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6" r:id="rId3"/>
    <p:sldMasterId id="214748366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embeddedFontLst>
    <p:embeddedFont>
      <p:font typeface="Open Sans"/>
      <p:regular r:id="rId15"/>
      <p:bold r:id="rId16"/>
      <p:italic r:id="rId17"/>
      <p:bold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15" Type="http://schemas.openxmlformats.org/officeDocument/2006/relationships/font" Target="fonts/OpenSans-regular.fntdata"/><Relationship Id="rId14" Type="http://schemas.openxmlformats.org/officeDocument/2006/relationships/slide" Target="slides/slide9.xml"/><Relationship Id="rId17" Type="http://schemas.openxmlformats.org/officeDocument/2006/relationships/font" Target="fonts/OpenSans-italic.fntdata"/><Relationship Id="rId16" Type="http://schemas.openxmlformats.org/officeDocument/2006/relationships/font" Target="fonts/OpenSans-bold.fntdata"/><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font" Target="fonts/OpenSans-bold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 name="Shape 81"/>
        <p:cNvGrpSpPr/>
        <p:nvPr/>
      </p:nvGrpSpPr>
      <p:grpSpPr>
        <a:xfrm>
          <a:off x="0" y="0"/>
          <a:ext cx="0" cy="0"/>
          <a:chOff x="0" y="0"/>
          <a:chExt cx="0" cy="0"/>
        </a:xfrm>
      </p:grpSpPr>
      <p:sp>
        <p:nvSpPr>
          <p:cNvPr id="82" name="Shape 8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83" name="Shape 83"/>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84" name="Shape 84"/>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Shape 27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71" name="Shape 271"/>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72" name="Shape 272"/>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1" name="Shape 281"/>
        <p:cNvGrpSpPr/>
        <p:nvPr/>
      </p:nvGrpSpPr>
      <p:grpSpPr>
        <a:xfrm>
          <a:off x="0" y="0"/>
          <a:ext cx="0" cy="0"/>
          <a:chOff x="0" y="0"/>
          <a:chExt cx="0" cy="0"/>
        </a:xfrm>
      </p:grpSpPr>
      <p:sp>
        <p:nvSpPr>
          <p:cNvPr id="282" name="Shape 28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83" name="Shape 283"/>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84" name="Shape 284"/>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Shape 29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00" name="Shape 300"/>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01" name="Shape 301"/>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Shape 35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56" name="Shape 356"/>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57" name="Shape 357"/>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4" name="Shape 394"/>
        <p:cNvGrpSpPr/>
        <p:nvPr/>
      </p:nvGrpSpPr>
      <p:grpSpPr>
        <a:xfrm>
          <a:off x="0" y="0"/>
          <a:ext cx="0" cy="0"/>
          <a:chOff x="0" y="0"/>
          <a:chExt cx="0" cy="0"/>
        </a:xfrm>
      </p:grpSpPr>
      <p:sp>
        <p:nvSpPr>
          <p:cNvPr id="395" name="Shape 39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96" name="Shape 396"/>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97" name="Shape 397"/>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0" name="Shape 410"/>
        <p:cNvGrpSpPr/>
        <p:nvPr/>
      </p:nvGrpSpPr>
      <p:grpSpPr>
        <a:xfrm>
          <a:off x="0" y="0"/>
          <a:ext cx="0" cy="0"/>
          <a:chOff x="0" y="0"/>
          <a:chExt cx="0" cy="0"/>
        </a:xfrm>
      </p:grpSpPr>
      <p:sp>
        <p:nvSpPr>
          <p:cNvPr id="411" name="Shape 411"/>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12" name="Shape 412"/>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13" name="Shape 413"/>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5" name="Shape 465"/>
        <p:cNvGrpSpPr/>
        <p:nvPr/>
      </p:nvGrpSpPr>
      <p:grpSpPr>
        <a:xfrm>
          <a:off x="0" y="0"/>
          <a:ext cx="0" cy="0"/>
          <a:chOff x="0" y="0"/>
          <a:chExt cx="0" cy="0"/>
        </a:xfrm>
      </p:grpSpPr>
      <p:sp>
        <p:nvSpPr>
          <p:cNvPr id="466" name="Shape 46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67" name="Shape 467"/>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68" name="Shape 468"/>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8" name="Shape 508"/>
        <p:cNvGrpSpPr/>
        <p:nvPr/>
      </p:nvGrpSpPr>
      <p:grpSpPr>
        <a:xfrm>
          <a:off x="0" y="0"/>
          <a:ext cx="0" cy="0"/>
          <a:chOff x="0" y="0"/>
          <a:chExt cx="0" cy="0"/>
        </a:xfrm>
      </p:grpSpPr>
      <p:sp>
        <p:nvSpPr>
          <p:cNvPr id="509" name="Shape 50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510" name="Shape 510"/>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511" name="Shape 511"/>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Shape 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01">
  <p:cSld name="19_01">
    <p:spTree>
      <p:nvGrpSpPr>
        <p:cNvPr id="54" name="Shape 54"/>
        <p:cNvGrpSpPr/>
        <p:nvPr/>
      </p:nvGrpSpPr>
      <p:grpSpPr>
        <a:xfrm>
          <a:off x="0" y="0"/>
          <a:ext cx="0" cy="0"/>
          <a:chOff x="0" y="0"/>
          <a:chExt cx="0" cy="0"/>
        </a:xfrm>
      </p:grpSpPr>
      <p:sp>
        <p:nvSpPr>
          <p:cNvPr id="55" name="Shape 5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56" name="Shape 56"/>
          <p:cNvSpPr/>
          <p:nvPr>
            <p:ph idx="2" type="pic"/>
          </p:nvPr>
        </p:nvSpPr>
        <p:spPr>
          <a:xfrm>
            <a:off x="4323161" y="185738"/>
            <a:ext cx="4463653" cy="496031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01">
  <p:cSld name="17_01">
    <p:spTree>
      <p:nvGrpSpPr>
        <p:cNvPr id="57" name="Shape 57"/>
        <p:cNvGrpSpPr/>
        <p:nvPr/>
      </p:nvGrpSpPr>
      <p:grpSpPr>
        <a:xfrm>
          <a:off x="0" y="0"/>
          <a:ext cx="0" cy="0"/>
          <a:chOff x="0" y="0"/>
          <a:chExt cx="0" cy="0"/>
        </a:xfrm>
      </p:grpSpPr>
      <p:sp>
        <p:nvSpPr>
          <p:cNvPr id="58" name="Shape 5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9" name="Shape 59"/>
          <p:cNvSpPr/>
          <p:nvPr>
            <p:ph idx="2" type="pic"/>
          </p:nvPr>
        </p:nvSpPr>
        <p:spPr>
          <a:xfrm>
            <a:off x="3816539" y="975166"/>
            <a:ext cx="1510921" cy="151092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4_01">
  <p:cSld name="34_01">
    <p:spTree>
      <p:nvGrpSpPr>
        <p:cNvPr id="60" name="Shape 60"/>
        <p:cNvGrpSpPr/>
        <p:nvPr/>
      </p:nvGrpSpPr>
      <p:grpSpPr>
        <a:xfrm>
          <a:off x="0" y="0"/>
          <a:ext cx="0" cy="0"/>
          <a:chOff x="0" y="0"/>
          <a:chExt cx="0" cy="0"/>
        </a:xfrm>
      </p:grpSpPr>
      <p:sp>
        <p:nvSpPr>
          <p:cNvPr id="61" name="Shape 61"/>
          <p:cNvSpPr txBox="1"/>
          <p:nvPr>
            <p:ph type="title"/>
          </p:nvPr>
        </p:nvSpPr>
        <p:spPr>
          <a:xfrm>
            <a:off x="628650" y="458696"/>
            <a:ext cx="7886700" cy="510167"/>
          </a:xfrm>
          <a:prstGeom prst="rect">
            <a:avLst/>
          </a:prstGeom>
          <a:noFill/>
          <a:ln>
            <a:noFill/>
          </a:ln>
        </p:spPr>
        <p:txBody>
          <a:bodyPr anchorCtr="0" anchor="t" bIns="68575" lIns="68575" spcFirstLastPara="1" rIns="68575" wrap="square" tIns="68575"/>
          <a:lstStyle>
            <a:lvl1pPr lvl="0" marR="0" rtl="0" algn="ctr">
              <a:lnSpc>
                <a:spcPct val="90000"/>
              </a:lnSpc>
              <a:spcBef>
                <a:spcPts val="0"/>
              </a:spcBef>
              <a:spcAft>
                <a:spcPts val="0"/>
              </a:spcAft>
              <a:buClr>
                <a:schemeClr val="dk1"/>
              </a:buClr>
              <a:buSzPts val="2300"/>
              <a:buFont typeface="Open Sans"/>
              <a:buNone/>
              <a:defRPr b="1" i="0" sz="23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62" name="Shape 62"/>
          <p:cNvSpPr txBox="1"/>
          <p:nvPr>
            <p:ph idx="1" type="body"/>
          </p:nvPr>
        </p:nvSpPr>
        <p:spPr>
          <a:xfrm>
            <a:off x="628650" y="821193"/>
            <a:ext cx="7886700" cy="209550"/>
          </a:xfrm>
          <a:prstGeom prst="rect">
            <a:avLst/>
          </a:prstGeom>
          <a:noFill/>
          <a:ln>
            <a:noFill/>
          </a:ln>
        </p:spPr>
        <p:txBody>
          <a:bodyPr anchorCtr="0" anchor="t" bIns="68575" lIns="68575" spcFirstLastPara="1" rIns="68575" wrap="square" tIns="68575"/>
          <a:lstStyle>
            <a:lvl1pPr indent="-228600" lvl="0" marL="45720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3" name="Shape 63"/>
          <p:cNvSpPr/>
          <p:nvPr>
            <p:ph idx="2" type="pic"/>
          </p:nvPr>
        </p:nvSpPr>
        <p:spPr>
          <a:xfrm>
            <a:off x="1340979" y="1555979"/>
            <a:ext cx="6462043" cy="174239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4" name="Shape 64"/>
          <p:cNvSpPr txBox="1"/>
          <p:nvPr>
            <p:ph idx="12" type="sldNum"/>
          </p:nvPr>
        </p:nvSpPr>
        <p:spPr>
          <a:xfrm>
            <a:off x="8146168" y="4537042"/>
            <a:ext cx="347383" cy="347387"/>
          </a:xfrm>
          <a:prstGeom prst="rect">
            <a:avLst/>
          </a:prstGeom>
          <a:noFill/>
          <a:ln>
            <a:noFill/>
          </a:ln>
        </p:spPr>
        <p:txBody>
          <a:bodyPr anchorCtr="0" anchor="ctr" bIns="34275" lIns="68575" spcFirstLastPara="1" rIns="68575" wrap="square" tIns="34275">
            <a:noAutofit/>
          </a:bodyPr>
          <a:lstStyle>
            <a:lvl1pPr indent="0" lvl="0" marL="0" marR="0" rtl="0" algn="ctr">
              <a:spcBef>
                <a:spcPts val="0"/>
              </a:spcBef>
              <a:buNone/>
              <a:defRPr b="0" i="0" sz="900">
                <a:solidFill>
                  <a:srgbClr val="3F3F3F"/>
                </a:solidFill>
                <a:latin typeface="Open Sans"/>
                <a:ea typeface="Open Sans"/>
                <a:cs typeface="Open Sans"/>
                <a:sym typeface="Open Sans"/>
              </a:defRPr>
            </a:lvl1pPr>
            <a:lvl2pPr indent="0" lvl="1" marL="0" marR="0" rtl="0" algn="ctr">
              <a:spcBef>
                <a:spcPts val="0"/>
              </a:spcBef>
              <a:buNone/>
              <a:defRPr b="0" i="0" sz="900">
                <a:solidFill>
                  <a:srgbClr val="3F3F3F"/>
                </a:solidFill>
                <a:latin typeface="Open Sans"/>
                <a:ea typeface="Open Sans"/>
                <a:cs typeface="Open Sans"/>
                <a:sym typeface="Open Sans"/>
              </a:defRPr>
            </a:lvl2pPr>
            <a:lvl3pPr indent="0" lvl="2" marL="0" marR="0" rtl="0" algn="ctr">
              <a:spcBef>
                <a:spcPts val="0"/>
              </a:spcBef>
              <a:buNone/>
              <a:defRPr b="0" i="0" sz="900">
                <a:solidFill>
                  <a:srgbClr val="3F3F3F"/>
                </a:solidFill>
                <a:latin typeface="Open Sans"/>
                <a:ea typeface="Open Sans"/>
                <a:cs typeface="Open Sans"/>
                <a:sym typeface="Open Sans"/>
              </a:defRPr>
            </a:lvl3pPr>
            <a:lvl4pPr indent="0" lvl="3" marL="0" marR="0" rtl="0" algn="ctr">
              <a:spcBef>
                <a:spcPts val="0"/>
              </a:spcBef>
              <a:buNone/>
              <a:defRPr b="0" i="0" sz="900">
                <a:solidFill>
                  <a:srgbClr val="3F3F3F"/>
                </a:solidFill>
                <a:latin typeface="Open Sans"/>
                <a:ea typeface="Open Sans"/>
                <a:cs typeface="Open Sans"/>
                <a:sym typeface="Open Sans"/>
              </a:defRPr>
            </a:lvl4pPr>
            <a:lvl5pPr indent="0" lvl="4" marL="0" marR="0" rtl="0" algn="ctr">
              <a:spcBef>
                <a:spcPts val="0"/>
              </a:spcBef>
              <a:buNone/>
              <a:defRPr b="0" i="0" sz="900">
                <a:solidFill>
                  <a:srgbClr val="3F3F3F"/>
                </a:solidFill>
                <a:latin typeface="Open Sans"/>
                <a:ea typeface="Open Sans"/>
                <a:cs typeface="Open Sans"/>
                <a:sym typeface="Open Sans"/>
              </a:defRPr>
            </a:lvl5pPr>
            <a:lvl6pPr indent="0" lvl="5" marL="0" marR="0" rtl="0" algn="ctr">
              <a:spcBef>
                <a:spcPts val="0"/>
              </a:spcBef>
              <a:buNone/>
              <a:defRPr b="0" i="0" sz="900">
                <a:solidFill>
                  <a:srgbClr val="3F3F3F"/>
                </a:solidFill>
                <a:latin typeface="Open Sans"/>
                <a:ea typeface="Open Sans"/>
                <a:cs typeface="Open Sans"/>
                <a:sym typeface="Open Sans"/>
              </a:defRPr>
            </a:lvl6pPr>
            <a:lvl7pPr indent="0" lvl="6" marL="0" marR="0" rtl="0" algn="ctr">
              <a:spcBef>
                <a:spcPts val="0"/>
              </a:spcBef>
              <a:buNone/>
              <a:defRPr b="0" i="0" sz="900">
                <a:solidFill>
                  <a:srgbClr val="3F3F3F"/>
                </a:solidFill>
                <a:latin typeface="Open Sans"/>
                <a:ea typeface="Open Sans"/>
                <a:cs typeface="Open Sans"/>
                <a:sym typeface="Open Sans"/>
              </a:defRPr>
            </a:lvl7pPr>
            <a:lvl8pPr indent="0" lvl="7" marL="0" marR="0" rtl="0" algn="ctr">
              <a:spcBef>
                <a:spcPts val="0"/>
              </a:spcBef>
              <a:buNone/>
              <a:defRPr b="0" i="0" sz="900">
                <a:solidFill>
                  <a:srgbClr val="3F3F3F"/>
                </a:solidFill>
                <a:latin typeface="Open Sans"/>
                <a:ea typeface="Open Sans"/>
                <a:cs typeface="Open Sans"/>
                <a:sym typeface="Open Sans"/>
              </a:defRPr>
            </a:lvl8pPr>
            <a:lvl9pPr indent="0" lvl="8" marL="0" marR="0" rtl="0" algn="ctr">
              <a:spcBef>
                <a:spcPts val="0"/>
              </a:spcBef>
              <a:buNone/>
              <a:defRPr b="0" i="0" sz="900">
                <a:solidFill>
                  <a:srgbClr val="3F3F3F"/>
                </a:solidFill>
                <a:latin typeface="Open Sans"/>
                <a:ea typeface="Open Sans"/>
                <a:cs typeface="Open Sans"/>
                <a:sym typeface="Open Sans"/>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3_01">
  <p:cSld name="33_01">
    <p:spTree>
      <p:nvGrpSpPr>
        <p:cNvPr id="65" name="Shape 65"/>
        <p:cNvGrpSpPr/>
        <p:nvPr/>
      </p:nvGrpSpPr>
      <p:grpSpPr>
        <a:xfrm>
          <a:off x="0" y="0"/>
          <a:ext cx="0" cy="0"/>
          <a:chOff x="0" y="0"/>
          <a:chExt cx="0" cy="0"/>
        </a:xfrm>
      </p:grpSpPr>
      <p:sp>
        <p:nvSpPr>
          <p:cNvPr id="66" name="Shape 66"/>
          <p:cNvSpPr/>
          <p:nvPr>
            <p:ph idx="2" type="pic"/>
          </p:nvPr>
        </p:nvSpPr>
        <p:spPr>
          <a:xfrm>
            <a:off x="4006133" y="1790700"/>
            <a:ext cx="1131730" cy="1131729"/>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7" name="Shape 67"/>
          <p:cNvSpPr/>
          <p:nvPr>
            <p:ph idx="3" type="pic"/>
          </p:nvPr>
        </p:nvSpPr>
        <p:spPr>
          <a:xfrm>
            <a:off x="6359921" y="1790700"/>
            <a:ext cx="1131730" cy="1131729"/>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8" name="Shape 68"/>
          <p:cNvSpPr txBox="1"/>
          <p:nvPr>
            <p:ph type="title"/>
          </p:nvPr>
        </p:nvSpPr>
        <p:spPr>
          <a:xfrm>
            <a:off x="628650" y="458696"/>
            <a:ext cx="7886700" cy="510167"/>
          </a:xfrm>
          <a:prstGeom prst="rect">
            <a:avLst/>
          </a:prstGeom>
          <a:noFill/>
          <a:ln>
            <a:noFill/>
          </a:ln>
        </p:spPr>
        <p:txBody>
          <a:bodyPr anchorCtr="0" anchor="t" bIns="68575" lIns="68575" spcFirstLastPara="1" rIns="68575" wrap="square" tIns="68575"/>
          <a:lstStyle>
            <a:lvl1pPr lvl="0" marR="0" rtl="0" algn="ctr">
              <a:lnSpc>
                <a:spcPct val="90000"/>
              </a:lnSpc>
              <a:spcBef>
                <a:spcPts val="0"/>
              </a:spcBef>
              <a:spcAft>
                <a:spcPts val="0"/>
              </a:spcAft>
              <a:buClr>
                <a:schemeClr val="dk1"/>
              </a:buClr>
              <a:buSzPts val="2300"/>
              <a:buFont typeface="Open Sans"/>
              <a:buNone/>
              <a:defRPr b="1" i="0" sz="23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69" name="Shape 69"/>
          <p:cNvSpPr txBox="1"/>
          <p:nvPr>
            <p:ph idx="1" type="body"/>
          </p:nvPr>
        </p:nvSpPr>
        <p:spPr>
          <a:xfrm>
            <a:off x="628650" y="821193"/>
            <a:ext cx="7886700" cy="209550"/>
          </a:xfrm>
          <a:prstGeom prst="rect">
            <a:avLst/>
          </a:prstGeom>
          <a:noFill/>
          <a:ln>
            <a:noFill/>
          </a:ln>
        </p:spPr>
        <p:txBody>
          <a:bodyPr anchorCtr="0" anchor="t" bIns="68575" lIns="68575" spcFirstLastPara="1" rIns="68575" wrap="square" tIns="68575"/>
          <a:lstStyle>
            <a:lvl1pPr indent="-228600" lvl="0" marL="45720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0" name="Shape 70"/>
          <p:cNvSpPr/>
          <p:nvPr>
            <p:ph idx="4" type="pic"/>
          </p:nvPr>
        </p:nvSpPr>
        <p:spPr>
          <a:xfrm>
            <a:off x="1647800" y="1790700"/>
            <a:ext cx="1131730" cy="1131729"/>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1" name="Shape 71"/>
          <p:cNvSpPr txBox="1"/>
          <p:nvPr>
            <p:ph idx="12" type="sldNum"/>
          </p:nvPr>
        </p:nvSpPr>
        <p:spPr>
          <a:xfrm>
            <a:off x="8146168" y="4537042"/>
            <a:ext cx="347383" cy="347387"/>
          </a:xfrm>
          <a:prstGeom prst="rect">
            <a:avLst/>
          </a:prstGeom>
          <a:noFill/>
          <a:ln>
            <a:noFill/>
          </a:ln>
        </p:spPr>
        <p:txBody>
          <a:bodyPr anchorCtr="0" anchor="ctr" bIns="34275" lIns="68575" spcFirstLastPara="1" rIns="68575" wrap="square" tIns="34275">
            <a:noAutofit/>
          </a:bodyPr>
          <a:lstStyle>
            <a:lvl1pPr indent="0" lvl="0" marL="0" marR="0" rtl="0" algn="ctr">
              <a:spcBef>
                <a:spcPts val="0"/>
              </a:spcBef>
              <a:buNone/>
              <a:defRPr b="0" i="0" sz="900">
                <a:solidFill>
                  <a:srgbClr val="3F3F3F"/>
                </a:solidFill>
                <a:latin typeface="Open Sans"/>
                <a:ea typeface="Open Sans"/>
                <a:cs typeface="Open Sans"/>
                <a:sym typeface="Open Sans"/>
              </a:defRPr>
            </a:lvl1pPr>
            <a:lvl2pPr indent="0" lvl="1" marL="0" marR="0" rtl="0" algn="ctr">
              <a:spcBef>
                <a:spcPts val="0"/>
              </a:spcBef>
              <a:buNone/>
              <a:defRPr b="0" i="0" sz="900">
                <a:solidFill>
                  <a:srgbClr val="3F3F3F"/>
                </a:solidFill>
                <a:latin typeface="Open Sans"/>
                <a:ea typeface="Open Sans"/>
                <a:cs typeface="Open Sans"/>
                <a:sym typeface="Open Sans"/>
              </a:defRPr>
            </a:lvl2pPr>
            <a:lvl3pPr indent="0" lvl="2" marL="0" marR="0" rtl="0" algn="ctr">
              <a:spcBef>
                <a:spcPts val="0"/>
              </a:spcBef>
              <a:buNone/>
              <a:defRPr b="0" i="0" sz="900">
                <a:solidFill>
                  <a:srgbClr val="3F3F3F"/>
                </a:solidFill>
                <a:latin typeface="Open Sans"/>
                <a:ea typeface="Open Sans"/>
                <a:cs typeface="Open Sans"/>
                <a:sym typeface="Open Sans"/>
              </a:defRPr>
            </a:lvl3pPr>
            <a:lvl4pPr indent="0" lvl="3" marL="0" marR="0" rtl="0" algn="ctr">
              <a:spcBef>
                <a:spcPts val="0"/>
              </a:spcBef>
              <a:buNone/>
              <a:defRPr b="0" i="0" sz="900">
                <a:solidFill>
                  <a:srgbClr val="3F3F3F"/>
                </a:solidFill>
                <a:latin typeface="Open Sans"/>
                <a:ea typeface="Open Sans"/>
                <a:cs typeface="Open Sans"/>
                <a:sym typeface="Open Sans"/>
              </a:defRPr>
            </a:lvl4pPr>
            <a:lvl5pPr indent="0" lvl="4" marL="0" marR="0" rtl="0" algn="ctr">
              <a:spcBef>
                <a:spcPts val="0"/>
              </a:spcBef>
              <a:buNone/>
              <a:defRPr b="0" i="0" sz="900">
                <a:solidFill>
                  <a:srgbClr val="3F3F3F"/>
                </a:solidFill>
                <a:latin typeface="Open Sans"/>
                <a:ea typeface="Open Sans"/>
                <a:cs typeface="Open Sans"/>
                <a:sym typeface="Open Sans"/>
              </a:defRPr>
            </a:lvl5pPr>
            <a:lvl6pPr indent="0" lvl="5" marL="0" marR="0" rtl="0" algn="ctr">
              <a:spcBef>
                <a:spcPts val="0"/>
              </a:spcBef>
              <a:buNone/>
              <a:defRPr b="0" i="0" sz="900">
                <a:solidFill>
                  <a:srgbClr val="3F3F3F"/>
                </a:solidFill>
                <a:latin typeface="Open Sans"/>
                <a:ea typeface="Open Sans"/>
                <a:cs typeface="Open Sans"/>
                <a:sym typeface="Open Sans"/>
              </a:defRPr>
            </a:lvl6pPr>
            <a:lvl7pPr indent="0" lvl="6" marL="0" marR="0" rtl="0" algn="ctr">
              <a:spcBef>
                <a:spcPts val="0"/>
              </a:spcBef>
              <a:buNone/>
              <a:defRPr b="0" i="0" sz="900">
                <a:solidFill>
                  <a:srgbClr val="3F3F3F"/>
                </a:solidFill>
                <a:latin typeface="Open Sans"/>
                <a:ea typeface="Open Sans"/>
                <a:cs typeface="Open Sans"/>
                <a:sym typeface="Open Sans"/>
              </a:defRPr>
            </a:lvl7pPr>
            <a:lvl8pPr indent="0" lvl="7" marL="0" marR="0" rtl="0" algn="ctr">
              <a:spcBef>
                <a:spcPts val="0"/>
              </a:spcBef>
              <a:buNone/>
              <a:defRPr b="0" i="0" sz="900">
                <a:solidFill>
                  <a:srgbClr val="3F3F3F"/>
                </a:solidFill>
                <a:latin typeface="Open Sans"/>
                <a:ea typeface="Open Sans"/>
                <a:cs typeface="Open Sans"/>
                <a:sym typeface="Open Sans"/>
              </a:defRPr>
            </a:lvl8pPr>
            <a:lvl9pPr indent="0" lvl="8" marL="0" marR="0" rtl="0" algn="ctr">
              <a:spcBef>
                <a:spcPts val="0"/>
              </a:spcBef>
              <a:buNone/>
              <a:defRPr b="0" i="0" sz="900">
                <a:solidFill>
                  <a:srgbClr val="3F3F3F"/>
                </a:solidFill>
                <a:latin typeface="Open Sans"/>
                <a:ea typeface="Open Sans"/>
                <a:cs typeface="Open Sans"/>
                <a:sym typeface="Open Sans"/>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01">
  <p:cSld name="16_01">
    <p:spTree>
      <p:nvGrpSpPr>
        <p:cNvPr id="72" name="Shape 72"/>
        <p:cNvGrpSpPr/>
        <p:nvPr/>
      </p:nvGrpSpPr>
      <p:grpSpPr>
        <a:xfrm>
          <a:off x="0" y="0"/>
          <a:ext cx="0" cy="0"/>
          <a:chOff x="0" y="0"/>
          <a:chExt cx="0" cy="0"/>
        </a:xfrm>
      </p:grpSpPr>
      <p:sp>
        <p:nvSpPr>
          <p:cNvPr id="73" name="Shape 73"/>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4" name="Shape 74"/>
          <p:cNvSpPr/>
          <p:nvPr/>
        </p:nvSpPr>
        <p:spPr>
          <a:xfrm>
            <a:off x="3127772" y="0"/>
            <a:ext cx="6015038" cy="5150048"/>
          </a:xfrm>
          <a:custGeom>
            <a:pathLst>
              <a:path extrusionOk="0" h="120000" w="120000">
                <a:moveTo>
                  <a:pt x="0" y="0"/>
                </a:moveTo>
                <a:lnTo>
                  <a:pt x="120000" y="0"/>
                </a:lnTo>
                <a:lnTo>
                  <a:pt x="120000" y="120000"/>
                </a:lnTo>
                <a:lnTo>
                  <a:pt x="61235" y="120000"/>
                </a:lnTo>
                <a:lnTo>
                  <a:pt x="0" y="0"/>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2_01">
  <p:cSld name="32_01">
    <p:spTree>
      <p:nvGrpSpPr>
        <p:cNvPr id="75" name="Shape 75"/>
        <p:cNvGrpSpPr/>
        <p:nvPr/>
      </p:nvGrpSpPr>
      <p:grpSpPr>
        <a:xfrm>
          <a:off x="0" y="0"/>
          <a:ext cx="0" cy="0"/>
          <a:chOff x="0" y="0"/>
          <a:chExt cx="0" cy="0"/>
        </a:xfrm>
      </p:grpSpPr>
      <p:sp>
        <p:nvSpPr>
          <p:cNvPr id="76" name="Shape 76"/>
          <p:cNvSpPr txBox="1"/>
          <p:nvPr>
            <p:ph type="title"/>
          </p:nvPr>
        </p:nvSpPr>
        <p:spPr>
          <a:xfrm>
            <a:off x="628650" y="458696"/>
            <a:ext cx="7886700" cy="510167"/>
          </a:xfrm>
          <a:prstGeom prst="rect">
            <a:avLst/>
          </a:prstGeom>
          <a:noFill/>
          <a:ln>
            <a:noFill/>
          </a:ln>
        </p:spPr>
        <p:txBody>
          <a:bodyPr anchorCtr="0" anchor="t" bIns="68575" lIns="68575" spcFirstLastPara="1" rIns="68575" wrap="square" tIns="68575"/>
          <a:lstStyle>
            <a:lvl1pPr lvl="0" marR="0" rtl="0" algn="ctr">
              <a:lnSpc>
                <a:spcPct val="90000"/>
              </a:lnSpc>
              <a:spcBef>
                <a:spcPts val="0"/>
              </a:spcBef>
              <a:spcAft>
                <a:spcPts val="0"/>
              </a:spcAft>
              <a:buClr>
                <a:schemeClr val="dk1"/>
              </a:buClr>
              <a:buSzPts val="2300"/>
              <a:buFont typeface="Open Sans"/>
              <a:buNone/>
              <a:defRPr b="1" i="0" sz="23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7" name="Shape 77"/>
          <p:cNvSpPr txBox="1"/>
          <p:nvPr>
            <p:ph idx="1" type="body"/>
          </p:nvPr>
        </p:nvSpPr>
        <p:spPr>
          <a:xfrm>
            <a:off x="628650" y="821193"/>
            <a:ext cx="7886700" cy="209550"/>
          </a:xfrm>
          <a:prstGeom prst="rect">
            <a:avLst/>
          </a:prstGeom>
          <a:noFill/>
          <a:ln>
            <a:noFill/>
          </a:ln>
        </p:spPr>
        <p:txBody>
          <a:bodyPr anchorCtr="0" anchor="t" bIns="68575" lIns="68575" spcFirstLastPara="1" rIns="68575" wrap="square" tIns="68575"/>
          <a:lstStyle>
            <a:lvl1pPr indent="-228600" lvl="0" marL="45720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8" name="Shape 78"/>
          <p:cNvSpPr txBox="1"/>
          <p:nvPr>
            <p:ph idx="12" type="sldNum"/>
          </p:nvPr>
        </p:nvSpPr>
        <p:spPr>
          <a:xfrm>
            <a:off x="8146168" y="4537042"/>
            <a:ext cx="347383" cy="347387"/>
          </a:xfrm>
          <a:prstGeom prst="rect">
            <a:avLst/>
          </a:prstGeom>
          <a:noFill/>
          <a:ln>
            <a:noFill/>
          </a:ln>
        </p:spPr>
        <p:txBody>
          <a:bodyPr anchorCtr="0" anchor="ctr" bIns="34275" lIns="68575" spcFirstLastPara="1" rIns="68575" wrap="square" tIns="34275">
            <a:noAutofit/>
          </a:bodyPr>
          <a:lstStyle>
            <a:lvl1pPr indent="0" lvl="0" marL="0" marR="0" rtl="0" algn="ctr">
              <a:spcBef>
                <a:spcPts val="0"/>
              </a:spcBef>
              <a:buNone/>
              <a:defRPr b="0" i="0" sz="900">
                <a:solidFill>
                  <a:srgbClr val="3F3F3F"/>
                </a:solidFill>
                <a:latin typeface="Open Sans"/>
                <a:ea typeface="Open Sans"/>
                <a:cs typeface="Open Sans"/>
                <a:sym typeface="Open Sans"/>
              </a:defRPr>
            </a:lvl1pPr>
            <a:lvl2pPr indent="0" lvl="1" marL="0" marR="0" rtl="0" algn="ctr">
              <a:spcBef>
                <a:spcPts val="0"/>
              </a:spcBef>
              <a:buNone/>
              <a:defRPr b="0" i="0" sz="900">
                <a:solidFill>
                  <a:srgbClr val="3F3F3F"/>
                </a:solidFill>
                <a:latin typeface="Open Sans"/>
                <a:ea typeface="Open Sans"/>
                <a:cs typeface="Open Sans"/>
                <a:sym typeface="Open Sans"/>
              </a:defRPr>
            </a:lvl2pPr>
            <a:lvl3pPr indent="0" lvl="2" marL="0" marR="0" rtl="0" algn="ctr">
              <a:spcBef>
                <a:spcPts val="0"/>
              </a:spcBef>
              <a:buNone/>
              <a:defRPr b="0" i="0" sz="900">
                <a:solidFill>
                  <a:srgbClr val="3F3F3F"/>
                </a:solidFill>
                <a:latin typeface="Open Sans"/>
                <a:ea typeface="Open Sans"/>
                <a:cs typeface="Open Sans"/>
                <a:sym typeface="Open Sans"/>
              </a:defRPr>
            </a:lvl3pPr>
            <a:lvl4pPr indent="0" lvl="3" marL="0" marR="0" rtl="0" algn="ctr">
              <a:spcBef>
                <a:spcPts val="0"/>
              </a:spcBef>
              <a:buNone/>
              <a:defRPr b="0" i="0" sz="900">
                <a:solidFill>
                  <a:srgbClr val="3F3F3F"/>
                </a:solidFill>
                <a:latin typeface="Open Sans"/>
                <a:ea typeface="Open Sans"/>
                <a:cs typeface="Open Sans"/>
                <a:sym typeface="Open Sans"/>
              </a:defRPr>
            </a:lvl4pPr>
            <a:lvl5pPr indent="0" lvl="4" marL="0" marR="0" rtl="0" algn="ctr">
              <a:spcBef>
                <a:spcPts val="0"/>
              </a:spcBef>
              <a:buNone/>
              <a:defRPr b="0" i="0" sz="900">
                <a:solidFill>
                  <a:srgbClr val="3F3F3F"/>
                </a:solidFill>
                <a:latin typeface="Open Sans"/>
                <a:ea typeface="Open Sans"/>
                <a:cs typeface="Open Sans"/>
                <a:sym typeface="Open Sans"/>
              </a:defRPr>
            </a:lvl5pPr>
            <a:lvl6pPr indent="0" lvl="5" marL="0" marR="0" rtl="0" algn="ctr">
              <a:spcBef>
                <a:spcPts val="0"/>
              </a:spcBef>
              <a:buNone/>
              <a:defRPr b="0" i="0" sz="900">
                <a:solidFill>
                  <a:srgbClr val="3F3F3F"/>
                </a:solidFill>
                <a:latin typeface="Open Sans"/>
                <a:ea typeface="Open Sans"/>
                <a:cs typeface="Open Sans"/>
                <a:sym typeface="Open Sans"/>
              </a:defRPr>
            </a:lvl6pPr>
            <a:lvl7pPr indent="0" lvl="6" marL="0" marR="0" rtl="0" algn="ctr">
              <a:spcBef>
                <a:spcPts val="0"/>
              </a:spcBef>
              <a:buNone/>
              <a:defRPr b="0" i="0" sz="900">
                <a:solidFill>
                  <a:srgbClr val="3F3F3F"/>
                </a:solidFill>
                <a:latin typeface="Open Sans"/>
                <a:ea typeface="Open Sans"/>
                <a:cs typeface="Open Sans"/>
                <a:sym typeface="Open Sans"/>
              </a:defRPr>
            </a:lvl7pPr>
            <a:lvl8pPr indent="0" lvl="7" marL="0" marR="0" rtl="0" algn="ctr">
              <a:spcBef>
                <a:spcPts val="0"/>
              </a:spcBef>
              <a:buNone/>
              <a:defRPr b="0" i="0" sz="900">
                <a:solidFill>
                  <a:srgbClr val="3F3F3F"/>
                </a:solidFill>
                <a:latin typeface="Open Sans"/>
                <a:ea typeface="Open Sans"/>
                <a:cs typeface="Open Sans"/>
                <a:sym typeface="Open Sans"/>
              </a:defRPr>
            </a:lvl8pPr>
            <a:lvl9pPr indent="0" lvl="8" marL="0" marR="0" rtl="0" algn="ctr">
              <a:spcBef>
                <a:spcPts val="0"/>
              </a:spcBef>
              <a:buNone/>
              <a:defRPr b="0" i="0" sz="900">
                <a:solidFill>
                  <a:srgbClr val="3F3F3F"/>
                </a:solidFill>
                <a:latin typeface="Open Sans"/>
                <a:ea typeface="Open Sans"/>
                <a:cs typeface="Open Sans"/>
                <a:sym typeface="Open Sans"/>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0_01">
  <p:cSld name="30_01">
    <p:spTree>
      <p:nvGrpSpPr>
        <p:cNvPr id="79" name="Shape 79"/>
        <p:cNvGrpSpPr/>
        <p:nvPr/>
      </p:nvGrpSpPr>
      <p:grpSpPr>
        <a:xfrm>
          <a:off x="0" y="0"/>
          <a:ext cx="0" cy="0"/>
          <a:chOff x="0" y="0"/>
          <a:chExt cx="0" cy="0"/>
        </a:xfrm>
      </p:grpSpPr>
      <p:sp>
        <p:nvSpPr>
          <p:cNvPr id="80" name="Shape 80"/>
          <p:cNvSpPr txBox="1"/>
          <p:nvPr>
            <p:ph idx="12" type="sldNum"/>
          </p:nvPr>
        </p:nvSpPr>
        <p:spPr>
          <a:xfrm>
            <a:off x="8146168" y="4537042"/>
            <a:ext cx="347383" cy="347387"/>
          </a:xfrm>
          <a:prstGeom prst="rect">
            <a:avLst/>
          </a:prstGeom>
          <a:noFill/>
          <a:ln>
            <a:noFill/>
          </a:ln>
        </p:spPr>
        <p:txBody>
          <a:bodyPr anchorCtr="0" anchor="ctr" bIns="34275" lIns="68575" spcFirstLastPara="1" rIns="68575" wrap="square" tIns="34275">
            <a:noAutofit/>
          </a:bodyPr>
          <a:lstStyle>
            <a:lvl1pPr indent="0" lvl="0" marL="0" marR="0" rtl="0" algn="ctr">
              <a:spcBef>
                <a:spcPts val="0"/>
              </a:spcBef>
              <a:buNone/>
              <a:defRPr b="0" i="0" sz="900">
                <a:solidFill>
                  <a:srgbClr val="3F3F3F"/>
                </a:solidFill>
                <a:latin typeface="Open Sans"/>
                <a:ea typeface="Open Sans"/>
                <a:cs typeface="Open Sans"/>
                <a:sym typeface="Open Sans"/>
              </a:defRPr>
            </a:lvl1pPr>
            <a:lvl2pPr indent="0" lvl="1" marL="0" marR="0" rtl="0" algn="ctr">
              <a:spcBef>
                <a:spcPts val="0"/>
              </a:spcBef>
              <a:buNone/>
              <a:defRPr b="0" i="0" sz="900">
                <a:solidFill>
                  <a:srgbClr val="3F3F3F"/>
                </a:solidFill>
                <a:latin typeface="Open Sans"/>
                <a:ea typeface="Open Sans"/>
                <a:cs typeface="Open Sans"/>
                <a:sym typeface="Open Sans"/>
              </a:defRPr>
            </a:lvl2pPr>
            <a:lvl3pPr indent="0" lvl="2" marL="0" marR="0" rtl="0" algn="ctr">
              <a:spcBef>
                <a:spcPts val="0"/>
              </a:spcBef>
              <a:buNone/>
              <a:defRPr b="0" i="0" sz="900">
                <a:solidFill>
                  <a:srgbClr val="3F3F3F"/>
                </a:solidFill>
                <a:latin typeface="Open Sans"/>
                <a:ea typeface="Open Sans"/>
                <a:cs typeface="Open Sans"/>
                <a:sym typeface="Open Sans"/>
              </a:defRPr>
            </a:lvl3pPr>
            <a:lvl4pPr indent="0" lvl="3" marL="0" marR="0" rtl="0" algn="ctr">
              <a:spcBef>
                <a:spcPts val="0"/>
              </a:spcBef>
              <a:buNone/>
              <a:defRPr b="0" i="0" sz="900">
                <a:solidFill>
                  <a:srgbClr val="3F3F3F"/>
                </a:solidFill>
                <a:latin typeface="Open Sans"/>
                <a:ea typeface="Open Sans"/>
                <a:cs typeface="Open Sans"/>
                <a:sym typeface="Open Sans"/>
              </a:defRPr>
            </a:lvl4pPr>
            <a:lvl5pPr indent="0" lvl="4" marL="0" marR="0" rtl="0" algn="ctr">
              <a:spcBef>
                <a:spcPts val="0"/>
              </a:spcBef>
              <a:buNone/>
              <a:defRPr b="0" i="0" sz="900">
                <a:solidFill>
                  <a:srgbClr val="3F3F3F"/>
                </a:solidFill>
                <a:latin typeface="Open Sans"/>
                <a:ea typeface="Open Sans"/>
                <a:cs typeface="Open Sans"/>
                <a:sym typeface="Open Sans"/>
              </a:defRPr>
            </a:lvl5pPr>
            <a:lvl6pPr indent="0" lvl="5" marL="0" marR="0" rtl="0" algn="ctr">
              <a:spcBef>
                <a:spcPts val="0"/>
              </a:spcBef>
              <a:buNone/>
              <a:defRPr b="0" i="0" sz="900">
                <a:solidFill>
                  <a:srgbClr val="3F3F3F"/>
                </a:solidFill>
                <a:latin typeface="Open Sans"/>
                <a:ea typeface="Open Sans"/>
                <a:cs typeface="Open Sans"/>
                <a:sym typeface="Open Sans"/>
              </a:defRPr>
            </a:lvl6pPr>
            <a:lvl7pPr indent="0" lvl="6" marL="0" marR="0" rtl="0" algn="ctr">
              <a:spcBef>
                <a:spcPts val="0"/>
              </a:spcBef>
              <a:buNone/>
              <a:defRPr b="0" i="0" sz="900">
                <a:solidFill>
                  <a:srgbClr val="3F3F3F"/>
                </a:solidFill>
                <a:latin typeface="Open Sans"/>
                <a:ea typeface="Open Sans"/>
                <a:cs typeface="Open Sans"/>
                <a:sym typeface="Open Sans"/>
              </a:defRPr>
            </a:lvl7pPr>
            <a:lvl8pPr indent="0" lvl="7" marL="0" marR="0" rtl="0" algn="ctr">
              <a:spcBef>
                <a:spcPts val="0"/>
              </a:spcBef>
              <a:buNone/>
              <a:defRPr b="0" i="0" sz="900">
                <a:solidFill>
                  <a:srgbClr val="3F3F3F"/>
                </a:solidFill>
                <a:latin typeface="Open Sans"/>
                <a:ea typeface="Open Sans"/>
                <a:cs typeface="Open Sans"/>
                <a:sym typeface="Open Sans"/>
              </a:defRPr>
            </a:lvl8pPr>
            <a:lvl9pPr indent="0" lvl="8" marL="0" marR="0" rtl="0" algn="ctr">
              <a:spcBef>
                <a:spcPts val="0"/>
              </a:spcBef>
              <a:buNone/>
              <a:defRPr b="0" i="0" sz="900">
                <a:solidFill>
                  <a:srgbClr val="3F3F3F"/>
                </a:solidFill>
                <a:latin typeface="Open Sans"/>
                <a:ea typeface="Open Sans"/>
                <a:cs typeface="Open Sans"/>
                <a:sym typeface="Open Sans"/>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Shape 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Shape 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Shape 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Shape 3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Shape 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theme" Target="../theme/theme2.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spcBef>
                <a:spcPts val="0"/>
              </a:spcBef>
              <a:buNone/>
              <a:defRPr sz="1000">
                <a:solidFill>
                  <a:schemeClr val="dk2"/>
                </a:solidFill>
              </a:defRPr>
            </a:lvl1pPr>
            <a:lvl2pPr lvl="1" algn="r">
              <a:spcBef>
                <a:spcPts val="0"/>
              </a:spcBef>
              <a:buNone/>
              <a:defRPr sz="1000">
                <a:solidFill>
                  <a:schemeClr val="dk2"/>
                </a:solidFill>
              </a:defRPr>
            </a:lvl2pPr>
            <a:lvl3pPr lvl="2" algn="r">
              <a:spcBef>
                <a:spcPts val="0"/>
              </a:spcBef>
              <a:buNone/>
              <a:defRPr sz="1000">
                <a:solidFill>
                  <a:schemeClr val="dk2"/>
                </a:solidFill>
              </a:defRPr>
            </a:lvl3pPr>
            <a:lvl4pPr lvl="3" algn="r">
              <a:spcBef>
                <a:spcPts val="0"/>
              </a:spcBef>
              <a:buNone/>
              <a:defRPr sz="1000">
                <a:solidFill>
                  <a:schemeClr val="dk2"/>
                </a:solidFill>
              </a:defRPr>
            </a:lvl4pPr>
            <a:lvl5pPr lvl="4" algn="r">
              <a:spcBef>
                <a:spcPts val="0"/>
              </a:spcBef>
              <a:buNone/>
              <a:defRPr sz="1000">
                <a:solidFill>
                  <a:schemeClr val="dk2"/>
                </a:solidFill>
              </a:defRPr>
            </a:lvl5pPr>
            <a:lvl6pPr lvl="5" algn="r">
              <a:spcBef>
                <a:spcPts val="0"/>
              </a:spcBef>
              <a:buNone/>
              <a:defRPr sz="1000">
                <a:solidFill>
                  <a:schemeClr val="dk2"/>
                </a:solidFill>
              </a:defRPr>
            </a:lvl6pPr>
            <a:lvl7pPr lvl="6" algn="r">
              <a:spcBef>
                <a:spcPts val="0"/>
              </a:spcBef>
              <a:buNone/>
              <a:defRPr sz="1000">
                <a:solidFill>
                  <a:schemeClr val="dk2"/>
                </a:solidFill>
              </a:defRPr>
            </a:lvl7pPr>
            <a:lvl8pPr lvl="7" algn="r">
              <a:spcBef>
                <a:spcPts val="0"/>
              </a:spcBef>
              <a:buNone/>
              <a:defRPr sz="1000">
                <a:solidFill>
                  <a:schemeClr val="dk2"/>
                </a:solidFill>
              </a:defRPr>
            </a:lvl8pPr>
            <a:lvl9pPr lvl="8" algn="r">
              <a:spcBef>
                <a:spcPts val="0"/>
              </a:spcBef>
              <a:buNone/>
              <a:defRPr sz="1000">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pic>
        <p:nvPicPr>
          <p:cNvPr id="51" name="Shape 51"/>
          <p:cNvPicPr preferRelativeResize="0"/>
          <p:nvPr/>
        </p:nvPicPr>
        <p:blipFill rotWithShape="1">
          <a:blip r:embed="rId1">
            <a:alphaModFix/>
          </a:blip>
          <a:srcRect b="0" l="0" r="0" t="0"/>
          <a:stretch/>
        </p:blipFill>
        <p:spPr>
          <a:xfrm>
            <a:off x="650450" y="4565188"/>
            <a:ext cx="1280425" cy="291094"/>
          </a:xfrm>
          <a:prstGeom prst="rect">
            <a:avLst/>
          </a:prstGeom>
          <a:noFill/>
          <a:ln>
            <a:noFill/>
          </a:ln>
        </p:spPr>
      </p:pic>
      <p:sp>
        <p:nvSpPr>
          <p:cNvPr id="52" name="Shape 52"/>
          <p:cNvSpPr txBox="1"/>
          <p:nvPr>
            <p:ph idx="12" type="sldNum"/>
          </p:nvPr>
        </p:nvSpPr>
        <p:spPr>
          <a:xfrm>
            <a:off x="8146168" y="4537042"/>
            <a:ext cx="347383" cy="347387"/>
          </a:xfrm>
          <a:prstGeom prst="rect">
            <a:avLst/>
          </a:prstGeom>
          <a:noFill/>
          <a:ln>
            <a:noFill/>
          </a:ln>
        </p:spPr>
        <p:txBody>
          <a:bodyPr anchorCtr="0" anchor="ctr" bIns="34275" lIns="68575" spcFirstLastPara="1" rIns="68575" wrap="square" tIns="34275">
            <a:noAutofit/>
          </a:bodyPr>
          <a:lstStyle>
            <a:lvl1pPr indent="0" lvl="0" marL="0" marR="0" rtl="0" algn="ctr">
              <a:spcBef>
                <a:spcPts val="0"/>
              </a:spcBef>
              <a:buNone/>
              <a:defRPr b="0" i="0" sz="900" u="none" cap="none" strike="noStrike">
                <a:solidFill>
                  <a:srgbClr val="3F3F3F"/>
                </a:solidFill>
                <a:latin typeface="Open Sans"/>
                <a:ea typeface="Open Sans"/>
                <a:cs typeface="Open Sans"/>
                <a:sym typeface="Open Sans"/>
              </a:defRPr>
            </a:lvl1pPr>
            <a:lvl2pPr indent="0" lvl="1" marL="0" marR="0" rtl="0" algn="ctr">
              <a:spcBef>
                <a:spcPts val="0"/>
              </a:spcBef>
              <a:buNone/>
              <a:defRPr b="0" i="0" sz="900" u="none" cap="none" strike="noStrike">
                <a:solidFill>
                  <a:srgbClr val="3F3F3F"/>
                </a:solidFill>
                <a:latin typeface="Open Sans"/>
                <a:ea typeface="Open Sans"/>
                <a:cs typeface="Open Sans"/>
                <a:sym typeface="Open Sans"/>
              </a:defRPr>
            </a:lvl2pPr>
            <a:lvl3pPr indent="0" lvl="2" marL="0" marR="0" rtl="0" algn="ctr">
              <a:spcBef>
                <a:spcPts val="0"/>
              </a:spcBef>
              <a:buNone/>
              <a:defRPr b="0" i="0" sz="900" u="none" cap="none" strike="noStrike">
                <a:solidFill>
                  <a:srgbClr val="3F3F3F"/>
                </a:solidFill>
                <a:latin typeface="Open Sans"/>
                <a:ea typeface="Open Sans"/>
                <a:cs typeface="Open Sans"/>
                <a:sym typeface="Open Sans"/>
              </a:defRPr>
            </a:lvl3pPr>
            <a:lvl4pPr indent="0" lvl="3" marL="0" marR="0" rtl="0" algn="ctr">
              <a:spcBef>
                <a:spcPts val="0"/>
              </a:spcBef>
              <a:buNone/>
              <a:defRPr b="0" i="0" sz="900" u="none" cap="none" strike="noStrike">
                <a:solidFill>
                  <a:srgbClr val="3F3F3F"/>
                </a:solidFill>
                <a:latin typeface="Open Sans"/>
                <a:ea typeface="Open Sans"/>
                <a:cs typeface="Open Sans"/>
                <a:sym typeface="Open Sans"/>
              </a:defRPr>
            </a:lvl4pPr>
            <a:lvl5pPr indent="0" lvl="4" marL="0" marR="0" rtl="0" algn="ctr">
              <a:spcBef>
                <a:spcPts val="0"/>
              </a:spcBef>
              <a:buNone/>
              <a:defRPr b="0" i="0" sz="900" u="none" cap="none" strike="noStrike">
                <a:solidFill>
                  <a:srgbClr val="3F3F3F"/>
                </a:solidFill>
                <a:latin typeface="Open Sans"/>
                <a:ea typeface="Open Sans"/>
                <a:cs typeface="Open Sans"/>
                <a:sym typeface="Open Sans"/>
              </a:defRPr>
            </a:lvl5pPr>
            <a:lvl6pPr indent="0" lvl="5" marL="0" marR="0" rtl="0" algn="ctr">
              <a:spcBef>
                <a:spcPts val="0"/>
              </a:spcBef>
              <a:buNone/>
              <a:defRPr b="0" i="0" sz="900" u="none" cap="none" strike="noStrike">
                <a:solidFill>
                  <a:srgbClr val="3F3F3F"/>
                </a:solidFill>
                <a:latin typeface="Open Sans"/>
                <a:ea typeface="Open Sans"/>
                <a:cs typeface="Open Sans"/>
                <a:sym typeface="Open Sans"/>
              </a:defRPr>
            </a:lvl6pPr>
            <a:lvl7pPr indent="0" lvl="6" marL="0" marR="0" rtl="0" algn="ctr">
              <a:spcBef>
                <a:spcPts val="0"/>
              </a:spcBef>
              <a:buNone/>
              <a:defRPr b="0" i="0" sz="900" u="none" cap="none" strike="noStrike">
                <a:solidFill>
                  <a:srgbClr val="3F3F3F"/>
                </a:solidFill>
                <a:latin typeface="Open Sans"/>
                <a:ea typeface="Open Sans"/>
                <a:cs typeface="Open Sans"/>
                <a:sym typeface="Open Sans"/>
              </a:defRPr>
            </a:lvl7pPr>
            <a:lvl8pPr indent="0" lvl="7" marL="0" marR="0" rtl="0" algn="ctr">
              <a:spcBef>
                <a:spcPts val="0"/>
              </a:spcBef>
              <a:buNone/>
              <a:defRPr b="0" i="0" sz="900" u="none" cap="none" strike="noStrike">
                <a:solidFill>
                  <a:srgbClr val="3F3F3F"/>
                </a:solidFill>
                <a:latin typeface="Open Sans"/>
                <a:ea typeface="Open Sans"/>
                <a:cs typeface="Open Sans"/>
                <a:sym typeface="Open Sans"/>
              </a:defRPr>
            </a:lvl8pPr>
            <a:lvl9pPr indent="0" lvl="8" marL="0" marR="0" rtl="0" algn="ctr">
              <a:spcBef>
                <a:spcPts val="0"/>
              </a:spcBef>
              <a:buNone/>
              <a:defRPr b="0" i="0" sz="900" u="none" cap="none" strike="noStrike">
                <a:solidFill>
                  <a:srgbClr val="3F3F3F"/>
                </a:solidFill>
                <a:latin typeface="Open Sans"/>
                <a:ea typeface="Open Sans"/>
                <a:cs typeface="Open Sans"/>
                <a:sym typeface="Open Sans"/>
              </a:defRPr>
            </a:lvl9pPr>
          </a:lstStyle>
          <a:p>
            <a:pPr indent="0" lvl="0" marL="0">
              <a:spcBef>
                <a:spcPts val="0"/>
              </a:spcBef>
              <a:spcAft>
                <a:spcPts val="0"/>
              </a:spcAft>
              <a:buNone/>
            </a:pPr>
            <a:fld id="{00000000-1234-1234-1234-123412341234}" type="slidenum">
              <a:rPr lang="en"/>
              <a:t>‹#›</a:t>
            </a:fld>
            <a:endParaRPr/>
          </a:p>
        </p:txBody>
      </p:sp>
      <p:cxnSp>
        <p:nvCxnSpPr>
          <p:cNvPr id="53" name="Shape 53"/>
          <p:cNvCxnSpPr/>
          <p:nvPr/>
        </p:nvCxnSpPr>
        <p:spPr>
          <a:xfrm>
            <a:off x="2111828" y="4710735"/>
            <a:ext cx="6034341" cy="0"/>
          </a:xfrm>
          <a:prstGeom prst="straightConnector1">
            <a:avLst/>
          </a:prstGeom>
          <a:noFill/>
          <a:ln cap="flat" cmpd="sng" w="19050">
            <a:solidFill>
              <a:srgbClr val="000000">
                <a:alpha val="49803"/>
              </a:srgbClr>
            </a:solidFill>
            <a:prstDash val="solid"/>
            <a:miter lim="800000"/>
            <a:headEnd len="med" w="med" type="none"/>
            <a:tailEnd len="med" w="med" type="none"/>
          </a:ln>
        </p:spPr>
      </p:cxnSp>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5.jpg"/><Relationship Id="rId4" Type="http://schemas.openxmlformats.org/officeDocument/2006/relationships/image" Target="../media/image4.jpg"/><Relationship Id="rId5"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 name="Shape 85"/>
        <p:cNvGrpSpPr/>
        <p:nvPr/>
      </p:nvGrpSpPr>
      <p:grpSpPr>
        <a:xfrm>
          <a:off x="0" y="0"/>
          <a:ext cx="0" cy="0"/>
          <a:chOff x="0" y="0"/>
          <a:chExt cx="0" cy="0"/>
        </a:xfrm>
      </p:grpSpPr>
      <p:grpSp>
        <p:nvGrpSpPr>
          <p:cNvPr id="86" name="Shape 86"/>
          <p:cNvGrpSpPr/>
          <p:nvPr/>
        </p:nvGrpSpPr>
        <p:grpSpPr>
          <a:xfrm>
            <a:off x="-1191" y="3572"/>
            <a:ext cx="9146382" cy="5131595"/>
            <a:chOff x="-1588" y="4763"/>
            <a:chExt cx="12195176" cy="6842126"/>
          </a:xfrm>
        </p:grpSpPr>
        <p:sp>
          <p:nvSpPr>
            <p:cNvPr id="87" name="Shape 87"/>
            <p:cNvSpPr/>
            <p:nvPr/>
          </p:nvSpPr>
          <p:spPr>
            <a:xfrm>
              <a:off x="-1588" y="6669088"/>
              <a:ext cx="190500" cy="177800"/>
            </a:xfrm>
            <a:custGeom>
              <a:pathLst>
                <a:path extrusionOk="0" h="120000" w="120000">
                  <a:moveTo>
                    <a:pt x="0" y="40714"/>
                  </a:moveTo>
                  <a:lnTo>
                    <a:pt x="79000" y="119999"/>
                  </a:lnTo>
                  <a:lnTo>
                    <a:pt x="120000" y="119999"/>
                  </a:lnTo>
                  <a:lnTo>
                    <a:pt x="0" y="0"/>
                  </a:lnTo>
                  <a:lnTo>
                    <a:pt x="0" y="40714"/>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 name="Shape 88"/>
            <p:cNvSpPr/>
            <p:nvPr/>
          </p:nvSpPr>
          <p:spPr>
            <a:xfrm>
              <a:off x="-1588" y="6511926"/>
              <a:ext cx="357188" cy="334963"/>
            </a:xfrm>
            <a:custGeom>
              <a:pathLst>
                <a:path extrusionOk="0" h="120000" w="120000">
                  <a:moveTo>
                    <a:pt x="0" y="22180"/>
                  </a:moveTo>
                  <a:lnTo>
                    <a:pt x="98133" y="120000"/>
                  </a:lnTo>
                  <a:lnTo>
                    <a:pt x="120000" y="120000"/>
                  </a:lnTo>
                  <a:lnTo>
                    <a:pt x="0" y="0"/>
                  </a:lnTo>
                  <a:lnTo>
                    <a:pt x="0" y="2218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 name="Shape 89"/>
            <p:cNvSpPr/>
            <p:nvPr/>
          </p:nvSpPr>
          <p:spPr>
            <a:xfrm>
              <a:off x="-1588" y="6357938"/>
              <a:ext cx="523875" cy="488950"/>
            </a:xfrm>
            <a:custGeom>
              <a:pathLst>
                <a:path extrusionOk="0" h="120000" w="120000">
                  <a:moveTo>
                    <a:pt x="0" y="14415"/>
                  </a:moveTo>
                  <a:lnTo>
                    <a:pt x="105090" y="120000"/>
                  </a:lnTo>
                  <a:lnTo>
                    <a:pt x="120000" y="120000"/>
                  </a:lnTo>
                  <a:lnTo>
                    <a:pt x="0" y="0"/>
                  </a:lnTo>
                  <a:lnTo>
                    <a:pt x="0" y="14415"/>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 name="Shape 90"/>
            <p:cNvSpPr/>
            <p:nvPr/>
          </p:nvSpPr>
          <p:spPr>
            <a:xfrm>
              <a:off x="-1588" y="6200776"/>
              <a:ext cx="690563" cy="646113"/>
            </a:xfrm>
            <a:custGeom>
              <a:pathLst>
                <a:path extrusionOk="0" h="120000" w="120000">
                  <a:moveTo>
                    <a:pt x="0" y="11498"/>
                  </a:moveTo>
                  <a:lnTo>
                    <a:pt x="108689" y="120000"/>
                  </a:lnTo>
                  <a:lnTo>
                    <a:pt x="120000" y="120000"/>
                  </a:lnTo>
                  <a:lnTo>
                    <a:pt x="0" y="0"/>
                  </a:lnTo>
                  <a:lnTo>
                    <a:pt x="0" y="11498"/>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 name="Shape 91"/>
            <p:cNvSpPr/>
            <p:nvPr/>
          </p:nvSpPr>
          <p:spPr>
            <a:xfrm>
              <a:off x="-1588" y="6046788"/>
              <a:ext cx="857250" cy="800100"/>
            </a:xfrm>
            <a:custGeom>
              <a:pathLst>
                <a:path extrusionOk="0" h="120000" w="120000">
                  <a:moveTo>
                    <a:pt x="0" y="8809"/>
                  </a:moveTo>
                  <a:lnTo>
                    <a:pt x="110888" y="120000"/>
                  </a:lnTo>
                  <a:lnTo>
                    <a:pt x="120000" y="120000"/>
                  </a:lnTo>
                  <a:lnTo>
                    <a:pt x="0" y="0"/>
                  </a:lnTo>
                  <a:lnTo>
                    <a:pt x="0" y="8809"/>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 name="Shape 92"/>
            <p:cNvSpPr/>
            <p:nvPr/>
          </p:nvSpPr>
          <p:spPr>
            <a:xfrm>
              <a:off x="-1588" y="5889626"/>
              <a:ext cx="1023938" cy="957263"/>
            </a:xfrm>
            <a:custGeom>
              <a:pathLst>
                <a:path extrusionOk="0" h="120000" w="120000">
                  <a:moveTo>
                    <a:pt x="0" y="7761"/>
                  </a:moveTo>
                  <a:lnTo>
                    <a:pt x="112372" y="120000"/>
                  </a:lnTo>
                  <a:lnTo>
                    <a:pt x="120000" y="120000"/>
                  </a:lnTo>
                  <a:lnTo>
                    <a:pt x="0" y="0"/>
                  </a:lnTo>
                  <a:lnTo>
                    <a:pt x="0" y="7761"/>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 name="Shape 93"/>
            <p:cNvSpPr/>
            <p:nvPr/>
          </p:nvSpPr>
          <p:spPr>
            <a:xfrm>
              <a:off x="-1588" y="5734051"/>
              <a:ext cx="1190625" cy="1112838"/>
            </a:xfrm>
            <a:custGeom>
              <a:pathLst>
                <a:path extrusionOk="0" h="120000" w="120000">
                  <a:moveTo>
                    <a:pt x="0" y="6504"/>
                  </a:moveTo>
                  <a:lnTo>
                    <a:pt x="113440" y="120000"/>
                  </a:lnTo>
                  <a:lnTo>
                    <a:pt x="120000" y="120000"/>
                  </a:lnTo>
                  <a:lnTo>
                    <a:pt x="0" y="0"/>
                  </a:lnTo>
                  <a:lnTo>
                    <a:pt x="0" y="6504"/>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 name="Shape 94"/>
            <p:cNvSpPr/>
            <p:nvPr/>
          </p:nvSpPr>
          <p:spPr>
            <a:xfrm>
              <a:off x="-1588" y="5576888"/>
              <a:ext cx="1357313" cy="1270000"/>
            </a:xfrm>
            <a:custGeom>
              <a:pathLst>
                <a:path extrusionOk="0" h="120000" w="120000">
                  <a:moveTo>
                    <a:pt x="0" y="5850"/>
                  </a:moveTo>
                  <a:lnTo>
                    <a:pt x="114245" y="120000"/>
                  </a:lnTo>
                  <a:lnTo>
                    <a:pt x="120000" y="120000"/>
                  </a:lnTo>
                  <a:lnTo>
                    <a:pt x="0" y="0"/>
                  </a:lnTo>
                  <a:lnTo>
                    <a:pt x="0" y="585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 name="Shape 95"/>
            <p:cNvSpPr/>
            <p:nvPr/>
          </p:nvSpPr>
          <p:spPr>
            <a:xfrm>
              <a:off x="-1588" y="5422901"/>
              <a:ext cx="1524000" cy="1423988"/>
            </a:xfrm>
            <a:custGeom>
              <a:pathLst>
                <a:path extrusionOk="0" h="120000" w="120000">
                  <a:moveTo>
                    <a:pt x="0" y="5083"/>
                  </a:moveTo>
                  <a:lnTo>
                    <a:pt x="114875" y="120000"/>
                  </a:lnTo>
                  <a:lnTo>
                    <a:pt x="120000" y="120000"/>
                  </a:lnTo>
                  <a:lnTo>
                    <a:pt x="0" y="0"/>
                  </a:lnTo>
                  <a:lnTo>
                    <a:pt x="0" y="5083"/>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 name="Shape 96"/>
            <p:cNvSpPr/>
            <p:nvPr/>
          </p:nvSpPr>
          <p:spPr>
            <a:xfrm>
              <a:off x="-1588" y="5268913"/>
              <a:ext cx="1690688" cy="1577975"/>
            </a:xfrm>
            <a:custGeom>
              <a:pathLst>
                <a:path extrusionOk="0" h="120000" w="120000">
                  <a:moveTo>
                    <a:pt x="0" y="4466"/>
                  </a:moveTo>
                  <a:lnTo>
                    <a:pt x="115492" y="120000"/>
                  </a:lnTo>
                  <a:lnTo>
                    <a:pt x="120000" y="120000"/>
                  </a:lnTo>
                  <a:lnTo>
                    <a:pt x="0" y="0"/>
                  </a:lnTo>
                  <a:lnTo>
                    <a:pt x="0" y="4466"/>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 name="Shape 97"/>
            <p:cNvSpPr/>
            <p:nvPr/>
          </p:nvSpPr>
          <p:spPr>
            <a:xfrm>
              <a:off x="-1588" y="5111751"/>
              <a:ext cx="1855788" cy="1735138"/>
            </a:xfrm>
            <a:custGeom>
              <a:pathLst>
                <a:path extrusionOk="0" h="120000" w="120000">
                  <a:moveTo>
                    <a:pt x="0" y="4062"/>
                  </a:moveTo>
                  <a:lnTo>
                    <a:pt x="115996" y="120000"/>
                  </a:lnTo>
                  <a:lnTo>
                    <a:pt x="120000" y="120000"/>
                  </a:lnTo>
                  <a:lnTo>
                    <a:pt x="0" y="0"/>
                  </a:lnTo>
                  <a:lnTo>
                    <a:pt x="0" y="4062"/>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 name="Shape 98"/>
            <p:cNvSpPr/>
            <p:nvPr/>
          </p:nvSpPr>
          <p:spPr>
            <a:xfrm>
              <a:off x="-1588" y="4956176"/>
              <a:ext cx="2022475" cy="1890713"/>
            </a:xfrm>
            <a:custGeom>
              <a:pathLst>
                <a:path extrusionOk="0" h="120000" w="120000">
                  <a:moveTo>
                    <a:pt x="0" y="3828"/>
                  </a:moveTo>
                  <a:lnTo>
                    <a:pt x="116326" y="120000"/>
                  </a:lnTo>
                  <a:lnTo>
                    <a:pt x="120000" y="120000"/>
                  </a:lnTo>
                  <a:lnTo>
                    <a:pt x="0" y="0"/>
                  </a:lnTo>
                  <a:lnTo>
                    <a:pt x="0" y="3828"/>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 name="Shape 99"/>
            <p:cNvSpPr/>
            <p:nvPr/>
          </p:nvSpPr>
          <p:spPr>
            <a:xfrm>
              <a:off x="-1588" y="4800601"/>
              <a:ext cx="2189163" cy="2046288"/>
            </a:xfrm>
            <a:custGeom>
              <a:pathLst>
                <a:path extrusionOk="0" h="120000" w="120000">
                  <a:moveTo>
                    <a:pt x="0" y="3444"/>
                  </a:moveTo>
                  <a:lnTo>
                    <a:pt x="116606" y="120000"/>
                  </a:lnTo>
                  <a:lnTo>
                    <a:pt x="119999" y="120000"/>
                  </a:lnTo>
                  <a:lnTo>
                    <a:pt x="0" y="0"/>
                  </a:lnTo>
                  <a:lnTo>
                    <a:pt x="0" y="3444"/>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0" name="Shape 100"/>
            <p:cNvSpPr/>
            <p:nvPr/>
          </p:nvSpPr>
          <p:spPr>
            <a:xfrm>
              <a:off x="-1588" y="4645026"/>
              <a:ext cx="2355850" cy="2201863"/>
            </a:xfrm>
            <a:custGeom>
              <a:pathLst>
                <a:path extrusionOk="0" h="120000" w="120000">
                  <a:moveTo>
                    <a:pt x="0" y="3287"/>
                  </a:moveTo>
                  <a:lnTo>
                    <a:pt x="116684" y="120000"/>
                  </a:lnTo>
                  <a:lnTo>
                    <a:pt x="119999" y="120000"/>
                  </a:lnTo>
                  <a:lnTo>
                    <a:pt x="0" y="0"/>
                  </a:lnTo>
                  <a:lnTo>
                    <a:pt x="0" y="3287"/>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1" name="Shape 101"/>
            <p:cNvSpPr/>
            <p:nvPr/>
          </p:nvSpPr>
          <p:spPr>
            <a:xfrm>
              <a:off x="-1588" y="4487863"/>
              <a:ext cx="2522538" cy="2359025"/>
            </a:xfrm>
            <a:custGeom>
              <a:pathLst>
                <a:path extrusionOk="0" h="120000" w="120000">
                  <a:moveTo>
                    <a:pt x="0" y="3068"/>
                  </a:moveTo>
                  <a:lnTo>
                    <a:pt x="116903" y="119999"/>
                  </a:lnTo>
                  <a:lnTo>
                    <a:pt x="120000" y="119999"/>
                  </a:lnTo>
                  <a:lnTo>
                    <a:pt x="0" y="0"/>
                  </a:lnTo>
                  <a:lnTo>
                    <a:pt x="0" y="3068"/>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2" name="Shape 102"/>
            <p:cNvSpPr/>
            <p:nvPr/>
          </p:nvSpPr>
          <p:spPr>
            <a:xfrm>
              <a:off x="-1588" y="4333876"/>
              <a:ext cx="2689225" cy="2513013"/>
            </a:xfrm>
            <a:custGeom>
              <a:pathLst>
                <a:path extrusionOk="0" h="120000" w="120000">
                  <a:moveTo>
                    <a:pt x="0" y="2804"/>
                  </a:moveTo>
                  <a:lnTo>
                    <a:pt x="117095" y="120000"/>
                  </a:lnTo>
                  <a:lnTo>
                    <a:pt x="120000" y="120000"/>
                  </a:lnTo>
                  <a:lnTo>
                    <a:pt x="0" y="0"/>
                  </a:lnTo>
                  <a:lnTo>
                    <a:pt x="0" y="2804"/>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3" name="Shape 103"/>
            <p:cNvSpPr/>
            <p:nvPr/>
          </p:nvSpPr>
          <p:spPr>
            <a:xfrm>
              <a:off x="-1588" y="4176713"/>
              <a:ext cx="2855913" cy="2670175"/>
            </a:xfrm>
            <a:custGeom>
              <a:pathLst>
                <a:path extrusionOk="0" h="120000" w="120000">
                  <a:moveTo>
                    <a:pt x="0" y="2711"/>
                  </a:moveTo>
                  <a:lnTo>
                    <a:pt x="117265" y="119999"/>
                  </a:lnTo>
                  <a:lnTo>
                    <a:pt x="120000" y="119999"/>
                  </a:lnTo>
                  <a:lnTo>
                    <a:pt x="0" y="0"/>
                  </a:lnTo>
                  <a:lnTo>
                    <a:pt x="0" y="2711"/>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4" name="Shape 104"/>
            <p:cNvSpPr/>
            <p:nvPr/>
          </p:nvSpPr>
          <p:spPr>
            <a:xfrm>
              <a:off x="-1588" y="4022726"/>
              <a:ext cx="3022600" cy="2824163"/>
            </a:xfrm>
            <a:custGeom>
              <a:pathLst>
                <a:path extrusionOk="0" h="120000" w="120000">
                  <a:moveTo>
                    <a:pt x="0" y="2495"/>
                  </a:moveTo>
                  <a:lnTo>
                    <a:pt x="117415" y="120000"/>
                  </a:lnTo>
                  <a:lnTo>
                    <a:pt x="120000" y="120000"/>
                  </a:lnTo>
                  <a:lnTo>
                    <a:pt x="0" y="0"/>
                  </a:lnTo>
                  <a:lnTo>
                    <a:pt x="0" y="2495"/>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5" name="Shape 105"/>
            <p:cNvSpPr/>
            <p:nvPr/>
          </p:nvSpPr>
          <p:spPr>
            <a:xfrm>
              <a:off x="-1588" y="3865563"/>
              <a:ext cx="3189288" cy="2981325"/>
            </a:xfrm>
            <a:custGeom>
              <a:pathLst>
                <a:path extrusionOk="0" h="120000" w="120000">
                  <a:moveTo>
                    <a:pt x="0" y="2364"/>
                  </a:moveTo>
                  <a:lnTo>
                    <a:pt x="117551" y="120000"/>
                  </a:lnTo>
                  <a:lnTo>
                    <a:pt x="120000" y="120000"/>
                  </a:lnTo>
                  <a:lnTo>
                    <a:pt x="0" y="0"/>
                  </a:lnTo>
                  <a:lnTo>
                    <a:pt x="0" y="2364"/>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 name="Shape 106"/>
            <p:cNvSpPr/>
            <p:nvPr/>
          </p:nvSpPr>
          <p:spPr>
            <a:xfrm>
              <a:off x="-1588" y="3709988"/>
              <a:ext cx="3355975" cy="3136900"/>
            </a:xfrm>
            <a:custGeom>
              <a:pathLst>
                <a:path extrusionOk="0" h="120000" w="120000">
                  <a:moveTo>
                    <a:pt x="0" y="2307"/>
                  </a:moveTo>
                  <a:lnTo>
                    <a:pt x="117672" y="120000"/>
                  </a:lnTo>
                  <a:lnTo>
                    <a:pt x="120000" y="120000"/>
                  </a:lnTo>
                  <a:lnTo>
                    <a:pt x="0" y="0"/>
                  </a:lnTo>
                  <a:lnTo>
                    <a:pt x="0" y="2307"/>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 name="Shape 107"/>
            <p:cNvSpPr/>
            <p:nvPr/>
          </p:nvSpPr>
          <p:spPr>
            <a:xfrm>
              <a:off x="-1588" y="3554413"/>
              <a:ext cx="3522663" cy="3292475"/>
            </a:xfrm>
            <a:custGeom>
              <a:pathLst>
                <a:path extrusionOk="0" h="120000" w="120000">
                  <a:moveTo>
                    <a:pt x="0" y="2140"/>
                  </a:moveTo>
                  <a:lnTo>
                    <a:pt x="117782" y="120000"/>
                  </a:lnTo>
                  <a:lnTo>
                    <a:pt x="120000" y="120000"/>
                  </a:lnTo>
                  <a:lnTo>
                    <a:pt x="0" y="0"/>
                  </a:lnTo>
                  <a:lnTo>
                    <a:pt x="0" y="214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 name="Shape 108"/>
            <p:cNvSpPr/>
            <p:nvPr/>
          </p:nvSpPr>
          <p:spPr>
            <a:xfrm>
              <a:off x="-1588" y="3398838"/>
              <a:ext cx="3689350" cy="3448050"/>
            </a:xfrm>
            <a:custGeom>
              <a:pathLst>
                <a:path extrusionOk="0" h="120000" w="120000">
                  <a:moveTo>
                    <a:pt x="0" y="2099"/>
                  </a:moveTo>
                  <a:lnTo>
                    <a:pt x="117934" y="120000"/>
                  </a:lnTo>
                  <a:lnTo>
                    <a:pt x="120000" y="120000"/>
                  </a:lnTo>
                  <a:lnTo>
                    <a:pt x="0" y="0"/>
                  </a:lnTo>
                  <a:lnTo>
                    <a:pt x="0" y="2099"/>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 name="Shape 109"/>
            <p:cNvSpPr/>
            <p:nvPr/>
          </p:nvSpPr>
          <p:spPr>
            <a:xfrm>
              <a:off x="-1588" y="3241676"/>
              <a:ext cx="3856038" cy="3605213"/>
            </a:xfrm>
            <a:custGeom>
              <a:pathLst>
                <a:path extrusionOk="0" h="120000" w="120000">
                  <a:moveTo>
                    <a:pt x="0" y="2007"/>
                  </a:moveTo>
                  <a:lnTo>
                    <a:pt x="118023" y="120000"/>
                  </a:lnTo>
                  <a:lnTo>
                    <a:pt x="120000" y="120000"/>
                  </a:lnTo>
                  <a:lnTo>
                    <a:pt x="0" y="0"/>
                  </a:lnTo>
                  <a:lnTo>
                    <a:pt x="0" y="2007"/>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 name="Shape 110"/>
            <p:cNvSpPr/>
            <p:nvPr/>
          </p:nvSpPr>
          <p:spPr>
            <a:xfrm>
              <a:off x="-1588" y="3087688"/>
              <a:ext cx="4022725" cy="3759200"/>
            </a:xfrm>
            <a:custGeom>
              <a:pathLst>
                <a:path extrusionOk="0" h="120000" w="120000">
                  <a:moveTo>
                    <a:pt x="0" y="1875"/>
                  </a:moveTo>
                  <a:lnTo>
                    <a:pt x="118105" y="120000"/>
                  </a:lnTo>
                  <a:lnTo>
                    <a:pt x="120000" y="120000"/>
                  </a:lnTo>
                  <a:lnTo>
                    <a:pt x="0" y="0"/>
                  </a:lnTo>
                  <a:lnTo>
                    <a:pt x="0" y="1875"/>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 name="Shape 111"/>
            <p:cNvSpPr/>
            <p:nvPr/>
          </p:nvSpPr>
          <p:spPr>
            <a:xfrm>
              <a:off x="-1588" y="2930526"/>
              <a:ext cx="4187825" cy="3916363"/>
            </a:xfrm>
            <a:custGeom>
              <a:pathLst>
                <a:path extrusionOk="0" h="120000" w="120000">
                  <a:moveTo>
                    <a:pt x="0" y="1848"/>
                  </a:moveTo>
                  <a:lnTo>
                    <a:pt x="118225" y="120000"/>
                  </a:lnTo>
                  <a:lnTo>
                    <a:pt x="120000" y="120000"/>
                  </a:lnTo>
                  <a:lnTo>
                    <a:pt x="0" y="0"/>
                  </a:lnTo>
                  <a:lnTo>
                    <a:pt x="0" y="1848"/>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2" name="Shape 112"/>
            <p:cNvSpPr/>
            <p:nvPr/>
          </p:nvSpPr>
          <p:spPr>
            <a:xfrm>
              <a:off x="-1588" y="2776538"/>
              <a:ext cx="4354513" cy="4070350"/>
            </a:xfrm>
            <a:custGeom>
              <a:pathLst>
                <a:path extrusionOk="0" h="120000" w="120000">
                  <a:moveTo>
                    <a:pt x="0" y="1731"/>
                  </a:moveTo>
                  <a:lnTo>
                    <a:pt x="118293" y="120000"/>
                  </a:lnTo>
                  <a:lnTo>
                    <a:pt x="120000" y="120000"/>
                  </a:lnTo>
                  <a:lnTo>
                    <a:pt x="0" y="0"/>
                  </a:lnTo>
                  <a:lnTo>
                    <a:pt x="0" y="1731"/>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 name="Shape 113"/>
            <p:cNvSpPr/>
            <p:nvPr/>
          </p:nvSpPr>
          <p:spPr>
            <a:xfrm>
              <a:off x="-1588" y="2619376"/>
              <a:ext cx="4521200" cy="4227513"/>
            </a:xfrm>
            <a:custGeom>
              <a:pathLst>
                <a:path extrusionOk="0" h="120000" w="120000">
                  <a:moveTo>
                    <a:pt x="0" y="1667"/>
                  </a:moveTo>
                  <a:lnTo>
                    <a:pt x="118272" y="120000"/>
                  </a:lnTo>
                  <a:lnTo>
                    <a:pt x="120000" y="120000"/>
                  </a:lnTo>
                  <a:lnTo>
                    <a:pt x="0" y="0"/>
                  </a:lnTo>
                  <a:lnTo>
                    <a:pt x="0" y="1667"/>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 name="Shape 114"/>
            <p:cNvSpPr/>
            <p:nvPr/>
          </p:nvSpPr>
          <p:spPr>
            <a:xfrm>
              <a:off x="-1588" y="2463801"/>
              <a:ext cx="4687888" cy="4383088"/>
            </a:xfrm>
            <a:custGeom>
              <a:pathLst>
                <a:path extrusionOk="0" h="120000" w="120000">
                  <a:moveTo>
                    <a:pt x="0" y="1651"/>
                  </a:moveTo>
                  <a:lnTo>
                    <a:pt x="118333" y="119999"/>
                  </a:lnTo>
                  <a:lnTo>
                    <a:pt x="120000" y="119999"/>
                  </a:lnTo>
                  <a:lnTo>
                    <a:pt x="0" y="0"/>
                  </a:lnTo>
                  <a:lnTo>
                    <a:pt x="0" y="1651"/>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 name="Shape 115"/>
            <p:cNvSpPr/>
            <p:nvPr/>
          </p:nvSpPr>
          <p:spPr>
            <a:xfrm>
              <a:off x="-1588" y="2308226"/>
              <a:ext cx="4854575" cy="4538663"/>
            </a:xfrm>
            <a:custGeom>
              <a:pathLst>
                <a:path extrusionOk="0" h="120000" w="120000">
                  <a:moveTo>
                    <a:pt x="0" y="1552"/>
                  </a:moveTo>
                  <a:lnTo>
                    <a:pt x="118391" y="119999"/>
                  </a:lnTo>
                  <a:lnTo>
                    <a:pt x="120000" y="119999"/>
                  </a:lnTo>
                  <a:lnTo>
                    <a:pt x="0" y="0"/>
                  </a:lnTo>
                  <a:lnTo>
                    <a:pt x="0" y="1552"/>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 name="Shape 116"/>
            <p:cNvSpPr/>
            <p:nvPr/>
          </p:nvSpPr>
          <p:spPr>
            <a:xfrm>
              <a:off x="-1588" y="2152651"/>
              <a:ext cx="5021263" cy="4694238"/>
            </a:xfrm>
            <a:custGeom>
              <a:pathLst>
                <a:path extrusionOk="0" h="120000" w="120000">
                  <a:moveTo>
                    <a:pt x="0" y="1542"/>
                  </a:moveTo>
                  <a:lnTo>
                    <a:pt x="118444" y="119999"/>
                  </a:lnTo>
                  <a:lnTo>
                    <a:pt x="120000" y="119999"/>
                  </a:lnTo>
                  <a:lnTo>
                    <a:pt x="0" y="0"/>
                  </a:lnTo>
                  <a:lnTo>
                    <a:pt x="0" y="1542"/>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 name="Shape 117"/>
            <p:cNvSpPr/>
            <p:nvPr/>
          </p:nvSpPr>
          <p:spPr>
            <a:xfrm>
              <a:off x="-1588" y="1995488"/>
              <a:ext cx="5187950" cy="4851400"/>
            </a:xfrm>
            <a:custGeom>
              <a:pathLst>
                <a:path extrusionOk="0" h="120000" w="120000">
                  <a:moveTo>
                    <a:pt x="0" y="1492"/>
                  </a:moveTo>
                  <a:lnTo>
                    <a:pt x="118494" y="120000"/>
                  </a:lnTo>
                  <a:lnTo>
                    <a:pt x="120000" y="120000"/>
                  </a:lnTo>
                  <a:lnTo>
                    <a:pt x="0" y="0"/>
                  </a:lnTo>
                  <a:lnTo>
                    <a:pt x="0" y="1492"/>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 name="Shape 118"/>
            <p:cNvSpPr/>
            <p:nvPr/>
          </p:nvSpPr>
          <p:spPr>
            <a:xfrm>
              <a:off x="-1588" y="1841501"/>
              <a:ext cx="5354638" cy="5005388"/>
            </a:xfrm>
            <a:custGeom>
              <a:pathLst>
                <a:path extrusionOk="0" h="120000" w="120000">
                  <a:moveTo>
                    <a:pt x="0" y="1408"/>
                  </a:moveTo>
                  <a:lnTo>
                    <a:pt x="118541" y="120000"/>
                  </a:lnTo>
                  <a:lnTo>
                    <a:pt x="119999" y="120000"/>
                  </a:lnTo>
                  <a:lnTo>
                    <a:pt x="0" y="0"/>
                  </a:lnTo>
                  <a:lnTo>
                    <a:pt x="0" y="1408"/>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 name="Shape 119"/>
            <p:cNvSpPr/>
            <p:nvPr/>
          </p:nvSpPr>
          <p:spPr>
            <a:xfrm>
              <a:off x="-1588" y="1684338"/>
              <a:ext cx="5521325" cy="5162550"/>
            </a:xfrm>
            <a:custGeom>
              <a:pathLst>
                <a:path extrusionOk="0" h="120000" w="120000">
                  <a:moveTo>
                    <a:pt x="0" y="1402"/>
                  </a:moveTo>
                  <a:lnTo>
                    <a:pt x="118585" y="120000"/>
                  </a:lnTo>
                  <a:lnTo>
                    <a:pt x="120000" y="120000"/>
                  </a:lnTo>
                  <a:lnTo>
                    <a:pt x="0" y="0"/>
                  </a:lnTo>
                  <a:lnTo>
                    <a:pt x="0" y="1402"/>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 name="Shape 120"/>
            <p:cNvSpPr/>
            <p:nvPr/>
          </p:nvSpPr>
          <p:spPr>
            <a:xfrm>
              <a:off x="-1588" y="1530351"/>
              <a:ext cx="5688013" cy="5316538"/>
            </a:xfrm>
            <a:custGeom>
              <a:pathLst>
                <a:path extrusionOk="0" h="120000" w="120000">
                  <a:moveTo>
                    <a:pt x="0" y="1325"/>
                  </a:moveTo>
                  <a:lnTo>
                    <a:pt x="118626" y="120000"/>
                  </a:lnTo>
                  <a:lnTo>
                    <a:pt x="119999" y="120000"/>
                  </a:lnTo>
                  <a:lnTo>
                    <a:pt x="0" y="0"/>
                  </a:lnTo>
                  <a:lnTo>
                    <a:pt x="0" y="1325"/>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 name="Shape 121"/>
            <p:cNvSpPr/>
            <p:nvPr/>
          </p:nvSpPr>
          <p:spPr>
            <a:xfrm>
              <a:off x="-1588" y="1373188"/>
              <a:ext cx="5854700" cy="5473700"/>
            </a:xfrm>
            <a:custGeom>
              <a:pathLst>
                <a:path extrusionOk="0" h="120000" w="120000">
                  <a:moveTo>
                    <a:pt x="0" y="1287"/>
                  </a:moveTo>
                  <a:lnTo>
                    <a:pt x="118665" y="120000"/>
                  </a:lnTo>
                  <a:lnTo>
                    <a:pt x="119999" y="120000"/>
                  </a:lnTo>
                  <a:lnTo>
                    <a:pt x="0" y="0"/>
                  </a:lnTo>
                  <a:lnTo>
                    <a:pt x="0" y="1287"/>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2" name="Shape 122"/>
            <p:cNvSpPr/>
            <p:nvPr/>
          </p:nvSpPr>
          <p:spPr>
            <a:xfrm>
              <a:off x="-1588" y="1217613"/>
              <a:ext cx="6021388" cy="5629275"/>
            </a:xfrm>
            <a:custGeom>
              <a:pathLst>
                <a:path extrusionOk="0" h="120000" w="120000">
                  <a:moveTo>
                    <a:pt x="0" y="1285"/>
                  </a:moveTo>
                  <a:lnTo>
                    <a:pt x="118734" y="120000"/>
                  </a:lnTo>
                  <a:lnTo>
                    <a:pt x="120000" y="120000"/>
                  </a:lnTo>
                  <a:lnTo>
                    <a:pt x="0" y="0"/>
                  </a:lnTo>
                  <a:lnTo>
                    <a:pt x="0" y="1285"/>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3" name="Shape 123"/>
            <p:cNvSpPr/>
            <p:nvPr/>
          </p:nvSpPr>
          <p:spPr>
            <a:xfrm>
              <a:off x="-1588" y="1062038"/>
              <a:ext cx="6188075" cy="5784850"/>
            </a:xfrm>
            <a:custGeom>
              <a:pathLst>
                <a:path extrusionOk="0" h="120000" w="120000">
                  <a:moveTo>
                    <a:pt x="0" y="1218"/>
                  </a:moveTo>
                  <a:lnTo>
                    <a:pt x="118768" y="119999"/>
                  </a:lnTo>
                  <a:lnTo>
                    <a:pt x="120000" y="119999"/>
                  </a:lnTo>
                  <a:lnTo>
                    <a:pt x="0" y="0"/>
                  </a:lnTo>
                  <a:lnTo>
                    <a:pt x="0" y="1218"/>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 name="Shape 124"/>
            <p:cNvSpPr/>
            <p:nvPr/>
          </p:nvSpPr>
          <p:spPr>
            <a:xfrm>
              <a:off x="-1588" y="906463"/>
              <a:ext cx="6353175" cy="5940425"/>
            </a:xfrm>
            <a:custGeom>
              <a:pathLst>
                <a:path extrusionOk="0" h="120000" w="120000">
                  <a:moveTo>
                    <a:pt x="0" y="1218"/>
                  </a:moveTo>
                  <a:lnTo>
                    <a:pt x="118830" y="120000"/>
                  </a:lnTo>
                  <a:lnTo>
                    <a:pt x="120000" y="120000"/>
                  </a:lnTo>
                  <a:lnTo>
                    <a:pt x="0" y="0"/>
                  </a:lnTo>
                  <a:lnTo>
                    <a:pt x="0" y="1218"/>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 name="Shape 125"/>
            <p:cNvSpPr/>
            <p:nvPr/>
          </p:nvSpPr>
          <p:spPr>
            <a:xfrm>
              <a:off x="-1588" y="749301"/>
              <a:ext cx="6519863" cy="6097588"/>
            </a:xfrm>
            <a:custGeom>
              <a:pathLst>
                <a:path extrusionOk="0" h="120000" w="120000">
                  <a:moveTo>
                    <a:pt x="0" y="1187"/>
                  </a:moveTo>
                  <a:lnTo>
                    <a:pt x="118860" y="120000"/>
                  </a:lnTo>
                  <a:lnTo>
                    <a:pt x="120000" y="120000"/>
                  </a:lnTo>
                  <a:lnTo>
                    <a:pt x="0" y="0"/>
                  </a:lnTo>
                  <a:lnTo>
                    <a:pt x="0" y="1187"/>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 name="Shape 126"/>
            <p:cNvSpPr/>
            <p:nvPr/>
          </p:nvSpPr>
          <p:spPr>
            <a:xfrm>
              <a:off x="-1588" y="595313"/>
              <a:ext cx="6686550" cy="6251575"/>
            </a:xfrm>
            <a:custGeom>
              <a:pathLst>
                <a:path extrusionOk="0" h="120000" w="120000">
                  <a:moveTo>
                    <a:pt x="0" y="1127"/>
                  </a:moveTo>
                  <a:lnTo>
                    <a:pt x="118888" y="120000"/>
                  </a:lnTo>
                  <a:lnTo>
                    <a:pt x="120000" y="120000"/>
                  </a:lnTo>
                  <a:lnTo>
                    <a:pt x="0" y="0"/>
                  </a:lnTo>
                  <a:lnTo>
                    <a:pt x="0" y="1127"/>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 name="Shape 127"/>
            <p:cNvSpPr/>
            <p:nvPr/>
          </p:nvSpPr>
          <p:spPr>
            <a:xfrm>
              <a:off x="-1588" y="438151"/>
              <a:ext cx="6853238" cy="6408738"/>
            </a:xfrm>
            <a:custGeom>
              <a:pathLst>
                <a:path extrusionOk="0" h="120000" w="120000">
                  <a:moveTo>
                    <a:pt x="0" y="1129"/>
                  </a:moveTo>
                  <a:lnTo>
                    <a:pt x="118860" y="120000"/>
                  </a:lnTo>
                  <a:lnTo>
                    <a:pt x="120000" y="120000"/>
                  </a:lnTo>
                  <a:lnTo>
                    <a:pt x="0" y="0"/>
                  </a:lnTo>
                  <a:lnTo>
                    <a:pt x="0" y="1129"/>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 name="Shape 128"/>
            <p:cNvSpPr/>
            <p:nvPr/>
          </p:nvSpPr>
          <p:spPr>
            <a:xfrm>
              <a:off x="-1588" y="284163"/>
              <a:ext cx="7019925" cy="6562725"/>
            </a:xfrm>
            <a:custGeom>
              <a:pathLst>
                <a:path extrusionOk="0" h="120000" w="120000">
                  <a:moveTo>
                    <a:pt x="0" y="1074"/>
                  </a:moveTo>
                  <a:lnTo>
                    <a:pt x="118887" y="120000"/>
                  </a:lnTo>
                  <a:lnTo>
                    <a:pt x="120000" y="120000"/>
                  </a:lnTo>
                  <a:lnTo>
                    <a:pt x="0" y="0"/>
                  </a:lnTo>
                  <a:lnTo>
                    <a:pt x="0" y="1074"/>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 name="Shape 129"/>
            <p:cNvSpPr/>
            <p:nvPr/>
          </p:nvSpPr>
          <p:spPr>
            <a:xfrm>
              <a:off x="-1588" y="127001"/>
              <a:ext cx="7186613" cy="6719888"/>
            </a:xfrm>
            <a:custGeom>
              <a:pathLst>
                <a:path extrusionOk="0" h="120000" w="120000">
                  <a:moveTo>
                    <a:pt x="0" y="1048"/>
                  </a:moveTo>
                  <a:lnTo>
                    <a:pt x="118913" y="120000"/>
                  </a:lnTo>
                  <a:lnTo>
                    <a:pt x="120000" y="120000"/>
                  </a:lnTo>
                  <a:lnTo>
                    <a:pt x="0" y="0"/>
                  </a:lnTo>
                  <a:lnTo>
                    <a:pt x="0" y="1048"/>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0" name="Shape 130"/>
            <p:cNvSpPr/>
            <p:nvPr/>
          </p:nvSpPr>
          <p:spPr>
            <a:xfrm>
              <a:off x="-1588" y="4763"/>
              <a:ext cx="7353300" cy="6842125"/>
            </a:xfrm>
            <a:custGeom>
              <a:pathLst>
                <a:path extrusionOk="0" h="120000" w="120000">
                  <a:moveTo>
                    <a:pt x="0" y="0"/>
                  </a:moveTo>
                  <a:lnTo>
                    <a:pt x="0" y="473"/>
                  </a:lnTo>
                  <a:lnTo>
                    <a:pt x="118937" y="120000"/>
                  </a:lnTo>
                  <a:lnTo>
                    <a:pt x="120000" y="120000"/>
                  </a:lnTo>
                  <a:lnTo>
                    <a:pt x="569"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1" name="Shape 131"/>
            <p:cNvSpPr/>
            <p:nvPr/>
          </p:nvSpPr>
          <p:spPr>
            <a:xfrm>
              <a:off x="136525"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 name="Shape 132"/>
            <p:cNvSpPr/>
            <p:nvPr/>
          </p:nvSpPr>
          <p:spPr>
            <a:xfrm>
              <a:off x="303213"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 name="Shape 133"/>
            <p:cNvSpPr/>
            <p:nvPr/>
          </p:nvSpPr>
          <p:spPr>
            <a:xfrm>
              <a:off x="469900"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 name="Shape 134"/>
            <p:cNvSpPr/>
            <p:nvPr/>
          </p:nvSpPr>
          <p:spPr>
            <a:xfrm>
              <a:off x="636588"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 name="Shape 135"/>
            <p:cNvSpPr/>
            <p:nvPr/>
          </p:nvSpPr>
          <p:spPr>
            <a:xfrm>
              <a:off x="803275" y="4763"/>
              <a:ext cx="7381875" cy="6842125"/>
            </a:xfrm>
            <a:custGeom>
              <a:pathLst>
                <a:path extrusionOk="0" h="120000" w="120000">
                  <a:moveTo>
                    <a:pt x="0" y="0"/>
                  </a:moveTo>
                  <a:lnTo>
                    <a:pt x="118967"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 name="Shape 136"/>
            <p:cNvSpPr/>
            <p:nvPr/>
          </p:nvSpPr>
          <p:spPr>
            <a:xfrm>
              <a:off x="969963" y="4763"/>
              <a:ext cx="7381875" cy="6842125"/>
            </a:xfrm>
            <a:custGeom>
              <a:pathLst>
                <a:path extrusionOk="0" h="120000" w="120000">
                  <a:moveTo>
                    <a:pt x="0" y="0"/>
                  </a:moveTo>
                  <a:lnTo>
                    <a:pt x="118967"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 name="Shape 137"/>
            <p:cNvSpPr/>
            <p:nvPr/>
          </p:nvSpPr>
          <p:spPr>
            <a:xfrm>
              <a:off x="1136650" y="4763"/>
              <a:ext cx="7381875" cy="6842125"/>
            </a:xfrm>
            <a:custGeom>
              <a:pathLst>
                <a:path extrusionOk="0" h="120000" w="120000">
                  <a:moveTo>
                    <a:pt x="0" y="0"/>
                  </a:moveTo>
                  <a:lnTo>
                    <a:pt x="118967"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 name="Shape 138"/>
            <p:cNvSpPr/>
            <p:nvPr/>
          </p:nvSpPr>
          <p:spPr>
            <a:xfrm>
              <a:off x="1303338" y="4763"/>
              <a:ext cx="7380288" cy="6842125"/>
            </a:xfrm>
            <a:custGeom>
              <a:pathLst>
                <a:path extrusionOk="0" h="120000" w="120000">
                  <a:moveTo>
                    <a:pt x="0" y="0"/>
                  </a:moveTo>
                  <a:lnTo>
                    <a:pt x="118993" y="120000"/>
                  </a:lnTo>
                  <a:lnTo>
                    <a:pt x="120000" y="120000"/>
                  </a:lnTo>
                  <a:lnTo>
                    <a:pt x="1006"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 name="Shape 139"/>
            <p:cNvSpPr/>
            <p:nvPr/>
          </p:nvSpPr>
          <p:spPr>
            <a:xfrm>
              <a:off x="1470025" y="4763"/>
              <a:ext cx="7380288" cy="6842125"/>
            </a:xfrm>
            <a:custGeom>
              <a:pathLst>
                <a:path extrusionOk="0" h="120000" w="120000">
                  <a:moveTo>
                    <a:pt x="0" y="0"/>
                  </a:moveTo>
                  <a:lnTo>
                    <a:pt x="118993" y="120000"/>
                  </a:lnTo>
                  <a:lnTo>
                    <a:pt x="120000" y="120000"/>
                  </a:lnTo>
                  <a:lnTo>
                    <a:pt x="1006"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 name="Shape 140"/>
            <p:cNvSpPr/>
            <p:nvPr/>
          </p:nvSpPr>
          <p:spPr>
            <a:xfrm>
              <a:off x="1635125"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1" name="Shape 141"/>
            <p:cNvSpPr/>
            <p:nvPr/>
          </p:nvSpPr>
          <p:spPr>
            <a:xfrm>
              <a:off x="1801813"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2" name="Shape 142"/>
            <p:cNvSpPr/>
            <p:nvPr/>
          </p:nvSpPr>
          <p:spPr>
            <a:xfrm>
              <a:off x="1968500"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3" name="Shape 143"/>
            <p:cNvSpPr/>
            <p:nvPr/>
          </p:nvSpPr>
          <p:spPr>
            <a:xfrm>
              <a:off x="2135188"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4" name="Shape 144"/>
            <p:cNvSpPr/>
            <p:nvPr/>
          </p:nvSpPr>
          <p:spPr>
            <a:xfrm>
              <a:off x="2301875"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5" name="Shape 145"/>
            <p:cNvSpPr/>
            <p:nvPr/>
          </p:nvSpPr>
          <p:spPr>
            <a:xfrm>
              <a:off x="2468563"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6" name="Shape 146"/>
            <p:cNvSpPr/>
            <p:nvPr/>
          </p:nvSpPr>
          <p:spPr>
            <a:xfrm>
              <a:off x="2635250"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7" name="Shape 147"/>
            <p:cNvSpPr/>
            <p:nvPr/>
          </p:nvSpPr>
          <p:spPr>
            <a:xfrm>
              <a:off x="2801938" y="4763"/>
              <a:ext cx="7381875" cy="6842125"/>
            </a:xfrm>
            <a:custGeom>
              <a:pathLst>
                <a:path extrusionOk="0" h="120000" w="120000">
                  <a:moveTo>
                    <a:pt x="0" y="0"/>
                  </a:moveTo>
                  <a:lnTo>
                    <a:pt x="118967"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8" name="Shape 148"/>
            <p:cNvSpPr/>
            <p:nvPr/>
          </p:nvSpPr>
          <p:spPr>
            <a:xfrm>
              <a:off x="2968625" y="4763"/>
              <a:ext cx="7381875" cy="6842125"/>
            </a:xfrm>
            <a:custGeom>
              <a:pathLst>
                <a:path extrusionOk="0" h="120000" w="120000">
                  <a:moveTo>
                    <a:pt x="0" y="0"/>
                  </a:moveTo>
                  <a:lnTo>
                    <a:pt x="118967"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9" name="Shape 149"/>
            <p:cNvSpPr/>
            <p:nvPr/>
          </p:nvSpPr>
          <p:spPr>
            <a:xfrm>
              <a:off x="3135313" y="4763"/>
              <a:ext cx="7381875" cy="6842125"/>
            </a:xfrm>
            <a:custGeom>
              <a:pathLst>
                <a:path extrusionOk="0" h="120000" w="120000">
                  <a:moveTo>
                    <a:pt x="0" y="0"/>
                  </a:moveTo>
                  <a:lnTo>
                    <a:pt x="118967"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50" name="Shape 150"/>
            <p:cNvSpPr/>
            <p:nvPr/>
          </p:nvSpPr>
          <p:spPr>
            <a:xfrm>
              <a:off x="3302000" y="4763"/>
              <a:ext cx="7381875" cy="6842125"/>
            </a:xfrm>
            <a:custGeom>
              <a:pathLst>
                <a:path extrusionOk="0" h="120000" w="120000">
                  <a:moveTo>
                    <a:pt x="0" y="0"/>
                  </a:moveTo>
                  <a:lnTo>
                    <a:pt x="118967"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51" name="Shape 151"/>
            <p:cNvSpPr/>
            <p:nvPr/>
          </p:nvSpPr>
          <p:spPr>
            <a:xfrm>
              <a:off x="3468688" y="4763"/>
              <a:ext cx="7380288" cy="6842125"/>
            </a:xfrm>
            <a:custGeom>
              <a:pathLst>
                <a:path extrusionOk="0" h="120000" w="120000">
                  <a:moveTo>
                    <a:pt x="0" y="0"/>
                  </a:moveTo>
                  <a:lnTo>
                    <a:pt x="118993" y="120000"/>
                  </a:lnTo>
                  <a:lnTo>
                    <a:pt x="120000" y="120000"/>
                  </a:lnTo>
                  <a:lnTo>
                    <a:pt x="1006"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52" name="Shape 152"/>
            <p:cNvSpPr/>
            <p:nvPr/>
          </p:nvSpPr>
          <p:spPr>
            <a:xfrm>
              <a:off x="3635375" y="4763"/>
              <a:ext cx="7380288" cy="6842125"/>
            </a:xfrm>
            <a:custGeom>
              <a:pathLst>
                <a:path extrusionOk="0" h="120000" w="120000">
                  <a:moveTo>
                    <a:pt x="0" y="0"/>
                  </a:moveTo>
                  <a:lnTo>
                    <a:pt x="118993" y="120000"/>
                  </a:lnTo>
                  <a:lnTo>
                    <a:pt x="120000" y="120000"/>
                  </a:lnTo>
                  <a:lnTo>
                    <a:pt x="1006"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53" name="Shape 153"/>
            <p:cNvSpPr/>
            <p:nvPr/>
          </p:nvSpPr>
          <p:spPr>
            <a:xfrm>
              <a:off x="3800475" y="4763"/>
              <a:ext cx="7381875" cy="6842125"/>
            </a:xfrm>
            <a:custGeom>
              <a:pathLst>
                <a:path extrusionOk="0" h="120000" w="120000">
                  <a:moveTo>
                    <a:pt x="0" y="0"/>
                  </a:moveTo>
                  <a:lnTo>
                    <a:pt x="118993"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54" name="Shape 154"/>
            <p:cNvSpPr/>
            <p:nvPr/>
          </p:nvSpPr>
          <p:spPr>
            <a:xfrm>
              <a:off x="3967163"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55" name="Shape 155"/>
            <p:cNvSpPr/>
            <p:nvPr/>
          </p:nvSpPr>
          <p:spPr>
            <a:xfrm>
              <a:off x="4133850"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56" name="Shape 156"/>
            <p:cNvSpPr/>
            <p:nvPr/>
          </p:nvSpPr>
          <p:spPr>
            <a:xfrm>
              <a:off x="4300538"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57" name="Shape 157"/>
            <p:cNvSpPr/>
            <p:nvPr/>
          </p:nvSpPr>
          <p:spPr>
            <a:xfrm>
              <a:off x="4467225"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58" name="Shape 158"/>
            <p:cNvSpPr/>
            <p:nvPr/>
          </p:nvSpPr>
          <p:spPr>
            <a:xfrm>
              <a:off x="4633913"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59" name="Shape 159"/>
            <p:cNvSpPr/>
            <p:nvPr/>
          </p:nvSpPr>
          <p:spPr>
            <a:xfrm>
              <a:off x="4800600" y="4763"/>
              <a:ext cx="7381875" cy="6842125"/>
            </a:xfrm>
            <a:custGeom>
              <a:pathLst>
                <a:path extrusionOk="0" h="120000" w="120000">
                  <a:moveTo>
                    <a:pt x="0" y="0"/>
                  </a:moveTo>
                  <a:lnTo>
                    <a:pt x="118941" y="120000"/>
                  </a:lnTo>
                  <a:lnTo>
                    <a:pt x="119999" y="120000"/>
                  </a:lnTo>
                  <a:lnTo>
                    <a:pt x="10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60" name="Shape 160"/>
            <p:cNvSpPr/>
            <p:nvPr/>
          </p:nvSpPr>
          <p:spPr>
            <a:xfrm>
              <a:off x="4967288" y="4763"/>
              <a:ext cx="7226300" cy="6757988"/>
            </a:xfrm>
            <a:custGeom>
              <a:pathLst>
                <a:path extrusionOk="0" h="120000" w="120000">
                  <a:moveTo>
                    <a:pt x="0" y="0"/>
                  </a:moveTo>
                  <a:lnTo>
                    <a:pt x="120000" y="120000"/>
                  </a:lnTo>
                  <a:lnTo>
                    <a:pt x="120000" y="118928"/>
                  </a:lnTo>
                  <a:lnTo>
                    <a:pt x="1054"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61" name="Shape 161"/>
            <p:cNvSpPr/>
            <p:nvPr/>
          </p:nvSpPr>
          <p:spPr>
            <a:xfrm>
              <a:off x="5133975" y="4763"/>
              <a:ext cx="7059613" cy="6602413"/>
            </a:xfrm>
            <a:custGeom>
              <a:pathLst>
                <a:path extrusionOk="0" h="120000" w="120000">
                  <a:moveTo>
                    <a:pt x="0" y="0"/>
                  </a:moveTo>
                  <a:lnTo>
                    <a:pt x="120000" y="120000"/>
                  </a:lnTo>
                  <a:lnTo>
                    <a:pt x="120000" y="118932"/>
                  </a:lnTo>
                  <a:lnTo>
                    <a:pt x="1079"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62" name="Shape 162"/>
            <p:cNvSpPr/>
            <p:nvPr/>
          </p:nvSpPr>
          <p:spPr>
            <a:xfrm>
              <a:off x="5300663" y="4763"/>
              <a:ext cx="6892925" cy="6448425"/>
            </a:xfrm>
            <a:custGeom>
              <a:pathLst>
                <a:path extrusionOk="0" h="120000" w="120000">
                  <a:moveTo>
                    <a:pt x="0" y="0"/>
                  </a:moveTo>
                  <a:lnTo>
                    <a:pt x="120000" y="120000"/>
                  </a:lnTo>
                  <a:lnTo>
                    <a:pt x="120000" y="118847"/>
                  </a:lnTo>
                  <a:lnTo>
                    <a:pt x="1105"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63" name="Shape 163"/>
            <p:cNvSpPr/>
            <p:nvPr/>
          </p:nvSpPr>
          <p:spPr>
            <a:xfrm>
              <a:off x="5467350" y="4763"/>
              <a:ext cx="6726238" cy="6291263"/>
            </a:xfrm>
            <a:custGeom>
              <a:pathLst>
                <a:path extrusionOk="0" h="120000" w="120000">
                  <a:moveTo>
                    <a:pt x="0" y="0"/>
                  </a:moveTo>
                  <a:lnTo>
                    <a:pt x="120000" y="120000"/>
                  </a:lnTo>
                  <a:lnTo>
                    <a:pt x="120000" y="118849"/>
                  </a:lnTo>
                  <a:lnTo>
                    <a:pt x="11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64" name="Shape 164"/>
            <p:cNvSpPr/>
            <p:nvPr/>
          </p:nvSpPr>
          <p:spPr>
            <a:xfrm>
              <a:off x="5634038" y="4763"/>
              <a:ext cx="6559550" cy="6137275"/>
            </a:xfrm>
            <a:custGeom>
              <a:pathLst>
                <a:path extrusionOk="0" h="120000" w="120000">
                  <a:moveTo>
                    <a:pt x="0" y="0"/>
                  </a:moveTo>
                  <a:lnTo>
                    <a:pt x="120000" y="120000"/>
                  </a:lnTo>
                  <a:lnTo>
                    <a:pt x="120000" y="118789"/>
                  </a:lnTo>
                  <a:lnTo>
                    <a:pt x="113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65" name="Shape 165"/>
            <p:cNvSpPr/>
            <p:nvPr/>
          </p:nvSpPr>
          <p:spPr>
            <a:xfrm>
              <a:off x="5800725" y="4763"/>
              <a:ext cx="6392863" cy="5980113"/>
            </a:xfrm>
            <a:custGeom>
              <a:pathLst>
                <a:path extrusionOk="0" h="120000" w="120000">
                  <a:moveTo>
                    <a:pt x="0" y="0"/>
                  </a:moveTo>
                  <a:lnTo>
                    <a:pt x="120000" y="120000"/>
                  </a:lnTo>
                  <a:lnTo>
                    <a:pt x="120000" y="118789"/>
                  </a:lnTo>
                  <a:lnTo>
                    <a:pt x="116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66" name="Shape 166"/>
            <p:cNvSpPr/>
            <p:nvPr/>
          </p:nvSpPr>
          <p:spPr>
            <a:xfrm>
              <a:off x="5967413" y="4763"/>
              <a:ext cx="6226175" cy="5824538"/>
            </a:xfrm>
            <a:custGeom>
              <a:pathLst>
                <a:path extrusionOk="0" h="120000" w="120000">
                  <a:moveTo>
                    <a:pt x="0" y="0"/>
                  </a:moveTo>
                  <a:lnTo>
                    <a:pt x="120000" y="120000"/>
                  </a:lnTo>
                  <a:lnTo>
                    <a:pt x="120000" y="118724"/>
                  </a:lnTo>
                  <a:lnTo>
                    <a:pt x="1193"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67" name="Shape 167"/>
            <p:cNvSpPr/>
            <p:nvPr/>
          </p:nvSpPr>
          <p:spPr>
            <a:xfrm>
              <a:off x="6132513" y="4763"/>
              <a:ext cx="6061075" cy="5667375"/>
            </a:xfrm>
            <a:custGeom>
              <a:pathLst>
                <a:path extrusionOk="0" h="120000" w="120000">
                  <a:moveTo>
                    <a:pt x="0" y="0"/>
                  </a:moveTo>
                  <a:lnTo>
                    <a:pt x="120000" y="120000"/>
                  </a:lnTo>
                  <a:lnTo>
                    <a:pt x="120000" y="118756"/>
                  </a:lnTo>
                  <a:lnTo>
                    <a:pt x="1257"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68" name="Shape 168"/>
            <p:cNvSpPr/>
            <p:nvPr/>
          </p:nvSpPr>
          <p:spPr>
            <a:xfrm>
              <a:off x="6299200" y="4763"/>
              <a:ext cx="5894388" cy="5513388"/>
            </a:xfrm>
            <a:custGeom>
              <a:pathLst>
                <a:path extrusionOk="0" h="120000" w="120000">
                  <a:moveTo>
                    <a:pt x="0" y="0"/>
                  </a:moveTo>
                  <a:lnTo>
                    <a:pt x="120000" y="120000"/>
                  </a:lnTo>
                  <a:lnTo>
                    <a:pt x="120000" y="118652"/>
                  </a:lnTo>
                  <a:lnTo>
                    <a:pt x="129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69" name="Shape 169"/>
            <p:cNvSpPr/>
            <p:nvPr/>
          </p:nvSpPr>
          <p:spPr>
            <a:xfrm>
              <a:off x="6465888" y="4763"/>
              <a:ext cx="5727700" cy="5356225"/>
            </a:xfrm>
            <a:custGeom>
              <a:pathLst>
                <a:path extrusionOk="0" h="120000" w="120000">
                  <a:moveTo>
                    <a:pt x="0" y="0"/>
                  </a:moveTo>
                  <a:lnTo>
                    <a:pt x="120000" y="120000"/>
                  </a:lnTo>
                  <a:lnTo>
                    <a:pt x="120000" y="118684"/>
                  </a:lnTo>
                  <a:lnTo>
                    <a:pt x="1330"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0" name="Shape 170"/>
            <p:cNvSpPr/>
            <p:nvPr/>
          </p:nvSpPr>
          <p:spPr>
            <a:xfrm>
              <a:off x="6632575" y="4763"/>
              <a:ext cx="5561013" cy="5202238"/>
            </a:xfrm>
            <a:custGeom>
              <a:pathLst>
                <a:path extrusionOk="0" h="120000" w="120000">
                  <a:moveTo>
                    <a:pt x="0" y="0"/>
                  </a:moveTo>
                  <a:lnTo>
                    <a:pt x="120000" y="120000"/>
                  </a:lnTo>
                  <a:lnTo>
                    <a:pt x="120000" y="118571"/>
                  </a:lnTo>
                  <a:lnTo>
                    <a:pt x="1370"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1" name="Shape 171"/>
            <p:cNvSpPr/>
            <p:nvPr/>
          </p:nvSpPr>
          <p:spPr>
            <a:xfrm>
              <a:off x="6799263" y="4763"/>
              <a:ext cx="5394325" cy="5045075"/>
            </a:xfrm>
            <a:custGeom>
              <a:pathLst>
                <a:path extrusionOk="0" h="120000" w="120000">
                  <a:moveTo>
                    <a:pt x="0" y="0"/>
                  </a:moveTo>
                  <a:lnTo>
                    <a:pt x="120000" y="120000"/>
                  </a:lnTo>
                  <a:lnTo>
                    <a:pt x="120000" y="118565"/>
                  </a:lnTo>
                  <a:lnTo>
                    <a:pt x="141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2" name="Shape 172"/>
            <p:cNvSpPr/>
            <p:nvPr/>
          </p:nvSpPr>
          <p:spPr>
            <a:xfrm>
              <a:off x="6965950" y="4763"/>
              <a:ext cx="5227638" cy="4891088"/>
            </a:xfrm>
            <a:custGeom>
              <a:pathLst>
                <a:path extrusionOk="0" h="120000" w="120000">
                  <a:moveTo>
                    <a:pt x="0" y="0"/>
                  </a:moveTo>
                  <a:lnTo>
                    <a:pt x="120000" y="120000"/>
                  </a:lnTo>
                  <a:lnTo>
                    <a:pt x="120000" y="118481"/>
                  </a:lnTo>
                  <a:lnTo>
                    <a:pt x="1457"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3" name="Shape 173"/>
            <p:cNvSpPr/>
            <p:nvPr/>
          </p:nvSpPr>
          <p:spPr>
            <a:xfrm>
              <a:off x="7132638" y="4763"/>
              <a:ext cx="5060950" cy="4733925"/>
            </a:xfrm>
            <a:custGeom>
              <a:pathLst>
                <a:path extrusionOk="0" h="120000" w="120000">
                  <a:moveTo>
                    <a:pt x="0" y="0"/>
                  </a:moveTo>
                  <a:lnTo>
                    <a:pt x="120000" y="119999"/>
                  </a:lnTo>
                  <a:lnTo>
                    <a:pt x="120000" y="118470"/>
                  </a:lnTo>
                  <a:lnTo>
                    <a:pt x="1505"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4" name="Shape 174"/>
            <p:cNvSpPr/>
            <p:nvPr/>
          </p:nvSpPr>
          <p:spPr>
            <a:xfrm>
              <a:off x="7299325" y="4763"/>
              <a:ext cx="4894263" cy="4578350"/>
            </a:xfrm>
            <a:custGeom>
              <a:pathLst>
                <a:path extrusionOk="0" h="120000" w="120000">
                  <a:moveTo>
                    <a:pt x="0" y="0"/>
                  </a:moveTo>
                  <a:lnTo>
                    <a:pt x="119999" y="120000"/>
                  </a:lnTo>
                  <a:lnTo>
                    <a:pt x="119999" y="118377"/>
                  </a:lnTo>
                  <a:lnTo>
                    <a:pt x="1556"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5" name="Shape 175"/>
            <p:cNvSpPr/>
            <p:nvPr/>
          </p:nvSpPr>
          <p:spPr>
            <a:xfrm>
              <a:off x="7466013" y="4763"/>
              <a:ext cx="4727575" cy="4421188"/>
            </a:xfrm>
            <a:custGeom>
              <a:pathLst>
                <a:path extrusionOk="0" h="120000" w="120000">
                  <a:moveTo>
                    <a:pt x="0" y="0"/>
                  </a:moveTo>
                  <a:lnTo>
                    <a:pt x="120000" y="120000"/>
                  </a:lnTo>
                  <a:lnTo>
                    <a:pt x="120000" y="118405"/>
                  </a:lnTo>
                  <a:lnTo>
                    <a:pt x="1611"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6" name="Shape 176"/>
            <p:cNvSpPr/>
            <p:nvPr/>
          </p:nvSpPr>
          <p:spPr>
            <a:xfrm>
              <a:off x="7632700" y="4763"/>
              <a:ext cx="4560888" cy="4267200"/>
            </a:xfrm>
            <a:custGeom>
              <a:pathLst>
                <a:path extrusionOk="0" h="120000" w="120000">
                  <a:moveTo>
                    <a:pt x="0" y="0"/>
                  </a:moveTo>
                  <a:lnTo>
                    <a:pt x="120000" y="120000"/>
                  </a:lnTo>
                  <a:lnTo>
                    <a:pt x="120000" y="118258"/>
                  </a:lnTo>
                  <a:lnTo>
                    <a:pt x="1670"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7" name="Shape 177"/>
            <p:cNvSpPr/>
            <p:nvPr/>
          </p:nvSpPr>
          <p:spPr>
            <a:xfrm>
              <a:off x="7799388" y="4763"/>
              <a:ext cx="4394200" cy="4110038"/>
            </a:xfrm>
            <a:custGeom>
              <a:pathLst>
                <a:path extrusionOk="0" h="120000" w="120000">
                  <a:moveTo>
                    <a:pt x="0" y="0"/>
                  </a:moveTo>
                  <a:lnTo>
                    <a:pt x="120000" y="120000"/>
                  </a:lnTo>
                  <a:lnTo>
                    <a:pt x="120000" y="118285"/>
                  </a:lnTo>
                  <a:lnTo>
                    <a:pt x="1734"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8" name="Shape 178"/>
            <p:cNvSpPr/>
            <p:nvPr/>
          </p:nvSpPr>
          <p:spPr>
            <a:xfrm>
              <a:off x="7966075" y="4763"/>
              <a:ext cx="4227513" cy="3956050"/>
            </a:xfrm>
            <a:custGeom>
              <a:pathLst>
                <a:path extrusionOk="0" h="120000" w="120000">
                  <a:moveTo>
                    <a:pt x="0" y="0"/>
                  </a:moveTo>
                  <a:lnTo>
                    <a:pt x="120000" y="120000"/>
                  </a:lnTo>
                  <a:lnTo>
                    <a:pt x="120000" y="118121"/>
                  </a:lnTo>
                  <a:lnTo>
                    <a:pt x="1757"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9" name="Shape 179"/>
            <p:cNvSpPr/>
            <p:nvPr/>
          </p:nvSpPr>
          <p:spPr>
            <a:xfrm>
              <a:off x="8132763" y="4763"/>
              <a:ext cx="4060825" cy="3798888"/>
            </a:xfrm>
            <a:custGeom>
              <a:pathLst>
                <a:path extrusionOk="0" h="120000" w="120000">
                  <a:moveTo>
                    <a:pt x="0" y="0"/>
                  </a:moveTo>
                  <a:lnTo>
                    <a:pt x="120000" y="120000"/>
                  </a:lnTo>
                  <a:lnTo>
                    <a:pt x="120000" y="118094"/>
                  </a:lnTo>
                  <a:lnTo>
                    <a:pt x="1829"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80" name="Shape 180"/>
            <p:cNvSpPr/>
            <p:nvPr/>
          </p:nvSpPr>
          <p:spPr>
            <a:xfrm>
              <a:off x="8297863" y="4763"/>
              <a:ext cx="3895725" cy="3644900"/>
            </a:xfrm>
            <a:custGeom>
              <a:pathLst>
                <a:path extrusionOk="0" h="120000" w="120000">
                  <a:moveTo>
                    <a:pt x="0" y="0"/>
                  </a:moveTo>
                  <a:lnTo>
                    <a:pt x="120000" y="120000"/>
                  </a:lnTo>
                  <a:lnTo>
                    <a:pt x="120000" y="118013"/>
                  </a:lnTo>
                  <a:lnTo>
                    <a:pt x="1955"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81" name="Shape 181"/>
            <p:cNvSpPr/>
            <p:nvPr/>
          </p:nvSpPr>
          <p:spPr>
            <a:xfrm>
              <a:off x="8464550" y="4763"/>
              <a:ext cx="3729038" cy="3487738"/>
            </a:xfrm>
            <a:custGeom>
              <a:pathLst>
                <a:path extrusionOk="0" h="120000" w="120000">
                  <a:moveTo>
                    <a:pt x="0" y="0"/>
                  </a:moveTo>
                  <a:lnTo>
                    <a:pt x="120000" y="120000"/>
                  </a:lnTo>
                  <a:lnTo>
                    <a:pt x="120000" y="117924"/>
                  </a:lnTo>
                  <a:lnTo>
                    <a:pt x="2043"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82" name="Shape 182"/>
            <p:cNvSpPr/>
            <p:nvPr/>
          </p:nvSpPr>
          <p:spPr>
            <a:xfrm>
              <a:off x="8631238" y="4763"/>
              <a:ext cx="3562350" cy="3332163"/>
            </a:xfrm>
            <a:custGeom>
              <a:pathLst>
                <a:path extrusionOk="0" h="120000" w="120000">
                  <a:moveTo>
                    <a:pt x="0" y="0"/>
                  </a:moveTo>
                  <a:lnTo>
                    <a:pt x="120000" y="120000"/>
                  </a:lnTo>
                  <a:lnTo>
                    <a:pt x="120000" y="117884"/>
                  </a:lnTo>
                  <a:lnTo>
                    <a:pt x="2139"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83" name="Shape 183"/>
            <p:cNvSpPr/>
            <p:nvPr/>
          </p:nvSpPr>
          <p:spPr>
            <a:xfrm>
              <a:off x="8797925" y="4763"/>
              <a:ext cx="3395663" cy="3175000"/>
            </a:xfrm>
            <a:custGeom>
              <a:pathLst>
                <a:path extrusionOk="0" h="120000" w="120000">
                  <a:moveTo>
                    <a:pt x="0" y="0"/>
                  </a:moveTo>
                  <a:lnTo>
                    <a:pt x="120000" y="120000"/>
                  </a:lnTo>
                  <a:lnTo>
                    <a:pt x="120000" y="117780"/>
                  </a:lnTo>
                  <a:lnTo>
                    <a:pt x="2244"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84" name="Shape 184"/>
            <p:cNvSpPr/>
            <p:nvPr/>
          </p:nvSpPr>
          <p:spPr>
            <a:xfrm>
              <a:off x="8964613" y="4763"/>
              <a:ext cx="3228975" cy="3021013"/>
            </a:xfrm>
            <a:custGeom>
              <a:pathLst>
                <a:path extrusionOk="0" h="120000" w="120000">
                  <a:moveTo>
                    <a:pt x="0" y="0"/>
                  </a:moveTo>
                  <a:lnTo>
                    <a:pt x="120000" y="120000"/>
                  </a:lnTo>
                  <a:lnTo>
                    <a:pt x="120000" y="117666"/>
                  </a:lnTo>
                  <a:lnTo>
                    <a:pt x="2359"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85" name="Shape 185"/>
            <p:cNvSpPr/>
            <p:nvPr/>
          </p:nvSpPr>
          <p:spPr>
            <a:xfrm>
              <a:off x="9131300" y="4763"/>
              <a:ext cx="3062288" cy="2863850"/>
            </a:xfrm>
            <a:custGeom>
              <a:pathLst>
                <a:path extrusionOk="0" h="120000" w="120000">
                  <a:moveTo>
                    <a:pt x="0" y="0"/>
                  </a:moveTo>
                  <a:lnTo>
                    <a:pt x="120000" y="120000"/>
                  </a:lnTo>
                  <a:lnTo>
                    <a:pt x="120000" y="117538"/>
                  </a:lnTo>
                  <a:lnTo>
                    <a:pt x="2488"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86" name="Shape 186"/>
            <p:cNvSpPr/>
            <p:nvPr/>
          </p:nvSpPr>
          <p:spPr>
            <a:xfrm>
              <a:off x="9297988" y="4763"/>
              <a:ext cx="2895600" cy="2709863"/>
            </a:xfrm>
            <a:custGeom>
              <a:pathLst>
                <a:path extrusionOk="0" h="120000" w="120000">
                  <a:moveTo>
                    <a:pt x="0" y="0"/>
                  </a:moveTo>
                  <a:lnTo>
                    <a:pt x="119999" y="120000"/>
                  </a:lnTo>
                  <a:lnTo>
                    <a:pt x="119999" y="117328"/>
                  </a:lnTo>
                  <a:lnTo>
                    <a:pt x="2631"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87" name="Shape 187"/>
            <p:cNvSpPr/>
            <p:nvPr/>
          </p:nvSpPr>
          <p:spPr>
            <a:xfrm>
              <a:off x="9464675" y="4763"/>
              <a:ext cx="2728913" cy="2552700"/>
            </a:xfrm>
            <a:custGeom>
              <a:pathLst>
                <a:path extrusionOk="0" h="120000" w="120000">
                  <a:moveTo>
                    <a:pt x="0" y="0"/>
                  </a:moveTo>
                  <a:lnTo>
                    <a:pt x="120000" y="120000"/>
                  </a:lnTo>
                  <a:lnTo>
                    <a:pt x="120000" y="117164"/>
                  </a:lnTo>
                  <a:lnTo>
                    <a:pt x="279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88" name="Shape 188"/>
            <p:cNvSpPr/>
            <p:nvPr/>
          </p:nvSpPr>
          <p:spPr>
            <a:xfrm>
              <a:off x="9631363" y="4763"/>
              <a:ext cx="2562225" cy="2398713"/>
            </a:xfrm>
            <a:custGeom>
              <a:pathLst>
                <a:path extrusionOk="0" h="120000" w="120000">
                  <a:moveTo>
                    <a:pt x="0" y="0"/>
                  </a:moveTo>
                  <a:lnTo>
                    <a:pt x="119999" y="120000"/>
                  </a:lnTo>
                  <a:lnTo>
                    <a:pt x="119999" y="116982"/>
                  </a:lnTo>
                  <a:lnTo>
                    <a:pt x="2973"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89" name="Shape 189"/>
            <p:cNvSpPr/>
            <p:nvPr/>
          </p:nvSpPr>
          <p:spPr>
            <a:xfrm>
              <a:off x="9798050" y="4763"/>
              <a:ext cx="2395538" cy="2241550"/>
            </a:xfrm>
            <a:custGeom>
              <a:pathLst>
                <a:path extrusionOk="0" h="120000" w="120000">
                  <a:moveTo>
                    <a:pt x="0" y="0"/>
                  </a:moveTo>
                  <a:lnTo>
                    <a:pt x="120000" y="120000"/>
                  </a:lnTo>
                  <a:lnTo>
                    <a:pt x="120000" y="116770"/>
                  </a:lnTo>
                  <a:lnTo>
                    <a:pt x="3180"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0" name="Shape 190"/>
            <p:cNvSpPr/>
            <p:nvPr/>
          </p:nvSpPr>
          <p:spPr>
            <a:xfrm>
              <a:off x="9964738" y="4763"/>
              <a:ext cx="2228850" cy="2085975"/>
            </a:xfrm>
            <a:custGeom>
              <a:pathLst>
                <a:path extrusionOk="0" h="120000" w="120000">
                  <a:moveTo>
                    <a:pt x="0" y="0"/>
                  </a:moveTo>
                  <a:lnTo>
                    <a:pt x="119999" y="120000"/>
                  </a:lnTo>
                  <a:lnTo>
                    <a:pt x="119999" y="116621"/>
                  </a:lnTo>
                  <a:lnTo>
                    <a:pt x="3418"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1" name="Shape 191"/>
            <p:cNvSpPr/>
            <p:nvPr/>
          </p:nvSpPr>
          <p:spPr>
            <a:xfrm>
              <a:off x="10131425" y="4763"/>
              <a:ext cx="2062163" cy="1928813"/>
            </a:xfrm>
            <a:custGeom>
              <a:pathLst>
                <a:path extrusionOk="0" h="120000" w="120000">
                  <a:moveTo>
                    <a:pt x="0" y="0"/>
                  </a:moveTo>
                  <a:lnTo>
                    <a:pt x="120000" y="120000"/>
                  </a:lnTo>
                  <a:lnTo>
                    <a:pt x="120000" y="116345"/>
                  </a:lnTo>
                  <a:lnTo>
                    <a:pt x="3602"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2" name="Shape 192"/>
            <p:cNvSpPr/>
            <p:nvPr/>
          </p:nvSpPr>
          <p:spPr>
            <a:xfrm>
              <a:off x="10298113" y="4763"/>
              <a:ext cx="1895475" cy="1774825"/>
            </a:xfrm>
            <a:custGeom>
              <a:pathLst>
                <a:path extrusionOk="0" h="120000" w="120000">
                  <a:moveTo>
                    <a:pt x="0" y="0"/>
                  </a:moveTo>
                  <a:lnTo>
                    <a:pt x="120000" y="120000"/>
                  </a:lnTo>
                  <a:lnTo>
                    <a:pt x="120000" y="116028"/>
                  </a:lnTo>
                  <a:lnTo>
                    <a:pt x="3919"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3" name="Shape 193"/>
            <p:cNvSpPr/>
            <p:nvPr/>
          </p:nvSpPr>
          <p:spPr>
            <a:xfrm>
              <a:off x="10464800" y="4763"/>
              <a:ext cx="1728788" cy="1617663"/>
            </a:xfrm>
            <a:custGeom>
              <a:pathLst>
                <a:path extrusionOk="0" h="120000" w="120000">
                  <a:moveTo>
                    <a:pt x="0" y="0"/>
                  </a:moveTo>
                  <a:lnTo>
                    <a:pt x="120000" y="120000"/>
                  </a:lnTo>
                  <a:lnTo>
                    <a:pt x="120000" y="115642"/>
                  </a:lnTo>
                  <a:lnTo>
                    <a:pt x="4297"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4" name="Shape 194"/>
            <p:cNvSpPr/>
            <p:nvPr/>
          </p:nvSpPr>
          <p:spPr>
            <a:xfrm>
              <a:off x="10629900" y="4763"/>
              <a:ext cx="1563688" cy="1463675"/>
            </a:xfrm>
            <a:custGeom>
              <a:pathLst>
                <a:path extrusionOk="0" h="120000" w="120000">
                  <a:moveTo>
                    <a:pt x="0" y="0"/>
                  </a:moveTo>
                  <a:lnTo>
                    <a:pt x="120000" y="119999"/>
                  </a:lnTo>
                  <a:lnTo>
                    <a:pt x="120000" y="115054"/>
                  </a:lnTo>
                  <a:lnTo>
                    <a:pt x="4873"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5" name="Shape 195"/>
            <p:cNvSpPr/>
            <p:nvPr/>
          </p:nvSpPr>
          <p:spPr>
            <a:xfrm>
              <a:off x="10796588" y="4763"/>
              <a:ext cx="1397000" cy="1306513"/>
            </a:xfrm>
            <a:custGeom>
              <a:pathLst>
                <a:path extrusionOk="0" h="120000" w="120000">
                  <a:moveTo>
                    <a:pt x="0" y="0"/>
                  </a:moveTo>
                  <a:lnTo>
                    <a:pt x="120000" y="120000"/>
                  </a:lnTo>
                  <a:lnTo>
                    <a:pt x="120000" y="114459"/>
                  </a:lnTo>
                  <a:lnTo>
                    <a:pt x="5454"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6" name="Shape 196"/>
            <p:cNvSpPr/>
            <p:nvPr/>
          </p:nvSpPr>
          <p:spPr>
            <a:xfrm>
              <a:off x="10963275" y="4763"/>
              <a:ext cx="1230313" cy="1152525"/>
            </a:xfrm>
            <a:custGeom>
              <a:pathLst>
                <a:path extrusionOk="0" h="120000" w="120000">
                  <a:moveTo>
                    <a:pt x="0" y="0"/>
                  </a:moveTo>
                  <a:lnTo>
                    <a:pt x="120000" y="120000"/>
                  </a:lnTo>
                  <a:lnTo>
                    <a:pt x="120000" y="113719"/>
                  </a:lnTo>
                  <a:lnTo>
                    <a:pt x="6193"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7" name="Shape 197"/>
            <p:cNvSpPr/>
            <p:nvPr/>
          </p:nvSpPr>
          <p:spPr>
            <a:xfrm>
              <a:off x="11129963" y="4763"/>
              <a:ext cx="1063625" cy="995363"/>
            </a:xfrm>
            <a:custGeom>
              <a:pathLst>
                <a:path extrusionOk="0" h="120000" w="120000">
                  <a:moveTo>
                    <a:pt x="0" y="0"/>
                  </a:moveTo>
                  <a:lnTo>
                    <a:pt x="120000" y="120000"/>
                  </a:lnTo>
                  <a:lnTo>
                    <a:pt x="120000" y="112727"/>
                  </a:lnTo>
                  <a:lnTo>
                    <a:pt x="7164"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8" name="Shape 198"/>
            <p:cNvSpPr/>
            <p:nvPr/>
          </p:nvSpPr>
          <p:spPr>
            <a:xfrm>
              <a:off x="11296650" y="4763"/>
              <a:ext cx="896938" cy="839788"/>
            </a:xfrm>
            <a:custGeom>
              <a:pathLst>
                <a:path extrusionOk="0" h="120000" w="120000">
                  <a:moveTo>
                    <a:pt x="0" y="0"/>
                  </a:moveTo>
                  <a:lnTo>
                    <a:pt x="120000" y="120000"/>
                  </a:lnTo>
                  <a:lnTo>
                    <a:pt x="120000" y="111606"/>
                  </a:lnTo>
                  <a:lnTo>
                    <a:pt x="8495"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9" name="Shape 199"/>
            <p:cNvSpPr/>
            <p:nvPr/>
          </p:nvSpPr>
          <p:spPr>
            <a:xfrm>
              <a:off x="11463338" y="4763"/>
              <a:ext cx="730250" cy="682625"/>
            </a:xfrm>
            <a:custGeom>
              <a:pathLst>
                <a:path extrusionOk="0" h="120000" w="120000">
                  <a:moveTo>
                    <a:pt x="0" y="0"/>
                  </a:moveTo>
                  <a:lnTo>
                    <a:pt x="120000" y="120000"/>
                  </a:lnTo>
                  <a:lnTo>
                    <a:pt x="120000" y="109674"/>
                  </a:lnTo>
                  <a:lnTo>
                    <a:pt x="10434"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0" name="Shape 200"/>
            <p:cNvSpPr/>
            <p:nvPr/>
          </p:nvSpPr>
          <p:spPr>
            <a:xfrm>
              <a:off x="11630025" y="4763"/>
              <a:ext cx="563563" cy="528638"/>
            </a:xfrm>
            <a:custGeom>
              <a:pathLst>
                <a:path extrusionOk="0" h="120000" w="120000">
                  <a:moveTo>
                    <a:pt x="0" y="0"/>
                  </a:moveTo>
                  <a:lnTo>
                    <a:pt x="119999" y="120000"/>
                  </a:lnTo>
                  <a:lnTo>
                    <a:pt x="119999" y="106666"/>
                  </a:lnTo>
                  <a:lnTo>
                    <a:pt x="13521"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1" name="Shape 201"/>
            <p:cNvSpPr/>
            <p:nvPr/>
          </p:nvSpPr>
          <p:spPr>
            <a:xfrm>
              <a:off x="11796713" y="4763"/>
              <a:ext cx="396875" cy="371475"/>
            </a:xfrm>
            <a:custGeom>
              <a:pathLst>
                <a:path extrusionOk="0" h="120000" w="120000">
                  <a:moveTo>
                    <a:pt x="0" y="0"/>
                  </a:moveTo>
                  <a:lnTo>
                    <a:pt x="120000" y="120000"/>
                  </a:lnTo>
                  <a:lnTo>
                    <a:pt x="120000" y="101025"/>
                  </a:lnTo>
                  <a:lnTo>
                    <a:pt x="19200"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2" name="Shape 202"/>
            <p:cNvSpPr/>
            <p:nvPr/>
          </p:nvSpPr>
          <p:spPr>
            <a:xfrm>
              <a:off x="11963400" y="4763"/>
              <a:ext cx="230188" cy="217488"/>
            </a:xfrm>
            <a:custGeom>
              <a:pathLst>
                <a:path extrusionOk="0" h="120000" w="120000">
                  <a:moveTo>
                    <a:pt x="0" y="0"/>
                  </a:moveTo>
                  <a:lnTo>
                    <a:pt x="120000" y="120000"/>
                  </a:lnTo>
                  <a:lnTo>
                    <a:pt x="120000" y="86715"/>
                  </a:lnTo>
                  <a:lnTo>
                    <a:pt x="33103" y="0"/>
                  </a:lnTo>
                  <a:lnTo>
                    <a:pt x="0" y="0"/>
                  </a:lnTo>
                  <a:close/>
                </a:path>
              </a:pathLst>
            </a:custGeom>
            <a:solidFill>
              <a:schemeClr val="dk1">
                <a:alpha val="2745"/>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203" name="Shape 203"/>
          <p:cNvGrpSpPr/>
          <p:nvPr/>
        </p:nvGrpSpPr>
        <p:grpSpPr>
          <a:xfrm>
            <a:off x="1776413" y="0"/>
            <a:ext cx="6647260" cy="5143500"/>
            <a:chOff x="2368551" y="0"/>
            <a:chExt cx="8863013" cy="6858000"/>
          </a:xfrm>
        </p:grpSpPr>
        <p:sp>
          <p:nvSpPr>
            <p:cNvPr id="204" name="Shape 204"/>
            <p:cNvSpPr/>
            <p:nvPr/>
          </p:nvSpPr>
          <p:spPr>
            <a:xfrm>
              <a:off x="5562601" y="0"/>
              <a:ext cx="5668963" cy="6858000"/>
            </a:xfrm>
            <a:custGeom>
              <a:pathLst>
                <a:path extrusionOk="0" h="120000" w="120000">
                  <a:moveTo>
                    <a:pt x="120000" y="0"/>
                  </a:moveTo>
                  <a:cubicBezTo>
                    <a:pt x="119747" y="0"/>
                    <a:pt x="119747" y="0"/>
                    <a:pt x="119747" y="0"/>
                  </a:cubicBezTo>
                  <a:cubicBezTo>
                    <a:pt x="119747" y="32041"/>
                    <a:pt x="107272" y="62125"/>
                    <a:pt x="84696" y="84708"/>
                  </a:cubicBezTo>
                  <a:cubicBezTo>
                    <a:pt x="63686" y="105708"/>
                    <a:pt x="36313" y="117916"/>
                    <a:pt x="6868" y="119583"/>
                  </a:cubicBezTo>
                  <a:cubicBezTo>
                    <a:pt x="4595" y="119791"/>
                    <a:pt x="2323" y="119916"/>
                    <a:pt x="0" y="119958"/>
                  </a:cubicBezTo>
                  <a:cubicBezTo>
                    <a:pt x="0" y="120000"/>
                    <a:pt x="0" y="120000"/>
                    <a:pt x="0" y="120000"/>
                  </a:cubicBezTo>
                  <a:cubicBezTo>
                    <a:pt x="16212" y="120000"/>
                    <a:pt x="31969" y="116833"/>
                    <a:pt x="46767" y="110583"/>
                  </a:cubicBezTo>
                  <a:cubicBezTo>
                    <a:pt x="61060" y="104541"/>
                    <a:pt x="73888" y="95875"/>
                    <a:pt x="84898" y="84875"/>
                  </a:cubicBezTo>
                  <a:cubicBezTo>
                    <a:pt x="107575"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5" name="Shape 205"/>
            <p:cNvSpPr/>
            <p:nvPr/>
          </p:nvSpPr>
          <p:spPr>
            <a:xfrm>
              <a:off x="5410201" y="0"/>
              <a:ext cx="5670550" cy="6858000"/>
            </a:xfrm>
            <a:custGeom>
              <a:pathLst>
                <a:path extrusionOk="0" h="120000" w="120000">
                  <a:moveTo>
                    <a:pt x="119697" y="0"/>
                  </a:moveTo>
                  <a:cubicBezTo>
                    <a:pt x="119697" y="32041"/>
                    <a:pt x="107227" y="62125"/>
                    <a:pt x="84661" y="84708"/>
                  </a:cubicBezTo>
                  <a:cubicBezTo>
                    <a:pt x="63710" y="105708"/>
                    <a:pt x="36297" y="117916"/>
                    <a:pt x="6865" y="119583"/>
                  </a:cubicBezTo>
                  <a:cubicBezTo>
                    <a:pt x="4594" y="119791"/>
                    <a:pt x="2322" y="119916"/>
                    <a:pt x="0" y="119958"/>
                  </a:cubicBezTo>
                  <a:cubicBezTo>
                    <a:pt x="0" y="120000"/>
                    <a:pt x="0" y="120000"/>
                    <a:pt x="0" y="120000"/>
                  </a:cubicBezTo>
                  <a:cubicBezTo>
                    <a:pt x="1110" y="120000"/>
                    <a:pt x="2170" y="120000"/>
                    <a:pt x="3230" y="119958"/>
                  </a:cubicBezTo>
                  <a:cubicBezTo>
                    <a:pt x="5553" y="119916"/>
                    <a:pt x="7824" y="119791"/>
                    <a:pt x="10096" y="119583"/>
                  </a:cubicBezTo>
                  <a:cubicBezTo>
                    <a:pt x="22768" y="118541"/>
                    <a:pt x="35035" y="115500"/>
                    <a:pt x="46748" y="110583"/>
                  </a:cubicBezTo>
                  <a:cubicBezTo>
                    <a:pt x="61034" y="104541"/>
                    <a:pt x="73857" y="95875"/>
                    <a:pt x="84863" y="84875"/>
                  </a:cubicBezTo>
                  <a:cubicBezTo>
                    <a:pt x="107530" y="62208"/>
                    <a:pt x="120000" y="32083"/>
                    <a:pt x="120000" y="0"/>
                  </a:cubicBezTo>
                  <a:cubicBezTo>
                    <a:pt x="119697" y="0"/>
                    <a:pt x="119697" y="0"/>
                    <a:pt x="119697"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6" name="Shape 206"/>
            <p:cNvSpPr/>
            <p:nvPr/>
          </p:nvSpPr>
          <p:spPr>
            <a:xfrm>
              <a:off x="5257801" y="0"/>
              <a:ext cx="5670550" cy="6858000"/>
            </a:xfrm>
            <a:custGeom>
              <a:pathLst>
                <a:path extrusionOk="0" h="120000" w="120000">
                  <a:moveTo>
                    <a:pt x="120000" y="0"/>
                  </a:moveTo>
                  <a:cubicBezTo>
                    <a:pt x="119697" y="0"/>
                    <a:pt x="119697" y="0"/>
                    <a:pt x="119697" y="0"/>
                  </a:cubicBezTo>
                  <a:cubicBezTo>
                    <a:pt x="119697" y="32041"/>
                    <a:pt x="107278" y="62125"/>
                    <a:pt x="84661" y="84708"/>
                  </a:cubicBezTo>
                  <a:cubicBezTo>
                    <a:pt x="63710" y="105708"/>
                    <a:pt x="36297" y="117916"/>
                    <a:pt x="6916" y="119583"/>
                  </a:cubicBezTo>
                  <a:cubicBezTo>
                    <a:pt x="4644" y="119791"/>
                    <a:pt x="2322" y="119916"/>
                    <a:pt x="0" y="119958"/>
                  </a:cubicBezTo>
                  <a:cubicBezTo>
                    <a:pt x="0" y="120000"/>
                    <a:pt x="0" y="120000"/>
                    <a:pt x="0" y="120000"/>
                  </a:cubicBezTo>
                  <a:cubicBezTo>
                    <a:pt x="1110" y="120000"/>
                    <a:pt x="2170" y="120000"/>
                    <a:pt x="3230" y="119958"/>
                  </a:cubicBezTo>
                  <a:cubicBezTo>
                    <a:pt x="5553" y="119916"/>
                    <a:pt x="7824" y="119791"/>
                    <a:pt x="10096" y="119583"/>
                  </a:cubicBezTo>
                  <a:cubicBezTo>
                    <a:pt x="22768" y="118541"/>
                    <a:pt x="35086" y="115500"/>
                    <a:pt x="46748" y="110583"/>
                  </a:cubicBezTo>
                  <a:cubicBezTo>
                    <a:pt x="61034" y="104541"/>
                    <a:pt x="73857" y="95875"/>
                    <a:pt x="84913" y="84875"/>
                  </a:cubicBezTo>
                  <a:cubicBezTo>
                    <a:pt x="107530"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7" name="Shape 207"/>
            <p:cNvSpPr/>
            <p:nvPr/>
          </p:nvSpPr>
          <p:spPr>
            <a:xfrm>
              <a:off x="5106988" y="0"/>
              <a:ext cx="5668963" cy="6858000"/>
            </a:xfrm>
            <a:custGeom>
              <a:pathLst>
                <a:path extrusionOk="0" h="120000" w="120000">
                  <a:moveTo>
                    <a:pt x="120000" y="0"/>
                  </a:moveTo>
                  <a:cubicBezTo>
                    <a:pt x="119696" y="0"/>
                    <a:pt x="119696" y="0"/>
                    <a:pt x="119696" y="0"/>
                  </a:cubicBezTo>
                  <a:cubicBezTo>
                    <a:pt x="119696" y="32041"/>
                    <a:pt x="107272" y="62125"/>
                    <a:pt x="84646" y="84708"/>
                  </a:cubicBezTo>
                  <a:cubicBezTo>
                    <a:pt x="63686" y="105708"/>
                    <a:pt x="36313" y="117916"/>
                    <a:pt x="6868" y="119583"/>
                  </a:cubicBezTo>
                  <a:cubicBezTo>
                    <a:pt x="4595" y="119791"/>
                    <a:pt x="2272" y="119916"/>
                    <a:pt x="0" y="119958"/>
                  </a:cubicBezTo>
                  <a:cubicBezTo>
                    <a:pt x="0" y="120000"/>
                    <a:pt x="0" y="120000"/>
                    <a:pt x="0" y="120000"/>
                  </a:cubicBezTo>
                  <a:cubicBezTo>
                    <a:pt x="1060" y="120000"/>
                    <a:pt x="2121" y="120000"/>
                    <a:pt x="3181" y="119958"/>
                  </a:cubicBezTo>
                  <a:cubicBezTo>
                    <a:pt x="5505" y="119916"/>
                    <a:pt x="7828" y="119791"/>
                    <a:pt x="10101" y="119583"/>
                  </a:cubicBezTo>
                  <a:cubicBezTo>
                    <a:pt x="22727" y="118541"/>
                    <a:pt x="35050" y="115500"/>
                    <a:pt x="46767" y="110583"/>
                  </a:cubicBezTo>
                  <a:cubicBezTo>
                    <a:pt x="61060" y="104541"/>
                    <a:pt x="73888" y="95875"/>
                    <a:pt x="84898" y="84875"/>
                  </a:cubicBezTo>
                  <a:cubicBezTo>
                    <a:pt x="107525"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8" name="Shape 208"/>
            <p:cNvSpPr/>
            <p:nvPr/>
          </p:nvSpPr>
          <p:spPr>
            <a:xfrm>
              <a:off x="4954588" y="0"/>
              <a:ext cx="5668963" cy="6858000"/>
            </a:xfrm>
            <a:custGeom>
              <a:pathLst>
                <a:path extrusionOk="0" h="120000" w="120000">
                  <a:moveTo>
                    <a:pt x="120000" y="0"/>
                  </a:moveTo>
                  <a:cubicBezTo>
                    <a:pt x="119747" y="0"/>
                    <a:pt x="119747" y="0"/>
                    <a:pt x="119747" y="0"/>
                  </a:cubicBezTo>
                  <a:cubicBezTo>
                    <a:pt x="119747" y="32041"/>
                    <a:pt x="107272" y="62125"/>
                    <a:pt x="84696" y="84708"/>
                  </a:cubicBezTo>
                  <a:cubicBezTo>
                    <a:pt x="63686" y="105708"/>
                    <a:pt x="36313" y="117916"/>
                    <a:pt x="6868" y="119583"/>
                  </a:cubicBezTo>
                  <a:cubicBezTo>
                    <a:pt x="4595" y="119791"/>
                    <a:pt x="2272" y="119916"/>
                    <a:pt x="0" y="119958"/>
                  </a:cubicBezTo>
                  <a:cubicBezTo>
                    <a:pt x="0" y="120000"/>
                    <a:pt x="0" y="120000"/>
                    <a:pt x="0" y="120000"/>
                  </a:cubicBezTo>
                  <a:cubicBezTo>
                    <a:pt x="1060" y="120000"/>
                    <a:pt x="2121" y="120000"/>
                    <a:pt x="3232" y="119958"/>
                  </a:cubicBezTo>
                  <a:cubicBezTo>
                    <a:pt x="5505" y="119916"/>
                    <a:pt x="7828" y="119791"/>
                    <a:pt x="10101" y="119583"/>
                  </a:cubicBezTo>
                  <a:cubicBezTo>
                    <a:pt x="22777" y="118541"/>
                    <a:pt x="35050" y="115500"/>
                    <a:pt x="46767" y="110583"/>
                  </a:cubicBezTo>
                  <a:cubicBezTo>
                    <a:pt x="61060" y="104541"/>
                    <a:pt x="73888" y="95875"/>
                    <a:pt x="84898" y="84875"/>
                  </a:cubicBezTo>
                  <a:cubicBezTo>
                    <a:pt x="107525"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9" name="Shape 209"/>
            <p:cNvSpPr/>
            <p:nvPr/>
          </p:nvSpPr>
          <p:spPr>
            <a:xfrm>
              <a:off x="4802188" y="0"/>
              <a:ext cx="5670550" cy="6858000"/>
            </a:xfrm>
            <a:custGeom>
              <a:pathLst>
                <a:path extrusionOk="0" h="120000" w="120000">
                  <a:moveTo>
                    <a:pt x="120000" y="0"/>
                  </a:moveTo>
                  <a:cubicBezTo>
                    <a:pt x="119697" y="0"/>
                    <a:pt x="119697" y="0"/>
                    <a:pt x="119697" y="0"/>
                  </a:cubicBezTo>
                  <a:cubicBezTo>
                    <a:pt x="119697" y="32041"/>
                    <a:pt x="107227" y="62125"/>
                    <a:pt x="84661" y="84708"/>
                  </a:cubicBezTo>
                  <a:cubicBezTo>
                    <a:pt x="63660" y="105708"/>
                    <a:pt x="36297" y="117916"/>
                    <a:pt x="6865" y="119583"/>
                  </a:cubicBezTo>
                  <a:cubicBezTo>
                    <a:pt x="4594" y="119791"/>
                    <a:pt x="2322" y="119916"/>
                    <a:pt x="0" y="119958"/>
                  </a:cubicBezTo>
                  <a:cubicBezTo>
                    <a:pt x="0" y="120000"/>
                    <a:pt x="0" y="120000"/>
                    <a:pt x="0" y="120000"/>
                  </a:cubicBezTo>
                  <a:cubicBezTo>
                    <a:pt x="1060" y="120000"/>
                    <a:pt x="2170" y="120000"/>
                    <a:pt x="3230" y="119958"/>
                  </a:cubicBezTo>
                  <a:cubicBezTo>
                    <a:pt x="5502" y="119916"/>
                    <a:pt x="7824" y="119791"/>
                    <a:pt x="10096" y="119583"/>
                  </a:cubicBezTo>
                  <a:cubicBezTo>
                    <a:pt x="22768" y="118541"/>
                    <a:pt x="35035" y="115500"/>
                    <a:pt x="46748" y="110583"/>
                  </a:cubicBezTo>
                  <a:cubicBezTo>
                    <a:pt x="61034" y="104541"/>
                    <a:pt x="73857" y="95875"/>
                    <a:pt x="84863" y="84875"/>
                  </a:cubicBezTo>
                  <a:cubicBezTo>
                    <a:pt x="107530"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0" name="Shape 210"/>
            <p:cNvSpPr/>
            <p:nvPr/>
          </p:nvSpPr>
          <p:spPr>
            <a:xfrm>
              <a:off x="4648201" y="0"/>
              <a:ext cx="5672138" cy="6858000"/>
            </a:xfrm>
            <a:custGeom>
              <a:pathLst>
                <a:path extrusionOk="0" h="120000" w="120000">
                  <a:moveTo>
                    <a:pt x="120000" y="0"/>
                  </a:moveTo>
                  <a:cubicBezTo>
                    <a:pt x="119697" y="0"/>
                    <a:pt x="119697" y="0"/>
                    <a:pt x="119697" y="0"/>
                  </a:cubicBezTo>
                  <a:cubicBezTo>
                    <a:pt x="119697" y="32041"/>
                    <a:pt x="107278" y="62125"/>
                    <a:pt x="84661" y="84708"/>
                  </a:cubicBezTo>
                  <a:cubicBezTo>
                    <a:pt x="63710" y="105708"/>
                    <a:pt x="36297" y="117916"/>
                    <a:pt x="6865" y="119583"/>
                  </a:cubicBezTo>
                  <a:cubicBezTo>
                    <a:pt x="4594" y="119791"/>
                    <a:pt x="2322" y="119916"/>
                    <a:pt x="0" y="119958"/>
                  </a:cubicBezTo>
                  <a:cubicBezTo>
                    <a:pt x="0" y="120000"/>
                    <a:pt x="0" y="120000"/>
                    <a:pt x="0" y="120000"/>
                  </a:cubicBezTo>
                  <a:cubicBezTo>
                    <a:pt x="1110" y="120000"/>
                    <a:pt x="2170" y="120000"/>
                    <a:pt x="3230" y="119958"/>
                  </a:cubicBezTo>
                  <a:cubicBezTo>
                    <a:pt x="5553" y="119916"/>
                    <a:pt x="7824" y="119791"/>
                    <a:pt x="10096" y="119583"/>
                  </a:cubicBezTo>
                  <a:cubicBezTo>
                    <a:pt x="22768" y="118541"/>
                    <a:pt x="35035" y="115500"/>
                    <a:pt x="46748" y="110583"/>
                  </a:cubicBezTo>
                  <a:cubicBezTo>
                    <a:pt x="61034" y="104541"/>
                    <a:pt x="73857" y="95875"/>
                    <a:pt x="84913" y="84875"/>
                  </a:cubicBezTo>
                  <a:cubicBezTo>
                    <a:pt x="107530"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1" name="Shape 211"/>
            <p:cNvSpPr/>
            <p:nvPr/>
          </p:nvSpPr>
          <p:spPr>
            <a:xfrm>
              <a:off x="4498976" y="0"/>
              <a:ext cx="5668963" cy="6858000"/>
            </a:xfrm>
            <a:custGeom>
              <a:pathLst>
                <a:path extrusionOk="0" h="120000" w="120000">
                  <a:moveTo>
                    <a:pt x="120000" y="0"/>
                  </a:moveTo>
                  <a:cubicBezTo>
                    <a:pt x="119696" y="0"/>
                    <a:pt x="119696" y="0"/>
                    <a:pt x="119696" y="0"/>
                  </a:cubicBezTo>
                  <a:cubicBezTo>
                    <a:pt x="119696" y="32041"/>
                    <a:pt x="107272" y="62125"/>
                    <a:pt x="84646" y="84708"/>
                  </a:cubicBezTo>
                  <a:cubicBezTo>
                    <a:pt x="63686" y="105708"/>
                    <a:pt x="36262" y="117916"/>
                    <a:pt x="6818" y="119583"/>
                  </a:cubicBezTo>
                  <a:cubicBezTo>
                    <a:pt x="4545" y="119791"/>
                    <a:pt x="2272" y="119916"/>
                    <a:pt x="0" y="119958"/>
                  </a:cubicBezTo>
                  <a:cubicBezTo>
                    <a:pt x="0" y="120000"/>
                    <a:pt x="0" y="120000"/>
                    <a:pt x="0" y="120000"/>
                  </a:cubicBezTo>
                  <a:cubicBezTo>
                    <a:pt x="1060" y="120000"/>
                    <a:pt x="2121" y="120000"/>
                    <a:pt x="3181" y="119958"/>
                  </a:cubicBezTo>
                  <a:cubicBezTo>
                    <a:pt x="5505" y="119916"/>
                    <a:pt x="7777" y="119791"/>
                    <a:pt x="10050" y="119583"/>
                  </a:cubicBezTo>
                  <a:cubicBezTo>
                    <a:pt x="22727" y="118541"/>
                    <a:pt x="35050" y="115541"/>
                    <a:pt x="46767" y="110583"/>
                  </a:cubicBezTo>
                  <a:cubicBezTo>
                    <a:pt x="61060" y="104541"/>
                    <a:pt x="73888" y="95875"/>
                    <a:pt x="84898" y="84875"/>
                  </a:cubicBezTo>
                  <a:cubicBezTo>
                    <a:pt x="107525"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2" name="Shape 212"/>
            <p:cNvSpPr/>
            <p:nvPr/>
          </p:nvSpPr>
          <p:spPr>
            <a:xfrm>
              <a:off x="4346576" y="0"/>
              <a:ext cx="5668963" cy="6858000"/>
            </a:xfrm>
            <a:custGeom>
              <a:pathLst>
                <a:path extrusionOk="0" h="120000" w="120000">
                  <a:moveTo>
                    <a:pt x="120000" y="0"/>
                  </a:moveTo>
                  <a:cubicBezTo>
                    <a:pt x="119747" y="0"/>
                    <a:pt x="119747" y="0"/>
                    <a:pt x="119747" y="0"/>
                  </a:cubicBezTo>
                  <a:cubicBezTo>
                    <a:pt x="119747" y="32041"/>
                    <a:pt x="107272" y="62125"/>
                    <a:pt x="84646" y="84708"/>
                  </a:cubicBezTo>
                  <a:cubicBezTo>
                    <a:pt x="63686" y="105708"/>
                    <a:pt x="36262" y="117916"/>
                    <a:pt x="6868" y="119583"/>
                  </a:cubicBezTo>
                  <a:cubicBezTo>
                    <a:pt x="4595" y="119791"/>
                    <a:pt x="2272" y="119916"/>
                    <a:pt x="0" y="119958"/>
                  </a:cubicBezTo>
                  <a:cubicBezTo>
                    <a:pt x="0" y="120000"/>
                    <a:pt x="0" y="120000"/>
                    <a:pt x="0" y="120000"/>
                  </a:cubicBezTo>
                  <a:cubicBezTo>
                    <a:pt x="1060" y="120000"/>
                    <a:pt x="2121" y="120000"/>
                    <a:pt x="3232" y="119958"/>
                  </a:cubicBezTo>
                  <a:cubicBezTo>
                    <a:pt x="5505" y="119916"/>
                    <a:pt x="7777" y="119791"/>
                    <a:pt x="10050" y="119583"/>
                  </a:cubicBezTo>
                  <a:cubicBezTo>
                    <a:pt x="22727" y="118541"/>
                    <a:pt x="35050" y="115541"/>
                    <a:pt x="46767" y="110583"/>
                  </a:cubicBezTo>
                  <a:cubicBezTo>
                    <a:pt x="61060" y="104541"/>
                    <a:pt x="73888" y="95875"/>
                    <a:pt x="84898" y="84875"/>
                  </a:cubicBezTo>
                  <a:cubicBezTo>
                    <a:pt x="107525"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3" name="Shape 213"/>
            <p:cNvSpPr/>
            <p:nvPr/>
          </p:nvSpPr>
          <p:spPr>
            <a:xfrm>
              <a:off x="4192588" y="0"/>
              <a:ext cx="5672138" cy="6858000"/>
            </a:xfrm>
            <a:custGeom>
              <a:pathLst>
                <a:path extrusionOk="0" h="120000" w="120000">
                  <a:moveTo>
                    <a:pt x="120000" y="0"/>
                  </a:moveTo>
                  <a:cubicBezTo>
                    <a:pt x="119697" y="0"/>
                    <a:pt x="119697" y="0"/>
                    <a:pt x="119697" y="0"/>
                  </a:cubicBezTo>
                  <a:cubicBezTo>
                    <a:pt x="119697" y="32041"/>
                    <a:pt x="107227" y="62125"/>
                    <a:pt x="84661" y="84708"/>
                  </a:cubicBezTo>
                  <a:cubicBezTo>
                    <a:pt x="63660" y="105708"/>
                    <a:pt x="36297" y="117958"/>
                    <a:pt x="6865" y="119583"/>
                  </a:cubicBezTo>
                  <a:cubicBezTo>
                    <a:pt x="4594" y="119791"/>
                    <a:pt x="2271" y="119916"/>
                    <a:pt x="0" y="119958"/>
                  </a:cubicBezTo>
                  <a:cubicBezTo>
                    <a:pt x="0" y="120000"/>
                    <a:pt x="0" y="120000"/>
                    <a:pt x="0" y="120000"/>
                  </a:cubicBezTo>
                  <a:cubicBezTo>
                    <a:pt x="1060" y="120000"/>
                    <a:pt x="2170" y="120000"/>
                    <a:pt x="3230" y="119958"/>
                  </a:cubicBezTo>
                  <a:cubicBezTo>
                    <a:pt x="5502" y="119916"/>
                    <a:pt x="7824" y="119791"/>
                    <a:pt x="10096" y="119583"/>
                  </a:cubicBezTo>
                  <a:cubicBezTo>
                    <a:pt x="22717" y="118541"/>
                    <a:pt x="35035" y="115500"/>
                    <a:pt x="46748" y="110583"/>
                  </a:cubicBezTo>
                  <a:cubicBezTo>
                    <a:pt x="61034" y="104541"/>
                    <a:pt x="73857" y="95875"/>
                    <a:pt x="84863" y="84875"/>
                  </a:cubicBezTo>
                  <a:cubicBezTo>
                    <a:pt x="107530"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4" name="Shape 214"/>
            <p:cNvSpPr/>
            <p:nvPr/>
          </p:nvSpPr>
          <p:spPr>
            <a:xfrm>
              <a:off x="4040188" y="0"/>
              <a:ext cx="5672138" cy="6858000"/>
            </a:xfrm>
            <a:custGeom>
              <a:pathLst>
                <a:path extrusionOk="0" h="120000" w="120000">
                  <a:moveTo>
                    <a:pt x="120000" y="0"/>
                  </a:moveTo>
                  <a:cubicBezTo>
                    <a:pt x="119697" y="0"/>
                    <a:pt x="119697" y="0"/>
                    <a:pt x="119697" y="0"/>
                  </a:cubicBezTo>
                  <a:cubicBezTo>
                    <a:pt x="119697" y="32041"/>
                    <a:pt x="107278" y="62125"/>
                    <a:pt x="84661" y="84708"/>
                  </a:cubicBezTo>
                  <a:cubicBezTo>
                    <a:pt x="63710" y="105708"/>
                    <a:pt x="36297" y="117916"/>
                    <a:pt x="6865" y="119583"/>
                  </a:cubicBezTo>
                  <a:cubicBezTo>
                    <a:pt x="4594" y="119791"/>
                    <a:pt x="2322" y="119916"/>
                    <a:pt x="0" y="119958"/>
                  </a:cubicBezTo>
                  <a:cubicBezTo>
                    <a:pt x="0" y="120000"/>
                    <a:pt x="0" y="120000"/>
                    <a:pt x="0" y="120000"/>
                  </a:cubicBezTo>
                  <a:cubicBezTo>
                    <a:pt x="1060" y="120000"/>
                    <a:pt x="2170" y="120000"/>
                    <a:pt x="3230" y="119958"/>
                  </a:cubicBezTo>
                  <a:cubicBezTo>
                    <a:pt x="5502" y="119916"/>
                    <a:pt x="7824" y="119791"/>
                    <a:pt x="10096" y="119583"/>
                  </a:cubicBezTo>
                  <a:cubicBezTo>
                    <a:pt x="22717" y="118541"/>
                    <a:pt x="35035" y="115541"/>
                    <a:pt x="46748" y="110583"/>
                  </a:cubicBezTo>
                  <a:cubicBezTo>
                    <a:pt x="61034" y="104541"/>
                    <a:pt x="73857" y="95875"/>
                    <a:pt x="84863" y="84875"/>
                  </a:cubicBezTo>
                  <a:cubicBezTo>
                    <a:pt x="107530"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5" name="Shape 215"/>
            <p:cNvSpPr/>
            <p:nvPr/>
          </p:nvSpPr>
          <p:spPr>
            <a:xfrm>
              <a:off x="3887788" y="0"/>
              <a:ext cx="5672138" cy="6858000"/>
            </a:xfrm>
            <a:custGeom>
              <a:pathLst>
                <a:path extrusionOk="0" h="120000" w="120000">
                  <a:moveTo>
                    <a:pt x="120000" y="0"/>
                  </a:moveTo>
                  <a:cubicBezTo>
                    <a:pt x="119697" y="0"/>
                    <a:pt x="119697" y="0"/>
                    <a:pt x="119697" y="0"/>
                  </a:cubicBezTo>
                  <a:cubicBezTo>
                    <a:pt x="119697" y="32041"/>
                    <a:pt x="107278" y="62125"/>
                    <a:pt x="84661" y="84708"/>
                  </a:cubicBezTo>
                  <a:cubicBezTo>
                    <a:pt x="63710" y="105708"/>
                    <a:pt x="36297" y="117916"/>
                    <a:pt x="6865" y="119583"/>
                  </a:cubicBezTo>
                  <a:cubicBezTo>
                    <a:pt x="4594" y="119791"/>
                    <a:pt x="2322" y="119916"/>
                    <a:pt x="0" y="119958"/>
                  </a:cubicBezTo>
                  <a:cubicBezTo>
                    <a:pt x="0" y="120000"/>
                    <a:pt x="0" y="120000"/>
                    <a:pt x="0" y="120000"/>
                  </a:cubicBezTo>
                  <a:cubicBezTo>
                    <a:pt x="1110" y="120000"/>
                    <a:pt x="2170" y="120000"/>
                    <a:pt x="3230" y="119958"/>
                  </a:cubicBezTo>
                  <a:cubicBezTo>
                    <a:pt x="5553" y="119916"/>
                    <a:pt x="7824" y="119791"/>
                    <a:pt x="10096" y="119583"/>
                  </a:cubicBezTo>
                  <a:cubicBezTo>
                    <a:pt x="22768" y="118541"/>
                    <a:pt x="35035" y="115500"/>
                    <a:pt x="46748" y="110583"/>
                  </a:cubicBezTo>
                  <a:cubicBezTo>
                    <a:pt x="61034" y="104541"/>
                    <a:pt x="73908" y="95875"/>
                    <a:pt x="84913" y="84875"/>
                  </a:cubicBezTo>
                  <a:cubicBezTo>
                    <a:pt x="107530"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6" name="Shape 216"/>
            <p:cNvSpPr/>
            <p:nvPr/>
          </p:nvSpPr>
          <p:spPr>
            <a:xfrm>
              <a:off x="3736976" y="0"/>
              <a:ext cx="5668963" cy="6858000"/>
            </a:xfrm>
            <a:custGeom>
              <a:pathLst>
                <a:path extrusionOk="0" h="120000" w="120000">
                  <a:moveTo>
                    <a:pt x="120000" y="0"/>
                  </a:moveTo>
                  <a:cubicBezTo>
                    <a:pt x="119747" y="0"/>
                    <a:pt x="119747" y="0"/>
                    <a:pt x="119747" y="0"/>
                  </a:cubicBezTo>
                  <a:cubicBezTo>
                    <a:pt x="119747" y="32041"/>
                    <a:pt x="107272" y="62125"/>
                    <a:pt x="84646" y="84708"/>
                  </a:cubicBezTo>
                  <a:cubicBezTo>
                    <a:pt x="63686" y="105708"/>
                    <a:pt x="36262" y="117916"/>
                    <a:pt x="6868" y="119583"/>
                  </a:cubicBezTo>
                  <a:cubicBezTo>
                    <a:pt x="4595" y="119791"/>
                    <a:pt x="2272" y="119916"/>
                    <a:pt x="0" y="119958"/>
                  </a:cubicBezTo>
                  <a:cubicBezTo>
                    <a:pt x="0" y="120000"/>
                    <a:pt x="0" y="120000"/>
                    <a:pt x="0" y="120000"/>
                  </a:cubicBezTo>
                  <a:cubicBezTo>
                    <a:pt x="1060" y="120000"/>
                    <a:pt x="2121" y="120000"/>
                    <a:pt x="3181" y="119958"/>
                  </a:cubicBezTo>
                  <a:cubicBezTo>
                    <a:pt x="5505" y="119916"/>
                    <a:pt x="7777" y="119791"/>
                    <a:pt x="10050" y="119583"/>
                  </a:cubicBezTo>
                  <a:cubicBezTo>
                    <a:pt x="22727" y="118541"/>
                    <a:pt x="35000" y="115500"/>
                    <a:pt x="46767" y="110583"/>
                  </a:cubicBezTo>
                  <a:cubicBezTo>
                    <a:pt x="61060" y="104541"/>
                    <a:pt x="73888" y="95875"/>
                    <a:pt x="84898" y="84875"/>
                  </a:cubicBezTo>
                  <a:cubicBezTo>
                    <a:pt x="107525"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7" name="Shape 217"/>
            <p:cNvSpPr/>
            <p:nvPr/>
          </p:nvSpPr>
          <p:spPr>
            <a:xfrm>
              <a:off x="3584576" y="0"/>
              <a:ext cx="5668963" cy="6858000"/>
            </a:xfrm>
            <a:custGeom>
              <a:pathLst>
                <a:path extrusionOk="0" h="120000" w="120000">
                  <a:moveTo>
                    <a:pt x="120000" y="0"/>
                  </a:moveTo>
                  <a:cubicBezTo>
                    <a:pt x="119747" y="0"/>
                    <a:pt x="119747" y="0"/>
                    <a:pt x="119747" y="0"/>
                  </a:cubicBezTo>
                  <a:cubicBezTo>
                    <a:pt x="119747" y="32041"/>
                    <a:pt x="107272" y="62125"/>
                    <a:pt x="84696" y="84708"/>
                  </a:cubicBezTo>
                  <a:cubicBezTo>
                    <a:pt x="63686" y="105708"/>
                    <a:pt x="36262" y="117916"/>
                    <a:pt x="6868" y="119583"/>
                  </a:cubicBezTo>
                  <a:cubicBezTo>
                    <a:pt x="4595" y="119791"/>
                    <a:pt x="2272" y="119916"/>
                    <a:pt x="0" y="119958"/>
                  </a:cubicBezTo>
                  <a:cubicBezTo>
                    <a:pt x="0" y="120000"/>
                    <a:pt x="0" y="120000"/>
                    <a:pt x="0" y="120000"/>
                  </a:cubicBezTo>
                  <a:cubicBezTo>
                    <a:pt x="1060" y="120000"/>
                    <a:pt x="2121" y="120000"/>
                    <a:pt x="3232" y="119958"/>
                  </a:cubicBezTo>
                  <a:cubicBezTo>
                    <a:pt x="5505" y="119916"/>
                    <a:pt x="7828" y="119791"/>
                    <a:pt x="10101" y="119583"/>
                  </a:cubicBezTo>
                  <a:cubicBezTo>
                    <a:pt x="22727" y="118541"/>
                    <a:pt x="35050" y="115500"/>
                    <a:pt x="46767" y="110583"/>
                  </a:cubicBezTo>
                  <a:cubicBezTo>
                    <a:pt x="61060" y="104541"/>
                    <a:pt x="73888" y="95875"/>
                    <a:pt x="84898" y="84875"/>
                  </a:cubicBezTo>
                  <a:cubicBezTo>
                    <a:pt x="107525"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8" name="Shape 218"/>
            <p:cNvSpPr/>
            <p:nvPr/>
          </p:nvSpPr>
          <p:spPr>
            <a:xfrm>
              <a:off x="3432176" y="0"/>
              <a:ext cx="5670550" cy="6858000"/>
            </a:xfrm>
            <a:custGeom>
              <a:pathLst>
                <a:path extrusionOk="0" h="120000" w="120000">
                  <a:moveTo>
                    <a:pt x="120000" y="0"/>
                  </a:moveTo>
                  <a:cubicBezTo>
                    <a:pt x="119697" y="0"/>
                    <a:pt x="119697" y="0"/>
                    <a:pt x="119697" y="0"/>
                  </a:cubicBezTo>
                  <a:cubicBezTo>
                    <a:pt x="119697" y="32041"/>
                    <a:pt x="107227" y="62125"/>
                    <a:pt x="84661" y="84708"/>
                  </a:cubicBezTo>
                  <a:cubicBezTo>
                    <a:pt x="63710" y="105708"/>
                    <a:pt x="36297" y="117916"/>
                    <a:pt x="6865" y="119583"/>
                  </a:cubicBezTo>
                  <a:cubicBezTo>
                    <a:pt x="4594" y="119791"/>
                    <a:pt x="2322" y="119916"/>
                    <a:pt x="0" y="119958"/>
                  </a:cubicBezTo>
                  <a:cubicBezTo>
                    <a:pt x="0" y="120000"/>
                    <a:pt x="0" y="120000"/>
                    <a:pt x="0" y="120000"/>
                  </a:cubicBezTo>
                  <a:cubicBezTo>
                    <a:pt x="1060" y="120000"/>
                    <a:pt x="2170" y="120000"/>
                    <a:pt x="3230" y="119958"/>
                  </a:cubicBezTo>
                  <a:cubicBezTo>
                    <a:pt x="5502" y="119916"/>
                    <a:pt x="7824" y="119791"/>
                    <a:pt x="10096" y="119583"/>
                  </a:cubicBezTo>
                  <a:cubicBezTo>
                    <a:pt x="22717" y="118541"/>
                    <a:pt x="35035" y="115500"/>
                    <a:pt x="46748" y="110583"/>
                  </a:cubicBezTo>
                  <a:cubicBezTo>
                    <a:pt x="61034" y="104541"/>
                    <a:pt x="73857" y="95875"/>
                    <a:pt x="84863" y="84875"/>
                  </a:cubicBezTo>
                  <a:cubicBezTo>
                    <a:pt x="107530"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9" name="Shape 219"/>
            <p:cNvSpPr/>
            <p:nvPr/>
          </p:nvSpPr>
          <p:spPr>
            <a:xfrm>
              <a:off x="3279776" y="0"/>
              <a:ext cx="5670550" cy="6858000"/>
            </a:xfrm>
            <a:custGeom>
              <a:pathLst>
                <a:path extrusionOk="0" h="120000" w="120000">
                  <a:moveTo>
                    <a:pt x="120000" y="0"/>
                  </a:moveTo>
                  <a:cubicBezTo>
                    <a:pt x="119697" y="0"/>
                    <a:pt x="119697" y="0"/>
                    <a:pt x="119697" y="0"/>
                  </a:cubicBezTo>
                  <a:cubicBezTo>
                    <a:pt x="119697" y="32041"/>
                    <a:pt x="107278" y="62125"/>
                    <a:pt x="84661" y="84708"/>
                  </a:cubicBezTo>
                  <a:cubicBezTo>
                    <a:pt x="63710" y="105708"/>
                    <a:pt x="36297" y="117916"/>
                    <a:pt x="6865" y="119583"/>
                  </a:cubicBezTo>
                  <a:cubicBezTo>
                    <a:pt x="4594" y="119791"/>
                    <a:pt x="2322" y="119916"/>
                    <a:pt x="0" y="119958"/>
                  </a:cubicBezTo>
                  <a:cubicBezTo>
                    <a:pt x="0" y="120000"/>
                    <a:pt x="0" y="120000"/>
                    <a:pt x="0" y="120000"/>
                  </a:cubicBezTo>
                  <a:cubicBezTo>
                    <a:pt x="1110" y="120000"/>
                    <a:pt x="2170" y="120000"/>
                    <a:pt x="3230" y="119958"/>
                  </a:cubicBezTo>
                  <a:cubicBezTo>
                    <a:pt x="5553" y="119916"/>
                    <a:pt x="7824" y="119791"/>
                    <a:pt x="10096" y="119583"/>
                  </a:cubicBezTo>
                  <a:cubicBezTo>
                    <a:pt x="22768" y="118541"/>
                    <a:pt x="35035" y="115500"/>
                    <a:pt x="46748" y="110583"/>
                  </a:cubicBezTo>
                  <a:cubicBezTo>
                    <a:pt x="61034" y="104541"/>
                    <a:pt x="73857" y="95875"/>
                    <a:pt x="84913" y="84875"/>
                  </a:cubicBezTo>
                  <a:cubicBezTo>
                    <a:pt x="107530"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0" name="Shape 220"/>
            <p:cNvSpPr/>
            <p:nvPr/>
          </p:nvSpPr>
          <p:spPr>
            <a:xfrm>
              <a:off x="3128963" y="0"/>
              <a:ext cx="5668963" cy="6858000"/>
            </a:xfrm>
            <a:custGeom>
              <a:pathLst>
                <a:path extrusionOk="0" h="120000" w="120000">
                  <a:moveTo>
                    <a:pt x="120000" y="0"/>
                  </a:moveTo>
                  <a:cubicBezTo>
                    <a:pt x="119696" y="0"/>
                    <a:pt x="119696" y="0"/>
                    <a:pt x="119696" y="0"/>
                  </a:cubicBezTo>
                  <a:cubicBezTo>
                    <a:pt x="119696" y="32041"/>
                    <a:pt x="107272" y="62125"/>
                    <a:pt x="84646" y="84708"/>
                  </a:cubicBezTo>
                  <a:cubicBezTo>
                    <a:pt x="63686" y="105708"/>
                    <a:pt x="36262" y="117916"/>
                    <a:pt x="6868" y="119583"/>
                  </a:cubicBezTo>
                  <a:cubicBezTo>
                    <a:pt x="4545" y="119791"/>
                    <a:pt x="2272" y="119916"/>
                    <a:pt x="0" y="119958"/>
                  </a:cubicBezTo>
                  <a:cubicBezTo>
                    <a:pt x="0" y="120000"/>
                    <a:pt x="0" y="120000"/>
                    <a:pt x="0" y="120000"/>
                  </a:cubicBezTo>
                  <a:cubicBezTo>
                    <a:pt x="1060" y="120000"/>
                    <a:pt x="2121" y="120000"/>
                    <a:pt x="3181" y="119958"/>
                  </a:cubicBezTo>
                  <a:cubicBezTo>
                    <a:pt x="5505" y="119916"/>
                    <a:pt x="7777" y="119791"/>
                    <a:pt x="10050" y="119583"/>
                  </a:cubicBezTo>
                  <a:cubicBezTo>
                    <a:pt x="22727" y="118541"/>
                    <a:pt x="35000" y="115500"/>
                    <a:pt x="46717" y="110583"/>
                  </a:cubicBezTo>
                  <a:cubicBezTo>
                    <a:pt x="61060" y="104541"/>
                    <a:pt x="73888" y="95875"/>
                    <a:pt x="84898" y="84875"/>
                  </a:cubicBezTo>
                  <a:cubicBezTo>
                    <a:pt x="107525"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1" name="Shape 221"/>
            <p:cNvSpPr/>
            <p:nvPr/>
          </p:nvSpPr>
          <p:spPr>
            <a:xfrm>
              <a:off x="2976563" y="0"/>
              <a:ext cx="5668963" cy="6858000"/>
            </a:xfrm>
            <a:custGeom>
              <a:pathLst>
                <a:path extrusionOk="0" h="120000" w="120000">
                  <a:moveTo>
                    <a:pt x="120000" y="0"/>
                  </a:moveTo>
                  <a:cubicBezTo>
                    <a:pt x="119747" y="0"/>
                    <a:pt x="119747" y="0"/>
                    <a:pt x="119747" y="0"/>
                  </a:cubicBezTo>
                  <a:cubicBezTo>
                    <a:pt x="119747" y="32041"/>
                    <a:pt x="107272" y="62125"/>
                    <a:pt x="84696" y="84708"/>
                  </a:cubicBezTo>
                  <a:cubicBezTo>
                    <a:pt x="63686" y="105708"/>
                    <a:pt x="36262" y="117916"/>
                    <a:pt x="6868" y="119583"/>
                  </a:cubicBezTo>
                  <a:cubicBezTo>
                    <a:pt x="4595" y="119791"/>
                    <a:pt x="2272" y="119916"/>
                    <a:pt x="0" y="119958"/>
                  </a:cubicBezTo>
                  <a:cubicBezTo>
                    <a:pt x="0" y="120000"/>
                    <a:pt x="0" y="120000"/>
                    <a:pt x="0" y="120000"/>
                  </a:cubicBezTo>
                  <a:cubicBezTo>
                    <a:pt x="1060" y="120000"/>
                    <a:pt x="2121" y="120000"/>
                    <a:pt x="3232" y="119958"/>
                  </a:cubicBezTo>
                  <a:cubicBezTo>
                    <a:pt x="5505" y="119916"/>
                    <a:pt x="7777" y="119791"/>
                    <a:pt x="10101" y="119583"/>
                  </a:cubicBezTo>
                  <a:cubicBezTo>
                    <a:pt x="22727" y="118541"/>
                    <a:pt x="35050" y="115500"/>
                    <a:pt x="46717" y="110583"/>
                  </a:cubicBezTo>
                  <a:cubicBezTo>
                    <a:pt x="61060" y="104541"/>
                    <a:pt x="73888" y="95875"/>
                    <a:pt x="84898" y="84875"/>
                  </a:cubicBezTo>
                  <a:cubicBezTo>
                    <a:pt x="107525"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2" name="Shape 222"/>
            <p:cNvSpPr/>
            <p:nvPr/>
          </p:nvSpPr>
          <p:spPr>
            <a:xfrm>
              <a:off x="2824163" y="0"/>
              <a:ext cx="5670550" cy="6858000"/>
            </a:xfrm>
            <a:custGeom>
              <a:pathLst>
                <a:path extrusionOk="0" h="120000" w="120000">
                  <a:moveTo>
                    <a:pt x="120000" y="0"/>
                  </a:moveTo>
                  <a:cubicBezTo>
                    <a:pt x="119697" y="0"/>
                    <a:pt x="119697" y="0"/>
                    <a:pt x="119697" y="0"/>
                  </a:cubicBezTo>
                  <a:cubicBezTo>
                    <a:pt x="119697" y="32041"/>
                    <a:pt x="107227" y="62125"/>
                    <a:pt x="84661" y="84708"/>
                  </a:cubicBezTo>
                  <a:cubicBezTo>
                    <a:pt x="63660" y="105708"/>
                    <a:pt x="36247" y="117916"/>
                    <a:pt x="6865" y="119583"/>
                  </a:cubicBezTo>
                  <a:cubicBezTo>
                    <a:pt x="4594" y="119791"/>
                    <a:pt x="2271" y="119916"/>
                    <a:pt x="0" y="119958"/>
                  </a:cubicBezTo>
                  <a:cubicBezTo>
                    <a:pt x="0" y="120000"/>
                    <a:pt x="0" y="120000"/>
                    <a:pt x="0" y="120000"/>
                  </a:cubicBezTo>
                  <a:cubicBezTo>
                    <a:pt x="1060" y="120000"/>
                    <a:pt x="2170" y="120000"/>
                    <a:pt x="3230" y="119958"/>
                  </a:cubicBezTo>
                  <a:cubicBezTo>
                    <a:pt x="5502" y="119916"/>
                    <a:pt x="7824" y="119791"/>
                    <a:pt x="10096" y="119583"/>
                  </a:cubicBezTo>
                  <a:cubicBezTo>
                    <a:pt x="22717" y="118541"/>
                    <a:pt x="35035" y="115500"/>
                    <a:pt x="46748" y="110583"/>
                  </a:cubicBezTo>
                  <a:cubicBezTo>
                    <a:pt x="61034" y="104541"/>
                    <a:pt x="73857" y="95875"/>
                    <a:pt x="84863" y="84875"/>
                  </a:cubicBezTo>
                  <a:cubicBezTo>
                    <a:pt x="107530"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3" name="Shape 223"/>
            <p:cNvSpPr/>
            <p:nvPr/>
          </p:nvSpPr>
          <p:spPr>
            <a:xfrm>
              <a:off x="2670176" y="0"/>
              <a:ext cx="5672138" cy="6858000"/>
            </a:xfrm>
            <a:custGeom>
              <a:pathLst>
                <a:path extrusionOk="0" h="120000" w="120000">
                  <a:moveTo>
                    <a:pt x="120000" y="0"/>
                  </a:moveTo>
                  <a:cubicBezTo>
                    <a:pt x="119697" y="0"/>
                    <a:pt x="119697" y="0"/>
                    <a:pt x="119697" y="0"/>
                  </a:cubicBezTo>
                  <a:cubicBezTo>
                    <a:pt x="119697" y="32041"/>
                    <a:pt x="107278" y="62125"/>
                    <a:pt x="84661" y="84708"/>
                  </a:cubicBezTo>
                  <a:cubicBezTo>
                    <a:pt x="63660" y="105708"/>
                    <a:pt x="36297" y="117916"/>
                    <a:pt x="6865" y="119583"/>
                  </a:cubicBezTo>
                  <a:cubicBezTo>
                    <a:pt x="4594" y="119791"/>
                    <a:pt x="2322" y="119916"/>
                    <a:pt x="0" y="119958"/>
                  </a:cubicBezTo>
                  <a:cubicBezTo>
                    <a:pt x="0" y="120000"/>
                    <a:pt x="0" y="120000"/>
                    <a:pt x="0" y="120000"/>
                  </a:cubicBezTo>
                  <a:cubicBezTo>
                    <a:pt x="1060" y="120000"/>
                    <a:pt x="2170" y="120000"/>
                    <a:pt x="3230" y="119958"/>
                  </a:cubicBezTo>
                  <a:cubicBezTo>
                    <a:pt x="5502" y="119916"/>
                    <a:pt x="7824" y="119791"/>
                    <a:pt x="10096" y="119583"/>
                  </a:cubicBezTo>
                  <a:cubicBezTo>
                    <a:pt x="22768" y="118541"/>
                    <a:pt x="35035" y="115500"/>
                    <a:pt x="46748" y="110583"/>
                  </a:cubicBezTo>
                  <a:cubicBezTo>
                    <a:pt x="61034" y="104541"/>
                    <a:pt x="73857" y="95875"/>
                    <a:pt x="84863" y="84875"/>
                  </a:cubicBezTo>
                  <a:cubicBezTo>
                    <a:pt x="107530"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4" name="Shape 224"/>
            <p:cNvSpPr/>
            <p:nvPr/>
          </p:nvSpPr>
          <p:spPr>
            <a:xfrm>
              <a:off x="2517776" y="0"/>
              <a:ext cx="5672138" cy="6858000"/>
            </a:xfrm>
            <a:custGeom>
              <a:pathLst>
                <a:path extrusionOk="0" h="120000" w="120000">
                  <a:moveTo>
                    <a:pt x="120000" y="0"/>
                  </a:moveTo>
                  <a:cubicBezTo>
                    <a:pt x="119697" y="0"/>
                    <a:pt x="119697" y="0"/>
                    <a:pt x="119697" y="0"/>
                  </a:cubicBezTo>
                  <a:cubicBezTo>
                    <a:pt x="119697" y="32041"/>
                    <a:pt x="107278" y="62125"/>
                    <a:pt x="84661" y="84708"/>
                  </a:cubicBezTo>
                  <a:cubicBezTo>
                    <a:pt x="63710" y="105708"/>
                    <a:pt x="36297" y="117916"/>
                    <a:pt x="6865" y="119583"/>
                  </a:cubicBezTo>
                  <a:cubicBezTo>
                    <a:pt x="4594" y="119791"/>
                    <a:pt x="2322" y="119916"/>
                    <a:pt x="0" y="119958"/>
                  </a:cubicBezTo>
                  <a:cubicBezTo>
                    <a:pt x="0" y="120000"/>
                    <a:pt x="0" y="120000"/>
                    <a:pt x="0" y="120000"/>
                  </a:cubicBezTo>
                  <a:cubicBezTo>
                    <a:pt x="1110" y="120000"/>
                    <a:pt x="2170" y="120000"/>
                    <a:pt x="3230" y="119958"/>
                  </a:cubicBezTo>
                  <a:cubicBezTo>
                    <a:pt x="5553" y="119916"/>
                    <a:pt x="7824" y="119791"/>
                    <a:pt x="10096" y="119583"/>
                  </a:cubicBezTo>
                  <a:cubicBezTo>
                    <a:pt x="22768" y="118541"/>
                    <a:pt x="35035" y="115500"/>
                    <a:pt x="46748" y="110583"/>
                  </a:cubicBezTo>
                  <a:cubicBezTo>
                    <a:pt x="61034" y="104541"/>
                    <a:pt x="73908" y="95875"/>
                    <a:pt x="84913" y="84875"/>
                  </a:cubicBezTo>
                  <a:cubicBezTo>
                    <a:pt x="107530"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5" name="Shape 225"/>
            <p:cNvSpPr/>
            <p:nvPr/>
          </p:nvSpPr>
          <p:spPr>
            <a:xfrm>
              <a:off x="2368551" y="0"/>
              <a:ext cx="5668963" cy="6858000"/>
            </a:xfrm>
            <a:custGeom>
              <a:pathLst>
                <a:path extrusionOk="0" h="120000" w="120000">
                  <a:moveTo>
                    <a:pt x="120000" y="0"/>
                  </a:moveTo>
                  <a:cubicBezTo>
                    <a:pt x="119747" y="0"/>
                    <a:pt x="119747" y="0"/>
                    <a:pt x="119747" y="0"/>
                  </a:cubicBezTo>
                  <a:cubicBezTo>
                    <a:pt x="119747" y="32041"/>
                    <a:pt x="107272" y="62125"/>
                    <a:pt x="84646" y="84708"/>
                  </a:cubicBezTo>
                  <a:cubicBezTo>
                    <a:pt x="62070" y="107333"/>
                    <a:pt x="31969" y="119791"/>
                    <a:pt x="0" y="119791"/>
                  </a:cubicBezTo>
                  <a:cubicBezTo>
                    <a:pt x="0" y="120000"/>
                    <a:pt x="0" y="120000"/>
                    <a:pt x="0" y="120000"/>
                  </a:cubicBezTo>
                  <a:cubicBezTo>
                    <a:pt x="1060" y="120000"/>
                    <a:pt x="2121" y="120000"/>
                    <a:pt x="3181" y="119958"/>
                  </a:cubicBezTo>
                  <a:cubicBezTo>
                    <a:pt x="5505" y="119916"/>
                    <a:pt x="7777" y="119791"/>
                    <a:pt x="10050" y="119583"/>
                  </a:cubicBezTo>
                  <a:cubicBezTo>
                    <a:pt x="22727" y="118541"/>
                    <a:pt x="35000" y="115500"/>
                    <a:pt x="46717" y="110583"/>
                  </a:cubicBezTo>
                  <a:cubicBezTo>
                    <a:pt x="61010" y="104541"/>
                    <a:pt x="73888" y="95875"/>
                    <a:pt x="84898" y="84875"/>
                  </a:cubicBezTo>
                  <a:cubicBezTo>
                    <a:pt x="107525" y="62208"/>
                    <a:pt x="120000" y="32083"/>
                    <a:pt x="120000" y="0"/>
                  </a:cubicBezTo>
                </a:path>
              </a:pathLst>
            </a:custGeom>
            <a:solidFill>
              <a:schemeClr val="accent1">
                <a:alpha val="4784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226" name="Shape 226"/>
          <p:cNvSpPr/>
          <p:nvPr/>
        </p:nvSpPr>
        <p:spPr>
          <a:xfrm>
            <a:off x="0" y="1431131"/>
            <a:ext cx="9144000" cy="228123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7" name="Shape 227"/>
          <p:cNvSpPr/>
          <p:nvPr/>
        </p:nvSpPr>
        <p:spPr>
          <a:xfrm>
            <a:off x="2381" y="1431131"/>
            <a:ext cx="9141618" cy="2281238"/>
          </a:xfrm>
          <a:custGeom>
            <a:pathLst>
              <a:path extrusionOk="0" h="120000" w="120000">
                <a:moveTo>
                  <a:pt x="0" y="82609"/>
                </a:moveTo>
                <a:lnTo>
                  <a:pt x="0" y="73402"/>
                </a:lnTo>
                <a:lnTo>
                  <a:pt x="8986" y="73402"/>
                </a:lnTo>
                <a:lnTo>
                  <a:pt x="8986" y="82609"/>
                </a:lnTo>
                <a:lnTo>
                  <a:pt x="0" y="82609"/>
                </a:lnTo>
                <a:moveTo>
                  <a:pt x="0" y="0"/>
                </a:moveTo>
                <a:lnTo>
                  <a:pt x="0" y="120000"/>
                </a:lnTo>
                <a:lnTo>
                  <a:pt x="120000" y="120000"/>
                </a:lnTo>
                <a:lnTo>
                  <a:pt x="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8" name="Shape 228"/>
          <p:cNvSpPr/>
          <p:nvPr/>
        </p:nvSpPr>
        <p:spPr>
          <a:xfrm>
            <a:off x="2346722" y="1584722"/>
            <a:ext cx="6797279" cy="2127647"/>
          </a:xfrm>
          <a:custGeom>
            <a:pathLst>
              <a:path extrusionOk="0" h="120000" w="120000">
                <a:moveTo>
                  <a:pt x="7588" y="0"/>
                </a:moveTo>
                <a:lnTo>
                  <a:pt x="0" y="24376"/>
                </a:lnTo>
                <a:lnTo>
                  <a:pt x="120000" y="120000"/>
                </a:lnTo>
                <a:lnTo>
                  <a:pt x="7588"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229" name="Shape 229"/>
          <p:cNvGrpSpPr/>
          <p:nvPr/>
        </p:nvGrpSpPr>
        <p:grpSpPr>
          <a:xfrm>
            <a:off x="2381" y="2864814"/>
            <a:ext cx="9141620" cy="2281238"/>
            <a:chOff x="3175" y="1908175"/>
            <a:chExt cx="12188826" cy="3041651"/>
          </a:xfrm>
        </p:grpSpPr>
        <p:sp>
          <p:nvSpPr>
            <p:cNvPr id="230" name="Shape 230"/>
            <p:cNvSpPr/>
            <p:nvPr/>
          </p:nvSpPr>
          <p:spPr>
            <a:xfrm>
              <a:off x="3128963" y="2112963"/>
              <a:ext cx="9063038" cy="2836863"/>
            </a:xfrm>
            <a:custGeom>
              <a:pathLst>
                <a:path extrusionOk="0" h="120000" w="120000">
                  <a:moveTo>
                    <a:pt x="7588" y="0"/>
                  </a:moveTo>
                  <a:lnTo>
                    <a:pt x="0" y="24376"/>
                  </a:lnTo>
                  <a:lnTo>
                    <a:pt x="120000" y="120000"/>
                  </a:lnTo>
                  <a:lnTo>
                    <a:pt x="7588" y="0"/>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231" name="Shape 231"/>
            <p:cNvGrpSpPr/>
            <p:nvPr/>
          </p:nvGrpSpPr>
          <p:grpSpPr>
            <a:xfrm>
              <a:off x="3175" y="1908175"/>
              <a:ext cx="12188825" cy="3041650"/>
              <a:chOff x="3175" y="1908175"/>
              <a:chExt cx="12188825" cy="3041650"/>
            </a:xfrm>
          </p:grpSpPr>
          <p:sp>
            <p:nvSpPr>
              <p:cNvPr id="232" name="Shape 232"/>
              <p:cNvSpPr/>
              <p:nvPr/>
            </p:nvSpPr>
            <p:spPr>
              <a:xfrm>
                <a:off x="3175" y="1908175"/>
                <a:ext cx="12188825" cy="3041650"/>
              </a:xfrm>
              <a:custGeom>
                <a:pathLst>
                  <a:path extrusionOk="0" h="120000" w="120000">
                    <a:moveTo>
                      <a:pt x="0" y="82609"/>
                    </a:moveTo>
                    <a:lnTo>
                      <a:pt x="0" y="73402"/>
                    </a:lnTo>
                    <a:lnTo>
                      <a:pt x="8986" y="73402"/>
                    </a:lnTo>
                    <a:lnTo>
                      <a:pt x="8986" y="82609"/>
                    </a:lnTo>
                    <a:lnTo>
                      <a:pt x="0" y="82609"/>
                    </a:lnTo>
                    <a:close/>
                    <a:moveTo>
                      <a:pt x="0" y="0"/>
                    </a:moveTo>
                    <a:lnTo>
                      <a:pt x="0" y="120000"/>
                    </a:lnTo>
                    <a:lnTo>
                      <a:pt x="120000" y="120000"/>
                    </a:lnTo>
                    <a:lnTo>
                      <a:pt x="0" y="0"/>
                    </a:lnTo>
                    <a:close/>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33" name="Shape 233"/>
              <p:cNvSpPr/>
              <p:nvPr/>
            </p:nvSpPr>
            <p:spPr>
              <a:xfrm>
                <a:off x="3175" y="3768725"/>
                <a:ext cx="912813" cy="233363"/>
              </a:xfrm>
              <a:prstGeom prst="rect">
                <a:avLst/>
              </a:pr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234" name="Shape 234"/>
            <p:cNvSpPr/>
            <p:nvPr/>
          </p:nvSpPr>
          <p:spPr>
            <a:xfrm>
              <a:off x="3175" y="3768725"/>
              <a:ext cx="912813" cy="233363"/>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235" name="Shape 235"/>
          <p:cNvSpPr/>
          <p:nvPr/>
        </p:nvSpPr>
        <p:spPr>
          <a:xfrm>
            <a:off x="2381" y="2826544"/>
            <a:ext cx="684610" cy="17502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pic>
        <p:nvPicPr>
          <p:cNvPr id="236" name="Shape 236"/>
          <p:cNvPicPr preferRelativeResize="0"/>
          <p:nvPr>
            <p:ph idx="2" type="pic"/>
          </p:nvPr>
        </p:nvPicPr>
        <p:blipFill rotWithShape="1">
          <a:blip r:embed="rId3">
            <a:alphaModFix/>
          </a:blip>
          <a:srcRect b="866" l="0" r="0" t="866"/>
          <a:stretch/>
        </p:blipFill>
        <p:spPr>
          <a:xfrm>
            <a:off x="4323161" y="185738"/>
            <a:ext cx="4463653" cy="4960315"/>
          </a:xfrm>
          <a:prstGeom prst="rect">
            <a:avLst/>
          </a:prstGeom>
          <a:noFill/>
          <a:ln>
            <a:noFill/>
          </a:ln>
        </p:spPr>
      </p:pic>
      <p:grpSp>
        <p:nvGrpSpPr>
          <p:cNvPr id="237" name="Shape 237"/>
          <p:cNvGrpSpPr/>
          <p:nvPr/>
        </p:nvGrpSpPr>
        <p:grpSpPr>
          <a:xfrm>
            <a:off x="802483" y="1035249"/>
            <a:ext cx="2889646" cy="647349"/>
            <a:chOff x="1012826" y="1320801"/>
            <a:chExt cx="4308475" cy="965200"/>
          </a:xfrm>
        </p:grpSpPr>
        <p:sp>
          <p:nvSpPr>
            <p:cNvPr id="238" name="Shape 238"/>
            <p:cNvSpPr/>
            <p:nvPr/>
          </p:nvSpPr>
          <p:spPr>
            <a:xfrm>
              <a:off x="1114426" y="1576388"/>
              <a:ext cx="455613" cy="458788"/>
            </a:xfrm>
            <a:custGeom>
              <a:pathLst>
                <a:path extrusionOk="0" h="120000" w="120000">
                  <a:moveTo>
                    <a:pt x="48000" y="114666"/>
                  </a:moveTo>
                  <a:cubicBezTo>
                    <a:pt x="44000" y="120000"/>
                    <a:pt x="32000" y="117333"/>
                    <a:pt x="24000" y="109333"/>
                  </a:cubicBezTo>
                  <a:cubicBezTo>
                    <a:pt x="10666" y="96000"/>
                    <a:pt x="10666" y="96000"/>
                    <a:pt x="10666" y="96000"/>
                  </a:cubicBezTo>
                  <a:cubicBezTo>
                    <a:pt x="2666" y="88000"/>
                    <a:pt x="0" y="77333"/>
                    <a:pt x="5333" y="72000"/>
                  </a:cubicBezTo>
                  <a:cubicBezTo>
                    <a:pt x="72000" y="5333"/>
                    <a:pt x="72000" y="5333"/>
                    <a:pt x="72000" y="5333"/>
                  </a:cubicBezTo>
                  <a:cubicBezTo>
                    <a:pt x="77333" y="0"/>
                    <a:pt x="88000" y="1333"/>
                    <a:pt x="97333" y="10666"/>
                  </a:cubicBezTo>
                  <a:cubicBezTo>
                    <a:pt x="110666" y="22666"/>
                    <a:pt x="110666" y="22666"/>
                    <a:pt x="110666" y="22666"/>
                  </a:cubicBezTo>
                  <a:cubicBezTo>
                    <a:pt x="118666" y="32000"/>
                    <a:pt x="120000" y="42666"/>
                    <a:pt x="114666" y="48000"/>
                  </a:cubicBezTo>
                  <a:lnTo>
                    <a:pt x="48000" y="114666"/>
                  </a:lnTo>
                  <a:close/>
                </a:path>
              </a:pathLst>
            </a:custGeom>
            <a:solidFill>
              <a:srgbClr val="E8ECEA"/>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39" name="Shape 239"/>
            <p:cNvSpPr/>
            <p:nvPr/>
          </p:nvSpPr>
          <p:spPr>
            <a:xfrm>
              <a:off x="1408113" y="1570038"/>
              <a:ext cx="454025" cy="460375"/>
            </a:xfrm>
            <a:custGeom>
              <a:pathLst>
                <a:path extrusionOk="0" h="120000" w="120000">
                  <a:moveTo>
                    <a:pt x="48000" y="114666"/>
                  </a:moveTo>
                  <a:cubicBezTo>
                    <a:pt x="42666" y="120000"/>
                    <a:pt x="32000" y="118666"/>
                    <a:pt x="24000" y="110666"/>
                  </a:cubicBezTo>
                  <a:cubicBezTo>
                    <a:pt x="10666" y="97333"/>
                    <a:pt x="10666" y="97333"/>
                    <a:pt x="10666" y="97333"/>
                  </a:cubicBezTo>
                  <a:cubicBezTo>
                    <a:pt x="2666" y="88000"/>
                    <a:pt x="0" y="77333"/>
                    <a:pt x="5333" y="72000"/>
                  </a:cubicBezTo>
                  <a:cubicBezTo>
                    <a:pt x="72000" y="5333"/>
                    <a:pt x="72000" y="5333"/>
                    <a:pt x="72000" y="5333"/>
                  </a:cubicBezTo>
                  <a:cubicBezTo>
                    <a:pt x="77333" y="0"/>
                    <a:pt x="88000" y="2666"/>
                    <a:pt x="96000" y="10666"/>
                  </a:cubicBezTo>
                  <a:cubicBezTo>
                    <a:pt x="109333" y="24000"/>
                    <a:pt x="109333" y="24000"/>
                    <a:pt x="109333" y="24000"/>
                  </a:cubicBezTo>
                  <a:cubicBezTo>
                    <a:pt x="117333" y="32000"/>
                    <a:pt x="120000" y="44000"/>
                    <a:pt x="114666" y="49333"/>
                  </a:cubicBezTo>
                  <a:lnTo>
                    <a:pt x="48000" y="114666"/>
                  </a:lnTo>
                  <a:close/>
                </a:path>
              </a:pathLst>
            </a:custGeom>
            <a:solidFill>
              <a:srgbClr val="5FC8D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0" name="Shape 240"/>
            <p:cNvSpPr/>
            <p:nvPr/>
          </p:nvSpPr>
          <p:spPr>
            <a:xfrm>
              <a:off x="1012826" y="1320801"/>
              <a:ext cx="950913" cy="965200"/>
            </a:xfrm>
            <a:custGeom>
              <a:pathLst>
                <a:path extrusionOk="0" h="120000" w="120000">
                  <a:moveTo>
                    <a:pt x="60000" y="120000"/>
                  </a:moveTo>
                  <a:cubicBezTo>
                    <a:pt x="26808" y="120000"/>
                    <a:pt x="0" y="92698"/>
                    <a:pt x="0" y="60317"/>
                  </a:cubicBezTo>
                  <a:cubicBezTo>
                    <a:pt x="0" y="27301"/>
                    <a:pt x="26808" y="0"/>
                    <a:pt x="60000" y="0"/>
                  </a:cubicBezTo>
                  <a:cubicBezTo>
                    <a:pt x="93191" y="0"/>
                    <a:pt x="120000" y="27301"/>
                    <a:pt x="120000" y="60317"/>
                  </a:cubicBezTo>
                  <a:cubicBezTo>
                    <a:pt x="120000" y="92698"/>
                    <a:pt x="93191" y="120000"/>
                    <a:pt x="60000" y="120000"/>
                  </a:cubicBezTo>
                  <a:close/>
                  <a:moveTo>
                    <a:pt x="60000" y="3809"/>
                  </a:moveTo>
                  <a:cubicBezTo>
                    <a:pt x="28723" y="3809"/>
                    <a:pt x="3829" y="29206"/>
                    <a:pt x="3829" y="60317"/>
                  </a:cubicBezTo>
                  <a:cubicBezTo>
                    <a:pt x="3829" y="90793"/>
                    <a:pt x="28723" y="116190"/>
                    <a:pt x="60000" y="116190"/>
                  </a:cubicBezTo>
                  <a:cubicBezTo>
                    <a:pt x="91276" y="116190"/>
                    <a:pt x="116808" y="90793"/>
                    <a:pt x="116808" y="60317"/>
                  </a:cubicBezTo>
                  <a:cubicBezTo>
                    <a:pt x="116808" y="29206"/>
                    <a:pt x="91276" y="3809"/>
                    <a:pt x="60000" y="3809"/>
                  </a:cubicBezTo>
                  <a:close/>
                </a:path>
              </a:pathLst>
            </a:custGeom>
            <a:solidFill>
              <a:srgbClr val="5FC8D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241" name="Shape 241"/>
            <p:cNvGrpSpPr/>
            <p:nvPr/>
          </p:nvGrpSpPr>
          <p:grpSpPr>
            <a:xfrm>
              <a:off x="2192338" y="1433513"/>
              <a:ext cx="3128963" cy="744538"/>
              <a:chOff x="2192338" y="1433513"/>
              <a:chExt cx="3128963" cy="744538"/>
            </a:xfrm>
          </p:grpSpPr>
          <p:sp>
            <p:nvSpPr>
              <p:cNvPr id="242" name="Shape 242"/>
              <p:cNvSpPr/>
              <p:nvPr/>
            </p:nvSpPr>
            <p:spPr>
              <a:xfrm>
                <a:off x="3460751" y="1438276"/>
                <a:ext cx="312738" cy="393700"/>
              </a:xfrm>
              <a:custGeom>
                <a:pathLst>
                  <a:path extrusionOk="0" h="120000" w="120000">
                    <a:moveTo>
                      <a:pt x="31065" y="77903"/>
                    </a:moveTo>
                    <a:lnTo>
                      <a:pt x="44467" y="70161"/>
                    </a:lnTo>
                    <a:lnTo>
                      <a:pt x="83451" y="120000"/>
                    </a:lnTo>
                    <a:lnTo>
                      <a:pt x="120000" y="120000"/>
                    </a:lnTo>
                    <a:lnTo>
                      <a:pt x="67614" y="52741"/>
                    </a:lnTo>
                    <a:lnTo>
                      <a:pt x="120000" y="0"/>
                    </a:lnTo>
                    <a:lnTo>
                      <a:pt x="85279" y="0"/>
                    </a:lnTo>
                    <a:lnTo>
                      <a:pt x="44467" y="40161"/>
                    </a:lnTo>
                    <a:lnTo>
                      <a:pt x="31065" y="54193"/>
                    </a:lnTo>
                    <a:lnTo>
                      <a:pt x="31065" y="0"/>
                    </a:lnTo>
                    <a:lnTo>
                      <a:pt x="0" y="0"/>
                    </a:lnTo>
                    <a:lnTo>
                      <a:pt x="0" y="120000"/>
                    </a:lnTo>
                    <a:lnTo>
                      <a:pt x="31065" y="120000"/>
                    </a:lnTo>
                    <a:lnTo>
                      <a:pt x="31065" y="77903"/>
                    </a:lnTo>
                    <a:close/>
                  </a:path>
                </a:pathLst>
              </a:custGeom>
              <a:solidFill>
                <a:schemeClr val="dk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3" name="Shape 243"/>
              <p:cNvSpPr/>
              <p:nvPr/>
            </p:nvSpPr>
            <p:spPr>
              <a:xfrm>
                <a:off x="4583113" y="1438276"/>
                <a:ext cx="349250" cy="393700"/>
              </a:xfrm>
              <a:custGeom>
                <a:pathLst>
                  <a:path extrusionOk="0" h="120000" w="120000">
                    <a:moveTo>
                      <a:pt x="26086" y="63896"/>
                    </a:moveTo>
                    <a:cubicBezTo>
                      <a:pt x="26086" y="57662"/>
                      <a:pt x="26086" y="45194"/>
                      <a:pt x="24347" y="29610"/>
                    </a:cubicBezTo>
                    <a:cubicBezTo>
                      <a:pt x="24347" y="29610"/>
                      <a:pt x="24347" y="29610"/>
                      <a:pt x="24347" y="29610"/>
                    </a:cubicBezTo>
                    <a:cubicBezTo>
                      <a:pt x="83478" y="120000"/>
                      <a:pt x="83478" y="120000"/>
                      <a:pt x="83478" y="120000"/>
                    </a:cubicBezTo>
                    <a:cubicBezTo>
                      <a:pt x="120000" y="120000"/>
                      <a:pt x="120000" y="120000"/>
                      <a:pt x="120000" y="120000"/>
                    </a:cubicBezTo>
                    <a:cubicBezTo>
                      <a:pt x="120000" y="0"/>
                      <a:pt x="120000" y="0"/>
                      <a:pt x="120000" y="0"/>
                    </a:cubicBezTo>
                    <a:cubicBezTo>
                      <a:pt x="93913" y="0"/>
                      <a:pt x="93913" y="0"/>
                      <a:pt x="93913" y="0"/>
                    </a:cubicBezTo>
                    <a:cubicBezTo>
                      <a:pt x="93913" y="57662"/>
                      <a:pt x="93913" y="57662"/>
                      <a:pt x="93913" y="57662"/>
                    </a:cubicBezTo>
                    <a:cubicBezTo>
                      <a:pt x="93913" y="63896"/>
                      <a:pt x="93913" y="74805"/>
                      <a:pt x="95652" y="90389"/>
                    </a:cubicBezTo>
                    <a:cubicBezTo>
                      <a:pt x="95652" y="90389"/>
                      <a:pt x="95652" y="90389"/>
                      <a:pt x="95652" y="90389"/>
                    </a:cubicBezTo>
                    <a:cubicBezTo>
                      <a:pt x="36521" y="0"/>
                      <a:pt x="36521" y="0"/>
                      <a:pt x="36521" y="0"/>
                    </a:cubicBezTo>
                    <a:cubicBezTo>
                      <a:pt x="0" y="0"/>
                      <a:pt x="0" y="0"/>
                      <a:pt x="0" y="0"/>
                    </a:cubicBezTo>
                    <a:cubicBezTo>
                      <a:pt x="0" y="120000"/>
                      <a:pt x="0" y="120000"/>
                      <a:pt x="0" y="120000"/>
                    </a:cubicBezTo>
                    <a:cubicBezTo>
                      <a:pt x="26086" y="120000"/>
                      <a:pt x="26086" y="120000"/>
                      <a:pt x="26086" y="120000"/>
                    </a:cubicBezTo>
                    <a:lnTo>
                      <a:pt x="26086" y="63896"/>
                    </a:lnTo>
                    <a:close/>
                  </a:path>
                </a:pathLst>
              </a:custGeom>
              <a:solidFill>
                <a:schemeClr val="dk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4" name="Shape 244"/>
              <p:cNvSpPr/>
              <p:nvPr/>
            </p:nvSpPr>
            <p:spPr>
              <a:xfrm>
                <a:off x="5002213" y="1433513"/>
                <a:ext cx="319088" cy="403225"/>
              </a:xfrm>
              <a:custGeom>
                <a:pathLst>
                  <a:path extrusionOk="0" h="120000" w="120000">
                    <a:moveTo>
                      <a:pt x="62857" y="53164"/>
                    </a:moveTo>
                    <a:cubicBezTo>
                      <a:pt x="62857" y="74430"/>
                      <a:pt x="62857" y="74430"/>
                      <a:pt x="62857" y="74430"/>
                    </a:cubicBezTo>
                    <a:cubicBezTo>
                      <a:pt x="89523" y="74430"/>
                      <a:pt x="89523" y="74430"/>
                      <a:pt x="89523" y="74430"/>
                    </a:cubicBezTo>
                    <a:cubicBezTo>
                      <a:pt x="89523" y="98734"/>
                      <a:pt x="89523" y="98734"/>
                      <a:pt x="89523" y="98734"/>
                    </a:cubicBezTo>
                    <a:cubicBezTo>
                      <a:pt x="83809" y="98734"/>
                      <a:pt x="76190" y="100253"/>
                      <a:pt x="70476" y="100253"/>
                    </a:cubicBezTo>
                    <a:cubicBezTo>
                      <a:pt x="57142" y="100253"/>
                      <a:pt x="47619" y="97215"/>
                      <a:pt x="41904" y="89620"/>
                    </a:cubicBezTo>
                    <a:cubicBezTo>
                      <a:pt x="34285" y="83544"/>
                      <a:pt x="32380" y="72911"/>
                      <a:pt x="32380" y="60759"/>
                    </a:cubicBezTo>
                    <a:cubicBezTo>
                      <a:pt x="32380" y="48607"/>
                      <a:pt x="36190" y="39493"/>
                      <a:pt x="43809" y="31898"/>
                    </a:cubicBezTo>
                    <a:cubicBezTo>
                      <a:pt x="51428" y="24303"/>
                      <a:pt x="62857" y="21265"/>
                      <a:pt x="76190" y="21265"/>
                    </a:cubicBezTo>
                    <a:cubicBezTo>
                      <a:pt x="87619" y="21265"/>
                      <a:pt x="99047" y="22784"/>
                      <a:pt x="110476" y="27341"/>
                    </a:cubicBezTo>
                    <a:cubicBezTo>
                      <a:pt x="120000" y="7594"/>
                      <a:pt x="120000" y="7594"/>
                      <a:pt x="120000" y="7594"/>
                    </a:cubicBezTo>
                    <a:cubicBezTo>
                      <a:pt x="106666" y="3037"/>
                      <a:pt x="91428" y="0"/>
                      <a:pt x="76190" y="0"/>
                    </a:cubicBezTo>
                    <a:cubicBezTo>
                      <a:pt x="53333" y="0"/>
                      <a:pt x="34285" y="4556"/>
                      <a:pt x="19047" y="15189"/>
                    </a:cubicBezTo>
                    <a:cubicBezTo>
                      <a:pt x="5714" y="25822"/>
                      <a:pt x="0" y="41012"/>
                      <a:pt x="0" y="60759"/>
                    </a:cubicBezTo>
                    <a:cubicBezTo>
                      <a:pt x="0" y="78987"/>
                      <a:pt x="5714" y="94177"/>
                      <a:pt x="17142" y="104810"/>
                    </a:cubicBezTo>
                    <a:cubicBezTo>
                      <a:pt x="28571" y="115443"/>
                      <a:pt x="45714" y="120000"/>
                      <a:pt x="68571" y="120000"/>
                    </a:cubicBezTo>
                    <a:cubicBezTo>
                      <a:pt x="76190" y="120000"/>
                      <a:pt x="85714" y="120000"/>
                      <a:pt x="93333" y="118481"/>
                    </a:cubicBezTo>
                    <a:cubicBezTo>
                      <a:pt x="102857" y="118481"/>
                      <a:pt x="110476" y="116962"/>
                      <a:pt x="120000" y="113924"/>
                    </a:cubicBezTo>
                    <a:cubicBezTo>
                      <a:pt x="120000" y="53164"/>
                      <a:pt x="120000" y="53164"/>
                      <a:pt x="120000" y="53164"/>
                    </a:cubicBezTo>
                    <a:lnTo>
                      <a:pt x="62857" y="53164"/>
                    </a:lnTo>
                    <a:close/>
                  </a:path>
                </a:pathLst>
              </a:custGeom>
              <a:solidFill>
                <a:schemeClr val="dk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5" name="Shape 245"/>
              <p:cNvSpPr/>
              <p:nvPr/>
            </p:nvSpPr>
            <p:spPr>
              <a:xfrm>
                <a:off x="3814763" y="1438276"/>
                <a:ext cx="222250" cy="393700"/>
              </a:xfrm>
              <a:custGeom>
                <a:pathLst>
                  <a:path extrusionOk="0" h="120000" w="120000">
                    <a:moveTo>
                      <a:pt x="120000" y="99677"/>
                    </a:moveTo>
                    <a:lnTo>
                      <a:pt x="43714" y="99677"/>
                    </a:lnTo>
                    <a:lnTo>
                      <a:pt x="43714" y="68225"/>
                    </a:lnTo>
                    <a:lnTo>
                      <a:pt x="114857" y="68225"/>
                    </a:lnTo>
                    <a:lnTo>
                      <a:pt x="114857" y="48387"/>
                    </a:lnTo>
                    <a:lnTo>
                      <a:pt x="43714" y="48387"/>
                    </a:lnTo>
                    <a:lnTo>
                      <a:pt x="43714" y="21774"/>
                    </a:lnTo>
                    <a:lnTo>
                      <a:pt x="120000" y="21774"/>
                    </a:lnTo>
                    <a:lnTo>
                      <a:pt x="120000" y="0"/>
                    </a:lnTo>
                    <a:lnTo>
                      <a:pt x="0" y="0"/>
                    </a:lnTo>
                    <a:lnTo>
                      <a:pt x="0" y="120000"/>
                    </a:lnTo>
                    <a:lnTo>
                      <a:pt x="120000" y="120000"/>
                    </a:lnTo>
                    <a:lnTo>
                      <a:pt x="120000" y="99677"/>
                    </a:lnTo>
                    <a:close/>
                  </a:path>
                </a:pathLst>
              </a:custGeom>
              <a:solidFill>
                <a:schemeClr val="dk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6" name="Shape 246"/>
              <p:cNvSpPr/>
              <p:nvPr/>
            </p:nvSpPr>
            <p:spPr>
              <a:xfrm>
                <a:off x="2236788" y="1438276"/>
                <a:ext cx="420688" cy="393700"/>
              </a:xfrm>
              <a:custGeom>
                <a:pathLst>
                  <a:path extrusionOk="0" h="120000" w="120000">
                    <a:moveTo>
                      <a:pt x="21686" y="63896"/>
                    </a:moveTo>
                    <a:cubicBezTo>
                      <a:pt x="21686" y="57662"/>
                      <a:pt x="20240" y="45194"/>
                      <a:pt x="20240" y="26493"/>
                    </a:cubicBezTo>
                    <a:cubicBezTo>
                      <a:pt x="20240" y="26493"/>
                      <a:pt x="20240" y="26493"/>
                      <a:pt x="20240" y="26493"/>
                    </a:cubicBezTo>
                    <a:cubicBezTo>
                      <a:pt x="47710" y="120000"/>
                      <a:pt x="47710" y="120000"/>
                      <a:pt x="47710" y="120000"/>
                    </a:cubicBezTo>
                    <a:cubicBezTo>
                      <a:pt x="69397" y="120000"/>
                      <a:pt x="69397" y="120000"/>
                      <a:pt x="69397" y="120000"/>
                    </a:cubicBezTo>
                    <a:cubicBezTo>
                      <a:pt x="98313" y="26493"/>
                      <a:pt x="98313" y="26493"/>
                      <a:pt x="98313" y="26493"/>
                    </a:cubicBezTo>
                    <a:cubicBezTo>
                      <a:pt x="98313" y="26493"/>
                      <a:pt x="98313" y="26493"/>
                      <a:pt x="98313" y="26493"/>
                    </a:cubicBezTo>
                    <a:cubicBezTo>
                      <a:pt x="98313" y="42077"/>
                      <a:pt x="98313" y="51428"/>
                      <a:pt x="98313" y="54545"/>
                    </a:cubicBezTo>
                    <a:cubicBezTo>
                      <a:pt x="98313" y="57662"/>
                      <a:pt x="96867" y="60779"/>
                      <a:pt x="96867" y="63896"/>
                    </a:cubicBezTo>
                    <a:cubicBezTo>
                      <a:pt x="96867" y="120000"/>
                      <a:pt x="96867" y="120000"/>
                      <a:pt x="96867" y="120000"/>
                    </a:cubicBezTo>
                    <a:cubicBezTo>
                      <a:pt x="119999" y="120000"/>
                      <a:pt x="119999" y="120000"/>
                      <a:pt x="119999" y="120000"/>
                    </a:cubicBezTo>
                    <a:cubicBezTo>
                      <a:pt x="119999" y="0"/>
                      <a:pt x="119999" y="0"/>
                      <a:pt x="119999" y="0"/>
                    </a:cubicBezTo>
                    <a:cubicBezTo>
                      <a:pt x="86746" y="0"/>
                      <a:pt x="86746" y="0"/>
                      <a:pt x="86746" y="0"/>
                    </a:cubicBezTo>
                    <a:cubicBezTo>
                      <a:pt x="59277" y="91948"/>
                      <a:pt x="59277" y="91948"/>
                      <a:pt x="59277" y="91948"/>
                    </a:cubicBezTo>
                    <a:cubicBezTo>
                      <a:pt x="59277" y="91948"/>
                      <a:pt x="59277" y="91948"/>
                      <a:pt x="59277" y="91948"/>
                    </a:cubicBezTo>
                    <a:cubicBezTo>
                      <a:pt x="31807" y="0"/>
                      <a:pt x="31807" y="0"/>
                      <a:pt x="31807" y="0"/>
                    </a:cubicBezTo>
                    <a:cubicBezTo>
                      <a:pt x="0" y="0"/>
                      <a:pt x="0" y="0"/>
                      <a:pt x="0" y="0"/>
                    </a:cubicBezTo>
                    <a:cubicBezTo>
                      <a:pt x="0" y="120000"/>
                      <a:pt x="0" y="120000"/>
                      <a:pt x="0" y="120000"/>
                    </a:cubicBezTo>
                    <a:cubicBezTo>
                      <a:pt x="21686" y="120000"/>
                      <a:pt x="21686" y="120000"/>
                      <a:pt x="21686" y="120000"/>
                    </a:cubicBezTo>
                    <a:lnTo>
                      <a:pt x="21686" y="63896"/>
                    </a:lnTo>
                    <a:close/>
                  </a:path>
                </a:pathLst>
              </a:custGeom>
              <a:solidFill>
                <a:schemeClr val="dk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7" name="Shape 247"/>
              <p:cNvSpPr/>
              <p:nvPr/>
            </p:nvSpPr>
            <p:spPr>
              <a:xfrm>
                <a:off x="4416426" y="1438276"/>
                <a:ext cx="80963" cy="393700"/>
              </a:xfrm>
              <a:prstGeom prst="rect">
                <a:avLst/>
              </a:prstGeom>
              <a:solidFill>
                <a:schemeClr val="dk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8" name="Shape 248"/>
              <p:cNvSpPr/>
              <p:nvPr/>
            </p:nvSpPr>
            <p:spPr>
              <a:xfrm>
                <a:off x="4071938" y="1438276"/>
                <a:ext cx="293688" cy="393700"/>
              </a:xfrm>
              <a:custGeom>
                <a:pathLst>
                  <a:path extrusionOk="0" h="120000" w="120000">
                    <a:moveTo>
                      <a:pt x="43459" y="120000"/>
                    </a:moveTo>
                    <a:lnTo>
                      <a:pt x="76540" y="120000"/>
                    </a:lnTo>
                    <a:lnTo>
                      <a:pt x="76540" y="21774"/>
                    </a:lnTo>
                    <a:lnTo>
                      <a:pt x="120000" y="21774"/>
                    </a:lnTo>
                    <a:lnTo>
                      <a:pt x="120000" y="0"/>
                    </a:lnTo>
                    <a:lnTo>
                      <a:pt x="0" y="0"/>
                    </a:lnTo>
                    <a:lnTo>
                      <a:pt x="0" y="21774"/>
                    </a:lnTo>
                    <a:lnTo>
                      <a:pt x="43459" y="21774"/>
                    </a:lnTo>
                    <a:lnTo>
                      <a:pt x="43459" y="120000"/>
                    </a:lnTo>
                    <a:close/>
                  </a:path>
                </a:pathLst>
              </a:custGeom>
              <a:solidFill>
                <a:schemeClr val="dk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9" name="Shape 249"/>
              <p:cNvSpPr/>
              <p:nvPr/>
            </p:nvSpPr>
            <p:spPr>
              <a:xfrm>
                <a:off x="2970213" y="2147888"/>
                <a:ext cx="30163" cy="30163"/>
              </a:xfrm>
              <a:custGeom>
                <a:pathLst>
                  <a:path extrusionOk="0" h="120000" w="120000">
                    <a:moveTo>
                      <a:pt x="60000" y="0"/>
                    </a:moveTo>
                    <a:cubicBezTo>
                      <a:pt x="40000" y="0"/>
                      <a:pt x="20000" y="0"/>
                      <a:pt x="20000" y="20000"/>
                    </a:cubicBezTo>
                    <a:cubicBezTo>
                      <a:pt x="0" y="20000"/>
                      <a:pt x="0" y="40000"/>
                      <a:pt x="0" y="60000"/>
                    </a:cubicBezTo>
                    <a:cubicBezTo>
                      <a:pt x="0" y="80000"/>
                      <a:pt x="0" y="100000"/>
                      <a:pt x="20000" y="120000"/>
                    </a:cubicBezTo>
                    <a:cubicBezTo>
                      <a:pt x="20000" y="120000"/>
                      <a:pt x="40000" y="120000"/>
                      <a:pt x="60000" y="120000"/>
                    </a:cubicBezTo>
                    <a:cubicBezTo>
                      <a:pt x="80000" y="120000"/>
                      <a:pt x="80000" y="120000"/>
                      <a:pt x="100000" y="120000"/>
                    </a:cubicBezTo>
                    <a:cubicBezTo>
                      <a:pt x="100000" y="100000"/>
                      <a:pt x="120000" y="80000"/>
                      <a:pt x="120000" y="60000"/>
                    </a:cubicBezTo>
                    <a:cubicBezTo>
                      <a:pt x="120000" y="40000"/>
                      <a:pt x="100000" y="20000"/>
                      <a:pt x="100000" y="20000"/>
                    </a:cubicBezTo>
                    <a:cubicBezTo>
                      <a:pt x="80000" y="0"/>
                      <a:pt x="80000" y="0"/>
                      <a:pt x="6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0" name="Shape 250"/>
              <p:cNvSpPr/>
              <p:nvPr/>
            </p:nvSpPr>
            <p:spPr>
              <a:xfrm>
                <a:off x="3060701" y="1995488"/>
                <a:ext cx="182563" cy="182563"/>
              </a:xfrm>
              <a:custGeom>
                <a:pathLst>
                  <a:path extrusionOk="0" h="120000" w="120000">
                    <a:moveTo>
                      <a:pt x="60000" y="96666"/>
                    </a:moveTo>
                    <a:cubicBezTo>
                      <a:pt x="60000" y="96666"/>
                      <a:pt x="60000" y="96666"/>
                      <a:pt x="60000" y="96666"/>
                    </a:cubicBezTo>
                    <a:cubicBezTo>
                      <a:pt x="20000" y="0"/>
                      <a:pt x="20000" y="0"/>
                      <a:pt x="20000" y="0"/>
                    </a:cubicBezTo>
                    <a:cubicBezTo>
                      <a:pt x="0" y="0"/>
                      <a:pt x="0" y="0"/>
                      <a:pt x="0" y="0"/>
                    </a:cubicBezTo>
                    <a:cubicBezTo>
                      <a:pt x="0" y="120000"/>
                      <a:pt x="0" y="120000"/>
                      <a:pt x="0" y="120000"/>
                    </a:cubicBezTo>
                    <a:cubicBezTo>
                      <a:pt x="13333" y="120000"/>
                      <a:pt x="13333" y="120000"/>
                      <a:pt x="13333" y="120000"/>
                    </a:cubicBezTo>
                    <a:cubicBezTo>
                      <a:pt x="13333" y="43333"/>
                      <a:pt x="13333" y="43333"/>
                      <a:pt x="13333" y="43333"/>
                    </a:cubicBezTo>
                    <a:cubicBezTo>
                      <a:pt x="13333" y="30000"/>
                      <a:pt x="13333" y="20000"/>
                      <a:pt x="10000" y="13333"/>
                    </a:cubicBezTo>
                    <a:cubicBezTo>
                      <a:pt x="13333" y="13333"/>
                      <a:pt x="13333" y="13333"/>
                      <a:pt x="13333" y="13333"/>
                    </a:cubicBezTo>
                    <a:cubicBezTo>
                      <a:pt x="53333" y="120000"/>
                      <a:pt x="53333" y="120000"/>
                      <a:pt x="53333" y="120000"/>
                    </a:cubicBezTo>
                    <a:cubicBezTo>
                      <a:pt x="63333" y="120000"/>
                      <a:pt x="63333" y="120000"/>
                      <a:pt x="63333" y="120000"/>
                    </a:cubicBezTo>
                    <a:cubicBezTo>
                      <a:pt x="106666" y="13333"/>
                      <a:pt x="106666" y="13333"/>
                      <a:pt x="106666" y="13333"/>
                    </a:cubicBezTo>
                    <a:cubicBezTo>
                      <a:pt x="106666" y="13333"/>
                      <a:pt x="106666" y="13333"/>
                      <a:pt x="106666" y="13333"/>
                    </a:cubicBezTo>
                    <a:cubicBezTo>
                      <a:pt x="106666" y="23333"/>
                      <a:pt x="103333" y="33333"/>
                      <a:pt x="103333" y="43333"/>
                    </a:cubicBezTo>
                    <a:cubicBezTo>
                      <a:pt x="103333" y="120000"/>
                      <a:pt x="103333" y="120000"/>
                      <a:pt x="103333" y="120000"/>
                    </a:cubicBezTo>
                    <a:cubicBezTo>
                      <a:pt x="120000" y="120000"/>
                      <a:pt x="120000" y="120000"/>
                      <a:pt x="120000" y="120000"/>
                    </a:cubicBezTo>
                    <a:cubicBezTo>
                      <a:pt x="120000" y="0"/>
                      <a:pt x="120000" y="0"/>
                      <a:pt x="120000" y="0"/>
                    </a:cubicBezTo>
                    <a:cubicBezTo>
                      <a:pt x="96666" y="0"/>
                      <a:pt x="96666" y="0"/>
                      <a:pt x="96666" y="0"/>
                    </a:cubicBezTo>
                    <a:lnTo>
                      <a:pt x="60000" y="96666"/>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1" name="Shape 251"/>
              <p:cNvSpPr/>
              <p:nvPr/>
            </p:nvSpPr>
            <p:spPr>
              <a:xfrm>
                <a:off x="2697163" y="1995488"/>
                <a:ext cx="233363" cy="182563"/>
              </a:xfrm>
              <a:custGeom>
                <a:pathLst>
                  <a:path extrusionOk="0" h="120000" w="120000">
                    <a:moveTo>
                      <a:pt x="93913" y="73333"/>
                    </a:moveTo>
                    <a:cubicBezTo>
                      <a:pt x="91304" y="83333"/>
                      <a:pt x="88695" y="93333"/>
                      <a:pt x="88695" y="100000"/>
                    </a:cubicBezTo>
                    <a:cubicBezTo>
                      <a:pt x="86086" y="90000"/>
                      <a:pt x="86086" y="80000"/>
                      <a:pt x="83478" y="73333"/>
                    </a:cubicBezTo>
                    <a:cubicBezTo>
                      <a:pt x="65217" y="0"/>
                      <a:pt x="65217" y="0"/>
                      <a:pt x="65217" y="0"/>
                    </a:cubicBezTo>
                    <a:cubicBezTo>
                      <a:pt x="54782" y="0"/>
                      <a:pt x="54782" y="0"/>
                      <a:pt x="54782" y="0"/>
                    </a:cubicBezTo>
                    <a:cubicBezTo>
                      <a:pt x="36521" y="73333"/>
                      <a:pt x="36521" y="73333"/>
                      <a:pt x="36521" y="73333"/>
                    </a:cubicBezTo>
                    <a:cubicBezTo>
                      <a:pt x="33913" y="83333"/>
                      <a:pt x="33913" y="90000"/>
                      <a:pt x="31304" y="100000"/>
                    </a:cubicBezTo>
                    <a:cubicBezTo>
                      <a:pt x="31304" y="93333"/>
                      <a:pt x="28695" y="83333"/>
                      <a:pt x="28695" y="73333"/>
                    </a:cubicBezTo>
                    <a:cubicBezTo>
                      <a:pt x="13043" y="0"/>
                      <a:pt x="13043" y="0"/>
                      <a:pt x="13043" y="0"/>
                    </a:cubicBezTo>
                    <a:cubicBezTo>
                      <a:pt x="0" y="0"/>
                      <a:pt x="0" y="0"/>
                      <a:pt x="0" y="0"/>
                    </a:cubicBezTo>
                    <a:cubicBezTo>
                      <a:pt x="26086" y="120000"/>
                      <a:pt x="26086" y="120000"/>
                      <a:pt x="26086" y="120000"/>
                    </a:cubicBezTo>
                    <a:cubicBezTo>
                      <a:pt x="36521" y="120000"/>
                      <a:pt x="36521" y="120000"/>
                      <a:pt x="36521" y="120000"/>
                    </a:cubicBezTo>
                    <a:cubicBezTo>
                      <a:pt x="54782" y="40000"/>
                      <a:pt x="54782" y="40000"/>
                      <a:pt x="54782" y="40000"/>
                    </a:cubicBezTo>
                    <a:cubicBezTo>
                      <a:pt x="57391" y="30000"/>
                      <a:pt x="60000" y="23333"/>
                      <a:pt x="60000" y="16666"/>
                    </a:cubicBezTo>
                    <a:cubicBezTo>
                      <a:pt x="60000" y="16666"/>
                      <a:pt x="60000" y="20000"/>
                      <a:pt x="62608" y="26666"/>
                    </a:cubicBezTo>
                    <a:cubicBezTo>
                      <a:pt x="62608" y="30000"/>
                      <a:pt x="62608" y="36666"/>
                      <a:pt x="65217" y="40000"/>
                    </a:cubicBezTo>
                    <a:cubicBezTo>
                      <a:pt x="83478" y="120000"/>
                      <a:pt x="83478" y="120000"/>
                      <a:pt x="83478" y="120000"/>
                    </a:cubicBezTo>
                    <a:cubicBezTo>
                      <a:pt x="93913" y="120000"/>
                      <a:pt x="93913" y="120000"/>
                      <a:pt x="93913" y="120000"/>
                    </a:cubicBezTo>
                    <a:cubicBezTo>
                      <a:pt x="120000" y="0"/>
                      <a:pt x="120000" y="0"/>
                      <a:pt x="120000" y="0"/>
                    </a:cubicBezTo>
                    <a:cubicBezTo>
                      <a:pt x="106956" y="0"/>
                      <a:pt x="106956" y="0"/>
                      <a:pt x="106956" y="0"/>
                    </a:cubicBezTo>
                    <a:lnTo>
                      <a:pt x="93913" y="73333"/>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2" name="Shape 252"/>
              <p:cNvSpPr/>
              <p:nvPr/>
            </p:nvSpPr>
            <p:spPr>
              <a:xfrm>
                <a:off x="2444751" y="1995488"/>
                <a:ext cx="231775" cy="182563"/>
              </a:xfrm>
              <a:custGeom>
                <a:pathLst>
                  <a:path extrusionOk="0" h="120000" w="120000">
                    <a:moveTo>
                      <a:pt x="93913" y="73333"/>
                    </a:moveTo>
                    <a:cubicBezTo>
                      <a:pt x="91304" y="83333"/>
                      <a:pt x="88695" y="93333"/>
                      <a:pt x="88695" y="100000"/>
                    </a:cubicBezTo>
                    <a:cubicBezTo>
                      <a:pt x="86086" y="90000"/>
                      <a:pt x="86086" y="80000"/>
                      <a:pt x="83478" y="73333"/>
                    </a:cubicBezTo>
                    <a:cubicBezTo>
                      <a:pt x="65217" y="0"/>
                      <a:pt x="65217" y="0"/>
                      <a:pt x="65217" y="0"/>
                    </a:cubicBezTo>
                    <a:cubicBezTo>
                      <a:pt x="54782" y="0"/>
                      <a:pt x="54782" y="0"/>
                      <a:pt x="54782" y="0"/>
                    </a:cubicBezTo>
                    <a:cubicBezTo>
                      <a:pt x="36521" y="73333"/>
                      <a:pt x="36521" y="73333"/>
                      <a:pt x="36521" y="73333"/>
                    </a:cubicBezTo>
                    <a:cubicBezTo>
                      <a:pt x="33913" y="83333"/>
                      <a:pt x="33913" y="90000"/>
                      <a:pt x="31304" y="100000"/>
                    </a:cubicBezTo>
                    <a:cubicBezTo>
                      <a:pt x="31304" y="93333"/>
                      <a:pt x="28695" y="83333"/>
                      <a:pt x="26086" y="73333"/>
                    </a:cubicBezTo>
                    <a:cubicBezTo>
                      <a:pt x="13043" y="0"/>
                      <a:pt x="13043" y="0"/>
                      <a:pt x="13043" y="0"/>
                    </a:cubicBezTo>
                    <a:cubicBezTo>
                      <a:pt x="0" y="0"/>
                      <a:pt x="0" y="0"/>
                      <a:pt x="0" y="0"/>
                    </a:cubicBezTo>
                    <a:cubicBezTo>
                      <a:pt x="26086" y="120000"/>
                      <a:pt x="26086" y="120000"/>
                      <a:pt x="26086" y="120000"/>
                    </a:cubicBezTo>
                    <a:cubicBezTo>
                      <a:pt x="36521" y="120000"/>
                      <a:pt x="36521" y="120000"/>
                      <a:pt x="36521" y="120000"/>
                    </a:cubicBezTo>
                    <a:cubicBezTo>
                      <a:pt x="54782" y="40000"/>
                      <a:pt x="54782" y="40000"/>
                      <a:pt x="54782" y="40000"/>
                    </a:cubicBezTo>
                    <a:cubicBezTo>
                      <a:pt x="57391" y="30000"/>
                      <a:pt x="57391" y="23333"/>
                      <a:pt x="60000" y="16666"/>
                    </a:cubicBezTo>
                    <a:cubicBezTo>
                      <a:pt x="60000" y="16666"/>
                      <a:pt x="60000" y="20000"/>
                      <a:pt x="60000" y="26666"/>
                    </a:cubicBezTo>
                    <a:cubicBezTo>
                      <a:pt x="62608" y="30000"/>
                      <a:pt x="62608" y="36666"/>
                      <a:pt x="65217" y="40000"/>
                    </a:cubicBezTo>
                    <a:cubicBezTo>
                      <a:pt x="83478" y="120000"/>
                      <a:pt x="83478" y="120000"/>
                      <a:pt x="83478" y="120000"/>
                    </a:cubicBezTo>
                    <a:cubicBezTo>
                      <a:pt x="93913" y="120000"/>
                      <a:pt x="93913" y="120000"/>
                      <a:pt x="93913" y="120000"/>
                    </a:cubicBezTo>
                    <a:cubicBezTo>
                      <a:pt x="120000" y="0"/>
                      <a:pt x="120000" y="0"/>
                      <a:pt x="120000" y="0"/>
                    </a:cubicBezTo>
                    <a:cubicBezTo>
                      <a:pt x="106956" y="0"/>
                      <a:pt x="106956" y="0"/>
                      <a:pt x="106956" y="0"/>
                    </a:cubicBezTo>
                    <a:lnTo>
                      <a:pt x="93913" y="73333"/>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3" name="Shape 253"/>
              <p:cNvSpPr/>
              <p:nvPr/>
            </p:nvSpPr>
            <p:spPr>
              <a:xfrm>
                <a:off x="2192338" y="1995488"/>
                <a:ext cx="227013" cy="182563"/>
              </a:xfrm>
              <a:custGeom>
                <a:pathLst>
                  <a:path extrusionOk="0" h="120000" w="120000">
                    <a:moveTo>
                      <a:pt x="93333" y="73333"/>
                    </a:moveTo>
                    <a:cubicBezTo>
                      <a:pt x="90666" y="83333"/>
                      <a:pt x="90666" y="93333"/>
                      <a:pt x="90666" y="100000"/>
                    </a:cubicBezTo>
                    <a:cubicBezTo>
                      <a:pt x="88000" y="90000"/>
                      <a:pt x="85333" y="80000"/>
                      <a:pt x="85333" y="73333"/>
                    </a:cubicBezTo>
                    <a:cubicBezTo>
                      <a:pt x="66666" y="0"/>
                      <a:pt x="66666" y="0"/>
                      <a:pt x="66666" y="0"/>
                    </a:cubicBezTo>
                    <a:cubicBezTo>
                      <a:pt x="53333" y="0"/>
                      <a:pt x="53333" y="0"/>
                      <a:pt x="53333" y="0"/>
                    </a:cubicBezTo>
                    <a:cubicBezTo>
                      <a:pt x="37333" y="73333"/>
                      <a:pt x="37333" y="73333"/>
                      <a:pt x="37333" y="73333"/>
                    </a:cubicBezTo>
                    <a:cubicBezTo>
                      <a:pt x="34666" y="83333"/>
                      <a:pt x="32000" y="90000"/>
                      <a:pt x="32000" y="100000"/>
                    </a:cubicBezTo>
                    <a:cubicBezTo>
                      <a:pt x="32000" y="93333"/>
                      <a:pt x="29333" y="83333"/>
                      <a:pt x="26666" y="73333"/>
                    </a:cubicBezTo>
                    <a:cubicBezTo>
                      <a:pt x="10666" y="0"/>
                      <a:pt x="10666" y="0"/>
                      <a:pt x="10666" y="0"/>
                    </a:cubicBezTo>
                    <a:cubicBezTo>
                      <a:pt x="0" y="0"/>
                      <a:pt x="0" y="0"/>
                      <a:pt x="0" y="0"/>
                    </a:cubicBezTo>
                    <a:cubicBezTo>
                      <a:pt x="26666" y="120000"/>
                      <a:pt x="26666" y="120000"/>
                      <a:pt x="26666" y="120000"/>
                    </a:cubicBezTo>
                    <a:cubicBezTo>
                      <a:pt x="37333" y="120000"/>
                      <a:pt x="37333" y="120000"/>
                      <a:pt x="37333" y="120000"/>
                    </a:cubicBezTo>
                    <a:cubicBezTo>
                      <a:pt x="56000" y="40000"/>
                      <a:pt x="56000" y="40000"/>
                      <a:pt x="56000" y="40000"/>
                    </a:cubicBezTo>
                    <a:cubicBezTo>
                      <a:pt x="58666" y="30000"/>
                      <a:pt x="58666" y="23333"/>
                      <a:pt x="61333" y="16666"/>
                    </a:cubicBezTo>
                    <a:cubicBezTo>
                      <a:pt x="61333" y="16666"/>
                      <a:pt x="61333" y="20000"/>
                      <a:pt x="61333" y="26666"/>
                    </a:cubicBezTo>
                    <a:cubicBezTo>
                      <a:pt x="64000" y="30000"/>
                      <a:pt x="64000" y="36666"/>
                      <a:pt x="64000" y="40000"/>
                    </a:cubicBezTo>
                    <a:cubicBezTo>
                      <a:pt x="85333" y="120000"/>
                      <a:pt x="85333" y="120000"/>
                      <a:pt x="85333" y="120000"/>
                    </a:cubicBezTo>
                    <a:cubicBezTo>
                      <a:pt x="96000" y="120000"/>
                      <a:pt x="96000" y="120000"/>
                      <a:pt x="96000" y="120000"/>
                    </a:cubicBezTo>
                    <a:cubicBezTo>
                      <a:pt x="120000" y="0"/>
                      <a:pt x="120000" y="0"/>
                      <a:pt x="120000" y="0"/>
                    </a:cubicBezTo>
                    <a:cubicBezTo>
                      <a:pt x="109333" y="0"/>
                      <a:pt x="109333" y="0"/>
                      <a:pt x="109333" y="0"/>
                    </a:cubicBezTo>
                    <a:lnTo>
                      <a:pt x="93333" y="73333"/>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4" name="Shape 254"/>
              <p:cNvSpPr/>
              <p:nvPr/>
            </p:nvSpPr>
            <p:spPr>
              <a:xfrm>
                <a:off x="4152901" y="1995488"/>
                <a:ext cx="25400" cy="182563"/>
              </a:xfrm>
              <a:prstGeom prst="rect">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5" name="Shape 255"/>
              <p:cNvSpPr/>
              <p:nvPr/>
            </p:nvSpPr>
            <p:spPr>
              <a:xfrm>
                <a:off x="4735513" y="1989138"/>
                <a:ext cx="136525" cy="188913"/>
              </a:xfrm>
              <a:custGeom>
                <a:pathLst>
                  <a:path extrusionOk="0" h="120000" w="120000">
                    <a:moveTo>
                      <a:pt x="75555" y="12972"/>
                    </a:moveTo>
                    <a:cubicBezTo>
                      <a:pt x="88888" y="12972"/>
                      <a:pt x="97777" y="16216"/>
                      <a:pt x="111111" y="19459"/>
                    </a:cubicBezTo>
                    <a:cubicBezTo>
                      <a:pt x="120000" y="6486"/>
                      <a:pt x="120000" y="6486"/>
                      <a:pt x="120000" y="6486"/>
                    </a:cubicBezTo>
                    <a:cubicBezTo>
                      <a:pt x="106666" y="3243"/>
                      <a:pt x="93333" y="0"/>
                      <a:pt x="75555" y="0"/>
                    </a:cubicBezTo>
                    <a:cubicBezTo>
                      <a:pt x="62222" y="0"/>
                      <a:pt x="44444" y="3243"/>
                      <a:pt x="35555" y="6486"/>
                    </a:cubicBezTo>
                    <a:cubicBezTo>
                      <a:pt x="22222" y="12972"/>
                      <a:pt x="13333" y="19459"/>
                      <a:pt x="8888" y="29189"/>
                    </a:cubicBezTo>
                    <a:cubicBezTo>
                      <a:pt x="0" y="38918"/>
                      <a:pt x="0" y="48648"/>
                      <a:pt x="0" y="61621"/>
                    </a:cubicBezTo>
                    <a:cubicBezTo>
                      <a:pt x="0" y="81081"/>
                      <a:pt x="4444" y="94054"/>
                      <a:pt x="17777" y="103783"/>
                    </a:cubicBezTo>
                    <a:cubicBezTo>
                      <a:pt x="31111" y="116756"/>
                      <a:pt x="48888" y="120000"/>
                      <a:pt x="71111" y="120000"/>
                    </a:cubicBezTo>
                    <a:cubicBezTo>
                      <a:pt x="88888" y="120000"/>
                      <a:pt x="102222" y="120000"/>
                      <a:pt x="115555" y="116756"/>
                    </a:cubicBezTo>
                    <a:cubicBezTo>
                      <a:pt x="115555" y="103783"/>
                      <a:pt x="115555" y="103783"/>
                      <a:pt x="115555" y="103783"/>
                    </a:cubicBezTo>
                    <a:cubicBezTo>
                      <a:pt x="97777" y="107027"/>
                      <a:pt x="84444" y="110270"/>
                      <a:pt x="75555" y="110270"/>
                    </a:cubicBezTo>
                    <a:cubicBezTo>
                      <a:pt x="57777" y="110270"/>
                      <a:pt x="44444" y="103783"/>
                      <a:pt x="35555" y="97297"/>
                    </a:cubicBezTo>
                    <a:cubicBezTo>
                      <a:pt x="22222" y="87567"/>
                      <a:pt x="17777" y="74594"/>
                      <a:pt x="17777" y="61621"/>
                    </a:cubicBezTo>
                    <a:cubicBezTo>
                      <a:pt x="17777" y="45405"/>
                      <a:pt x="22222" y="35675"/>
                      <a:pt x="35555" y="25945"/>
                    </a:cubicBezTo>
                    <a:cubicBezTo>
                      <a:pt x="44444" y="16216"/>
                      <a:pt x="57777" y="12972"/>
                      <a:pt x="75555" y="12972"/>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6" name="Shape 256"/>
              <p:cNvSpPr/>
              <p:nvPr/>
            </p:nvSpPr>
            <p:spPr>
              <a:xfrm>
                <a:off x="4648201" y="2147888"/>
                <a:ext cx="31750" cy="30163"/>
              </a:xfrm>
              <a:custGeom>
                <a:pathLst>
                  <a:path extrusionOk="0" h="120000" w="120000">
                    <a:moveTo>
                      <a:pt x="60000" y="0"/>
                    </a:moveTo>
                    <a:cubicBezTo>
                      <a:pt x="40000" y="0"/>
                      <a:pt x="40000" y="0"/>
                      <a:pt x="20000" y="20000"/>
                    </a:cubicBezTo>
                    <a:cubicBezTo>
                      <a:pt x="20000" y="20000"/>
                      <a:pt x="0" y="40000"/>
                      <a:pt x="0" y="60000"/>
                    </a:cubicBezTo>
                    <a:cubicBezTo>
                      <a:pt x="0" y="80000"/>
                      <a:pt x="20000" y="100000"/>
                      <a:pt x="20000" y="120000"/>
                    </a:cubicBezTo>
                    <a:cubicBezTo>
                      <a:pt x="40000" y="120000"/>
                      <a:pt x="60000" y="120000"/>
                      <a:pt x="60000" y="120000"/>
                    </a:cubicBezTo>
                    <a:cubicBezTo>
                      <a:pt x="80000" y="120000"/>
                      <a:pt x="100000" y="120000"/>
                      <a:pt x="120000" y="120000"/>
                    </a:cubicBezTo>
                    <a:cubicBezTo>
                      <a:pt x="120000" y="100000"/>
                      <a:pt x="120000" y="80000"/>
                      <a:pt x="120000" y="60000"/>
                    </a:cubicBezTo>
                    <a:cubicBezTo>
                      <a:pt x="120000" y="40000"/>
                      <a:pt x="120000" y="20000"/>
                      <a:pt x="120000" y="20000"/>
                    </a:cubicBezTo>
                    <a:cubicBezTo>
                      <a:pt x="100000" y="0"/>
                      <a:pt x="80000" y="0"/>
                      <a:pt x="60000" y="0"/>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7" name="Shape 257"/>
              <p:cNvSpPr/>
              <p:nvPr/>
            </p:nvSpPr>
            <p:spPr>
              <a:xfrm>
                <a:off x="5138738" y="1995488"/>
                <a:ext cx="177800" cy="182563"/>
              </a:xfrm>
              <a:custGeom>
                <a:pathLst>
                  <a:path extrusionOk="0" h="120000" w="120000">
                    <a:moveTo>
                      <a:pt x="61714" y="96666"/>
                    </a:moveTo>
                    <a:cubicBezTo>
                      <a:pt x="58285" y="96666"/>
                      <a:pt x="58285" y="96666"/>
                      <a:pt x="58285" y="96666"/>
                    </a:cubicBezTo>
                    <a:cubicBezTo>
                      <a:pt x="20571" y="0"/>
                      <a:pt x="20571" y="0"/>
                      <a:pt x="20571" y="0"/>
                    </a:cubicBezTo>
                    <a:cubicBezTo>
                      <a:pt x="0" y="0"/>
                      <a:pt x="0" y="0"/>
                      <a:pt x="0" y="0"/>
                    </a:cubicBezTo>
                    <a:cubicBezTo>
                      <a:pt x="0" y="120000"/>
                      <a:pt x="0" y="120000"/>
                      <a:pt x="0" y="120000"/>
                    </a:cubicBezTo>
                    <a:cubicBezTo>
                      <a:pt x="13714" y="120000"/>
                      <a:pt x="13714" y="120000"/>
                      <a:pt x="13714" y="120000"/>
                    </a:cubicBezTo>
                    <a:cubicBezTo>
                      <a:pt x="13714" y="43333"/>
                      <a:pt x="13714" y="43333"/>
                      <a:pt x="13714" y="43333"/>
                    </a:cubicBezTo>
                    <a:cubicBezTo>
                      <a:pt x="13714" y="30000"/>
                      <a:pt x="10285" y="20000"/>
                      <a:pt x="10285" y="13333"/>
                    </a:cubicBezTo>
                    <a:cubicBezTo>
                      <a:pt x="10285" y="13333"/>
                      <a:pt x="10285" y="13333"/>
                      <a:pt x="10285" y="13333"/>
                    </a:cubicBezTo>
                    <a:cubicBezTo>
                      <a:pt x="54857" y="120000"/>
                      <a:pt x="54857" y="120000"/>
                      <a:pt x="54857" y="120000"/>
                    </a:cubicBezTo>
                    <a:cubicBezTo>
                      <a:pt x="65142" y="120000"/>
                      <a:pt x="65142" y="120000"/>
                      <a:pt x="65142" y="120000"/>
                    </a:cubicBezTo>
                    <a:cubicBezTo>
                      <a:pt x="106285" y="13333"/>
                      <a:pt x="106285" y="13333"/>
                      <a:pt x="106285" y="13333"/>
                    </a:cubicBezTo>
                    <a:cubicBezTo>
                      <a:pt x="109714" y="13333"/>
                      <a:pt x="109714" y="13333"/>
                      <a:pt x="109714" y="13333"/>
                    </a:cubicBezTo>
                    <a:cubicBezTo>
                      <a:pt x="106285" y="23333"/>
                      <a:pt x="106285" y="33333"/>
                      <a:pt x="106285" y="43333"/>
                    </a:cubicBezTo>
                    <a:cubicBezTo>
                      <a:pt x="106285" y="120000"/>
                      <a:pt x="106285" y="120000"/>
                      <a:pt x="106285" y="120000"/>
                    </a:cubicBezTo>
                    <a:cubicBezTo>
                      <a:pt x="120000" y="120000"/>
                      <a:pt x="120000" y="120000"/>
                      <a:pt x="120000" y="120000"/>
                    </a:cubicBezTo>
                    <a:cubicBezTo>
                      <a:pt x="120000" y="0"/>
                      <a:pt x="120000" y="0"/>
                      <a:pt x="120000" y="0"/>
                    </a:cubicBezTo>
                    <a:cubicBezTo>
                      <a:pt x="99428" y="0"/>
                      <a:pt x="99428" y="0"/>
                      <a:pt x="99428" y="0"/>
                    </a:cubicBezTo>
                    <a:lnTo>
                      <a:pt x="61714" y="96666"/>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8" name="Shape 258"/>
              <p:cNvSpPr/>
              <p:nvPr/>
            </p:nvSpPr>
            <p:spPr>
              <a:xfrm>
                <a:off x="4446588" y="1989138"/>
                <a:ext cx="152400" cy="188913"/>
              </a:xfrm>
              <a:custGeom>
                <a:pathLst>
                  <a:path extrusionOk="0" h="120000" w="120000">
                    <a:moveTo>
                      <a:pt x="68000" y="71351"/>
                    </a:moveTo>
                    <a:cubicBezTo>
                      <a:pt x="100000" y="71351"/>
                      <a:pt x="100000" y="71351"/>
                      <a:pt x="100000" y="71351"/>
                    </a:cubicBezTo>
                    <a:cubicBezTo>
                      <a:pt x="100000" y="107027"/>
                      <a:pt x="100000" y="107027"/>
                      <a:pt x="100000" y="107027"/>
                    </a:cubicBezTo>
                    <a:cubicBezTo>
                      <a:pt x="92000" y="107027"/>
                      <a:pt x="84000" y="110270"/>
                      <a:pt x="72000" y="110270"/>
                    </a:cubicBezTo>
                    <a:cubicBezTo>
                      <a:pt x="52000" y="110270"/>
                      <a:pt x="40000" y="103783"/>
                      <a:pt x="32000" y="97297"/>
                    </a:cubicBezTo>
                    <a:cubicBezTo>
                      <a:pt x="20000" y="87567"/>
                      <a:pt x="16000" y="77837"/>
                      <a:pt x="16000" y="61621"/>
                    </a:cubicBezTo>
                    <a:cubicBezTo>
                      <a:pt x="16000" y="45405"/>
                      <a:pt x="20000" y="32432"/>
                      <a:pt x="32000" y="25945"/>
                    </a:cubicBezTo>
                    <a:cubicBezTo>
                      <a:pt x="40000" y="16216"/>
                      <a:pt x="56000" y="12972"/>
                      <a:pt x="72000" y="12972"/>
                    </a:cubicBezTo>
                    <a:cubicBezTo>
                      <a:pt x="84000" y="12972"/>
                      <a:pt x="96000" y="16216"/>
                      <a:pt x="108000" y="19459"/>
                    </a:cubicBezTo>
                    <a:cubicBezTo>
                      <a:pt x="116000" y="6486"/>
                      <a:pt x="116000" y="6486"/>
                      <a:pt x="116000" y="6486"/>
                    </a:cubicBezTo>
                    <a:cubicBezTo>
                      <a:pt x="104000" y="3243"/>
                      <a:pt x="88000" y="0"/>
                      <a:pt x="72000" y="0"/>
                    </a:cubicBezTo>
                    <a:cubicBezTo>
                      <a:pt x="56000" y="0"/>
                      <a:pt x="44000" y="3243"/>
                      <a:pt x="32000" y="6486"/>
                    </a:cubicBezTo>
                    <a:cubicBezTo>
                      <a:pt x="24000" y="12972"/>
                      <a:pt x="12000" y="19459"/>
                      <a:pt x="8000" y="29189"/>
                    </a:cubicBezTo>
                    <a:cubicBezTo>
                      <a:pt x="0" y="38918"/>
                      <a:pt x="0" y="48648"/>
                      <a:pt x="0" y="61621"/>
                    </a:cubicBezTo>
                    <a:cubicBezTo>
                      <a:pt x="0" y="81081"/>
                      <a:pt x="4000" y="94054"/>
                      <a:pt x="16000" y="103783"/>
                    </a:cubicBezTo>
                    <a:cubicBezTo>
                      <a:pt x="28000" y="116756"/>
                      <a:pt x="44000" y="120000"/>
                      <a:pt x="68000" y="120000"/>
                    </a:cubicBezTo>
                    <a:cubicBezTo>
                      <a:pt x="80000" y="120000"/>
                      <a:pt x="88000" y="120000"/>
                      <a:pt x="96000" y="120000"/>
                    </a:cubicBezTo>
                    <a:cubicBezTo>
                      <a:pt x="104000" y="116756"/>
                      <a:pt x="112000" y="116756"/>
                      <a:pt x="120000" y="113513"/>
                    </a:cubicBezTo>
                    <a:cubicBezTo>
                      <a:pt x="120000" y="58378"/>
                      <a:pt x="120000" y="58378"/>
                      <a:pt x="120000" y="58378"/>
                    </a:cubicBezTo>
                    <a:cubicBezTo>
                      <a:pt x="68000" y="58378"/>
                      <a:pt x="68000" y="58378"/>
                      <a:pt x="68000" y="58378"/>
                    </a:cubicBezTo>
                    <a:lnTo>
                      <a:pt x="68000" y="71351"/>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9" name="Shape 259"/>
              <p:cNvSpPr/>
              <p:nvPr/>
            </p:nvSpPr>
            <p:spPr>
              <a:xfrm>
                <a:off x="3835401" y="1995488"/>
                <a:ext cx="106363" cy="182563"/>
              </a:xfrm>
              <a:custGeom>
                <a:pathLst>
                  <a:path extrusionOk="0" h="120000" w="120000">
                    <a:moveTo>
                      <a:pt x="0" y="120000"/>
                    </a:moveTo>
                    <a:lnTo>
                      <a:pt x="120000" y="120000"/>
                    </a:lnTo>
                    <a:lnTo>
                      <a:pt x="120000" y="107478"/>
                    </a:lnTo>
                    <a:lnTo>
                      <a:pt x="28656" y="107478"/>
                    </a:lnTo>
                    <a:lnTo>
                      <a:pt x="28656" y="63652"/>
                    </a:lnTo>
                    <a:lnTo>
                      <a:pt x="112835" y="63652"/>
                    </a:lnTo>
                    <a:lnTo>
                      <a:pt x="112835" y="50086"/>
                    </a:lnTo>
                    <a:lnTo>
                      <a:pt x="28656" y="50086"/>
                    </a:lnTo>
                    <a:lnTo>
                      <a:pt x="28656" y="9391"/>
                    </a:lnTo>
                    <a:lnTo>
                      <a:pt x="120000" y="9391"/>
                    </a:lnTo>
                    <a:lnTo>
                      <a:pt x="120000" y="0"/>
                    </a:lnTo>
                    <a:lnTo>
                      <a:pt x="0" y="0"/>
                    </a:lnTo>
                    <a:lnTo>
                      <a:pt x="0" y="120000"/>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0" name="Shape 260"/>
              <p:cNvSpPr/>
              <p:nvPr/>
            </p:nvSpPr>
            <p:spPr>
              <a:xfrm>
                <a:off x="3662363" y="1995488"/>
                <a:ext cx="131763" cy="182563"/>
              </a:xfrm>
              <a:custGeom>
                <a:pathLst>
                  <a:path extrusionOk="0" h="120000" w="120000">
                    <a:moveTo>
                      <a:pt x="119999" y="0"/>
                    </a:moveTo>
                    <a:lnTo>
                      <a:pt x="96867" y="0"/>
                    </a:lnTo>
                    <a:lnTo>
                      <a:pt x="18795" y="59478"/>
                    </a:lnTo>
                    <a:lnTo>
                      <a:pt x="18795" y="0"/>
                    </a:lnTo>
                    <a:lnTo>
                      <a:pt x="0" y="0"/>
                    </a:lnTo>
                    <a:lnTo>
                      <a:pt x="0" y="120000"/>
                    </a:lnTo>
                    <a:lnTo>
                      <a:pt x="18795" y="120000"/>
                    </a:lnTo>
                    <a:lnTo>
                      <a:pt x="18795" y="73043"/>
                    </a:lnTo>
                    <a:lnTo>
                      <a:pt x="37590" y="59478"/>
                    </a:lnTo>
                    <a:lnTo>
                      <a:pt x="96867" y="120000"/>
                    </a:lnTo>
                    <a:lnTo>
                      <a:pt x="119999" y="120000"/>
                    </a:lnTo>
                    <a:lnTo>
                      <a:pt x="50602" y="50086"/>
                    </a:lnTo>
                    <a:lnTo>
                      <a:pt x="119999" y="0"/>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1" name="Shape 261"/>
              <p:cNvSpPr/>
              <p:nvPr/>
            </p:nvSpPr>
            <p:spPr>
              <a:xfrm>
                <a:off x="4244976" y="1995488"/>
                <a:ext cx="141288" cy="182563"/>
              </a:xfrm>
              <a:custGeom>
                <a:pathLst>
                  <a:path extrusionOk="0" h="120000" w="120000">
                    <a:moveTo>
                      <a:pt x="102857" y="66666"/>
                    </a:moveTo>
                    <a:cubicBezTo>
                      <a:pt x="102857" y="70000"/>
                      <a:pt x="102857" y="76666"/>
                      <a:pt x="102857" y="86666"/>
                    </a:cubicBezTo>
                    <a:cubicBezTo>
                      <a:pt x="102857" y="93333"/>
                      <a:pt x="107142" y="96666"/>
                      <a:pt x="107142" y="100000"/>
                    </a:cubicBezTo>
                    <a:cubicBezTo>
                      <a:pt x="102857" y="100000"/>
                      <a:pt x="102857" y="100000"/>
                      <a:pt x="102857" y="100000"/>
                    </a:cubicBezTo>
                    <a:cubicBezTo>
                      <a:pt x="21428" y="0"/>
                      <a:pt x="21428" y="0"/>
                      <a:pt x="21428" y="0"/>
                    </a:cubicBezTo>
                    <a:cubicBezTo>
                      <a:pt x="0" y="0"/>
                      <a:pt x="0" y="0"/>
                      <a:pt x="0" y="0"/>
                    </a:cubicBezTo>
                    <a:cubicBezTo>
                      <a:pt x="0" y="120000"/>
                      <a:pt x="0" y="120000"/>
                      <a:pt x="0" y="120000"/>
                    </a:cubicBezTo>
                    <a:cubicBezTo>
                      <a:pt x="17142" y="120000"/>
                      <a:pt x="17142" y="120000"/>
                      <a:pt x="17142" y="120000"/>
                    </a:cubicBezTo>
                    <a:cubicBezTo>
                      <a:pt x="17142" y="50000"/>
                      <a:pt x="17142" y="50000"/>
                      <a:pt x="17142" y="50000"/>
                    </a:cubicBezTo>
                    <a:cubicBezTo>
                      <a:pt x="17142" y="40000"/>
                      <a:pt x="17142" y="30000"/>
                      <a:pt x="12857" y="16666"/>
                    </a:cubicBezTo>
                    <a:cubicBezTo>
                      <a:pt x="17142" y="16666"/>
                      <a:pt x="17142" y="16666"/>
                      <a:pt x="17142" y="16666"/>
                    </a:cubicBezTo>
                    <a:cubicBezTo>
                      <a:pt x="98571" y="120000"/>
                      <a:pt x="98571" y="120000"/>
                      <a:pt x="98571" y="120000"/>
                    </a:cubicBezTo>
                    <a:cubicBezTo>
                      <a:pt x="119999" y="120000"/>
                      <a:pt x="119999" y="120000"/>
                      <a:pt x="119999" y="120000"/>
                    </a:cubicBezTo>
                    <a:cubicBezTo>
                      <a:pt x="119999" y="0"/>
                      <a:pt x="119999" y="0"/>
                      <a:pt x="119999" y="0"/>
                    </a:cubicBezTo>
                    <a:cubicBezTo>
                      <a:pt x="102857" y="0"/>
                      <a:pt x="102857" y="0"/>
                      <a:pt x="102857" y="0"/>
                    </a:cubicBezTo>
                    <a:lnTo>
                      <a:pt x="102857" y="66666"/>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2" name="Shape 262"/>
              <p:cNvSpPr/>
              <p:nvPr/>
            </p:nvSpPr>
            <p:spPr>
              <a:xfrm>
                <a:off x="3976688" y="1995488"/>
                <a:ext cx="136525" cy="182563"/>
              </a:xfrm>
              <a:custGeom>
                <a:pathLst>
                  <a:path extrusionOk="0" h="120000" w="120000">
                    <a:moveTo>
                      <a:pt x="0" y="9391"/>
                    </a:moveTo>
                    <a:lnTo>
                      <a:pt x="48837" y="9391"/>
                    </a:lnTo>
                    <a:lnTo>
                      <a:pt x="48837" y="120000"/>
                    </a:lnTo>
                    <a:lnTo>
                      <a:pt x="66976" y="120000"/>
                    </a:lnTo>
                    <a:lnTo>
                      <a:pt x="66976" y="9391"/>
                    </a:lnTo>
                    <a:lnTo>
                      <a:pt x="120000" y="9391"/>
                    </a:lnTo>
                    <a:lnTo>
                      <a:pt x="120000" y="0"/>
                    </a:lnTo>
                    <a:lnTo>
                      <a:pt x="0" y="0"/>
                    </a:lnTo>
                    <a:lnTo>
                      <a:pt x="0" y="9391"/>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3" name="Shape 263"/>
              <p:cNvSpPr/>
              <p:nvPr/>
            </p:nvSpPr>
            <p:spPr>
              <a:xfrm>
                <a:off x="2692401" y="1438276"/>
                <a:ext cx="379413" cy="393700"/>
              </a:xfrm>
              <a:custGeom>
                <a:pathLst>
                  <a:path extrusionOk="0" h="120000" w="120000">
                    <a:moveTo>
                      <a:pt x="44800" y="0"/>
                    </a:moveTo>
                    <a:cubicBezTo>
                      <a:pt x="0" y="120000"/>
                      <a:pt x="0" y="120000"/>
                      <a:pt x="0" y="120000"/>
                    </a:cubicBezTo>
                    <a:cubicBezTo>
                      <a:pt x="28800" y="120000"/>
                      <a:pt x="28800" y="120000"/>
                      <a:pt x="28800" y="120000"/>
                    </a:cubicBezTo>
                    <a:cubicBezTo>
                      <a:pt x="38400" y="91948"/>
                      <a:pt x="38400" y="91948"/>
                      <a:pt x="38400" y="91948"/>
                    </a:cubicBezTo>
                    <a:cubicBezTo>
                      <a:pt x="83200" y="91948"/>
                      <a:pt x="83200" y="91948"/>
                      <a:pt x="83200" y="91948"/>
                    </a:cubicBezTo>
                    <a:cubicBezTo>
                      <a:pt x="91200" y="120000"/>
                      <a:pt x="91200" y="120000"/>
                      <a:pt x="91200" y="120000"/>
                    </a:cubicBezTo>
                    <a:cubicBezTo>
                      <a:pt x="120000" y="120000"/>
                      <a:pt x="120000" y="120000"/>
                      <a:pt x="120000" y="120000"/>
                    </a:cubicBezTo>
                    <a:cubicBezTo>
                      <a:pt x="76800" y="0"/>
                      <a:pt x="76800" y="0"/>
                      <a:pt x="76800" y="0"/>
                    </a:cubicBezTo>
                    <a:lnTo>
                      <a:pt x="44800" y="0"/>
                    </a:lnTo>
                    <a:close/>
                    <a:moveTo>
                      <a:pt x="44800" y="70129"/>
                    </a:moveTo>
                    <a:cubicBezTo>
                      <a:pt x="52800" y="42077"/>
                      <a:pt x="59200" y="24935"/>
                      <a:pt x="60800" y="18701"/>
                    </a:cubicBezTo>
                    <a:cubicBezTo>
                      <a:pt x="60800" y="20259"/>
                      <a:pt x="60800" y="23376"/>
                      <a:pt x="62400" y="26493"/>
                    </a:cubicBezTo>
                    <a:cubicBezTo>
                      <a:pt x="64000" y="29610"/>
                      <a:pt x="68800" y="45194"/>
                      <a:pt x="76800" y="70129"/>
                    </a:cubicBezTo>
                    <a:lnTo>
                      <a:pt x="44800" y="70129"/>
                    </a:lnTo>
                    <a:close/>
                  </a:path>
                </a:pathLst>
              </a:custGeom>
              <a:solidFill>
                <a:schemeClr val="dk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4" name="Shape 264"/>
              <p:cNvSpPr/>
              <p:nvPr/>
            </p:nvSpPr>
            <p:spPr>
              <a:xfrm>
                <a:off x="3111501" y="1438276"/>
                <a:ext cx="307975" cy="393700"/>
              </a:xfrm>
              <a:custGeom>
                <a:pathLst>
                  <a:path extrusionOk="0" h="120000" w="120000">
                    <a:moveTo>
                      <a:pt x="120000" y="120000"/>
                    </a:moveTo>
                    <a:cubicBezTo>
                      <a:pt x="114098" y="112207"/>
                      <a:pt x="98360" y="95064"/>
                      <a:pt x="76721" y="68571"/>
                    </a:cubicBezTo>
                    <a:cubicBezTo>
                      <a:pt x="84590" y="65454"/>
                      <a:pt x="92459" y="60779"/>
                      <a:pt x="96393" y="54545"/>
                    </a:cubicBezTo>
                    <a:cubicBezTo>
                      <a:pt x="102295" y="49870"/>
                      <a:pt x="104262" y="43636"/>
                      <a:pt x="104262" y="35844"/>
                    </a:cubicBezTo>
                    <a:cubicBezTo>
                      <a:pt x="104262" y="23376"/>
                      <a:pt x="98360" y="15584"/>
                      <a:pt x="88524" y="9350"/>
                    </a:cubicBezTo>
                    <a:cubicBezTo>
                      <a:pt x="78688" y="3116"/>
                      <a:pt x="64918" y="0"/>
                      <a:pt x="43278" y="0"/>
                    </a:cubicBezTo>
                    <a:cubicBezTo>
                      <a:pt x="0" y="0"/>
                      <a:pt x="0" y="0"/>
                      <a:pt x="0" y="0"/>
                    </a:cubicBezTo>
                    <a:cubicBezTo>
                      <a:pt x="0" y="120000"/>
                      <a:pt x="0" y="120000"/>
                      <a:pt x="0" y="120000"/>
                    </a:cubicBezTo>
                    <a:cubicBezTo>
                      <a:pt x="31475" y="120000"/>
                      <a:pt x="31475" y="120000"/>
                      <a:pt x="31475" y="120000"/>
                    </a:cubicBezTo>
                    <a:cubicBezTo>
                      <a:pt x="31475" y="74805"/>
                      <a:pt x="31475" y="74805"/>
                      <a:pt x="31475" y="74805"/>
                    </a:cubicBezTo>
                    <a:cubicBezTo>
                      <a:pt x="49180" y="74805"/>
                      <a:pt x="49180" y="74805"/>
                      <a:pt x="49180" y="74805"/>
                    </a:cubicBezTo>
                    <a:cubicBezTo>
                      <a:pt x="84590" y="120000"/>
                      <a:pt x="84590" y="120000"/>
                      <a:pt x="84590" y="120000"/>
                    </a:cubicBezTo>
                    <a:lnTo>
                      <a:pt x="120000" y="120000"/>
                    </a:lnTo>
                    <a:close/>
                    <a:moveTo>
                      <a:pt x="64918" y="49870"/>
                    </a:moveTo>
                    <a:cubicBezTo>
                      <a:pt x="59016" y="52987"/>
                      <a:pt x="51147" y="52987"/>
                      <a:pt x="41311" y="52987"/>
                    </a:cubicBezTo>
                    <a:cubicBezTo>
                      <a:pt x="31475" y="52987"/>
                      <a:pt x="31475" y="52987"/>
                      <a:pt x="31475" y="52987"/>
                    </a:cubicBezTo>
                    <a:cubicBezTo>
                      <a:pt x="31475" y="21818"/>
                      <a:pt x="31475" y="21818"/>
                      <a:pt x="31475" y="21818"/>
                    </a:cubicBezTo>
                    <a:cubicBezTo>
                      <a:pt x="41311" y="21818"/>
                      <a:pt x="41311" y="21818"/>
                      <a:pt x="41311" y="21818"/>
                    </a:cubicBezTo>
                    <a:cubicBezTo>
                      <a:pt x="51147" y="21818"/>
                      <a:pt x="59016" y="21818"/>
                      <a:pt x="64918" y="24935"/>
                    </a:cubicBezTo>
                    <a:cubicBezTo>
                      <a:pt x="68852" y="26493"/>
                      <a:pt x="70819" y="31168"/>
                      <a:pt x="70819" y="37402"/>
                    </a:cubicBezTo>
                    <a:cubicBezTo>
                      <a:pt x="70819" y="42077"/>
                      <a:pt x="68852" y="46753"/>
                      <a:pt x="64918" y="49870"/>
                    </a:cubicBezTo>
                    <a:close/>
                  </a:path>
                </a:pathLst>
              </a:custGeom>
              <a:solidFill>
                <a:schemeClr val="dk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5" name="Shape 265"/>
              <p:cNvSpPr/>
              <p:nvPr/>
            </p:nvSpPr>
            <p:spPr>
              <a:xfrm>
                <a:off x="4911726" y="1989138"/>
                <a:ext cx="166688" cy="188913"/>
              </a:xfrm>
              <a:custGeom>
                <a:pathLst>
                  <a:path extrusionOk="0" h="120000" w="120000">
                    <a:moveTo>
                      <a:pt x="105454" y="16216"/>
                    </a:moveTo>
                    <a:cubicBezTo>
                      <a:pt x="94545" y="6486"/>
                      <a:pt x="80000" y="0"/>
                      <a:pt x="61818" y="0"/>
                    </a:cubicBezTo>
                    <a:cubicBezTo>
                      <a:pt x="40000" y="0"/>
                      <a:pt x="25454" y="6486"/>
                      <a:pt x="14545" y="16216"/>
                    </a:cubicBezTo>
                    <a:cubicBezTo>
                      <a:pt x="3636" y="25945"/>
                      <a:pt x="0" y="42162"/>
                      <a:pt x="0" y="61621"/>
                    </a:cubicBezTo>
                    <a:cubicBezTo>
                      <a:pt x="0" y="81081"/>
                      <a:pt x="3636" y="94054"/>
                      <a:pt x="14545" y="103783"/>
                    </a:cubicBezTo>
                    <a:cubicBezTo>
                      <a:pt x="25454" y="116756"/>
                      <a:pt x="40000" y="120000"/>
                      <a:pt x="61818" y="120000"/>
                    </a:cubicBezTo>
                    <a:cubicBezTo>
                      <a:pt x="80000" y="120000"/>
                      <a:pt x="94545" y="116756"/>
                      <a:pt x="105454" y="103783"/>
                    </a:cubicBezTo>
                    <a:cubicBezTo>
                      <a:pt x="116363" y="94054"/>
                      <a:pt x="120000" y="77837"/>
                      <a:pt x="120000" y="61621"/>
                    </a:cubicBezTo>
                    <a:cubicBezTo>
                      <a:pt x="120000" y="42162"/>
                      <a:pt x="116363" y="25945"/>
                      <a:pt x="105454" y="16216"/>
                    </a:cubicBezTo>
                    <a:close/>
                    <a:moveTo>
                      <a:pt x="94545" y="97297"/>
                    </a:moveTo>
                    <a:cubicBezTo>
                      <a:pt x="87272" y="103783"/>
                      <a:pt x="76363" y="110270"/>
                      <a:pt x="61818" y="110270"/>
                    </a:cubicBezTo>
                    <a:cubicBezTo>
                      <a:pt x="47272" y="110270"/>
                      <a:pt x="36363" y="103783"/>
                      <a:pt x="29090" y="97297"/>
                    </a:cubicBezTo>
                    <a:cubicBezTo>
                      <a:pt x="18181" y="87567"/>
                      <a:pt x="14545" y="77837"/>
                      <a:pt x="14545" y="61621"/>
                    </a:cubicBezTo>
                    <a:cubicBezTo>
                      <a:pt x="14545" y="45405"/>
                      <a:pt x="18181" y="32432"/>
                      <a:pt x="29090" y="25945"/>
                    </a:cubicBezTo>
                    <a:cubicBezTo>
                      <a:pt x="36363" y="16216"/>
                      <a:pt x="47272" y="12972"/>
                      <a:pt x="61818" y="12972"/>
                    </a:cubicBezTo>
                    <a:cubicBezTo>
                      <a:pt x="76363" y="12972"/>
                      <a:pt x="87272" y="16216"/>
                      <a:pt x="94545" y="25945"/>
                    </a:cubicBezTo>
                    <a:cubicBezTo>
                      <a:pt x="101818" y="32432"/>
                      <a:pt x="105454" y="45405"/>
                      <a:pt x="105454" y="61621"/>
                    </a:cubicBezTo>
                    <a:cubicBezTo>
                      <a:pt x="105454" y="77837"/>
                      <a:pt x="101818" y="87567"/>
                      <a:pt x="94545" y="97297"/>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6" name="Shape 266"/>
              <p:cNvSpPr/>
              <p:nvPr/>
            </p:nvSpPr>
            <p:spPr>
              <a:xfrm>
                <a:off x="3486151" y="1995488"/>
                <a:ext cx="131763" cy="182563"/>
              </a:xfrm>
              <a:custGeom>
                <a:pathLst>
                  <a:path extrusionOk="0" h="120000" w="120000">
                    <a:moveTo>
                      <a:pt x="106153" y="33333"/>
                    </a:moveTo>
                    <a:cubicBezTo>
                      <a:pt x="106153" y="20000"/>
                      <a:pt x="101538" y="13333"/>
                      <a:pt x="92307" y="6666"/>
                    </a:cubicBezTo>
                    <a:cubicBezTo>
                      <a:pt x="83076" y="3333"/>
                      <a:pt x="69230" y="0"/>
                      <a:pt x="46153" y="0"/>
                    </a:cubicBezTo>
                    <a:cubicBezTo>
                      <a:pt x="0" y="0"/>
                      <a:pt x="0" y="0"/>
                      <a:pt x="0" y="0"/>
                    </a:cubicBezTo>
                    <a:cubicBezTo>
                      <a:pt x="0" y="120000"/>
                      <a:pt x="0" y="120000"/>
                      <a:pt x="0" y="120000"/>
                    </a:cubicBezTo>
                    <a:cubicBezTo>
                      <a:pt x="23076" y="120000"/>
                      <a:pt x="23076" y="120000"/>
                      <a:pt x="23076" y="120000"/>
                    </a:cubicBezTo>
                    <a:cubicBezTo>
                      <a:pt x="23076" y="70000"/>
                      <a:pt x="23076" y="70000"/>
                      <a:pt x="23076" y="70000"/>
                    </a:cubicBezTo>
                    <a:cubicBezTo>
                      <a:pt x="55384" y="70000"/>
                      <a:pt x="55384" y="70000"/>
                      <a:pt x="55384" y="70000"/>
                    </a:cubicBezTo>
                    <a:cubicBezTo>
                      <a:pt x="96923" y="120000"/>
                      <a:pt x="96923" y="120000"/>
                      <a:pt x="96923" y="120000"/>
                    </a:cubicBezTo>
                    <a:cubicBezTo>
                      <a:pt x="120000" y="120000"/>
                      <a:pt x="120000" y="120000"/>
                      <a:pt x="120000" y="120000"/>
                    </a:cubicBezTo>
                    <a:cubicBezTo>
                      <a:pt x="73846" y="66666"/>
                      <a:pt x="73846" y="66666"/>
                      <a:pt x="73846" y="66666"/>
                    </a:cubicBezTo>
                    <a:cubicBezTo>
                      <a:pt x="96923" y="60000"/>
                      <a:pt x="106153" y="50000"/>
                      <a:pt x="106153" y="33333"/>
                    </a:cubicBezTo>
                    <a:close/>
                    <a:moveTo>
                      <a:pt x="46153" y="56666"/>
                    </a:moveTo>
                    <a:cubicBezTo>
                      <a:pt x="23076" y="56666"/>
                      <a:pt x="23076" y="56666"/>
                      <a:pt x="23076" y="56666"/>
                    </a:cubicBezTo>
                    <a:cubicBezTo>
                      <a:pt x="23076" y="10000"/>
                      <a:pt x="23076" y="10000"/>
                      <a:pt x="23076" y="10000"/>
                    </a:cubicBezTo>
                    <a:cubicBezTo>
                      <a:pt x="46153" y="10000"/>
                      <a:pt x="46153" y="10000"/>
                      <a:pt x="46153" y="10000"/>
                    </a:cubicBezTo>
                    <a:cubicBezTo>
                      <a:pt x="60000" y="10000"/>
                      <a:pt x="69230" y="13333"/>
                      <a:pt x="78461" y="16666"/>
                    </a:cubicBezTo>
                    <a:cubicBezTo>
                      <a:pt x="83076" y="20000"/>
                      <a:pt x="87692" y="26666"/>
                      <a:pt x="87692" y="33333"/>
                    </a:cubicBezTo>
                    <a:cubicBezTo>
                      <a:pt x="87692" y="40000"/>
                      <a:pt x="83076" y="46666"/>
                      <a:pt x="78461" y="50000"/>
                    </a:cubicBezTo>
                    <a:cubicBezTo>
                      <a:pt x="69230" y="56666"/>
                      <a:pt x="60000" y="56666"/>
                      <a:pt x="46153" y="56666"/>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7" name="Shape 267"/>
              <p:cNvSpPr/>
              <p:nvPr/>
            </p:nvSpPr>
            <p:spPr>
              <a:xfrm>
                <a:off x="3282951" y="1995488"/>
                <a:ext cx="161925" cy="182563"/>
              </a:xfrm>
              <a:custGeom>
                <a:pathLst>
                  <a:path extrusionOk="0" h="120000" w="120000">
                    <a:moveTo>
                      <a:pt x="52500" y="0"/>
                    </a:moveTo>
                    <a:cubicBezTo>
                      <a:pt x="0" y="120000"/>
                      <a:pt x="0" y="120000"/>
                      <a:pt x="0" y="120000"/>
                    </a:cubicBezTo>
                    <a:cubicBezTo>
                      <a:pt x="15000" y="120000"/>
                      <a:pt x="15000" y="120000"/>
                      <a:pt x="15000" y="120000"/>
                    </a:cubicBezTo>
                    <a:cubicBezTo>
                      <a:pt x="33750" y="80000"/>
                      <a:pt x="33750" y="80000"/>
                      <a:pt x="33750" y="80000"/>
                    </a:cubicBezTo>
                    <a:cubicBezTo>
                      <a:pt x="86250" y="80000"/>
                      <a:pt x="86250" y="80000"/>
                      <a:pt x="86250" y="80000"/>
                    </a:cubicBezTo>
                    <a:cubicBezTo>
                      <a:pt x="105000" y="120000"/>
                      <a:pt x="105000" y="120000"/>
                      <a:pt x="105000" y="120000"/>
                    </a:cubicBezTo>
                    <a:cubicBezTo>
                      <a:pt x="120000" y="120000"/>
                      <a:pt x="120000" y="120000"/>
                      <a:pt x="120000" y="120000"/>
                    </a:cubicBezTo>
                    <a:cubicBezTo>
                      <a:pt x="67500" y="0"/>
                      <a:pt x="67500" y="0"/>
                      <a:pt x="67500" y="0"/>
                    </a:cubicBezTo>
                    <a:lnTo>
                      <a:pt x="52500" y="0"/>
                    </a:lnTo>
                    <a:close/>
                    <a:moveTo>
                      <a:pt x="37500" y="70000"/>
                    </a:moveTo>
                    <a:cubicBezTo>
                      <a:pt x="52500" y="30000"/>
                      <a:pt x="52500" y="30000"/>
                      <a:pt x="52500" y="30000"/>
                    </a:cubicBezTo>
                    <a:cubicBezTo>
                      <a:pt x="56250" y="23333"/>
                      <a:pt x="60000" y="20000"/>
                      <a:pt x="60000" y="13333"/>
                    </a:cubicBezTo>
                    <a:cubicBezTo>
                      <a:pt x="63750" y="20000"/>
                      <a:pt x="63750" y="26666"/>
                      <a:pt x="67500" y="30000"/>
                    </a:cubicBezTo>
                    <a:cubicBezTo>
                      <a:pt x="82500" y="70000"/>
                      <a:pt x="82500" y="70000"/>
                      <a:pt x="82500" y="70000"/>
                    </a:cubicBezTo>
                    <a:lnTo>
                      <a:pt x="37500" y="70000"/>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268" name="Shape 268"/>
          <p:cNvSpPr txBox="1"/>
          <p:nvPr/>
        </p:nvSpPr>
        <p:spPr>
          <a:xfrm>
            <a:off x="802474" y="4190400"/>
            <a:ext cx="2161800" cy="323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700">
                <a:solidFill>
                  <a:schemeClr val="lt1"/>
                </a:solidFill>
                <a:latin typeface="Open Sans"/>
                <a:ea typeface="Open Sans"/>
                <a:cs typeface="Open Sans"/>
                <a:sym typeface="Open Sans"/>
              </a:rPr>
              <a:t>www.website.com</a:t>
            </a:r>
            <a:endParaRPr sz="1100"/>
          </a:p>
        </p:txBody>
      </p:sp>
    </p:spTree>
  </p:cSld>
  <p:clrMapOvr>
    <a:masterClrMapping/>
  </p:clrMapOvr>
  <p:transition spd="slow">
    <p:fade thruBlk="1"/>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Shape 274"/>
          <p:cNvSpPr/>
          <p:nvPr/>
        </p:nvSpPr>
        <p:spPr>
          <a:xfrm>
            <a:off x="0" y="0"/>
            <a:ext cx="9144000"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5" name="Shape 275"/>
          <p:cNvSpPr txBox="1"/>
          <p:nvPr/>
        </p:nvSpPr>
        <p:spPr>
          <a:xfrm>
            <a:off x="-342900" y="3216953"/>
            <a:ext cx="9886950" cy="249299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800">
                <a:solidFill>
                  <a:srgbClr val="E8ECEA"/>
                </a:solidFill>
                <a:latin typeface="Open Sans"/>
                <a:ea typeface="Open Sans"/>
                <a:cs typeface="Open Sans"/>
                <a:sym typeface="Open Sans"/>
              </a:rPr>
              <a:t>welcome</a:t>
            </a:r>
            <a:endParaRPr sz="1100">
              <a:solidFill>
                <a:srgbClr val="E8ECEA"/>
              </a:solidFill>
            </a:endParaRPr>
          </a:p>
        </p:txBody>
      </p:sp>
      <p:cxnSp>
        <p:nvCxnSpPr>
          <p:cNvPr id="276" name="Shape 276"/>
          <p:cNvCxnSpPr/>
          <p:nvPr/>
        </p:nvCxnSpPr>
        <p:spPr>
          <a:xfrm>
            <a:off x="4256590" y="3257005"/>
            <a:ext cx="630820" cy="0"/>
          </a:xfrm>
          <a:prstGeom prst="straightConnector1">
            <a:avLst/>
          </a:prstGeom>
          <a:noFill/>
          <a:ln cap="flat" cmpd="sng" w="28575">
            <a:solidFill>
              <a:schemeClr val="lt1"/>
            </a:solidFill>
            <a:prstDash val="solid"/>
            <a:miter lim="800000"/>
            <a:headEnd len="med" w="med" type="none"/>
            <a:tailEnd len="med" w="med" type="none"/>
          </a:ln>
        </p:spPr>
      </p:cxnSp>
      <p:sp>
        <p:nvSpPr>
          <p:cNvPr id="277" name="Shape 277"/>
          <p:cNvSpPr txBox="1"/>
          <p:nvPr/>
        </p:nvSpPr>
        <p:spPr>
          <a:xfrm>
            <a:off x="4058403" y="2597348"/>
            <a:ext cx="1027194"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Open Sans"/>
                <a:ea typeface="Open Sans"/>
                <a:cs typeface="Open Sans"/>
                <a:sym typeface="Open Sans"/>
              </a:rPr>
              <a:t>HELLO”</a:t>
            </a:r>
            <a:endParaRPr sz="1100"/>
          </a:p>
        </p:txBody>
      </p:sp>
      <p:sp>
        <p:nvSpPr>
          <p:cNvPr id="278" name="Shape 278"/>
          <p:cNvSpPr txBox="1"/>
          <p:nvPr/>
        </p:nvSpPr>
        <p:spPr>
          <a:xfrm>
            <a:off x="3004457" y="2841743"/>
            <a:ext cx="3135086"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Open Sans"/>
                <a:ea typeface="Open Sans"/>
                <a:cs typeface="Open Sans"/>
                <a:sym typeface="Open Sans"/>
              </a:rPr>
              <a:t>Iam John Deo, Your Presenter!</a:t>
            </a:r>
            <a:endParaRPr sz="1100"/>
          </a:p>
        </p:txBody>
      </p:sp>
      <p:sp>
        <p:nvSpPr>
          <p:cNvPr id="279" name="Shape 279"/>
          <p:cNvSpPr/>
          <p:nvPr/>
        </p:nvSpPr>
        <p:spPr>
          <a:xfrm>
            <a:off x="3657601" y="816227"/>
            <a:ext cx="1828800" cy="1590348"/>
          </a:xfrm>
          <a:custGeom>
            <a:pathLst>
              <a:path extrusionOk="0" h="120000" w="120000">
                <a:moveTo>
                  <a:pt x="59999" y="0"/>
                </a:moveTo>
                <a:cubicBezTo>
                  <a:pt x="93137" y="0"/>
                  <a:pt x="120000" y="30890"/>
                  <a:pt x="120000" y="68996"/>
                </a:cubicBezTo>
                <a:cubicBezTo>
                  <a:pt x="120000" y="88048"/>
                  <a:pt x="113284" y="105298"/>
                  <a:pt x="102426" y="117783"/>
                </a:cubicBezTo>
                <a:lnTo>
                  <a:pt x="100090" y="120000"/>
                </a:lnTo>
                <a:lnTo>
                  <a:pt x="95338" y="120000"/>
                </a:lnTo>
                <a:lnTo>
                  <a:pt x="100278" y="115313"/>
                </a:lnTo>
                <a:cubicBezTo>
                  <a:pt x="110586" y="103459"/>
                  <a:pt x="116961" y="87084"/>
                  <a:pt x="116961" y="68996"/>
                </a:cubicBezTo>
                <a:cubicBezTo>
                  <a:pt x="116961" y="32820"/>
                  <a:pt x="91459" y="3493"/>
                  <a:pt x="59999" y="3493"/>
                </a:cubicBezTo>
                <a:cubicBezTo>
                  <a:pt x="28540" y="3493"/>
                  <a:pt x="3038" y="32820"/>
                  <a:pt x="3038" y="68996"/>
                </a:cubicBezTo>
                <a:cubicBezTo>
                  <a:pt x="3038" y="87084"/>
                  <a:pt x="9413" y="103459"/>
                  <a:pt x="19721" y="115313"/>
                </a:cubicBezTo>
                <a:lnTo>
                  <a:pt x="24661" y="120000"/>
                </a:lnTo>
                <a:lnTo>
                  <a:pt x="19909" y="120000"/>
                </a:lnTo>
                <a:lnTo>
                  <a:pt x="17573" y="117783"/>
                </a:lnTo>
                <a:cubicBezTo>
                  <a:pt x="6715" y="105298"/>
                  <a:pt x="0" y="88048"/>
                  <a:pt x="0" y="68996"/>
                </a:cubicBezTo>
                <a:cubicBezTo>
                  <a:pt x="0" y="30890"/>
                  <a:pt x="26862" y="0"/>
                  <a:pt x="59999" y="0"/>
                </a:cubicBezTo>
                <a:close/>
              </a:path>
            </a:pathLst>
          </a:cu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80" name="Shape 280"/>
          <p:cNvPicPr preferRelativeResize="0"/>
          <p:nvPr>
            <p:ph idx="2" type="pic"/>
          </p:nvPr>
        </p:nvPicPr>
        <p:blipFill rotWithShape="1">
          <a:blip r:embed="rId3">
            <a:alphaModFix/>
          </a:blip>
          <a:srcRect b="38" l="0" r="0" t="39"/>
          <a:stretch/>
        </p:blipFill>
        <p:spPr>
          <a:xfrm>
            <a:off x="3816539" y="975166"/>
            <a:ext cx="1510921" cy="1510921"/>
          </a:xfrm>
          <a:prstGeom prst="ellipse">
            <a:avLst/>
          </a:prstGeom>
          <a:noFill/>
          <a:ln>
            <a:noFill/>
          </a:ln>
        </p:spPr>
      </p:pic>
    </p:spTree>
  </p:cSld>
  <p:clrMapOvr>
    <a:masterClrMapping/>
  </p:clrMapOvr>
  <p:transition spd="slow">
    <p:fade thruBlk="1"/>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 name="Shape 285"/>
        <p:cNvGrpSpPr/>
        <p:nvPr/>
      </p:nvGrpSpPr>
      <p:grpSpPr>
        <a:xfrm>
          <a:off x="0" y="0"/>
          <a:ext cx="0" cy="0"/>
          <a:chOff x="0" y="0"/>
          <a:chExt cx="0" cy="0"/>
        </a:xfrm>
      </p:grpSpPr>
      <p:sp>
        <p:nvSpPr>
          <p:cNvPr id="286" name="Shape 286"/>
          <p:cNvSpPr txBox="1"/>
          <p:nvPr>
            <p:ph type="title"/>
          </p:nvPr>
        </p:nvSpPr>
        <p:spPr>
          <a:xfrm>
            <a:off x="628650" y="382496"/>
            <a:ext cx="7886700" cy="51030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2300"/>
              <a:buFont typeface="Open Sans"/>
              <a:buNone/>
            </a:pPr>
            <a:r>
              <a:rPr b="1" i="0" lang="en" sz="2300" u="none" cap="none" strike="noStrike">
                <a:solidFill>
                  <a:schemeClr val="dk1"/>
                </a:solidFill>
                <a:latin typeface="Open Sans"/>
                <a:ea typeface="Open Sans"/>
                <a:cs typeface="Open Sans"/>
                <a:sym typeface="Open Sans"/>
              </a:rPr>
              <a:t>About Us</a:t>
            </a:r>
            <a:endParaRPr sz="1100"/>
          </a:p>
        </p:txBody>
      </p:sp>
      <p:sp>
        <p:nvSpPr>
          <p:cNvPr id="287" name="Shape 287"/>
          <p:cNvSpPr txBox="1"/>
          <p:nvPr>
            <p:ph idx="1" type="body"/>
          </p:nvPr>
        </p:nvSpPr>
        <p:spPr>
          <a:xfrm>
            <a:off x="628650" y="821193"/>
            <a:ext cx="7886700" cy="20955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7F7F7F"/>
              </a:buClr>
              <a:buSzPts val="900"/>
              <a:buFont typeface="Arial"/>
              <a:buNone/>
            </a:pPr>
            <a:r>
              <a:rPr b="0" i="0" lang="en" sz="900" u="none" cap="none" strike="noStrike">
                <a:solidFill>
                  <a:srgbClr val="7F7F7F"/>
                </a:solidFill>
                <a:latin typeface="Open Sans"/>
                <a:ea typeface="Open Sans"/>
                <a:cs typeface="Open Sans"/>
                <a:sym typeface="Open Sans"/>
              </a:rPr>
              <a:t>Lorem ipsum your title here some text so dummy and your powerpoint presentation</a:t>
            </a:r>
            <a:endParaRPr b="0" i="0" sz="900" u="none" cap="none" strike="noStrike">
              <a:solidFill>
                <a:schemeClr val="dk1"/>
              </a:solidFill>
              <a:latin typeface="Open Sans"/>
              <a:ea typeface="Open Sans"/>
              <a:cs typeface="Open Sans"/>
              <a:sym typeface="Open Sans"/>
            </a:endParaRPr>
          </a:p>
        </p:txBody>
      </p:sp>
      <p:sp>
        <p:nvSpPr>
          <p:cNvPr id="288" name="Shape 288"/>
          <p:cNvSpPr txBox="1"/>
          <p:nvPr>
            <p:ph idx="12" type="sldNum"/>
          </p:nvPr>
        </p:nvSpPr>
        <p:spPr>
          <a:xfrm>
            <a:off x="8146168" y="4537042"/>
            <a:ext cx="347383" cy="34738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900">
                <a:solidFill>
                  <a:srgbClr val="3F3F3F"/>
                </a:solidFill>
                <a:latin typeface="Open Sans"/>
                <a:ea typeface="Open Sans"/>
                <a:cs typeface="Open Sans"/>
                <a:sym typeface="Open Sans"/>
              </a:rPr>
              <a:t>‹#›</a:t>
            </a:fld>
            <a:endParaRPr b="0" i="0" sz="900">
              <a:solidFill>
                <a:srgbClr val="3F3F3F"/>
              </a:solidFill>
              <a:latin typeface="Open Sans"/>
              <a:ea typeface="Open Sans"/>
              <a:cs typeface="Open Sans"/>
              <a:sym typeface="Open Sans"/>
            </a:endParaRPr>
          </a:p>
        </p:txBody>
      </p:sp>
      <p:sp>
        <p:nvSpPr>
          <p:cNvPr id="289" name="Shape 289"/>
          <p:cNvSpPr/>
          <p:nvPr/>
        </p:nvSpPr>
        <p:spPr>
          <a:xfrm>
            <a:off x="4053974" y="3598034"/>
            <a:ext cx="3749047" cy="459233"/>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None/>
            </a:pPr>
            <a:r>
              <a:rPr b="1" lang="en" sz="800">
                <a:solidFill>
                  <a:schemeClr val="dk1"/>
                </a:solidFill>
                <a:latin typeface="Open Sans"/>
                <a:ea typeface="Open Sans"/>
                <a:cs typeface="Open Sans"/>
                <a:sym typeface="Open Sans"/>
              </a:rPr>
              <a:t>This letterhead </a:t>
            </a:r>
            <a:r>
              <a:rPr lang="en" sz="800">
                <a:solidFill>
                  <a:srgbClr val="7F7F7F"/>
                </a:solidFill>
                <a:latin typeface="Open Sans"/>
                <a:ea typeface="Open Sans"/>
                <a:cs typeface="Open Sans"/>
                <a:sym typeface="Open Sans"/>
              </a:rPr>
              <a:t>design is meant to project an image of professionalism and lorem to reliability. By using simple alignments are This letterhead design is meant to project an image of professionalism lorem ipsum to</a:t>
            </a:r>
            <a:endParaRPr sz="1100"/>
          </a:p>
        </p:txBody>
      </p:sp>
      <p:sp>
        <p:nvSpPr>
          <p:cNvPr id="290" name="Shape 290"/>
          <p:cNvSpPr/>
          <p:nvPr/>
        </p:nvSpPr>
        <p:spPr>
          <a:xfrm>
            <a:off x="1340978" y="3598034"/>
            <a:ext cx="2225592" cy="459233"/>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None/>
            </a:pPr>
            <a:r>
              <a:rPr b="1" lang="en" sz="800">
                <a:solidFill>
                  <a:schemeClr val="dk1"/>
                </a:solidFill>
                <a:latin typeface="Open Sans"/>
                <a:ea typeface="Open Sans"/>
                <a:cs typeface="Open Sans"/>
                <a:sym typeface="Open Sans"/>
              </a:rPr>
              <a:t>This letterhead </a:t>
            </a:r>
            <a:r>
              <a:rPr lang="en" sz="800">
                <a:solidFill>
                  <a:srgbClr val="7F7F7F"/>
                </a:solidFill>
                <a:latin typeface="Open Sans"/>
                <a:ea typeface="Open Sans"/>
                <a:cs typeface="Open Sans"/>
                <a:sym typeface="Open Sans"/>
              </a:rPr>
              <a:t>design is meant to project an image of professionalism and lorem to reliability. By using simple alignments are</a:t>
            </a:r>
            <a:endParaRPr sz="1100"/>
          </a:p>
        </p:txBody>
      </p:sp>
      <p:cxnSp>
        <p:nvCxnSpPr>
          <p:cNvPr id="291" name="Shape 291"/>
          <p:cNvCxnSpPr/>
          <p:nvPr/>
        </p:nvCxnSpPr>
        <p:spPr>
          <a:xfrm>
            <a:off x="3810272" y="3612800"/>
            <a:ext cx="0" cy="429702"/>
          </a:xfrm>
          <a:prstGeom prst="straightConnector1">
            <a:avLst/>
          </a:prstGeom>
          <a:noFill/>
          <a:ln cap="flat" cmpd="sng" w="12700">
            <a:solidFill>
              <a:srgbClr val="7F7F7F"/>
            </a:solidFill>
            <a:prstDash val="solid"/>
            <a:miter lim="800000"/>
            <a:headEnd len="med" w="med" type="none"/>
            <a:tailEnd len="med" w="med" type="none"/>
          </a:ln>
        </p:spPr>
      </p:cxnSp>
      <p:pic>
        <p:nvPicPr>
          <p:cNvPr id="292" name="Shape 292"/>
          <p:cNvPicPr preferRelativeResize="0"/>
          <p:nvPr>
            <p:ph idx="2" type="pic"/>
          </p:nvPr>
        </p:nvPicPr>
        <p:blipFill rotWithShape="1">
          <a:blip r:embed="rId3">
            <a:alphaModFix/>
          </a:blip>
          <a:srcRect b="29785" l="0" r="0" t="29784"/>
          <a:stretch/>
        </p:blipFill>
        <p:spPr>
          <a:xfrm>
            <a:off x="1340979" y="1555979"/>
            <a:ext cx="6462043" cy="1742392"/>
          </a:xfrm>
          <a:prstGeom prst="rect">
            <a:avLst/>
          </a:prstGeom>
          <a:noFill/>
          <a:ln>
            <a:noFill/>
          </a:ln>
        </p:spPr>
      </p:pic>
      <p:sp>
        <p:nvSpPr>
          <p:cNvPr id="293" name="Shape 293"/>
          <p:cNvSpPr/>
          <p:nvPr/>
        </p:nvSpPr>
        <p:spPr>
          <a:xfrm>
            <a:off x="1340978" y="1555979"/>
            <a:ext cx="2469294" cy="1742392"/>
          </a:xfrm>
          <a:prstGeom prst="rect">
            <a:avLst/>
          </a:prstGeom>
          <a:solidFill>
            <a:schemeClr val="accent4">
              <a:alpha val="8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94" name="Shape 294"/>
          <p:cNvGrpSpPr/>
          <p:nvPr/>
        </p:nvGrpSpPr>
        <p:grpSpPr>
          <a:xfrm>
            <a:off x="1836549" y="2071580"/>
            <a:ext cx="1478153" cy="711188"/>
            <a:chOff x="2250757" y="2844790"/>
            <a:chExt cx="1970871" cy="948251"/>
          </a:xfrm>
        </p:grpSpPr>
        <p:sp>
          <p:nvSpPr>
            <p:cNvPr id="295" name="Shape 295"/>
            <p:cNvSpPr txBox="1"/>
            <p:nvPr/>
          </p:nvSpPr>
          <p:spPr>
            <a:xfrm>
              <a:off x="2432291" y="2957333"/>
              <a:ext cx="1789337" cy="784830"/>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b="1" lang="en" sz="1100">
                  <a:solidFill>
                    <a:srgbClr val="262626"/>
                  </a:solidFill>
                  <a:latin typeface="Open Sans"/>
                  <a:ea typeface="Open Sans"/>
                  <a:cs typeface="Open Sans"/>
                  <a:sym typeface="Open Sans"/>
                </a:rPr>
                <a:t>WE</a:t>
              </a:r>
              <a:endParaRPr sz="1100"/>
            </a:p>
            <a:p>
              <a:pPr indent="0" lvl="0" marL="0" marR="0" rtl="0" algn="l">
                <a:lnSpc>
                  <a:spcPct val="120000"/>
                </a:lnSpc>
                <a:spcBef>
                  <a:spcPts val="0"/>
                </a:spcBef>
                <a:spcAft>
                  <a:spcPts val="0"/>
                </a:spcAft>
                <a:buNone/>
              </a:pPr>
              <a:r>
                <a:rPr b="1" lang="en" sz="1100">
                  <a:solidFill>
                    <a:srgbClr val="262626"/>
                  </a:solidFill>
                  <a:latin typeface="Open Sans"/>
                  <a:ea typeface="Open Sans"/>
                  <a:cs typeface="Open Sans"/>
                  <a:sym typeface="Open Sans"/>
                </a:rPr>
                <a:t>PROVIDE</a:t>
              </a:r>
              <a:endParaRPr sz="1100"/>
            </a:p>
            <a:p>
              <a:pPr indent="0" lvl="0" marL="0" marR="0" rtl="0" algn="l">
                <a:lnSpc>
                  <a:spcPct val="120000"/>
                </a:lnSpc>
                <a:spcBef>
                  <a:spcPts val="0"/>
                </a:spcBef>
                <a:spcAft>
                  <a:spcPts val="0"/>
                </a:spcAft>
                <a:buNone/>
              </a:pPr>
              <a:r>
                <a:rPr lang="en" sz="1100">
                  <a:solidFill>
                    <a:schemeClr val="lt1"/>
                  </a:solidFill>
                  <a:latin typeface="Open Sans"/>
                  <a:ea typeface="Open Sans"/>
                  <a:cs typeface="Open Sans"/>
                  <a:sym typeface="Open Sans"/>
                </a:rPr>
                <a:t>BEST SOLUTION</a:t>
              </a:r>
              <a:endParaRPr sz="1100"/>
            </a:p>
          </p:txBody>
        </p:sp>
        <p:sp>
          <p:nvSpPr>
            <p:cNvPr id="296" name="Shape 296"/>
            <p:cNvSpPr/>
            <p:nvPr/>
          </p:nvSpPr>
          <p:spPr>
            <a:xfrm>
              <a:off x="2250757" y="2844790"/>
              <a:ext cx="231487" cy="162370"/>
            </a:xfrm>
            <a:custGeom>
              <a:pathLst>
                <a:path extrusionOk="0" h="120000" w="120000">
                  <a:moveTo>
                    <a:pt x="44643" y="0"/>
                  </a:moveTo>
                  <a:cubicBezTo>
                    <a:pt x="21465" y="0"/>
                    <a:pt x="21465" y="0"/>
                    <a:pt x="21465" y="0"/>
                  </a:cubicBezTo>
                  <a:cubicBezTo>
                    <a:pt x="17354" y="0"/>
                    <a:pt x="14728" y="2930"/>
                    <a:pt x="13701" y="4396"/>
                  </a:cubicBezTo>
                  <a:cubicBezTo>
                    <a:pt x="3082" y="19375"/>
                    <a:pt x="3082" y="19375"/>
                    <a:pt x="3082" y="19375"/>
                  </a:cubicBezTo>
                  <a:cubicBezTo>
                    <a:pt x="570" y="23120"/>
                    <a:pt x="0" y="27191"/>
                    <a:pt x="0" y="29633"/>
                  </a:cubicBezTo>
                  <a:cubicBezTo>
                    <a:pt x="0" y="63663"/>
                    <a:pt x="0" y="63663"/>
                    <a:pt x="0" y="63663"/>
                  </a:cubicBezTo>
                  <a:cubicBezTo>
                    <a:pt x="0" y="64966"/>
                    <a:pt x="228" y="66105"/>
                    <a:pt x="570" y="67571"/>
                  </a:cubicBezTo>
                  <a:cubicBezTo>
                    <a:pt x="570" y="68059"/>
                    <a:pt x="685" y="68548"/>
                    <a:pt x="913" y="69036"/>
                  </a:cubicBezTo>
                  <a:cubicBezTo>
                    <a:pt x="1027" y="69199"/>
                    <a:pt x="1027" y="69199"/>
                    <a:pt x="1027" y="69199"/>
                  </a:cubicBezTo>
                  <a:cubicBezTo>
                    <a:pt x="1255" y="69850"/>
                    <a:pt x="1370" y="70176"/>
                    <a:pt x="1598" y="70502"/>
                  </a:cubicBezTo>
                  <a:cubicBezTo>
                    <a:pt x="17583" y="113975"/>
                    <a:pt x="17583" y="113975"/>
                    <a:pt x="17583" y="113975"/>
                  </a:cubicBezTo>
                  <a:cubicBezTo>
                    <a:pt x="18382" y="116092"/>
                    <a:pt x="20780" y="120000"/>
                    <a:pt x="25233" y="120000"/>
                  </a:cubicBezTo>
                  <a:cubicBezTo>
                    <a:pt x="46355" y="120000"/>
                    <a:pt x="46355" y="120000"/>
                    <a:pt x="46355" y="120000"/>
                  </a:cubicBezTo>
                  <a:cubicBezTo>
                    <a:pt x="48411" y="120000"/>
                    <a:pt x="50123" y="118860"/>
                    <a:pt x="50922" y="116743"/>
                  </a:cubicBezTo>
                  <a:cubicBezTo>
                    <a:pt x="51493" y="115440"/>
                    <a:pt x="51950" y="112835"/>
                    <a:pt x="50580" y="109416"/>
                  </a:cubicBezTo>
                  <a:cubicBezTo>
                    <a:pt x="37107" y="77340"/>
                    <a:pt x="37107" y="77340"/>
                    <a:pt x="37107" y="77340"/>
                  </a:cubicBezTo>
                  <a:cubicBezTo>
                    <a:pt x="44643" y="77340"/>
                    <a:pt x="44643" y="77340"/>
                    <a:pt x="44643" y="77340"/>
                  </a:cubicBezTo>
                  <a:cubicBezTo>
                    <a:pt x="49781" y="77340"/>
                    <a:pt x="54005" y="71153"/>
                    <a:pt x="54005" y="63989"/>
                  </a:cubicBezTo>
                  <a:cubicBezTo>
                    <a:pt x="54005" y="13351"/>
                    <a:pt x="54005" y="13351"/>
                    <a:pt x="54005" y="13351"/>
                  </a:cubicBezTo>
                  <a:cubicBezTo>
                    <a:pt x="54005" y="6024"/>
                    <a:pt x="49781" y="0"/>
                    <a:pt x="44643" y="0"/>
                  </a:cubicBezTo>
                  <a:close/>
                  <a:moveTo>
                    <a:pt x="47725" y="63663"/>
                  </a:moveTo>
                  <a:cubicBezTo>
                    <a:pt x="47725" y="66105"/>
                    <a:pt x="46355" y="68059"/>
                    <a:pt x="44643" y="68059"/>
                  </a:cubicBezTo>
                  <a:cubicBezTo>
                    <a:pt x="31056" y="68059"/>
                    <a:pt x="31056" y="68059"/>
                    <a:pt x="31056" y="68059"/>
                  </a:cubicBezTo>
                  <a:cubicBezTo>
                    <a:pt x="29800" y="68059"/>
                    <a:pt x="28772" y="69036"/>
                    <a:pt x="28315" y="70176"/>
                  </a:cubicBezTo>
                  <a:cubicBezTo>
                    <a:pt x="27859" y="71641"/>
                    <a:pt x="27859" y="73432"/>
                    <a:pt x="28315" y="74898"/>
                  </a:cubicBezTo>
                  <a:cubicBezTo>
                    <a:pt x="43273" y="110719"/>
                    <a:pt x="43273" y="110719"/>
                    <a:pt x="43273" y="110719"/>
                  </a:cubicBezTo>
                  <a:cubicBezTo>
                    <a:pt x="24890" y="110719"/>
                    <a:pt x="24890" y="110719"/>
                    <a:pt x="24890" y="110719"/>
                  </a:cubicBezTo>
                  <a:cubicBezTo>
                    <a:pt x="23406" y="110719"/>
                    <a:pt x="22835" y="109905"/>
                    <a:pt x="22835" y="109579"/>
                  </a:cubicBezTo>
                  <a:cubicBezTo>
                    <a:pt x="6622" y="65780"/>
                    <a:pt x="6622" y="65780"/>
                    <a:pt x="6622" y="65780"/>
                  </a:cubicBezTo>
                  <a:cubicBezTo>
                    <a:pt x="6622" y="65617"/>
                    <a:pt x="6508" y="65617"/>
                    <a:pt x="6508" y="65291"/>
                  </a:cubicBezTo>
                  <a:cubicBezTo>
                    <a:pt x="6508" y="65128"/>
                    <a:pt x="6508" y="65128"/>
                    <a:pt x="6508" y="65128"/>
                  </a:cubicBezTo>
                  <a:cubicBezTo>
                    <a:pt x="6279" y="64640"/>
                    <a:pt x="6279" y="64151"/>
                    <a:pt x="6279" y="63663"/>
                  </a:cubicBezTo>
                  <a:cubicBezTo>
                    <a:pt x="6279" y="29959"/>
                    <a:pt x="6279" y="29959"/>
                    <a:pt x="6279" y="29959"/>
                  </a:cubicBezTo>
                  <a:cubicBezTo>
                    <a:pt x="6279" y="28982"/>
                    <a:pt x="6508" y="27516"/>
                    <a:pt x="7535" y="26051"/>
                  </a:cubicBezTo>
                  <a:cubicBezTo>
                    <a:pt x="18154" y="10909"/>
                    <a:pt x="18154" y="10909"/>
                    <a:pt x="18154" y="10909"/>
                  </a:cubicBezTo>
                  <a:cubicBezTo>
                    <a:pt x="18496" y="10420"/>
                    <a:pt x="19638" y="8955"/>
                    <a:pt x="21465" y="8955"/>
                  </a:cubicBezTo>
                  <a:cubicBezTo>
                    <a:pt x="44643" y="8955"/>
                    <a:pt x="44643" y="8955"/>
                    <a:pt x="44643" y="8955"/>
                  </a:cubicBezTo>
                  <a:cubicBezTo>
                    <a:pt x="46355" y="8955"/>
                    <a:pt x="47725" y="10909"/>
                    <a:pt x="47725" y="13351"/>
                  </a:cubicBezTo>
                  <a:cubicBezTo>
                    <a:pt x="47725" y="63663"/>
                    <a:pt x="47725" y="63663"/>
                    <a:pt x="47725" y="63663"/>
                  </a:cubicBezTo>
                  <a:close/>
                  <a:moveTo>
                    <a:pt x="110637" y="0"/>
                  </a:moveTo>
                  <a:cubicBezTo>
                    <a:pt x="87459" y="0"/>
                    <a:pt x="87459" y="0"/>
                    <a:pt x="87459" y="0"/>
                  </a:cubicBezTo>
                  <a:cubicBezTo>
                    <a:pt x="83349" y="0"/>
                    <a:pt x="80608" y="2930"/>
                    <a:pt x="79581" y="4396"/>
                  </a:cubicBezTo>
                  <a:cubicBezTo>
                    <a:pt x="69077" y="19375"/>
                    <a:pt x="69077" y="19375"/>
                    <a:pt x="69077" y="19375"/>
                  </a:cubicBezTo>
                  <a:cubicBezTo>
                    <a:pt x="66450" y="23120"/>
                    <a:pt x="65994" y="27191"/>
                    <a:pt x="65994" y="29633"/>
                  </a:cubicBezTo>
                  <a:cubicBezTo>
                    <a:pt x="65994" y="63663"/>
                    <a:pt x="65994" y="63663"/>
                    <a:pt x="65994" y="63663"/>
                  </a:cubicBezTo>
                  <a:cubicBezTo>
                    <a:pt x="65994" y="64966"/>
                    <a:pt x="66108" y="66105"/>
                    <a:pt x="66450" y="67571"/>
                  </a:cubicBezTo>
                  <a:cubicBezTo>
                    <a:pt x="66450" y="68059"/>
                    <a:pt x="66679" y="68548"/>
                    <a:pt x="66793" y="68710"/>
                  </a:cubicBezTo>
                  <a:cubicBezTo>
                    <a:pt x="67021" y="69036"/>
                    <a:pt x="67021" y="69036"/>
                    <a:pt x="67021" y="69036"/>
                  </a:cubicBezTo>
                  <a:cubicBezTo>
                    <a:pt x="67136" y="69525"/>
                    <a:pt x="67364" y="70013"/>
                    <a:pt x="67478" y="70176"/>
                  </a:cubicBezTo>
                  <a:cubicBezTo>
                    <a:pt x="83577" y="113812"/>
                    <a:pt x="83577" y="113812"/>
                    <a:pt x="83577" y="113812"/>
                  </a:cubicBezTo>
                  <a:cubicBezTo>
                    <a:pt x="84376" y="115929"/>
                    <a:pt x="86774" y="119837"/>
                    <a:pt x="91227" y="119837"/>
                  </a:cubicBezTo>
                  <a:cubicBezTo>
                    <a:pt x="112350" y="119837"/>
                    <a:pt x="112350" y="119837"/>
                    <a:pt x="112350" y="119837"/>
                  </a:cubicBezTo>
                  <a:cubicBezTo>
                    <a:pt x="114405" y="119837"/>
                    <a:pt x="116117" y="118534"/>
                    <a:pt x="116917" y="116417"/>
                  </a:cubicBezTo>
                  <a:cubicBezTo>
                    <a:pt x="117488" y="115278"/>
                    <a:pt x="117944" y="112510"/>
                    <a:pt x="116574" y="109090"/>
                  </a:cubicBezTo>
                  <a:cubicBezTo>
                    <a:pt x="102645" y="77014"/>
                    <a:pt x="102645" y="77014"/>
                    <a:pt x="102645" y="77014"/>
                  </a:cubicBezTo>
                  <a:cubicBezTo>
                    <a:pt x="110637" y="77014"/>
                    <a:pt x="110637" y="77014"/>
                    <a:pt x="110637" y="77014"/>
                  </a:cubicBezTo>
                  <a:cubicBezTo>
                    <a:pt x="115775" y="77014"/>
                    <a:pt x="120000" y="70990"/>
                    <a:pt x="120000" y="63663"/>
                  </a:cubicBezTo>
                  <a:cubicBezTo>
                    <a:pt x="120000" y="13351"/>
                    <a:pt x="120000" y="13351"/>
                    <a:pt x="120000" y="13351"/>
                  </a:cubicBezTo>
                  <a:cubicBezTo>
                    <a:pt x="120000" y="6024"/>
                    <a:pt x="115775" y="0"/>
                    <a:pt x="110637" y="0"/>
                  </a:cubicBezTo>
                  <a:close/>
                  <a:moveTo>
                    <a:pt x="113720" y="63663"/>
                  </a:moveTo>
                  <a:cubicBezTo>
                    <a:pt x="113720" y="66105"/>
                    <a:pt x="112350" y="68059"/>
                    <a:pt x="110637" y="68059"/>
                  </a:cubicBezTo>
                  <a:cubicBezTo>
                    <a:pt x="97164" y="68059"/>
                    <a:pt x="97164" y="68059"/>
                    <a:pt x="97164" y="68059"/>
                  </a:cubicBezTo>
                  <a:cubicBezTo>
                    <a:pt x="96022" y="68059"/>
                    <a:pt x="94995" y="69036"/>
                    <a:pt x="94424" y="70176"/>
                  </a:cubicBezTo>
                  <a:cubicBezTo>
                    <a:pt x="93967" y="71641"/>
                    <a:pt x="93967" y="73432"/>
                    <a:pt x="94424" y="74898"/>
                  </a:cubicBezTo>
                  <a:cubicBezTo>
                    <a:pt x="109495" y="110719"/>
                    <a:pt x="109495" y="110719"/>
                    <a:pt x="109495" y="110719"/>
                  </a:cubicBezTo>
                  <a:cubicBezTo>
                    <a:pt x="90884" y="110719"/>
                    <a:pt x="90884" y="110719"/>
                    <a:pt x="90884" y="110719"/>
                  </a:cubicBezTo>
                  <a:cubicBezTo>
                    <a:pt x="89286" y="110719"/>
                    <a:pt x="88829" y="109905"/>
                    <a:pt x="88829" y="109579"/>
                  </a:cubicBezTo>
                  <a:cubicBezTo>
                    <a:pt x="72616" y="65780"/>
                    <a:pt x="72616" y="65780"/>
                    <a:pt x="72616" y="65780"/>
                  </a:cubicBezTo>
                  <a:cubicBezTo>
                    <a:pt x="72616" y="65617"/>
                    <a:pt x="72502" y="65617"/>
                    <a:pt x="72502" y="65291"/>
                  </a:cubicBezTo>
                  <a:cubicBezTo>
                    <a:pt x="72502" y="65128"/>
                    <a:pt x="72502" y="65128"/>
                    <a:pt x="72502" y="65128"/>
                  </a:cubicBezTo>
                  <a:cubicBezTo>
                    <a:pt x="72274" y="64640"/>
                    <a:pt x="72274" y="64151"/>
                    <a:pt x="72274" y="63663"/>
                  </a:cubicBezTo>
                  <a:cubicBezTo>
                    <a:pt x="72274" y="29959"/>
                    <a:pt x="72274" y="29959"/>
                    <a:pt x="72274" y="29959"/>
                  </a:cubicBezTo>
                  <a:cubicBezTo>
                    <a:pt x="72274" y="28982"/>
                    <a:pt x="72502" y="27516"/>
                    <a:pt x="73529" y="26051"/>
                  </a:cubicBezTo>
                  <a:cubicBezTo>
                    <a:pt x="84034" y="10909"/>
                    <a:pt x="84034" y="10909"/>
                    <a:pt x="84034" y="10909"/>
                  </a:cubicBezTo>
                  <a:cubicBezTo>
                    <a:pt x="84376" y="10420"/>
                    <a:pt x="85632" y="8955"/>
                    <a:pt x="87459" y="8955"/>
                  </a:cubicBezTo>
                  <a:cubicBezTo>
                    <a:pt x="110637" y="8955"/>
                    <a:pt x="110637" y="8955"/>
                    <a:pt x="110637" y="8955"/>
                  </a:cubicBezTo>
                  <a:cubicBezTo>
                    <a:pt x="112350" y="8955"/>
                    <a:pt x="113720" y="10909"/>
                    <a:pt x="113720" y="13351"/>
                  </a:cubicBezTo>
                  <a:lnTo>
                    <a:pt x="113720" y="63663"/>
                  </a:lnTo>
                  <a:close/>
                  <a:moveTo>
                    <a:pt x="113720" y="63663"/>
                  </a:moveTo>
                  <a:cubicBezTo>
                    <a:pt x="113720" y="63663"/>
                    <a:pt x="113720" y="63663"/>
                    <a:pt x="113720" y="63663"/>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7" name="Shape 297"/>
            <p:cNvSpPr/>
            <p:nvPr/>
          </p:nvSpPr>
          <p:spPr>
            <a:xfrm rot="10800000">
              <a:off x="3990141" y="3630671"/>
              <a:ext cx="231487" cy="162370"/>
            </a:xfrm>
            <a:custGeom>
              <a:pathLst>
                <a:path extrusionOk="0" h="120000" w="120000">
                  <a:moveTo>
                    <a:pt x="44643" y="0"/>
                  </a:moveTo>
                  <a:cubicBezTo>
                    <a:pt x="21465" y="0"/>
                    <a:pt x="21465" y="0"/>
                    <a:pt x="21465" y="0"/>
                  </a:cubicBezTo>
                  <a:cubicBezTo>
                    <a:pt x="17354" y="0"/>
                    <a:pt x="14728" y="2930"/>
                    <a:pt x="13701" y="4396"/>
                  </a:cubicBezTo>
                  <a:cubicBezTo>
                    <a:pt x="3082" y="19375"/>
                    <a:pt x="3082" y="19375"/>
                    <a:pt x="3082" y="19375"/>
                  </a:cubicBezTo>
                  <a:cubicBezTo>
                    <a:pt x="570" y="23120"/>
                    <a:pt x="0" y="27191"/>
                    <a:pt x="0" y="29633"/>
                  </a:cubicBezTo>
                  <a:cubicBezTo>
                    <a:pt x="0" y="63663"/>
                    <a:pt x="0" y="63663"/>
                    <a:pt x="0" y="63663"/>
                  </a:cubicBezTo>
                  <a:cubicBezTo>
                    <a:pt x="0" y="64966"/>
                    <a:pt x="228" y="66105"/>
                    <a:pt x="570" y="67571"/>
                  </a:cubicBezTo>
                  <a:cubicBezTo>
                    <a:pt x="570" y="68059"/>
                    <a:pt x="685" y="68548"/>
                    <a:pt x="913" y="69036"/>
                  </a:cubicBezTo>
                  <a:cubicBezTo>
                    <a:pt x="1027" y="69199"/>
                    <a:pt x="1027" y="69199"/>
                    <a:pt x="1027" y="69199"/>
                  </a:cubicBezTo>
                  <a:cubicBezTo>
                    <a:pt x="1255" y="69850"/>
                    <a:pt x="1370" y="70176"/>
                    <a:pt x="1598" y="70502"/>
                  </a:cubicBezTo>
                  <a:cubicBezTo>
                    <a:pt x="17583" y="113975"/>
                    <a:pt x="17583" y="113975"/>
                    <a:pt x="17583" y="113975"/>
                  </a:cubicBezTo>
                  <a:cubicBezTo>
                    <a:pt x="18382" y="116092"/>
                    <a:pt x="20780" y="120000"/>
                    <a:pt x="25233" y="120000"/>
                  </a:cubicBezTo>
                  <a:cubicBezTo>
                    <a:pt x="46355" y="120000"/>
                    <a:pt x="46355" y="120000"/>
                    <a:pt x="46355" y="120000"/>
                  </a:cubicBezTo>
                  <a:cubicBezTo>
                    <a:pt x="48411" y="120000"/>
                    <a:pt x="50123" y="118860"/>
                    <a:pt x="50922" y="116743"/>
                  </a:cubicBezTo>
                  <a:cubicBezTo>
                    <a:pt x="51493" y="115440"/>
                    <a:pt x="51950" y="112835"/>
                    <a:pt x="50580" y="109416"/>
                  </a:cubicBezTo>
                  <a:cubicBezTo>
                    <a:pt x="37107" y="77340"/>
                    <a:pt x="37107" y="77340"/>
                    <a:pt x="37107" y="77340"/>
                  </a:cubicBezTo>
                  <a:cubicBezTo>
                    <a:pt x="44643" y="77340"/>
                    <a:pt x="44643" y="77340"/>
                    <a:pt x="44643" y="77340"/>
                  </a:cubicBezTo>
                  <a:cubicBezTo>
                    <a:pt x="49781" y="77340"/>
                    <a:pt x="54005" y="71153"/>
                    <a:pt x="54005" y="63989"/>
                  </a:cubicBezTo>
                  <a:cubicBezTo>
                    <a:pt x="54005" y="13351"/>
                    <a:pt x="54005" y="13351"/>
                    <a:pt x="54005" y="13351"/>
                  </a:cubicBezTo>
                  <a:cubicBezTo>
                    <a:pt x="54005" y="6024"/>
                    <a:pt x="49781" y="0"/>
                    <a:pt x="44643" y="0"/>
                  </a:cubicBezTo>
                  <a:close/>
                  <a:moveTo>
                    <a:pt x="47725" y="63663"/>
                  </a:moveTo>
                  <a:cubicBezTo>
                    <a:pt x="47725" y="66105"/>
                    <a:pt x="46355" y="68059"/>
                    <a:pt x="44643" y="68059"/>
                  </a:cubicBezTo>
                  <a:cubicBezTo>
                    <a:pt x="31056" y="68059"/>
                    <a:pt x="31056" y="68059"/>
                    <a:pt x="31056" y="68059"/>
                  </a:cubicBezTo>
                  <a:cubicBezTo>
                    <a:pt x="29800" y="68059"/>
                    <a:pt x="28772" y="69036"/>
                    <a:pt x="28315" y="70176"/>
                  </a:cubicBezTo>
                  <a:cubicBezTo>
                    <a:pt x="27859" y="71641"/>
                    <a:pt x="27859" y="73432"/>
                    <a:pt x="28315" y="74898"/>
                  </a:cubicBezTo>
                  <a:cubicBezTo>
                    <a:pt x="43273" y="110719"/>
                    <a:pt x="43273" y="110719"/>
                    <a:pt x="43273" y="110719"/>
                  </a:cubicBezTo>
                  <a:cubicBezTo>
                    <a:pt x="24890" y="110719"/>
                    <a:pt x="24890" y="110719"/>
                    <a:pt x="24890" y="110719"/>
                  </a:cubicBezTo>
                  <a:cubicBezTo>
                    <a:pt x="23406" y="110719"/>
                    <a:pt x="22835" y="109905"/>
                    <a:pt x="22835" y="109579"/>
                  </a:cubicBezTo>
                  <a:cubicBezTo>
                    <a:pt x="6622" y="65780"/>
                    <a:pt x="6622" y="65780"/>
                    <a:pt x="6622" y="65780"/>
                  </a:cubicBezTo>
                  <a:cubicBezTo>
                    <a:pt x="6622" y="65617"/>
                    <a:pt x="6508" y="65617"/>
                    <a:pt x="6508" y="65291"/>
                  </a:cubicBezTo>
                  <a:cubicBezTo>
                    <a:pt x="6508" y="65128"/>
                    <a:pt x="6508" y="65128"/>
                    <a:pt x="6508" y="65128"/>
                  </a:cubicBezTo>
                  <a:cubicBezTo>
                    <a:pt x="6279" y="64640"/>
                    <a:pt x="6279" y="64151"/>
                    <a:pt x="6279" y="63663"/>
                  </a:cubicBezTo>
                  <a:cubicBezTo>
                    <a:pt x="6279" y="29959"/>
                    <a:pt x="6279" y="29959"/>
                    <a:pt x="6279" y="29959"/>
                  </a:cubicBezTo>
                  <a:cubicBezTo>
                    <a:pt x="6279" y="28982"/>
                    <a:pt x="6508" y="27516"/>
                    <a:pt x="7535" y="26051"/>
                  </a:cubicBezTo>
                  <a:cubicBezTo>
                    <a:pt x="18154" y="10909"/>
                    <a:pt x="18154" y="10909"/>
                    <a:pt x="18154" y="10909"/>
                  </a:cubicBezTo>
                  <a:cubicBezTo>
                    <a:pt x="18496" y="10420"/>
                    <a:pt x="19638" y="8955"/>
                    <a:pt x="21465" y="8955"/>
                  </a:cubicBezTo>
                  <a:cubicBezTo>
                    <a:pt x="44643" y="8955"/>
                    <a:pt x="44643" y="8955"/>
                    <a:pt x="44643" y="8955"/>
                  </a:cubicBezTo>
                  <a:cubicBezTo>
                    <a:pt x="46355" y="8955"/>
                    <a:pt x="47725" y="10909"/>
                    <a:pt x="47725" y="13351"/>
                  </a:cubicBezTo>
                  <a:cubicBezTo>
                    <a:pt x="47725" y="63663"/>
                    <a:pt x="47725" y="63663"/>
                    <a:pt x="47725" y="63663"/>
                  </a:cubicBezTo>
                  <a:close/>
                  <a:moveTo>
                    <a:pt x="110637" y="0"/>
                  </a:moveTo>
                  <a:cubicBezTo>
                    <a:pt x="87459" y="0"/>
                    <a:pt x="87459" y="0"/>
                    <a:pt x="87459" y="0"/>
                  </a:cubicBezTo>
                  <a:cubicBezTo>
                    <a:pt x="83349" y="0"/>
                    <a:pt x="80608" y="2930"/>
                    <a:pt x="79581" y="4396"/>
                  </a:cubicBezTo>
                  <a:cubicBezTo>
                    <a:pt x="69077" y="19375"/>
                    <a:pt x="69077" y="19375"/>
                    <a:pt x="69077" y="19375"/>
                  </a:cubicBezTo>
                  <a:cubicBezTo>
                    <a:pt x="66450" y="23120"/>
                    <a:pt x="65994" y="27191"/>
                    <a:pt x="65994" y="29633"/>
                  </a:cubicBezTo>
                  <a:cubicBezTo>
                    <a:pt x="65994" y="63663"/>
                    <a:pt x="65994" y="63663"/>
                    <a:pt x="65994" y="63663"/>
                  </a:cubicBezTo>
                  <a:cubicBezTo>
                    <a:pt x="65994" y="64966"/>
                    <a:pt x="66108" y="66105"/>
                    <a:pt x="66450" y="67571"/>
                  </a:cubicBezTo>
                  <a:cubicBezTo>
                    <a:pt x="66450" y="68059"/>
                    <a:pt x="66679" y="68548"/>
                    <a:pt x="66793" y="68710"/>
                  </a:cubicBezTo>
                  <a:cubicBezTo>
                    <a:pt x="67021" y="69036"/>
                    <a:pt x="67021" y="69036"/>
                    <a:pt x="67021" y="69036"/>
                  </a:cubicBezTo>
                  <a:cubicBezTo>
                    <a:pt x="67136" y="69525"/>
                    <a:pt x="67364" y="70013"/>
                    <a:pt x="67478" y="70176"/>
                  </a:cubicBezTo>
                  <a:cubicBezTo>
                    <a:pt x="83577" y="113812"/>
                    <a:pt x="83577" y="113812"/>
                    <a:pt x="83577" y="113812"/>
                  </a:cubicBezTo>
                  <a:cubicBezTo>
                    <a:pt x="84376" y="115929"/>
                    <a:pt x="86774" y="119837"/>
                    <a:pt x="91227" y="119837"/>
                  </a:cubicBezTo>
                  <a:cubicBezTo>
                    <a:pt x="112350" y="119837"/>
                    <a:pt x="112350" y="119837"/>
                    <a:pt x="112350" y="119837"/>
                  </a:cubicBezTo>
                  <a:cubicBezTo>
                    <a:pt x="114405" y="119837"/>
                    <a:pt x="116117" y="118534"/>
                    <a:pt x="116917" y="116417"/>
                  </a:cubicBezTo>
                  <a:cubicBezTo>
                    <a:pt x="117488" y="115278"/>
                    <a:pt x="117944" y="112510"/>
                    <a:pt x="116574" y="109090"/>
                  </a:cubicBezTo>
                  <a:cubicBezTo>
                    <a:pt x="102645" y="77014"/>
                    <a:pt x="102645" y="77014"/>
                    <a:pt x="102645" y="77014"/>
                  </a:cubicBezTo>
                  <a:cubicBezTo>
                    <a:pt x="110637" y="77014"/>
                    <a:pt x="110637" y="77014"/>
                    <a:pt x="110637" y="77014"/>
                  </a:cubicBezTo>
                  <a:cubicBezTo>
                    <a:pt x="115775" y="77014"/>
                    <a:pt x="120000" y="70990"/>
                    <a:pt x="120000" y="63663"/>
                  </a:cubicBezTo>
                  <a:cubicBezTo>
                    <a:pt x="120000" y="13351"/>
                    <a:pt x="120000" y="13351"/>
                    <a:pt x="120000" y="13351"/>
                  </a:cubicBezTo>
                  <a:cubicBezTo>
                    <a:pt x="120000" y="6024"/>
                    <a:pt x="115775" y="0"/>
                    <a:pt x="110637" y="0"/>
                  </a:cubicBezTo>
                  <a:close/>
                  <a:moveTo>
                    <a:pt x="113720" y="63663"/>
                  </a:moveTo>
                  <a:cubicBezTo>
                    <a:pt x="113720" y="66105"/>
                    <a:pt x="112350" y="68059"/>
                    <a:pt x="110637" y="68059"/>
                  </a:cubicBezTo>
                  <a:cubicBezTo>
                    <a:pt x="97164" y="68059"/>
                    <a:pt x="97164" y="68059"/>
                    <a:pt x="97164" y="68059"/>
                  </a:cubicBezTo>
                  <a:cubicBezTo>
                    <a:pt x="96022" y="68059"/>
                    <a:pt x="94995" y="69036"/>
                    <a:pt x="94424" y="70176"/>
                  </a:cubicBezTo>
                  <a:cubicBezTo>
                    <a:pt x="93967" y="71641"/>
                    <a:pt x="93967" y="73432"/>
                    <a:pt x="94424" y="74898"/>
                  </a:cubicBezTo>
                  <a:cubicBezTo>
                    <a:pt x="109495" y="110719"/>
                    <a:pt x="109495" y="110719"/>
                    <a:pt x="109495" y="110719"/>
                  </a:cubicBezTo>
                  <a:cubicBezTo>
                    <a:pt x="90884" y="110719"/>
                    <a:pt x="90884" y="110719"/>
                    <a:pt x="90884" y="110719"/>
                  </a:cubicBezTo>
                  <a:cubicBezTo>
                    <a:pt x="89286" y="110719"/>
                    <a:pt x="88829" y="109905"/>
                    <a:pt x="88829" y="109579"/>
                  </a:cubicBezTo>
                  <a:cubicBezTo>
                    <a:pt x="72616" y="65780"/>
                    <a:pt x="72616" y="65780"/>
                    <a:pt x="72616" y="65780"/>
                  </a:cubicBezTo>
                  <a:cubicBezTo>
                    <a:pt x="72616" y="65617"/>
                    <a:pt x="72502" y="65617"/>
                    <a:pt x="72502" y="65291"/>
                  </a:cubicBezTo>
                  <a:cubicBezTo>
                    <a:pt x="72502" y="65128"/>
                    <a:pt x="72502" y="65128"/>
                    <a:pt x="72502" y="65128"/>
                  </a:cubicBezTo>
                  <a:cubicBezTo>
                    <a:pt x="72274" y="64640"/>
                    <a:pt x="72274" y="64151"/>
                    <a:pt x="72274" y="63663"/>
                  </a:cubicBezTo>
                  <a:cubicBezTo>
                    <a:pt x="72274" y="29959"/>
                    <a:pt x="72274" y="29959"/>
                    <a:pt x="72274" y="29959"/>
                  </a:cubicBezTo>
                  <a:cubicBezTo>
                    <a:pt x="72274" y="28982"/>
                    <a:pt x="72502" y="27516"/>
                    <a:pt x="73529" y="26051"/>
                  </a:cubicBezTo>
                  <a:cubicBezTo>
                    <a:pt x="84034" y="10909"/>
                    <a:pt x="84034" y="10909"/>
                    <a:pt x="84034" y="10909"/>
                  </a:cubicBezTo>
                  <a:cubicBezTo>
                    <a:pt x="84376" y="10420"/>
                    <a:pt x="85632" y="8955"/>
                    <a:pt x="87459" y="8955"/>
                  </a:cubicBezTo>
                  <a:cubicBezTo>
                    <a:pt x="110637" y="8955"/>
                    <a:pt x="110637" y="8955"/>
                    <a:pt x="110637" y="8955"/>
                  </a:cubicBezTo>
                  <a:cubicBezTo>
                    <a:pt x="112350" y="8955"/>
                    <a:pt x="113720" y="10909"/>
                    <a:pt x="113720" y="13351"/>
                  </a:cubicBezTo>
                  <a:lnTo>
                    <a:pt x="113720" y="63663"/>
                  </a:lnTo>
                  <a:close/>
                  <a:moveTo>
                    <a:pt x="113720" y="63663"/>
                  </a:moveTo>
                  <a:cubicBezTo>
                    <a:pt x="113720" y="63663"/>
                    <a:pt x="113720" y="63663"/>
                    <a:pt x="113720" y="63663"/>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Tree>
  </p:cSld>
  <p:clrMapOvr>
    <a:masterClrMapping/>
  </p:clrMapOvr>
  <p:transition spd="slow">
    <p:fade thruBlk="1"/>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2" name="Shape 302"/>
        <p:cNvGrpSpPr/>
        <p:nvPr/>
      </p:nvGrpSpPr>
      <p:grpSpPr>
        <a:xfrm>
          <a:off x="0" y="0"/>
          <a:ext cx="0" cy="0"/>
          <a:chOff x="0" y="0"/>
          <a:chExt cx="0" cy="0"/>
        </a:xfrm>
      </p:grpSpPr>
      <p:pic>
        <p:nvPicPr>
          <p:cNvPr id="303" name="Shape 303"/>
          <p:cNvPicPr preferRelativeResize="0"/>
          <p:nvPr>
            <p:ph idx="2" type="pic"/>
          </p:nvPr>
        </p:nvPicPr>
        <p:blipFill rotWithShape="1">
          <a:blip r:embed="rId3">
            <a:alphaModFix/>
          </a:blip>
          <a:srcRect b="0" l="53" r="52" t="0"/>
          <a:stretch/>
        </p:blipFill>
        <p:spPr>
          <a:xfrm>
            <a:off x="4006133" y="1790700"/>
            <a:ext cx="1131730" cy="1131729"/>
          </a:xfrm>
          <a:prstGeom prst="ellipse">
            <a:avLst/>
          </a:prstGeom>
          <a:noFill/>
          <a:ln>
            <a:noFill/>
          </a:ln>
        </p:spPr>
      </p:pic>
      <p:pic>
        <p:nvPicPr>
          <p:cNvPr id="304" name="Shape 304"/>
          <p:cNvPicPr preferRelativeResize="0"/>
          <p:nvPr>
            <p:ph idx="3" type="pic"/>
          </p:nvPr>
        </p:nvPicPr>
        <p:blipFill rotWithShape="1">
          <a:blip r:embed="rId4">
            <a:alphaModFix/>
          </a:blip>
          <a:srcRect b="0" l="53" r="52" t="0"/>
          <a:stretch/>
        </p:blipFill>
        <p:spPr>
          <a:xfrm>
            <a:off x="6359921" y="1790700"/>
            <a:ext cx="1131730" cy="1131729"/>
          </a:xfrm>
          <a:prstGeom prst="ellipse">
            <a:avLst/>
          </a:prstGeom>
          <a:noFill/>
          <a:ln>
            <a:noFill/>
          </a:ln>
        </p:spPr>
      </p:pic>
      <p:sp>
        <p:nvSpPr>
          <p:cNvPr id="305" name="Shape 305"/>
          <p:cNvSpPr txBox="1"/>
          <p:nvPr>
            <p:ph type="title"/>
          </p:nvPr>
        </p:nvSpPr>
        <p:spPr>
          <a:xfrm>
            <a:off x="628650" y="382496"/>
            <a:ext cx="7886700" cy="51030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Open Sans"/>
              <a:buNone/>
            </a:pPr>
            <a:r>
              <a:rPr b="1" i="0" lang="en" sz="2300" u="none" cap="none" strike="noStrike">
                <a:solidFill>
                  <a:srgbClr val="262626"/>
                </a:solidFill>
                <a:latin typeface="Open Sans"/>
                <a:ea typeface="Open Sans"/>
                <a:cs typeface="Open Sans"/>
                <a:sym typeface="Open Sans"/>
              </a:rPr>
              <a:t>Our Team Members</a:t>
            </a:r>
            <a:endParaRPr b="1" i="0" sz="2300" u="none" cap="none" strike="noStrike">
              <a:solidFill>
                <a:schemeClr val="dk1"/>
              </a:solidFill>
              <a:latin typeface="Open Sans"/>
              <a:ea typeface="Open Sans"/>
              <a:cs typeface="Open Sans"/>
              <a:sym typeface="Open Sans"/>
            </a:endParaRPr>
          </a:p>
        </p:txBody>
      </p:sp>
      <p:sp>
        <p:nvSpPr>
          <p:cNvPr id="306" name="Shape 306"/>
          <p:cNvSpPr txBox="1"/>
          <p:nvPr>
            <p:ph idx="1" type="body"/>
          </p:nvPr>
        </p:nvSpPr>
        <p:spPr>
          <a:xfrm>
            <a:off x="628650" y="821193"/>
            <a:ext cx="7886700" cy="20955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7F7F7F"/>
              </a:buClr>
              <a:buSzPts val="900"/>
              <a:buFont typeface="Arial"/>
              <a:buNone/>
            </a:pPr>
            <a:r>
              <a:rPr b="0" i="0" lang="en" sz="900" u="none" cap="none" strike="noStrike">
                <a:solidFill>
                  <a:srgbClr val="7F7F7F"/>
                </a:solidFill>
                <a:latin typeface="Open Sans"/>
                <a:ea typeface="Open Sans"/>
                <a:cs typeface="Open Sans"/>
                <a:sym typeface="Open Sans"/>
              </a:rPr>
              <a:t>Lorem ipsum your title here some text so dummy and your powerpoint presentation</a:t>
            </a:r>
            <a:endParaRPr b="0" i="0" sz="900" u="none" cap="none" strike="noStrike">
              <a:solidFill>
                <a:schemeClr val="dk1"/>
              </a:solidFill>
              <a:latin typeface="Open Sans"/>
              <a:ea typeface="Open Sans"/>
              <a:cs typeface="Open Sans"/>
              <a:sym typeface="Open Sans"/>
            </a:endParaRPr>
          </a:p>
        </p:txBody>
      </p:sp>
      <p:pic>
        <p:nvPicPr>
          <p:cNvPr id="307" name="Shape 307"/>
          <p:cNvPicPr preferRelativeResize="0"/>
          <p:nvPr>
            <p:ph idx="4" type="pic"/>
          </p:nvPr>
        </p:nvPicPr>
        <p:blipFill rotWithShape="1">
          <a:blip r:embed="rId5">
            <a:alphaModFix/>
          </a:blip>
          <a:srcRect b="3570" l="0" r="0" t="3570"/>
          <a:stretch/>
        </p:blipFill>
        <p:spPr>
          <a:xfrm>
            <a:off x="1647800" y="1790700"/>
            <a:ext cx="1131730" cy="1131729"/>
          </a:xfrm>
          <a:prstGeom prst="ellipse">
            <a:avLst/>
          </a:prstGeom>
          <a:noFill/>
          <a:ln>
            <a:noFill/>
          </a:ln>
        </p:spPr>
      </p:pic>
      <p:sp>
        <p:nvSpPr>
          <p:cNvPr id="308" name="Shape 308"/>
          <p:cNvSpPr txBox="1"/>
          <p:nvPr>
            <p:ph idx="12" type="sldNum"/>
          </p:nvPr>
        </p:nvSpPr>
        <p:spPr>
          <a:xfrm>
            <a:off x="8146168" y="4537042"/>
            <a:ext cx="347383" cy="34738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900">
                <a:solidFill>
                  <a:srgbClr val="3F3F3F"/>
                </a:solidFill>
                <a:latin typeface="Open Sans"/>
                <a:ea typeface="Open Sans"/>
                <a:cs typeface="Open Sans"/>
                <a:sym typeface="Open Sans"/>
              </a:rPr>
              <a:t>‹#›</a:t>
            </a:fld>
            <a:endParaRPr b="0" i="0" sz="900">
              <a:solidFill>
                <a:srgbClr val="3F3F3F"/>
              </a:solidFill>
              <a:latin typeface="Open Sans"/>
              <a:ea typeface="Open Sans"/>
              <a:cs typeface="Open Sans"/>
              <a:sym typeface="Open Sans"/>
            </a:endParaRPr>
          </a:p>
        </p:txBody>
      </p:sp>
      <p:sp>
        <p:nvSpPr>
          <p:cNvPr id="309" name="Shape 309"/>
          <p:cNvSpPr txBox="1"/>
          <p:nvPr/>
        </p:nvSpPr>
        <p:spPr>
          <a:xfrm>
            <a:off x="1778948" y="3015842"/>
            <a:ext cx="878528"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rgbClr val="595959"/>
                </a:solidFill>
                <a:latin typeface="Open Sans"/>
                <a:ea typeface="Open Sans"/>
                <a:cs typeface="Open Sans"/>
                <a:sym typeface="Open Sans"/>
              </a:rPr>
              <a:t>Sakawi beda</a:t>
            </a:r>
            <a:endParaRPr sz="1000">
              <a:solidFill>
                <a:srgbClr val="595959"/>
              </a:solidFill>
              <a:latin typeface="Open Sans"/>
              <a:ea typeface="Open Sans"/>
              <a:cs typeface="Open Sans"/>
              <a:sym typeface="Open Sans"/>
            </a:endParaRPr>
          </a:p>
        </p:txBody>
      </p:sp>
      <p:sp>
        <p:nvSpPr>
          <p:cNvPr id="310" name="Shape 310"/>
          <p:cNvSpPr txBox="1"/>
          <p:nvPr/>
        </p:nvSpPr>
        <p:spPr>
          <a:xfrm>
            <a:off x="4043475" y="3015850"/>
            <a:ext cx="1057200" cy="219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rgbClr val="595959"/>
                </a:solidFill>
                <a:latin typeface="Open Sans"/>
                <a:ea typeface="Open Sans"/>
                <a:cs typeface="Open Sans"/>
                <a:sym typeface="Open Sans"/>
              </a:rPr>
              <a:t>Nahila nateya</a:t>
            </a:r>
            <a:endParaRPr sz="1000">
              <a:solidFill>
                <a:srgbClr val="595959"/>
              </a:solidFill>
              <a:latin typeface="Open Sans"/>
              <a:ea typeface="Open Sans"/>
              <a:cs typeface="Open Sans"/>
              <a:sym typeface="Open Sans"/>
            </a:endParaRPr>
          </a:p>
        </p:txBody>
      </p:sp>
      <p:sp>
        <p:nvSpPr>
          <p:cNvPr id="311" name="Shape 311"/>
          <p:cNvSpPr txBox="1"/>
          <p:nvPr/>
        </p:nvSpPr>
        <p:spPr>
          <a:xfrm>
            <a:off x="6397187" y="3015850"/>
            <a:ext cx="1057200" cy="219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rgbClr val="595959"/>
                </a:solidFill>
                <a:latin typeface="Open Sans"/>
                <a:ea typeface="Open Sans"/>
                <a:cs typeface="Open Sans"/>
                <a:sym typeface="Open Sans"/>
              </a:rPr>
              <a:t>Manilo darwy</a:t>
            </a:r>
            <a:endParaRPr sz="1000">
              <a:solidFill>
                <a:srgbClr val="595959"/>
              </a:solidFill>
              <a:latin typeface="Open Sans"/>
              <a:ea typeface="Open Sans"/>
              <a:cs typeface="Open Sans"/>
              <a:sym typeface="Open Sans"/>
            </a:endParaRPr>
          </a:p>
        </p:txBody>
      </p:sp>
      <p:sp>
        <p:nvSpPr>
          <p:cNvPr id="312" name="Shape 312"/>
          <p:cNvSpPr/>
          <p:nvPr/>
        </p:nvSpPr>
        <p:spPr>
          <a:xfrm>
            <a:off x="1404425" y="3608225"/>
            <a:ext cx="1618500" cy="292800"/>
          </a:xfrm>
          <a:prstGeom prst="rect">
            <a:avLst/>
          </a:prstGeom>
          <a:noFill/>
          <a:ln>
            <a:noFill/>
          </a:ln>
        </p:spPr>
        <p:txBody>
          <a:bodyPr anchorCtr="0" anchor="ctr" bIns="0" lIns="0" spcFirstLastPara="1" rIns="0" wrap="square" tIns="0">
            <a:noAutofit/>
          </a:bodyPr>
          <a:lstStyle/>
          <a:p>
            <a:pPr indent="0" lvl="0" marL="0" marR="0" rtl="0" algn="ctr">
              <a:lnSpc>
                <a:spcPct val="130000"/>
              </a:lnSpc>
              <a:spcBef>
                <a:spcPts val="0"/>
              </a:spcBef>
              <a:spcAft>
                <a:spcPts val="0"/>
              </a:spcAft>
              <a:buNone/>
            </a:pPr>
            <a:r>
              <a:rPr lang="en" sz="800">
                <a:solidFill>
                  <a:srgbClr val="7F7F7F"/>
                </a:solidFill>
                <a:latin typeface="Open Sans"/>
                <a:ea typeface="Open Sans"/>
                <a:cs typeface="Open Sans"/>
                <a:sym typeface="Open Sans"/>
              </a:rPr>
              <a:t>This letterhead design is meant to professionalism and lorem to</a:t>
            </a:r>
            <a:endParaRPr sz="1100"/>
          </a:p>
        </p:txBody>
      </p:sp>
      <p:sp>
        <p:nvSpPr>
          <p:cNvPr id="313" name="Shape 313"/>
          <p:cNvSpPr txBox="1"/>
          <p:nvPr/>
        </p:nvSpPr>
        <p:spPr>
          <a:xfrm>
            <a:off x="1645025" y="3265383"/>
            <a:ext cx="1137287" cy="250741"/>
          </a:xfrm>
          <a:prstGeom prst="rect">
            <a:avLst/>
          </a:prstGeom>
          <a:noFill/>
          <a:ln>
            <a:noFill/>
          </a:ln>
        </p:spPr>
        <p:txBody>
          <a:bodyPr anchorCtr="0" anchor="t" bIns="34275" lIns="68575" spcFirstLastPara="1" rIns="68575" wrap="square" tIns="34275">
            <a:noAutofit/>
          </a:bodyPr>
          <a:lstStyle/>
          <a:p>
            <a:pPr indent="0" lvl="0" marL="0" marR="0" rtl="0" algn="ctr">
              <a:lnSpc>
                <a:spcPct val="133333"/>
              </a:lnSpc>
              <a:spcBef>
                <a:spcPts val="0"/>
              </a:spcBef>
              <a:spcAft>
                <a:spcPts val="0"/>
              </a:spcAft>
              <a:buNone/>
            </a:pPr>
            <a:r>
              <a:rPr b="1" lang="en" sz="1100">
                <a:solidFill>
                  <a:schemeClr val="accent1"/>
                </a:solidFill>
                <a:latin typeface="Open Sans"/>
                <a:ea typeface="Open Sans"/>
                <a:cs typeface="Open Sans"/>
                <a:sym typeface="Open Sans"/>
              </a:rPr>
              <a:t>Post Title Text</a:t>
            </a:r>
            <a:endParaRPr sz="1100"/>
          </a:p>
        </p:txBody>
      </p:sp>
      <p:cxnSp>
        <p:nvCxnSpPr>
          <p:cNvPr id="314" name="Shape 314"/>
          <p:cNvCxnSpPr/>
          <p:nvPr/>
        </p:nvCxnSpPr>
        <p:spPr>
          <a:xfrm>
            <a:off x="1685136" y="3548288"/>
            <a:ext cx="1057064" cy="0"/>
          </a:xfrm>
          <a:prstGeom prst="straightConnector1">
            <a:avLst/>
          </a:prstGeom>
          <a:noFill/>
          <a:ln cap="flat" cmpd="sng" w="9525">
            <a:solidFill>
              <a:srgbClr val="BFBFBF"/>
            </a:solidFill>
            <a:prstDash val="solid"/>
            <a:miter lim="800000"/>
            <a:headEnd len="med" w="med" type="none"/>
            <a:tailEnd len="med" w="med" type="none"/>
          </a:ln>
        </p:spPr>
      </p:cxnSp>
      <p:sp>
        <p:nvSpPr>
          <p:cNvPr id="315" name="Shape 315"/>
          <p:cNvSpPr/>
          <p:nvPr/>
        </p:nvSpPr>
        <p:spPr>
          <a:xfrm>
            <a:off x="3694313" y="3608225"/>
            <a:ext cx="1755300" cy="292800"/>
          </a:xfrm>
          <a:prstGeom prst="rect">
            <a:avLst/>
          </a:prstGeom>
          <a:noFill/>
          <a:ln>
            <a:noFill/>
          </a:ln>
        </p:spPr>
        <p:txBody>
          <a:bodyPr anchorCtr="0" anchor="ctr" bIns="0" lIns="0" spcFirstLastPara="1" rIns="0" wrap="square" tIns="0">
            <a:noAutofit/>
          </a:bodyPr>
          <a:lstStyle/>
          <a:p>
            <a:pPr indent="0" lvl="0" marL="0" marR="0" rtl="0" algn="ctr">
              <a:lnSpc>
                <a:spcPct val="130000"/>
              </a:lnSpc>
              <a:spcBef>
                <a:spcPts val="0"/>
              </a:spcBef>
              <a:spcAft>
                <a:spcPts val="0"/>
              </a:spcAft>
              <a:buNone/>
            </a:pPr>
            <a:r>
              <a:rPr lang="en" sz="800">
                <a:solidFill>
                  <a:srgbClr val="7F7F7F"/>
                </a:solidFill>
                <a:latin typeface="Open Sans"/>
                <a:ea typeface="Open Sans"/>
                <a:cs typeface="Open Sans"/>
                <a:sym typeface="Open Sans"/>
              </a:rPr>
              <a:t>This letterhead design is meant to professionalism and lorem to</a:t>
            </a:r>
            <a:endParaRPr sz="1100"/>
          </a:p>
        </p:txBody>
      </p:sp>
      <p:sp>
        <p:nvSpPr>
          <p:cNvPr id="316" name="Shape 316"/>
          <p:cNvSpPr txBox="1"/>
          <p:nvPr/>
        </p:nvSpPr>
        <p:spPr>
          <a:xfrm>
            <a:off x="4003356" y="3265383"/>
            <a:ext cx="1137287" cy="261610"/>
          </a:xfrm>
          <a:prstGeom prst="rect">
            <a:avLst/>
          </a:prstGeom>
          <a:noFill/>
          <a:ln>
            <a:noFill/>
          </a:ln>
        </p:spPr>
        <p:txBody>
          <a:bodyPr anchorCtr="0" anchor="t" bIns="34275" lIns="68575" spcFirstLastPara="1" rIns="68575" wrap="square" tIns="34275">
            <a:noAutofit/>
          </a:bodyPr>
          <a:lstStyle/>
          <a:p>
            <a:pPr indent="0" lvl="0" marL="0" marR="0" rtl="0" algn="ctr">
              <a:lnSpc>
                <a:spcPct val="133333"/>
              </a:lnSpc>
              <a:spcBef>
                <a:spcPts val="0"/>
              </a:spcBef>
              <a:spcAft>
                <a:spcPts val="0"/>
              </a:spcAft>
              <a:buNone/>
            </a:pPr>
            <a:r>
              <a:rPr b="1" lang="en" sz="1100">
                <a:solidFill>
                  <a:schemeClr val="accent4"/>
                </a:solidFill>
                <a:latin typeface="Open Sans"/>
                <a:ea typeface="Open Sans"/>
                <a:cs typeface="Open Sans"/>
                <a:sym typeface="Open Sans"/>
              </a:rPr>
              <a:t>Post Title Text</a:t>
            </a:r>
            <a:endParaRPr sz="1100"/>
          </a:p>
        </p:txBody>
      </p:sp>
      <p:cxnSp>
        <p:nvCxnSpPr>
          <p:cNvPr id="317" name="Shape 317"/>
          <p:cNvCxnSpPr/>
          <p:nvPr/>
        </p:nvCxnSpPr>
        <p:spPr>
          <a:xfrm>
            <a:off x="4043467" y="3548288"/>
            <a:ext cx="1057064" cy="0"/>
          </a:xfrm>
          <a:prstGeom prst="straightConnector1">
            <a:avLst/>
          </a:prstGeom>
          <a:noFill/>
          <a:ln cap="flat" cmpd="sng" w="9525">
            <a:solidFill>
              <a:srgbClr val="BFBFBF"/>
            </a:solidFill>
            <a:prstDash val="solid"/>
            <a:miter lim="800000"/>
            <a:headEnd len="med" w="med" type="none"/>
            <a:tailEnd len="med" w="med" type="none"/>
          </a:ln>
        </p:spPr>
      </p:cxnSp>
      <p:sp>
        <p:nvSpPr>
          <p:cNvPr id="318" name="Shape 318"/>
          <p:cNvSpPr/>
          <p:nvPr/>
        </p:nvSpPr>
        <p:spPr>
          <a:xfrm>
            <a:off x="6116537" y="3608225"/>
            <a:ext cx="1618500" cy="292800"/>
          </a:xfrm>
          <a:prstGeom prst="rect">
            <a:avLst/>
          </a:prstGeom>
          <a:noFill/>
          <a:ln>
            <a:noFill/>
          </a:ln>
        </p:spPr>
        <p:txBody>
          <a:bodyPr anchorCtr="0" anchor="ctr" bIns="0" lIns="0" spcFirstLastPara="1" rIns="0" wrap="square" tIns="0">
            <a:noAutofit/>
          </a:bodyPr>
          <a:lstStyle/>
          <a:p>
            <a:pPr indent="0" lvl="0" marL="0" marR="0" rtl="0" algn="ctr">
              <a:lnSpc>
                <a:spcPct val="130000"/>
              </a:lnSpc>
              <a:spcBef>
                <a:spcPts val="0"/>
              </a:spcBef>
              <a:spcAft>
                <a:spcPts val="0"/>
              </a:spcAft>
              <a:buNone/>
            </a:pPr>
            <a:r>
              <a:rPr lang="en" sz="800">
                <a:solidFill>
                  <a:srgbClr val="7F7F7F"/>
                </a:solidFill>
                <a:latin typeface="Open Sans"/>
                <a:ea typeface="Open Sans"/>
                <a:cs typeface="Open Sans"/>
                <a:sym typeface="Open Sans"/>
              </a:rPr>
              <a:t>This letterhead design is meant to professionalism and lorem to</a:t>
            </a:r>
            <a:endParaRPr sz="1100"/>
          </a:p>
        </p:txBody>
      </p:sp>
      <p:sp>
        <p:nvSpPr>
          <p:cNvPr id="319" name="Shape 319"/>
          <p:cNvSpPr txBox="1"/>
          <p:nvPr/>
        </p:nvSpPr>
        <p:spPr>
          <a:xfrm>
            <a:off x="6357145" y="3265383"/>
            <a:ext cx="1137287" cy="250741"/>
          </a:xfrm>
          <a:prstGeom prst="rect">
            <a:avLst/>
          </a:prstGeom>
          <a:noFill/>
          <a:ln>
            <a:noFill/>
          </a:ln>
        </p:spPr>
        <p:txBody>
          <a:bodyPr anchorCtr="0" anchor="t" bIns="34275" lIns="68575" spcFirstLastPara="1" rIns="68575" wrap="square" tIns="34275">
            <a:noAutofit/>
          </a:bodyPr>
          <a:lstStyle/>
          <a:p>
            <a:pPr indent="0" lvl="0" marL="0" marR="0" rtl="0" algn="ctr">
              <a:lnSpc>
                <a:spcPct val="133333"/>
              </a:lnSpc>
              <a:spcBef>
                <a:spcPts val="0"/>
              </a:spcBef>
              <a:spcAft>
                <a:spcPts val="0"/>
              </a:spcAft>
              <a:buNone/>
            </a:pPr>
            <a:r>
              <a:rPr b="1" lang="en" sz="1100">
                <a:solidFill>
                  <a:schemeClr val="accent1"/>
                </a:solidFill>
                <a:latin typeface="Open Sans"/>
                <a:ea typeface="Open Sans"/>
                <a:cs typeface="Open Sans"/>
                <a:sym typeface="Open Sans"/>
              </a:rPr>
              <a:t>Post Title Text</a:t>
            </a:r>
            <a:endParaRPr sz="1100"/>
          </a:p>
        </p:txBody>
      </p:sp>
      <p:cxnSp>
        <p:nvCxnSpPr>
          <p:cNvPr id="320" name="Shape 320"/>
          <p:cNvCxnSpPr/>
          <p:nvPr/>
        </p:nvCxnSpPr>
        <p:spPr>
          <a:xfrm>
            <a:off x="6397256" y="3548288"/>
            <a:ext cx="1057064" cy="0"/>
          </a:xfrm>
          <a:prstGeom prst="straightConnector1">
            <a:avLst/>
          </a:prstGeom>
          <a:noFill/>
          <a:ln cap="flat" cmpd="sng" w="9525">
            <a:solidFill>
              <a:srgbClr val="BFBFBF"/>
            </a:solidFill>
            <a:prstDash val="solid"/>
            <a:miter lim="800000"/>
            <a:headEnd len="med" w="med" type="none"/>
            <a:tailEnd len="med" w="med" type="none"/>
          </a:ln>
        </p:spPr>
      </p:cxnSp>
      <p:grpSp>
        <p:nvGrpSpPr>
          <p:cNvPr id="321" name="Shape 321"/>
          <p:cNvGrpSpPr/>
          <p:nvPr/>
        </p:nvGrpSpPr>
        <p:grpSpPr>
          <a:xfrm>
            <a:off x="1882895" y="3999500"/>
            <a:ext cx="661542" cy="184407"/>
            <a:chOff x="3737318" y="5352459"/>
            <a:chExt cx="574436" cy="160126"/>
          </a:xfrm>
        </p:grpSpPr>
        <p:grpSp>
          <p:nvGrpSpPr>
            <p:cNvPr id="322" name="Shape 322"/>
            <p:cNvGrpSpPr/>
            <p:nvPr/>
          </p:nvGrpSpPr>
          <p:grpSpPr>
            <a:xfrm>
              <a:off x="3737318" y="5352459"/>
              <a:ext cx="160124" cy="160126"/>
              <a:chOff x="7136966" y="5134202"/>
              <a:chExt cx="588412" cy="588417"/>
            </a:xfrm>
          </p:grpSpPr>
          <p:sp>
            <p:nvSpPr>
              <p:cNvPr id="323" name="Shape 323"/>
              <p:cNvSpPr/>
              <p:nvPr/>
            </p:nvSpPr>
            <p:spPr>
              <a:xfrm>
                <a:off x="7136966" y="5134202"/>
                <a:ext cx="588412" cy="588417"/>
              </a:xfrm>
              <a:prstGeom prst="ellipse">
                <a:avLst/>
              </a:prstGeom>
              <a:noFill/>
              <a:ln cap="flat" cmpd="sng" w="9525">
                <a:solidFill>
                  <a:srgbClr val="3F3F3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4" name="Shape 324"/>
              <p:cNvSpPr/>
              <p:nvPr/>
            </p:nvSpPr>
            <p:spPr>
              <a:xfrm>
                <a:off x="7279092" y="5304814"/>
                <a:ext cx="304161" cy="247193"/>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325" name="Shape 325"/>
            <p:cNvGrpSpPr/>
            <p:nvPr/>
          </p:nvGrpSpPr>
          <p:grpSpPr>
            <a:xfrm>
              <a:off x="3944474" y="5352459"/>
              <a:ext cx="160124" cy="160126"/>
              <a:chOff x="7991862" y="5134202"/>
              <a:chExt cx="588412" cy="588417"/>
            </a:xfrm>
          </p:grpSpPr>
          <p:sp>
            <p:nvSpPr>
              <p:cNvPr id="326" name="Shape 326"/>
              <p:cNvSpPr/>
              <p:nvPr/>
            </p:nvSpPr>
            <p:spPr>
              <a:xfrm>
                <a:off x="7991862" y="5134202"/>
                <a:ext cx="588412" cy="588417"/>
              </a:xfrm>
              <a:prstGeom prst="ellipse">
                <a:avLst/>
              </a:prstGeom>
              <a:noFill/>
              <a:ln cap="flat" cmpd="sng" w="9525">
                <a:solidFill>
                  <a:srgbClr val="3F3F3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7" name="Shape 327"/>
              <p:cNvSpPr/>
              <p:nvPr/>
            </p:nvSpPr>
            <p:spPr>
              <a:xfrm>
                <a:off x="8174240" y="5316581"/>
                <a:ext cx="223656" cy="223658"/>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328" name="Shape 328"/>
            <p:cNvGrpSpPr/>
            <p:nvPr/>
          </p:nvGrpSpPr>
          <p:grpSpPr>
            <a:xfrm>
              <a:off x="4151630" y="5352459"/>
              <a:ext cx="160124" cy="160126"/>
              <a:chOff x="8846763" y="5134202"/>
              <a:chExt cx="588412" cy="588417"/>
            </a:xfrm>
          </p:grpSpPr>
          <p:sp>
            <p:nvSpPr>
              <p:cNvPr id="329" name="Shape 329"/>
              <p:cNvSpPr/>
              <p:nvPr/>
            </p:nvSpPr>
            <p:spPr>
              <a:xfrm>
                <a:off x="8846763" y="5134202"/>
                <a:ext cx="588412" cy="588417"/>
              </a:xfrm>
              <a:prstGeom prst="ellipse">
                <a:avLst/>
              </a:prstGeom>
              <a:noFill/>
              <a:ln cap="flat" cmpd="sng" w="9525">
                <a:solidFill>
                  <a:srgbClr val="3F3F3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0" name="Shape 330"/>
              <p:cNvSpPr/>
              <p:nvPr/>
            </p:nvSpPr>
            <p:spPr>
              <a:xfrm>
                <a:off x="8974458" y="5322042"/>
                <a:ext cx="333023" cy="212741"/>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331" name="Shape 331"/>
          <p:cNvGrpSpPr/>
          <p:nvPr/>
        </p:nvGrpSpPr>
        <p:grpSpPr>
          <a:xfrm>
            <a:off x="4241228" y="3999500"/>
            <a:ext cx="661542" cy="184407"/>
            <a:chOff x="3737318" y="5352459"/>
            <a:chExt cx="574436" cy="160126"/>
          </a:xfrm>
        </p:grpSpPr>
        <p:grpSp>
          <p:nvGrpSpPr>
            <p:cNvPr id="332" name="Shape 332"/>
            <p:cNvGrpSpPr/>
            <p:nvPr/>
          </p:nvGrpSpPr>
          <p:grpSpPr>
            <a:xfrm>
              <a:off x="3737318" y="5352459"/>
              <a:ext cx="160124" cy="160126"/>
              <a:chOff x="7136966" y="5134202"/>
              <a:chExt cx="588412" cy="588417"/>
            </a:xfrm>
          </p:grpSpPr>
          <p:sp>
            <p:nvSpPr>
              <p:cNvPr id="333" name="Shape 333"/>
              <p:cNvSpPr/>
              <p:nvPr/>
            </p:nvSpPr>
            <p:spPr>
              <a:xfrm>
                <a:off x="7136966" y="5134202"/>
                <a:ext cx="588412" cy="588417"/>
              </a:xfrm>
              <a:prstGeom prst="ellipse">
                <a:avLst/>
              </a:prstGeom>
              <a:noFill/>
              <a:ln cap="flat" cmpd="sng" w="9525">
                <a:solidFill>
                  <a:srgbClr val="3F3F3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4" name="Shape 334"/>
              <p:cNvSpPr/>
              <p:nvPr/>
            </p:nvSpPr>
            <p:spPr>
              <a:xfrm>
                <a:off x="7279092" y="5304814"/>
                <a:ext cx="304161" cy="247193"/>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335" name="Shape 335"/>
            <p:cNvGrpSpPr/>
            <p:nvPr/>
          </p:nvGrpSpPr>
          <p:grpSpPr>
            <a:xfrm>
              <a:off x="3944474" y="5352459"/>
              <a:ext cx="160124" cy="160126"/>
              <a:chOff x="7991862" y="5134202"/>
              <a:chExt cx="588412" cy="588417"/>
            </a:xfrm>
          </p:grpSpPr>
          <p:sp>
            <p:nvSpPr>
              <p:cNvPr id="336" name="Shape 336"/>
              <p:cNvSpPr/>
              <p:nvPr/>
            </p:nvSpPr>
            <p:spPr>
              <a:xfrm>
                <a:off x="7991862" y="5134202"/>
                <a:ext cx="588412" cy="588417"/>
              </a:xfrm>
              <a:prstGeom prst="ellipse">
                <a:avLst/>
              </a:prstGeom>
              <a:noFill/>
              <a:ln cap="flat" cmpd="sng" w="9525">
                <a:solidFill>
                  <a:srgbClr val="3F3F3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7" name="Shape 337"/>
              <p:cNvSpPr/>
              <p:nvPr/>
            </p:nvSpPr>
            <p:spPr>
              <a:xfrm>
                <a:off x="8174240" y="5316581"/>
                <a:ext cx="223656" cy="223658"/>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338" name="Shape 338"/>
            <p:cNvGrpSpPr/>
            <p:nvPr/>
          </p:nvGrpSpPr>
          <p:grpSpPr>
            <a:xfrm>
              <a:off x="4151630" y="5352459"/>
              <a:ext cx="160124" cy="160126"/>
              <a:chOff x="8846763" y="5134202"/>
              <a:chExt cx="588412" cy="588417"/>
            </a:xfrm>
          </p:grpSpPr>
          <p:sp>
            <p:nvSpPr>
              <p:cNvPr id="339" name="Shape 339"/>
              <p:cNvSpPr/>
              <p:nvPr/>
            </p:nvSpPr>
            <p:spPr>
              <a:xfrm>
                <a:off x="8846763" y="5134202"/>
                <a:ext cx="588412" cy="588417"/>
              </a:xfrm>
              <a:prstGeom prst="ellipse">
                <a:avLst/>
              </a:prstGeom>
              <a:noFill/>
              <a:ln cap="flat" cmpd="sng" w="9525">
                <a:solidFill>
                  <a:srgbClr val="3F3F3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40" name="Shape 340"/>
              <p:cNvSpPr/>
              <p:nvPr/>
            </p:nvSpPr>
            <p:spPr>
              <a:xfrm>
                <a:off x="8974458" y="5322042"/>
                <a:ext cx="333023" cy="212741"/>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341" name="Shape 341"/>
          <p:cNvGrpSpPr/>
          <p:nvPr/>
        </p:nvGrpSpPr>
        <p:grpSpPr>
          <a:xfrm>
            <a:off x="6595017" y="3999500"/>
            <a:ext cx="661542" cy="184407"/>
            <a:chOff x="3737318" y="5352459"/>
            <a:chExt cx="574436" cy="160126"/>
          </a:xfrm>
        </p:grpSpPr>
        <p:grpSp>
          <p:nvGrpSpPr>
            <p:cNvPr id="342" name="Shape 342"/>
            <p:cNvGrpSpPr/>
            <p:nvPr/>
          </p:nvGrpSpPr>
          <p:grpSpPr>
            <a:xfrm>
              <a:off x="3737318" y="5352459"/>
              <a:ext cx="160124" cy="160126"/>
              <a:chOff x="7136966" y="5134202"/>
              <a:chExt cx="588412" cy="588417"/>
            </a:xfrm>
          </p:grpSpPr>
          <p:sp>
            <p:nvSpPr>
              <p:cNvPr id="343" name="Shape 343"/>
              <p:cNvSpPr/>
              <p:nvPr/>
            </p:nvSpPr>
            <p:spPr>
              <a:xfrm>
                <a:off x="7136966" y="5134202"/>
                <a:ext cx="588412" cy="588417"/>
              </a:xfrm>
              <a:prstGeom prst="ellipse">
                <a:avLst/>
              </a:prstGeom>
              <a:noFill/>
              <a:ln cap="flat" cmpd="sng" w="9525">
                <a:solidFill>
                  <a:srgbClr val="3F3F3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44" name="Shape 344"/>
              <p:cNvSpPr/>
              <p:nvPr/>
            </p:nvSpPr>
            <p:spPr>
              <a:xfrm>
                <a:off x="7279092" y="5304814"/>
                <a:ext cx="304161" cy="247193"/>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345" name="Shape 345"/>
            <p:cNvGrpSpPr/>
            <p:nvPr/>
          </p:nvGrpSpPr>
          <p:grpSpPr>
            <a:xfrm>
              <a:off x="3944474" y="5352459"/>
              <a:ext cx="160124" cy="160126"/>
              <a:chOff x="7991862" y="5134202"/>
              <a:chExt cx="588412" cy="588417"/>
            </a:xfrm>
          </p:grpSpPr>
          <p:sp>
            <p:nvSpPr>
              <p:cNvPr id="346" name="Shape 346"/>
              <p:cNvSpPr/>
              <p:nvPr/>
            </p:nvSpPr>
            <p:spPr>
              <a:xfrm>
                <a:off x="7991862" y="5134202"/>
                <a:ext cx="588412" cy="588417"/>
              </a:xfrm>
              <a:prstGeom prst="ellipse">
                <a:avLst/>
              </a:prstGeom>
              <a:noFill/>
              <a:ln cap="flat" cmpd="sng" w="9525">
                <a:solidFill>
                  <a:srgbClr val="3F3F3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47" name="Shape 347"/>
              <p:cNvSpPr/>
              <p:nvPr/>
            </p:nvSpPr>
            <p:spPr>
              <a:xfrm>
                <a:off x="8174240" y="5316581"/>
                <a:ext cx="223656" cy="223658"/>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348" name="Shape 348"/>
            <p:cNvGrpSpPr/>
            <p:nvPr/>
          </p:nvGrpSpPr>
          <p:grpSpPr>
            <a:xfrm>
              <a:off x="4151630" y="5352459"/>
              <a:ext cx="160124" cy="160126"/>
              <a:chOff x="8846763" y="5134202"/>
              <a:chExt cx="588412" cy="588417"/>
            </a:xfrm>
          </p:grpSpPr>
          <p:sp>
            <p:nvSpPr>
              <p:cNvPr id="349" name="Shape 349"/>
              <p:cNvSpPr/>
              <p:nvPr/>
            </p:nvSpPr>
            <p:spPr>
              <a:xfrm>
                <a:off x="8846763" y="5134202"/>
                <a:ext cx="588412" cy="588417"/>
              </a:xfrm>
              <a:prstGeom prst="ellipse">
                <a:avLst/>
              </a:prstGeom>
              <a:noFill/>
              <a:ln cap="flat" cmpd="sng" w="9525">
                <a:solidFill>
                  <a:srgbClr val="3F3F3F"/>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50" name="Shape 350"/>
              <p:cNvSpPr/>
              <p:nvPr/>
            </p:nvSpPr>
            <p:spPr>
              <a:xfrm>
                <a:off x="8974458" y="5322042"/>
                <a:ext cx="333023" cy="212741"/>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351" name="Shape 351"/>
          <p:cNvSpPr/>
          <p:nvPr/>
        </p:nvSpPr>
        <p:spPr>
          <a:xfrm>
            <a:off x="1458818" y="1595032"/>
            <a:ext cx="1509694" cy="1312849"/>
          </a:xfrm>
          <a:custGeom>
            <a:pathLst>
              <a:path extrusionOk="0" h="120000" w="120000">
                <a:moveTo>
                  <a:pt x="59999" y="0"/>
                </a:moveTo>
                <a:cubicBezTo>
                  <a:pt x="93137" y="0"/>
                  <a:pt x="120000" y="30890"/>
                  <a:pt x="120000" y="68996"/>
                </a:cubicBezTo>
                <a:cubicBezTo>
                  <a:pt x="120000" y="88048"/>
                  <a:pt x="113284" y="105298"/>
                  <a:pt x="102426" y="117783"/>
                </a:cubicBezTo>
                <a:lnTo>
                  <a:pt x="100090" y="120000"/>
                </a:lnTo>
                <a:lnTo>
                  <a:pt x="95338" y="120000"/>
                </a:lnTo>
                <a:lnTo>
                  <a:pt x="100278" y="115313"/>
                </a:lnTo>
                <a:cubicBezTo>
                  <a:pt x="110586" y="103459"/>
                  <a:pt x="116961" y="87084"/>
                  <a:pt x="116961" y="68996"/>
                </a:cubicBezTo>
                <a:cubicBezTo>
                  <a:pt x="116961" y="32820"/>
                  <a:pt x="91459" y="3493"/>
                  <a:pt x="59999" y="3493"/>
                </a:cubicBezTo>
                <a:cubicBezTo>
                  <a:pt x="28540" y="3493"/>
                  <a:pt x="3038" y="32820"/>
                  <a:pt x="3038" y="68996"/>
                </a:cubicBezTo>
                <a:cubicBezTo>
                  <a:pt x="3038" y="87084"/>
                  <a:pt x="9413" y="103459"/>
                  <a:pt x="19721" y="115313"/>
                </a:cubicBezTo>
                <a:lnTo>
                  <a:pt x="24661" y="120000"/>
                </a:lnTo>
                <a:lnTo>
                  <a:pt x="19909" y="120000"/>
                </a:lnTo>
                <a:lnTo>
                  <a:pt x="17573" y="117783"/>
                </a:lnTo>
                <a:cubicBezTo>
                  <a:pt x="6715" y="105298"/>
                  <a:pt x="0" y="88048"/>
                  <a:pt x="0" y="68996"/>
                </a:cubicBezTo>
                <a:cubicBezTo>
                  <a:pt x="0" y="30890"/>
                  <a:pt x="26862" y="0"/>
                  <a:pt x="59999" y="0"/>
                </a:cubicBezTo>
                <a:close/>
              </a:path>
            </a:pathLst>
          </a:cu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52" name="Shape 352"/>
          <p:cNvSpPr/>
          <p:nvPr/>
        </p:nvSpPr>
        <p:spPr>
          <a:xfrm>
            <a:off x="3817151" y="1595032"/>
            <a:ext cx="1509694" cy="1312849"/>
          </a:xfrm>
          <a:custGeom>
            <a:pathLst>
              <a:path extrusionOk="0" h="120000" w="120000">
                <a:moveTo>
                  <a:pt x="59999" y="0"/>
                </a:moveTo>
                <a:cubicBezTo>
                  <a:pt x="93137" y="0"/>
                  <a:pt x="120000" y="30890"/>
                  <a:pt x="120000" y="68996"/>
                </a:cubicBezTo>
                <a:cubicBezTo>
                  <a:pt x="120000" y="88048"/>
                  <a:pt x="113284" y="105298"/>
                  <a:pt x="102426" y="117783"/>
                </a:cubicBezTo>
                <a:lnTo>
                  <a:pt x="100090" y="120000"/>
                </a:lnTo>
                <a:lnTo>
                  <a:pt x="95338" y="120000"/>
                </a:lnTo>
                <a:lnTo>
                  <a:pt x="100278" y="115313"/>
                </a:lnTo>
                <a:cubicBezTo>
                  <a:pt x="110586" y="103459"/>
                  <a:pt x="116961" y="87084"/>
                  <a:pt x="116961" y="68996"/>
                </a:cubicBezTo>
                <a:cubicBezTo>
                  <a:pt x="116961" y="32820"/>
                  <a:pt x="91459" y="3493"/>
                  <a:pt x="59999" y="3493"/>
                </a:cubicBezTo>
                <a:cubicBezTo>
                  <a:pt x="28540" y="3493"/>
                  <a:pt x="3038" y="32820"/>
                  <a:pt x="3038" y="68996"/>
                </a:cubicBezTo>
                <a:cubicBezTo>
                  <a:pt x="3038" y="87084"/>
                  <a:pt x="9413" y="103459"/>
                  <a:pt x="19721" y="115313"/>
                </a:cubicBezTo>
                <a:lnTo>
                  <a:pt x="24661" y="120000"/>
                </a:lnTo>
                <a:lnTo>
                  <a:pt x="19909" y="120000"/>
                </a:lnTo>
                <a:lnTo>
                  <a:pt x="17573" y="117783"/>
                </a:lnTo>
                <a:cubicBezTo>
                  <a:pt x="6715" y="105298"/>
                  <a:pt x="0" y="88048"/>
                  <a:pt x="0" y="68996"/>
                </a:cubicBezTo>
                <a:cubicBezTo>
                  <a:pt x="0" y="30890"/>
                  <a:pt x="26862" y="0"/>
                  <a:pt x="59999" y="0"/>
                </a:cubicBezTo>
                <a:close/>
              </a:path>
            </a:pathLst>
          </a:cu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53" name="Shape 353"/>
          <p:cNvSpPr/>
          <p:nvPr/>
        </p:nvSpPr>
        <p:spPr>
          <a:xfrm>
            <a:off x="6170938" y="1595032"/>
            <a:ext cx="1509694" cy="1312849"/>
          </a:xfrm>
          <a:custGeom>
            <a:pathLst>
              <a:path extrusionOk="0" h="120000" w="120000">
                <a:moveTo>
                  <a:pt x="59999" y="0"/>
                </a:moveTo>
                <a:cubicBezTo>
                  <a:pt x="93137" y="0"/>
                  <a:pt x="120000" y="30890"/>
                  <a:pt x="120000" y="68996"/>
                </a:cubicBezTo>
                <a:cubicBezTo>
                  <a:pt x="120000" y="88048"/>
                  <a:pt x="113284" y="105298"/>
                  <a:pt x="102426" y="117783"/>
                </a:cubicBezTo>
                <a:lnTo>
                  <a:pt x="100090" y="120000"/>
                </a:lnTo>
                <a:lnTo>
                  <a:pt x="95338" y="120000"/>
                </a:lnTo>
                <a:lnTo>
                  <a:pt x="100278" y="115313"/>
                </a:lnTo>
                <a:cubicBezTo>
                  <a:pt x="110586" y="103459"/>
                  <a:pt x="116961" y="87084"/>
                  <a:pt x="116961" y="68996"/>
                </a:cubicBezTo>
                <a:cubicBezTo>
                  <a:pt x="116961" y="32820"/>
                  <a:pt x="91459" y="3493"/>
                  <a:pt x="59999" y="3493"/>
                </a:cubicBezTo>
                <a:cubicBezTo>
                  <a:pt x="28540" y="3493"/>
                  <a:pt x="3038" y="32820"/>
                  <a:pt x="3038" y="68996"/>
                </a:cubicBezTo>
                <a:cubicBezTo>
                  <a:pt x="3038" y="87084"/>
                  <a:pt x="9413" y="103459"/>
                  <a:pt x="19721" y="115313"/>
                </a:cubicBezTo>
                <a:lnTo>
                  <a:pt x="24661" y="120000"/>
                </a:lnTo>
                <a:lnTo>
                  <a:pt x="19909" y="120000"/>
                </a:lnTo>
                <a:lnTo>
                  <a:pt x="17573" y="117783"/>
                </a:lnTo>
                <a:cubicBezTo>
                  <a:pt x="6715" y="105298"/>
                  <a:pt x="0" y="88048"/>
                  <a:pt x="0" y="68996"/>
                </a:cubicBezTo>
                <a:cubicBezTo>
                  <a:pt x="0" y="30890"/>
                  <a:pt x="26862" y="0"/>
                  <a:pt x="59999" y="0"/>
                </a:cubicBezTo>
                <a:close/>
              </a:path>
            </a:pathLst>
          </a:cu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8" name="Shape 358"/>
        <p:cNvGrpSpPr/>
        <p:nvPr/>
      </p:nvGrpSpPr>
      <p:grpSpPr>
        <a:xfrm>
          <a:off x="0" y="0"/>
          <a:ext cx="0" cy="0"/>
          <a:chOff x="0" y="0"/>
          <a:chExt cx="0" cy="0"/>
        </a:xfrm>
      </p:grpSpPr>
      <p:sp>
        <p:nvSpPr>
          <p:cNvPr id="359" name="Shape 359"/>
          <p:cNvSpPr/>
          <p:nvPr/>
        </p:nvSpPr>
        <p:spPr>
          <a:xfrm>
            <a:off x="0" y="0"/>
            <a:ext cx="9144000" cy="5146053"/>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60" name="Shape 360"/>
          <p:cNvGrpSpPr/>
          <p:nvPr/>
        </p:nvGrpSpPr>
        <p:grpSpPr>
          <a:xfrm rot="10800000">
            <a:off x="2381" y="0"/>
            <a:ext cx="9141620" cy="2281238"/>
            <a:chOff x="3175" y="1908175"/>
            <a:chExt cx="12188826" cy="3041651"/>
          </a:xfrm>
        </p:grpSpPr>
        <p:sp>
          <p:nvSpPr>
            <p:cNvPr id="361" name="Shape 361"/>
            <p:cNvSpPr/>
            <p:nvPr/>
          </p:nvSpPr>
          <p:spPr>
            <a:xfrm>
              <a:off x="3128963" y="2112963"/>
              <a:ext cx="9063038" cy="2836863"/>
            </a:xfrm>
            <a:custGeom>
              <a:pathLst>
                <a:path extrusionOk="0" h="120000" w="120000">
                  <a:moveTo>
                    <a:pt x="7588" y="0"/>
                  </a:moveTo>
                  <a:lnTo>
                    <a:pt x="0" y="24376"/>
                  </a:lnTo>
                  <a:lnTo>
                    <a:pt x="120000" y="120000"/>
                  </a:lnTo>
                  <a:lnTo>
                    <a:pt x="7588" y="0"/>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362" name="Shape 362"/>
            <p:cNvGrpSpPr/>
            <p:nvPr/>
          </p:nvGrpSpPr>
          <p:grpSpPr>
            <a:xfrm>
              <a:off x="3175" y="1908175"/>
              <a:ext cx="12188825" cy="3041650"/>
              <a:chOff x="3175" y="1908175"/>
              <a:chExt cx="12188825" cy="3041650"/>
            </a:xfrm>
          </p:grpSpPr>
          <p:sp>
            <p:nvSpPr>
              <p:cNvPr id="363" name="Shape 363"/>
              <p:cNvSpPr/>
              <p:nvPr/>
            </p:nvSpPr>
            <p:spPr>
              <a:xfrm>
                <a:off x="3175" y="1908175"/>
                <a:ext cx="12188825" cy="3041650"/>
              </a:xfrm>
              <a:custGeom>
                <a:pathLst>
                  <a:path extrusionOk="0" h="120000" w="120000">
                    <a:moveTo>
                      <a:pt x="0" y="82609"/>
                    </a:moveTo>
                    <a:lnTo>
                      <a:pt x="0" y="73402"/>
                    </a:lnTo>
                    <a:lnTo>
                      <a:pt x="8986" y="73402"/>
                    </a:lnTo>
                    <a:lnTo>
                      <a:pt x="8986" y="82609"/>
                    </a:lnTo>
                    <a:lnTo>
                      <a:pt x="0" y="82609"/>
                    </a:lnTo>
                    <a:close/>
                    <a:moveTo>
                      <a:pt x="0" y="0"/>
                    </a:moveTo>
                    <a:lnTo>
                      <a:pt x="0" y="120000"/>
                    </a:lnTo>
                    <a:lnTo>
                      <a:pt x="120000" y="120000"/>
                    </a:lnTo>
                    <a:lnTo>
                      <a:pt x="0" y="0"/>
                    </a:lnTo>
                    <a:close/>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64" name="Shape 364"/>
              <p:cNvSpPr/>
              <p:nvPr/>
            </p:nvSpPr>
            <p:spPr>
              <a:xfrm>
                <a:off x="3175" y="3656808"/>
                <a:ext cx="1000126" cy="376239"/>
              </a:xfrm>
              <a:prstGeom prst="rect">
                <a:avLst/>
              </a:pr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365" name="Shape 365"/>
          <p:cNvGrpSpPr/>
          <p:nvPr/>
        </p:nvGrpSpPr>
        <p:grpSpPr>
          <a:xfrm>
            <a:off x="915701" y="1246168"/>
            <a:ext cx="1715400" cy="863808"/>
            <a:chOff x="843345" y="1341714"/>
            <a:chExt cx="2287200" cy="1151744"/>
          </a:xfrm>
        </p:grpSpPr>
        <p:sp>
          <p:nvSpPr>
            <p:cNvPr id="366" name="Shape 366"/>
            <p:cNvSpPr txBox="1"/>
            <p:nvPr/>
          </p:nvSpPr>
          <p:spPr>
            <a:xfrm>
              <a:off x="843345" y="1341714"/>
              <a:ext cx="2287200" cy="10158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2300">
                  <a:solidFill>
                    <a:schemeClr val="dk1"/>
                  </a:solidFill>
                  <a:latin typeface="Open Sans"/>
                  <a:ea typeface="Open Sans"/>
                  <a:cs typeface="Open Sans"/>
                  <a:sym typeface="Open Sans"/>
                </a:rPr>
                <a:t>OUR</a:t>
              </a:r>
              <a:endParaRPr sz="1100"/>
            </a:p>
            <a:p>
              <a:pPr indent="0" lvl="0" marL="0" marR="0" rtl="0" algn="l">
                <a:lnSpc>
                  <a:spcPct val="100000"/>
                </a:lnSpc>
                <a:spcBef>
                  <a:spcPts val="0"/>
                </a:spcBef>
                <a:spcAft>
                  <a:spcPts val="0"/>
                </a:spcAft>
                <a:buNone/>
              </a:pPr>
              <a:r>
                <a:rPr lang="en" sz="3000">
                  <a:solidFill>
                    <a:schemeClr val="dk1"/>
                  </a:solidFill>
                  <a:latin typeface="Open Sans"/>
                  <a:ea typeface="Open Sans"/>
                  <a:cs typeface="Open Sans"/>
                  <a:sym typeface="Open Sans"/>
                </a:rPr>
                <a:t>SERVICE</a:t>
              </a:r>
              <a:endParaRPr sz="1100"/>
            </a:p>
          </p:txBody>
        </p:sp>
        <p:sp>
          <p:nvSpPr>
            <p:cNvPr id="367" name="Shape 367"/>
            <p:cNvSpPr/>
            <p:nvPr/>
          </p:nvSpPr>
          <p:spPr>
            <a:xfrm>
              <a:off x="952501" y="2447739"/>
              <a:ext cx="2023526" cy="45719"/>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368" name="Shape 368"/>
          <p:cNvGrpSpPr/>
          <p:nvPr/>
        </p:nvGrpSpPr>
        <p:grpSpPr>
          <a:xfrm>
            <a:off x="915701" y="3314797"/>
            <a:ext cx="7312598" cy="1279624"/>
            <a:chOff x="1790776" y="3717925"/>
            <a:chExt cx="9750130" cy="1706165"/>
          </a:xfrm>
        </p:grpSpPr>
        <p:grpSp>
          <p:nvGrpSpPr>
            <p:cNvPr id="369" name="Shape 369"/>
            <p:cNvGrpSpPr/>
            <p:nvPr/>
          </p:nvGrpSpPr>
          <p:grpSpPr>
            <a:xfrm>
              <a:off x="1790776" y="3717925"/>
              <a:ext cx="2718962" cy="1706165"/>
              <a:chOff x="1790776" y="3717925"/>
              <a:chExt cx="2718962" cy="1706165"/>
            </a:xfrm>
          </p:grpSpPr>
          <p:grpSp>
            <p:nvGrpSpPr>
              <p:cNvPr id="370" name="Shape 370"/>
              <p:cNvGrpSpPr/>
              <p:nvPr/>
            </p:nvGrpSpPr>
            <p:grpSpPr>
              <a:xfrm>
                <a:off x="1881444" y="3717925"/>
                <a:ext cx="729890" cy="729890"/>
                <a:chOff x="2625151" y="2215150"/>
                <a:chExt cx="729890" cy="729890"/>
              </a:xfrm>
            </p:grpSpPr>
            <p:sp>
              <p:nvSpPr>
                <p:cNvPr id="371" name="Shape 371"/>
                <p:cNvSpPr/>
                <p:nvPr/>
              </p:nvSpPr>
              <p:spPr>
                <a:xfrm>
                  <a:off x="2792085" y="2415389"/>
                  <a:ext cx="396023" cy="329413"/>
                </a:xfrm>
                <a:custGeom>
                  <a:pathLst>
                    <a:path extrusionOk="0" h="120000" w="120000">
                      <a:moveTo>
                        <a:pt x="118321" y="56410"/>
                      </a:moveTo>
                      <a:cubicBezTo>
                        <a:pt x="64615" y="4102"/>
                        <a:pt x="64615" y="4102"/>
                        <a:pt x="64615" y="4102"/>
                      </a:cubicBezTo>
                      <a:cubicBezTo>
                        <a:pt x="62097" y="1025"/>
                        <a:pt x="62097" y="1025"/>
                        <a:pt x="62097" y="1025"/>
                      </a:cubicBezTo>
                      <a:cubicBezTo>
                        <a:pt x="60419" y="0"/>
                        <a:pt x="59580" y="0"/>
                        <a:pt x="57902" y="1025"/>
                      </a:cubicBezTo>
                      <a:cubicBezTo>
                        <a:pt x="42797" y="16410"/>
                        <a:pt x="42797" y="16410"/>
                        <a:pt x="42797" y="16410"/>
                      </a:cubicBezTo>
                      <a:cubicBezTo>
                        <a:pt x="42797" y="10256"/>
                        <a:pt x="42797" y="10256"/>
                        <a:pt x="42797" y="10256"/>
                      </a:cubicBezTo>
                      <a:cubicBezTo>
                        <a:pt x="42797" y="8205"/>
                        <a:pt x="41118" y="6153"/>
                        <a:pt x="39440" y="6153"/>
                      </a:cubicBezTo>
                      <a:cubicBezTo>
                        <a:pt x="27692" y="6153"/>
                        <a:pt x="27692" y="6153"/>
                        <a:pt x="27692" y="6153"/>
                      </a:cubicBezTo>
                      <a:cubicBezTo>
                        <a:pt x="26013" y="6153"/>
                        <a:pt x="25174" y="8205"/>
                        <a:pt x="25174" y="10256"/>
                      </a:cubicBezTo>
                      <a:cubicBezTo>
                        <a:pt x="25174" y="33846"/>
                        <a:pt x="25174" y="33846"/>
                        <a:pt x="25174" y="33846"/>
                      </a:cubicBezTo>
                      <a:cubicBezTo>
                        <a:pt x="1678" y="57435"/>
                        <a:pt x="1678" y="57435"/>
                        <a:pt x="1678" y="57435"/>
                      </a:cubicBezTo>
                      <a:cubicBezTo>
                        <a:pt x="0" y="59487"/>
                        <a:pt x="0" y="61538"/>
                        <a:pt x="839" y="62564"/>
                      </a:cubicBezTo>
                      <a:cubicBezTo>
                        <a:pt x="1678" y="63589"/>
                        <a:pt x="2517" y="64615"/>
                        <a:pt x="3356" y="64615"/>
                      </a:cubicBezTo>
                      <a:cubicBezTo>
                        <a:pt x="4195" y="64615"/>
                        <a:pt x="4195" y="64615"/>
                        <a:pt x="5034" y="63589"/>
                      </a:cubicBezTo>
                      <a:cubicBezTo>
                        <a:pt x="14265" y="54358"/>
                        <a:pt x="14265" y="54358"/>
                        <a:pt x="14265" y="54358"/>
                      </a:cubicBezTo>
                      <a:cubicBezTo>
                        <a:pt x="14265" y="115897"/>
                        <a:pt x="14265" y="115897"/>
                        <a:pt x="14265" y="115897"/>
                      </a:cubicBezTo>
                      <a:cubicBezTo>
                        <a:pt x="14265" y="117948"/>
                        <a:pt x="15944" y="120000"/>
                        <a:pt x="17622" y="120000"/>
                      </a:cubicBezTo>
                      <a:cubicBezTo>
                        <a:pt x="49510" y="120000"/>
                        <a:pt x="49510" y="120000"/>
                        <a:pt x="49510" y="120000"/>
                      </a:cubicBezTo>
                      <a:cubicBezTo>
                        <a:pt x="51188" y="120000"/>
                        <a:pt x="52867" y="117948"/>
                        <a:pt x="52867" y="115897"/>
                      </a:cubicBezTo>
                      <a:cubicBezTo>
                        <a:pt x="52867" y="87179"/>
                        <a:pt x="52867" y="87179"/>
                        <a:pt x="52867" y="87179"/>
                      </a:cubicBezTo>
                      <a:cubicBezTo>
                        <a:pt x="67132" y="87179"/>
                        <a:pt x="67132" y="87179"/>
                        <a:pt x="67132" y="87179"/>
                      </a:cubicBezTo>
                      <a:cubicBezTo>
                        <a:pt x="67132" y="115897"/>
                        <a:pt x="67132" y="115897"/>
                        <a:pt x="67132" y="115897"/>
                      </a:cubicBezTo>
                      <a:cubicBezTo>
                        <a:pt x="67132" y="117948"/>
                        <a:pt x="68811" y="120000"/>
                        <a:pt x="70489" y="120000"/>
                      </a:cubicBezTo>
                      <a:cubicBezTo>
                        <a:pt x="102377" y="120000"/>
                        <a:pt x="102377" y="120000"/>
                        <a:pt x="102377" y="120000"/>
                      </a:cubicBezTo>
                      <a:cubicBezTo>
                        <a:pt x="104055" y="120000"/>
                        <a:pt x="105734" y="117948"/>
                        <a:pt x="105734" y="115897"/>
                      </a:cubicBezTo>
                      <a:cubicBezTo>
                        <a:pt x="105734" y="53333"/>
                        <a:pt x="105734" y="53333"/>
                        <a:pt x="105734" y="53333"/>
                      </a:cubicBezTo>
                      <a:cubicBezTo>
                        <a:pt x="114965" y="62564"/>
                        <a:pt x="114965" y="62564"/>
                        <a:pt x="114965" y="62564"/>
                      </a:cubicBezTo>
                      <a:cubicBezTo>
                        <a:pt x="114965" y="63589"/>
                        <a:pt x="115804" y="63589"/>
                        <a:pt x="116643" y="63589"/>
                      </a:cubicBezTo>
                      <a:cubicBezTo>
                        <a:pt x="117482" y="63589"/>
                        <a:pt x="118321" y="62564"/>
                        <a:pt x="119160" y="61538"/>
                      </a:cubicBezTo>
                      <a:cubicBezTo>
                        <a:pt x="120000" y="60512"/>
                        <a:pt x="120000" y="58461"/>
                        <a:pt x="118321" y="56410"/>
                      </a:cubicBezTo>
                      <a:close/>
                      <a:moveTo>
                        <a:pt x="31048" y="13333"/>
                      </a:moveTo>
                      <a:cubicBezTo>
                        <a:pt x="36083" y="13333"/>
                        <a:pt x="36083" y="13333"/>
                        <a:pt x="36083" y="13333"/>
                      </a:cubicBezTo>
                      <a:cubicBezTo>
                        <a:pt x="36083" y="22564"/>
                        <a:pt x="36083" y="22564"/>
                        <a:pt x="36083" y="22564"/>
                      </a:cubicBezTo>
                      <a:cubicBezTo>
                        <a:pt x="31048" y="27692"/>
                        <a:pt x="31048" y="27692"/>
                        <a:pt x="31048" y="27692"/>
                      </a:cubicBezTo>
                      <a:lnTo>
                        <a:pt x="31048" y="13333"/>
                      </a:lnTo>
                      <a:close/>
                      <a:moveTo>
                        <a:pt x="99860" y="48205"/>
                      </a:moveTo>
                      <a:cubicBezTo>
                        <a:pt x="99860" y="111794"/>
                        <a:pt x="99860" y="111794"/>
                        <a:pt x="99860" y="111794"/>
                      </a:cubicBezTo>
                      <a:cubicBezTo>
                        <a:pt x="73006" y="111794"/>
                        <a:pt x="73006" y="111794"/>
                        <a:pt x="73006" y="111794"/>
                      </a:cubicBezTo>
                      <a:cubicBezTo>
                        <a:pt x="73006" y="83076"/>
                        <a:pt x="73006" y="83076"/>
                        <a:pt x="73006" y="83076"/>
                      </a:cubicBezTo>
                      <a:cubicBezTo>
                        <a:pt x="73006" y="81025"/>
                        <a:pt x="72167" y="80000"/>
                        <a:pt x="70489" y="80000"/>
                      </a:cubicBezTo>
                      <a:cubicBezTo>
                        <a:pt x="49510" y="80000"/>
                        <a:pt x="49510" y="80000"/>
                        <a:pt x="49510" y="80000"/>
                      </a:cubicBezTo>
                      <a:cubicBezTo>
                        <a:pt x="47832" y="80000"/>
                        <a:pt x="46993" y="81025"/>
                        <a:pt x="46993" y="83076"/>
                      </a:cubicBezTo>
                      <a:cubicBezTo>
                        <a:pt x="46993" y="111794"/>
                        <a:pt x="46993" y="111794"/>
                        <a:pt x="46993" y="111794"/>
                      </a:cubicBezTo>
                      <a:cubicBezTo>
                        <a:pt x="20139" y="111794"/>
                        <a:pt x="20139" y="111794"/>
                        <a:pt x="20139" y="111794"/>
                      </a:cubicBezTo>
                      <a:cubicBezTo>
                        <a:pt x="20139" y="48205"/>
                        <a:pt x="20139" y="48205"/>
                        <a:pt x="20139" y="48205"/>
                      </a:cubicBezTo>
                      <a:cubicBezTo>
                        <a:pt x="31888" y="36923"/>
                        <a:pt x="31888" y="36923"/>
                        <a:pt x="31888" y="36923"/>
                      </a:cubicBezTo>
                      <a:cubicBezTo>
                        <a:pt x="31888" y="36923"/>
                        <a:pt x="59580" y="9230"/>
                        <a:pt x="60419" y="8205"/>
                      </a:cubicBezTo>
                      <a:lnTo>
                        <a:pt x="99860" y="48205"/>
                      </a:lnTo>
                      <a:close/>
                      <a:moveTo>
                        <a:pt x="99860" y="48205"/>
                      </a:moveTo>
                      <a:cubicBezTo>
                        <a:pt x="99860" y="48205"/>
                        <a:pt x="99860" y="48205"/>
                        <a:pt x="99860" y="48205"/>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2" name="Shape 372"/>
                <p:cNvSpPr/>
                <p:nvPr/>
              </p:nvSpPr>
              <p:spPr>
                <a:xfrm>
                  <a:off x="2625151" y="2215150"/>
                  <a:ext cx="729890" cy="729890"/>
                </a:xfrm>
                <a:prstGeom prst="ellipse">
                  <a:avLst/>
                </a:prstGeom>
                <a:noFill/>
                <a:ln cap="flat" cmpd="sng" w="12700">
                  <a:solidFill>
                    <a:schemeClr val="accent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373" name="Shape 373"/>
              <p:cNvGrpSpPr/>
              <p:nvPr/>
            </p:nvGrpSpPr>
            <p:grpSpPr>
              <a:xfrm>
                <a:off x="1790776" y="4569334"/>
                <a:ext cx="2718962" cy="854756"/>
                <a:chOff x="1016180" y="4410169"/>
                <a:chExt cx="2718962" cy="854756"/>
              </a:xfrm>
            </p:grpSpPr>
            <p:sp>
              <p:nvSpPr>
                <p:cNvPr id="374" name="Shape 374"/>
                <p:cNvSpPr txBox="1"/>
                <p:nvPr/>
              </p:nvSpPr>
              <p:spPr>
                <a:xfrm>
                  <a:off x="1016180" y="4410169"/>
                  <a:ext cx="2384245"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Open Sans"/>
                      <a:ea typeface="Open Sans"/>
                      <a:cs typeface="Open Sans"/>
                      <a:sym typeface="Open Sans"/>
                    </a:rPr>
                    <a:t>Creative Template</a:t>
                  </a:r>
                  <a:endParaRPr sz="1100"/>
                </a:p>
              </p:txBody>
            </p:sp>
            <p:sp>
              <p:nvSpPr>
                <p:cNvPr id="375" name="Shape 375"/>
                <p:cNvSpPr txBox="1"/>
                <p:nvPr/>
              </p:nvSpPr>
              <p:spPr>
                <a:xfrm>
                  <a:off x="1016180" y="4617005"/>
                  <a:ext cx="1291824"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Open Sans"/>
                      <a:ea typeface="Open Sans"/>
                      <a:cs typeface="Open Sans"/>
                      <a:sym typeface="Open Sans"/>
                    </a:rPr>
                    <a:t>Some text</a:t>
                  </a:r>
                  <a:endParaRPr sz="1100"/>
                </a:p>
              </p:txBody>
            </p:sp>
            <p:sp>
              <p:nvSpPr>
                <p:cNvPr id="376" name="Shape 376"/>
                <p:cNvSpPr txBox="1"/>
                <p:nvPr/>
              </p:nvSpPr>
              <p:spPr>
                <a:xfrm>
                  <a:off x="1016180" y="4864815"/>
                  <a:ext cx="2718962" cy="40011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7F7F7F"/>
                      </a:solidFill>
                      <a:latin typeface="Open Sans"/>
                      <a:ea typeface="Open Sans"/>
                      <a:cs typeface="Open Sans"/>
                      <a:sym typeface="Open Sans"/>
                    </a:rPr>
                    <a:t>Contrary to popular belief, Lorem Ipsum is not classical literature dummy.</a:t>
                  </a:r>
                  <a:endParaRPr sz="1100"/>
                </a:p>
              </p:txBody>
            </p:sp>
          </p:grpSp>
        </p:grpSp>
        <p:grpSp>
          <p:nvGrpSpPr>
            <p:cNvPr id="377" name="Shape 377"/>
            <p:cNvGrpSpPr/>
            <p:nvPr/>
          </p:nvGrpSpPr>
          <p:grpSpPr>
            <a:xfrm>
              <a:off x="5306360" y="3717925"/>
              <a:ext cx="2718962" cy="1706165"/>
              <a:chOff x="5350225" y="3717925"/>
              <a:chExt cx="2718962" cy="1706165"/>
            </a:xfrm>
          </p:grpSpPr>
          <p:grpSp>
            <p:nvGrpSpPr>
              <p:cNvPr id="378" name="Shape 378"/>
              <p:cNvGrpSpPr/>
              <p:nvPr/>
            </p:nvGrpSpPr>
            <p:grpSpPr>
              <a:xfrm>
                <a:off x="5393170" y="3717925"/>
                <a:ext cx="729890" cy="729890"/>
                <a:chOff x="5731054" y="2215150"/>
                <a:chExt cx="729890" cy="729890"/>
              </a:xfrm>
            </p:grpSpPr>
            <p:sp>
              <p:nvSpPr>
                <p:cNvPr id="379" name="Shape 379"/>
                <p:cNvSpPr/>
                <p:nvPr/>
              </p:nvSpPr>
              <p:spPr>
                <a:xfrm>
                  <a:off x="5918389" y="2434202"/>
                  <a:ext cx="355221" cy="291786"/>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accen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0" name="Shape 380"/>
                <p:cNvSpPr/>
                <p:nvPr/>
              </p:nvSpPr>
              <p:spPr>
                <a:xfrm rot="10800000">
                  <a:off x="5731054" y="2215150"/>
                  <a:ext cx="729890" cy="729890"/>
                </a:xfrm>
                <a:prstGeom prst="ellipse">
                  <a:avLst/>
                </a:prstGeom>
                <a:noFill/>
                <a:ln cap="flat" cmpd="sng" w="12700">
                  <a:solidFill>
                    <a:schemeClr val="accent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381" name="Shape 381"/>
              <p:cNvGrpSpPr/>
              <p:nvPr/>
            </p:nvGrpSpPr>
            <p:grpSpPr>
              <a:xfrm>
                <a:off x="5350225" y="4569334"/>
                <a:ext cx="2718962" cy="854756"/>
                <a:chOff x="1016180" y="4410169"/>
                <a:chExt cx="2718962" cy="854756"/>
              </a:xfrm>
            </p:grpSpPr>
            <p:sp>
              <p:nvSpPr>
                <p:cNvPr id="382" name="Shape 382"/>
                <p:cNvSpPr txBox="1"/>
                <p:nvPr/>
              </p:nvSpPr>
              <p:spPr>
                <a:xfrm>
                  <a:off x="1016180" y="4410169"/>
                  <a:ext cx="2384245"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Open Sans"/>
                      <a:ea typeface="Open Sans"/>
                      <a:cs typeface="Open Sans"/>
                      <a:sym typeface="Open Sans"/>
                    </a:rPr>
                    <a:t>Creative Template</a:t>
                  </a:r>
                  <a:endParaRPr sz="1100"/>
                </a:p>
              </p:txBody>
            </p:sp>
            <p:sp>
              <p:nvSpPr>
                <p:cNvPr id="383" name="Shape 383"/>
                <p:cNvSpPr txBox="1"/>
                <p:nvPr/>
              </p:nvSpPr>
              <p:spPr>
                <a:xfrm>
                  <a:off x="1016180" y="4617005"/>
                  <a:ext cx="1291824"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Open Sans"/>
                      <a:ea typeface="Open Sans"/>
                      <a:cs typeface="Open Sans"/>
                      <a:sym typeface="Open Sans"/>
                    </a:rPr>
                    <a:t>Some text</a:t>
                  </a:r>
                  <a:endParaRPr sz="1100"/>
                </a:p>
              </p:txBody>
            </p:sp>
            <p:sp>
              <p:nvSpPr>
                <p:cNvPr id="384" name="Shape 384"/>
                <p:cNvSpPr txBox="1"/>
                <p:nvPr/>
              </p:nvSpPr>
              <p:spPr>
                <a:xfrm>
                  <a:off x="1016180" y="4864815"/>
                  <a:ext cx="2718962" cy="40011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7F7F7F"/>
                      </a:solidFill>
                      <a:latin typeface="Open Sans"/>
                      <a:ea typeface="Open Sans"/>
                      <a:cs typeface="Open Sans"/>
                      <a:sym typeface="Open Sans"/>
                    </a:rPr>
                    <a:t>Contrary to popular belief, Lorem Ipsum is not classical literature dummy.</a:t>
                  </a:r>
                  <a:endParaRPr sz="1100"/>
                </a:p>
              </p:txBody>
            </p:sp>
          </p:grpSp>
        </p:grpSp>
        <p:grpSp>
          <p:nvGrpSpPr>
            <p:cNvPr id="385" name="Shape 385"/>
            <p:cNvGrpSpPr/>
            <p:nvPr/>
          </p:nvGrpSpPr>
          <p:grpSpPr>
            <a:xfrm>
              <a:off x="8821944" y="3717925"/>
              <a:ext cx="2718962" cy="1706165"/>
              <a:chOff x="8821944" y="3717925"/>
              <a:chExt cx="2718962" cy="1706165"/>
            </a:xfrm>
          </p:grpSpPr>
          <p:grpSp>
            <p:nvGrpSpPr>
              <p:cNvPr id="386" name="Shape 386"/>
              <p:cNvGrpSpPr/>
              <p:nvPr/>
            </p:nvGrpSpPr>
            <p:grpSpPr>
              <a:xfrm>
                <a:off x="8889937" y="3717925"/>
                <a:ext cx="729890" cy="729890"/>
                <a:chOff x="8836957" y="2215150"/>
                <a:chExt cx="729890" cy="729890"/>
              </a:xfrm>
            </p:grpSpPr>
            <p:sp>
              <p:nvSpPr>
                <p:cNvPr id="387" name="Shape 387"/>
                <p:cNvSpPr/>
                <p:nvPr/>
              </p:nvSpPr>
              <p:spPr>
                <a:xfrm>
                  <a:off x="9044187" y="2415748"/>
                  <a:ext cx="315431" cy="328694"/>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accen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8" name="Shape 388"/>
                <p:cNvSpPr/>
                <p:nvPr/>
              </p:nvSpPr>
              <p:spPr>
                <a:xfrm>
                  <a:off x="8836957" y="2215150"/>
                  <a:ext cx="729890" cy="729890"/>
                </a:xfrm>
                <a:prstGeom prst="ellipse">
                  <a:avLst/>
                </a:prstGeom>
                <a:noFill/>
                <a:ln cap="flat" cmpd="sng" w="12700">
                  <a:solidFill>
                    <a:schemeClr val="accent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389" name="Shape 389"/>
              <p:cNvGrpSpPr/>
              <p:nvPr/>
            </p:nvGrpSpPr>
            <p:grpSpPr>
              <a:xfrm>
                <a:off x="8821944" y="4569334"/>
                <a:ext cx="2718962" cy="854756"/>
                <a:chOff x="1016180" y="4410169"/>
                <a:chExt cx="2718962" cy="854756"/>
              </a:xfrm>
            </p:grpSpPr>
            <p:sp>
              <p:nvSpPr>
                <p:cNvPr id="390" name="Shape 390"/>
                <p:cNvSpPr txBox="1"/>
                <p:nvPr/>
              </p:nvSpPr>
              <p:spPr>
                <a:xfrm>
                  <a:off x="1016180" y="4410169"/>
                  <a:ext cx="2384245"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Open Sans"/>
                      <a:ea typeface="Open Sans"/>
                      <a:cs typeface="Open Sans"/>
                      <a:sym typeface="Open Sans"/>
                    </a:rPr>
                    <a:t>Creative Template</a:t>
                  </a:r>
                  <a:endParaRPr sz="1100"/>
                </a:p>
              </p:txBody>
            </p:sp>
            <p:sp>
              <p:nvSpPr>
                <p:cNvPr id="391" name="Shape 391"/>
                <p:cNvSpPr txBox="1"/>
                <p:nvPr/>
              </p:nvSpPr>
              <p:spPr>
                <a:xfrm>
                  <a:off x="1016180" y="4617005"/>
                  <a:ext cx="1291824"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Open Sans"/>
                      <a:ea typeface="Open Sans"/>
                      <a:cs typeface="Open Sans"/>
                      <a:sym typeface="Open Sans"/>
                    </a:rPr>
                    <a:t>Some text</a:t>
                  </a:r>
                  <a:endParaRPr sz="1100"/>
                </a:p>
              </p:txBody>
            </p:sp>
            <p:sp>
              <p:nvSpPr>
                <p:cNvPr id="392" name="Shape 392"/>
                <p:cNvSpPr txBox="1"/>
                <p:nvPr/>
              </p:nvSpPr>
              <p:spPr>
                <a:xfrm>
                  <a:off x="1016180" y="4864815"/>
                  <a:ext cx="2718962" cy="40011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7F7F7F"/>
                      </a:solidFill>
                      <a:latin typeface="Open Sans"/>
                      <a:ea typeface="Open Sans"/>
                      <a:cs typeface="Open Sans"/>
                      <a:sym typeface="Open Sans"/>
                    </a:rPr>
                    <a:t>Contrary to popular belief, Lorem Ipsum is not classical literature dummy.</a:t>
                  </a:r>
                  <a:endParaRPr sz="1100"/>
                </a:p>
              </p:txBody>
            </p:sp>
          </p:grpSp>
        </p:grpSp>
      </p:grpSp>
      <p:sp>
        <p:nvSpPr>
          <p:cNvPr id="393" name="Shape 393"/>
          <p:cNvSpPr/>
          <p:nvPr/>
        </p:nvSpPr>
        <p:spPr>
          <a:xfrm>
            <a:off x="983702" y="2322301"/>
            <a:ext cx="4078155" cy="459233"/>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None/>
            </a:pPr>
            <a:r>
              <a:rPr b="1" lang="en" sz="800">
                <a:solidFill>
                  <a:schemeClr val="dk1"/>
                </a:solidFill>
                <a:latin typeface="Open Sans"/>
                <a:ea typeface="Open Sans"/>
                <a:cs typeface="Open Sans"/>
                <a:sym typeface="Open Sans"/>
              </a:rPr>
              <a:t>This letterhead </a:t>
            </a:r>
            <a:r>
              <a:rPr lang="en" sz="800">
                <a:solidFill>
                  <a:srgbClr val="7F7F7F"/>
                </a:solidFill>
                <a:latin typeface="Open Sans"/>
                <a:ea typeface="Open Sans"/>
                <a:cs typeface="Open Sans"/>
                <a:sym typeface="Open Sans"/>
              </a:rPr>
              <a:t>design is meant to project an image of professionalism and lorem to reliability. By using simple alignments are This letterhead design is meant to project an image of professionalism lorem ipsum to</a:t>
            </a:r>
            <a:endParaRPr sz="1100"/>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8" name="Shape 398"/>
        <p:cNvGrpSpPr/>
        <p:nvPr/>
      </p:nvGrpSpPr>
      <p:grpSpPr>
        <a:xfrm>
          <a:off x="0" y="0"/>
          <a:ext cx="0" cy="0"/>
          <a:chOff x="0" y="0"/>
          <a:chExt cx="0" cy="0"/>
        </a:xfrm>
      </p:grpSpPr>
      <p:grpSp>
        <p:nvGrpSpPr>
          <p:cNvPr id="399" name="Shape 399"/>
          <p:cNvGrpSpPr/>
          <p:nvPr/>
        </p:nvGrpSpPr>
        <p:grpSpPr>
          <a:xfrm>
            <a:off x="2381" y="2864814"/>
            <a:ext cx="9141620" cy="2281238"/>
            <a:chOff x="3175" y="1908175"/>
            <a:chExt cx="12188826" cy="3041651"/>
          </a:xfrm>
        </p:grpSpPr>
        <p:sp>
          <p:nvSpPr>
            <p:cNvPr id="400" name="Shape 400"/>
            <p:cNvSpPr/>
            <p:nvPr/>
          </p:nvSpPr>
          <p:spPr>
            <a:xfrm>
              <a:off x="3128963" y="2112963"/>
              <a:ext cx="9063038" cy="2836863"/>
            </a:xfrm>
            <a:custGeom>
              <a:pathLst>
                <a:path extrusionOk="0" h="120000" w="120000">
                  <a:moveTo>
                    <a:pt x="7588" y="0"/>
                  </a:moveTo>
                  <a:lnTo>
                    <a:pt x="0" y="24376"/>
                  </a:lnTo>
                  <a:lnTo>
                    <a:pt x="120000" y="120000"/>
                  </a:lnTo>
                  <a:lnTo>
                    <a:pt x="7588" y="0"/>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401" name="Shape 401"/>
            <p:cNvGrpSpPr/>
            <p:nvPr/>
          </p:nvGrpSpPr>
          <p:grpSpPr>
            <a:xfrm>
              <a:off x="3175" y="1908175"/>
              <a:ext cx="12188825" cy="3041650"/>
              <a:chOff x="3175" y="1908175"/>
              <a:chExt cx="12188825" cy="3041650"/>
            </a:xfrm>
          </p:grpSpPr>
          <p:sp>
            <p:nvSpPr>
              <p:cNvPr id="402" name="Shape 402"/>
              <p:cNvSpPr/>
              <p:nvPr/>
            </p:nvSpPr>
            <p:spPr>
              <a:xfrm>
                <a:off x="3175" y="1908175"/>
                <a:ext cx="12188825" cy="3041650"/>
              </a:xfrm>
              <a:custGeom>
                <a:pathLst>
                  <a:path extrusionOk="0" h="120000" w="120000">
                    <a:moveTo>
                      <a:pt x="0" y="82609"/>
                    </a:moveTo>
                    <a:lnTo>
                      <a:pt x="0" y="73402"/>
                    </a:lnTo>
                    <a:lnTo>
                      <a:pt x="8986" y="73402"/>
                    </a:lnTo>
                    <a:lnTo>
                      <a:pt x="8986" y="82609"/>
                    </a:lnTo>
                    <a:lnTo>
                      <a:pt x="0" y="82609"/>
                    </a:lnTo>
                    <a:close/>
                    <a:moveTo>
                      <a:pt x="0" y="0"/>
                    </a:moveTo>
                    <a:lnTo>
                      <a:pt x="0" y="120000"/>
                    </a:lnTo>
                    <a:lnTo>
                      <a:pt x="120000" y="120000"/>
                    </a:lnTo>
                    <a:lnTo>
                      <a:pt x="0" y="0"/>
                    </a:lnTo>
                    <a:close/>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3" name="Shape 403"/>
              <p:cNvSpPr/>
              <p:nvPr/>
            </p:nvSpPr>
            <p:spPr>
              <a:xfrm>
                <a:off x="3175" y="3768725"/>
                <a:ext cx="912813" cy="233363"/>
              </a:xfrm>
              <a:prstGeom prst="rect">
                <a:avLst/>
              </a:pr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404" name="Shape 404"/>
            <p:cNvSpPr/>
            <p:nvPr/>
          </p:nvSpPr>
          <p:spPr>
            <a:xfrm>
              <a:off x="3175" y="3768725"/>
              <a:ext cx="912813" cy="233363"/>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405" name="Shape 405"/>
          <p:cNvSpPr txBox="1"/>
          <p:nvPr/>
        </p:nvSpPr>
        <p:spPr>
          <a:xfrm>
            <a:off x="802475" y="4190400"/>
            <a:ext cx="2079900" cy="323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700">
                <a:solidFill>
                  <a:schemeClr val="lt1"/>
                </a:solidFill>
                <a:latin typeface="Open Sans"/>
                <a:ea typeface="Open Sans"/>
                <a:cs typeface="Open Sans"/>
                <a:sym typeface="Open Sans"/>
              </a:rPr>
              <a:t>www.website.com</a:t>
            </a:r>
            <a:endParaRPr sz="1100"/>
          </a:p>
        </p:txBody>
      </p:sp>
      <p:pic>
        <p:nvPicPr>
          <p:cNvPr id="406" name="Shape 406"/>
          <p:cNvPicPr preferRelativeResize="0"/>
          <p:nvPr>
            <p:ph idx="2" type="pic"/>
          </p:nvPr>
        </p:nvPicPr>
        <p:blipFill rotWithShape="1">
          <a:blip r:embed="rId3">
            <a:alphaModFix/>
          </a:blip>
          <a:srcRect b="866" l="0" r="0" t="866"/>
          <a:stretch/>
        </p:blipFill>
        <p:spPr>
          <a:xfrm>
            <a:off x="4323161" y="185738"/>
            <a:ext cx="4463653" cy="4960315"/>
          </a:xfrm>
          <a:prstGeom prst="rect">
            <a:avLst/>
          </a:prstGeom>
          <a:noFill/>
          <a:ln>
            <a:noFill/>
          </a:ln>
        </p:spPr>
      </p:pic>
      <p:grpSp>
        <p:nvGrpSpPr>
          <p:cNvPr id="407" name="Shape 407"/>
          <p:cNvGrpSpPr/>
          <p:nvPr/>
        </p:nvGrpSpPr>
        <p:grpSpPr>
          <a:xfrm>
            <a:off x="616809" y="1015485"/>
            <a:ext cx="2354400" cy="854608"/>
            <a:chOff x="822412" y="1220631"/>
            <a:chExt cx="3139200" cy="1139477"/>
          </a:xfrm>
        </p:grpSpPr>
        <p:sp>
          <p:nvSpPr>
            <p:cNvPr id="408" name="Shape 408"/>
            <p:cNvSpPr txBox="1"/>
            <p:nvPr/>
          </p:nvSpPr>
          <p:spPr>
            <a:xfrm>
              <a:off x="822412" y="1220631"/>
              <a:ext cx="3139200" cy="10158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2300">
                  <a:solidFill>
                    <a:schemeClr val="dk1"/>
                  </a:solidFill>
                  <a:latin typeface="Open Sans"/>
                  <a:ea typeface="Open Sans"/>
                  <a:cs typeface="Open Sans"/>
                  <a:sym typeface="Open Sans"/>
                </a:rPr>
                <a:t>OUR</a:t>
              </a:r>
              <a:endParaRPr sz="1100"/>
            </a:p>
            <a:p>
              <a:pPr indent="0" lvl="0" marL="0" marR="0" rtl="0" algn="l">
                <a:lnSpc>
                  <a:spcPct val="100000"/>
                </a:lnSpc>
                <a:spcBef>
                  <a:spcPts val="0"/>
                </a:spcBef>
                <a:spcAft>
                  <a:spcPts val="0"/>
                </a:spcAft>
                <a:buNone/>
              </a:pPr>
              <a:r>
                <a:rPr lang="en" sz="3000">
                  <a:solidFill>
                    <a:schemeClr val="dk1"/>
                  </a:solidFill>
                  <a:latin typeface="Open Sans"/>
                  <a:ea typeface="Open Sans"/>
                  <a:cs typeface="Open Sans"/>
                  <a:sym typeface="Open Sans"/>
                </a:rPr>
                <a:t>PORTFOLIO</a:t>
              </a:r>
              <a:endParaRPr sz="1100"/>
            </a:p>
          </p:txBody>
        </p:sp>
        <p:sp>
          <p:nvSpPr>
            <p:cNvPr id="409" name="Shape 409"/>
            <p:cNvSpPr/>
            <p:nvPr/>
          </p:nvSpPr>
          <p:spPr>
            <a:xfrm>
              <a:off x="952501" y="2314389"/>
              <a:ext cx="2878930" cy="45719"/>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Tree>
  </p:cSld>
  <p:clrMapOvr>
    <a:masterClrMapping/>
  </p:clrMapOvr>
  <p:transition spd="slow">
    <p:fade thruBlk="1"/>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4" name="Shape 414"/>
        <p:cNvGrpSpPr/>
        <p:nvPr/>
      </p:nvGrpSpPr>
      <p:grpSpPr>
        <a:xfrm>
          <a:off x="0" y="0"/>
          <a:ext cx="0" cy="0"/>
          <a:chOff x="0" y="0"/>
          <a:chExt cx="0" cy="0"/>
        </a:xfrm>
      </p:grpSpPr>
      <p:sp>
        <p:nvSpPr>
          <p:cNvPr id="415" name="Shape 415"/>
          <p:cNvSpPr txBox="1"/>
          <p:nvPr>
            <p:ph type="title"/>
          </p:nvPr>
        </p:nvSpPr>
        <p:spPr>
          <a:xfrm>
            <a:off x="628650" y="382496"/>
            <a:ext cx="7886700" cy="51030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2"/>
              </a:buClr>
              <a:buSzPts val="2300"/>
              <a:buFont typeface="Open Sans"/>
              <a:buNone/>
            </a:pPr>
            <a:r>
              <a:rPr b="1" i="0" lang="en" sz="2300" u="none" cap="none" strike="noStrike">
                <a:solidFill>
                  <a:schemeClr val="dk2"/>
                </a:solidFill>
                <a:latin typeface="Open Sans"/>
                <a:ea typeface="Open Sans"/>
                <a:cs typeface="Open Sans"/>
                <a:sym typeface="Open Sans"/>
              </a:rPr>
              <a:t>Our Timeline</a:t>
            </a:r>
            <a:endParaRPr sz="1100"/>
          </a:p>
        </p:txBody>
      </p:sp>
      <p:sp>
        <p:nvSpPr>
          <p:cNvPr id="416" name="Shape 416"/>
          <p:cNvSpPr txBox="1"/>
          <p:nvPr>
            <p:ph idx="1" type="body"/>
          </p:nvPr>
        </p:nvSpPr>
        <p:spPr>
          <a:xfrm>
            <a:off x="628650" y="821193"/>
            <a:ext cx="7886700" cy="20955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7F7F7F"/>
              </a:buClr>
              <a:buSzPts val="900"/>
              <a:buFont typeface="Arial"/>
              <a:buNone/>
            </a:pPr>
            <a:r>
              <a:rPr b="0" i="0" lang="en" sz="900" u="none" cap="none" strike="noStrike">
                <a:solidFill>
                  <a:srgbClr val="7F7F7F"/>
                </a:solidFill>
                <a:latin typeface="Open Sans"/>
                <a:ea typeface="Open Sans"/>
                <a:cs typeface="Open Sans"/>
                <a:sym typeface="Open Sans"/>
              </a:rPr>
              <a:t>Lorem ipsum your title here some text so dummy and your powerpoint presentation</a:t>
            </a:r>
            <a:endParaRPr sz="1100"/>
          </a:p>
        </p:txBody>
      </p:sp>
      <p:sp>
        <p:nvSpPr>
          <p:cNvPr id="417" name="Shape 417"/>
          <p:cNvSpPr txBox="1"/>
          <p:nvPr>
            <p:ph idx="12" type="sldNum"/>
          </p:nvPr>
        </p:nvSpPr>
        <p:spPr>
          <a:xfrm>
            <a:off x="8146168" y="4537042"/>
            <a:ext cx="347383" cy="34738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900">
                <a:solidFill>
                  <a:srgbClr val="3F3F3F"/>
                </a:solidFill>
                <a:latin typeface="Open Sans"/>
                <a:ea typeface="Open Sans"/>
                <a:cs typeface="Open Sans"/>
                <a:sym typeface="Open Sans"/>
              </a:rPr>
              <a:t>‹#›</a:t>
            </a:fld>
            <a:endParaRPr b="0" i="0" sz="900">
              <a:solidFill>
                <a:srgbClr val="3F3F3F"/>
              </a:solidFill>
              <a:latin typeface="Open Sans"/>
              <a:ea typeface="Open Sans"/>
              <a:cs typeface="Open Sans"/>
              <a:sym typeface="Open Sans"/>
            </a:endParaRPr>
          </a:p>
        </p:txBody>
      </p:sp>
      <p:grpSp>
        <p:nvGrpSpPr>
          <p:cNvPr id="418" name="Shape 418"/>
          <p:cNvGrpSpPr/>
          <p:nvPr/>
        </p:nvGrpSpPr>
        <p:grpSpPr>
          <a:xfrm>
            <a:off x="628650" y="2631028"/>
            <a:ext cx="1671349" cy="536665"/>
            <a:chOff x="838200" y="3248575"/>
            <a:chExt cx="2228465" cy="715553"/>
          </a:xfrm>
        </p:grpSpPr>
        <p:sp>
          <p:nvSpPr>
            <p:cNvPr id="419" name="Shape 419"/>
            <p:cNvSpPr/>
            <p:nvPr/>
          </p:nvSpPr>
          <p:spPr>
            <a:xfrm>
              <a:off x="838200" y="3248575"/>
              <a:ext cx="2228465" cy="715553"/>
            </a:xfrm>
            <a:custGeom>
              <a:pathLst>
                <a:path extrusionOk="0" h="120000" w="120000">
                  <a:moveTo>
                    <a:pt x="0" y="0"/>
                  </a:moveTo>
                  <a:lnTo>
                    <a:pt x="100865" y="0"/>
                  </a:lnTo>
                  <a:lnTo>
                    <a:pt x="120000" y="60000"/>
                  </a:lnTo>
                  <a:lnTo>
                    <a:pt x="100865" y="120000"/>
                  </a:lnTo>
                  <a:lnTo>
                    <a:pt x="0" y="120000"/>
                  </a:lnTo>
                  <a:lnTo>
                    <a:pt x="19134" y="60000"/>
                  </a:lnTo>
                  <a:lnTo>
                    <a:pt x="0" y="0"/>
                  </a:lnTo>
                  <a:close/>
                </a:path>
              </a:pathLst>
            </a:cu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a:ea typeface="Open Sans"/>
                <a:cs typeface="Open Sans"/>
                <a:sym typeface="Open Sans"/>
              </a:endParaRPr>
            </a:p>
          </p:txBody>
        </p:sp>
        <p:sp>
          <p:nvSpPr>
            <p:cNvPr id="420" name="Shape 420"/>
            <p:cNvSpPr txBox="1"/>
            <p:nvPr/>
          </p:nvSpPr>
          <p:spPr>
            <a:xfrm>
              <a:off x="1466466" y="3444768"/>
              <a:ext cx="971934" cy="400110"/>
            </a:xfrm>
            <a:prstGeom prst="rect">
              <a:avLst/>
            </a:prstGeom>
            <a:solidFill>
              <a:schemeClr val="accent4"/>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Open Sans"/>
                  <a:ea typeface="Open Sans"/>
                  <a:cs typeface="Open Sans"/>
                  <a:sym typeface="Open Sans"/>
                </a:rPr>
                <a:t>2008</a:t>
              </a:r>
              <a:endParaRPr sz="1100"/>
            </a:p>
          </p:txBody>
        </p:sp>
      </p:grpSp>
      <p:grpSp>
        <p:nvGrpSpPr>
          <p:cNvPr id="421" name="Shape 421"/>
          <p:cNvGrpSpPr/>
          <p:nvPr/>
        </p:nvGrpSpPr>
        <p:grpSpPr>
          <a:xfrm>
            <a:off x="2182488" y="2631028"/>
            <a:ext cx="1671349" cy="536665"/>
            <a:chOff x="2909984" y="3248575"/>
            <a:chExt cx="2228465" cy="715553"/>
          </a:xfrm>
        </p:grpSpPr>
        <p:sp>
          <p:nvSpPr>
            <p:cNvPr id="422" name="Shape 422"/>
            <p:cNvSpPr/>
            <p:nvPr/>
          </p:nvSpPr>
          <p:spPr>
            <a:xfrm>
              <a:off x="2909984" y="3248575"/>
              <a:ext cx="2228465" cy="715553"/>
            </a:xfrm>
            <a:custGeom>
              <a:pathLst>
                <a:path extrusionOk="0" h="120000" w="120000">
                  <a:moveTo>
                    <a:pt x="0" y="0"/>
                  </a:moveTo>
                  <a:lnTo>
                    <a:pt x="100865" y="0"/>
                  </a:lnTo>
                  <a:lnTo>
                    <a:pt x="120000" y="60000"/>
                  </a:lnTo>
                  <a:lnTo>
                    <a:pt x="100865" y="120000"/>
                  </a:lnTo>
                  <a:lnTo>
                    <a:pt x="0" y="120000"/>
                  </a:lnTo>
                  <a:lnTo>
                    <a:pt x="19134" y="60000"/>
                  </a:lnTo>
                  <a:lnTo>
                    <a:pt x="0" y="0"/>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a:ea typeface="Open Sans"/>
                <a:cs typeface="Open Sans"/>
                <a:sym typeface="Open Sans"/>
              </a:endParaRPr>
            </a:p>
          </p:txBody>
        </p:sp>
        <p:sp>
          <p:nvSpPr>
            <p:cNvPr id="423" name="Shape 423"/>
            <p:cNvSpPr txBox="1"/>
            <p:nvPr/>
          </p:nvSpPr>
          <p:spPr>
            <a:xfrm>
              <a:off x="3538250" y="3444768"/>
              <a:ext cx="971934" cy="400110"/>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Open Sans"/>
                  <a:ea typeface="Open Sans"/>
                  <a:cs typeface="Open Sans"/>
                  <a:sym typeface="Open Sans"/>
                </a:rPr>
                <a:t>2011</a:t>
              </a:r>
              <a:endParaRPr sz="1100"/>
            </a:p>
          </p:txBody>
        </p:sp>
      </p:grpSp>
      <p:grpSp>
        <p:nvGrpSpPr>
          <p:cNvPr id="424" name="Shape 424"/>
          <p:cNvGrpSpPr/>
          <p:nvPr/>
        </p:nvGrpSpPr>
        <p:grpSpPr>
          <a:xfrm>
            <a:off x="3736325" y="2631028"/>
            <a:ext cx="1671349" cy="536665"/>
            <a:chOff x="4981767" y="3248575"/>
            <a:chExt cx="2228465" cy="715553"/>
          </a:xfrm>
        </p:grpSpPr>
        <p:sp>
          <p:nvSpPr>
            <p:cNvPr id="425" name="Shape 425"/>
            <p:cNvSpPr/>
            <p:nvPr/>
          </p:nvSpPr>
          <p:spPr>
            <a:xfrm>
              <a:off x="4981767" y="3248575"/>
              <a:ext cx="2228465" cy="715553"/>
            </a:xfrm>
            <a:custGeom>
              <a:pathLst>
                <a:path extrusionOk="0" h="120000" w="120000">
                  <a:moveTo>
                    <a:pt x="0" y="0"/>
                  </a:moveTo>
                  <a:lnTo>
                    <a:pt x="100865" y="0"/>
                  </a:lnTo>
                  <a:lnTo>
                    <a:pt x="120000" y="60000"/>
                  </a:lnTo>
                  <a:lnTo>
                    <a:pt x="100865" y="120000"/>
                  </a:lnTo>
                  <a:lnTo>
                    <a:pt x="0" y="120000"/>
                  </a:lnTo>
                  <a:lnTo>
                    <a:pt x="19134" y="60000"/>
                  </a:lnTo>
                  <a:lnTo>
                    <a:pt x="0" y="0"/>
                  </a:lnTo>
                  <a:close/>
                </a:path>
              </a:pathLst>
            </a:cu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a:ea typeface="Open Sans"/>
                <a:cs typeface="Open Sans"/>
                <a:sym typeface="Open Sans"/>
              </a:endParaRPr>
            </a:p>
          </p:txBody>
        </p:sp>
        <p:sp>
          <p:nvSpPr>
            <p:cNvPr id="426" name="Shape 426"/>
            <p:cNvSpPr txBox="1"/>
            <p:nvPr/>
          </p:nvSpPr>
          <p:spPr>
            <a:xfrm>
              <a:off x="5610033" y="3444768"/>
              <a:ext cx="971934" cy="400110"/>
            </a:xfrm>
            <a:prstGeom prst="rect">
              <a:avLst/>
            </a:prstGeom>
            <a:solidFill>
              <a:schemeClr val="accent4"/>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Open Sans"/>
                  <a:ea typeface="Open Sans"/>
                  <a:cs typeface="Open Sans"/>
                  <a:sym typeface="Open Sans"/>
                </a:rPr>
                <a:t>2013</a:t>
              </a:r>
              <a:endParaRPr sz="1100"/>
            </a:p>
          </p:txBody>
        </p:sp>
      </p:grpSp>
      <p:grpSp>
        <p:nvGrpSpPr>
          <p:cNvPr id="427" name="Shape 427"/>
          <p:cNvGrpSpPr/>
          <p:nvPr/>
        </p:nvGrpSpPr>
        <p:grpSpPr>
          <a:xfrm>
            <a:off x="5290163" y="2631028"/>
            <a:ext cx="1671349" cy="536665"/>
            <a:chOff x="7053551" y="3248575"/>
            <a:chExt cx="2228465" cy="715553"/>
          </a:xfrm>
        </p:grpSpPr>
        <p:sp>
          <p:nvSpPr>
            <p:cNvPr id="428" name="Shape 428"/>
            <p:cNvSpPr/>
            <p:nvPr/>
          </p:nvSpPr>
          <p:spPr>
            <a:xfrm>
              <a:off x="7053551" y="3248575"/>
              <a:ext cx="2228465" cy="715553"/>
            </a:xfrm>
            <a:custGeom>
              <a:pathLst>
                <a:path extrusionOk="0" h="120000" w="120000">
                  <a:moveTo>
                    <a:pt x="0" y="0"/>
                  </a:moveTo>
                  <a:lnTo>
                    <a:pt x="100865" y="0"/>
                  </a:lnTo>
                  <a:lnTo>
                    <a:pt x="120000" y="60000"/>
                  </a:lnTo>
                  <a:lnTo>
                    <a:pt x="100865" y="120000"/>
                  </a:lnTo>
                  <a:lnTo>
                    <a:pt x="0" y="120000"/>
                  </a:lnTo>
                  <a:lnTo>
                    <a:pt x="19134" y="60000"/>
                  </a:lnTo>
                  <a:lnTo>
                    <a:pt x="0" y="0"/>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a:ea typeface="Open Sans"/>
                <a:cs typeface="Open Sans"/>
                <a:sym typeface="Open Sans"/>
              </a:endParaRPr>
            </a:p>
          </p:txBody>
        </p:sp>
        <p:sp>
          <p:nvSpPr>
            <p:cNvPr id="429" name="Shape 429"/>
            <p:cNvSpPr txBox="1"/>
            <p:nvPr/>
          </p:nvSpPr>
          <p:spPr>
            <a:xfrm>
              <a:off x="7681815" y="3444768"/>
              <a:ext cx="971934" cy="400110"/>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Open Sans"/>
                  <a:ea typeface="Open Sans"/>
                  <a:cs typeface="Open Sans"/>
                  <a:sym typeface="Open Sans"/>
                </a:rPr>
                <a:t>2014</a:t>
              </a:r>
              <a:endParaRPr sz="1100"/>
            </a:p>
          </p:txBody>
        </p:sp>
      </p:grpSp>
      <p:grpSp>
        <p:nvGrpSpPr>
          <p:cNvPr id="430" name="Shape 430"/>
          <p:cNvGrpSpPr/>
          <p:nvPr/>
        </p:nvGrpSpPr>
        <p:grpSpPr>
          <a:xfrm>
            <a:off x="6844001" y="2631028"/>
            <a:ext cx="1671349" cy="536665"/>
            <a:chOff x="9125335" y="3248575"/>
            <a:chExt cx="2228465" cy="715553"/>
          </a:xfrm>
        </p:grpSpPr>
        <p:sp>
          <p:nvSpPr>
            <p:cNvPr id="431" name="Shape 431"/>
            <p:cNvSpPr/>
            <p:nvPr/>
          </p:nvSpPr>
          <p:spPr>
            <a:xfrm>
              <a:off x="9125335" y="3248575"/>
              <a:ext cx="2228465" cy="715553"/>
            </a:xfrm>
            <a:custGeom>
              <a:pathLst>
                <a:path extrusionOk="0" h="120000" w="120000">
                  <a:moveTo>
                    <a:pt x="0" y="0"/>
                  </a:moveTo>
                  <a:lnTo>
                    <a:pt x="100865" y="0"/>
                  </a:lnTo>
                  <a:lnTo>
                    <a:pt x="120000" y="60000"/>
                  </a:lnTo>
                  <a:lnTo>
                    <a:pt x="100865" y="120000"/>
                  </a:lnTo>
                  <a:lnTo>
                    <a:pt x="0" y="120000"/>
                  </a:lnTo>
                  <a:lnTo>
                    <a:pt x="19134" y="60000"/>
                  </a:lnTo>
                  <a:lnTo>
                    <a:pt x="0" y="0"/>
                  </a:lnTo>
                  <a:close/>
                </a:path>
              </a:pathLst>
            </a:cu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a:ea typeface="Open Sans"/>
                <a:cs typeface="Open Sans"/>
                <a:sym typeface="Open Sans"/>
              </a:endParaRPr>
            </a:p>
          </p:txBody>
        </p:sp>
        <p:sp>
          <p:nvSpPr>
            <p:cNvPr id="432" name="Shape 432"/>
            <p:cNvSpPr txBox="1"/>
            <p:nvPr/>
          </p:nvSpPr>
          <p:spPr>
            <a:xfrm>
              <a:off x="9753599" y="3444768"/>
              <a:ext cx="971934" cy="400110"/>
            </a:xfrm>
            <a:prstGeom prst="rect">
              <a:avLst/>
            </a:prstGeom>
            <a:solidFill>
              <a:schemeClr val="accent4"/>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Open Sans"/>
                  <a:ea typeface="Open Sans"/>
                  <a:cs typeface="Open Sans"/>
                  <a:sym typeface="Open Sans"/>
                </a:rPr>
                <a:t>2018</a:t>
              </a:r>
              <a:endParaRPr sz="1100"/>
            </a:p>
          </p:txBody>
        </p:sp>
      </p:grpSp>
      <p:sp>
        <p:nvSpPr>
          <p:cNvPr id="433" name="Shape 433"/>
          <p:cNvSpPr/>
          <p:nvPr/>
        </p:nvSpPr>
        <p:spPr>
          <a:xfrm>
            <a:off x="2895760" y="3408039"/>
            <a:ext cx="244803" cy="246521"/>
          </a:xfrm>
          <a:custGeom>
            <a:pathLst>
              <a:path extrusionOk="0" h="120000" w="120000">
                <a:moveTo>
                  <a:pt x="112299" y="24385"/>
                </a:moveTo>
                <a:cubicBezTo>
                  <a:pt x="117433" y="17326"/>
                  <a:pt x="120000" y="10909"/>
                  <a:pt x="120000" y="5775"/>
                </a:cubicBezTo>
                <a:cubicBezTo>
                  <a:pt x="120000" y="4491"/>
                  <a:pt x="120000" y="3208"/>
                  <a:pt x="119358" y="1925"/>
                </a:cubicBezTo>
                <a:cubicBezTo>
                  <a:pt x="119358" y="1925"/>
                  <a:pt x="119358" y="1283"/>
                  <a:pt x="118716" y="1283"/>
                </a:cubicBezTo>
                <a:cubicBezTo>
                  <a:pt x="118716" y="1283"/>
                  <a:pt x="118074" y="641"/>
                  <a:pt x="118074" y="641"/>
                </a:cubicBezTo>
                <a:cubicBezTo>
                  <a:pt x="117433" y="0"/>
                  <a:pt x="116149" y="0"/>
                  <a:pt x="114224" y="0"/>
                </a:cubicBezTo>
                <a:cubicBezTo>
                  <a:pt x="109732" y="0"/>
                  <a:pt x="102673" y="2566"/>
                  <a:pt x="96256" y="7700"/>
                </a:cubicBezTo>
                <a:cubicBezTo>
                  <a:pt x="90481" y="11550"/>
                  <a:pt x="85347" y="17326"/>
                  <a:pt x="77647" y="25026"/>
                </a:cubicBezTo>
                <a:cubicBezTo>
                  <a:pt x="76363" y="26310"/>
                  <a:pt x="75080" y="27593"/>
                  <a:pt x="73796" y="29518"/>
                </a:cubicBezTo>
                <a:cubicBezTo>
                  <a:pt x="59679" y="25026"/>
                  <a:pt x="59679" y="25026"/>
                  <a:pt x="59679" y="25026"/>
                </a:cubicBezTo>
                <a:cubicBezTo>
                  <a:pt x="59679" y="25026"/>
                  <a:pt x="59679" y="25026"/>
                  <a:pt x="59679" y="25026"/>
                </a:cubicBezTo>
                <a:cubicBezTo>
                  <a:pt x="60320" y="24385"/>
                  <a:pt x="60320" y="23743"/>
                  <a:pt x="60320" y="22459"/>
                </a:cubicBezTo>
                <a:cubicBezTo>
                  <a:pt x="60320" y="21818"/>
                  <a:pt x="60320" y="21176"/>
                  <a:pt x="59679" y="20534"/>
                </a:cubicBezTo>
                <a:cubicBezTo>
                  <a:pt x="57112" y="17967"/>
                  <a:pt x="57112" y="17967"/>
                  <a:pt x="57112" y="17967"/>
                </a:cubicBezTo>
                <a:cubicBezTo>
                  <a:pt x="56470" y="17326"/>
                  <a:pt x="55828" y="16684"/>
                  <a:pt x="54545" y="16684"/>
                </a:cubicBezTo>
                <a:cubicBezTo>
                  <a:pt x="53903" y="16684"/>
                  <a:pt x="53262" y="17326"/>
                  <a:pt x="52620" y="17967"/>
                </a:cubicBezTo>
                <a:cubicBezTo>
                  <a:pt x="48770" y="21818"/>
                  <a:pt x="48770" y="21818"/>
                  <a:pt x="48770" y="21818"/>
                </a:cubicBezTo>
                <a:cubicBezTo>
                  <a:pt x="46844" y="21176"/>
                  <a:pt x="46844" y="21176"/>
                  <a:pt x="46844" y="21176"/>
                </a:cubicBezTo>
                <a:cubicBezTo>
                  <a:pt x="46844" y="20534"/>
                  <a:pt x="47486" y="19893"/>
                  <a:pt x="47486" y="19251"/>
                </a:cubicBezTo>
                <a:cubicBezTo>
                  <a:pt x="47486" y="18609"/>
                  <a:pt x="46844" y="17326"/>
                  <a:pt x="46203" y="16684"/>
                </a:cubicBezTo>
                <a:cubicBezTo>
                  <a:pt x="43636" y="14117"/>
                  <a:pt x="43636" y="14117"/>
                  <a:pt x="43636" y="14117"/>
                </a:cubicBezTo>
                <a:cubicBezTo>
                  <a:pt x="42994" y="13475"/>
                  <a:pt x="42352" y="13475"/>
                  <a:pt x="41711" y="13475"/>
                </a:cubicBezTo>
                <a:cubicBezTo>
                  <a:pt x="40427" y="13475"/>
                  <a:pt x="39786" y="13475"/>
                  <a:pt x="39144" y="14117"/>
                </a:cubicBezTo>
                <a:cubicBezTo>
                  <a:pt x="35935" y="17967"/>
                  <a:pt x="35935" y="17967"/>
                  <a:pt x="35935" y="17967"/>
                </a:cubicBezTo>
                <a:cubicBezTo>
                  <a:pt x="21176" y="13475"/>
                  <a:pt x="21176" y="13475"/>
                  <a:pt x="21176" y="13475"/>
                </a:cubicBezTo>
                <a:cubicBezTo>
                  <a:pt x="20534" y="13475"/>
                  <a:pt x="20534" y="13475"/>
                  <a:pt x="19893" y="13475"/>
                </a:cubicBezTo>
                <a:cubicBezTo>
                  <a:pt x="19251" y="13475"/>
                  <a:pt x="17967" y="13475"/>
                  <a:pt x="17326" y="14759"/>
                </a:cubicBezTo>
                <a:cubicBezTo>
                  <a:pt x="12192" y="19893"/>
                  <a:pt x="12192" y="19893"/>
                  <a:pt x="12192" y="19893"/>
                </a:cubicBezTo>
                <a:cubicBezTo>
                  <a:pt x="11550" y="19893"/>
                  <a:pt x="11550" y="21176"/>
                  <a:pt x="11550" y="21818"/>
                </a:cubicBezTo>
                <a:cubicBezTo>
                  <a:pt x="11550" y="23101"/>
                  <a:pt x="12192" y="23743"/>
                  <a:pt x="12834" y="24385"/>
                </a:cubicBezTo>
                <a:cubicBezTo>
                  <a:pt x="43636" y="41711"/>
                  <a:pt x="43636" y="41711"/>
                  <a:pt x="43636" y="41711"/>
                </a:cubicBezTo>
                <a:cubicBezTo>
                  <a:pt x="43636" y="41711"/>
                  <a:pt x="44278" y="41711"/>
                  <a:pt x="44278" y="41711"/>
                </a:cubicBezTo>
                <a:cubicBezTo>
                  <a:pt x="53262" y="50695"/>
                  <a:pt x="53262" y="50695"/>
                  <a:pt x="53262" y="50695"/>
                </a:cubicBezTo>
                <a:cubicBezTo>
                  <a:pt x="44919" y="59037"/>
                  <a:pt x="37860" y="67379"/>
                  <a:pt x="32085" y="75080"/>
                </a:cubicBezTo>
                <a:cubicBezTo>
                  <a:pt x="31443" y="75721"/>
                  <a:pt x="30802" y="76363"/>
                  <a:pt x="30160" y="77005"/>
                </a:cubicBezTo>
                <a:cubicBezTo>
                  <a:pt x="6417" y="75080"/>
                  <a:pt x="6417" y="75080"/>
                  <a:pt x="6417" y="75080"/>
                </a:cubicBezTo>
                <a:cubicBezTo>
                  <a:pt x="6417" y="74438"/>
                  <a:pt x="6417" y="74438"/>
                  <a:pt x="6417" y="74438"/>
                </a:cubicBezTo>
                <a:cubicBezTo>
                  <a:pt x="5133" y="75080"/>
                  <a:pt x="3850" y="75080"/>
                  <a:pt x="3208" y="75721"/>
                </a:cubicBezTo>
                <a:cubicBezTo>
                  <a:pt x="641" y="78288"/>
                  <a:pt x="641" y="78288"/>
                  <a:pt x="641" y="78288"/>
                </a:cubicBezTo>
                <a:cubicBezTo>
                  <a:pt x="641" y="78930"/>
                  <a:pt x="0" y="79572"/>
                  <a:pt x="0" y="80213"/>
                </a:cubicBezTo>
                <a:cubicBezTo>
                  <a:pt x="0" y="81497"/>
                  <a:pt x="641" y="82780"/>
                  <a:pt x="1925" y="83422"/>
                </a:cubicBezTo>
                <a:cubicBezTo>
                  <a:pt x="18609" y="91122"/>
                  <a:pt x="18609" y="91122"/>
                  <a:pt x="18609" y="91122"/>
                </a:cubicBezTo>
                <a:cubicBezTo>
                  <a:pt x="18609" y="91122"/>
                  <a:pt x="18609" y="91122"/>
                  <a:pt x="19251" y="91764"/>
                </a:cubicBezTo>
                <a:cubicBezTo>
                  <a:pt x="20534" y="93048"/>
                  <a:pt x="20534" y="93048"/>
                  <a:pt x="20534" y="93048"/>
                </a:cubicBezTo>
                <a:cubicBezTo>
                  <a:pt x="19893" y="94331"/>
                  <a:pt x="19893" y="94973"/>
                  <a:pt x="19893" y="96256"/>
                </a:cubicBezTo>
                <a:cubicBezTo>
                  <a:pt x="19893" y="97540"/>
                  <a:pt x="19893" y="98181"/>
                  <a:pt x="21176" y="99465"/>
                </a:cubicBezTo>
                <a:cubicBezTo>
                  <a:pt x="21176" y="99465"/>
                  <a:pt x="21176" y="99465"/>
                  <a:pt x="21176" y="99465"/>
                </a:cubicBezTo>
                <a:cubicBezTo>
                  <a:pt x="21176" y="99465"/>
                  <a:pt x="21176" y="99465"/>
                  <a:pt x="21176" y="99465"/>
                </a:cubicBezTo>
                <a:cubicBezTo>
                  <a:pt x="21818" y="100106"/>
                  <a:pt x="23101" y="100106"/>
                  <a:pt x="23743" y="100106"/>
                </a:cubicBezTo>
                <a:cubicBezTo>
                  <a:pt x="25026" y="100106"/>
                  <a:pt x="26310" y="100106"/>
                  <a:pt x="26951" y="99465"/>
                </a:cubicBezTo>
                <a:cubicBezTo>
                  <a:pt x="28877" y="101390"/>
                  <a:pt x="28877" y="101390"/>
                  <a:pt x="28877" y="101390"/>
                </a:cubicBezTo>
                <a:cubicBezTo>
                  <a:pt x="28877" y="101390"/>
                  <a:pt x="28877" y="101390"/>
                  <a:pt x="28877" y="102032"/>
                </a:cubicBezTo>
                <a:cubicBezTo>
                  <a:pt x="37219" y="118074"/>
                  <a:pt x="37219" y="118074"/>
                  <a:pt x="37219" y="118074"/>
                </a:cubicBezTo>
                <a:cubicBezTo>
                  <a:pt x="37219" y="119358"/>
                  <a:pt x="38502" y="120000"/>
                  <a:pt x="39786" y="120000"/>
                </a:cubicBezTo>
                <a:cubicBezTo>
                  <a:pt x="39786" y="120000"/>
                  <a:pt x="39786" y="120000"/>
                  <a:pt x="39786" y="120000"/>
                </a:cubicBezTo>
                <a:cubicBezTo>
                  <a:pt x="40427" y="120000"/>
                  <a:pt x="41069" y="120000"/>
                  <a:pt x="41711" y="119358"/>
                </a:cubicBezTo>
                <a:cubicBezTo>
                  <a:pt x="44278" y="116791"/>
                  <a:pt x="44278" y="116791"/>
                  <a:pt x="44278" y="116791"/>
                </a:cubicBezTo>
                <a:cubicBezTo>
                  <a:pt x="44919" y="116149"/>
                  <a:pt x="45561" y="114866"/>
                  <a:pt x="45561" y="113582"/>
                </a:cubicBezTo>
                <a:cubicBezTo>
                  <a:pt x="45561" y="113582"/>
                  <a:pt x="45561" y="113582"/>
                  <a:pt x="45561" y="113582"/>
                </a:cubicBezTo>
                <a:cubicBezTo>
                  <a:pt x="42994" y="89839"/>
                  <a:pt x="42994" y="89839"/>
                  <a:pt x="42994" y="89839"/>
                </a:cubicBezTo>
                <a:cubicBezTo>
                  <a:pt x="43636" y="89197"/>
                  <a:pt x="44278" y="88556"/>
                  <a:pt x="44919" y="88556"/>
                </a:cubicBezTo>
                <a:cubicBezTo>
                  <a:pt x="52620" y="82780"/>
                  <a:pt x="60962" y="75080"/>
                  <a:pt x="69304" y="67379"/>
                </a:cubicBezTo>
                <a:cubicBezTo>
                  <a:pt x="78288" y="75721"/>
                  <a:pt x="78288" y="75721"/>
                  <a:pt x="78288" y="75721"/>
                </a:cubicBezTo>
                <a:cubicBezTo>
                  <a:pt x="78288" y="75721"/>
                  <a:pt x="78288" y="76363"/>
                  <a:pt x="78930" y="76363"/>
                </a:cubicBezTo>
                <a:cubicBezTo>
                  <a:pt x="95614" y="107165"/>
                  <a:pt x="95614" y="107165"/>
                  <a:pt x="95614" y="107165"/>
                </a:cubicBezTo>
                <a:cubicBezTo>
                  <a:pt x="96256" y="108449"/>
                  <a:pt x="97540" y="109090"/>
                  <a:pt x="98181" y="109090"/>
                </a:cubicBezTo>
                <a:cubicBezTo>
                  <a:pt x="99465" y="109090"/>
                  <a:pt x="100106" y="108449"/>
                  <a:pt x="100748" y="107807"/>
                </a:cubicBezTo>
                <a:cubicBezTo>
                  <a:pt x="105882" y="102673"/>
                  <a:pt x="105882" y="102673"/>
                  <a:pt x="105882" y="102673"/>
                </a:cubicBezTo>
                <a:cubicBezTo>
                  <a:pt x="106524" y="102032"/>
                  <a:pt x="106524" y="101390"/>
                  <a:pt x="106524" y="100106"/>
                </a:cubicBezTo>
                <a:cubicBezTo>
                  <a:pt x="106524" y="99465"/>
                  <a:pt x="106524" y="99465"/>
                  <a:pt x="106524" y="98823"/>
                </a:cubicBezTo>
                <a:cubicBezTo>
                  <a:pt x="102032" y="84705"/>
                  <a:pt x="102032" y="84705"/>
                  <a:pt x="102032" y="84705"/>
                </a:cubicBezTo>
                <a:cubicBezTo>
                  <a:pt x="105882" y="80855"/>
                  <a:pt x="105882" y="80855"/>
                  <a:pt x="105882" y="80855"/>
                </a:cubicBezTo>
                <a:cubicBezTo>
                  <a:pt x="106524" y="80213"/>
                  <a:pt x="106524" y="79572"/>
                  <a:pt x="106524" y="78930"/>
                </a:cubicBezTo>
                <a:cubicBezTo>
                  <a:pt x="106524" y="77647"/>
                  <a:pt x="106524" y="77005"/>
                  <a:pt x="105882" y="76363"/>
                </a:cubicBezTo>
                <a:cubicBezTo>
                  <a:pt x="103315" y="73796"/>
                  <a:pt x="103315" y="73796"/>
                  <a:pt x="103315" y="73796"/>
                </a:cubicBezTo>
                <a:cubicBezTo>
                  <a:pt x="102673" y="73155"/>
                  <a:pt x="102032" y="73155"/>
                  <a:pt x="100748" y="73155"/>
                </a:cubicBezTo>
                <a:cubicBezTo>
                  <a:pt x="100106" y="73155"/>
                  <a:pt x="99465" y="73155"/>
                  <a:pt x="98823" y="73796"/>
                </a:cubicBezTo>
                <a:cubicBezTo>
                  <a:pt x="98181" y="71229"/>
                  <a:pt x="98181" y="71229"/>
                  <a:pt x="98181" y="71229"/>
                </a:cubicBezTo>
                <a:cubicBezTo>
                  <a:pt x="102032" y="67379"/>
                  <a:pt x="102032" y="67379"/>
                  <a:pt x="102032" y="67379"/>
                </a:cubicBezTo>
                <a:cubicBezTo>
                  <a:pt x="102673" y="66737"/>
                  <a:pt x="103315" y="66096"/>
                  <a:pt x="103315" y="65454"/>
                </a:cubicBezTo>
                <a:cubicBezTo>
                  <a:pt x="103315" y="64171"/>
                  <a:pt x="102673" y="63529"/>
                  <a:pt x="102032" y="62887"/>
                </a:cubicBezTo>
                <a:cubicBezTo>
                  <a:pt x="99465" y="60320"/>
                  <a:pt x="99465" y="60320"/>
                  <a:pt x="99465" y="60320"/>
                </a:cubicBezTo>
                <a:cubicBezTo>
                  <a:pt x="98823" y="59679"/>
                  <a:pt x="98181" y="59679"/>
                  <a:pt x="97540" y="59679"/>
                </a:cubicBezTo>
                <a:cubicBezTo>
                  <a:pt x="96256" y="59679"/>
                  <a:pt x="95614" y="59679"/>
                  <a:pt x="94973" y="60320"/>
                </a:cubicBezTo>
                <a:cubicBezTo>
                  <a:pt x="94973" y="60320"/>
                  <a:pt x="94973" y="60320"/>
                  <a:pt x="94973" y="60320"/>
                </a:cubicBezTo>
                <a:cubicBezTo>
                  <a:pt x="90481" y="46203"/>
                  <a:pt x="90481" y="46203"/>
                  <a:pt x="90481" y="46203"/>
                </a:cubicBezTo>
                <a:cubicBezTo>
                  <a:pt x="92406" y="44919"/>
                  <a:pt x="93689" y="43636"/>
                  <a:pt x="94973" y="42352"/>
                </a:cubicBezTo>
                <a:cubicBezTo>
                  <a:pt x="102673" y="34652"/>
                  <a:pt x="108449" y="29518"/>
                  <a:pt x="112299" y="24385"/>
                </a:cubicBezTo>
                <a:close/>
                <a:moveTo>
                  <a:pt x="112299" y="24385"/>
                </a:moveTo>
                <a:cubicBezTo>
                  <a:pt x="112299" y="24385"/>
                  <a:pt x="112299" y="24385"/>
                  <a:pt x="112299" y="24385"/>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34" name="Shape 434"/>
          <p:cNvSpPr/>
          <p:nvPr/>
        </p:nvSpPr>
        <p:spPr>
          <a:xfrm rot="10800000">
            <a:off x="2744453" y="3257591"/>
            <a:ext cx="547418" cy="547418"/>
          </a:xfrm>
          <a:prstGeom prst="ellipse">
            <a:avLst/>
          </a:prstGeom>
          <a:noFill/>
          <a:ln cap="flat" cmpd="sng" w="12700">
            <a:solidFill>
              <a:schemeClr val="accent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35" name="Shape 435"/>
          <p:cNvSpPr txBox="1"/>
          <p:nvPr/>
        </p:nvSpPr>
        <p:spPr>
          <a:xfrm>
            <a:off x="2182487" y="3873712"/>
            <a:ext cx="1671349"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accent1"/>
                </a:solidFill>
                <a:latin typeface="Open Sans"/>
                <a:ea typeface="Open Sans"/>
                <a:cs typeface="Open Sans"/>
                <a:sym typeface="Open Sans"/>
              </a:rPr>
              <a:t>Creative Template</a:t>
            </a:r>
            <a:endParaRPr sz="1100"/>
          </a:p>
        </p:txBody>
      </p:sp>
      <p:sp>
        <p:nvSpPr>
          <p:cNvPr id="436" name="Shape 436"/>
          <p:cNvSpPr txBox="1"/>
          <p:nvPr/>
        </p:nvSpPr>
        <p:spPr>
          <a:xfrm>
            <a:off x="2493025" y="4076464"/>
            <a:ext cx="1050275"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3F3F3F"/>
                </a:solidFill>
                <a:latin typeface="Open Sans"/>
                <a:ea typeface="Open Sans"/>
                <a:cs typeface="Open Sans"/>
                <a:sym typeface="Open Sans"/>
              </a:rPr>
              <a:t>Some text</a:t>
            </a:r>
            <a:endParaRPr sz="1100"/>
          </a:p>
        </p:txBody>
      </p:sp>
      <p:grpSp>
        <p:nvGrpSpPr>
          <p:cNvPr id="437" name="Shape 437"/>
          <p:cNvGrpSpPr/>
          <p:nvPr/>
        </p:nvGrpSpPr>
        <p:grpSpPr>
          <a:xfrm>
            <a:off x="6015669" y="3414207"/>
            <a:ext cx="220337" cy="234185"/>
            <a:chOff x="6670357" y="2277094"/>
            <a:chExt cx="555626" cy="590551"/>
          </a:xfrm>
        </p:grpSpPr>
        <p:sp>
          <p:nvSpPr>
            <p:cNvPr id="438" name="Shape 438"/>
            <p:cNvSpPr/>
            <p:nvPr/>
          </p:nvSpPr>
          <p:spPr>
            <a:xfrm>
              <a:off x="6924358" y="2277094"/>
              <a:ext cx="46038" cy="150813"/>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39" name="Shape 439"/>
            <p:cNvSpPr/>
            <p:nvPr/>
          </p:nvSpPr>
          <p:spPr>
            <a:xfrm>
              <a:off x="6924358" y="2716832"/>
              <a:ext cx="46038" cy="150813"/>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0" name="Shape 440"/>
            <p:cNvSpPr/>
            <p:nvPr/>
          </p:nvSpPr>
          <p:spPr>
            <a:xfrm>
              <a:off x="6670357" y="2462832"/>
              <a:ext cx="254000" cy="219075"/>
            </a:xfrm>
            <a:custGeom>
              <a:pathLst>
                <a:path extrusionOk="0" h="120000" w="120000">
                  <a:moveTo>
                    <a:pt x="120000" y="82105"/>
                  </a:moveTo>
                  <a:cubicBezTo>
                    <a:pt x="54545" y="82105"/>
                    <a:pt x="54545" y="82105"/>
                    <a:pt x="54545" y="82105"/>
                  </a:cubicBezTo>
                  <a:cubicBezTo>
                    <a:pt x="43636" y="82105"/>
                    <a:pt x="32727" y="75789"/>
                    <a:pt x="32727" y="63157"/>
                  </a:cubicBezTo>
                  <a:cubicBezTo>
                    <a:pt x="32727" y="50526"/>
                    <a:pt x="43636" y="37894"/>
                    <a:pt x="54545" y="37894"/>
                  </a:cubicBezTo>
                  <a:cubicBezTo>
                    <a:pt x="120000" y="37894"/>
                    <a:pt x="120000" y="37894"/>
                    <a:pt x="120000" y="37894"/>
                  </a:cubicBezTo>
                  <a:cubicBezTo>
                    <a:pt x="120000" y="0"/>
                    <a:pt x="120000" y="0"/>
                    <a:pt x="120000" y="0"/>
                  </a:cubicBezTo>
                  <a:cubicBezTo>
                    <a:pt x="54545" y="0"/>
                    <a:pt x="54545" y="0"/>
                    <a:pt x="54545" y="0"/>
                  </a:cubicBezTo>
                  <a:cubicBezTo>
                    <a:pt x="21818" y="0"/>
                    <a:pt x="0" y="25263"/>
                    <a:pt x="0" y="63157"/>
                  </a:cubicBezTo>
                  <a:cubicBezTo>
                    <a:pt x="0" y="94736"/>
                    <a:pt x="21818" y="120000"/>
                    <a:pt x="54545" y="120000"/>
                  </a:cubicBezTo>
                  <a:cubicBezTo>
                    <a:pt x="120000" y="120000"/>
                    <a:pt x="120000" y="120000"/>
                    <a:pt x="120000" y="120000"/>
                  </a:cubicBezTo>
                  <a:lnTo>
                    <a:pt x="120000" y="82105"/>
                  </a:lnTo>
                  <a:close/>
                  <a:moveTo>
                    <a:pt x="120000" y="82105"/>
                  </a:moveTo>
                  <a:cubicBezTo>
                    <a:pt x="120000" y="82105"/>
                    <a:pt x="120000" y="82105"/>
                    <a:pt x="120000" y="82105"/>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1" name="Shape 441"/>
            <p:cNvSpPr/>
            <p:nvPr/>
          </p:nvSpPr>
          <p:spPr>
            <a:xfrm>
              <a:off x="6970395" y="2462832"/>
              <a:ext cx="255588" cy="219075"/>
            </a:xfrm>
            <a:custGeom>
              <a:pathLst>
                <a:path extrusionOk="0" h="120000" w="120000">
                  <a:moveTo>
                    <a:pt x="65454" y="0"/>
                  </a:moveTo>
                  <a:cubicBezTo>
                    <a:pt x="0" y="0"/>
                    <a:pt x="0" y="0"/>
                    <a:pt x="0" y="0"/>
                  </a:cubicBezTo>
                  <a:cubicBezTo>
                    <a:pt x="0" y="37894"/>
                    <a:pt x="0" y="37894"/>
                    <a:pt x="0" y="37894"/>
                  </a:cubicBezTo>
                  <a:cubicBezTo>
                    <a:pt x="65454" y="37894"/>
                    <a:pt x="65454" y="37894"/>
                    <a:pt x="65454" y="37894"/>
                  </a:cubicBezTo>
                  <a:cubicBezTo>
                    <a:pt x="76363" y="37894"/>
                    <a:pt x="87272" y="50526"/>
                    <a:pt x="87272" y="63157"/>
                  </a:cubicBezTo>
                  <a:cubicBezTo>
                    <a:pt x="87272" y="75789"/>
                    <a:pt x="76363" y="82105"/>
                    <a:pt x="65454" y="82105"/>
                  </a:cubicBezTo>
                  <a:cubicBezTo>
                    <a:pt x="0" y="82105"/>
                    <a:pt x="0" y="82105"/>
                    <a:pt x="0" y="82105"/>
                  </a:cubicBezTo>
                  <a:cubicBezTo>
                    <a:pt x="0" y="120000"/>
                    <a:pt x="0" y="120000"/>
                    <a:pt x="0" y="120000"/>
                  </a:cubicBezTo>
                  <a:cubicBezTo>
                    <a:pt x="65454" y="120000"/>
                    <a:pt x="65454" y="120000"/>
                    <a:pt x="65454" y="120000"/>
                  </a:cubicBezTo>
                  <a:cubicBezTo>
                    <a:pt x="98181" y="120000"/>
                    <a:pt x="120000" y="94736"/>
                    <a:pt x="120000" y="63157"/>
                  </a:cubicBezTo>
                  <a:cubicBezTo>
                    <a:pt x="120000" y="25263"/>
                    <a:pt x="98181" y="0"/>
                    <a:pt x="65454" y="0"/>
                  </a:cubicBezTo>
                  <a:close/>
                  <a:moveTo>
                    <a:pt x="65454" y="0"/>
                  </a:moveTo>
                  <a:cubicBezTo>
                    <a:pt x="65454" y="0"/>
                    <a:pt x="65454" y="0"/>
                    <a:pt x="65454" y="0"/>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2" name="Shape 442"/>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close/>
                  <a:moveTo>
                    <a:pt x="24657" y="120000"/>
                  </a:moveTo>
                  <a:lnTo>
                    <a:pt x="24657" y="120000"/>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3" name="Shape 443"/>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moveTo>
                    <a:pt x="24657" y="120000"/>
                  </a:moveTo>
                  <a:lnTo>
                    <a:pt x="24657" y="120000"/>
                  </a:ln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4" name="Shape 444"/>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close/>
                  <a:moveTo>
                    <a:pt x="96986" y="120000"/>
                  </a:moveTo>
                  <a:lnTo>
                    <a:pt x="96986" y="120000"/>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5" name="Shape 445"/>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moveTo>
                    <a:pt x="96986" y="120000"/>
                  </a:moveTo>
                  <a:lnTo>
                    <a:pt x="96986" y="120000"/>
                  </a:ln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6" name="Shape 446"/>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close/>
                  <a:moveTo>
                    <a:pt x="96986" y="0"/>
                  </a:moveTo>
                  <a:lnTo>
                    <a:pt x="96986" y="0"/>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7" name="Shape 447"/>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moveTo>
                    <a:pt x="96986" y="0"/>
                  </a:moveTo>
                  <a:lnTo>
                    <a:pt x="96986" y="0"/>
                  </a:ln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8" name="Shape 448"/>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close/>
                  <a:moveTo>
                    <a:pt x="24657" y="0"/>
                  </a:moveTo>
                  <a:lnTo>
                    <a:pt x="24657" y="0"/>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9" name="Shape 449"/>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moveTo>
                    <a:pt x="24657" y="0"/>
                  </a:moveTo>
                  <a:lnTo>
                    <a:pt x="24657" y="0"/>
                  </a:ln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450" name="Shape 450"/>
          <p:cNvSpPr/>
          <p:nvPr/>
        </p:nvSpPr>
        <p:spPr>
          <a:xfrm>
            <a:off x="5852129" y="3257590"/>
            <a:ext cx="547418" cy="547418"/>
          </a:xfrm>
          <a:prstGeom prst="ellipse">
            <a:avLst/>
          </a:prstGeom>
          <a:noFill/>
          <a:ln cap="flat" cmpd="sng" w="12700">
            <a:solidFill>
              <a:schemeClr val="accent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51" name="Shape 451"/>
          <p:cNvSpPr txBox="1"/>
          <p:nvPr/>
        </p:nvSpPr>
        <p:spPr>
          <a:xfrm>
            <a:off x="5407673" y="3873712"/>
            <a:ext cx="1436328"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accent1"/>
                </a:solidFill>
                <a:latin typeface="Open Sans"/>
                <a:ea typeface="Open Sans"/>
                <a:cs typeface="Open Sans"/>
                <a:sym typeface="Open Sans"/>
              </a:rPr>
              <a:t>Creative Template</a:t>
            </a:r>
            <a:endParaRPr sz="1100"/>
          </a:p>
        </p:txBody>
      </p:sp>
      <p:sp>
        <p:nvSpPr>
          <p:cNvPr id="452" name="Shape 452"/>
          <p:cNvSpPr txBox="1"/>
          <p:nvPr/>
        </p:nvSpPr>
        <p:spPr>
          <a:xfrm>
            <a:off x="5607988" y="4076464"/>
            <a:ext cx="1035699"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3F3F3F"/>
                </a:solidFill>
                <a:latin typeface="Open Sans"/>
                <a:ea typeface="Open Sans"/>
                <a:cs typeface="Open Sans"/>
                <a:sym typeface="Open Sans"/>
              </a:rPr>
              <a:t>Some text</a:t>
            </a:r>
            <a:endParaRPr sz="1100"/>
          </a:p>
        </p:txBody>
      </p:sp>
      <p:sp>
        <p:nvSpPr>
          <p:cNvPr id="453" name="Shape 453"/>
          <p:cNvSpPr/>
          <p:nvPr/>
        </p:nvSpPr>
        <p:spPr>
          <a:xfrm>
            <a:off x="1315816" y="1664687"/>
            <a:ext cx="297017" cy="247060"/>
          </a:xfrm>
          <a:custGeom>
            <a:pathLst>
              <a:path extrusionOk="0" h="120000" w="120000">
                <a:moveTo>
                  <a:pt x="118321" y="56410"/>
                </a:moveTo>
                <a:cubicBezTo>
                  <a:pt x="64615" y="4102"/>
                  <a:pt x="64615" y="4102"/>
                  <a:pt x="64615" y="4102"/>
                </a:cubicBezTo>
                <a:cubicBezTo>
                  <a:pt x="62097" y="1025"/>
                  <a:pt x="62097" y="1025"/>
                  <a:pt x="62097" y="1025"/>
                </a:cubicBezTo>
                <a:cubicBezTo>
                  <a:pt x="60419" y="0"/>
                  <a:pt x="59580" y="0"/>
                  <a:pt x="57902" y="1025"/>
                </a:cubicBezTo>
                <a:cubicBezTo>
                  <a:pt x="42797" y="16410"/>
                  <a:pt x="42797" y="16410"/>
                  <a:pt x="42797" y="16410"/>
                </a:cubicBezTo>
                <a:cubicBezTo>
                  <a:pt x="42797" y="10256"/>
                  <a:pt x="42797" y="10256"/>
                  <a:pt x="42797" y="10256"/>
                </a:cubicBezTo>
                <a:cubicBezTo>
                  <a:pt x="42797" y="8205"/>
                  <a:pt x="41118" y="6153"/>
                  <a:pt x="39440" y="6153"/>
                </a:cubicBezTo>
                <a:cubicBezTo>
                  <a:pt x="27692" y="6153"/>
                  <a:pt x="27692" y="6153"/>
                  <a:pt x="27692" y="6153"/>
                </a:cubicBezTo>
                <a:cubicBezTo>
                  <a:pt x="26013" y="6153"/>
                  <a:pt x="25174" y="8205"/>
                  <a:pt x="25174" y="10256"/>
                </a:cubicBezTo>
                <a:cubicBezTo>
                  <a:pt x="25174" y="33846"/>
                  <a:pt x="25174" y="33846"/>
                  <a:pt x="25174" y="33846"/>
                </a:cubicBezTo>
                <a:cubicBezTo>
                  <a:pt x="1678" y="57435"/>
                  <a:pt x="1678" y="57435"/>
                  <a:pt x="1678" y="57435"/>
                </a:cubicBezTo>
                <a:cubicBezTo>
                  <a:pt x="0" y="59487"/>
                  <a:pt x="0" y="61538"/>
                  <a:pt x="839" y="62564"/>
                </a:cubicBezTo>
                <a:cubicBezTo>
                  <a:pt x="1678" y="63589"/>
                  <a:pt x="2517" y="64615"/>
                  <a:pt x="3356" y="64615"/>
                </a:cubicBezTo>
                <a:cubicBezTo>
                  <a:pt x="4195" y="64615"/>
                  <a:pt x="4195" y="64615"/>
                  <a:pt x="5034" y="63589"/>
                </a:cubicBezTo>
                <a:cubicBezTo>
                  <a:pt x="14265" y="54358"/>
                  <a:pt x="14265" y="54358"/>
                  <a:pt x="14265" y="54358"/>
                </a:cubicBezTo>
                <a:cubicBezTo>
                  <a:pt x="14265" y="115897"/>
                  <a:pt x="14265" y="115897"/>
                  <a:pt x="14265" y="115897"/>
                </a:cubicBezTo>
                <a:cubicBezTo>
                  <a:pt x="14265" y="117948"/>
                  <a:pt x="15944" y="120000"/>
                  <a:pt x="17622" y="120000"/>
                </a:cubicBezTo>
                <a:cubicBezTo>
                  <a:pt x="49510" y="120000"/>
                  <a:pt x="49510" y="120000"/>
                  <a:pt x="49510" y="120000"/>
                </a:cubicBezTo>
                <a:cubicBezTo>
                  <a:pt x="51188" y="120000"/>
                  <a:pt x="52867" y="117948"/>
                  <a:pt x="52867" y="115897"/>
                </a:cubicBezTo>
                <a:cubicBezTo>
                  <a:pt x="52867" y="87179"/>
                  <a:pt x="52867" y="87179"/>
                  <a:pt x="52867" y="87179"/>
                </a:cubicBezTo>
                <a:cubicBezTo>
                  <a:pt x="67132" y="87179"/>
                  <a:pt x="67132" y="87179"/>
                  <a:pt x="67132" y="87179"/>
                </a:cubicBezTo>
                <a:cubicBezTo>
                  <a:pt x="67132" y="115897"/>
                  <a:pt x="67132" y="115897"/>
                  <a:pt x="67132" y="115897"/>
                </a:cubicBezTo>
                <a:cubicBezTo>
                  <a:pt x="67132" y="117948"/>
                  <a:pt x="68811" y="120000"/>
                  <a:pt x="70489" y="120000"/>
                </a:cubicBezTo>
                <a:cubicBezTo>
                  <a:pt x="102377" y="120000"/>
                  <a:pt x="102377" y="120000"/>
                  <a:pt x="102377" y="120000"/>
                </a:cubicBezTo>
                <a:cubicBezTo>
                  <a:pt x="104055" y="120000"/>
                  <a:pt x="105734" y="117948"/>
                  <a:pt x="105734" y="115897"/>
                </a:cubicBezTo>
                <a:cubicBezTo>
                  <a:pt x="105734" y="53333"/>
                  <a:pt x="105734" y="53333"/>
                  <a:pt x="105734" y="53333"/>
                </a:cubicBezTo>
                <a:cubicBezTo>
                  <a:pt x="114965" y="62564"/>
                  <a:pt x="114965" y="62564"/>
                  <a:pt x="114965" y="62564"/>
                </a:cubicBezTo>
                <a:cubicBezTo>
                  <a:pt x="114965" y="63589"/>
                  <a:pt x="115804" y="63589"/>
                  <a:pt x="116643" y="63589"/>
                </a:cubicBezTo>
                <a:cubicBezTo>
                  <a:pt x="117482" y="63589"/>
                  <a:pt x="118321" y="62564"/>
                  <a:pt x="119160" y="61538"/>
                </a:cubicBezTo>
                <a:cubicBezTo>
                  <a:pt x="120000" y="60512"/>
                  <a:pt x="120000" y="58461"/>
                  <a:pt x="118321" y="56410"/>
                </a:cubicBezTo>
                <a:close/>
                <a:moveTo>
                  <a:pt x="31048" y="13333"/>
                </a:moveTo>
                <a:cubicBezTo>
                  <a:pt x="36083" y="13333"/>
                  <a:pt x="36083" y="13333"/>
                  <a:pt x="36083" y="13333"/>
                </a:cubicBezTo>
                <a:cubicBezTo>
                  <a:pt x="36083" y="22564"/>
                  <a:pt x="36083" y="22564"/>
                  <a:pt x="36083" y="22564"/>
                </a:cubicBezTo>
                <a:cubicBezTo>
                  <a:pt x="31048" y="27692"/>
                  <a:pt x="31048" y="27692"/>
                  <a:pt x="31048" y="27692"/>
                </a:cubicBezTo>
                <a:lnTo>
                  <a:pt x="31048" y="13333"/>
                </a:lnTo>
                <a:close/>
                <a:moveTo>
                  <a:pt x="99860" y="48205"/>
                </a:moveTo>
                <a:cubicBezTo>
                  <a:pt x="99860" y="111794"/>
                  <a:pt x="99860" y="111794"/>
                  <a:pt x="99860" y="111794"/>
                </a:cubicBezTo>
                <a:cubicBezTo>
                  <a:pt x="73006" y="111794"/>
                  <a:pt x="73006" y="111794"/>
                  <a:pt x="73006" y="111794"/>
                </a:cubicBezTo>
                <a:cubicBezTo>
                  <a:pt x="73006" y="83076"/>
                  <a:pt x="73006" y="83076"/>
                  <a:pt x="73006" y="83076"/>
                </a:cubicBezTo>
                <a:cubicBezTo>
                  <a:pt x="73006" y="81025"/>
                  <a:pt x="72167" y="80000"/>
                  <a:pt x="70489" y="80000"/>
                </a:cubicBezTo>
                <a:cubicBezTo>
                  <a:pt x="49510" y="80000"/>
                  <a:pt x="49510" y="80000"/>
                  <a:pt x="49510" y="80000"/>
                </a:cubicBezTo>
                <a:cubicBezTo>
                  <a:pt x="47832" y="80000"/>
                  <a:pt x="46993" y="81025"/>
                  <a:pt x="46993" y="83076"/>
                </a:cubicBezTo>
                <a:cubicBezTo>
                  <a:pt x="46993" y="111794"/>
                  <a:pt x="46993" y="111794"/>
                  <a:pt x="46993" y="111794"/>
                </a:cubicBezTo>
                <a:cubicBezTo>
                  <a:pt x="20139" y="111794"/>
                  <a:pt x="20139" y="111794"/>
                  <a:pt x="20139" y="111794"/>
                </a:cubicBezTo>
                <a:cubicBezTo>
                  <a:pt x="20139" y="48205"/>
                  <a:pt x="20139" y="48205"/>
                  <a:pt x="20139" y="48205"/>
                </a:cubicBezTo>
                <a:cubicBezTo>
                  <a:pt x="31888" y="36923"/>
                  <a:pt x="31888" y="36923"/>
                  <a:pt x="31888" y="36923"/>
                </a:cubicBezTo>
                <a:cubicBezTo>
                  <a:pt x="31888" y="36923"/>
                  <a:pt x="59580" y="9230"/>
                  <a:pt x="60419" y="8205"/>
                </a:cubicBezTo>
                <a:lnTo>
                  <a:pt x="99860" y="48205"/>
                </a:lnTo>
                <a:close/>
                <a:moveTo>
                  <a:pt x="99860" y="48205"/>
                </a:moveTo>
                <a:cubicBezTo>
                  <a:pt x="99860" y="48205"/>
                  <a:pt x="99860" y="48205"/>
                  <a:pt x="99860" y="48205"/>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54" name="Shape 454"/>
          <p:cNvSpPr/>
          <p:nvPr/>
        </p:nvSpPr>
        <p:spPr>
          <a:xfrm>
            <a:off x="1190615" y="1514507"/>
            <a:ext cx="547418" cy="547418"/>
          </a:xfrm>
          <a:prstGeom prst="ellipse">
            <a:avLst/>
          </a:prstGeom>
          <a:noFill/>
          <a:ln cap="flat" cmpd="sng" w="12700">
            <a:solidFill>
              <a:schemeClr val="accent4"/>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55" name="Shape 455"/>
          <p:cNvSpPr txBox="1"/>
          <p:nvPr/>
        </p:nvSpPr>
        <p:spPr>
          <a:xfrm>
            <a:off x="746160" y="2130629"/>
            <a:ext cx="1436328"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accent4"/>
                </a:solidFill>
                <a:latin typeface="Open Sans"/>
                <a:ea typeface="Open Sans"/>
                <a:cs typeface="Open Sans"/>
                <a:sym typeface="Open Sans"/>
              </a:rPr>
              <a:t>Creative Template</a:t>
            </a:r>
            <a:endParaRPr sz="1100"/>
          </a:p>
        </p:txBody>
      </p:sp>
      <p:sp>
        <p:nvSpPr>
          <p:cNvPr id="456" name="Shape 456"/>
          <p:cNvSpPr txBox="1"/>
          <p:nvPr/>
        </p:nvSpPr>
        <p:spPr>
          <a:xfrm>
            <a:off x="1077631" y="2333381"/>
            <a:ext cx="773386"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3F3F3F"/>
                </a:solidFill>
                <a:latin typeface="Open Sans"/>
                <a:ea typeface="Open Sans"/>
                <a:cs typeface="Open Sans"/>
                <a:sym typeface="Open Sans"/>
              </a:rPr>
              <a:t>Some text</a:t>
            </a:r>
            <a:endParaRPr sz="1100"/>
          </a:p>
        </p:txBody>
      </p:sp>
      <p:sp>
        <p:nvSpPr>
          <p:cNvPr id="457" name="Shape 457"/>
          <p:cNvSpPr/>
          <p:nvPr/>
        </p:nvSpPr>
        <p:spPr>
          <a:xfrm>
            <a:off x="4438792" y="1678796"/>
            <a:ext cx="266416" cy="218840"/>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accen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58" name="Shape 458"/>
          <p:cNvSpPr/>
          <p:nvPr/>
        </p:nvSpPr>
        <p:spPr>
          <a:xfrm rot="10800000">
            <a:off x="4298291" y="1514507"/>
            <a:ext cx="547418" cy="547418"/>
          </a:xfrm>
          <a:prstGeom prst="ellipse">
            <a:avLst/>
          </a:prstGeom>
          <a:noFill/>
          <a:ln cap="flat" cmpd="sng" w="12700">
            <a:solidFill>
              <a:schemeClr val="accent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59" name="Shape 459"/>
          <p:cNvSpPr txBox="1"/>
          <p:nvPr/>
        </p:nvSpPr>
        <p:spPr>
          <a:xfrm>
            <a:off x="3853835" y="2130629"/>
            <a:ext cx="1436328"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accent1"/>
                </a:solidFill>
                <a:latin typeface="Open Sans"/>
                <a:ea typeface="Open Sans"/>
                <a:cs typeface="Open Sans"/>
                <a:sym typeface="Open Sans"/>
              </a:rPr>
              <a:t>Creative Template</a:t>
            </a:r>
            <a:endParaRPr sz="1100"/>
          </a:p>
        </p:txBody>
      </p:sp>
      <p:sp>
        <p:nvSpPr>
          <p:cNvPr id="460" name="Shape 460"/>
          <p:cNvSpPr txBox="1"/>
          <p:nvPr/>
        </p:nvSpPr>
        <p:spPr>
          <a:xfrm>
            <a:off x="4185307" y="2333381"/>
            <a:ext cx="773386"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3F3F3F"/>
                </a:solidFill>
                <a:latin typeface="Open Sans"/>
                <a:ea typeface="Open Sans"/>
                <a:cs typeface="Open Sans"/>
                <a:sym typeface="Open Sans"/>
              </a:rPr>
              <a:t>Some text</a:t>
            </a:r>
            <a:endParaRPr sz="1100"/>
          </a:p>
        </p:txBody>
      </p:sp>
      <p:sp>
        <p:nvSpPr>
          <p:cNvPr id="461" name="Shape 461"/>
          <p:cNvSpPr/>
          <p:nvPr/>
        </p:nvSpPr>
        <p:spPr>
          <a:xfrm>
            <a:off x="7561389" y="1664956"/>
            <a:ext cx="236573" cy="246521"/>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accent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62" name="Shape 462"/>
          <p:cNvSpPr/>
          <p:nvPr/>
        </p:nvSpPr>
        <p:spPr>
          <a:xfrm>
            <a:off x="7405966" y="1514507"/>
            <a:ext cx="547418" cy="547418"/>
          </a:xfrm>
          <a:prstGeom prst="ellipse">
            <a:avLst/>
          </a:prstGeom>
          <a:noFill/>
          <a:ln cap="flat" cmpd="sng" w="12700">
            <a:solidFill>
              <a:schemeClr val="accent4"/>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63" name="Shape 463"/>
          <p:cNvSpPr txBox="1"/>
          <p:nvPr/>
        </p:nvSpPr>
        <p:spPr>
          <a:xfrm>
            <a:off x="6572538" y="2130629"/>
            <a:ext cx="2214274"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accent4"/>
                </a:solidFill>
                <a:latin typeface="Open Sans"/>
                <a:ea typeface="Open Sans"/>
                <a:cs typeface="Open Sans"/>
                <a:sym typeface="Open Sans"/>
              </a:rPr>
              <a:t>Creative Template</a:t>
            </a:r>
            <a:endParaRPr sz="1100"/>
          </a:p>
        </p:txBody>
      </p:sp>
      <p:sp>
        <p:nvSpPr>
          <p:cNvPr id="464" name="Shape 464"/>
          <p:cNvSpPr txBox="1"/>
          <p:nvPr/>
        </p:nvSpPr>
        <p:spPr>
          <a:xfrm>
            <a:off x="7115465" y="2333381"/>
            <a:ext cx="1128422"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3F3F3F"/>
                </a:solidFill>
                <a:latin typeface="Open Sans"/>
                <a:ea typeface="Open Sans"/>
                <a:cs typeface="Open Sans"/>
                <a:sym typeface="Open Sans"/>
              </a:rPr>
              <a:t>Some text</a:t>
            </a:r>
            <a:endParaRPr sz="1100"/>
          </a:p>
        </p:txBody>
      </p:sp>
    </p:spTree>
  </p:cSld>
  <p:clrMapOvr>
    <a:masterClrMapping/>
  </p:clrMapOvr>
  <p:transition spd="slow">
    <p:fade thruBlk="1"/>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9" name="Shape 469"/>
        <p:cNvGrpSpPr/>
        <p:nvPr/>
      </p:nvGrpSpPr>
      <p:grpSpPr>
        <a:xfrm>
          <a:off x="0" y="0"/>
          <a:ext cx="0" cy="0"/>
          <a:chOff x="0" y="0"/>
          <a:chExt cx="0" cy="0"/>
        </a:xfrm>
      </p:grpSpPr>
      <p:sp>
        <p:nvSpPr>
          <p:cNvPr id="470" name="Shape 470"/>
          <p:cNvSpPr txBox="1"/>
          <p:nvPr>
            <p:ph idx="12" type="sldNum"/>
          </p:nvPr>
        </p:nvSpPr>
        <p:spPr>
          <a:xfrm>
            <a:off x="8146168" y="4537042"/>
            <a:ext cx="347383" cy="34738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900">
                <a:solidFill>
                  <a:srgbClr val="3F3F3F"/>
                </a:solidFill>
                <a:latin typeface="Open Sans"/>
                <a:ea typeface="Open Sans"/>
                <a:cs typeface="Open Sans"/>
                <a:sym typeface="Open Sans"/>
              </a:rPr>
              <a:t>‹#›</a:t>
            </a:fld>
            <a:endParaRPr b="0" i="0" sz="900">
              <a:solidFill>
                <a:srgbClr val="3F3F3F"/>
              </a:solidFill>
              <a:latin typeface="Open Sans"/>
              <a:ea typeface="Open Sans"/>
              <a:cs typeface="Open Sans"/>
              <a:sym typeface="Open Sans"/>
            </a:endParaRPr>
          </a:p>
        </p:txBody>
      </p:sp>
      <p:sp>
        <p:nvSpPr>
          <p:cNvPr id="471" name="Shape 471"/>
          <p:cNvSpPr/>
          <p:nvPr/>
        </p:nvSpPr>
        <p:spPr>
          <a:xfrm>
            <a:off x="3612357" y="1481138"/>
            <a:ext cx="1594247" cy="558403"/>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2" name="Shape 472"/>
          <p:cNvSpPr txBox="1"/>
          <p:nvPr/>
        </p:nvSpPr>
        <p:spPr>
          <a:xfrm>
            <a:off x="889398" y="875797"/>
            <a:ext cx="2341500" cy="550200"/>
          </a:xfrm>
          <a:prstGeom prst="rect">
            <a:avLst/>
          </a:prstGeom>
          <a:noFill/>
          <a:ln>
            <a:noFill/>
          </a:ln>
        </p:spPr>
        <p:txBody>
          <a:bodyPr anchorCtr="0" anchor="t" bIns="34275" lIns="68575" spcFirstLastPara="1" rIns="68575" wrap="square" tIns="34275">
            <a:noAutofit/>
          </a:bodyPr>
          <a:lstStyle/>
          <a:p>
            <a:pPr indent="0" lvl="0" marL="0" marR="0" rtl="0" algn="l">
              <a:lnSpc>
                <a:spcPct val="83333"/>
              </a:lnSpc>
              <a:spcBef>
                <a:spcPts val="0"/>
              </a:spcBef>
              <a:spcAft>
                <a:spcPts val="0"/>
              </a:spcAft>
              <a:buNone/>
            </a:pPr>
            <a:r>
              <a:rPr b="1" lang="en" sz="2300">
                <a:solidFill>
                  <a:schemeClr val="accent1"/>
                </a:solidFill>
                <a:latin typeface="Open Sans"/>
                <a:ea typeface="Open Sans"/>
                <a:cs typeface="Open Sans"/>
                <a:sym typeface="Open Sans"/>
              </a:rPr>
              <a:t>SMARTPHONE</a:t>
            </a:r>
            <a:endParaRPr sz="1100"/>
          </a:p>
          <a:p>
            <a:pPr indent="0" lvl="0" marL="0" marR="0" rtl="0" algn="l">
              <a:lnSpc>
                <a:spcPct val="138888"/>
              </a:lnSpc>
              <a:spcBef>
                <a:spcPts val="0"/>
              </a:spcBef>
              <a:spcAft>
                <a:spcPts val="0"/>
              </a:spcAft>
              <a:buNone/>
            </a:pPr>
            <a:r>
              <a:rPr b="1" lang="en" sz="1400">
                <a:solidFill>
                  <a:srgbClr val="7F7F7F"/>
                </a:solidFill>
                <a:latin typeface="Open Sans"/>
                <a:ea typeface="Open Sans"/>
                <a:cs typeface="Open Sans"/>
                <a:sym typeface="Open Sans"/>
              </a:rPr>
              <a:t>INFOGRAPHIC PAGE</a:t>
            </a:r>
            <a:endParaRPr sz="1100"/>
          </a:p>
        </p:txBody>
      </p:sp>
      <p:sp>
        <p:nvSpPr>
          <p:cNvPr id="473" name="Shape 473"/>
          <p:cNvSpPr/>
          <p:nvPr/>
        </p:nvSpPr>
        <p:spPr>
          <a:xfrm>
            <a:off x="929622" y="2781425"/>
            <a:ext cx="1813578" cy="614918"/>
          </a:xfrm>
          <a:custGeom>
            <a:pathLst>
              <a:path extrusionOk="0" h="120000" w="120000">
                <a:moveTo>
                  <a:pt x="120000" y="106516"/>
                </a:moveTo>
                <a:cubicBezTo>
                  <a:pt x="120000" y="113258"/>
                  <a:pt x="117489" y="120000"/>
                  <a:pt x="114476" y="120000"/>
                </a:cubicBezTo>
                <a:cubicBezTo>
                  <a:pt x="5523" y="120000"/>
                  <a:pt x="5523" y="120000"/>
                  <a:pt x="5523" y="120000"/>
                </a:cubicBezTo>
                <a:cubicBezTo>
                  <a:pt x="2510" y="120000"/>
                  <a:pt x="0" y="113258"/>
                  <a:pt x="0" y="106516"/>
                </a:cubicBezTo>
                <a:cubicBezTo>
                  <a:pt x="0" y="14831"/>
                  <a:pt x="0" y="14831"/>
                  <a:pt x="0" y="14831"/>
                </a:cubicBezTo>
                <a:cubicBezTo>
                  <a:pt x="0" y="6741"/>
                  <a:pt x="2510" y="0"/>
                  <a:pt x="5523" y="0"/>
                </a:cubicBezTo>
                <a:cubicBezTo>
                  <a:pt x="114476" y="0"/>
                  <a:pt x="114476" y="0"/>
                  <a:pt x="114476" y="0"/>
                </a:cubicBezTo>
                <a:cubicBezTo>
                  <a:pt x="117489" y="0"/>
                  <a:pt x="120000" y="6741"/>
                  <a:pt x="120000" y="14831"/>
                </a:cubicBezTo>
                <a:lnTo>
                  <a:pt x="120000" y="106516"/>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4" name="Shape 474"/>
          <p:cNvSpPr txBox="1"/>
          <p:nvPr/>
        </p:nvSpPr>
        <p:spPr>
          <a:xfrm>
            <a:off x="889398" y="1631426"/>
            <a:ext cx="1973545" cy="992579"/>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lang="en" sz="800">
                <a:solidFill>
                  <a:srgbClr val="3F3F3F"/>
                </a:solidFill>
                <a:latin typeface="Open Sans"/>
                <a:ea typeface="Open Sans"/>
                <a:cs typeface="Open Sans"/>
                <a:sym typeface="Open Sans"/>
              </a:rPr>
              <a:t>Contrary to popular belief, Lorem Ipsum is not simply random text. It has roots in a piece of classical Latin literature from 45 BC, making it over 2000 years old. Richard McClintock, a Latin professor at</a:t>
            </a:r>
            <a:endParaRPr sz="1100"/>
          </a:p>
        </p:txBody>
      </p:sp>
      <p:sp>
        <p:nvSpPr>
          <p:cNvPr id="475" name="Shape 475"/>
          <p:cNvSpPr txBox="1"/>
          <p:nvPr/>
        </p:nvSpPr>
        <p:spPr>
          <a:xfrm>
            <a:off x="1282600" y="2881134"/>
            <a:ext cx="1107622"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chemeClr val="lt1"/>
                </a:solidFill>
                <a:latin typeface="Open Sans"/>
                <a:ea typeface="Open Sans"/>
                <a:cs typeface="Open Sans"/>
                <a:sym typeface="Open Sans"/>
              </a:rPr>
              <a:t>16,003</a:t>
            </a:r>
            <a:endParaRPr sz="1100"/>
          </a:p>
        </p:txBody>
      </p:sp>
      <p:sp>
        <p:nvSpPr>
          <p:cNvPr id="476" name="Shape 476"/>
          <p:cNvSpPr txBox="1"/>
          <p:nvPr/>
        </p:nvSpPr>
        <p:spPr>
          <a:xfrm>
            <a:off x="889398" y="3573366"/>
            <a:ext cx="1973545" cy="530915"/>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lang="en" sz="800">
                <a:solidFill>
                  <a:srgbClr val="3F3F3F"/>
                </a:solidFill>
                <a:latin typeface="Open Sans"/>
                <a:ea typeface="Open Sans"/>
                <a:cs typeface="Open Sans"/>
                <a:sym typeface="Open Sans"/>
              </a:rPr>
              <a:t>Contrary to popular belief, Lorem Ipsum is not simply random text. It has roots in a piece of classical Latin</a:t>
            </a:r>
            <a:endParaRPr sz="1100"/>
          </a:p>
        </p:txBody>
      </p:sp>
      <p:sp>
        <p:nvSpPr>
          <p:cNvPr id="477" name="Shape 477"/>
          <p:cNvSpPr/>
          <p:nvPr/>
        </p:nvSpPr>
        <p:spPr>
          <a:xfrm>
            <a:off x="3492058" y="887933"/>
            <a:ext cx="1831058" cy="3393429"/>
          </a:xfrm>
          <a:custGeom>
            <a:pathLst>
              <a:path extrusionOk="0" h="120000" w="120000">
                <a:moveTo>
                  <a:pt x="99958" y="0"/>
                </a:moveTo>
                <a:cubicBezTo>
                  <a:pt x="15587" y="0"/>
                  <a:pt x="15587" y="0"/>
                  <a:pt x="15587" y="0"/>
                </a:cubicBezTo>
                <a:cubicBezTo>
                  <a:pt x="4948" y="0"/>
                  <a:pt x="0" y="3596"/>
                  <a:pt x="0" y="8923"/>
                </a:cubicBezTo>
                <a:cubicBezTo>
                  <a:pt x="0" y="109611"/>
                  <a:pt x="0" y="109611"/>
                  <a:pt x="0" y="109611"/>
                </a:cubicBezTo>
                <a:cubicBezTo>
                  <a:pt x="0" y="115471"/>
                  <a:pt x="3958" y="120000"/>
                  <a:pt x="11134" y="120000"/>
                </a:cubicBezTo>
                <a:cubicBezTo>
                  <a:pt x="105649" y="120000"/>
                  <a:pt x="105649" y="120000"/>
                  <a:pt x="105649" y="120000"/>
                </a:cubicBezTo>
                <a:cubicBezTo>
                  <a:pt x="116041" y="120000"/>
                  <a:pt x="120000" y="116403"/>
                  <a:pt x="120000" y="111076"/>
                </a:cubicBezTo>
                <a:cubicBezTo>
                  <a:pt x="120000" y="12253"/>
                  <a:pt x="120000" y="12253"/>
                  <a:pt x="120000" y="12253"/>
                </a:cubicBezTo>
                <a:cubicBezTo>
                  <a:pt x="120000" y="3063"/>
                  <a:pt x="111092" y="0"/>
                  <a:pt x="99958" y="0"/>
                </a:cubicBezTo>
                <a:close/>
                <a:moveTo>
                  <a:pt x="48000" y="8923"/>
                </a:moveTo>
                <a:cubicBezTo>
                  <a:pt x="72000" y="8923"/>
                  <a:pt x="72000" y="8923"/>
                  <a:pt x="72000" y="8923"/>
                </a:cubicBezTo>
                <a:cubicBezTo>
                  <a:pt x="73484" y="8923"/>
                  <a:pt x="74721" y="9589"/>
                  <a:pt x="74721" y="10521"/>
                </a:cubicBezTo>
                <a:cubicBezTo>
                  <a:pt x="74721" y="11320"/>
                  <a:pt x="73484" y="11986"/>
                  <a:pt x="72000" y="11986"/>
                </a:cubicBezTo>
                <a:cubicBezTo>
                  <a:pt x="48000" y="11986"/>
                  <a:pt x="48000" y="11986"/>
                  <a:pt x="48000" y="11986"/>
                </a:cubicBezTo>
                <a:cubicBezTo>
                  <a:pt x="46515" y="11986"/>
                  <a:pt x="45278" y="11320"/>
                  <a:pt x="45278" y="10521"/>
                </a:cubicBezTo>
                <a:cubicBezTo>
                  <a:pt x="45278" y="9589"/>
                  <a:pt x="46515" y="8923"/>
                  <a:pt x="48000" y="8923"/>
                </a:cubicBezTo>
                <a:close/>
                <a:moveTo>
                  <a:pt x="60371" y="115471"/>
                </a:moveTo>
                <a:cubicBezTo>
                  <a:pt x="54927" y="115471"/>
                  <a:pt x="50474" y="113074"/>
                  <a:pt x="50474" y="110144"/>
                </a:cubicBezTo>
                <a:cubicBezTo>
                  <a:pt x="50474" y="107214"/>
                  <a:pt x="54927" y="104816"/>
                  <a:pt x="60371" y="104816"/>
                </a:cubicBezTo>
                <a:cubicBezTo>
                  <a:pt x="65814" y="104816"/>
                  <a:pt x="70268" y="107214"/>
                  <a:pt x="70268" y="110144"/>
                </a:cubicBezTo>
                <a:cubicBezTo>
                  <a:pt x="70268" y="113074"/>
                  <a:pt x="65814" y="115471"/>
                  <a:pt x="60371" y="115471"/>
                </a:cubicBezTo>
                <a:close/>
                <a:moveTo>
                  <a:pt x="111092" y="99755"/>
                </a:moveTo>
                <a:cubicBezTo>
                  <a:pt x="8907" y="99755"/>
                  <a:pt x="8907" y="99755"/>
                  <a:pt x="8907" y="99755"/>
                </a:cubicBezTo>
                <a:cubicBezTo>
                  <a:pt x="8907" y="21176"/>
                  <a:pt x="8907" y="21176"/>
                  <a:pt x="8907" y="21176"/>
                </a:cubicBezTo>
                <a:cubicBezTo>
                  <a:pt x="111092" y="21176"/>
                  <a:pt x="111092" y="21176"/>
                  <a:pt x="111092" y="21176"/>
                </a:cubicBezTo>
                <a:lnTo>
                  <a:pt x="111092" y="99755"/>
                </a:lnTo>
                <a:close/>
              </a:path>
            </a:pathLst>
          </a:custGeom>
          <a:solidFill>
            <a:schemeClr val="l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8" name="Shape 478"/>
          <p:cNvSpPr/>
          <p:nvPr/>
        </p:nvSpPr>
        <p:spPr>
          <a:xfrm>
            <a:off x="3897711" y="2302883"/>
            <a:ext cx="1019751"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chemeClr val="accent1"/>
                </a:solidFill>
                <a:latin typeface="Open Sans"/>
                <a:ea typeface="Open Sans"/>
                <a:cs typeface="Open Sans"/>
                <a:sym typeface="Open Sans"/>
              </a:rPr>
              <a:t>JOHN DOE</a:t>
            </a:r>
            <a:endParaRPr sz="1100"/>
          </a:p>
        </p:txBody>
      </p:sp>
      <p:sp>
        <p:nvSpPr>
          <p:cNvPr id="479" name="Shape 479"/>
          <p:cNvSpPr/>
          <p:nvPr/>
        </p:nvSpPr>
        <p:spPr>
          <a:xfrm>
            <a:off x="3608785" y="1477566"/>
            <a:ext cx="1597819" cy="59888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0" name="Shape 480"/>
          <p:cNvSpPr/>
          <p:nvPr/>
        </p:nvSpPr>
        <p:spPr>
          <a:xfrm>
            <a:off x="3612357" y="1481138"/>
            <a:ext cx="1594247" cy="55840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1" name="Shape 481"/>
          <p:cNvSpPr/>
          <p:nvPr/>
        </p:nvSpPr>
        <p:spPr>
          <a:xfrm>
            <a:off x="3648076" y="1513285"/>
            <a:ext cx="1533525" cy="526256"/>
          </a:xfrm>
          <a:custGeom>
            <a:pathLst>
              <a:path extrusionOk="0" h="120000" w="120000">
                <a:moveTo>
                  <a:pt x="21149" y="90407"/>
                </a:moveTo>
                <a:lnTo>
                  <a:pt x="12111" y="63800"/>
                </a:lnTo>
                <a:lnTo>
                  <a:pt x="21149" y="37466"/>
                </a:lnTo>
                <a:lnTo>
                  <a:pt x="30186" y="63800"/>
                </a:lnTo>
                <a:lnTo>
                  <a:pt x="21149" y="90407"/>
                </a:lnTo>
                <a:close/>
                <a:moveTo>
                  <a:pt x="40621" y="90407"/>
                </a:moveTo>
                <a:lnTo>
                  <a:pt x="31583" y="63800"/>
                </a:lnTo>
                <a:lnTo>
                  <a:pt x="40621" y="37466"/>
                </a:lnTo>
                <a:lnTo>
                  <a:pt x="49565" y="63800"/>
                </a:lnTo>
                <a:lnTo>
                  <a:pt x="40621" y="90407"/>
                </a:lnTo>
                <a:close/>
                <a:moveTo>
                  <a:pt x="60000" y="90407"/>
                </a:moveTo>
                <a:lnTo>
                  <a:pt x="50962" y="63800"/>
                </a:lnTo>
                <a:lnTo>
                  <a:pt x="60000" y="37466"/>
                </a:lnTo>
                <a:lnTo>
                  <a:pt x="69037" y="63800"/>
                </a:lnTo>
                <a:lnTo>
                  <a:pt x="60000" y="90407"/>
                </a:lnTo>
                <a:close/>
                <a:moveTo>
                  <a:pt x="79472" y="90407"/>
                </a:moveTo>
                <a:lnTo>
                  <a:pt x="70434" y="63800"/>
                </a:lnTo>
                <a:lnTo>
                  <a:pt x="79472" y="37466"/>
                </a:lnTo>
                <a:lnTo>
                  <a:pt x="88416" y="63800"/>
                </a:lnTo>
                <a:lnTo>
                  <a:pt x="79472" y="90407"/>
                </a:lnTo>
                <a:close/>
                <a:moveTo>
                  <a:pt x="98850" y="90407"/>
                </a:moveTo>
                <a:lnTo>
                  <a:pt x="89906" y="63800"/>
                </a:lnTo>
                <a:lnTo>
                  <a:pt x="98850" y="37466"/>
                </a:lnTo>
                <a:lnTo>
                  <a:pt x="107888" y="63800"/>
                </a:lnTo>
                <a:lnTo>
                  <a:pt x="98850" y="90407"/>
                </a:lnTo>
                <a:close/>
                <a:moveTo>
                  <a:pt x="108726" y="0"/>
                </a:moveTo>
                <a:lnTo>
                  <a:pt x="98850" y="28235"/>
                </a:lnTo>
                <a:lnTo>
                  <a:pt x="89347" y="0"/>
                </a:lnTo>
                <a:lnTo>
                  <a:pt x="79472" y="28235"/>
                </a:lnTo>
                <a:lnTo>
                  <a:pt x="69596" y="0"/>
                </a:lnTo>
                <a:lnTo>
                  <a:pt x="60000" y="28235"/>
                </a:lnTo>
                <a:lnTo>
                  <a:pt x="50124" y="0"/>
                </a:lnTo>
                <a:lnTo>
                  <a:pt x="40621" y="28235"/>
                </a:lnTo>
                <a:lnTo>
                  <a:pt x="30745" y="0"/>
                </a:lnTo>
                <a:lnTo>
                  <a:pt x="21149" y="28235"/>
                </a:lnTo>
                <a:lnTo>
                  <a:pt x="11273" y="0"/>
                </a:lnTo>
                <a:lnTo>
                  <a:pt x="0" y="33122"/>
                </a:lnTo>
                <a:lnTo>
                  <a:pt x="10434" y="63800"/>
                </a:lnTo>
                <a:lnTo>
                  <a:pt x="0" y="94479"/>
                </a:lnTo>
                <a:lnTo>
                  <a:pt x="8757" y="120000"/>
                </a:lnTo>
                <a:lnTo>
                  <a:pt x="13788" y="120000"/>
                </a:lnTo>
                <a:lnTo>
                  <a:pt x="21149" y="99366"/>
                </a:lnTo>
                <a:lnTo>
                  <a:pt x="28229" y="120000"/>
                </a:lnTo>
                <a:lnTo>
                  <a:pt x="33260" y="120000"/>
                </a:lnTo>
                <a:lnTo>
                  <a:pt x="40621" y="99366"/>
                </a:lnTo>
                <a:lnTo>
                  <a:pt x="47608" y="120000"/>
                </a:lnTo>
                <a:lnTo>
                  <a:pt x="52732" y="120000"/>
                </a:lnTo>
                <a:lnTo>
                  <a:pt x="60000" y="99366"/>
                </a:lnTo>
                <a:lnTo>
                  <a:pt x="67080" y="120000"/>
                </a:lnTo>
                <a:lnTo>
                  <a:pt x="72391" y="120000"/>
                </a:lnTo>
                <a:lnTo>
                  <a:pt x="79472" y="99366"/>
                </a:lnTo>
                <a:lnTo>
                  <a:pt x="86459" y="120000"/>
                </a:lnTo>
                <a:lnTo>
                  <a:pt x="91863" y="120000"/>
                </a:lnTo>
                <a:lnTo>
                  <a:pt x="98850" y="99366"/>
                </a:lnTo>
                <a:lnTo>
                  <a:pt x="106211" y="120000"/>
                </a:lnTo>
                <a:lnTo>
                  <a:pt x="111242" y="120000"/>
                </a:lnTo>
                <a:lnTo>
                  <a:pt x="120000" y="94479"/>
                </a:lnTo>
                <a:lnTo>
                  <a:pt x="109285" y="63800"/>
                </a:lnTo>
                <a:lnTo>
                  <a:pt x="120000" y="33122"/>
                </a:lnTo>
                <a:lnTo>
                  <a:pt x="108726" y="0"/>
                </a:lnTo>
                <a:close/>
              </a:path>
            </a:pathLst>
          </a:custGeom>
          <a:solidFill>
            <a:srgbClr val="3BB6C4">
              <a:alpha val="31764"/>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2" name="Shape 482"/>
          <p:cNvSpPr/>
          <p:nvPr/>
        </p:nvSpPr>
        <p:spPr>
          <a:xfrm>
            <a:off x="3648076" y="1513285"/>
            <a:ext cx="1533525" cy="526256"/>
          </a:xfrm>
          <a:custGeom>
            <a:pathLst>
              <a:path extrusionOk="0" h="120000" w="120000">
                <a:moveTo>
                  <a:pt x="21149" y="90407"/>
                </a:moveTo>
                <a:lnTo>
                  <a:pt x="12111" y="63800"/>
                </a:lnTo>
                <a:lnTo>
                  <a:pt x="21149" y="37466"/>
                </a:lnTo>
                <a:lnTo>
                  <a:pt x="30186" y="63800"/>
                </a:lnTo>
                <a:lnTo>
                  <a:pt x="21149" y="90407"/>
                </a:lnTo>
                <a:moveTo>
                  <a:pt x="40621" y="90407"/>
                </a:moveTo>
                <a:lnTo>
                  <a:pt x="31583" y="63800"/>
                </a:lnTo>
                <a:lnTo>
                  <a:pt x="40621" y="37466"/>
                </a:lnTo>
                <a:lnTo>
                  <a:pt x="49565" y="63800"/>
                </a:lnTo>
                <a:lnTo>
                  <a:pt x="40621" y="90407"/>
                </a:lnTo>
                <a:moveTo>
                  <a:pt x="60000" y="90407"/>
                </a:moveTo>
                <a:lnTo>
                  <a:pt x="50962" y="63800"/>
                </a:lnTo>
                <a:lnTo>
                  <a:pt x="60000" y="37466"/>
                </a:lnTo>
                <a:lnTo>
                  <a:pt x="69037" y="63800"/>
                </a:lnTo>
                <a:lnTo>
                  <a:pt x="60000" y="90407"/>
                </a:lnTo>
                <a:moveTo>
                  <a:pt x="79472" y="90407"/>
                </a:moveTo>
                <a:lnTo>
                  <a:pt x="70434" y="63800"/>
                </a:lnTo>
                <a:lnTo>
                  <a:pt x="79472" y="37466"/>
                </a:lnTo>
                <a:lnTo>
                  <a:pt x="88416" y="63800"/>
                </a:lnTo>
                <a:lnTo>
                  <a:pt x="79472" y="90407"/>
                </a:lnTo>
                <a:moveTo>
                  <a:pt x="98850" y="90407"/>
                </a:moveTo>
                <a:lnTo>
                  <a:pt x="89906" y="63800"/>
                </a:lnTo>
                <a:lnTo>
                  <a:pt x="98850" y="37466"/>
                </a:lnTo>
                <a:lnTo>
                  <a:pt x="107888" y="63800"/>
                </a:lnTo>
                <a:lnTo>
                  <a:pt x="98850" y="90407"/>
                </a:lnTo>
                <a:moveTo>
                  <a:pt x="108726" y="0"/>
                </a:moveTo>
                <a:lnTo>
                  <a:pt x="98850" y="28235"/>
                </a:lnTo>
                <a:lnTo>
                  <a:pt x="89347" y="0"/>
                </a:lnTo>
                <a:lnTo>
                  <a:pt x="79472" y="28235"/>
                </a:lnTo>
                <a:lnTo>
                  <a:pt x="69596" y="0"/>
                </a:lnTo>
                <a:lnTo>
                  <a:pt x="60000" y="28235"/>
                </a:lnTo>
                <a:lnTo>
                  <a:pt x="50124" y="0"/>
                </a:lnTo>
                <a:lnTo>
                  <a:pt x="40621" y="28235"/>
                </a:lnTo>
                <a:lnTo>
                  <a:pt x="30745" y="0"/>
                </a:lnTo>
                <a:lnTo>
                  <a:pt x="21149" y="28235"/>
                </a:lnTo>
                <a:lnTo>
                  <a:pt x="11273" y="0"/>
                </a:lnTo>
                <a:lnTo>
                  <a:pt x="0" y="33122"/>
                </a:lnTo>
                <a:lnTo>
                  <a:pt x="10434" y="63800"/>
                </a:lnTo>
                <a:lnTo>
                  <a:pt x="0" y="94479"/>
                </a:lnTo>
                <a:lnTo>
                  <a:pt x="8757" y="120000"/>
                </a:lnTo>
                <a:lnTo>
                  <a:pt x="13788" y="120000"/>
                </a:lnTo>
                <a:lnTo>
                  <a:pt x="21149" y="99366"/>
                </a:lnTo>
                <a:lnTo>
                  <a:pt x="28229" y="120000"/>
                </a:lnTo>
                <a:lnTo>
                  <a:pt x="33260" y="120000"/>
                </a:lnTo>
                <a:lnTo>
                  <a:pt x="40621" y="99366"/>
                </a:lnTo>
                <a:lnTo>
                  <a:pt x="47608" y="120000"/>
                </a:lnTo>
                <a:lnTo>
                  <a:pt x="52732" y="120000"/>
                </a:lnTo>
                <a:lnTo>
                  <a:pt x="60000" y="99366"/>
                </a:lnTo>
                <a:lnTo>
                  <a:pt x="67080" y="120000"/>
                </a:lnTo>
                <a:lnTo>
                  <a:pt x="72391" y="120000"/>
                </a:lnTo>
                <a:lnTo>
                  <a:pt x="79472" y="99366"/>
                </a:lnTo>
                <a:lnTo>
                  <a:pt x="86459" y="120000"/>
                </a:lnTo>
                <a:lnTo>
                  <a:pt x="91863" y="120000"/>
                </a:lnTo>
                <a:lnTo>
                  <a:pt x="98850" y="99366"/>
                </a:lnTo>
                <a:lnTo>
                  <a:pt x="106211" y="120000"/>
                </a:lnTo>
                <a:lnTo>
                  <a:pt x="111242" y="120000"/>
                </a:lnTo>
                <a:lnTo>
                  <a:pt x="120000" y="94479"/>
                </a:lnTo>
                <a:lnTo>
                  <a:pt x="109285" y="63800"/>
                </a:lnTo>
                <a:lnTo>
                  <a:pt x="120000" y="33122"/>
                </a:lnTo>
                <a:lnTo>
                  <a:pt x="108726"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483" name="Shape 483"/>
          <p:cNvGrpSpPr/>
          <p:nvPr/>
        </p:nvGrpSpPr>
        <p:grpSpPr>
          <a:xfrm>
            <a:off x="4195620" y="1822179"/>
            <a:ext cx="438436" cy="437108"/>
            <a:chOff x="5624513" y="2466976"/>
            <a:chExt cx="523875" cy="522288"/>
          </a:xfrm>
        </p:grpSpPr>
        <p:sp>
          <p:nvSpPr>
            <p:cNvPr id="484" name="Shape 484"/>
            <p:cNvSpPr/>
            <p:nvPr/>
          </p:nvSpPr>
          <p:spPr>
            <a:xfrm>
              <a:off x="5624513" y="2466976"/>
              <a:ext cx="523875" cy="522288"/>
            </a:xfrm>
            <a:prstGeom prst="ellipse">
              <a:avLst/>
            </a:pr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5" name="Shape 485"/>
            <p:cNvSpPr/>
            <p:nvPr/>
          </p:nvSpPr>
          <p:spPr>
            <a:xfrm>
              <a:off x="5688013" y="2847976"/>
              <a:ext cx="396875" cy="141288"/>
            </a:xfrm>
            <a:custGeom>
              <a:pathLst>
                <a:path extrusionOk="0" h="120000" w="120000">
                  <a:moveTo>
                    <a:pt x="59259" y="120000"/>
                  </a:moveTo>
                  <a:cubicBezTo>
                    <a:pt x="84444" y="120000"/>
                    <a:pt x="105185" y="86896"/>
                    <a:pt x="120000" y="41379"/>
                  </a:cubicBezTo>
                  <a:cubicBezTo>
                    <a:pt x="108148" y="16551"/>
                    <a:pt x="85925" y="0"/>
                    <a:pt x="59259" y="0"/>
                  </a:cubicBezTo>
                  <a:cubicBezTo>
                    <a:pt x="34074" y="0"/>
                    <a:pt x="11851" y="16551"/>
                    <a:pt x="0" y="41379"/>
                  </a:cubicBezTo>
                  <a:cubicBezTo>
                    <a:pt x="14814" y="86896"/>
                    <a:pt x="35555" y="120000"/>
                    <a:pt x="59259" y="120000"/>
                  </a:cubicBezTo>
                  <a:close/>
                </a:path>
              </a:pathLst>
            </a:cu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6" name="Shape 486"/>
            <p:cNvSpPr/>
            <p:nvPr/>
          </p:nvSpPr>
          <p:spPr>
            <a:xfrm>
              <a:off x="5756275" y="2560638"/>
              <a:ext cx="260350" cy="257175"/>
            </a:xfrm>
            <a:prstGeom prst="ellipse">
              <a:avLst/>
            </a:pr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487" name="Shape 487"/>
          <p:cNvSpPr/>
          <p:nvPr/>
        </p:nvSpPr>
        <p:spPr>
          <a:xfrm>
            <a:off x="4014968" y="2485720"/>
            <a:ext cx="799739" cy="15004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500">
                <a:solidFill>
                  <a:srgbClr val="7F7F7F"/>
                </a:solidFill>
                <a:latin typeface="Open Sans"/>
                <a:ea typeface="Open Sans"/>
                <a:cs typeface="Open Sans"/>
                <a:sym typeface="Open Sans"/>
              </a:rPr>
              <a:t>Creative Director</a:t>
            </a:r>
            <a:endParaRPr sz="1100"/>
          </a:p>
        </p:txBody>
      </p:sp>
      <p:sp>
        <p:nvSpPr>
          <p:cNvPr id="488" name="Shape 488"/>
          <p:cNvSpPr/>
          <p:nvPr/>
        </p:nvSpPr>
        <p:spPr>
          <a:xfrm>
            <a:off x="3748088" y="2729487"/>
            <a:ext cx="1340644" cy="425905"/>
          </a:xfrm>
          <a:prstGeom prst="rect">
            <a:avLst/>
          </a:pr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9" name="Shape 489"/>
          <p:cNvSpPr/>
          <p:nvPr/>
        </p:nvSpPr>
        <p:spPr>
          <a:xfrm>
            <a:off x="3871913" y="2857310"/>
            <a:ext cx="184547" cy="170260"/>
          </a:xfrm>
          <a:custGeom>
            <a:pathLst>
              <a:path extrusionOk="0" h="120000" w="120000">
                <a:moveTo>
                  <a:pt x="119999" y="37333"/>
                </a:moveTo>
                <a:cubicBezTo>
                  <a:pt x="119999" y="53333"/>
                  <a:pt x="102857" y="69333"/>
                  <a:pt x="80816" y="69333"/>
                </a:cubicBezTo>
                <a:cubicBezTo>
                  <a:pt x="78367" y="74666"/>
                  <a:pt x="75918" y="77333"/>
                  <a:pt x="73469" y="77333"/>
                </a:cubicBezTo>
                <a:cubicBezTo>
                  <a:pt x="68571" y="82666"/>
                  <a:pt x="68571" y="85333"/>
                  <a:pt x="68571" y="90666"/>
                </a:cubicBezTo>
                <a:cubicBezTo>
                  <a:pt x="68571" y="96000"/>
                  <a:pt x="71020" y="101333"/>
                  <a:pt x="78367" y="101333"/>
                </a:cubicBezTo>
                <a:cubicBezTo>
                  <a:pt x="85714" y="101333"/>
                  <a:pt x="90612" y="106666"/>
                  <a:pt x="90612" y="112000"/>
                </a:cubicBezTo>
                <a:cubicBezTo>
                  <a:pt x="90612" y="117333"/>
                  <a:pt x="90612" y="117333"/>
                  <a:pt x="90612" y="117333"/>
                </a:cubicBezTo>
                <a:cubicBezTo>
                  <a:pt x="90612" y="120000"/>
                  <a:pt x="90612" y="120000"/>
                  <a:pt x="90612" y="120000"/>
                </a:cubicBezTo>
                <a:cubicBezTo>
                  <a:pt x="29387" y="120000"/>
                  <a:pt x="29387" y="120000"/>
                  <a:pt x="29387" y="120000"/>
                </a:cubicBezTo>
                <a:cubicBezTo>
                  <a:pt x="26938" y="120000"/>
                  <a:pt x="26938" y="120000"/>
                  <a:pt x="26938" y="117333"/>
                </a:cubicBezTo>
                <a:cubicBezTo>
                  <a:pt x="26938" y="112000"/>
                  <a:pt x="26938" y="112000"/>
                  <a:pt x="26938" y="112000"/>
                </a:cubicBezTo>
                <a:cubicBezTo>
                  <a:pt x="26938" y="106666"/>
                  <a:pt x="34285" y="101333"/>
                  <a:pt x="41632" y="101333"/>
                </a:cubicBezTo>
                <a:cubicBezTo>
                  <a:pt x="48979" y="101333"/>
                  <a:pt x="48979" y="96000"/>
                  <a:pt x="48979" y="90666"/>
                </a:cubicBezTo>
                <a:cubicBezTo>
                  <a:pt x="48979" y="85333"/>
                  <a:pt x="48979" y="82666"/>
                  <a:pt x="46530" y="77333"/>
                </a:cubicBezTo>
                <a:cubicBezTo>
                  <a:pt x="44081" y="77333"/>
                  <a:pt x="41632" y="74666"/>
                  <a:pt x="39183" y="69333"/>
                </a:cubicBezTo>
                <a:cubicBezTo>
                  <a:pt x="17142" y="69333"/>
                  <a:pt x="0" y="53333"/>
                  <a:pt x="0" y="37333"/>
                </a:cubicBezTo>
                <a:cubicBezTo>
                  <a:pt x="0" y="26666"/>
                  <a:pt x="0" y="26666"/>
                  <a:pt x="0" y="26666"/>
                </a:cubicBezTo>
                <a:cubicBezTo>
                  <a:pt x="0" y="24000"/>
                  <a:pt x="2448" y="18666"/>
                  <a:pt x="7346" y="18666"/>
                </a:cubicBezTo>
                <a:cubicBezTo>
                  <a:pt x="26938" y="18666"/>
                  <a:pt x="26938" y="18666"/>
                  <a:pt x="26938" y="18666"/>
                </a:cubicBezTo>
                <a:cubicBezTo>
                  <a:pt x="26938" y="13333"/>
                  <a:pt x="26938" y="13333"/>
                  <a:pt x="26938" y="13333"/>
                </a:cubicBezTo>
                <a:cubicBezTo>
                  <a:pt x="26938" y="5333"/>
                  <a:pt x="31836" y="0"/>
                  <a:pt x="39183" y="0"/>
                </a:cubicBezTo>
                <a:cubicBezTo>
                  <a:pt x="80816" y="0"/>
                  <a:pt x="80816" y="0"/>
                  <a:pt x="80816" y="0"/>
                </a:cubicBezTo>
                <a:cubicBezTo>
                  <a:pt x="85714" y="0"/>
                  <a:pt x="90612" y="5333"/>
                  <a:pt x="90612" y="13333"/>
                </a:cubicBezTo>
                <a:cubicBezTo>
                  <a:pt x="90612" y="18666"/>
                  <a:pt x="90612" y="18666"/>
                  <a:pt x="90612" y="18666"/>
                </a:cubicBezTo>
                <a:cubicBezTo>
                  <a:pt x="112653" y="18666"/>
                  <a:pt x="112653" y="18666"/>
                  <a:pt x="112653" y="18666"/>
                </a:cubicBezTo>
                <a:cubicBezTo>
                  <a:pt x="117551" y="18666"/>
                  <a:pt x="119999" y="24000"/>
                  <a:pt x="119999" y="26666"/>
                </a:cubicBezTo>
                <a:lnTo>
                  <a:pt x="119999" y="37333"/>
                </a:lnTo>
                <a:close/>
                <a:moveTo>
                  <a:pt x="26938" y="29333"/>
                </a:moveTo>
                <a:cubicBezTo>
                  <a:pt x="9795" y="29333"/>
                  <a:pt x="9795" y="29333"/>
                  <a:pt x="9795" y="29333"/>
                </a:cubicBezTo>
                <a:cubicBezTo>
                  <a:pt x="9795" y="37333"/>
                  <a:pt x="9795" y="37333"/>
                  <a:pt x="9795" y="37333"/>
                </a:cubicBezTo>
                <a:cubicBezTo>
                  <a:pt x="9795" y="45333"/>
                  <a:pt x="17142" y="56000"/>
                  <a:pt x="31836" y="58666"/>
                </a:cubicBezTo>
                <a:cubicBezTo>
                  <a:pt x="29387" y="50666"/>
                  <a:pt x="26938" y="42666"/>
                  <a:pt x="26938" y="29333"/>
                </a:cubicBezTo>
                <a:close/>
                <a:moveTo>
                  <a:pt x="110204" y="29333"/>
                </a:moveTo>
                <a:cubicBezTo>
                  <a:pt x="90612" y="29333"/>
                  <a:pt x="90612" y="29333"/>
                  <a:pt x="90612" y="29333"/>
                </a:cubicBezTo>
                <a:cubicBezTo>
                  <a:pt x="90612" y="42666"/>
                  <a:pt x="90612" y="50666"/>
                  <a:pt x="85714" y="58666"/>
                </a:cubicBezTo>
                <a:cubicBezTo>
                  <a:pt x="100408" y="56000"/>
                  <a:pt x="110204" y="45333"/>
                  <a:pt x="110204" y="37333"/>
                </a:cubicBezTo>
                <a:lnTo>
                  <a:pt x="110204" y="29333"/>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90" name="Shape 490"/>
          <p:cNvSpPr/>
          <p:nvPr/>
        </p:nvSpPr>
        <p:spPr>
          <a:xfrm>
            <a:off x="4446985" y="2859095"/>
            <a:ext cx="195263" cy="166688"/>
          </a:xfrm>
          <a:custGeom>
            <a:pathLst>
              <a:path extrusionOk="0" h="120000" w="120000">
                <a:moveTo>
                  <a:pt x="57692" y="120000"/>
                </a:moveTo>
                <a:cubicBezTo>
                  <a:pt x="16153" y="70909"/>
                  <a:pt x="16153" y="70909"/>
                  <a:pt x="16153" y="70909"/>
                </a:cubicBezTo>
                <a:cubicBezTo>
                  <a:pt x="16153" y="70909"/>
                  <a:pt x="0" y="54545"/>
                  <a:pt x="0" y="38181"/>
                </a:cubicBezTo>
                <a:cubicBezTo>
                  <a:pt x="0" y="13636"/>
                  <a:pt x="13846" y="0"/>
                  <a:pt x="32307" y="0"/>
                </a:cubicBezTo>
                <a:cubicBezTo>
                  <a:pt x="43846" y="0"/>
                  <a:pt x="55384" y="10909"/>
                  <a:pt x="60000" y="16363"/>
                </a:cubicBezTo>
                <a:cubicBezTo>
                  <a:pt x="66923" y="10909"/>
                  <a:pt x="76153" y="0"/>
                  <a:pt x="87692" y="0"/>
                </a:cubicBezTo>
                <a:cubicBezTo>
                  <a:pt x="108461" y="0"/>
                  <a:pt x="120000" y="13636"/>
                  <a:pt x="120000" y="38181"/>
                </a:cubicBezTo>
                <a:cubicBezTo>
                  <a:pt x="120000" y="54545"/>
                  <a:pt x="106153" y="70909"/>
                  <a:pt x="103846" y="73636"/>
                </a:cubicBezTo>
                <a:cubicBezTo>
                  <a:pt x="64615" y="120000"/>
                  <a:pt x="64615" y="120000"/>
                  <a:pt x="64615" y="120000"/>
                </a:cubicBezTo>
                <a:cubicBezTo>
                  <a:pt x="62307" y="120000"/>
                  <a:pt x="62307" y="120000"/>
                  <a:pt x="60000" y="120000"/>
                </a:cubicBezTo>
                <a:cubicBezTo>
                  <a:pt x="60000" y="120000"/>
                  <a:pt x="57692" y="120000"/>
                  <a:pt x="57692" y="120000"/>
                </a:cubicBezTo>
                <a:close/>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91" name="Shape 491"/>
          <p:cNvSpPr/>
          <p:nvPr/>
        </p:nvSpPr>
        <p:spPr>
          <a:xfrm>
            <a:off x="3902762" y="3253770"/>
            <a:ext cx="1024152" cy="357790"/>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lang="en" sz="600">
                <a:solidFill>
                  <a:srgbClr val="7F7F7F"/>
                </a:solidFill>
                <a:latin typeface="Open Sans"/>
                <a:ea typeface="Open Sans"/>
                <a:cs typeface="Open Sans"/>
                <a:sym typeface="Open Sans"/>
              </a:rPr>
              <a:t>Your sample text is</a:t>
            </a:r>
            <a:endParaRPr sz="1100"/>
          </a:p>
          <a:p>
            <a:pPr indent="0" lvl="0" marL="0" marR="0" rtl="0" algn="ctr">
              <a:lnSpc>
                <a:spcPct val="120000"/>
              </a:lnSpc>
              <a:spcBef>
                <a:spcPts val="0"/>
              </a:spcBef>
              <a:spcAft>
                <a:spcPts val="0"/>
              </a:spcAft>
              <a:buNone/>
            </a:pPr>
            <a:r>
              <a:rPr lang="en" sz="600">
                <a:solidFill>
                  <a:srgbClr val="7F7F7F"/>
                </a:solidFill>
                <a:latin typeface="Open Sans"/>
                <a:ea typeface="Open Sans"/>
                <a:cs typeface="Open Sans"/>
                <a:sym typeface="Open Sans"/>
              </a:rPr>
              <a:t>give you more confort to own text instead.</a:t>
            </a:r>
            <a:endParaRPr sz="1100"/>
          </a:p>
        </p:txBody>
      </p:sp>
      <p:sp>
        <p:nvSpPr>
          <p:cNvPr id="492" name="Shape 492"/>
          <p:cNvSpPr/>
          <p:nvPr/>
        </p:nvSpPr>
        <p:spPr>
          <a:xfrm>
            <a:off x="4038532" y="2809711"/>
            <a:ext cx="234679" cy="26545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300">
                <a:solidFill>
                  <a:schemeClr val="accent1"/>
                </a:solidFill>
                <a:latin typeface="Open Sans"/>
                <a:ea typeface="Open Sans"/>
                <a:cs typeface="Open Sans"/>
                <a:sym typeface="Open Sans"/>
              </a:rPr>
              <a:t>3</a:t>
            </a:r>
            <a:endParaRPr sz="1100"/>
          </a:p>
        </p:txBody>
      </p:sp>
      <p:sp>
        <p:nvSpPr>
          <p:cNvPr id="493" name="Shape 493"/>
          <p:cNvSpPr/>
          <p:nvPr/>
        </p:nvSpPr>
        <p:spPr>
          <a:xfrm>
            <a:off x="4624251" y="2809700"/>
            <a:ext cx="438300" cy="265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300">
                <a:solidFill>
                  <a:schemeClr val="accent1"/>
                </a:solidFill>
                <a:latin typeface="Open Sans"/>
                <a:ea typeface="Open Sans"/>
                <a:cs typeface="Open Sans"/>
                <a:sym typeface="Open Sans"/>
              </a:rPr>
              <a:t>65K</a:t>
            </a:r>
            <a:endParaRPr sz="1100"/>
          </a:p>
        </p:txBody>
      </p:sp>
      <p:cxnSp>
        <p:nvCxnSpPr>
          <p:cNvPr id="494" name="Shape 494"/>
          <p:cNvCxnSpPr/>
          <p:nvPr/>
        </p:nvCxnSpPr>
        <p:spPr>
          <a:xfrm>
            <a:off x="4334471" y="2729487"/>
            <a:ext cx="0" cy="425905"/>
          </a:xfrm>
          <a:prstGeom prst="straightConnector1">
            <a:avLst/>
          </a:prstGeom>
          <a:noFill/>
          <a:ln cap="flat" cmpd="sng" w="12700">
            <a:solidFill>
              <a:srgbClr val="BFBFBF"/>
            </a:solidFill>
            <a:prstDash val="solid"/>
            <a:miter lim="800000"/>
            <a:headEnd len="med" w="med" type="none"/>
            <a:tailEnd len="med" w="med" type="none"/>
          </a:ln>
        </p:spPr>
      </p:cxnSp>
      <p:grpSp>
        <p:nvGrpSpPr>
          <p:cNvPr id="495" name="Shape 495"/>
          <p:cNvGrpSpPr/>
          <p:nvPr/>
        </p:nvGrpSpPr>
        <p:grpSpPr>
          <a:xfrm>
            <a:off x="4725794" y="1298462"/>
            <a:ext cx="1781486" cy="2864136"/>
            <a:chOff x="6325773" y="1774825"/>
            <a:chExt cx="2375315" cy="3818848"/>
          </a:xfrm>
        </p:grpSpPr>
        <p:sp>
          <p:nvSpPr>
            <p:cNvPr id="496" name="Shape 496"/>
            <p:cNvSpPr/>
            <p:nvPr/>
          </p:nvSpPr>
          <p:spPr>
            <a:xfrm>
              <a:off x="6325773" y="2187575"/>
              <a:ext cx="1413290" cy="444500"/>
            </a:xfrm>
            <a:custGeom>
              <a:pathLst>
                <a:path extrusionOk="0" h="120000" w="120000">
                  <a:moveTo>
                    <a:pt x="120000" y="10120"/>
                  </a:moveTo>
                  <a:cubicBezTo>
                    <a:pt x="115000" y="0"/>
                    <a:pt x="115000" y="0"/>
                    <a:pt x="115000" y="0"/>
                  </a:cubicBezTo>
                  <a:cubicBezTo>
                    <a:pt x="115000" y="7228"/>
                    <a:pt x="115000" y="7228"/>
                    <a:pt x="115000" y="7228"/>
                  </a:cubicBezTo>
                  <a:cubicBezTo>
                    <a:pt x="96666" y="7228"/>
                    <a:pt x="96666" y="7228"/>
                    <a:pt x="96666" y="7228"/>
                  </a:cubicBezTo>
                  <a:cubicBezTo>
                    <a:pt x="96666" y="111325"/>
                    <a:pt x="96666" y="111325"/>
                    <a:pt x="96666" y="111325"/>
                  </a:cubicBezTo>
                  <a:cubicBezTo>
                    <a:pt x="3750" y="111325"/>
                    <a:pt x="3750" y="111325"/>
                    <a:pt x="3750" y="111325"/>
                  </a:cubicBezTo>
                  <a:cubicBezTo>
                    <a:pt x="3750" y="108433"/>
                    <a:pt x="2916" y="105542"/>
                    <a:pt x="1666" y="105542"/>
                  </a:cubicBezTo>
                  <a:cubicBezTo>
                    <a:pt x="833" y="105542"/>
                    <a:pt x="0" y="108433"/>
                    <a:pt x="0" y="112771"/>
                  </a:cubicBezTo>
                  <a:cubicBezTo>
                    <a:pt x="0" y="117108"/>
                    <a:pt x="833" y="119999"/>
                    <a:pt x="1666" y="119999"/>
                  </a:cubicBezTo>
                  <a:cubicBezTo>
                    <a:pt x="2916" y="119999"/>
                    <a:pt x="3333" y="117108"/>
                    <a:pt x="3750" y="114216"/>
                  </a:cubicBezTo>
                  <a:cubicBezTo>
                    <a:pt x="97500" y="114216"/>
                    <a:pt x="97500" y="114216"/>
                    <a:pt x="97500" y="114216"/>
                  </a:cubicBezTo>
                  <a:cubicBezTo>
                    <a:pt x="97500" y="10120"/>
                    <a:pt x="97500" y="10120"/>
                    <a:pt x="97500" y="10120"/>
                  </a:cubicBezTo>
                  <a:cubicBezTo>
                    <a:pt x="115000" y="10120"/>
                    <a:pt x="115000" y="10120"/>
                    <a:pt x="115000" y="10120"/>
                  </a:cubicBezTo>
                  <a:cubicBezTo>
                    <a:pt x="115000" y="18795"/>
                    <a:pt x="115000" y="18795"/>
                    <a:pt x="115000" y="18795"/>
                  </a:cubicBezTo>
                  <a:lnTo>
                    <a:pt x="120000" y="10120"/>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97" name="Shape 497"/>
            <p:cNvSpPr/>
            <p:nvPr/>
          </p:nvSpPr>
          <p:spPr>
            <a:xfrm>
              <a:off x="6444323" y="4743451"/>
              <a:ext cx="1294740" cy="457514"/>
            </a:xfrm>
            <a:custGeom>
              <a:pathLst>
                <a:path extrusionOk="0" h="120000" w="120000">
                  <a:moveTo>
                    <a:pt x="120000" y="114098"/>
                  </a:moveTo>
                  <a:cubicBezTo>
                    <a:pt x="114375" y="120000"/>
                    <a:pt x="114375" y="120000"/>
                    <a:pt x="114375" y="120000"/>
                  </a:cubicBezTo>
                  <a:cubicBezTo>
                    <a:pt x="114375" y="116065"/>
                    <a:pt x="114375" y="116065"/>
                    <a:pt x="114375" y="116065"/>
                  </a:cubicBezTo>
                  <a:cubicBezTo>
                    <a:pt x="93750" y="116065"/>
                    <a:pt x="93750" y="116065"/>
                    <a:pt x="93750" y="116065"/>
                  </a:cubicBezTo>
                  <a:cubicBezTo>
                    <a:pt x="93750" y="4918"/>
                    <a:pt x="93750" y="4918"/>
                    <a:pt x="93750" y="4918"/>
                  </a:cubicBezTo>
                  <a:cubicBezTo>
                    <a:pt x="4218" y="4918"/>
                    <a:pt x="4218" y="4918"/>
                    <a:pt x="4218" y="4918"/>
                  </a:cubicBezTo>
                  <a:cubicBezTo>
                    <a:pt x="4218" y="7868"/>
                    <a:pt x="3281" y="8852"/>
                    <a:pt x="1875" y="8852"/>
                  </a:cubicBezTo>
                  <a:cubicBezTo>
                    <a:pt x="937" y="8852"/>
                    <a:pt x="0" y="6885"/>
                    <a:pt x="0" y="4918"/>
                  </a:cubicBezTo>
                  <a:cubicBezTo>
                    <a:pt x="0" y="1967"/>
                    <a:pt x="937" y="0"/>
                    <a:pt x="1875" y="0"/>
                  </a:cubicBezTo>
                  <a:cubicBezTo>
                    <a:pt x="3281" y="0"/>
                    <a:pt x="3750" y="1967"/>
                    <a:pt x="4218" y="3934"/>
                  </a:cubicBezTo>
                  <a:cubicBezTo>
                    <a:pt x="94687" y="3934"/>
                    <a:pt x="94687" y="3934"/>
                    <a:pt x="94687" y="3934"/>
                  </a:cubicBezTo>
                  <a:cubicBezTo>
                    <a:pt x="94687" y="114098"/>
                    <a:pt x="94687" y="114098"/>
                    <a:pt x="94687" y="114098"/>
                  </a:cubicBezTo>
                  <a:cubicBezTo>
                    <a:pt x="114375" y="114098"/>
                    <a:pt x="114375" y="114098"/>
                    <a:pt x="114375" y="114098"/>
                  </a:cubicBezTo>
                  <a:cubicBezTo>
                    <a:pt x="114375" y="107213"/>
                    <a:pt x="114375" y="107213"/>
                    <a:pt x="114375" y="107213"/>
                  </a:cubicBezTo>
                  <a:lnTo>
                    <a:pt x="120000" y="114098"/>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98" name="Shape 498"/>
            <p:cNvSpPr/>
            <p:nvPr/>
          </p:nvSpPr>
          <p:spPr>
            <a:xfrm>
              <a:off x="6662738" y="3762375"/>
              <a:ext cx="1076325" cy="69850"/>
            </a:xfrm>
            <a:custGeom>
              <a:pathLst>
                <a:path extrusionOk="0" h="120000" w="120000">
                  <a:moveTo>
                    <a:pt x="120000" y="64615"/>
                  </a:moveTo>
                  <a:cubicBezTo>
                    <a:pt x="112800" y="0"/>
                    <a:pt x="112800" y="0"/>
                    <a:pt x="112800" y="0"/>
                  </a:cubicBezTo>
                  <a:cubicBezTo>
                    <a:pt x="112800" y="46153"/>
                    <a:pt x="112800" y="46153"/>
                    <a:pt x="112800" y="46153"/>
                  </a:cubicBezTo>
                  <a:cubicBezTo>
                    <a:pt x="5400" y="46153"/>
                    <a:pt x="5400" y="46153"/>
                    <a:pt x="5400" y="46153"/>
                  </a:cubicBezTo>
                  <a:cubicBezTo>
                    <a:pt x="5400" y="27692"/>
                    <a:pt x="4200" y="9230"/>
                    <a:pt x="3000" y="9230"/>
                  </a:cubicBezTo>
                  <a:cubicBezTo>
                    <a:pt x="1200" y="9230"/>
                    <a:pt x="0" y="27692"/>
                    <a:pt x="0" y="55384"/>
                  </a:cubicBezTo>
                  <a:cubicBezTo>
                    <a:pt x="0" y="73846"/>
                    <a:pt x="1200" y="92307"/>
                    <a:pt x="3000" y="92307"/>
                  </a:cubicBezTo>
                  <a:cubicBezTo>
                    <a:pt x="4200" y="92307"/>
                    <a:pt x="5400" y="83076"/>
                    <a:pt x="5400" y="64615"/>
                  </a:cubicBezTo>
                  <a:cubicBezTo>
                    <a:pt x="112800" y="64615"/>
                    <a:pt x="112800" y="64615"/>
                    <a:pt x="112800" y="64615"/>
                  </a:cubicBezTo>
                  <a:cubicBezTo>
                    <a:pt x="112800" y="120000"/>
                    <a:pt x="112800" y="120000"/>
                    <a:pt x="112800" y="120000"/>
                  </a:cubicBezTo>
                  <a:lnTo>
                    <a:pt x="120000" y="64615"/>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99" name="Shape 499"/>
            <p:cNvSpPr/>
            <p:nvPr/>
          </p:nvSpPr>
          <p:spPr>
            <a:xfrm>
              <a:off x="7948613" y="1774825"/>
              <a:ext cx="752475" cy="744538"/>
            </a:xfrm>
            <a:custGeom>
              <a:pathLst>
                <a:path extrusionOk="0" h="120000" w="120000">
                  <a:moveTo>
                    <a:pt x="108857" y="35395"/>
                  </a:moveTo>
                  <a:cubicBezTo>
                    <a:pt x="105428" y="38848"/>
                    <a:pt x="105428" y="38848"/>
                    <a:pt x="105428" y="38848"/>
                  </a:cubicBezTo>
                  <a:cubicBezTo>
                    <a:pt x="96857" y="31942"/>
                    <a:pt x="85714" y="27625"/>
                    <a:pt x="74571" y="27625"/>
                  </a:cubicBezTo>
                  <a:cubicBezTo>
                    <a:pt x="66857" y="27625"/>
                    <a:pt x="60000" y="29352"/>
                    <a:pt x="53142" y="32805"/>
                  </a:cubicBezTo>
                  <a:cubicBezTo>
                    <a:pt x="69428" y="16402"/>
                    <a:pt x="69428" y="16402"/>
                    <a:pt x="69428" y="16402"/>
                  </a:cubicBezTo>
                  <a:cubicBezTo>
                    <a:pt x="71142" y="17266"/>
                    <a:pt x="72000" y="17266"/>
                    <a:pt x="73714" y="17266"/>
                  </a:cubicBezTo>
                  <a:cubicBezTo>
                    <a:pt x="76285" y="17266"/>
                    <a:pt x="78000" y="16402"/>
                    <a:pt x="79714" y="14676"/>
                  </a:cubicBezTo>
                  <a:cubicBezTo>
                    <a:pt x="83142" y="11223"/>
                    <a:pt x="83142" y="6043"/>
                    <a:pt x="79714" y="2589"/>
                  </a:cubicBezTo>
                  <a:cubicBezTo>
                    <a:pt x="78000" y="863"/>
                    <a:pt x="76285" y="0"/>
                    <a:pt x="73714" y="0"/>
                  </a:cubicBezTo>
                  <a:cubicBezTo>
                    <a:pt x="72000" y="0"/>
                    <a:pt x="69428" y="863"/>
                    <a:pt x="67714" y="2589"/>
                  </a:cubicBezTo>
                  <a:cubicBezTo>
                    <a:pt x="65142" y="5179"/>
                    <a:pt x="64285" y="10359"/>
                    <a:pt x="66857" y="12949"/>
                  </a:cubicBezTo>
                  <a:cubicBezTo>
                    <a:pt x="45428" y="34532"/>
                    <a:pt x="45428" y="34532"/>
                    <a:pt x="45428" y="34532"/>
                  </a:cubicBezTo>
                  <a:cubicBezTo>
                    <a:pt x="42000" y="30215"/>
                    <a:pt x="42000" y="30215"/>
                    <a:pt x="42000" y="30215"/>
                  </a:cubicBezTo>
                  <a:cubicBezTo>
                    <a:pt x="30857" y="41438"/>
                    <a:pt x="30857" y="41438"/>
                    <a:pt x="30857" y="41438"/>
                  </a:cubicBezTo>
                  <a:cubicBezTo>
                    <a:pt x="35142" y="44892"/>
                    <a:pt x="35142" y="44892"/>
                    <a:pt x="35142" y="44892"/>
                  </a:cubicBezTo>
                  <a:cubicBezTo>
                    <a:pt x="13714" y="66474"/>
                    <a:pt x="13714" y="66474"/>
                    <a:pt x="13714" y="66474"/>
                  </a:cubicBezTo>
                  <a:cubicBezTo>
                    <a:pt x="12857" y="65611"/>
                    <a:pt x="11142" y="64748"/>
                    <a:pt x="9428" y="64748"/>
                  </a:cubicBezTo>
                  <a:cubicBezTo>
                    <a:pt x="7714" y="64748"/>
                    <a:pt x="5142" y="65611"/>
                    <a:pt x="3428" y="67338"/>
                  </a:cubicBezTo>
                  <a:cubicBezTo>
                    <a:pt x="0" y="70791"/>
                    <a:pt x="0" y="75971"/>
                    <a:pt x="3428" y="79424"/>
                  </a:cubicBezTo>
                  <a:cubicBezTo>
                    <a:pt x="5142" y="81151"/>
                    <a:pt x="7714" y="82014"/>
                    <a:pt x="9428" y="82014"/>
                  </a:cubicBezTo>
                  <a:cubicBezTo>
                    <a:pt x="12000" y="82014"/>
                    <a:pt x="13714" y="81151"/>
                    <a:pt x="15428" y="79424"/>
                  </a:cubicBezTo>
                  <a:cubicBezTo>
                    <a:pt x="18857" y="76834"/>
                    <a:pt x="18857" y="72517"/>
                    <a:pt x="17142" y="69064"/>
                  </a:cubicBezTo>
                  <a:cubicBezTo>
                    <a:pt x="33428" y="52661"/>
                    <a:pt x="33428" y="52661"/>
                    <a:pt x="33428" y="52661"/>
                  </a:cubicBezTo>
                  <a:cubicBezTo>
                    <a:pt x="24857" y="69064"/>
                    <a:pt x="26571" y="90647"/>
                    <a:pt x="39428" y="105323"/>
                  </a:cubicBezTo>
                  <a:cubicBezTo>
                    <a:pt x="36000" y="108776"/>
                    <a:pt x="36000" y="108776"/>
                    <a:pt x="36000" y="108776"/>
                  </a:cubicBezTo>
                  <a:cubicBezTo>
                    <a:pt x="46285" y="120000"/>
                    <a:pt x="46285" y="120000"/>
                    <a:pt x="46285" y="120000"/>
                  </a:cubicBezTo>
                  <a:cubicBezTo>
                    <a:pt x="56571" y="108776"/>
                    <a:pt x="56571" y="108776"/>
                    <a:pt x="56571" y="108776"/>
                  </a:cubicBezTo>
                  <a:cubicBezTo>
                    <a:pt x="46285" y="98417"/>
                    <a:pt x="46285" y="98417"/>
                    <a:pt x="46285" y="98417"/>
                  </a:cubicBezTo>
                  <a:cubicBezTo>
                    <a:pt x="42857" y="101870"/>
                    <a:pt x="42857" y="101870"/>
                    <a:pt x="42857" y="101870"/>
                  </a:cubicBezTo>
                  <a:cubicBezTo>
                    <a:pt x="30000" y="87194"/>
                    <a:pt x="29142" y="65611"/>
                    <a:pt x="40285" y="50071"/>
                  </a:cubicBezTo>
                  <a:cubicBezTo>
                    <a:pt x="42000" y="51798"/>
                    <a:pt x="42000" y="51798"/>
                    <a:pt x="42000" y="51798"/>
                  </a:cubicBezTo>
                  <a:cubicBezTo>
                    <a:pt x="52285" y="41438"/>
                    <a:pt x="52285" y="41438"/>
                    <a:pt x="52285" y="41438"/>
                  </a:cubicBezTo>
                  <a:cubicBezTo>
                    <a:pt x="50571" y="39712"/>
                    <a:pt x="50571" y="39712"/>
                    <a:pt x="50571" y="39712"/>
                  </a:cubicBezTo>
                  <a:cubicBezTo>
                    <a:pt x="57428" y="34532"/>
                    <a:pt x="66000" y="31942"/>
                    <a:pt x="74571" y="31942"/>
                  </a:cubicBezTo>
                  <a:cubicBezTo>
                    <a:pt x="84857" y="31942"/>
                    <a:pt x="94285" y="35395"/>
                    <a:pt x="102000" y="42302"/>
                  </a:cubicBezTo>
                  <a:cubicBezTo>
                    <a:pt x="98571" y="45755"/>
                    <a:pt x="98571" y="45755"/>
                    <a:pt x="98571" y="45755"/>
                  </a:cubicBezTo>
                  <a:cubicBezTo>
                    <a:pt x="108857" y="56978"/>
                    <a:pt x="108857" y="56978"/>
                    <a:pt x="108857" y="56978"/>
                  </a:cubicBezTo>
                  <a:cubicBezTo>
                    <a:pt x="120000" y="45755"/>
                    <a:pt x="120000" y="45755"/>
                    <a:pt x="120000" y="45755"/>
                  </a:cubicBezTo>
                  <a:lnTo>
                    <a:pt x="108857" y="35395"/>
                  </a:lnTo>
                  <a:close/>
                  <a:moveTo>
                    <a:pt x="50571" y="108776"/>
                  </a:moveTo>
                  <a:cubicBezTo>
                    <a:pt x="46285" y="113956"/>
                    <a:pt x="46285" y="113956"/>
                    <a:pt x="46285" y="113956"/>
                  </a:cubicBezTo>
                  <a:cubicBezTo>
                    <a:pt x="42000" y="108776"/>
                    <a:pt x="42000" y="108776"/>
                    <a:pt x="42000" y="108776"/>
                  </a:cubicBezTo>
                  <a:cubicBezTo>
                    <a:pt x="46285" y="104460"/>
                    <a:pt x="46285" y="104460"/>
                    <a:pt x="46285" y="104460"/>
                  </a:cubicBezTo>
                  <a:lnTo>
                    <a:pt x="50571" y="108776"/>
                  </a:lnTo>
                  <a:close/>
                  <a:moveTo>
                    <a:pt x="71142" y="6043"/>
                  </a:moveTo>
                  <a:cubicBezTo>
                    <a:pt x="72000" y="5179"/>
                    <a:pt x="72857" y="4316"/>
                    <a:pt x="73714" y="4316"/>
                  </a:cubicBezTo>
                  <a:cubicBezTo>
                    <a:pt x="75428" y="4316"/>
                    <a:pt x="76285" y="5179"/>
                    <a:pt x="77142" y="6043"/>
                  </a:cubicBezTo>
                  <a:cubicBezTo>
                    <a:pt x="78857" y="7769"/>
                    <a:pt x="78857" y="10359"/>
                    <a:pt x="77142" y="12086"/>
                  </a:cubicBezTo>
                  <a:cubicBezTo>
                    <a:pt x="76285" y="12949"/>
                    <a:pt x="75428" y="12949"/>
                    <a:pt x="73714" y="12949"/>
                  </a:cubicBezTo>
                  <a:cubicBezTo>
                    <a:pt x="72857" y="12949"/>
                    <a:pt x="72000" y="12949"/>
                    <a:pt x="71142" y="12086"/>
                  </a:cubicBezTo>
                  <a:cubicBezTo>
                    <a:pt x="69428" y="10359"/>
                    <a:pt x="69428" y="7769"/>
                    <a:pt x="71142" y="6043"/>
                  </a:cubicBezTo>
                  <a:close/>
                  <a:moveTo>
                    <a:pt x="12857" y="76834"/>
                  </a:moveTo>
                  <a:cubicBezTo>
                    <a:pt x="12000" y="77697"/>
                    <a:pt x="11142" y="77697"/>
                    <a:pt x="9428" y="77697"/>
                  </a:cubicBezTo>
                  <a:cubicBezTo>
                    <a:pt x="8571" y="77697"/>
                    <a:pt x="7714" y="77697"/>
                    <a:pt x="6857" y="76834"/>
                  </a:cubicBezTo>
                  <a:cubicBezTo>
                    <a:pt x="6000" y="75971"/>
                    <a:pt x="5142" y="75107"/>
                    <a:pt x="5142" y="73381"/>
                  </a:cubicBezTo>
                  <a:cubicBezTo>
                    <a:pt x="5142" y="72517"/>
                    <a:pt x="6000" y="71654"/>
                    <a:pt x="6857" y="70791"/>
                  </a:cubicBezTo>
                  <a:cubicBezTo>
                    <a:pt x="7714" y="69928"/>
                    <a:pt x="8571" y="69064"/>
                    <a:pt x="9428" y="69064"/>
                  </a:cubicBezTo>
                  <a:cubicBezTo>
                    <a:pt x="11142" y="69064"/>
                    <a:pt x="12000" y="69928"/>
                    <a:pt x="12857" y="70791"/>
                  </a:cubicBezTo>
                  <a:cubicBezTo>
                    <a:pt x="14571" y="72517"/>
                    <a:pt x="14571" y="75107"/>
                    <a:pt x="12857" y="76834"/>
                  </a:cubicBezTo>
                  <a:close/>
                  <a:moveTo>
                    <a:pt x="42000" y="45755"/>
                  </a:moveTo>
                  <a:cubicBezTo>
                    <a:pt x="36857" y="41438"/>
                    <a:pt x="36857" y="41438"/>
                    <a:pt x="36857" y="41438"/>
                  </a:cubicBezTo>
                  <a:cubicBezTo>
                    <a:pt x="42000" y="36258"/>
                    <a:pt x="42000" y="36258"/>
                    <a:pt x="42000" y="36258"/>
                  </a:cubicBezTo>
                  <a:cubicBezTo>
                    <a:pt x="46285" y="41438"/>
                    <a:pt x="46285" y="41438"/>
                    <a:pt x="46285" y="41438"/>
                  </a:cubicBezTo>
                  <a:lnTo>
                    <a:pt x="42000" y="45755"/>
                  </a:lnTo>
                  <a:close/>
                  <a:moveTo>
                    <a:pt x="108857" y="50071"/>
                  </a:moveTo>
                  <a:cubicBezTo>
                    <a:pt x="104571" y="45755"/>
                    <a:pt x="104571" y="45755"/>
                    <a:pt x="104571" y="45755"/>
                  </a:cubicBezTo>
                  <a:cubicBezTo>
                    <a:pt x="108857" y="41438"/>
                    <a:pt x="108857" y="41438"/>
                    <a:pt x="108857" y="41438"/>
                  </a:cubicBezTo>
                  <a:cubicBezTo>
                    <a:pt x="114000" y="45755"/>
                    <a:pt x="114000" y="45755"/>
                    <a:pt x="114000" y="45755"/>
                  </a:cubicBezTo>
                  <a:lnTo>
                    <a:pt x="108857" y="50071"/>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00" name="Shape 500"/>
            <p:cNvSpPr/>
            <p:nvPr/>
          </p:nvSpPr>
          <p:spPr>
            <a:xfrm>
              <a:off x="7996238" y="3548063"/>
              <a:ext cx="661988" cy="600075"/>
            </a:xfrm>
            <a:custGeom>
              <a:pathLst>
                <a:path extrusionOk="0" h="120000" w="120000">
                  <a:moveTo>
                    <a:pt x="117985" y="34285"/>
                  </a:moveTo>
                  <a:lnTo>
                    <a:pt x="90647" y="0"/>
                  </a:lnTo>
                  <a:lnTo>
                    <a:pt x="29352" y="0"/>
                  </a:lnTo>
                  <a:lnTo>
                    <a:pt x="2014" y="34285"/>
                  </a:lnTo>
                  <a:lnTo>
                    <a:pt x="0" y="37460"/>
                  </a:lnTo>
                  <a:lnTo>
                    <a:pt x="2014" y="39682"/>
                  </a:lnTo>
                  <a:lnTo>
                    <a:pt x="59568" y="120000"/>
                  </a:lnTo>
                  <a:lnTo>
                    <a:pt x="117985" y="39682"/>
                  </a:lnTo>
                  <a:lnTo>
                    <a:pt x="119999" y="37460"/>
                  </a:lnTo>
                  <a:lnTo>
                    <a:pt x="117985" y="34285"/>
                  </a:lnTo>
                  <a:close/>
                  <a:moveTo>
                    <a:pt x="112230" y="34285"/>
                  </a:moveTo>
                  <a:lnTo>
                    <a:pt x="66474" y="34285"/>
                  </a:lnTo>
                  <a:lnTo>
                    <a:pt x="88920" y="5396"/>
                  </a:lnTo>
                  <a:lnTo>
                    <a:pt x="112230" y="34285"/>
                  </a:lnTo>
                  <a:close/>
                  <a:moveTo>
                    <a:pt x="59568" y="34285"/>
                  </a:moveTo>
                  <a:lnTo>
                    <a:pt x="36258" y="4444"/>
                  </a:lnTo>
                  <a:lnTo>
                    <a:pt x="82877" y="4444"/>
                  </a:lnTo>
                  <a:lnTo>
                    <a:pt x="60431" y="34285"/>
                  </a:lnTo>
                  <a:lnTo>
                    <a:pt x="59568" y="34285"/>
                  </a:lnTo>
                  <a:close/>
                  <a:moveTo>
                    <a:pt x="30215" y="5396"/>
                  </a:moveTo>
                  <a:lnTo>
                    <a:pt x="53812" y="34285"/>
                  </a:lnTo>
                  <a:lnTo>
                    <a:pt x="7769" y="34285"/>
                  </a:lnTo>
                  <a:lnTo>
                    <a:pt x="30215" y="5396"/>
                  </a:lnTo>
                  <a:close/>
                  <a:moveTo>
                    <a:pt x="57553" y="39682"/>
                  </a:moveTo>
                  <a:lnTo>
                    <a:pt x="57553" y="109206"/>
                  </a:lnTo>
                  <a:lnTo>
                    <a:pt x="7769" y="39682"/>
                  </a:lnTo>
                  <a:lnTo>
                    <a:pt x="57553" y="39682"/>
                  </a:lnTo>
                  <a:close/>
                  <a:moveTo>
                    <a:pt x="62446" y="109206"/>
                  </a:moveTo>
                  <a:lnTo>
                    <a:pt x="62446" y="39682"/>
                  </a:lnTo>
                  <a:lnTo>
                    <a:pt x="112230" y="39682"/>
                  </a:lnTo>
                  <a:lnTo>
                    <a:pt x="62446" y="109206"/>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01" name="Shape 501"/>
            <p:cNvSpPr/>
            <p:nvPr/>
          </p:nvSpPr>
          <p:spPr>
            <a:xfrm>
              <a:off x="7959725" y="4855485"/>
              <a:ext cx="736600" cy="738188"/>
            </a:xfrm>
            <a:custGeom>
              <a:pathLst>
                <a:path extrusionOk="0" h="120000" w="120000">
                  <a:moveTo>
                    <a:pt x="103357" y="69565"/>
                  </a:moveTo>
                  <a:cubicBezTo>
                    <a:pt x="120000" y="67826"/>
                    <a:pt x="120000" y="67826"/>
                    <a:pt x="120000" y="67826"/>
                  </a:cubicBezTo>
                  <a:cubicBezTo>
                    <a:pt x="120000" y="52173"/>
                    <a:pt x="120000" y="52173"/>
                    <a:pt x="120000" y="52173"/>
                  </a:cubicBezTo>
                  <a:cubicBezTo>
                    <a:pt x="103357" y="50434"/>
                    <a:pt x="103357" y="50434"/>
                    <a:pt x="103357" y="50434"/>
                  </a:cubicBezTo>
                  <a:cubicBezTo>
                    <a:pt x="101605" y="45217"/>
                    <a:pt x="99854" y="40000"/>
                    <a:pt x="97226" y="36521"/>
                  </a:cubicBezTo>
                  <a:cubicBezTo>
                    <a:pt x="106861" y="23478"/>
                    <a:pt x="106861" y="23478"/>
                    <a:pt x="106861" y="23478"/>
                  </a:cubicBezTo>
                  <a:cubicBezTo>
                    <a:pt x="96350" y="13043"/>
                    <a:pt x="96350" y="13043"/>
                    <a:pt x="96350" y="13043"/>
                  </a:cubicBezTo>
                  <a:cubicBezTo>
                    <a:pt x="84087" y="22608"/>
                    <a:pt x="84087" y="22608"/>
                    <a:pt x="84087" y="22608"/>
                  </a:cubicBezTo>
                  <a:cubicBezTo>
                    <a:pt x="79708" y="20000"/>
                    <a:pt x="75328" y="18260"/>
                    <a:pt x="70072" y="17391"/>
                  </a:cubicBezTo>
                  <a:cubicBezTo>
                    <a:pt x="68321" y="0"/>
                    <a:pt x="68321" y="0"/>
                    <a:pt x="68321" y="0"/>
                  </a:cubicBezTo>
                  <a:cubicBezTo>
                    <a:pt x="51678" y="0"/>
                    <a:pt x="51678" y="0"/>
                    <a:pt x="51678" y="0"/>
                  </a:cubicBezTo>
                  <a:cubicBezTo>
                    <a:pt x="49927" y="17391"/>
                    <a:pt x="49927" y="17391"/>
                    <a:pt x="49927" y="17391"/>
                  </a:cubicBezTo>
                  <a:cubicBezTo>
                    <a:pt x="44671" y="18260"/>
                    <a:pt x="40291" y="20000"/>
                    <a:pt x="36788" y="22608"/>
                  </a:cubicBezTo>
                  <a:cubicBezTo>
                    <a:pt x="22773" y="13043"/>
                    <a:pt x="22773" y="13043"/>
                    <a:pt x="22773" y="13043"/>
                  </a:cubicBezTo>
                  <a:cubicBezTo>
                    <a:pt x="13138" y="23478"/>
                    <a:pt x="13138" y="23478"/>
                    <a:pt x="13138" y="23478"/>
                  </a:cubicBezTo>
                  <a:cubicBezTo>
                    <a:pt x="22773" y="36521"/>
                    <a:pt x="22773" y="36521"/>
                    <a:pt x="22773" y="36521"/>
                  </a:cubicBezTo>
                  <a:cubicBezTo>
                    <a:pt x="20145" y="40869"/>
                    <a:pt x="18394" y="45217"/>
                    <a:pt x="16642" y="49565"/>
                  </a:cubicBezTo>
                  <a:cubicBezTo>
                    <a:pt x="0" y="52173"/>
                    <a:pt x="0" y="52173"/>
                    <a:pt x="0" y="52173"/>
                  </a:cubicBezTo>
                  <a:cubicBezTo>
                    <a:pt x="0" y="67826"/>
                    <a:pt x="0" y="67826"/>
                    <a:pt x="0" y="67826"/>
                  </a:cubicBezTo>
                  <a:cubicBezTo>
                    <a:pt x="16642" y="69565"/>
                    <a:pt x="16642" y="69565"/>
                    <a:pt x="16642" y="69565"/>
                  </a:cubicBezTo>
                  <a:cubicBezTo>
                    <a:pt x="18394" y="74782"/>
                    <a:pt x="20145" y="79130"/>
                    <a:pt x="22773" y="83478"/>
                  </a:cubicBezTo>
                  <a:cubicBezTo>
                    <a:pt x="13138" y="96521"/>
                    <a:pt x="13138" y="96521"/>
                    <a:pt x="13138" y="96521"/>
                  </a:cubicBezTo>
                  <a:cubicBezTo>
                    <a:pt x="22773" y="106086"/>
                    <a:pt x="22773" y="106086"/>
                    <a:pt x="22773" y="106086"/>
                  </a:cubicBezTo>
                  <a:cubicBezTo>
                    <a:pt x="35912" y="96521"/>
                    <a:pt x="35912" y="96521"/>
                    <a:pt x="35912" y="96521"/>
                  </a:cubicBezTo>
                  <a:cubicBezTo>
                    <a:pt x="40291" y="99130"/>
                    <a:pt x="44671" y="101739"/>
                    <a:pt x="49927" y="102608"/>
                  </a:cubicBezTo>
                  <a:cubicBezTo>
                    <a:pt x="51678" y="120000"/>
                    <a:pt x="51678" y="120000"/>
                    <a:pt x="51678" y="120000"/>
                  </a:cubicBezTo>
                  <a:cubicBezTo>
                    <a:pt x="68321" y="120000"/>
                    <a:pt x="68321" y="120000"/>
                    <a:pt x="68321" y="120000"/>
                  </a:cubicBezTo>
                  <a:cubicBezTo>
                    <a:pt x="70072" y="102608"/>
                    <a:pt x="70072" y="102608"/>
                    <a:pt x="70072" y="102608"/>
                  </a:cubicBezTo>
                  <a:cubicBezTo>
                    <a:pt x="75328" y="101739"/>
                    <a:pt x="79708" y="99130"/>
                    <a:pt x="83211" y="96521"/>
                  </a:cubicBezTo>
                  <a:cubicBezTo>
                    <a:pt x="97226" y="106086"/>
                    <a:pt x="97226" y="106086"/>
                    <a:pt x="97226" y="106086"/>
                  </a:cubicBezTo>
                  <a:cubicBezTo>
                    <a:pt x="106861" y="96521"/>
                    <a:pt x="106861" y="96521"/>
                    <a:pt x="106861" y="96521"/>
                  </a:cubicBezTo>
                  <a:cubicBezTo>
                    <a:pt x="97226" y="83478"/>
                    <a:pt x="97226" y="83478"/>
                    <a:pt x="97226" y="83478"/>
                  </a:cubicBezTo>
                  <a:cubicBezTo>
                    <a:pt x="99854" y="79130"/>
                    <a:pt x="101605" y="74782"/>
                    <a:pt x="103357" y="69565"/>
                  </a:cubicBezTo>
                  <a:close/>
                  <a:moveTo>
                    <a:pt x="115620" y="55652"/>
                  </a:moveTo>
                  <a:cubicBezTo>
                    <a:pt x="115620" y="64347"/>
                    <a:pt x="115620" y="64347"/>
                    <a:pt x="115620" y="64347"/>
                  </a:cubicBezTo>
                  <a:cubicBezTo>
                    <a:pt x="102481" y="65217"/>
                    <a:pt x="102481" y="65217"/>
                    <a:pt x="102481" y="65217"/>
                  </a:cubicBezTo>
                  <a:cubicBezTo>
                    <a:pt x="103357" y="63478"/>
                    <a:pt x="103357" y="61739"/>
                    <a:pt x="103357" y="60000"/>
                  </a:cubicBezTo>
                  <a:cubicBezTo>
                    <a:pt x="103357" y="58260"/>
                    <a:pt x="103357" y="56521"/>
                    <a:pt x="102481" y="54782"/>
                  </a:cubicBezTo>
                  <a:lnTo>
                    <a:pt x="115620" y="55652"/>
                  </a:lnTo>
                  <a:close/>
                  <a:moveTo>
                    <a:pt x="96350" y="19130"/>
                  </a:moveTo>
                  <a:cubicBezTo>
                    <a:pt x="100729" y="23478"/>
                    <a:pt x="100729" y="23478"/>
                    <a:pt x="100729" y="23478"/>
                  </a:cubicBezTo>
                  <a:cubicBezTo>
                    <a:pt x="93722" y="33043"/>
                    <a:pt x="93722" y="33043"/>
                    <a:pt x="93722" y="33043"/>
                  </a:cubicBezTo>
                  <a:cubicBezTo>
                    <a:pt x="91970" y="30434"/>
                    <a:pt x="89343" y="27826"/>
                    <a:pt x="86715" y="26086"/>
                  </a:cubicBezTo>
                  <a:lnTo>
                    <a:pt x="96350" y="19130"/>
                  </a:lnTo>
                  <a:close/>
                  <a:moveTo>
                    <a:pt x="56058" y="4347"/>
                  </a:moveTo>
                  <a:cubicBezTo>
                    <a:pt x="63941" y="4347"/>
                    <a:pt x="63941" y="4347"/>
                    <a:pt x="63941" y="4347"/>
                  </a:cubicBezTo>
                  <a:cubicBezTo>
                    <a:pt x="65693" y="17391"/>
                    <a:pt x="65693" y="17391"/>
                    <a:pt x="65693" y="17391"/>
                  </a:cubicBezTo>
                  <a:cubicBezTo>
                    <a:pt x="63941" y="17391"/>
                    <a:pt x="62189" y="16521"/>
                    <a:pt x="59562" y="16521"/>
                  </a:cubicBezTo>
                  <a:cubicBezTo>
                    <a:pt x="57810" y="16521"/>
                    <a:pt x="56058" y="17391"/>
                    <a:pt x="54306" y="17391"/>
                  </a:cubicBezTo>
                  <a:lnTo>
                    <a:pt x="56058" y="4347"/>
                  </a:lnTo>
                  <a:close/>
                  <a:moveTo>
                    <a:pt x="18394" y="23478"/>
                  </a:moveTo>
                  <a:cubicBezTo>
                    <a:pt x="23649" y="19130"/>
                    <a:pt x="23649" y="19130"/>
                    <a:pt x="23649" y="19130"/>
                  </a:cubicBezTo>
                  <a:cubicBezTo>
                    <a:pt x="33284" y="26086"/>
                    <a:pt x="33284" y="26086"/>
                    <a:pt x="33284" y="26086"/>
                  </a:cubicBezTo>
                  <a:cubicBezTo>
                    <a:pt x="32408" y="26956"/>
                    <a:pt x="30656" y="27826"/>
                    <a:pt x="29781" y="29565"/>
                  </a:cubicBezTo>
                  <a:cubicBezTo>
                    <a:pt x="28029" y="30434"/>
                    <a:pt x="27153" y="32173"/>
                    <a:pt x="25401" y="33913"/>
                  </a:cubicBezTo>
                  <a:lnTo>
                    <a:pt x="18394" y="23478"/>
                  </a:lnTo>
                  <a:close/>
                  <a:moveTo>
                    <a:pt x="4379" y="64347"/>
                  </a:moveTo>
                  <a:cubicBezTo>
                    <a:pt x="4379" y="55652"/>
                    <a:pt x="4379" y="55652"/>
                    <a:pt x="4379" y="55652"/>
                  </a:cubicBezTo>
                  <a:cubicBezTo>
                    <a:pt x="16642" y="53913"/>
                    <a:pt x="16642" y="53913"/>
                    <a:pt x="16642" y="53913"/>
                  </a:cubicBezTo>
                  <a:cubicBezTo>
                    <a:pt x="16642" y="56521"/>
                    <a:pt x="16642" y="58260"/>
                    <a:pt x="16642" y="60000"/>
                  </a:cubicBezTo>
                  <a:cubicBezTo>
                    <a:pt x="16642" y="61739"/>
                    <a:pt x="16642" y="63478"/>
                    <a:pt x="16642" y="65217"/>
                  </a:cubicBezTo>
                  <a:lnTo>
                    <a:pt x="4379" y="64347"/>
                  </a:lnTo>
                  <a:close/>
                  <a:moveTo>
                    <a:pt x="23649" y="100869"/>
                  </a:moveTo>
                  <a:cubicBezTo>
                    <a:pt x="19270" y="95652"/>
                    <a:pt x="19270" y="95652"/>
                    <a:pt x="19270" y="95652"/>
                  </a:cubicBezTo>
                  <a:cubicBezTo>
                    <a:pt x="26277" y="86086"/>
                    <a:pt x="26277" y="86086"/>
                    <a:pt x="26277" y="86086"/>
                  </a:cubicBezTo>
                  <a:cubicBezTo>
                    <a:pt x="28029" y="89565"/>
                    <a:pt x="30656" y="91304"/>
                    <a:pt x="33284" y="93913"/>
                  </a:cubicBezTo>
                  <a:lnTo>
                    <a:pt x="23649" y="100869"/>
                  </a:lnTo>
                  <a:close/>
                  <a:moveTo>
                    <a:pt x="63941" y="115652"/>
                  </a:moveTo>
                  <a:cubicBezTo>
                    <a:pt x="56058" y="115652"/>
                    <a:pt x="56058" y="115652"/>
                    <a:pt x="56058" y="115652"/>
                  </a:cubicBezTo>
                  <a:cubicBezTo>
                    <a:pt x="54306" y="102608"/>
                    <a:pt x="54306" y="102608"/>
                    <a:pt x="54306" y="102608"/>
                  </a:cubicBezTo>
                  <a:cubicBezTo>
                    <a:pt x="56058" y="102608"/>
                    <a:pt x="57810" y="102608"/>
                    <a:pt x="59562" y="102608"/>
                  </a:cubicBezTo>
                  <a:cubicBezTo>
                    <a:pt x="59562" y="102608"/>
                    <a:pt x="59562" y="102608"/>
                    <a:pt x="59562" y="102608"/>
                  </a:cubicBezTo>
                  <a:cubicBezTo>
                    <a:pt x="59562" y="102608"/>
                    <a:pt x="59562" y="102608"/>
                    <a:pt x="59562" y="102608"/>
                  </a:cubicBezTo>
                  <a:cubicBezTo>
                    <a:pt x="62189" y="102608"/>
                    <a:pt x="63941" y="102608"/>
                    <a:pt x="65693" y="102608"/>
                  </a:cubicBezTo>
                  <a:lnTo>
                    <a:pt x="63941" y="115652"/>
                  </a:lnTo>
                  <a:close/>
                  <a:moveTo>
                    <a:pt x="59562" y="98260"/>
                  </a:moveTo>
                  <a:cubicBezTo>
                    <a:pt x="38540" y="98260"/>
                    <a:pt x="21021" y="80869"/>
                    <a:pt x="21021" y="60000"/>
                  </a:cubicBezTo>
                  <a:cubicBezTo>
                    <a:pt x="21021" y="49565"/>
                    <a:pt x="25401" y="40000"/>
                    <a:pt x="32408" y="32173"/>
                  </a:cubicBezTo>
                  <a:cubicBezTo>
                    <a:pt x="39416" y="25217"/>
                    <a:pt x="49927" y="20869"/>
                    <a:pt x="59562" y="20869"/>
                  </a:cubicBezTo>
                  <a:cubicBezTo>
                    <a:pt x="59562" y="20869"/>
                    <a:pt x="59562" y="20869"/>
                    <a:pt x="59562" y="20869"/>
                  </a:cubicBezTo>
                  <a:cubicBezTo>
                    <a:pt x="81459" y="20869"/>
                    <a:pt x="98978" y="38260"/>
                    <a:pt x="98978" y="60000"/>
                  </a:cubicBezTo>
                  <a:cubicBezTo>
                    <a:pt x="98978" y="70434"/>
                    <a:pt x="94598" y="80000"/>
                    <a:pt x="87591" y="86956"/>
                  </a:cubicBezTo>
                  <a:cubicBezTo>
                    <a:pt x="80583" y="94782"/>
                    <a:pt x="70072" y="98260"/>
                    <a:pt x="59562" y="98260"/>
                  </a:cubicBezTo>
                  <a:close/>
                  <a:moveTo>
                    <a:pt x="101605" y="95652"/>
                  </a:moveTo>
                  <a:cubicBezTo>
                    <a:pt x="96350" y="100869"/>
                    <a:pt x="96350" y="100869"/>
                    <a:pt x="96350" y="100869"/>
                  </a:cubicBezTo>
                  <a:cubicBezTo>
                    <a:pt x="86715" y="93913"/>
                    <a:pt x="86715" y="93913"/>
                    <a:pt x="86715" y="93913"/>
                  </a:cubicBezTo>
                  <a:cubicBezTo>
                    <a:pt x="87591" y="93043"/>
                    <a:pt x="89343" y="91304"/>
                    <a:pt x="90218" y="90434"/>
                  </a:cubicBezTo>
                  <a:cubicBezTo>
                    <a:pt x="91970" y="88695"/>
                    <a:pt x="92846" y="87826"/>
                    <a:pt x="94598" y="86086"/>
                  </a:cubicBezTo>
                  <a:lnTo>
                    <a:pt x="101605" y="95652"/>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502" name="Shape 502"/>
          <p:cNvSpPr/>
          <p:nvPr/>
        </p:nvSpPr>
        <p:spPr>
          <a:xfrm>
            <a:off x="6713625" y="1297100"/>
            <a:ext cx="15978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accent1"/>
                </a:solidFill>
                <a:latin typeface="Open Sans"/>
                <a:ea typeface="Open Sans"/>
                <a:cs typeface="Open Sans"/>
                <a:sym typeface="Open Sans"/>
              </a:rPr>
              <a:t>Quality is Value</a:t>
            </a:r>
            <a:endParaRPr sz="1100"/>
          </a:p>
        </p:txBody>
      </p:sp>
      <p:sp>
        <p:nvSpPr>
          <p:cNvPr id="503" name="Shape 503"/>
          <p:cNvSpPr txBox="1"/>
          <p:nvPr/>
        </p:nvSpPr>
        <p:spPr>
          <a:xfrm>
            <a:off x="6713624" y="1557913"/>
            <a:ext cx="1801726" cy="530915"/>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lang="en" sz="800">
                <a:solidFill>
                  <a:srgbClr val="3F3F3F"/>
                </a:solidFill>
                <a:latin typeface="Open Sans"/>
                <a:ea typeface="Open Sans"/>
                <a:cs typeface="Open Sans"/>
                <a:sym typeface="Open Sans"/>
              </a:rPr>
              <a:t>Contrary to popular belief, Lorem Ipsum is not simply random text. It has roots in a piece of classical</a:t>
            </a:r>
            <a:endParaRPr sz="1100"/>
          </a:p>
        </p:txBody>
      </p:sp>
      <p:sp>
        <p:nvSpPr>
          <p:cNvPr id="504" name="Shape 504"/>
          <p:cNvSpPr/>
          <p:nvPr/>
        </p:nvSpPr>
        <p:spPr>
          <a:xfrm>
            <a:off x="6713625" y="2393363"/>
            <a:ext cx="15978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accent1"/>
                </a:solidFill>
                <a:latin typeface="Open Sans"/>
                <a:ea typeface="Open Sans"/>
                <a:cs typeface="Open Sans"/>
                <a:sym typeface="Open Sans"/>
              </a:rPr>
              <a:t>Quality is Value</a:t>
            </a:r>
            <a:endParaRPr sz="1100"/>
          </a:p>
        </p:txBody>
      </p:sp>
      <p:sp>
        <p:nvSpPr>
          <p:cNvPr id="505" name="Shape 505"/>
          <p:cNvSpPr txBox="1"/>
          <p:nvPr/>
        </p:nvSpPr>
        <p:spPr>
          <a:xfrm>
            <a:off x="6713624" y="2654180"/>
            <a:ext cx="1801726" cy="530915"/>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lang="en" sz="800">
                <a:solidFill>
                  <a:srgbClr val="3F3F3F"/>
                </a:solidFill>
                <a:latin typeface="Open Sans"/>
                <a:ea typeface="Open Sans"/>
                <a:cs typeface="Open Sans"/>
                <a:sym typeface="Open Sans"/>
              </a:rPr>
              <a:t>Contrary to popular belief, Lorem Ipsum is not simply random text. It has roots in a piece of classical</a:t>
            </a:r>
            <a:endParaRPr sz="1100"/>
          </a:p>
        </p:txBody>
      </p:sp>
      <p:sp>
        <p:nvSpPr>
          <p:cNvPr id="506" name="Shape 506"/>
          <p:cNvSpPr/>
          <p:nvPr/>
        </p:nvSpPr>
        <p:spPr>
          <a:xfrm>
            <a:off x="6713625" y="3489627"/>
            <a:ext cx="15978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accent1"/>
                </a:solidFill>
                <a:latin typeface="Open Sans"/>
                <a:ea typeface="Open Sans"/>
                <a:cs typeface="Open Sans"/>
                <a:sym typeface="Open Sans"/>
              </a:rPr>
              <a:t>Quality is Value</a:t>
            </a:r>
            <a:endParaRPr sz="1100"/>
          </a:p>
        </p:txBody>
      </p:sp>
      <p:sp>
        <p:nvSpPr>
          <p:cNvPr id="507" name="Shape 507"/>
          <p:cNvSpPr txBox="1"/>
          <p:nvPr/>
        </p:nvSpPr>
        <p:spPr>
          <a:xfrm>
            <a:off x="6713624" y="3750448"/>
            <a:ext cx="1801726" cy="530915"/>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lang="en" sz="800">
                <a:solidFill>
                  <a:srgbClr val="3F3F3F"/>
                </a:solidFill>
                <a:latin typeface="Open Sans"/>
                <a:ea typeface="Open Sans"/>
                <a:cs typeface="Open Sans"/>
                <a:sym typeface="Open Sans"/>
              </a:rPr>
              <a:t>Contrary to popular belief, Lorem Ipsum is not simply random text. It has roots in a piece of classical</a:t>
            </a:r>
            <a:endParaRPr sz="1100"/>
          </a:p>
        </p:txBody>
      </p:sp>
    </p:spTree>
  </p:cSld>
  <p:clrMapOvr>
    <a:masterClrMapping/>
  </p:clrMapOvr>
  <p:transition spd="slow">
    <p:fade thruBlk="1"/>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2" name="Shape 512"/>
        <p:cNvGrpSpPr/>
        <p:nvPr/>
      </p:nvGrpSpPr>
      <p:grpSpPr>
        <a:xfrm>
          <a:off x="0" y="0"/>
          <a:ext cx="0" cy="0"/>
          <a:chOff x="0" y="0"/>
          <a:chExt cx="0" cy="0"/>
        </a:xfrm>
      </p:grpSpPr>
      <p:sp>
        <p:nvSpPr>
          <p:cNvPr id="513" name="Shape 513"/>
          <p:cNvSpPr/>
          <p:nvPr/>
        </p:nvSpPr>
        <p:spPr>
          <a:xfrm>
            <a:off x="-7143" y="0"/>
            <a:ext cx="9151142"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514" name="Shape 514"/>
          <p:cNvGrpSpPr/>
          <p:nvPr/>
        </p:nvGrpSpPr>
        <p:grpSpPr>
          <a:xfrm>
            <a:off x="0" y="0"/>
            <a:ext cx="9142810" cy="5133975"/>
            <a:chOff x="-12649200" y="-6767512"/>
            <a:chExt cx="12190413" cy="6845300"/>
          </a:xfrm>
        </p:grpSpPr>
        <p:sp>
          <p:nvSpPr>
            <p:cNvPr id="515" name="Shape 515"/>
            <p:cNvSpPr/>
            <p:nvPr/>
          </p:nvSpPr>
          <p:spPr>
            <a:xfrm>
              <a:off x="-4518025" y="-6767512"/>
              <a:ext cx="4059238" cy="2278063"/>
            </a:xfrm>
            <a:custGeom>
              <a:pathLst>
                <a:path extrusionOk="0" h="120000" w="120000">
                  <a:moveTo>
                    <a:pt x="2158" y="115818"/>
                  </a:moveTo>
                  <a:lnTo>
                    <a:pt x="891" y="112055"/>
                  </a:lnTo>
                  <a:lnTo>
                    <a:pt x="2158" y="108125"/>
                  </a:lnTo>
                  <a:lnTo>
                    <a:pt x="3378" y="112055"/>
                  </a:lnTo>
                  <a:lnTo>
                    <a:pt x="2158" y="115818"/>
                  </a:lnTo>
                  <a:close/>
                  <a:moveTo>
                    <a:pt x="5021" y="115818"/>
                  </a:moveTo>
                  <a:lnTo>
                    <a:pt x="3801" y="112055"/>
                  </a:lnTo>
                  <a:lnTo>
                    <a:pt x="5021" y="108125"/>
                  </a:lnTo>
                  <a:lnTo>
                    <a:pt x="6241" y="112055"/>
                  </a:lnTo>
                  <a:lnTo>
                    <a:pt x="5021" y="115818"/>
                  </a:lnTo>
                  <a:close/>
                  <a:moveTo>
                    <a:pt x="7931" y="115818"/>
                  </a:moveTo>
                  <a:lnTo>
                    <a:pt x="6664" y="112055"/>
                  </a:lnTo>
                  <a:lnTo>
                    <a:pt x="7931" y="108125"/>
                  </a:lnTo>
                  <a:lnTo>
                    <a:pt x="9104" y="112055"/>
                  </a:lnTo>
                  <a:lnTo>
                    <a:pt x="7931" y="115818"/>
                  </a:lnTo>
                  <a:close/>
                  <a:moveTo>
                    <a:pt x="10793" y="115818"/>
                  </a:moveTo>
                  <a:lnTo>
                    <a:pt x="9526" y="112055"/>
                  </a:lnTo>
                  <a:lnTo>
                    <a:pt x="10793" y="108125"/>
                  </a:lnTo>
                  <a:lnTo>
                    <a:pt x="12014" y="112055"/>
                  </a:lnTo>
                  <a:lnTo>
                    <a:pt x="10793" y="115818"/>
                  </a:lnTo>
                  <a:close/>
                  <a:moveTo>
                    <a:pt x="13703" y="115818"/>
                  </a:moveTo>
                  <a:lnTo>
                    <a:pt x="12483" y="112055"/>
                  </a:lnTo>
                  <a:lnTo>
                    <a:pt x="13703" y="108125"/>
                  </a:lnTo>
                  <a:lnTo>
                    <a:pt x="14970" y="112055"/>
                  </a:lnTo>
                  <a:lnTo>
                    <a:pt x="13703" y="115818"/>
                  </a:lnTo>
                  <a:close/>
                  <a:moveTo>
                    <a:pt x="16566" y="115818"/>
                  </a:moveTo>
                  <a:lnTo>
                    <a:pt x="15393" y="112055"/>
                  </a:lnTo>
                  <a:lnTo>
                    <a:pt x="16566" y="108125"/>
                  </a:lnTo>
                  <a:lnTo>
                    <a:pt x="17833" y="112055"/>
                  </a:lnTo>
                  <a:lnTo>
                    <a:pt x="16566" y="115818"/>
                  </a:lnTo>
                  <a:close/>
                  <a:moveTo>
                    <a:pt x="19475" y="115818"/>
                  </a:moveTo>
                  <a:lnTo>
                    <a:pt x="18255" y="112055"/>
                  </a:lnTo>
                  <a:lnTo>
                    <a:pt x="19475" y="108125"/>
                  </a:lnTo>
                  <a:lnTo>
                    <a:pt x="20743" y="112055"/>
                  </a:lnTo>
                  <a:lnTo>
                    <a:pt x="19475" y="115818"/>
                  </a:lnTo>
                  <a:close/>
                  <a:moveTo>
                    <a:pt x="22338" y="115818"/>
                  </a:moveTo>
                  <a:lnTo>
                    <a:pt x="21165" y="112055"/>
                  </a:lnTo>
                  <a:lnTo>
                    <a:pt x="22338" y="108125"/>
                  </a:lnTo>
                  <a:lnTo>
                    <a:pt x="23605" y="112055"/>
                  </a:lnTo>
                  <a:lnTo>
                    <a:pt x="22338" y="115818"/>
                  </a:lnTo>
                  <a:close/>
                  <a:moveTo>
                    <a:pt x="25248" y="115818"/>
                  </a:moveTo>
                  <a:lnTo>
                    <a:pt x="24028" y="112055"/>
                  </a:lnTo>
                  <a:lnTo>
                    <a:pt x="25248" y="108125"/>
                  </a:lnTo>
                  <a:lnTo>
                    <a:pt x="26515" y="112055"/>
                  </a:lnTo>
                  <a:lnTo>
                    <a:pt x="25248" y="115818"/>
                  </a:lnTo>
                  <a:close/>
                  <a:moveTo>
                    <a:pt x="28111" y="115818"/>
                  </a:moveTo>
                  <a:lnTo>
                    <a:pt x="26937" y="112055"/>
                  </a:lnTo>
                  <a:lnTo>
                    <a:pt x="28111" y="108125"/>
                  </a:lnTo>
                  <a:lnTo>
                    <a:pt x="29378" y="112055"/>
                  </a:lnTo>
                  <a:lnTo>
                    <a:pt x="28111" y="115818"/>
                  </a:lnTo>
                  <a:close/>
                  <a:moveTo>
                    <a:pt x="31067" y="115818"/>
                  </a:moveTo>
                  <a:lnTo>
                    <a:pt x="29800" y="112055"/>
                  </a:lnTo>
                  <a:lnTo>
                    <a:pt x="31067" y="108125"/>
                  </a:lnTo>
                  <a:lnTo>
                    <a:pt x="32287" y="112055"/>
                  </a:lnTo>
                  <a:lnTo>
                    <a:pt x="31067" y="115818"/>
                  </a:lnTo>
                  <a:close/>
                  <a:moveTo>
                    <a:pt x="33977" y="115818"/>
                  </a:moveTo>
                  <a:lnTo>
                    <a:pt x="32710" y="112055"/>
                  </a:lnTo>
                  <a:lnTo>
                    <a:pt x="33977" y="108125"/>
                  </a:lnTo>
                  <a:lnTo>
                    <a:pt x="35150" y="112055"/>
                  </a:lnTo>
                  <a:lnTo>
                    <a:pt x="33977" y="115818"/>
                  </a:lnTo>
                  <a:close/>
                  <a:moveTo>
                    <a:pt x="36840" y="115818"/>
                  </a:moveTo>
                  <a:lnTo>
                    <a:pt x="35572" y="112055"/>
                  </a:lnTo>
                  <a:lnTo>
                    <a:pt x="36840" y="108125"/>
                  </a:lnTo>
                  <a:lnTo>
                    <a:pt x="38060" y="112055"/>
                  </a:lnTo>
                  <a:lnTo>
                    <a:pt x="36840" y="115818"/>
                  </a:lnTo>
                  <a:close/>
                  <a:moveTo>
                    <a:pt x="39749" y="115818"/>
                  </a:moveTo>
                  <a:lnTo>
                    <a:pt x="38482" y="112055"/>
                  </a:lnTo>
                  <a:lnTo>
                    <a:pt x="39749" y="108125"/>
                  </a:lnTo>
                  <a:lnTo>
                    <a:pt x="40922" y="112055"/>
                  </a:lnTo>
                  <a:lnTo>
                    <a:pt x="39749" y="115818"/>
                  </a:lnTo>
                  <a:close/>
                  <a:moveTo>
                    <a:pt x="42612" y="115818"/>
                  </a:moveTo>
                  <a:lnTo>
                    <a:pt x="41345" y="112055"/>
                  </a:lnTo>
                  <a:lnTo>
                    <a:pt x="42612" y="108125"/>
                  </a:lnTo>
                  <a:lnTo>
                    <a:pt x="43832" y="112055"/>
                  </a:lnTo>
                  <a:lnTo>
                    <a:pt x="42612" y="115818"/>
                  </a:lnTo>
                  <a:close/>
                  <a:moveTo>
                    <a:pt x="45522" y="115818"/>
                  </a:moveTo>
                  <a:lnTo>
                    <a:pt x="44254" y="112055"/>
                  </a:lnTo>
                  <a:lnTo>
                    <a:pt x="45522" y="108125"/>
                  </a:lnTo>
                  <a:lnTo>
                    <a:pt x="46695" y="112055"/>
                  </a:lnTo>
                  <a:lnTo>
                    <a:pt x="45522" y="115818"/>
                  </a:lnTo>
                  <a:close/>
                  <a:moveTo>
                    <a:pt x="48384" y="115818"/>
                  </a:moveTo>
                  <a:lnTo>
                    <a:pt x="47211" y="112055"/>
                  </a:lnTo>
                  <a:lnTo>
                    <a:pt x="48384" y="108125"/>
                  </a:lnTo>
                  <a:lnTo>
                    <a:pt x="49651" y="112055"/>
                  </a:lnTo>
                  <a:lnTo>
                    <a:pt x="48384" y="115818"/>
                  </a:lnTo>
                  <a:close/>
                  <a:moveTo>
                    <a:pt x="51294" y="115818"/>
                  </a:moveTo>
                  <a:lnTo>
                    <a:pt x="50074" y="112055"/>
                  </a:lnTo>
                  <a:lnTo>
                    <a:pt x="51294" y="108125"/>
                  </a:lnTo>
                  <a:lnTo>
                    <a:pt x="52561" y="112055"/>
                  </a:lnTo>
                  <a:lnTo>
                    <a:pt x="51294" y="115818"/>
                  </a:lnTo>
                  <a:close/>
                  <a:moveTo>
                    <a:pt x="54157" y="115818"/>
                  </a:moveTo>
                  <a:lnTo>
                    <a:pt x="52983" y="112055"/>
                  </a:lnTo>
                  <a:lnTo>
                    <a:pt x="54157" y="108125"/>
                  </a:lnTo>
                  <a:lnTo>
                    <a:pt x="55424" y="112055"/>
                  </a:lnTo>
                  <a:lnTo>
                    <a:pt x="54157" y="115818"/>
                  </a:lnTo>
                  <a:close/>
                  <a:moveTo>
                    <a:pt x="57066" y="115818"/>
                  </a:moveTo>
                  <a:lnTo>
                    <a:pt x="55846" y="112055"/>
                  </a:lnTo>
                  <a:lnTo>
                    <a:pt x="57066" y="108125"/>
                  </a:lnTo>
                  <a:lnTo>
                    <a:pt x="58333" y="112055"/>
                  </a:lnTo>
                  <a:lnTo>
                    <a:pt x="57066" y="115818"/>
                  </a:lnTo>
                  <a:close/>
                  <a:moveTo>
                    <a:pt x="59929" y="115818"/>
                  </a:moveTo>
                  <a:lnTo>
                    <a:pt x="58756" y="112055"/>
                  </a:lnTo>
                  <a:lnTo>
                    <a:pt x="59929" y="108125"/>
                  </a:lnTo>
                  <a:lnTo>
                    <a:pt x="61196" y="112055"/>
                  </a:lnTo>
                  <a:lnTo>
                    <a:pt x="59929" y="115818"/>
                  </a:lnTo>
                  <a:close/>
                  <a:moveTo>
                    <a:pt x="62839" y="115818"/>
                  </a:moveTo>
                  <a:lnTo>
                    <a:pt x="61619" y="112055"/>
                  </a:lnTo>
                  <a:lnTo>
                    <a:pt x="62839" y="108125"/>
                  </a:lnTo>
                  <a:lnTo>
                    <a:pt x="64106" y="112055"/>
                  </a:lnTo>
                  <a:lnTo>
                    <a:pt x="62839" y="115818"/>
                  </a:lnTo>
                  <a:close/>
                  <a:moveTo>
                    <a:pt x="65795" y="115818"/>
                  </a:moveTo>
                  <a:lnTo>
                    <a:pt x="64528" y="112055"/>
                  </a:lnTo>
                  <a:lnTo>
                    <a:pt x="65795" y="108125"/>
                  </a:lnTo>
                  <a:lnTo>
                    <a:pt x="66969" y="112055"/>
                  </a:lnTo>
                  <a:lnTo>
                    <a:pt x="65795" y="115818"/>
                  </a:lnTo>
                  <a:close/>
                  <a:moveTo>
                    <a:pt x="68658" y="115818"/>
                  </a:moveTo>
                  <a:lnTo>
                    <a:pt x="67391" y="112055"/>
                  </a:lnTo>
                  <a:lnTo>
                    <a:pt x="68658" y="108125"/>
                  </a:lnTo>
                  <a:lnTo>
                    <a:pt x="69878" y="112055"/>
                  </a:lnTo>
                  <a:lnTo>
                    <a:pt x="68658" y="115818"/>
                  </a:lnTo>
                  <a:close/>
                  <a:moveTo>
                    <a:pt x="71568" y="115818"/>
                  </a:moveTo>
                  <a:lnTo>
                    <a:pt x="70301" y="112055"/>
                  </a:lnTo>
                  <a:lnTo>
                    <a:pt x="71568" y="108125"/>
                  </a:lnTo>
                  <a:lnTo>
                    <a:pt x="72741" y="112055"/>
                  </a:lnTo>
                  <a:lnTo>
                    <a:pt x="71568" y="115818"/>
                  </a:lnTo>
                  <a:close/>
                  <a:moveTo>
                    <a:pt x="74430" y="115818"/>
                  </a:moveTo>
                  <a:lnTo>
                    <a:pt x="73163" y="112055"/>
                  </a:lnTo>
                  <a:lnTo>
                    <a:pt x="74430" y="108125"/>
                  </a:lnTo>
                  <a:lnTo>
                    <a:pt x="75651" y="112055"/>
                  </a:lnTo>
                  <a:lnTo>
                    <a:pt x="74430" y="115818"/>
                  </a:lnTo>
                  <a:close/>
                  <a:moveTo>
                    <a:pt x="77340" y="115818"/>
                  </a:moveTo>
                  <a:lnTo>
                    <a:pt x="76073" y="112055"/>
                  </a:lnTo>
                  <a:lnTo>
                    <a:pt x="77340" y="108125"/>
                  </a:lnTo>
                  <a:lnTo>
                    <a:pt x="78513" y="112055"/>
                  </a:lnTo>
                  <a:lnTo>
                    <a:pt x="77340" y="115818"/>
                  </a:lnTo>
                  <a:close/>
                  <a:moveTo>
                    <a:pt x="80203" y="115818"/>
                  </a:moveTo>
                  <a:lnTo>
                    <a:pt x="78936" y="112055"/>
                  </a:lnTo>
                  <a:lnTo>
                    <a:pt x="80203" y="108125"/>
                  </a:lnTo>
                  <a:lnTo>
                    <a:pt x="81423" y="112055"/>
                  </a:lnTo>
                  <a:lnTo>
                    <a:pt x="80203" y="115818"/>
                  </a:lnTo>
                  <a:close/>
                  <a:moveTo>
                    <a:pt x="83113" y="115818"/>
                  </a:moveTo>
                  <a:lnTo>
                    <a:pt x="81892" y="112055"/>
                  </a:lnTo>
                  <a:lnTo>
                    <a:pt x="83113" y="108125"/>
                  </a:lnTo>
                  <a:lnTo>
                    <a:pt x="84380" y="112055"/>
                  </a:lnTo>
                  <a:lnTo>
                    <a:pt x="83113" y="115818"/>
                  </a:lnTo>
                  <a:close/>
                  <a:moveTo>
                    <a:pt x="85975" y="115818"/>
                  </a:moveTo>
                  <a:lnTo>
                    <a:pt x="84802" y="112055"/>
                  </a:lnTo>
                  <a:lnTo>
                    <a:pt x="85975" y="108125"/>
                  </a:lnTo>
                  <a:lnTo>
                    <a:pt x="87242" y="112055"/>
                  </a:lnTo>
                  <a:lnTo>
                    <a:pt x="85975" y="115818"/>
                  </a:lnTo>
                  <a:close/>
                  <a:moveTo>
                    <a:pt x="88885" y="115818"/>
                  </a:moveTo>
                  <a:lnTo>
                    <a:pt x="87665" y="112055"/>
                  </a:lnTo>
                  <a:lnTo>
                    <a:pt x="88885" y="108125"/>
                  </a:lnTo>
                  <a:lnTo>
                    <a:pt x="90152" y="112055"/>
                  </a:lnTo>
                  <a:lnTo>
                    <a:pt x="88885" y="115818"/>
                  </a:lnTo>
                  <a:close/>
                  <a:moveTo>
                    <a:pt x="91748" y="115818"/>
                  </a:moveTo>
                  <a:lnTo>
                    <a:pt x="90574" y="112055"/>
                  </a:lnTo>
                  <a:lnTo>
                    <a:pt x="91748" y="108125"/>
                  </a:lnTo>
                  <a:lnTo>
                    <a:pt x="93015" y="112055"/>
                  </a:lnTo>
                  <a:lnTo>
                    <a:pt x="91748" y="115818"/>
                  </a:lnTo>
                  <a:close/>
                  <a:moveTo>
                    <a:pt x="94657" y="115818"/>
                  </a:moveTo>
                  <a:lnTo>
                    <a:pt x="93437" y="112055"/>
                  </a:lnTo>
                  <a:lnTo>
                    <a:pt x="94657" y="108125"/>
                  </a:lnTo>
                  <a:lnTo>
                    <a:pt x="95924" y="112055"/>
                  </a:lnTo>
                  <a:lnTo>
                    <a:pt x="94657" y="115818"/>
                  </a:lnTo>
                  <a:close/>
                  <a:moveTo>
                    <a:pt x="97520" y="115818"/>
                  </a:moveTo>
                  <a:lnTo>
                    <a:pt x="96347" y="112055"/>
                  </a:lnTo>
                  <a:lnTo>
                    <a:pt x="97520" y="108125"/>
                  </a:lnTo>
                  <a:lnTo>
                    <a:pt x="98787" y="112055"/>
                  </a:lnTo>
                  <a:lnTo>
                    <a:pt x="97520" y="115818"/>
                  </a:lnTo>
                  <a:close/>
                  <a:moveTo>
                    <a:pt x="100477" y="115818"/>
                  </a:moveTo>
                  <a:lnTo>
                    <a:pt x="99210" y="112055"/>
                  </a:lnTo>
                  <a:lnTo>
                    <a:pt x="100477" y="108125"/>
                  </a:lnTo>
                  <a:lnTo>
                    <a:pt x="101697" y="112055"/>
                  </a:lnTo>
                  <a:lnTo>
                    <a:pt x="100477" y="115818"/>
                  </a:lnTo>
                  <a:close/>
                  <a:moveTo>
                    <a:pt x="103386" y="115818"/>
                  </a:moveTo>
                  <a:lnTo>
                    <a:pt x="102119" y="112055"/>
                  </a:lnTo>
                  <a:lnTo>
                    <a:pt x="103386" y="108125"/>
                  </a:lnTo>
                  <a:lnTo>
                    <a:pt x="104560" y="112055"/>
                  </a:lnTo>
                  <a:lnTo>
                    <a:pt x="103386" y="115818"/>
                  </a:lnTo>
                  <a:close/>
                  <a:moveTo>
                    <a:pt x="106249" y="115818"/>
                  </a:moveTo>
                  <a:lnTo>
                    <a:pt x="104982" y="112055"/>
                  </a:lnTo>
                  <a:lnTo>
                    <a:pt x="106249" y="108125"/>
                  </a:lnTo>
                  <a:lnTo>
                    <a:pt x="107469" y="112055"/>
                  </a:lnTo>
                  <a:lnTo>
                    <a:pt x="106249" y="115818"/>
                  </a:lnTo>
                  <a:close/>
                  <a:moveTo>
                    <a:pt x="109159" y="115818"/>
                  </a:moveTo>
                  <a:lnTo>
                    <a:pt x="107892" y="112055"/>
                  </a:lnTo>
                  <a:lnTo>
                    <a:pt x="109159" y="108125"/>
                  </a:lnTo>
                  <a:lnTo>
                    <a:pt x="110332" y="112055"/>
                  </a:lnTo>
                  <a:lnTo>
                    <a:pt x="109159" y="115818"/>
                  </a:lnTo>
                  <a:close/>
                  <a:moveTo>
                    <a:pt x="112021" y="115818"/>
                  </a:moveTo>
                  <a:lnTo>
                    <a:pt x="110754" y="112055"/>
                  </a:lnTo>
                  <a:lnTo>
                    <a:pt x="112021" y="108125"/>
                  </a:lnTo>
                  <a:lnTo>
                    <a:pt x="113242" y="112055"/>
                  </a:lnTo>
                  <a:lnTo>
                    <a:pt x="112021" y="115818"/>
                  </a:lnTo>
                  <a:close/>
                  <a:moveTo>
                    <a:pt x="114931" y="115818"/>
                  </a:moveTo>
                  <a:lnTo>
                    <a:pt x="113664" y="112055"/>
                  </a:lnTo>
                  <a:lnTo>
                    <a:pt x="114931" y="108125"/>
                  </a:lnTo>
                  <a:lnTo>
                    <a:pt x="116104" y="112055"/>
                  </a:lnTo>
                  <a:lnTo>
                    <a:pt x="114931" y="115818"/>
                  </a:lnTo>
                  <a:close/>
                  <a:moveTo>
                    <a:pt x="117794" y="115818"/>
                  </a:moveTo>
                  <a:lnTo>
                    <a:pt x="116621" y="112055"/>
                  </a:lnTo>
                  <a:lnTo>
                    <a:pt x="117794" y="108125"/>
                  </a:lnTo>
                  <a:lnTo>
                    <a:pt x="119061" y="112055"/>
                  </a:lnTo>
                  <a:lnTo>
                    <a:pt x="117794" y="115818"/>
                  </a:lnTo>
                  <a:close/>
                  <a:moveTo>
                    <a:pt x="3566" y="111303"/>
                  </a:moveTo>
                  <a:lnTo>
                    <a:pt x="2393" y="107540"/>
                  </a:lnTo>
                  <a:lnTo>
                    <a:pt x="3566" y="103777"/>
                  </a:lnTo>
                  <a:lnTo>
                    <a:pt x="4833" y="107540"/>
                  </a:lnTo>
                  <a:lnTo>
                    <a:pt x="3566" y="111303"/>
                  </a:lnTo>
                  <a:close/>
                  <a:moveTo>
                    <a:pt x="6429" y="111303"/>
                  </a:moveTo>
                  <a:lnTo>
                    <a:pt x="5256" y="107540"/>
                  </a:lnTo>
                  <a:lnTo>
                    <a:pt x="6429" y="103777"/>
                  </a:lnTo>
                  <a:lnTo>
                    <a:pt x="7696" y="107540"/>
                  </a:lnTo>
                  <a:lnTo>
                    <a:pt x="6429" y="111303"/>
                  </a:lnTo>
                  <a:close/>
                  <a:moveTo>
                    <a:pt x="9339" y="111303"/>
                  </a:moveTo>
                  <a:lnTo>
                    <a:pt x="8118" y="107540"/>
                  </a:lnTo>
                  <a:lnTo>
                    <a:pt x="9339" y="103777"/>
                  </a:lnTo>
                  <a:lnTo>
                    <a:pt x="10606" y="107540"/>
                  </a:lnTo>
                  <a:lnTo>
                    <a:pt x="9339" y="111303"/>
                  </a:lnTo>
                  <a:close/>
                  <a:moveTo>
                    <a:pt x="12295" y="111303"/>
                  </a:moveTo>
                  <a:lnTo>
                    <a:pt x="11028" y="107540"/>
                  </a:lnTo>
                  <a:lnTo>
                    <a:pt x="12295" y="103777"/>
                  </a:lnTo>
                  <a:lnTo>
                    <a:pt x="13468" y="107540"/>
                  </a:lnTo>
                  <a:lnTo>
                    <a:pt x="12295" y="111303"/>
                  </a:lnTo>
                  <a:close/>
                  <a:moveTo>
                    <a:pt x="15158" y="111303"/>
                  </a:moveTo>
                  <a:lnTo>
                    <a:pt x="13891" y="107540"/>
                  </a:lnTo>
                  <a:lnTo>
                    <a:pt x="15158" y="103777"/>
                  </a:lnTo>
                  <a:lnTo>
                    <a:pt x="16378" y="107540"/>
                  </a:lnTo>
                  <a:lnTo>
                    <a:pt x="15158" y="111303"/>
                  </a:lnTo>
                  <a:close/>
                  <a:moveTo>
                    <a:pt x="18068" y="111303"/>
                  </a:moveTo>
                  <a:lnTo>
                    <a:pt x="16800" y="107540"/>
                  </a:lnTo>
                  <a:lnTo>
                    <a:pt x="18068" y="103777"/>
                  </a:lnTo>
                  <a:lnTo>
                    <a:pt x="19241" y="107540"/>
                  </a:lnTo>
                  <a:lnTo>
                    <a:pt x="18068" y="111303"/>
                  </a:lnTo>
                  <a:close/>
                  <a:moveTo>
                    <a:pt x="20930" y="111303"/>
                  </a:moveTo>
                  <a:lnTo>
                    <a:pt x="19663" y="107540"/>
                  </a:lnTo>
                  <a:lnTo>
                    <a:pt x="20930" y="103777"/>
                  </a:lnTo>
                  <a:lnTo>
                    <a:pt x="22150" y="107540"/>
                  </a:lnTo>
                  <a:lnTo>
                    <a:pt x="20930" y="111303"/>
                  </a:lnTo>
                  <a:close/>
                  <a:moveTo>
                    <a:pt x="23840" y="111303"/>
                  </a:moveTo>
                  <a:lnTo>
                    <a:pt x="22573" y="107540"/>
                  </a:lnTo>
                  <a:lnTo>
                    <a:pt x="23840" y="103777"/>
                  </a:lnTo>
                  <a:lnTo>
                    <a:pt x="25013" y="107540"/>
                  </a:lnTo>
                  <a:lnTo>
                    <a:pt x="23840" y="111303"/>
                  </a:lnTo>
                  <a:close/>
                  <a:moveTo>
                    <a:pt x="26703" y="111303"/>
                  </a:moveTo>
                  <a:lnTo>
                    <a:pt x="25436" y="107540"/>
                  </a:lnTo>
                  <a:lnTo>
                    <a:pt x="26703" y="103777"/>
                  </a:lnTo>
                  <a:lnTo>
                    <a:pt x="27923" y="107540"/>
                  </a:lnTo>
                  <a:lnTo>
                    <a:pt x="26703" y="111303"/>
                  </a:lnTo>
                  <a:close/>
                  <a:moveTo>
                    <a:pt x="29612" y="111303"/>
                  </a:moveTo>
                  <a:lnTo>
                    <a:pt x="28392" y="107540"/>
                  </a:lnTo>
                  <a:lnTo>
                    <a:pt x="29612" y="103777"/>
                  </a:lnTo>
                  <a:lnTo>
                    <a:pt x="30879" y="107540"/>
                  </a:lnTo>
                  <a:lnTo>
                    <a:pt x="29612" y="111303"/>
                  </a:lnTo>
                  <a:close/>
                  <a:moveTo>
                    <a:pt x="32475" y="111303"/>
                  </a:moveTo>
                  <a:lnTo>
                    <a:pt x="31302" y="107540"/>
                  </a:lnTo>
                  <a:lnTo>
                    <a:pt x="32475" y="103777"/>
                  </a:lnTo>
                  <a:lnTo>
                    <a:pt x="33742" y="107540"/>
                  </a:lnTo>
                  <a:lnTo>
                    <a:pt x="32475" y="111303"/>
                  </a:lnTo>
                  <a:close/>
                  <a:moveTo>
                    <a:pt x="35385" y="111303"/>
                  </a:moveTo>
                  <a:lnTo>
                    <a:pt x="34165" y="107540"/>
                  </a:lnTo>
                  <a:lnTo>
                    <a:pt x="35385" y="103777"/>
                  </a:lnTo>
                  <a:lnTo>
                    <a:pt x="36652" y="107540"/>
                  </a:lnTo>
                  <a:lnTo>
                    <a:pt x="35385" y="111303"/>
                  </a:lnTo>
                  <a:close/>
                  <a:moveTo>
                    <a:pt x="38247" y="111303"/>
                  </a:moveTo>
                  <a:lnTo>
                    <a:pt x="37074" y="107540"/>
                  </a:lnTo>
                  <a:lnTo>
                    <a:pt x="38247" y="103777"/>
                  </a:lnTo>
                  <a:lnTo>
                    <a:pt x="39515" y="107540"/>
                  </a:lnTo>
                  <a:lnTo>
                    <a:pt x="38247" y="111303"/>
                  </a:lnTo>
                  <a:close/>
                  <a:moveTo>
                    <a:pt x="41157" y="111303"/>
                  </a:moveTo>
                  <a:lnTo>
                    <a:pt x="39937" y="107540"/>
                  </a:lnTo>
                  <a:lnTo>
                    <a:pt x="41157" y="103777"/>
                  </a:lnTo>
                  <a:lnTo>
                    <a:pt x="42424" y="107540"/>
                  </a:lnTo>
                  <a:lnTo>
                    <a:pt x="41157" y="111303"/>
                  </a:lnTo>
                  <a:close/>
                  <a:moveTo>
                    <a:pt x="44020" y="111303"/>
                  </a:moveTo>
                  <a:lnTo>
                    <a:pt x="42847" y="107540"/>
                  </a:lnTo>
                  <a:lnTo>
                    <a:pt x="44020" y="103777"/>
                  </a:lnTo>
                  <a:lnTo>
                    <a:pt x="45287" y="107540"/>
                  </a:lnTo>
                  <a:lnTo>
                    <a:pt x="44020" y="111303"/>
                  </a:lnTo>
                  <a:close/>
                  <a:moveTo>
                    <a:pt x="46976" y="111303"/>
                  </a:moveTo>
                  <a:lnTo>
                    <a:pt x="45709" y="107540"/>
                  </a:lnTo>
                  <a:lnTo>
                    <a:pt x="46976" y="103777"/>
                  </a:lnTo>
                  <a:lnTo>
                    <a:pt x="48197" y="107540"/>
                  </a:lnTo>
                  <a:lnTo>
                    <a:pt x="46976" y="111303"/>
                  </a:lnTo>
                  <a:close/>
                  <a:moveTo>
                    <a:pt x="49886" y="111303"/>
                  </a:moveTo>
                  <a:lnTo>
                    <a:pt x="48619" y="107540"/>
                  </a:lnTo>
                  <a:lnTo>
                    <a:pt x="49886" y="103777"/>
                  </a:lnTo>
                  <a:lnTo>
                    <a:pt x="51059" y="107540"/>
                  </a:lnTo>
                  <a:lnTo>
                    <a:pt x="49886" y="111303"/>
                  </a:lnTo>
                  <a:close/>
                  <a:moveTo>
                    <a:pt x="52749" y="111303"/>
                  </a:moveTo>
                  <a:lnTo>
                    <a:pt x="51482" y="107540"/>
                  </a:lnTo>
                  <a:lnTo>
                    <a:pt x="52749" y="103777"/>
                  </a:lnTo>
                  <a:lnTo>
                    <a:pt x="53969" y="107540"/>
                  </a:lnTo>
                  <a:lnTo>
                    <a:pt x="52749" y="111303"/>
                  </a:lnTo>
                  <a:close/>
                  <a:moveTo>
                    <a:pt x="55658" y="111303"/>
                  </a:moveTo>
                  <a:lnTo>
                    <a:pt x="54391" y="107540"/>
                  </a:lnTo>
                  <a:lnTo>
                    <a:pt x="55658" y="103777"/>
                  </a:lnTo>
                  <a:lnTo>
                    <a:pt x="56832" y="107540"/>
                  </a:lnTo>
                  <a:lnTo>
                    <a:pt x="55658" y="111303"/>
                  </a:lnTo>
                  <a:close/>
                  <a:moveTo>
                    <a:pt x="58521" y="111303"/>
                  </a:moveTo>
                  <a:lnTo>
                    <a:pt x="57254" y="107540"/>
                  </a:lnTo>
                  <a:lnTo>
                    <a:pt x="58521" y="103777"/>
                  </a:lnTo>
                  <a:lnTo>
                    <a:pt x="59741" y="107540"/>
                  </a:lnTo>
                  <a:lnTo>
                    <a:pt x="58521" y="111303"/>
                  </a:lnTo>
                  <a:close/>
                  <a:moveTo>
                    <a:pt x="61431" y="111303"/>
                  </a:moveTo>
                  <a:lnTo>
                    <a:pt x="60164" y="107540"/>
                  </a:lnTo>
                  <a:lnTo>
                    <a:pt x="61431" y="103777"/>
                  </a:lnTo>
                  <a:lnTo>
                    <a:pt x="62604" y="107540"/>
                  </a:lnTo>
                  <a:lnTo>
                    <a:pt x="61431" y="111303"/>
                  </a:lnTo>
                  <a:close/>
                  <a:moveTo>
                    <a:pt x="64294" y="111303"/>
                  </a:moveTo>
                  <a:lnTo>
                    <a:pt x="63120" y="107540"/>
                  </a:lnTo>
                  <a:lnTo>
                    <a:pt x="64294" y="103777"/>
                  </a:lnTo>
                  <a:lnTo>
                    <a:pt x="65561" y="107540"/>
                  </a:lnTo>
                  <a:lnTo>
                    <a:pt x="64294" y="111303"/>
                  </a:lnTo>
                  <a:close/>
                  <a:moveTo>
                    <a:pt x="67203" y="111303"/>
                  </a:moveTo>
                  <a:lnTo>
                    <a:pt x="65983" y="107540"/>
                  </a:lnTo>
                  <a:lnTo>
                    <a:pt x="67203" y="103777"/>
                  </a:lnTo>
                  <a:lnTo>
                    <a:pt x="68470" y="107540"/>
                  </a:lnTo>
                  <a:lnTo>
                    <a:pt x="67203" y="111303"/>
                  </a:lnTo>
                  <a:close/>
                  <a:moveTo>
                    <a:pt x="70066" y="111303"/>
                  </a:moveTo>
                  <a:lnTo>
                    <a:pt x="68893" y="107540"/>
                  </a:lnTo>
                  <a:lnTo>
                    <a:pt x="70066" y="103777"/>
                  </a:lnTo>
                  <a:lnTo>
                    <a:pt x="71333" y="107540"/>
                  </a:lnTo>
                  <a:lnTo>
                    <a:pt x="70066" y="111303"/>
                  </a:lnTo>
                  <a:close/>
                  <a:moveTo>
                    <a:pt x="72976" y="111303"/>
                  </a:moveTo>
                  <a:lnTo>
                    <a:pt x="71755" y="107540"/>
                  </a:lnTo>
                  <a:lnTo>
                    <a:pt x="72976" y="103777"/>
                  </a:lnTo>
                  <a:lnTo>
                    <a:pt x="74243" y="107540"/>
                  </a:lnTo>
                  <a:lnTo>
                    <a:pt x="72976" y="111303"/>
                  </a:lnTo>
                  <a:close/>
                  <a:moveTo>
                    <a:pt x="75838" y="111303"/>
                  </a:moveTo>
                  <a:lnTo>
                    <a:pt x="74665" y="107540"/>
                  </a:lnTo>
                  <a:lnTo>
                    <a:pt x="75838" y="103777"/>
                  </a:lnTo>
                  <a:lnTo>
                    <a:pt x="77105" y="107540"/>
                  </a:lnTo>
                  <a:lnTo>
                    <a:pt x="75838" y="111303"/>
                  </a:lnTo>
                  <a:close/>
                  <a:moveTo>
                    <a:pt x="78748" y="111303"/>
                  </a:moveTo>
                  <a:lnTo>
                    <a:pt x="77528" y="107540"/>
                  </a:lnTo>
                  <a:lnTo>
                    <a:pt x="78748" y="103777"/>
                  </a:lnTo>
                  <a:lnTo>
                    <a:pt x="80015" y="107540"/>
                  </a:lnTo>
                  <a:lnTo>
                    <a:pt x="78748" y="111303"/>
                  </a:lnTo>
                  <a:close/>
                  <a:moveTo>
                    <a:pt x="81705" y="111303"/>
                  </a:moveTo>
                  <a:lnTo>
                    <a:pt x="80438" y="107540"/>
                  </a:lnTo>
                  <a:lnTo>
                    <a:pt x="81705" y="103777"/>
                  </a:lnTo>
                  <a:lnTo>
                    <a:pt x="82878" y="107540"/>
                  </a:lnTo>
                  <a:lnTo>
                    <a:pt x="81705" y="111303"/>
                  </a:lnTo>
                  <a:close/>
                  <a:moveTo>
                    <a:pt x="84567" y="111303"/>
                  </a:moveTo>
                  <a:lnTo>
                    <a:pt x="83300" y="107540"/>
                  </a:lnTo>
                  <a:lnTo>
                    <a:pt x="84567" y="103777"/>
                  </a:lnTo>
                  <a:lnTo>
                    <a:pt x="85788" y="107540"/>
                  </a:lnTo>
                  <a:lnTo>
                    <a:pt x="84567" y="111303"/>
                  </a:lnTo>
                  <a:close/>
                  <a:moveTo>
                    <a:pt x="87477" y="111303"/>
                  </a:moveTo>
                  <a:lnTo>
                    <a:pt x="86210" y="107540"/>
                  </a:lnTo>
                  <a:lnTo>
                    <a:pt x="87477" y="103777"/>
                  </a:lnTo>
                  <a:lnTo>
                    <a:pt x="88650" y="107540"/>
                  </a:lnTo>
                  <a:lnTo>
                    <a:pt x="87477" y="111303"/>
                  </a:lnTo>
                  <a:close/>
                  <a:moveTo>
                    <a:pt x="90340" y="111303"/>
                  </a:moveTo>
                  <a:lnTo>
                    <a:pt x="89073" y="107540"/>
                  </a:lnTo>
                  <a:lnTo>
                    <a:pt x="90340" y="103777"/>
                  </a:lnTo>
                  <a:lnTo>
                    <a:pt x="91560" y="107540"/>
                  </a:lnTo>
                  <a:lnTo>
                    <a:pt x="90340" y="111303"/>
                  </a:lnTo>
                  <a:close/>
                  <a:moveTo>
                    <a:pt x="93249" y="111303"/>
                  </a:moveTo>
                  <a:lnTo>
                    <a:pt x="91982" y="107540"/>
                  </a:lnTo>
                  <a:lnTo>
                    <a:pt x="93249" y="103777"/>
                  </a:lnTo>
                  <a:lnTo>
                    <a:pt x="94423" y="107540"/>
                  </a:lnTo>
                  <a:lnTo>
                    <a:pt x="93249" y="111303"/>
                  </a:lnTo>
                  <a:close/>
                  <a:moveTo>
                    <a:pt x="96112" y="111303"/>
                  </a:moveTo>
                  <a:lnTo>
                    <a:pt x="94845" y="107540"/>
                  </a:lnTo>
                  <a:lnTo>
                    <a:pt x="96112" y="103777"/>
                  </a:lnTo>
                  <a:lnTo>
                    <a:pt x="97332" y="107540"/>
                  </a:lnTo>
                  <a:lnTo>
                    <a:pt x="96112" y="111303"/>
                  </a:lnTo>
                  <a:close/>
                  <a:moveTo>
                    <a:pt x="99022" y="111303"/>
                  </a:moveTo>
                  <a:lnTo>
                    <a:pt x="97802" y="107540"/>
                  </a:lnTo>
                  <a:lnTo>
                    <a:pt x="99022" y="103777"/>
                  </a:lnTo>
                  <a:lnTo>
                    <a:pt x="100289" y="107540"/>
                  </a:lnTo>
                  <a:lnTo>
                    <a:pt x="99022" y="111303"/>
                  </a:lnTo>
                  <a:close/>
                  <a:moveTo>
                    <a:pt x="101885" y="111303"/>
                  </a:moveTo>
                  <a:lnTo>
                    <a:pt x="100711" y="107540"/>
                  </a:lnTo>
                  <a:lnTo>
                    <a:pt x="101885" y="103777"/>
                  </a:lnTo>
                  <a:lnTo>
                    <a:pt x="103152" y="107540"/>
                  </a:lnTo>
                  <a:lnTo>
                    <a:pt x="101885" y="111303"/>
                  </a:lnTo>
                  <a:close/>
                  <a:moveTo>
                    <a:pt x="104794" y="111303"/>
                  </a:moveTo>
                  <a:lnTo>
                    <a:pt x="103574" y="107540"/>
                  </a:lnTo>
                  <a:lnTo>
                    <a:pt x="104794" y="103777"/>
                  </a:lnTo>
                  <a:lnTo>
                    <a:pt x="106061" y="107540"/>
                  </a:lnTo>
                  <a:lnTo>
                    <a:pt x="104794" y="111303"/>
                  </a:lnTo>
                  <a:close/>
                  <a:moveTo>
                    <a:pt x="107657" y="111303"/>
                  </a:moveTo>
                  <a:lnTo>
                    <a:pt x="106484" y="107540"/>
                  </a:lnTo>
                  <a:lnTo>
                    <a:pt x="107657" y="103777"/>
                  </a:lnTo>
                  <a:lnTo>
                    <a:pt x="108924" y="107540"/>
                  </a:lnTo>
                  <a:lnTo>
                    <a:pt x="107657" y="111303"/>
                  </a:lnTo>
                  <a:close/>
                  <a:moveTo>
                    <a:pt x="110567" y="111303"/>
                  </a:moveTo>
                  <a:lnTo>
                    <a:pt x="109346" y="107540"/>
                  </a:lnTo>
                  <a:lnTo>
                    <a:pt x="110567" y="103777"/>
                  </a:lnTo>
                  <a:lnTo>
                    <a:pt x="111834" y="107540"/>
                  </a:lnTo>
                  <a:lnTo>
                    <a:pt x="110567" y="111303"/>
                  </a:lnTo>
                  <a:close/>
                  <a:moveTo>
                    <a:pt x="113429" y="111303"/>
                  </a:moveTo>
                  <a:lnTo>
                    <a:pt x="112256" y="107540"/>
                  </a:lnTo>
                  <a:lnTo>
                    <a:pt x="113429" y="103777"/>
                  </a:lnTo>
                  <a:lnTo>
                    <a:pt x="114696" y="107540"/>
                  </a:lnTo>
                  <a:lnTo>
                    <a:pt x="113429" y="111303"/>
                  </a:lnTo>
                  <a:close/>
                  <a:moveTo>
                    <a:pt x="116386" y="111303"/>
                  </a:moveTo>
                  <a:lnTo>
                    <a:pt x="115119" y="107540"/>
                  </a:lnTo>
                  <a:lnTo>
                    <a:pt x="116386" y="103777"/>
                  </a:lnTo>
                  <a:lnTo>
                    <a:pt x="117606" y="107540"/>
                  </a:lnTo>
                  <a:lnTo>
                    <a:pt x="116386" y="111303"/>
                  </a:lnTo>
                  <a:close/>
                  <a:moveTo>
                    <a:pt x="2158" y="106871"/>
                  </a:moveTo>
                  <a:lnTo>
                    <a:pt x="891" y="103108"/>
                  </a:lnTo>
                  <a:lnTo>
                    <a:pt x="2158" y="99261"/>
                  </a:lnTo>
                  <a:lnTo>
                    <a:pt x="3378" y="103108"/>
                  </a:lnTo>
                  <a:lnTo>
                    <a:pt x="2158" y="106871"/>
                  </a:lnTo>
                  <a:close/>
                  <a:moveTo>
                    <a:pt x="5021" y="106871"/>
                  </a:moveTo>
                  <a:lnTo>
                    <a:pt x="3801" y="103108"/>
                  </a:lnTo>
                  <a:lnTo>
                    <a:pt x="5021" y="99261"/>
                  </a:lnTo>
                  <a:lnTo>
                    <a:pt x="6241" y="103108"/>
                  </a:lnTo>
                  <a:lnTo>
                    <a:pt x="5021" y="106871"/>
                  </a:lnTo>
                  <a:close/>
                  <a:moveTo>
                    <a:pt x="7931" y="106871"/>
                  </a:moveTo>
                  <a:lnTo>
                    <a:pt x="6664" y="103108"/>
                  </a:lnTo>
                  <a:lnTo>
                    <a:pt x="7931" y="99261"/>
                  </a:lnTo>
                  <a:lnTo>
                    <a:pt x="9104" y="103108"/>
                  </a:lnTo>
                  <a:lnTo>
                    <a:pt x="7931" y="106871"/>
                  </a:lnTo>
                  <a:close/>
                  <a:moveTo>
                    <a:pt x="10793" y="106871"/>
                  </a:moveTo>
                  <a:lnTo>
                    <a:pt x="9526" y="103108"/>
                  </a:lnTo>
                  <a:lnTo>
                    <a:pt x="10793" y="99261"/>
                  </a:lnTo>
                  <a:lnTo>
                    <a:pt x="12014" y="103108"/>
                  </a:lnTo>
                  <a:lnTo>
                    <a:pt x="10793" y="106871"/>
                  </a:lnTo>
                  <a:close/>
                  <a:moveTo>
                    <a:pt x="13703" y="106871"/>
                  </a:moveTo>
                  <a:lnTo>
                    <a:pt x="12483" y="103108"/>
                  </a:lnTo>
                  <a:lnTo>
                    <a:pt x="13703" y="99261"/>
                  </a:lnTo>
                  <a:lnTo>
                    <a:pt x="14970" y="103108"/>
                  </a:lnTo>
                  <a:lnTo>
                    <a:pt x="13703" y="106871"/>
                  </a:lnTo>
                  <a:close/>
                  <a:moveTo>
                    <a:pt x="16566" y="106871"/>
                  </a:moveTo>
                  <a:lnTo>
                    <a:pt x="15393" y="103108"/>
                  </a:lnTo>
                  <a:lnTo>
                    <a:pt x="16566" y="99261"/>
                  </a:lnTo>
                  <a:lnTo>
                    <a:pt x="17833" y="103108"/>
                  </a:lnTo>
                  <a:lnTo>
                    <a:pt x="16566" y="106871"/>
                  </a:lnTo>
                  <a:close/>
                  <a:moveTo>
                    <a:pt x="19475" y="106871"/>
                  </a:moveTo>
                  <a:lnTo>
                    <a:pt x="18255" y="103108"/>
                  </a:lnTo>
                  <a:lnTo>
                    <a:pt x="19475" y="99261"/>
                  </a:lnTo>
                  <a:lnTo>
                    <a:pt x="20743" y="103108"/>
                  </a:lnTo>
                  <a:lnTo>
                    <a:pt x="19475" y="106871"/>
                  </a:lnTo>
                  <a:close/>
                  <a:moveTo>
                    <a:pt x="22338" y="106871"/>
                  </a:moveTo>
                  <a:lnTo>
                    <a:pt x="21165" y="103108"/>
                  </a:lnTo>
                  <a:lnTo>
                    <a:pt x="22338" y="99261"/>
                  </a:lnTo>
                  <a:lnTo>
                    <a:pt x="23605" y="103108"/>
                  </a:lnTo>
                  <a:lnTo>
                    <a:pt x="22338" y="106871"/>
                  </a:lnTo>
                  <a:close/>
                  <a:moveTo>
                    <a:pt x="25248" y="106871"/>
                  </a:moveTo>
                  <a:lnTo>
                    <a:pt x="24028" y="103108"/>
                  </a:lnTo>
                  <a:lnTo>
                    <a:pt x="25248" y="99261"/>
                  </a:lnTo>
                  <a:lnTo>
                    <a:pt x="26515" y="103108"/>
                  </a:lnTo>
                  <a:lnTo>
                    <a:pt x="25248" y="106871"/>
                  </a:lnTo>
                  <a:close/>
                  <a:moveTo>
                    <a:pt x="28111" y="106871"/>
                  </a:moveTo>
                  <a:lnTo>
                    <a:pt x="26937" y="103108"/>
                  </a:lnTo>
                  <a:lnTo>
                    <a:pt x="28111" y="99261"/>
                  </a:lnTo>
                  <a:lnTo>
                    <a:pt x="29378" y="103108"/>
                  </a:lnTo>
                  <a:lnTo>
                    <a:pt x="28111" y="106871"/>
                  </a:lnTo>
                  <a:close/>
                  <a:moveTo>
                    <a:pt x="31067" y="106871"/>
                  </a:moveTo>
                  <a:lnTo>
                    <a:pt x="29800" y="103108"/>
                  </a:lnTo>
                  <a:lnTo>
                    <a:pt x="31067" y="99261"/>
                  </a:lnTo>
                  <a:lnTo>
                    <a:pt x="32287" y="103108"/>
                  </a:lnTo>
                  <a:lnTo>
                    <a:pt x="31067" y="106871"/>
                  </a:lnTo>
                  <a:close/>
                  <a:moveTo>
                    <a:pt x="33977" y="106871"/>
                  </a:moveTo>
                  <a:lnTo>
                    <a:pt x="32710" y="103108"/>
                  </a:lnTo>
                  <a:lnTo>
                    <a:pt x="33977" y="99261"/>
                  </a:lnTo>
                  <a:lnTo>
                    <a:pt x="35150" y="103108"/>
                  </a:lnTo>
                  <a:lnTo>
                    <a:pt x="33977" y="106871"/>
                  </a:lnTo>
                  <a:close/>
                  <a:moveTo>
                    <a:pt x="36840" y="106871"/>
                  </a:moveTo>
                  <a:lnTo>
                    <a:pt x="35572" y="103108"/>
                  </a:lnTo>
                  <a:lnTo>
                    <a:pt x="36840" y="99261"/>
                  </a:lnTo>
                  <a:lnTo>
                    <a:pt x="38060" y="103108"/>
                  </a:lnTo>
                  <a:lnTo>
                    <a:pt x="36840" y="106871"/>
                  </a:lnTo>
                  <a:close/>
                  <a:moveTo>
                    <a:pt x="39749" y="106871"/>
                  </a:moveTo>
                  <a:lnTo>
                    <a:pt x="38482" y="103108"/>
                  </a:lnTo>
                  <a:lnTo>
                    <a:pt x="39749" y="99261"/>
                  </a:lnTo>
                  <a:lnTo>
                    <a:pt x="40922" y="103108"/>
                  </a:lnTo>
                  <a:lnTo>
                    <a:pt x="39749" y="106871"/>
                  </a:lnTo>
                  <a:close/>
                  <a:moveTo>
                    <a:pt x="42612" y="106871"/>
                  </a:moveTo>
                  <a:lnTo>
                    <a:pt x="41345" y="103108"/>
                  </a:lnTo>
                  <a:lnTo>
                    <a:pt x="42612" y="99261"/>
                  </a:lnTo>
                  <a:lnTo>
                    <a:pt x="43832" y="103108"/>
                  </a:lnTo>
                  <a:lnTo>
                    <a:pt x="42612" y="106871"/>
                  </a:lnTo>
                  <a:close/>
                  <a:moveTo>
                    <a:pt x="45522" y="106871"/>
                  </a:moveTo>
                  <a:lnTo>
                    <a:pt x="44254" y="103108"/>
                  </a:lnTo>
                  <a:lnTo>
                    <a:pt x="45522" y="99261"/>
                  </a:lnTo>
                  <a:lnTo>
                    <a:pt x="46695" y="103108"/>
                  </a:lnTo>
                  <a:lnTo>
                    <a:pt x="45522" y="106871"/>
                  </a:lnTo>
                  <a:close/>
                  <a:moveTo>
                    <a:pt x="48384" y="106871"/>
                  </a:moveTo>
                  <a:lnTo>
                    <a:pt x="47211" y="103108"/>
                  </a:lnTo>
                  <a:lnTo>
                    <a:pt x="48384" y="99261"/>
                  </a:lnTo>
                  <a:lnTo>
                    <a:pt x="49651" y="103108"/>
                  </a:lnTo>
                  <a:lnTo>
                    <a:pt x="48384" y="106871"/>
                  </a:lnTo>
                  <a:close/>
                  <a:moveTo>
                    <a:pt x="51294" y="106871"/>
                  </a:moveTo>
                  <a:lnTo>
                    <a:pt x="50074" y="103108"/>
                  </a:lnTo>
                  <a:lnTo>
                    <a:pt x="51294" y="99261"/>
                  </a:lnTo>
                  <a:lnTo>
                    <a:pt x="52561" y="103108"/>
                  </a:lnTo>
                  <a:lnTo>
                    <a:pt x="51294" y="106871"/>
                  </a:lnTo>
                  <a:close/>
                  <a:moveTo>
                    <a:pt x="54157" y="106871"/>
                  </a:moveTo>
                  <a:lnTo>
                    <a:pt x="52983" y="103108"/>
                  </a:lnTo>
                  <a:lnTo>
                    <a:pt x="54157" y="99261"/>
                  </a:lnTo>
                  <a:lnTo>
                    <a:pt x="55424" y="103108"/>
                  </a:lnTo>
                  <a:lnTo>
                    <a:pt x="54157" y="106871"/>
                  </a:lnTo>
                  <a:close/>
                  <a:moveTo>
                    <a:pt x="57066" y="106871"/>
                  </a:moveTo>
                  <a:lnTo>
                    <a:pt x="55846" y="103108"/>
                  </a:lnTo>
                  <a:lnTo>
                    <a:pt x="57066" y="99261"/>
                  </a:lnTo>
                  <a:lnTo>
                    <a:pt x="58333" y="103108"/>
                  </a:lnTo>
                  <a:lnTo>
                    <a:pt x="57066" y="106871"/>
                  </a:lnTo>
                  <a:close/>
                  <a:moveTo>
                    <a:pt x="59929" y="106871"/>
                  </a:moveTo>
                  <a:lnTo>
                    <a:pt x="58756" y="103108"/>
                  </a:lnTo>
                  <a:lnTo>
                    <a:pt x="59929" y="99261"/>
                  </a:lnTo>
                  <a:lnTo>
                    <a:pt x="61196" y="103108"/>
                  </a:lnTo>
                  <a:lnTo>
                    <a:pt x="59929" y="106871"/>
                  </a:lnTo>
                  <a:close/>
                  <a:moveTo>
                    <a:pt x="62839" y="106871"/>
                  </a:moveTo>
                  <a:lnTo>
                    <a:pt x="61619" y="103108"/>
                  </a:lnTo>
                  <a:lnTo>
                    <a:pt x="62839" y="99261"/>
                  </a:lnTo>
                  <a:lnTo>
                    <a:pt x="64106" y="103108"/>
                  </a:lnTo>
                  <a:lnTo>
                    <a:pt x="62839" y="106871"/>
                  </a:lnTo>
                  <a:close/>
                  <a:moveTo>
                    <a:pt x="65795" y="106871"/>
                  </a:moveTo>
                  <a:lnTo>
                    <a:pt x="64528" y="103108"/>
                  </a:lnTo>
                  <a:lnTo>
                    <a:pt x="65795" y="99261"/>
                  </a:lnTo>
                  <a:lnTo>
                    <a:pt x="66969" y="103108"/>
                  </a:lnTo>
                  <a:lnTo>
                    <a:pt x="65795" y="106871"/>
                  </a:lnTo>
                  <a:close/>
                  <a:moveTo>
                    <a:pt x="68658" y="106871"/>
                  </a:moveTo>
                  <a:lnTo>
                    <a:pt x="67391" y="103108"/>
                  </a:lnTo>
                  <a:lnTo>
                    <a:pt x="68658" y="99261"/>
                  </a:lnTo>
                  <a:lnTo>
                    <a:pt x="69878" y="103108"/>
                  </a:lnTo>
                  <a:lnTo>
                    <a:pt x="68658" y="106871"/>
                  </a:lnTo>
                  <a:close/>
                  <a:moveTo>
                    <a:pt x="71568" y="106871"/>
                  </a:moveTo>
                  <a:lnTo>
                    <a:pt x="70301" y="103108"/>
                  </a:lnTo>
                  <a:lnTo>
                    <a:pt x="71568" y="99261"/>
                  </a:lnTo>
                  <a:lnTo>
                    <a:pt x="72741" y="103108"/>
                  </a:lnTo>
                  <a:lnTo>
                    <a:pt x="71568" y="106871"/>
                  </a:lnTo>
                  <a:close/>
                  <a:moveTo>
                    <a:pt x="74430" y="106871"/>
                  </a:moveTo>
                  <a:lnTo>
                    <a:pt x="73163" y="103108"/>
                  </a:lnTo>
                  <a:lnTo>
                    <a:pt x="74430" y="99261"/>
                  </a:lnTo>
                  <a:lnTo>
                    <a:pt x="75651" y="103108"/>
                  </a:lnTo>
                  <a:lnTo>
                    <a:pt x="74430" y="106871"/>
                  </a:lnTo>
                  <a:close/>
                  <a:moveTo>
                    <a:pt x="77340" y="106871"/>
                  </a:moveTo>
                  <a:lnTo>
                    <a:pt x="76073" y="103108"/>
                  </a:lnTo>
                  <a:lnTo>
                    <a:pt x="77340" y="99261"/>
                  </a:lnTo>
                  <a:lnTo>
                    <a:pt x="78513" y="103108"/>
                  </a:lnTo>
                  <a:lnTo>
                    <a:pt x="77340" y="106871"/>
                  </a:lnTo>
                  <a:close/>
                  <a:moveTo>
                    <a:pt x="80203" y="106871"/>
                  </a:moveTo>
                  <a:lnTo>
                    <a:pt x="78936" y="103108"/>
                  </a:lnTo>
                  <a:lnTo>
                    <a:pt x="80203" y="99261"/>
                  </a:lnTo>
                  <a:lnTo>
                    <a:pt x="81423" y="103108"/>
                  </a:lnTo>
                  <a:lnTo>
                    <a:pt x="80203" y="106871"/>
                  </a:lnTo>
                  <a:close/>
                  <a:moveTo>
                    <a:pt x="83113" y="106871"/>
                  </a:moveTo>
                  <a:lnTo>
                    <a:pt x="81892" y="103108"/>
                  </a:lnTo>
                  <a:lnTo>
                    <a:pt x="83113" y="99261"/>
                  </a:lnTo>
                  <a:lnTo>
                    <a:pt x="84380" y="103108"/>
                  </a:lnTo>
                  <a:lnTo>
                    <a:pt x="83113" y="106871"/>
                  </a:lnTo>
                  <a:close/>
                  <a:moveTo>
                    <a:pt x="85975" y="106871"/>
                  </a:moveTo>
                  <a:lnTo>
                    <a:pt x="84802" y="103108"/>
                  </a:lnTo>
                  <a:lnTo>
                    <a:pt x="85975" y="99261"/>
                  </a:lnTo>
                  <a:lnTo>
                    <a:pt x="87242" y="103108"/>
                  </a:lnTo>
                  <a:lnTo>
                    <a:pt x="85975" y="106871"/>
                  </a:lnTo>
                  <a:close/>
                  <a:moveTo>
                    <a:pt x="88885" y="106871"/>
                  </a:moveTo>
                  <a:lnTo>
                    <a:pt x="87665" y="103108"/>
                  </a:lnTo>
                  <a:lnTo>
                    <a:pt x="88885" y="99261"/>
                  </a:lnTo>
                  <a:lnTo>
                    <a:pt x="90152" y="103108"/>
                  </a:lnTo>
                  <a:lnTo>
                    <a:pt x="88885" y="106871"/>
                  </a:lnTo>
                  <a:close/>
                  <a:moveTo>
                    <a:pt x="91748" y="106871"/>
                  </a:moveTo>
                  <a:lnTo>
                    <a:pt x="90574" y="103108"/>
                  </a:lnTo>
                  <a:lnTo>
                    <a:pt x="91748" y="99261"/>
                  </a:lnTo>
                  <a:lnTo>
                    <a:pt x="93015" y="103108"/>
                  </a:lnTo>
                  <a:lnTo>
                    <a:pt x="91748" y="106871"/>
                  </a:lnTo>
                  <a:close/>
                  <a:moveTo>
                    <a:pt x="94657" y="106871"/>
                  </a:moveTo>
                  <a:lnTo>
                    <a:pt x="93437" y="103108"/>
                  </a:lnTo>
                  <a:lnTo>
                    <a:pt x="94657" y="99261"/>
                  </a:lnTo>
                  <a:lnTo>
                    <a:pt x="95924" y="103108"/>
                  </a:lnTo>
                  <a:lnTo>
                    <a:pt x="94657" y="106871"/>
                  </a:lnTo>
                  <a:close/>
                  <a:moveTo>
                    <a:pt x="97520" y="106871"/>
                  </a:moveTo>
                  <a:lnTo>
                    <a:pt x="96347" y="103108"/>
                  </a:lnTo>
                  <a:lnTo>
                    <a:pt x="97520" y="99261"/>
                  </a:lnTo>
                  <a:lnTo>
                    <a:pt x="98787" y="103108"/>
                  </a:lnTo>
                  <a:lnTo>
                    <a:pt x="97520" y="106871"/>
                  </a:lnTo>
                  <a:close/>
                  <a:moveTo>
                    <a:pt x="100477" y="106871"/>
                  </a:moveTo>
                  <a:lnTo>
                    <a:pt x="99210" y="103108"/>
                  </a:lnTo>
                  <a:lnTo>
                    <a:pt x="100477" y="99261"/>
                  </a:lnTo>
                  <a:lnTo>
                    <a:pt x="101697" y="103108"/>
                  </a:lnTo>
                  <a:lnTo>
                    <a:pt x="100477" y="106871"/>
                  </a:lnTo>
                  <a:close/>
                  <a:moveTo>
                    <a:pt x="103386" y="106871"/>
                  </a:moveTo>
                  <a:lnTo>
                    <a:pt x="102119" y="103108"/>
                  </a:lnTo>
                  <a:lnTo>
                    <a:pt x="103386" y="99261"/>
                  </a:lnTo>
                  <a:lnTo>
                    <a:pt x="104560" y="103108"/>
                  </a:lnTo>
                  <a:lnTo>
                    <a:pt x="103386" y="106871"/>
                  </a:lnTo>
                  <a:close/>
                  <a:moveTo>
                    <a:pt x="106249" y="106871"/>
                  </a:moveTo>
                  <a:lnTo>
                    <a:pt x="104982" y="103108"/>
                  </a:lnTo>
                  <a:lnTo>
                    <a:pt x="106249" y="99261"/>
                  </a:lnTo>
                  <a:lnTo>
                    <a:pt x="107469" y="103108"/>
                  </a:lnTo>
                  <a:lnTo>
                    <a:pt x="106249" y="106871"/>
                  </a:lnTo>
                  <a:close/>
                  <a:moveTo>
                    <a:pt x="109159" y="106871"/>
                  </a:moveTo>
                  <a:lnTo>
                    <a:pt x="107892" y="103108"/>
                  </a:lnTo>
                  <a:lnTo>
                    <a:pt x="109159" y="99261"/>
                  </a:lnTo>
                  <a:lnTo>
                    <a:pt x="110332" y="103108"/>
                  </a:lnTo>
                  <a:lnTo>
                    <a:pt x="109159" y="106871"/>
                  </a:lnTo>
                  <a:close/>
                  <a:moveTo>
                    <a:pt x="112021" y="106871"/>
                  </a:moveTo>
                  <a:lnTo>
                    <a:pt x="110754" y="103108"/>
                  </a:lnTo>
                  <a:lnTo>
                    <a:pt x="112021" y="99261"/>
                  </a:lnTo>
                  <a:lnTo>
                    <a:pt x="113242" y="103108"/>
                  </a:lnTo>
                  <a:lnTo>
                    <a:pt x="112021" y="106871"/>
                  </a:lnTo>
                  <a:close/>
                  <a:moveTo>
                    <a:pt x="114931" y="106871"/>
                  </a:moveTo>
                  <a:lnTo>
                    <a:pt x="113664" y="103108"/>
                  </a:lnTo>
                  <a:lnTo>
                    <a:pt x="114931" y="99261"/>
                  </a:lnTo>
                  <a:lnTo>
                    <a:pt x="116104" y="103108"/>
                  </a:lnTo>
                  <a:lnTo>
                    <a:pt x="114931" y="106871"/>
                  </a:lnTo>
                  <a:close/>
                  <a:moveTo>
                    <a:pt x="117794" y="106871"/>
                  </a:moveTo>
                  <a:lnTo>
                    <a:pt x="116621" y="103108"/>
                  </a:lnTo>
                  <a:lnTo>
                    <a:pt x="117794" y="99261"/>
                  </a:lnTo>
                  <a:lnTo>
                    <a:pt x="119061" y="103108"/>
                  </a:lnTo>
                  <a:lnTo>
                    <a:pt x="117794" y="106871"/>
                  </a:lnTo>
                  <a:close/>
                  <a:moveTo>
                    <a:pt x="3566" y="102355"/>
                  </a:moveTo>
                  <a:lnTo>
                    <a:pt x="2393" y="98592"/>
                  </a:lnTo>
                  <a:lnTo>
                    <a:pt x="3566" y="94829"/>
                  </a:lnTo>
                  <a:lnTo>
                    <a:pt x="4833" y="98592"/>
                  </a:lnTo>
                  <a:lnTo>
                    <a:pt x="3566" y="102355"/>
                  </a:lnTo>
                  <a:close/>
                  <a:moveTo>
                    <a:pt x="6429" y="102355"/>
                  </a:moveTo>
                  <a:lnTo>
                    <a:pt x="5256" y="98592"/>
                  </a:lnTo>
                  <a:lnTo>
                    <a:pt x="6429" y="94829"/>
                  </a:lnTo>
                  <a:lnTo>
                    <a:pt x="7696" y="98592"/>
                  </a:lnTo>
                  <a:lnTo>
                    <a:pt x="6429" y="102355"/>
                  </a:lnTo>
                  <a:close/>
                  <a:moveTo>
                    <a:pt x="9339" y="102355"/>
                  </a:moveTo>
                  <a:lnTo>
                    <a:pt x="8118" y="98592"/>
                  </a:lnTo>
                  <a:lnTo>
                    <a:pt x="9339" y="94829"/>
                  </a:lnTo>
                  <a:lnTo>
                    <a:pt x="10606" y="98592"/>
                  </a:lnTo>
                  <a:lnTo>
                    <a:pt x="9339" y="102355"/>
                  </a:lnTo>
                  <a:close/>
                  <a:moveTo>
                    <a:pt x="12295" y="102355"/>
                  </a:moveTo>
                  <a:lnTo>
                    <a:pt x="11028" y="98592"/>
                  </a:lnTo>
                  <a:lnTo>
                    <a:pt x="12295" y="94829"/>
                  </a:lnTo>
                  <a:lnTo>
                    <a:pt x="13468" y="98592"/>
                  </a:lnTo>
                  <a:lnTo>
                    <a:pt x="12295" y="102355"/>
                  </a:lnTo>
                  <a:close/>
                  <a:moveTo>
                    <a:pt x="15158" y="102355"/>
                  </a:moveTo>
                  <a:lnTo>
                    <a:pt x="13891" y="98592"/>
                  </a:lnTo>
                  <a:lnTo>
                    <a:pt x="15158" y="94829"/>
                  </a:lnTo>
                  <a:lnTo>
                    <a:pt x="16378" y="98592"/>
                  </a:lnTo>
                  <a:lnTo>
                    <a:pt x="15158" y="102355"/>
                  </a:lnTo>
                  <a:close/>
                  <a:moveTo>
                    <a:pt x="18068" y="102355"/>
                  </a:moveTo>
                  <a:lnTo>
                    <a:pt x="16800" y="98592"/>
                  </a:lnTo>
                  <a:lnTo>
                    <a:pt x="18068" y="94829"/>
                  </a:lnTo>
                  <a:lnTo>
                    <a:pt x="19241" y="98592"/>
                  </a:lnTo>
                  <a:lnTo>
                    <a:pt x="18068" y="102355"/>
                  </a:lnTo>
                  <a:close/>
                  <a:moveTo>
                    <a:pt x="20930" y="102355"/>
                  </a:moveTo>
                  <a:lnTo>
                    <a:pt x="19663" y="98592"/>
                  </a:lnTo>
                  <a:lnTo>
                    <a:pt x="20930" y="94829"/>
                  </a:lnTo>
                  <a:lnTo>
                    <a:pt x="22150" y="98592"/>
                  </a:lnTo>
                  <a:lnTo>
                    <a:pt x="20930" y="102355"/>
                  </a:lnTo>
                  <a:close/>
                  <a:moveTo>
                    <a:pt x="23840" y="102355"/>
                  </a:moveTo>
                  <a:lnTo>
                    <a:pt x="22573" y="98592"/>
                  </a:lnTo>
                  <a:lnTo>
                    <a:pt x="23840" y="94829"/>
                  </a:lnTo>
                  <a:lnTo>
                    <a:pt x="25013" y="98592"/>
                  </a:lnTo>
                  <a:lnTo>
                    <a:pt x="23840" y="102355"/>
                  </a:lnTo>
                  <a:close/>
                  <a:moveTo>
                    <a:pt x="26703" y="102355"/>
                  </a:moveTo>
                  <a:lnTo>
                    <a:pt x="25436" y="98592"/>
                  </a:lnTo>
                  <a:lnTo>
                    <a:pt x="26703" y="94829"/>
                  </a:lnTo>
                  <a:lnTo>
                    <a:pt x="27923" y="98592"/>
                  </a:lnTo>
                  <a:lnTo>
                    <a:pt x="26703" y="102355"/>
                  </a:lnTo>
                  <a:close/>
                  <a:moveTo>
                    <a:pt x="29612" y="102355"/>
                  </a:moveTo>
                  <a:lnTo>
                    <a:pt x="28392" y="98592"/>
                  </a:lnTo>
                  <a:lnTo>
                    <a:pt x="29612" y="94829"/>
                  </a:lnTo>
                  <a:lnTo>
                    <a:pt x="30879" y="98592"/>
                  </a:lnTo>
                  <a:lnTo>
                    <a:pt x="29612" y="102355"/>
                  </a:lnTo>
                  <a:close/>
                  <a:moveTo>
                    <a:pt x="32475" y="102355"/>
                  </a:moveTo>
                  <a:lnTo>
                    <a:pt x="31302" y="98592"/>
                  </a:lnTo>
                  <a:lnTo>
                    <a:pt x="32475" y="94829"/>
                  </a:lnTo>
                  <a:lnTo>
                    <a:pt x="33742" y="98592"/>
                  </a:lnTo>
                  <a:lnTo>
                    <a:pt x="32475" y="102355"/>
                  </a:lnTo>
                  <a:close/>
                  <a:moveTo>
                    <a:pt x="35385" y="102355"/>
                  </a:moveTo>
                  <a:lnTo>
                    <a:pt x="34165" y="98592"/>
                  </a:lnTo>
                  <a:lnTo>
                    <a:pt x="35385" y="94829"/>
                  </a:lnTo>
                  <a:lnTo>
                    <a:pt x="36652" y="98592"/>
                  </a:lnTo>
                  <a:lnTo>
                    <a:pt x="35385" y="102355"/>
                  </a:lnTo>
                  <a:close/>
                  <a:moveTo>
                    <a:pt x="38247" y="102355"/>
                  </a:moveTo>
                  <a:lnTo>
                    <a:pt x="37074" y="98592"/>
                  </a:lnTo>
                  <a:lnTo>
                    <a:pt x="38247" y="94829"/>
                  </a:lnTo>
                  <a:lnTo>
                    <a:pt x="39515" y="98592"/>
                  </a:lnTo>
                  <a:lnTo>
                    <a:pt x="38247" y="102355"/>
                  </a:lnTo>
                  <a:close/>
                  <a:moveTo>
                    <a:pt x="41157" y="102355"/>
                  </a:moveTo>
                  <a:lnTo>
                    <a:pt x="39937" y="98592"/>
                  </a:lnTo>
                  <a:lnTo>
                    <a:pt x="41157" y="94829"/>
                  </a:lnTo>
                  <a:lnTo>
                    <a:pt x="42424" y="98592"/>
                  </a:lnTo>
                  <a:lnTo>
                    <a:pt x="41157" y="102355"/>
                  </a:lnTo>
                  <a:close/>
                  <a:moveTo>
                    <a:pt x="44020" y="102355"/>
                  </a:moveTo>
                  <a:lnTo>
                    <a:pt x="42847" y="98592"/>
                  </a:lnTo>
                  <a:lnTo>
                    <a:pt x="44020" y="94829"/>
                  </a:lnTo>
                  <a:lnTo>
                    <a:pt x="45287" y="98592"/>
                  </a:lnTo>
                  <a:lnTo>
                    <a:pt x="44020" y="102355"/>
                  </a:lnTo>
                  <a:close/>
                  <a:moveTo>
                    <a:pt x="46976" y="102355"/>
                  </a:moveTo>
                  <a:lnTo>
                    <a:pt x="45709" y="98592"/>
                  </a:lnTo>
                  <a:lnTo>
                    <a:pt x="46976" y="94829"/>
                  </a:lnTo>
                  <a:lnTo>
                    <a:pt x="48197" y="98592"/>
                  </a:lnTo>
                  <a:lnTo>
                    <a:pt x="46976" y="102355"/>
                  </a:lnTo>
                  <a:close/>
                  <a:moveTo>
                    <a:pt x="49886" y="102355"/>
                  </a:moveTo>
                  <a:lnTo>
                    <a:pt x="48619" y="98592"/>
                  </a:lnTo>
                  <a:lnTo>
                    <a:pt x="49886" y="94829"/>
                  </a:lnTo>
                  <a:lnTo>
                    <a:pt x="51059" y="98592"/>
                  </a:lnTo>
                  <a:lnTo>
                    <a:pt x="49886" y="102355"/>
                  </a:lnTo>
                  <a:close/>
                  <a:moveTo>
                    <a:pt x="52749" y="102355"/>
                  </a:moveTo>
                  <a:lnTo>
                    <a:pt x="51482" y="98592"/>
                  </a:lnTo>
                  <a:lnTo>
                    <a:pt x="52749" y="94829"/>
                  </a:lnTo>
                  <a:lnTo>
                    <a:pt x="53969" y="98592"/>
                  </a:lnTo>
                  <a:lnTo>
                    <a:pt x="52749" y="102355"/>
                  </a:lnTo>
                  <a:close/>
                  <a:moveTo>
                    <a:pt x="55658" y="102355"/>
                  </a:moveTo>
                  <a:lnTo>
                    <a:pt x="54391" y="98592"/>
                  </a:lnTo>
                  <a:lnTo>
                    <a:pt x="55658" y="94829"/>
                  </a:lnTo>
                  <a:lnTo>
                    <a:pt x="56832" y="98592"/>
                  </a:lnTo>
                  <a:lnTo>
                    <a:pt x="55658" y="102355"/>
                  </a:lnTo>
                  <a:close/>
                  <a:moveTo>
                    <a:pt x="58521" y="102355"/>
                  </a:moveTo>
                  <a:lnTo>
                    <a:pt x="57254" y="98592"/>
                  </a:lnTo>
                  <a:lnTo>
                    <a:pt x="58521" y="94829"/>
                  </a:lnTo>
                  <a:lnTo>
                    <a:pt x="59741" y="98592"/>
                  </a:lnTo>
                  <a:lnTo>
                    <a:pt x="58521" y="102355"/>
                  </a:lnTo>
                  <a:close/>
                  <a:moveTo>
                    <a:pt x="61431" y="102355"/>
                  </a:moveTo>
                  <a:lnTo>
                    <a:pt x="60164" y="98592"/>
                  </a:lnTo>
                  <a:lnTo>
                    <a:pt x="61431" y="94829"/>
                  </a:lnTo>
                  <a:lnTo>
                    <a:pt x="62604" y="98592"/>
                  </a:lnTo>
                  <a:lnTo>
                    <a:pt x="61431" y="102355"/>
                  </a:lnTo>
                  <a:close/>
                  <a:moveTo>
                    <a:pt x="64294" y="102355"/>
                  </a:moveTo>
                  <a:lnTo>
                    <a:pt x="63120" y="98592"/>
                  </a:lnTo>
                  <a:lnTo>
                    <a:pt x="64294" y="94829"/>
                  </a:lnTo>
                  <a:lnTo>
                    <a:pt x="65561" y="98592"/>
                  </a:lnTo>
                  <a:lnTo>
                    <a:pt x="64294" y="102355"/>
                  </a:lnTo>
                  <a:close/>
                  <a:moveTo>
                    <a:pt x="67203" y="102355"/>
                  </a:moveTo>
                  <a:lnTo>
                    <a:pt x="65983" y="98592"/>
                  </a:lnTo>
                  <a:lnTo>
                    <a:pt x="67203" y="94829"/>
                  </a:lnTo>
                  <a:lnTo>
                    <a:pt x="68470" y="98592"/>
                  </a:lnTo>
                  <a:lnTo>
                    <a:pt x="67203" y="102355"/>
                  </a:lnTo>
                  <a:close/>
                  <a:moveTo>
                    <a:pt x="70066" y="102355"/>
                  </a:moveTo>
                  <a:lnTo>
                    <a:pt x="68893" y="98592"/>
                  </a:lnTo>
                  <a:lnTo>
                    <a:pt x="70066" y="94829"/>
                  </a:lnTo>
                  <a:lnTo>
                    <a:pt x="71333" y="98592"/>
                  </a:lnTo>
                  <a:lnTo>
                    <a:pt x="70066" y="102355"/>
                  </a:lnTo>
                  <a:close/>
                  <a:moveTo>
                    <a:pt x="72976" y="102355"/>
                  </a:moveTo>
                  <a:lnTo>
                    <a:pt x="71755" y="98592"/>
                  </a:lnTo>
                  <a:lnTo>
                    <a:pt x="72976" y="94829"/>
                  </a:lnTo>
                  <a:lnTo>
                    <a:pt x="74243" y="98592"/>
                  </a:lnTo>
                  <a:lnTo>
                    <a:pt x="72976" y="102355"/>
                  </a:lnTo>
                  <a:close/>
                  <a:moveTo>
                    <a:pt x="75838" y="102355"/>
                  </a:moveTo>
                  <a:lnTo>
                    <a:pt x="74665" y="98592"/>
                  </a:lnTo>
                  <a:lnTo>
                    <a:pt x="75838" y="94829"/>
                  </a:lnTo>
                  <a:lnTo>
                    <a:pt x="77105" y="98592"/>
                  </a:lnTo>
                  <a:lnTo>
                    <a:pt x="75838" y="102355"/>
                  </a:lnTo>
                  <a:close/>
                  <a:moveTo>
                    <a:pt x="78748" y="102355"/>
                  </a:moveTo>
                  <a:lnTo>
                    <a:pt x="77528" y="98592"/>
                  </a:lnTo>
                  <a:lnTo>
                    <a:pt x="78748" y="94829"/>
                  </a:lnTo>
                  <a:lnTo>
                    <a:pt x="80015" y="98592"/>
                  </a:lnTo>
                  <a:lnTo>
                    <a:pt x="78748" y="102355"/>
                  </a:lnTo>
                  <a:close/>
                  <a:moveTo>
                    <a:pt x="81705" y="102355"/>
                  </a:moveTo>
                  <a:lnTo>
                    <a:pt x="80438" y="98592"/>
                  </a:lnTo>
                  <a:lnTo>
                    <a:pt x="81705" y="94829"/>
                  </a:lnTo>
                  <a:lnTo>
                    <a:pt x="82878" y="98592"/>
                  </a:lnTo>
                  <a:lnTo>
                    <a:pt x="81705" y="102355"/>
                  </a:lnTo>
                  <a:close/>
                  <a:moveTo>
                    <a:pt x="84567" y="102355"/>
                  </a:moveTo>
                  <a:lnTo>
                    <a:pt x="83300" y="98592"/>
                  </a:lnTo>
                  <a:lnTo>
                    <a:pt x="84567" y="94829"/>
                  </a:lnTo>
                  <a:lnTo>
                    <a:pt x="85788" y="98592"/>
                  </a:lnTo>
                  <a:lnTo>
                    <a:pt x="84567" y="102355"/>
                  </a:lnTo>
                  <a:close/>
                  <a:moveTo>
                    <a:pt x="87477" y="102355"/>
                  </a:moveTo>
                  <a:lnTo>
                    <a:pt x="86210" y="98592"/>
                  </a:lnTo>
                  <a:lnTo>
                    <a:pt x="87477" y="94829"/>
                  </a:lnTo>
                  <a:lnTo>
                    <a:pt x="88650" y="98592"/>
                  </a:lnTo>
                  <a:lnTo>
                    <a:pt x="87477" y="102355"/>
                  </a:lnTo>
                  <a:close/>
                  <a:moveTo>
                    <a:pt x="90340" y="102355"/>
                  </a:moveTo>
                  <a:lnTo>
                    <a:pt x="89073" y="98592"/>
                  </a:lnTo>
                  <a:lnTo>
                    <a:pt x="90340" y="94829"/>
                  </a:lnTo>
                  <a:lnTo>
                    <a:pt x="91560" y="98592"/>
                  </a:lnTo>
                  <a:lnTo>
                    <a:pt x="90340" y="102355"/>
                  </a:lnTo>
                  <a:close/>
                  <a:moveTo>
                    <a:pt x="93249" y="102355"/>
                  </a:moveTo>
                  <a:lnTo>
                    <a:pt x="91982" y="98592"/>
                  </a:lnTo>
                  <a:lnTo>
                    <a:pt x="93249" y="94829"/>
                  </a:lnTo>
                  <a:lnTo>
                    <a:pt x="94423" y="98592"/>
                  </a:lnTo>
                  <a:lnTo>
                    <a:pt x="93249" y="102355"/>
                  </a:lnTo>
                  <a:close/>
                  <a:moveTo>
                    <a:pt x="96112" y="102355"/>
                  </a:moveTo>
                  <a:lnTo>
                    <a:pt x="94845" y="98592"/>
                  </a:lnTo>
                  <a:lnTo>
                    <a:pt x="96112" y="94829"/>
                  </a:lnTo>
                  <a:lnTo>
                    <a:pt x="97332" y="98592"/>
                  </a:lnTo>
                  <a:lnTo>
                    <a:pt x="96112" y="102355"/>
                  </a:lnTo>
                  <a:close/>
                  <a:moveTo>
                    <a:pt x="99022" y="102355"/>
                  </a:moveTo>
                  <a:lnTo>
                    <a:pt x="97802" y="98592"/>
                  </a:lnTo>
                  <a:lnTo>
                    <a:pt x="99022" y="94829"/>
                  </a:lnTo>
                  <a:lnTo>
                    <a:pt x="100289" y="98592"/>
                  </a:lnTo>
                  <a:lnTo>
                    <a:pt x="99022" y="102355"/>
                  </a:lnTo>
                  <a:close/>
                  <a:moveTo>
                    <a:pt x="101885" y="102355"/>
                  </a:moveTo>
                  <a:lnTo>
                    <a:pt x="100711" y="98592"/>
                  </a:lnTo>
                  <a:lnTo>
                    <a:pt x="101885" y="94829"/>
                  </a:lnTo>
                  <a:lnTo>
                    <a:pt x="103152" y="98592"/>
                  </a:lnTo>
                  <a:lnTo>
                    <a:pt x="101885" y="102355"/>
                  </a:lnTo>
                  <a:close/>
                  <a:moveTo>
                    <a:pt x="104794" y="102355"/>
                  </a:moveTo>
                  <a:lnTo>
                    <a:pt x="103574" y="98592"/>
                  </a:lnTo>
                  <a:lnTo>
                    <a:pt x="104794" y="94829"/>
                  </a:lnTo>
                  <a:lnTo>
                    <a:pt x="106061" y="98592"/>
                  </a:lnTo>
                  <a:lnTo>
                    <a:pt x="104794" y="102355"/>
                  </a:lnTo>
                  <a:close/>
                  <a:moveTo>
                    <a:pt x="107657" y="102355"/>
                  </a:moveTo>
                  <a:lnTo>
                    <a:pt x="106484" y="98592"/>
                  </a:lnTo>
                  <a:lnTo>
                    <a:pt x="107657" y="94829"/>
                  </a:lnTo>
                  <a:lnTo>
                    <a:pt x="108924" y="98592"/>
                  </a:lnTo>
                  <a:lnTo>
                    <a:pt x="107657" y="102355"/>
                  </a:lnTo>
                  <a:close/>
                  <a:moveTo>
                    <a:pt x="110567" y="102355"/>
                  </a:moveTo>
                  <a:lnTo>
                    <a:pt x="109346" y="98592"/>
                  </a:lnTo>
                  <a:lnTo>
                    <a:pt x="110567" y="94829"/>
                  </a:lnTo>
                  <a:lnTo>
                    <a:pt x="111834" y="98592"/>
                  </a:lnTo>
                  <a:lnTo>
                    <a:pt x="110567" y="102355"/>
                  </a:lnTo>
                  <a:close/>
                  <a:moveTo>
                    <a:pt x="113429" y="102355"/>
                  </a:moveTo>
                  <a:lnTo>
                    <a:pt x="112256" y="98592"/>
                  </a:lnTo>
                  <a:lnTo>
                    <a:pt x="113429" y="94829"/>
                  </a:lnTo>
                  <a:lnTo>
                    <a:pt x="114696" y="98592"/>
                  </a:lnTo>
                  <a:lnTo>
                    <a:pt x="113429" y="102355"/>
                  </a:lnTo>
                  <a:close/>
                  <a:moveTo>
                    <a:pt x="116386" y="102355"/>
                  </a:moveTo>
                  <a:lnTo>
                    <a:pt x="115119" y="98592"/>
                  </a:lnTo>
                  <a:lnTo>
                    <a:pt x="116386" y="94829"/>
                  </a:lnTo>
                  <a:lnTo>
                    <a:pt x="117606" y="98592"/>
                  </a:lnTo>
                  <a:lnTo>
                    <a:pt x="116386" y="102355"/>
                  </a:lnTo>
                  <a:close/>
                  <a:moveTo>
                    <a:pt x="2158" y="98006"/>
                  </a:moveTo>
                  <a:lnTo>
                    <a:pt x="891" y="94076"/>
                  </a:lnTo>
                  <a:lnTo>
                    <a:pt x="2158" y="90397"/>
                  </a:lnTo>
                  <a:lnTo>
                    <a:pt x="3378" y="94076"/>
                  </a:lnTo>
                  <a:lnTo>
                    <a:pt x="2158" y="98006"/>
                  </a:lnTo>
                  <a:close/>
                  <a:moveTo>
                    <a:pt x="5021" y="98006"/>
                  </a:moveTo>
                  <a:lnTo>
                    <a:pt x="3801" y="94076"/>
                  </a:lnTo>
                  <a:lnTo>
                    <a:pt x="5021" y="90397"/>
                  </a:lnTo>
                  <a:lnTo>
                    <a:pt x="6241" y="94076"/>
                  </a:lnTo>
                  <a:lnTo>
                    <a:pt x="5021" y="98006"/>
                  </a:lnTo>
                  <a:close/>
                  <a:moveTo>
                    <a:pt x="7931" y="98006"/>
                  </a:moveTo>
                  <a:lnTo>
                    <a:pt x="6664" y="94076"/>
                  </a:lnTo>
                  <a:lnTo>
                    <a:pt x="7931" y="90397"/>
                  </a:lnTo>
                  <a:lnTo>
                    <a:pt x="9104" y="94076"/>
                  </a:lnTo>
                  <a:lnTo>
                    <a:pt x="7931" y="98006"/>
                  </a:lnTo>
                  <a:close/>
                  <a:moveTo>
                    <a:pt x="10793" y="98006"/>
                  </a:moveTo>
                  <a:lnTo>
                    <a:pt x="9526" y="94076"/>
                  </a:lnTo>
                  <a:lnTo>
                    <a:pt x="10793" y="90397"/>
                  </a:lnTo>
                  <a:lnTo>
                    <a:pt x="12014" y="94076"/>
                  </a:lnTo>
                  <a:lnTo>
                    <a:pt x="10793" y="98006"/>
                  </a:lnTo>
                  <a:close/>
                  <a:moveTo>
                    <a:pt x="13703" y="98006"/>
                  </a:moveTo>
                  <a:lnTo>
                    <a:pt x="12483" y="94076"/>
                  </a:lnTo>
                  <a:lnTo>
                    <a:pt x="13703" y="90397"/>
                  </a:lnTo>
                  <a:lnTo>
                    <a:pt x="14970" y="94076"/>
                  </a:lnTo>
                  <a:lnTo>
                    <a:pt x="13703" y="98006"/>
                  </a:lnTo>
                  <a:close/>
                  <a:moveTo>
                    <a:pt x="16566" y="98006"/>
                  </a:moveTo>
                  <a:lnTo>
                    <a:pt x="15393" y="94076"/>
                  </a:lnTo>
                  <a:lnTo>
                    <a:pt x="16566" y="90397"/>
                  </a:lnTo>
                  <a:lnTo>
                    <a:pt x="17833" y="94076"/>
                  </a:lnTo>
                  <a:lnTo>
                    <a:pt x="16566" y="98006"/>
                  </a:lnTo>
                  <a:close/>
                  <a:moveTo>
                    <a:pt x="19475" y="98006"/>
                  </a:moveTo>
                  <a:lnTo>
                    <a:pt x="18255" y="94076"/>
                  </a:lnTo>
                  <a:lnTo>
                    <a:pt x="19475" y="90397"/>
                  </a:lnTo>
                  <a:lnTo>
                    <a:pt x="20743" y="94076"/>
                  </a:lnTo>
                  <a:lnTo>
                    <a:pt x="19475" y="98006"/>
                  </a:lnTo>
                  <a:close/>
                  <a:moveTo>
                    <a:pt x="22338" y="98006"/>
                  </a:moveTo>
                  <a:lnTo>
                    <a:pt x="21165" y="94076"/>
                  </a:lnTo>
                  <a:lnTo>
                    <a:pt x="22338" y="90397"/>
                  </a:lnTo>
                  <a:lnTo>
                    <a:pt x="23605" y="94076"/>
                  </a:lnTo>
                  <a:lnTo>
                    <a:pt x="22338" y="98006"/>
                  </a:lnTo>
                  <a:close/>
                  <a:moveTo>
                    <a:pt x="25248" y="98006"/>
                  </a:moveTo>
                  <a:lnTo>
                    <a:pt x="24028" y="94076"/>
                  </a:lnTo>
                  <a:lnTo>
                    <a:pt x="25248" y="90397"/>
                  </a:lnTo>
                  <a:lnTo>
                    <a:pt x="26515" y="94076"/>
                  </a:lnTo>
                  <a:lnTo>
                    <a:pt x="25248" y="98006"/>
                  </a:lnTo>
                  <a:close/>
                  <a:moveTo>
                    <a:pt x="28111" y="98006"/>
                  </a:moveTo>
                  <a:lnTo>
                    <a:pt x="26937" y="94076"/>
                  </a:lnTo>
                  <a:lnTo>
                    <a:pt x="28111" y="90397"/>
                  </a:lnTo>
                  <a:lnTo>
                    <a:pt x="29378" y="94076"/>
                  </a:lnTo>
                  <a:lnTo>
                    <a:pt x="28111" y="98006"/>
                  </a:lnTo>
                  <a:close/>
                  <a:moveTo>
                    <a:pt x="31067" y="98006"/>
                  </a:moveTo>
                  <a:lnTo>
                    <a:pt x="29800" y="94076"/>
                  </a:lnTo>
                  <a:lnTo>
                    <a:pt x="31067" y="90397"/>
                  </a:lnTo>
                  <a:lnTo>
                    <a:pt x="32287" y="94076"/>
                  </a:lnTo>
                  <a:lnTo>
                    <a:pt x="31067" y="98006"/>
                  </a:lnTo>
                  <a:close/>
                  <a:moveTo>
                    <a:pt x="33977" y="98006"/>
                  </a:moveTo>
                  <a:lnTo>
                    <a:pt x="32710" y="94076"/>
                  </a:lnTo>
                  <a:lnTo>
                    <a:pt x="33977" y="90397"/>
                  </a:lnTo>
                  <a:lnTo>
                    <a:pt x="35150" y="94076"/>
                  </a:lnTo>
                  <a:lnTo>
                    <a:pt x="33977" y="98006"/>
                  </a:lnTo>
                  <a:close/>
                  <a:moveTo>
                    <a:pt x="36840" y="98006"/>
                  </a:moveTo>
                  <a:lnTo>
                    <a:pt x="35572" y="94076"/>
                  </a:lnTo>
                  <a:lnTo>
                    <a:pt x="36840" y="90397"/>
                  </a:lnTo>
                  <a:lnTo>
                    <a:pt x="38060" y="94076"/>
                  </a:lnTo>
                  <a:lnTo>
                    <a:pt x="36840" y="98006"/>
                  </a:lnTo>
                  <a:close/>
                  <a:moveTo>
                    <a:pt x="39749" y="98006"/>
                  </a:moveTo>
                  <a:lnTo>
                    <a:pt x="38482" y="94076"/>
                  </a:lnTo>
                  <a:lnTo>
                    <a:pt x="39749" y="90397"/>
                  </a:lnTo>
                  <a:lnTo>
                    <a:pt x="40922" y="94076"/>
                  </a:lnTo>
                  <a:lnTo>
                    <a:pt x="39749" y="98006"/>
                  </a:lnTo>
                  <a:close/>
                  <a:moveTo>
                    <a:pt x="42612" y="98006"/>
                  </a:moveTo>
                  <a:lnTo>
                    <a:pt x="41345" y="94076"/>
                  </a:lnTo>
                  <a:lnTo>
                    <a:pt x="42612" y="90397"/>
                  </a:lnTo>
                  <a:lnTo>
                    <a:pt x="43832" y="94076"/>
                  </a:lnTo>
                  <a:lnTo>
                    <a:pt x="42612" y="98006"/>
                  </a:lnTo>
                  <a:close/>
                  <a:moveTo>
                    <a:pt x="45522" y="98006"/>
                  </a:moveTo>
                  <a:lnTo>
                    <a:pt x="44254" y="94076"/>
                  </a:lnTo>
                  <a:lnTo>
                    <a:pt x="45522" y="90397"/>
                  </a:lnTo>
                  <a:lnTo>
                    <a:pt x="46695" y="94076"/>
                  </a:lnTo>
                  <a:lnTo>
                    <a:pt x="45522" y="98006"/>
                  </a:lnTo>
                  <a:close/>
                  <a:moveTo>
                    <a:pt x="48384" y="98006"/>
                  </a:moveTo>
                  <a:lnTo>
                    <a:pt x="47211" y="94076"/>
                  </a:lnTo>
                  <a:lnTo>
                    <a:pt x="48384" y="90397"/>
                  </a:lnTo>
                  <a:lnTo>
                    <a:pt x="49651" y="94076"/>
                  </a:lnTo>
                  <a:lnTo>
                    <a:pt x="48384" y="98006"/>
                  </a:lnTo>
                  <a:close/>
                  <a:moveTo>
                    <a:pt x="51294" y="98006"/>
                  </a:moveTo>
                  <a:lnTo>
                    <a:pt x="50074" y="94076"/>
                  </a:lnTo>
                  <a:lnTo>
                    <a:pt x="51294" y="90397"/>
                  </a:lnTo>
                  <a:lnTo>
                    <a:pt x="52561" y="94076"/>
                  </a:lnTo>
                  <a:lnTo>
                    <a:pt x="51294" y="98006"/>
                  </a:lnTo>
                  <a:close/>
                  <a:moveTo>
                    <a:pt x="54157" y="98006"/>
                  </a:moveTo>
                  <a:lnTo>
                    <a:pt x="52983" y="94076"/>
                  </a:lnTo>
                  <a:lnTo>
                    <a:pt x="54157" y="90397"/>
                  </a:lnTo>
                  <a:lnTo>
                    <a:pt x="55424" y="94076"/>
                  </a:lnTo>
                  <a:lnTo>
                    <a:pt x="54157" y="98006"/>
                  </a:lnTo>
                  <a:close/>
                  <a:moveTo>
                    <a:pt x="57066" y="98006"/>
                  </a:moveTo>
                  <a:lnTo>
                    <a:pt x="55846" y="94076"/>
                  </a:lnTo>
                  <a:lnTo>
                    <a:pt x="57066" y="90397"/>
                  </a:lnTo>
                  <a:lnTo>
                    <a:pt x="58333" y="94076"/>
                  </a:lnTo>
                  <a:lnTo>
                    <a:pt x="57066" y="98006"/>
                  </a:lnTo>
                  <a:close/>
                  <a:moveTo>
                    <a:pt x="59929" y="98006"/>
                  </a:moveTo>
                  <a:lnTo>
                    <a:pt x="58756" y="94076"/>
                  </a:lnTo>
                  <a:lnTo>
                    <a:pt x="59929" y="90397"/>
                  </a:lnTo>
                  <a:lnTo>
                    <a:pt x="61196" y="94076"/>
                  </a:lnTo>
                  <a:lnTo>
                    <a:pt x="59929" y="98006"/>
                  </a:lnTo>
                  <a:close/>
                  <a:moveTo>
                    <a:pt x="62839" y="98006"/>
                  </a:moveTo>
                  <a:lnTo>
                    <a:pt x="61619" y="94076"/>
                  </a:lnTo>
                  <a:lnTo>
                    <a:pt x="62839" y="90397"/>
                  </a:lnTo>
                  <a:lnTo>
                    <a:pt x="64106" y="94076"/>
                  </a:lnTo>
                  <a:lnTo>
                    <a:pt x="62839" y="98006"/>
                  </a:lnTo>
                  <a:close/>
                  <a:moveTo>
                    <a:pt x="65795" y="98006"/>
                  </a:moveTo>
                  <a:lnTo>
                    <a:pt x="64528" y="94076"/>
                  </a:lnTo>
                  <a:lnTo>
                    <a:pt x="65795" y="90397"/>
                  </a:lnTo>
                  <a:lnTo>
                    <a:pt x="66969" y="94076"/>
                  </a:lnTo>
                  <a:lnTo>
                    <a:pt x="65795" y="98006"/>
                  </a:lnTo>
                  <a:close/>
                  <a:moveTo>
                    <a:pt x="68658" y="98006"/>
                  </a:moveTo>
                  <a:lnTo>
                    <a:pt x="67391" y="94076"/>
                  </a:lnTo>
                  <a:lnTo>
                    <a:pt x="68658" y="90397"/>
                  </a:lnTo>
                  <a:lnTo>
                    <a:pt x="69878" y="94076"/>
                  </a:lnTo>
                  <a:lnTo>
                    <a:pt x="68658" y="98006"/>
                  </a:lnTo>
                  <a:close/>
                  <a:moveTo>
                    <a:pt x="71568" y="98006"/>
                  </a:moveTo>
                  <a:lnTo>
                    <a:pt x="70301" y="94076"/>
                  </a:lnTo>
                  <a:lnTo>
                    <a:pt x="71568" y="90397"/>
                  </a:lnTo>
                  <a:lnTo>
                    <a:pt x="72741" y="94076"/>
                  </a:lnTo>
                  <a:lnTo>
                    <a:pt x="71568" y="98006"/>
                  </a:lnTo>
                  <a:close/>
                  <a:moveTo>
                    <a:pt x="74430" y="98006"/>
                  </a:moveTo>
                  <a:lnTo>
                    <a:pt x="73163" y="94076"/>
                  </a:lnTo>
                  <a:lnTo>
                    <a:pt x="74430" y="90397"/>
                  </a:lnTo>
                  <a:lnTo>
                    <a:pt x="75651" y="94076"/>
                  </a:lnTo>
                  <a:lnTo>
                    <a:pt x="74430" y="98006"/>
                  </a:lnTo>
                  <a:close/>
                  <a:moveTo>
                    <a:pt x="77340" y="98006"/>
                  </a:moveTo>
                  <a:lnTo>
                    <a:pt x="76073" y="94076"/>
                  </a:lnTo>
                  <a:lnTo>
                    <a:pt x="77340" y="90397"/>
                  </a:lnTo>
                  <a:lnTo>
                    <a:pt x="78513" y="94076"/>
                  </a:lnTo>
                  <a:lnTo>
                    <a:pt x="77340" y="98006"/>
                  </a:lnTo>
                  <a:close/>
                  <a:moveTo>
                    <a:pt x="80203" y="98006"/>
                  </a:moveTo>
                  <a:lnTo>
                    <a:pt x="78936" y="94076"/>
                  </a:lnTo>
                  <a:lnTo>
                    <a:pt x="80203" y="90397"/>
                  </a:lnTo>
                  <a:lnTo>
                    <a:pt x="81423" y="94076"/>
                  </a:lnTo>
                  <a:lnTo>
                    <a:pt x="80203" y="98006"/>
                  </a:lnTo>
                  <a:close/>
                  <a:moveTo>
                    <a:pt x="83113" y="98006"/>
                  </a:moveTo>
                  <a:lnTo>
                    <a:pt x="81892" y="94076"/>
                  </a:lnTo>
                  <a:lnTo>
                    <a:pt x="83113" y="90397"/>
                  </a:lnTo>
                  <a:lnTo>
                    <a:pt x="84380" y="94076"/>
                  </a:lnTo>
                  <a:lnTo>
                    <a:pt x="83113" y="98006"/>
                  </a:lnTo>
                  <a:close/>
                  <a:moveTo>
                    <a:pt x="85975" y="98006"/>
                  </a:moveTo>
                  <a:lnTo>
                    <a:pt x="84802" y="94076"/>
                  </a:lnTo>
                  <a:lnTo>
                    <a:pt x="85975" y="90397"/>
                  </a:lnTo>
                  <a:lnTo>
                    <a:pt x="87242" y="94076"/>
                  </a:lnTo>
                  <a:lnTo>
                    <a:pt x="85975" y="98006"/>
                  </a:lnTo>
                  <a:close/>
                  <a:moveTo>
                    <a:pt x="88885" y="98006"/>
                  </a:moveTo>
                  <a:lnTo>
                    <a:pt x="87665" y="94076"/>
                  </a:lnTo>
                  <a:lnTo>
                    <a:pt x="88885" y="90397"/>
                  </a:lnTo>
                  <a:lnTo>
                    <a:pt x="90152" y="94076"/>
                  </a:lnTo>
                  <a:lnTo>
                    <a:pt x="88885" y="98006"/>
                  </a:lnTo>
                  <a:close/>
                  <a:moveTo>
                    <a:pt x="91748" y="98006"/>
                  </a:moveTo>
                  <a:lnTo>
                    <a:pt x="90574" y="94076"/>
                  </a:lnTo>
                  <a:lnTo>
                    <a:pt x="91748" y="90397"/>
                  </a:lnTo>
                  <a:lnTo>
                    <a:pt x="93015" y="94076"/>
                  </a:lnTo>
                  <a:lnTo>
                    <a:pt x="91748" y="98006"/>
                  </a:lnTo>
                  <a:close/>
                  <a:moveTo>
                    <a:pt x="94657" y="98006"/>
                  </a:moveTo>
                  <a:lnTo>
                    <a:pt x="93437" y="94076"/>
                  </a:lnTo>
                  <a:lnTo>
                    <a:pt x="94657" y="90397"/>
                  </a:lnTo>
                  <a:lnTo>
                    <a:pt x="95924" y="94076"/>
                  </a:lnTo>
                  <a:lnTo>
                    <a:pt x="94657" y="98006"/>
                  </a:lnTo>
                  <a:close/>
                  <a:moveTo>
                    <a:pt x="97520" y="98006"/>
                  </a:moveTo>
                  <a:lnTo>
                    <a:pt x="96347" y="94076"/>
                  </a:lnTo>
                  <a:lnTo>
                    <a:pt x="97520" y="90397"/>
                  </a:lnTo>
                  <a:lnTo>
                    <a:pt x="98787" y="94076"/>
                  </a:lnTo>
                  <a:lnTo>
                    <a:pt x="97520" y="98006"/>
                  </a:lnTo>
                  <a:close/>
                  <a:moveTo>
                    <a:pt x="100477" y="98006"/>
                  </a:moveTo>
                  <a:lnTo>
                    <a:pt x="99210" y="94076"/>
                  </a:lnTo>
                  <a:lnTo>
                    <a:pt x="100477" y="90397"/>
                  </a:lnTo>
                  <a:lnTo>
                    <a:pt x="101697" y="94076"/>
                  </a:lnTo>
                  <a:lnTo>
                    <a:pt x="100477" y="98006"/>
                  </a:lnTo>
                  <a:close/>
                  <a:moveTo>
                    <a:pt x="103386" y="98006"/>
                  </a:moveTo>
                  <a:lnTo>
                    <a:pt x="102119" y="94076"/>
                  </a:lnTo>
                  <a:lnTo>
                    <a:pt x="103386" y="90397"/>
                  </a:lnTo>
                  <a:lnTo>
                    <a:pt x="104560" y="94076"/>
                  </a:lnTo>
                  <a:lnTo>
                    <a:pt x="103386" y="98006"/>
                  </a:lnTo>
                  <a:close/>
                  <a:moveTo>
                    <a:pt x="106249" y="98006"/>
                  </a:moveTo>
                  <a:lnTo>
                    <a:pt x="104982" y="94076"/>
                  </a:lnTo>
                  <a:lnTo>
                    <a:pt x="106249" y="90397"/>
                  </a:lnTo>
                  <a:lnTo>
                    <a:pt x="107469" y="94076"/>
                  </a:lnTo>
                  <a:lnTo>
                    <a:pt x="106249" y="98006"/>
                  </a:lnTo>
                  <a:close/>
                  <a:moveTo>
                    <a:pt x="109159" y="98006"/>
                  </a:moveTo>
                  <a:lnTo>
                    <a:pt x="107892" y="94076"/>
                  </a:lnTo>
                  <a:lnTo>
                    <a:pt x="109159" y="90397"/>
                  </a:lnTo>
                  <a:lnTo>
                    <a:pt x="110332" y="94076"/>
                  </a:lnTo>
                  <a:lnTo>
                    <a:pt x="109159" y="98006"/>
                  </a:lnTo>
                  <a:close/>
                  <a:moveTo>
                    <a:pt x="112021" y="98006"/>
                  </a:moveTo>
                  <a:lnTo>
                    <a:pt x="110754" y="94076"/>
                  </a:lnTo>
                  <a:lnTo>
                    <a:pt x="112021" y="90397"/>
                  </a:lnTo>
                  <a:lnTo>
                    <a:pt x="113242" y="94076"/>
                  </a:lnTo>
                  <a:lnTo>
                    <a:pt x="112021" y="98006"/>
                  </a:lnTo>
                  <a:close/>
                  <a:moveTo>
                    <a:pt x="114931" y="98006"/>
                  </a:moveTo>
                  <a:lnTo>
                    <a:pt x="113664" y="94076"/>
                  </a:lnTo>
                  <a:lnTo>
                    <a:pt x="114931" y="90397"/>
                  </a:lnTo>
                  <a:lnTo>
                    <a:pt x="116104" y="94076"/>
                  </a:lnTo>
                  <a:lnTo>
                    <a:pt x="114931" y="98006"/>
                  </a:lnTo>
                  <a:close/>
                  <a:moveTo>
                    <a:pt x="117794" y="98006"/>
                  </a:moveTo>
                  <a:lnTo>
                    <a:pt x="116621" y="94076"/>
                  </a:lnTo>
                  <a:lnTo>
                    <a:pt x="117794" y="90397"/>
                  </a:lnTo>
                  <a:lnTo>
                    <a:pt x="119061" y="94076"/>
                  </a:lnTo>
                  <a:lnTo>
                    <a:pt x="117794" y="98006"/>
                  </a:lnTo>
                  <a:close/>
                  <a:moveTo>
                    <a:pt x="3566" y="93491"/>
                  </a:moveTo>
                  <a:lnTo>
                    <a:pt x="2393" y="89728"/>
                  </a:lnTo>
                  <a:lnTo>
                    <a:pt x="3566" y="85881"/>
                  </a:lnTo>
                  <a:lnTo>
                    <a:pt x="4833" y="89728"/>
                  </a:lnTo>
                  <a:lnTo>
                    <a:pt x="3566" y="93491"/>
                  </a:lnTo>
                  <a:close/>
                  <a:moveTo>
                    <a:pt x="6429" y="93491"/>
                  </a:moveTo>
                  <a:lnTo>
                    <a:pt x="5256" y="89728"/>
                  </a:lnTo>
                  <a:lnTo>
                    <a:pt x="6429" y="85881"/>
                  </a:lnTo>
                  <a:lnTo>
                    <a:pt x="7696" y="89728"/>
                  </a:lnTo>
                  <a:lnTo>
                    <a:pt x="6429" y="93491"/>
                  </a:lnTo>
                  <a:close/>
                  <a:moveTo>
                    <a:pt x="9339" y="93491"/>
                  </a:moveTo>
                  <a:lnTo>
                    <a:pt x="8118" y="89728"/>
                  </a:lnTo>
                  <a:lnTo>
                    <a:pt x="9339" y="85881"/>
                  </a:lnTo>
                  <a:lnTo>
                    <a:pt x="10606" y="89728"/>
                  </a:lnTo>
                  <a:lnTo>
                    <a:pt x="9339" y="93491"/>
                  </a:lnTo>
                  <a:close/>
                  <a:moveTo>
                    <a:pt x="12295" y="93491"/>
                  </a:moveTo>
                  <a:lnTo>
                    <a:pt x="11028" y="89728"/>
                  </a:lnTo>
                  <a:lnTo>
                    <a:pt x="12295" y="85881"/>
                  </a:lnTo>
                  <a:lnTo>
                    <a:pt x="13468" y="89728"/>
                  </a:lnTo>
                  <a:lnTo>
                    <a:pt x="12295" y="93491"/>
                  </a:lnTo>
                  <a:close/>
                  <a:moveTo>
                    <a:pt x="15158" y="93491"/>
                  </a:moveTo>
                  <a:lnTo>
                    <a:pt x="13891" y="89728"/>
                  </a:lnTo>
                  <a:lnTo>
                    <a:pt x="15158" y="85881"/>
                  </a:lnTo>
                  <a:lnTo>
                    <a:pt x="16378" y="89728"/>
                  </a:lnTo>
                  <a:lnTo>
                    <a:pt x="15158" y="93491"/>
                  </a:lnTo>
                  <a:close/>
                  <a:moveTo>
                    <a:pt x="18068" y="93491"/>
                  </a:moveTo>
                  <a:lnTo>
                    <a:pt x="16800" y="89728"/>
                  </a:lnTo>
                  <a:lnTo>
                    <a:pt x="18068" y="85881"/>
                  </a:lnTo>
                  <a:lnTo>
                    <a:pt x="19241" y="89728"/>
                  </a:lnTo>
                  <a:lnTo>
                    <a:pt x="18068" y="93491"/>
                  </a:lnTo>
                  <a:close/>
                  <a:moveTo>
                    <a:pt x="20930" y="93491"/>
                  </a:moveTo>
                  <a:lnTo>
                    <a:pt x="19663" y="89728"/>
                  </a:lnTo>
                  <a:lnTo>
                    <a:pt x="20930" y="85881"/>
                  </a:lnTo>
                  <a:lnTo>
                    <a:pt x="22150" y="89728"/>
                  </a:lnTo>
                  <a:lnTo>
                    <a:pt x="20930" y="93491"/>
                  </a:lnTo>
                  <a:close/>
                  <a:moveTo>
                    <a:pt x="23840" y="93491"/>
                  </a:moveTo>
                  <a:lnTo>
                    <a:pt x="22573" y="89728"/>
                  </a:lnTo>
                  <a:lnTo>
                    <a:pt x="23840" y="85881"/>
                  </a:lnTo>
                  <a:lnTo>
                    <a:pt x="25013" y="89728"/>
                  </a:lnTo>
                  <a:lnTo>
                    <a:pt x="23840" y="93491"/>
                  </a:lnTo>
                  <a:close/>
                  <a:moveTo>
                    <a:pt x="26703" y="93491"/>
                  </a:moveTo>
                  <a:lnTo>
                    <a:pt x="25436" y="89728"/>
                  </a:lnTo>
                  <a:lnTo>
                    <a:pt x="26703" y="85881"/>
                  </a:lnTo>
                  <a:lnTo>
                    <a:pt x="27923" y="89728"/>
                  </a:lnTo>
                  <a:lnTo>
                    <a:pt x="26703" y="93491"/>
                  </a:lnTo>
                  <a:close/>
                  <a:moveTo>
                    <a:pt x="29612" y="93491"/>
                  </a:moveTo>
                  <a:lnTo>
                    <a:pt x="28392" y="89728"/>
                  </a:lnTo>
                  <a:lnTo>
                    <a:pt x="29612" y="85881"/>
                  </a:lnTo>
                  <a:lnTo>
                    <a:pt x="30879" y="89728"/>
                  </a:lnTo>
                  <a:lnTo>
                    <a:pt x="29612" y="93491"/>
                  </a:lnTo>
                  <a:close/>
                  <a:moveTo>
                    <a:pt x="32475" y="93491"/>
                  </a:moveTo>
                  <a:lnTo>
                    <a:pt x="31302" y="89728"/>
                  </a:lnTo>
                  <a:lnTo>
                    <a:pt x="32475" y="85881"/>
                  </a:lnTo>
                  <a:lnTo>
                    <a:pt x="33742" y="89728"/>
                  </a:lnTo>
                  <a:lnTo>
                    <a:pt x="32475" y="93491"/>
                  </a:lnTo>
                  <a:close/>
                  <a:moveTo>
                    <a:pt x="35385" y="93491"/>
                  </a:moveTo>
                  <a:lnTo>
                    <a:pt x="34165" y="89728"/>
                  </a:lnTo>
                  <a:lnTo>
                    <a:pt x="35385" y="85881"/>
                  </a:lnTo>
                  <a:lnTo>
                    <a:pt x="36652" y="89728"/>
                  </a:lnTo>
                  <a:lnTo>
                    <a:pt x="35385" y="93491"/>
                  </a:lnTo>
                  <a:close/>
                  <a:moveTo>
                    <a:pt x="38247" y="93491"/>
                  </a:moveTo>
                  <a:lnTo>
                    <a:pt x="37074" y="89728"/>
                  </a:lnTo>
                  <a:lnTo>
                    <a:pt x="38247" y="85881"/>
                  </a:lnTo>
                  <a:lnTo>
                    <a:pt x="39515" y="89728"/>
                  </a:lnTo>
                  <a:lnTo>
                    <a:pt x="38247" y="93491"/>
                  </a:lnTo>
                  <a:close/>
                  <a:moveTo>
                    <a:pt x="41157" y="93491"/>
                  </a:moveTo>
                  <a:lnTo>
                    <a:pt x="39937" y="89728"/>
                  </a:lnTo>
                  <a:lnTo>
                    <a:pt x="41157" y="85881"/>
                  </a:lnTo>
                  <a:lnTo>
                    <a:pt x="42424" y="89728"/>
                  </a:lnTo>
                  <a:lnTo>
                    <a:pt x="41157" y="93491"/>
                  </a:lnTo>
                  <a:close/>
                  <a:moveTo>
                    <a:pt x="44020" y="93491"/>
                  </a:moveTo>
                  <a:lnTo>
                    <a:pt x="42847" y="89728"/>
                  </a:lnTo>
                  <a:lnTo>
                    <a:pt x="44020" y="85881"/>
                  </a:lnTo>
                  <a:lnTo>
                    <a:pt x="45287" y="89728"/>
                  </a:lnTo>
                  <a:lnTo>
                    <a:pt x="44020" y="93491"/>
                  </a:lnTo>
                  <a:close/>
                  <a:moveTo>
                    <a:pt x="46976" y="93491"/>
                  </a:moveTo>
                  <a:lnTo>
                    <a:pt x="45709" y="89728"/>
                  </a:lnTo>
                  <a:lnTo>
                    <a:pt x="46976" y="85881"/>
                  </a:lnTo>
                  <a:lnTo>
                    <a:pt x="48197" y="89728"/>
                  </a:lnTo>
                  <a:lnTo>
                    <a:pt x="46976" y="93491"/>
                  </a:lnTo>
                  <a:close/>
                  <a:moveTo>
                    <a:pt x="49886" y="93491"/>
                  </a:moveTo>
                  <a:lnTo>
                    <a:pt x="48619" y="89728"/>
                  </a:lnTo>
                  <a:lnTo>
                    <a:pt x="49886" y="85881"/>
                  </a:lnTo>
                  <a:lnTo>
                    <a:pt x="51059" y="89728"/>
                  </a:lnTo>
                  <a:lnTo>
                    <a:pt x="49886" y="93491"/>
                  </a:lnTo>
                  <a:close/>
                  <a:moveTo>
                    <a:pt x="52749" y="93491"/>
                  </a:moveTo>
                  <a:lnTo>
                    <a:pt x="51482" y="89728"/>
                  </a:lnTo>
                  <a:lnTo>
                    <a:pt x="52749" y="85881"/>
                  </a:lnTo>
                  <a:lnTo>
                    <a:pt x="53969" y="89728"/>
                  </a:lnTo>
                  <a:lnTo>
                    <a:pt x="52749" y="93491"/>
                  </a:lnTo>
                  <a:close/>
                  <a:moveTo>
                    <a:pt x="55658" y="93491"/>
                  </a:moveTo>
                  <a:lnTo>
                    <a:pt x="54391" y="89728"/>
                  </a:lnTo>
                  <a:lnTo>
                    <a:pt x="55658" y="85881"/>
                  </a:lnTo>
                  <a:lnTo>
                    <a:pt x="56832" y="89728"/>
                  </a:lnTo>
                  <a:lnTo>
                    <a:pt x="55658" y="93491"/>
                  </a:lnTo>
                  <a:close/>
                  <a:moveTo>
                    <a:pt x="58521" y="93491"/>
                  </a:moveTo>
                  <a:lnTo>
                    <a:pt x="57254" y="89728"/>
                  </a:lnTo>
                  <a:lnTo>
                    <a:pt x="58521" y="85881"/>
                  </a:lnTo>
                  <a:lnTo>
                    <a:pt x="59741" y="89728"/>
                  </a:lnTo>
                  <a:lnTo>
                    <a:pt x="58521" y="93491"/>
                  </a:lnTo>
                  <a:close/>
                  <a:moveTo>
                    <a:pt x="61431" y="93491"/>
                  </a:moveTo>
                  <a:lnTo>
                    <a:pt x="60164" y="89728"/>
                  </a:lnTo>
                  <a:lnTo>
                    <a:pt x="61431" y="85881"/>
                  </a:lnTo>
                  <a:lnTo>
                    <a:pt x="62604" y="89728"/>
                  </a:lnTo>
                  <a:lnTo>
                    <a:pt x="61431" y="93491"/>
                  </a:lnTo>
                  <a:close/>
                  <a:moveTo>
                    <a:pt x="64294" y="93491"/>
                  </a:moveTo>
                  <a:lnTo>
                    <a:pt x="63120" y="89728"/>
                  </a:lnTo>
                  <a:lnTo>
                    <a:pt x="64294" y="85881"/>
                  </a:lnTo>
                  <a:lnTo>
                    <a:pt x="65561" y="89728"/>
                  </a:lnTo>
                  <a:lnTo>
                    <a:pt x="64294" y="93491"/>
                  </a:lnTo>
                  <a:close/>
                  <a:moveTo>
                    <a:pt x="67203" y="93491"/>
                  </a:moveTo>
                  <a:lnTo>
                    <a:pt x="65983" y="89728"/>
                  </a:lnTo>
                  <a:lnTo>
                    <a:pt x="67203" y="85881"/>
                  </a:lnTo>
                  <a:lnTo>
                    <a:pt x="68470" y="89728"/>
                  </a:lnTo>
                  <a:lnTo>
                    <a:pt x="67203" y="93491"/>
                  </a:lnTo>
                  <a:close/>
                  <a:moveTo>
                    <a:pt x="70066" y="93491"/>
                  </a:moveTo>
                  <a:lnTo>
                    <a:pt x="68893" y="89728"/>
                  </a:lnTo>
                  <a:lnTo>
                    <a:pt x="70066" y="85881"/>
                  </a:lnTo>
                  <a:lnTo>
                    <a:pt x="71333" y="89728"/>
                  </a:lnTo>
                  <a:lnTo>
                    <a:pt x="70066" y="93491"/>
                  </a:lnTo>
                  <a:close/>
                  <a:moveTo>
                    <a:pt x="72976" y="93491"/>
                  </a:moveTo>
                  <a:lnTo>
                    <a:pt x="71755" y="89728"/>
                  </a:lnTo>
                  <a:lnTo>
                    <a:pt x="72976" y="85881"/>
                  </a:lnTo>
                  <a:lnTo>
                    <a:pt x="74243" y="89728"/>
                  </a:lnTo>
                  <a:lnTo>
                    <a:pt x="72976" y="93491"/>
                  </a:lnTo>
                  <a:close/>
                  <a:moveTo>
                    <a:pt x="75838" y="93491"/>
                  </a:moveTo>
                  <a:lnTo>
                    <a:pt x="74665" y="89728"/>
                  </a:lnTo>
                  <a:lnTo>
                    <a:pt x="75838" y="85881"/>
                  </a:lnTo>
                  <a:lnTo>
                    <a:pt x="77105" y="89728"/>
                  </a:lnTo>
                  <a:lnTo>
                    <a:pt x="75838" y="93491"/>
                  </a:lnTo>
                  <a:close/>
                  <a:moveTo>
                    <a:pt x="78748" y="93491"/>
                  </a:moveTo>
                  <a:lnTo>
                    <a:pt x="77528" y="89728"/>
                  </a:lnTo>
                  <a:lnTo>
                    <a:pt x="78748" y="85881"/>
                  </a:lnTo>
                  <a:lnTo>
                    <a:pt x="80015" y="89728"/>
                  </a:lnTo>
                  <a:lnTo>
                    <a:pt x="78748" y="93491"/>
                  </a:lnTo>
                  <a:close/>
                  <a:moveTo>
                    <a:pt x="81705" y="93491"/>
                  </a:moveTo>
                  <a:lnTo>
                    <a:pt x="80438" y="89728"/>
                  </a:lnTo>
                  <a:lnTo>
                    <a:pt x="81705" y="85881"/>
                  </a:lnTo>
                  <a:lnTo>
                    <a:pt x="82878" y="89728"/>
                  </a:lnTo>
                  <a:lnTo>
                    <a:pt x="81705" y="93491"/>
                  </a:lnTo>
                  <a:close/>
                  <a:moveTo>
                    <a:pt x="84567" y="93491"/>
                  </a:moveTo>
                  <a:lnTo>
                    <a:pt x="83300" y="89728"/>
                  </a:lnTo>
                  <a:lnTo>
                    <a:pt x="84567" y="85881"/>
                  </a:lnTo>
                  <a:lnTo>
                    <a:pt x="85788" y="89728"/>
                  </a:lnTo>
                  <a:lnTo>
                    <a:pt x="84567" y="93491"/>
                  </a:lnTo>
                  <a:close/>
                  <a:moveTo>
                    <a:pt x="87477" y="93491"/>
                  </a:moveTo>
                  <a:lnTo>
                    <a:pt x="86210" y="89728"/>
                  </a:lnTo>
                  <a:lnTo>
                    <a:pt x="87477" y="85881"/>
                  </a:lnTo>
                  <a:lnTo>
                    <a:pt x="88650" y="89728"/>
                  </a:lnTo>
                  <a:lnTo>
                    <a:pt x="87477" y="93491"/>
                  </a:lnTo>
                  <a:close/>
                  <a:moveTo>
                    <a:pt x="90340" y="93491"/>
                  </a:moveTo>
                  <a:lnTo>
                    <a:pt x="89073" y="89728"/>
                  </a:lnTo>
                  <a:lnTo>
                    <a:pt x="90340" y="85881"/>
                  </a:lnTo>
                  <a:lnTo>
                    <a:pt x="91560" y="89728"/>
                  </a:lnTo>
                  <a:lnTo>
                    <a:pt x="90340" y="93491"/>
                  </a:lnTo>
                  <a:close/>
                  <a:moveTo>
                    <a:pt x="93249" y="93491"/>
                  </a:moveTo>
                  <a:lnTo>
                    <a:pt x="91982" y="89728"/>
                  </a:lnTo>
                  <a:lnTo>
                    <a:pt x="93249" y="85881"/>
                  </a:lnTo>
                  <a:lnTo>
                    <a:pt x="94423" y="89728"/>
                  </a:lnTo>
                  <a:lnTo>
                    <a:pt x="93249" y="93491"/>
                  </a:lnTo>
                  <a:close/>
                  <a:moveTo>
                    <a:pt x="96112" y="93491"/>
                  </a:moveTo>
                  <a:lnTo>
                    <a:pt x="94845" y="89728"/>
                  </a:lnTo>
                  <a:lnTo>
                    <a:pt x="96112" y="85881"/>
                  </a:lnTo>
                  <a:lnTo>
                    <a:pt x="97332" y="89728"/>
                  </a:lnTo>
                  <a:lnTo>
                    <a:pt x="96112" y="93491"/>
                  </a:lnTo>
                  <a:close/>
                  <a:moveTo>
                    <a:pt x="99022" y="93491"/>
                  </a:moveTo>
                  <a:lnTo>
                    <a:pt x="97802" y="89728"/>
                  </a:lnTo>
                  <a:lnTo>
                    <a:pt x="99022" y="85881"/>
                  </a:lnTo>
                  <a:lnTo>
                    <a:pt x="100289" y="89728"/>
                  </a:lnTo>
                  <a:lnTo>
                    <a:pt x="99022" y="93491"/>
                  </a:lnTo>
                  <a:close/>
                  <a:moveTo>
                    <a:pt x="101885" y="93491"/>
                  </a:moveTo>
                  <a:lnTo>
                    <a:pt x="100711" y="89728"/>
                  </a:lnTo>
                  <a:lnTo>
                    <a:pt x="101885" y="85881"/>
                  </a:lnTo>
                  <a:lnTo>
                    <a:pt x="103152" y="89728"/>
                  </a:lnTo>
                  <a:lnTo>
                    <a:pt x="101885" y="93491"/>
                  </a:lnTo>
                  <a:close/>
                  <a:moveTo>
                    <a:pt x="104794" y="93491"/>
                  </a:moveTo>
                  <a:lnTo>
                    <a:pt x="103574" y="89728"/>
                  </a:lnTo>
                  <a:lnTo>
                    <a:pt x="104794" y="85881"/>
                  </a:lnTo>
                  <a:lnTo>
                    <a:pt x="106061" y="89728"/>
                  </a:lnTo>
                  <a:lnTo>
                    <a:pt x="104794" y="93491"/>
                  </a:lnTo>
                  <a:close/>
                  <a:moveTo>
                    <a:pt x="107657" y="93491"/>
                  </a:moveTo>
                  <a:lnTo>
                    <a:pt x="106484" y="89728"/>
                  </a:lnTo>
                  <a:lnTo>
                    <a:pt x="107657" y="85881"/>
                  </a:lnTo>
                  <a:lnTo>
                    <a:pt x="108924" y="89728"/>
                  </a:lnTo>
                  <a:lnTo>
                    <a:pt x="107657" y="93491"/>
                  </a:lnTo>
                  <a:close/>
                  <a:moveTo>
                    <a:pt x="110567" y="93491"/>
                  </a:moveTo>
                  <a:lnTo>
                    <a:pt x="109346" y="89728"/>
                  </a:lnTo>
                  <a:lnTo>
                    <a:pt x="110567" y="85881"/>
                  </a:lnTo>
                  <a:lnTo>
                    <a:pt x="111834" y="89728"/>
                  </a:lnTo>
                  <a:lnTo>
                    <a:pt x="110567" y="93491"/>
                  </a:lnTo>
                  <a:close/>
                  <a:moveTo>
                    <a:pt x="113429" y="93491"/>
                  </a:moveTo>
                  <a:lnTo>
                    <a:pt x="112256" y="89728"/>
                  </a:lnTo>
                  <a:lnTo>
                    <a:pt x="113429" y="85881"/>
                  </a:lnTo>
                  <a:lnTo>
                    <a:pt x="114696" y="89728"/>
                  </a:lnTo>
                  <a:lnTo>
                    <a:pt x="113429" y="93491"/>
                  </a:lnTo>
                  <a:close/>
                  <a:moveTo>
                    <a:pt x="116386" y="93491"/>
                  </a:moveTo>
                  <a:lnTo>
                    <a:pt x="115119" y="89728"/>
                  </a:lnTo>
                  <a:lnTo>
                    <a:pt x="116386" y="85881"/>
                  </a:lnTo>
                  <a:lnTo>
                    <a:pt x="117606" y="89728"/>
                  </a:lnTo>
                  <a:lnTo>
                    <a:pt x="116386" y="93491"/>
                  </a:lnTo>
                  <a:close/>
                  <a:moveTo>
                    <a:pt x="2158" y="89142"/>
                  </a:moveTo>
                  <a:lnTo>
                    <a:pt x="891" y="85212"/>
                  </a:lnTo>
                  <a:lnTo>
                    <a:pt x="2158" y="81449"/>
                  </a:lnTo>
                  <a:lnTo>
                    <a:pt x="3378" y="85212"/>
                  </a:lnTo>
                  <a:lnTo>
                    <a:pt x="2158" y="89142"/>
                  </a:lnTo>
                  <a:close/>
                  <a:moveTo>
                    <a:pt x="5021" y="89142"/>
                  </a:moveTo>
                  <a:lnTo>
                    <a:pt x="3801" y="85212"/>
                  </a:lnTo>
                  <a:lnTo>
                    <a:pt x="5021" y="81449"/>
                  </a:lnTo>
                  <a:lnTo>
                    <a:pt x="6241" y="85212"/>
                  </a:lnTo>
                  <a:lnTo>
                    <a:pt x="5021" y="89142"/>
                  </a:lnTo>
                  <a:close/>
                  <a:moveTo>
                    <a:pt x="7931" y="89142"/>
                  </a:moveTo>
                  <a:lnTo>
                    <a:pt x="6664" y="85212"/>
                  </a:lnTo>
                  <a:lnTo>
                    <a:pt x="7931" y="81449"/>
                  </a:lnTo>
                  <a:lnTo>
                    <a:pt x="9104" y="85212"/>
                  </a:lnTo>
                  <a:lnTo>
                    <a:pt x="7931" y="89142"/>
                  </a:lnTo>
                  <a:close/>
                  <a:moveTo>
                    <a:pt x="10793" y="89142"/>
                  </a:moveTo>
                  <a:lnTo>
                    <a:pt x="9526" y="85212"/>
                  </a:lnTo>
                  <a:lnTo>
                    <a:pt x="10793" y="81449"/>
                  </a:lnTo>
                  <a:lnTo>
                    <a:pt x="12014" y="85212"/>
                  </a:lnTo>
                  <a:lnTo>
                    <a:pt x="10793" y="89142"/>
                  </a:lnTo>
                  <a:close/>
                  <a:moveTo>
                    <a:pt x="13703" y="89142"/>
                  </a:moveTo>
                  <a:lnTo>
                    <a:pt x="12483" y="85212"/>
                  </a:lnTo>
                  <a:lnTo>
                    <a:pt x="13703" y="81449"/>
                  </a:lnTo>
                  <a:lnTo>
                    <a:pt x="14970" y="85212"/>
                  </a:lnTo>
                  <a:lnTo>
                    <a:pt x="13703" y="89142"/>
                  </a:lnTo>
                  <a:close/>
                  <a:moveTo>
                    <a:pt x="16566" y="89142"/>
                  </a:moveTo>
                  <a:lnTo>
                    <a:pt x="15393" y="85212"/>
                  </a:lnTo>
                  <a:lnTo>
                    <a:pt x="16566" y="81449"/>
                  </a:lnTo>
                  <a:lnTo>
                    <a:pt x="17833" y="85212"/>
                  </a:lnTo>
                  <a:lnTo>
                    <a:pt x="16566" y="89142"/>
                  </a:lnTo>
                  <a:close/>
                  <a:moveTo>
                    <a:pt x="19475" y="89142"/>
                  </a:moveTo>
                  <a:lnTo>
                    <a:pt x="18255" y="85212"/>
                  </a:lnTo>
                  <a:lnTo>
                    <a:pt x="19475" y="81449"/>
                  </a:lnTo>
                  <a:lnTo>
                    <a:pt x="20743" y="85212"/>
                  </a:lnTo>
                  <a:lnTo>
                    <a:pt x="19475" y="89142"/>
                  </a:lnTo>
                  <a:close/>
                  <a:moveTo>
                    <a:pt x="22338" y="89142"/>
                  </a:moveTo>
                  <a:lnTo>
                    <a:pt x="21165" y="85212"/>
                  </a:lnTo>
                  <a:lnTo>
                    <a:pt x="22338" y="81449"/>
                  </a:lnTo>
                  <a:lnTo>
                    <a:pt x="23605" y="85212"/>
                  </a:lnTo>
                  <a:lnTo>
                    <a:pt x="22338" y="89142"/>
                  </a:lnTo>
                  <a:close/>
                  <a:moveTo>
                    <a:pt x="25248" y="89142"/>
                  </a:moveTo>
                  <a:lnTo>
                    <a:pt x="24028" y="85212"/>
                  </a:lnTo>
                  <a:lnTo>
                    <a:pt x="25248" y="81449"/>
                  </a:lnTo>
                  <a:lnTo>
                    <a:pt x="26515" y="85212"/>
                  </a:lnTo>
                  <a:lnTo>
                    <a:pt x="25248" y="89142"/>
                  </a:lnTo>
                  <a:close/>
                  <a:moveTo>
                    <a:pt x="28111" y="89142"/>
                  </a:moveTo>
                  <a:lnTo>
                    <a:pt x="26937" y="85212"/>
                  </a:lnTo>
                  <a:lnTo>
                    <a:pt x="28111" y="81449"/>
                  </a:lnTo>
                  <a:lnTo>
                    <a:pt x="29378" y="85212"/>
                  </a:lnTo>
                  <a:lnTo>
                    <a:pt x="28111" y="89142"/>
                  </a:lnTo>
                  <a:close/>
                  <a:moveTo>
                    <a:pt x="31067" y="89142"/>
                  </a:moveTo>
                  <a:lnTo>
                    <a:pt x="29800" y="85212"/>
                  </a:lnTo>
                  <a:lnTo>
                    <a:pt x="31067" y="81449"/>
                  </a:lnTo>
                  <a:lnTo>
                    <a:pt x="32287" y="85212"/>
                  </a:lnTo>
                  <a:lnTo>
                    <a:pt x="31067" y="89142"/>
                  </a:lnTo>
                  <a:close/>
                  <a:moveTo>
                    <a:pt x="33977" y="89142"/>
                  </a:moveTo>
                  <a:lnTo>
                    <a:pt x="32710" y="85212"/>
                  </a:lnTo>
                  <a:lnTo>
                    <a:pt x="33977" y="81449"/>
                  </a:lnTo>
                  <a:lnTo>
                    <a:pt x="35150" y="85212"/>
                  </a:lnTo>
                  <a:lnTo>
                    <a:pt x="33977" y="89142"/>
                  </a:lnTo>
                  <a:close/>
                  <a:moveTo>
                    <a:pt x="36840" y="89142"/>
                  </a:moveTo>
                  <a:lnTo>
                    <a:pt x="35572" y="85212"/>
                  </a:lnTo>
                  <a:lnTo>
                    <a:pt x="36840" y="81449"/>
                  </a:lnTo>
                  <a:lnTo>
                    <a:pt x="38060" y="85212"/>
                  </a:lnTo>
                  <a:lnTo>
                    <a:pt x="36840" y="89142"/>
                  </a:lnTo>
                  <a:close/>
                  <a:moveTo>
                    <a:pt x="39749" y="89142"/>
                  </a:moveTo>
                  <a:lnTo>
                    <a:pt x="38482" y="85212"/>
                  </a:lnTo>
                  <a:lnTo>
                    <a:pt x="39749" y="81449"/>
                  </a:lnTo>
                  <a:lnTo>
                    <a:pt x="40922" y="85212"/>
                  </a:lnTo>
                  <a:lnTo>
                    <a:pt x="39749" y="89142"/>
                  </a:lnTo>
                  <a:close/>
                  <a:moveTo>
                    <a:pt x="42612" y="89142"/>
                  </a:moveTo>
                  <a:lnTo>
                    <a:pt x="41345" y="85212"/>
                  </a:lnTo>
                  <a:lnTo>
                    <a:pt x="42612" y="81449"/>
                  </a:lnTo>
                  <a:lnTo>
                    <a:pt x="43832" y="85212"/>
                  </a:lnTo>
                  <a:lnTo>
                    <a:pt x="42612" y="89142"/>
                  </a:lnTo>
                  <a:close/>
                  <a:moveTo>
                    <a:pt x="45522" y="89142"/>
                  </a:moveTo>
                  <a:lnTo>
                    <a:pt x="44254" y="85212"/>
                  </a:lnTo>
                  <a:lnTo>
                    <a:pt x="45522" y="81449"/>
                  </a:lnTo>
                  <a:lnTo>
                    <a:pt x="46695" y="85212"/>
                  </a:lnTo>
                  <a:lnTo>
                    <a:pt x="45522" y="89142"/>
                  </a:lnTo>
                  <a:close/>
                  <a:moveTo>
                    <a:pt x="48384" y="89142"/>
                  </a:moveTo>
                  <a:lnTo>
                    <a:pt x="47211" y="85212"/>
                  </a:lnTo>
                  <a:lnTo>
                    <a:pt x="48384" y="81449"/>
                  </a:lnTo>
                  <a:lnTo>
                    <a:pt x="49651" y="85212"/>
                  </a:lnTo>
                  <a:lnTo>
                    <a:pt x="48384" y="89142"/>
                  </a:lnTo>
                  <a:close/>
                  <a:moveTo>
                    <a:pt x="51294" y="89142"/>
                  </a:moveTo>
                  <a:lnTo>
                    <a:pt x="50074" y="85212"/>
                  </a:lnTo>
                  <a:lnTo>
                    <a:pt x="51294" y="81449"/>
                  </a:lnTo>
                  <a:lnTo>
                    <a:pt x="52561" y="85212"/>
                  </a:lnTo>
                  <a:lnTo>
                    <a:pt x="51294" y="89142"/>
                  </a:lnTo>
                  <a:close/>
                  <a:moveTo>
                    <a:pt x="54157" y="89142"/>
                  </a:moveTo>
                  <a:lnTo>
                    <a:pt x="52983" y="85212"/>
                  </a:lnTo>
                  <a:lnTo>
                    <a:pt x="54157" y="81449"/>
                  </a:lnTo>
                  <a:lnTo>
                    <a:pt x="55424" y="85212"/>
                  </a:lnTo>
                  <a:lnTo>
                    <a:pt x="54157" y="89142"/>
                  </a:lnTo>
                  <a:close/>
                  <a:moveTo>
                    <a:pt x="57066" y="89142"/>
                  </a:moveTo>
                  <a:lnTo>
                    <a:pt x="55846" y="85212"/>
                  </a:lnTo>
                  <a:lnTo>
                    <a:pt x="57066" y="81449"/>
                  </a:lnTo>
                  <a:lnTo>
                    <a:pt x="58333" y="85212"/>
                  </a:lnTo>
                  <a:lnTo>
                    <a:pt x="57066" y="89142"/>
                  </a:lnTo>
                  <a:close/>
                  <a:moveTo>
                    <a:pt x="59929" y="89142"/>
                  </a:moveTo>
                  <a:lnTo>
                    <a:pt x="58756" y="85212"/>
                  </a:lnTo>
                  <a:lnTo>
                    <a:pt x="59929" y="81449"/>
                  </a:lnTo>
                  <a:lnTo>
                    <a:pt x="61196" y="85212"/>
                  </a:lnTo>
                  <a:lnTo>
                    <a:pt x="59929" y="89142"/>
                  </a:lnTo>
                  <a:close/>
                  <a:moveTo>
                    <a:pt x="62839" y="89142"/>
                  </a:moveTo>
                  <a:lnTo>
                    <a:pt x="61619" y="85212"/>
                  </a:lnTo>
                  <a:lnTo>
                    <a:pt x="62839" y="81449"/>
                  </a:lnTo>
                  <a:lnTo>
                    <a:pt x="64106" y="85212"/>
                  </a:lnTo>
                  <a:lnTo>
                    <a:pt x="62839" y="89142"/>
                  </a:lnTo>
                  <a:close/>
                  <a:moveTo>
                    <a:pt x="65795" y="89142"/>
                  </a:moveTo>
                  <a:lnTo>
                    <a:pt x="64528" y="85212"/>
                  </a:lnTo>
                  <a:lnTo>
                    <a:pt x="65795" y="81449"/>
                  </a:lnTo>
                  <a:lnTo>
                    <a:pt x="66969" y="85212"/>
                  </a:lnTo>
                  <a:lnTo>
                    <a:pt x="65795" y="89142"/>
                  </a:lnTo>
                  <a:close/>
                  <a:moveTo>
                    <a:pt x="68658" y="89142"/>
                  </a:moveTo>
                  <a:lnTo>
                    <a:pt x="67391" y="85212"/>
                  </a:lnTo>
                  <a:lnTo>
                    <a:pt x="68658" y="81449"/>
                  </a:lnTo>
                  <a:lnTo>
                    <a:pt x="69878" y="85212"/>
                  </a:lnTo>
                  <a:lnTo>
                    <a:pt x="68658" y="89142"/>
                  </a:lnTo>
                  <a:close/>
                  <a:moveTo>
                    <a:pt x="71568" y="89142"/>
                  </a:moveTo>
                  <a:lnTo>
                    <a:pt x="70301" y="85212"/>
                  </a:lnTo>
                  <a:lnTo>
                    <a:pt x="71568" y="81449"/>
                  </a:lnTo>
                  <a:lnTo>
                    <a:pt x="72741" y="85212"/>
                  </a:lnTo>
                  <a:lnTo>
                    <a:pt x="71568" y="89142"/>
                  </a:lnTo>
                  <a:close/>
                  <a:moveTo>
                    <a:pt x="74430" y="89142"/>
                  </a:moveTo>
                  <a:lnTo>
                    <a:pt x="73163" y="85212"/>
                  </a:lnTo>
                  <a:lnTo>
                    <a:pt x="74430" y="81449"/>
                  </a:lnTo>
                  <a:lnTo>
                    <a:pt x="75651" y="85212"/>
                  </a:lnTo>
                  <a:lnTo>
                    <a:pt x="74430" y="89142"/>
                  </a:lnTo>
                  <a:close/>
                  <a:moveTo>
                    <a:pt x="77340" y="89142"/>
                  </a:moveTo>
                  <a:lnTo>
                    <a:pt x="76073" y="85212"/>
                  </a:lnTo>
                  <a:lnTo>
                    <a:pt x="77340" y="81449"/>
                  </a:lnTo>
                  <a:lnTo>
                    <a:pt x="78513" y="85212"/>
                  </a:lnTo>
                  <a:lnTo>
                    <a:pt x="77340" y="89142"/>
                  </a:lnTo>
                  <a:close/>
                  <a:moveTo>
                    <a:pt x="80203" y="89142"/>
                  </a:moveTo>
                  <a:lnTo>
                    <a:pt x="78936" y="85212"/>
                  </a:lnTo>
                  <a:lnTo>
                    <a:pt x="80203" y="81449"/>
                  </a:lnTo>
                  <a:lnTo>
                    <a:pt x="81423" y="85212"/>
                  </a:lnTo>
                  <a:lnTo>
                    <a:pt x="80203" y="89142"/>
                  </a:lnTo>
                  <a:close/>
                  <a:moveTo>
                    <a:pt x="83113" y="89142"/>
                  </a:moveTo>
                  <a:lnTo>
                    <a:pt x="81892" y="85212"/>
                  </a:lnTo>
                  <a:lnTo>
                    <a:pt x="83113" y="81449"/>
                  </a:lnTo>
                  <a:lnTo>
                    <a:pt x="84380" y="85212"/>
                  </a:lnTo>
                  <a:lnTo>
                    <a:pt x="83113" y="89142"/>
                  </a:lnTo>
                  <a:close/>
                  <a:moveTo>
                    <a:pt x="85975" y="89142"/>
                  </a:moveTo>
                  <a:lnTo>
                    <a:pt x="84802" y="85212"/>
                  </a:lnTo>
                  <a:lnTo>
                    <a:pt x="85975" y="81449"/>
                  </a:lnTo>
                  <a:lnTo>
                    <a:pt x="87242" y="85212"/>
                  </a:lnTo>
                  <a:lnTo>
                    <a:pt x="85975" y="89142"/>
                  </a:lnTo>
                  <a:close/>
                  <a:moveTo>
                    <a:pt x="88885" y="89142"/>
                  </a:moveTo>
                  <a:lnTo>
                    <a:pt x="87665" y="85212"/>
                  </a:lnTo>
                  <a:lnTo>
                    <a:pt x="88885" y="81449"/>
                  </a:lnTo>
                  <a:lnTo>
                    <a:pt x="90152" y="85212"/>
                  </a:lnTo>
                  <a:lnTo>
                    <a:pt x="88885" y="89142"/>
                  </a:lnTo>
                  <a:close/>
                  <a:moveTo>
                    <a:pt x="91748" y="89142"/>
                  </a:moveTo>
                  <a:lnTo>
                    <a:pt x="90574" y="85212"/>
                  </a:lnTo>
                  <a:lnTo>
                    <a:pt x="91748" y="81449"/>
                  </a:lnTo>
                  <a:lnTo>
                    <a:pt x="93015" y="85212"/>
                  </a:lnTo>
                  <a:lnTo>
                    <a:pt x="91748" y="89142"/>
                  </a:lnTo>
                  <a:close/>
                  <a:moveTo>
                    <a:pt x="94657" y="89142"/>
                  </a:moveTo>
                  <a:lnTo>
                    <a:pt x="93437" y="85212"/>
                  </a:lnTo>
                  <a:lnTo>
                    <a:pt x="94657" y="81449"/>
                  </a:lnTo>
                  <a:lnTo>
                    <a:pt x="95924" y="85212"/>
                  </a:lnTo>
                  <a:lnTo>
                    <a:pt x="94657" y="89142"/>
                  </a:lnTo>
                  <a:close/>
                  <a:moveTo>
                    <a:pt x="97520" y="89142"/>
                  </a:moveTo>
                  <a:lnTo>
                    <a:pt x="96347" y="85212"/>
                  </a:lnTo>
                  <a:lnTo>
                    <a:pt x="97520" y="81449"/>
                  </a:lnTo>
                  <a:lnTo>
                    <a:pt x="98787" y="85212"/>
                  </a:lnTo>
                  <a:lnTo>
                    <a:pt x="97520" y="89142"/>
                  </a:lnTo>
                  <a:close/>
                  <a:moveTo>
                    <a:pt x="100477" y="89142"/>
                  </a:moveTo>
                  <a:lnTo>
                    <a:pt x="99210" y="85212"/>
                  </a:lnTo>
                  <a:lnTo>
                    <a:pt x="100477" y="81449"/>
                  </a:lnTo>
                  <a:lnTo>
                    <a:pt x="101697" y="85212"/>
                  </a:lnTo>
                  <a:lnTo>
                    <a:pt x="100477" y="89142"/>
                  </a:lnTo>
                  <a:close/>
                  <a:moveTo>
                    <a:pt x="103386" y="89142"/>
                  </a:moveTo>
                  <a:lnTo>
                    <a:pt x="102119" y="85212"/>
                  </a:lnTo>
                  <a:lnTo>
                    <a:pt x="103386" y="81449"/>
                  </a:lnTo>
                  <a:lnTo>
                    <a:pt x="104560" y="85212"/>
                  </a:lnTo>
                  <a:lnTo>
                    <a:pt x="103386" y="89142"/>
                  </a:lnTo>
                  <a:close/>
                  <a:moveTo>
                    <a:pt x="106249" y="89142"/>
                  </a:moveTo>
                  <a:lnTo>
                    <a:pt x="104982" y="85212"/>
                  </a:lnTo>
                  <a:lnTo>
                    <a:pt x="106249" y="81449"/>
                  </a:lnTo>
                  <a:lnTo>
                    <a:pt x="107469" y="85212"/>
                  </a:lnTo>
                  <a:lnTo>
                    <a:pt x="106249" y="89142"/>
                  </a:lnTo>
                  <a:close/>
                  <a:moveTo>
                    <a:pt x="109159" y="89142"/>
                  </a:moveTo>
                  <a:lnTo>
                    <a:pt x="107892" y="85212"/>
                  </a:lnTo>
                  <a:lnTo>
                    <a:pt x="109159" y="81449"/>
                  </a:lnTo>
                  <a:lnTo>
                    <a:pt x="110332" y="85212"/>
                  </a:lnTo>
                  <a:lnTo>
                    <a:pt x="109159" y="89142"/>
                  </a:lnTo>
                  <a:close/>
                  <a:moveTo>
                    <a:pt x="112021" y="89142"/>
                  </a:moveTo>
                  <a:lnTo>
                    <a:pt x="110754" y="85212"/>
                  </a:lnTo>
                  <a:lnTo>
                    <a:pt x="112021" y="81449"/>
                  </a:lnTo>
                  <a:lnTo>
                    <a:pt x="113242" y="85212"/>
                  </a:lnTo>
                  <a:lnTo>
                    <a:pt x="112021" y="89142"/>
                  </a:lnTo>
                  <a:close/>
                  <a:moveTo>
                    <a:pt x="114931" y="89142"/>
                  </a:moveTo>
                  <a:lnTo>
                    <a:pt x="113664" y="85212"/>
                  </a:lnTo>
                  <a:lnTo>
                    <a:pt x="114931" y="81449"/>
                  </a:lnTo>
                  <a:lnTo>
                    <a:pt x="116104" y="85212"/>
                  </a:lnTo>
                  <a:lnTo>
                    <a:pt x="114931" y="89142"/>
                  </a:lnTo>
                  <a:close/>
                  <a:moveTo>
                    <a:pt x="117794" y="89142"/>
                  </a:moveTo>
                  <a:lnTo>
                    <a:pt x="116621" y="85212"/>
                  </a:lnTo>
                  <a:lnTo>
                    <a:pt x="117794" y="81449"/>
                  </a:lnTo>
                  <a:lnTo>
                    <a:pt x="119061" y="85212"/>
                  </a:lnTo>
                  <a:lnTo>
                    <a:pt x="117794" y="89142"/>
                  </a:lnTo>
                  <a:close/>
                  <a:moveTo>
                    <a:pt x="3566" y="84627"/>
                  </a:moveTo>
                  <a:lnTo>
                    <a:pt x="2393" y="80864"/>
                  </a:lnTo>
                  <a:lnTo>
                    <a:pt x="3566" y="76933"/>
                  </a:lnTo>
                  <a:lnTo>
                    <a:pt x="4833" y="80864"/>
                  </a:lnTo>
                  <a:lnTo>
                    <a:pt x="3566" y="84627"/>
                  </a:lnTo>
                  <a:close/>
                  <a:moveTo>
                    <a:pt x="6429" y="84627"/>
                  </a:moveTo>
                  <a:lnTo>
                    <a:pt x="5256" y="80864"/>
                  </a:lnTo>
                  <a:lnTo>
                    <a:pt x="6429" y="76933"/>
                  </a:lnTo>
                  <a:lnTo>
                    <a:pt x="7696" y="80864"/>
                  </a:lnTo>
                  <a:lnTo>
                    <a:pt x="6429" y="84627"/>
                  </a:lnTo>
                  <a:close/>
                  <a:moveTo>
                    <a:pt x="9339" y="84627"/>
                  </a:moveTo>
                  <a:lnTo>
                    <a:pt x="8118" y="80864"/>
                  </a:lnTo>
                  <a:lnTo>
                    <a:pt x="9339" y="76933"/>
                  </a:lnTo>
                  <a:lnTo>
                    <a:pt x="10606" y="80864"/>
                  </a:lnTo>
                  <a:lnTo>
                    <a:pt x="9339" y="84627"/>
                  </a:lnTo>
                  <a:close/>
                  <a:moveTo>
                    <a:pt x="12295" y="84627"/>
                  </a:moveTo>
                  <a:lnTo>
                    <a:pt x="11028" y="80864"/>
                  </a:lnTo>
                  <a:lnTo>
                    <a:pt x="12295" y="76933"/>
                  </a:lnTo>
                  <a:lnTo>
                    <a:pt x="13468" y="80864"/>
                  </a:lnTo>
                  <a:lnTo>
                    <a:pt x="12295" y="84627"/>
                  </a:lnTo>
                  <a:close/>
                  <a:moveTo>
                    <a:pt x="15158" y="84627"/>
                  </a:moveTo>
                  <a:lnTo>
                    <a:pt x="13891" y="80864"/>
                  </a:lnTo>
                  <a:lnTo>
                    <a:pt x="15158" y="76933"/>
                  </a:lnTo>
                  <a:lnTo>
                    <a:pt x="16378" y="80864"/>
                  </a:lnTo>
                  <a:lnTo>
                    <a:pt x="15158" y="84627"/>
                  </a:lnTo>
                  <a:close/>
                  <a:moveTo>
                    <a:pt x="18068" y="84627"/>
                  </a:moveTo>
                  <a:lnTo>
                    <a:pt x="16800" y="80864"/>
                  </a:lnTo>
                  <a:lnTo>
                    <a:pt x="18068" y="76933"/>
                  </a:lnTo>
                  <a:lnTo>
                    <a:pt x="19241" y="80864"/>
                  </a:lnTo>
                  <a:lnTo>
                    <a:pt x="18068" y="84627"/>
                  </a:lnTo>
                  <a:close/>
                  <a:moveTo>
                    <a:pt x="20930" y="84627"/>
                  </a:moveTo>
                  <a:lnTo>
                    <a:pt x="19663" y="80864"/>
                  </a:lnTo>
                  <a:lnTo>
                    <a:pt x="20930" y="76933"/>
                  </a:lnTo>
                  <a:lnTo>
                    <a:pt x="22150" y="80864"/>
                  </a:lnTo>
                  <a:lnTo>
                    <a:pt x="20930" y="84627"/>
                  </a:lnTo>
                  <a:close/>
                  <a:moveTo>
                    <a:pt x="23840" y="84627"/>
                  </a:moveTo>
                  <a:lnTo>
                    <a:pt x="22573" y="80864"/>
                  </a:lnTo>
                  <a:lnTo>
                    <a:pt x="23840" y="76933"/>
                  </a:lnTo>
                  <a:lnTo>
                    <a:pt x="25013" y="80864"/>
                  </a:lnTo>
                  <a:lnTo>
                    <a:pt x="23840" y="84627"/>
                  </a:lnTo>
                  <a:close/>
                  <a:moveTo>
                    <a:pt x="26703" y="84627"/>
                  </a:moveTo>
                  <a:lnTo>
                    <a:pt x="25436" y="80864"/>
                  </a:lnTo>
                  <a:lnTo>
                    <a:pt x="26703" y="76933"/>
                  </a:lnTo>
                  <a:lnTo>
                    <a:pt x="27923" y="80864"/>
                  </a:lnTo>
                  <a:lnTo>
                    <a:pt x="26703" y="84627"/>
                  </a:lnTo>
                  <a:close/>
                  <a:moveTo>
                    <a:pt x="29612" y="84627"/>
                  </a:moveTo>
                  <a:lnTo>
                    <a:pt x="28392" y="80864"/>
                  </a:lnTo>
                  <a:lnTo>
                    <a:pt x="29612" y="76933"/>
                  </a:lnTo>
                  <a:lnTo>
                    <a:pt x="30879" y="80864"/>
                  </a:lnTo>
                  <a:lnTo>
                    <a:pt x="29612" y="84627"/>
                  </a:lnTo>
                  <a:close/>
                  <a:moveTo>
                    <a:pt x="32475" y="84627"/>
                  </a:moveTo>
                  <a:lnTo>
                    <a:pt x="31302" y="80864"/>
                  </a:lnTo>
                  <a:lnTo>
                    <a:pt x="32475" y="76933"/>
                  </a:lnTo>
                  <a:lnTo>
                    <a:pt x="33742" y="80864"/>
                  </a:lnTo>
                  <a:lnTo>
                    <a:pt x="32475" y="84627"/>
                  </a:lnTo>
                  <a:close/>
                  <a:moveTo>
                    <a:pt x="35385" y="84627"/>
                  </a:moveTo>
                  <a:lnTo>
                    <a:pt x="34165" y="80864"/>
                  </a:lnTo>
                  <a:lnTo>
                    <a:pt x="35385" y="76933"/>
                  </a:lnTo>
                  <a:lnTo>
                    <a:pt x="36652" y="80864"/>
                  </a:lnTo>
                  <a:lnTo>
                    <a:pt x="35385" y="84627"/>
                  </a:lnTo>
                  <a:close/>
                  <a:moveTo>
                    <a:pt x="38247" y="84627"/>
                  </a:moveTo>
                  <a:lnTo>
                    <a:pt x="37074" y="80864"/>
                  </a:lnTo>
                  <a:lnTo>
                    <a:pt x="38247" y="76933"/>
                  </a:lnTo>
                  <a:lnTo>
                    <a:pt x="39515" y="80864"/>
                  </a:lnTo>
                  <a:lnTo>
                    <a:pt x="38247" y="84627"/>
                  </a:lnTo>
                  <a:close/>
                  <a:moveTo>
                    <a:pt x="41157" y="84627"/>
                  </a:moveTo>
                  <a:lnTo>
                    <a:pt x="39937" y="80864"/>
                  </a:lnTo>
                  <a:lnTo>
                    <a:pt x="41157" y="76933"/>
                  </a:lnTo>
                  <a:lnTo>
                    <a:pt x="42424" y="80864"/>
                  </a:lnTo>
                  <a:lnTo>
                    <a:pt x="41157" y="84627"/>
                  </a:lnTo>
                  <a:close/>
                  <a:moveTo>
                    <a:pt x="44020" y="84627"/>
                  </a:moveTo>
                  <a:lnTo>
                    <a:pt x="42847" y="80864"/>
                  </a:lnTo>
                  <a:lnTo>
                    <a:pt x="44020" y="76933"/>
                  </a:lnTo>
                  <a:lnTo>
                    <a:pt x="45287" y="80864"/>
                  </a:lnTo>
                  <a:lnTo>
                    <a:pt x="44020" y="84627"/>
                  </a:lnTo>
                  <a:close/>
                  <a:moveTo>
                    <a:pt x="46976" y="84627"/>
                  </a:moveTo>
                  <a:lnTo>
                    <a:pt x="45709" y="80864"/>
                  </a:lnTo>
                  <a:lnTo>
                    <a:pt x="46976" y="76933"/>
                  </a:lnTo>
                  <a:lnTo>
                    <a:pt x="48197" y="80864"/>
                  </a:lnTo>
                  <a:lnTo>
                    <a:pt x="46976" y="84627"/>
                  </a:lnTo>
                  <a:close/>
                  <a:moveTo>
                    <a:pt x="49886" y="84627"/>
                  </a:moveTo>
                  <a:lnTo>
                    <a:pt x="48619" y="80864"/>
                  </a:lnTo>
                  <a:lnTo>
                    <a:pt x="49886" y="76933"/>
                  </a:lnTo>
                  <a:lnTo>
                    <a:pt x="51059" y="80864"/>
                  </a:lnTo>
                  <a:lnTo>
                    <a:pt x="49886" y="84627"/>
                  </a:lnTo>
                  <a:close/>
                  <a:moveTo>
                    <a:pt x="52749" y="84627"/>
                  </a:moveTo>
                  <a:lnTo>
                    <a:pt x="51482" y="80864"/>
                  </a:lnTo>
                  <a:lnTo>
                    <a:pt x="52749" y="76933"/>
                  </a:lnTo>
                  <a:lnTo>
                    <a:pt x="53969" y="80864"/>
                  </a:lnTo>
                  <a:lnTo>
                    <a:pt x="52749" y="84627"/>
                  </a:lnTo>
                  <a:close/>
                  <a:moveTo>
                    <a:pt x="55658" y="84627"/>
                  </a:moveTo>
                  <a:lnTo>
                    <a:pt x="54391" y="80864"/>
                  </a:lnTo>
                  <a:lnTo>
                    <a:pt x="55658" y="76933"/>
                  </a:lnTo>
                  <a:lnTo>
                    <a:pt x="56832" y="80864"/>
                  </a:lnTo>
                  <a:lnTo>
                    <a:pt x="55658" y="84627"/>
                  </a:lnTo>
                  <a:close/>
                  <a:moveTo>
                    <a:pt x="58521" y="84627"/>
                  </a:moveTo>
                  <a:lnTo>
                    <a:pt x="57254" y="80864"/>
                  </a:lnTo>
                  <a:lnTo>
                    <a:pt x="58521" y="76933"/>
                  </a:lnTo>
                  <a:lnTo>
                    <a:pt x="59741" y="80864"/>
                  </a:lnTo>
                  <a:lnTo>
                    <a:pt x="58521" y="84627"/>
                  </a:lnTo>
                  <a:close/>
                  <a:moveTo>
                    <a:pt x="61431" y="84627"/>
                  </a:moveTo>
                  <a:lnTo>
                    <a:pt x="60164" y="80864"/>
                  </a:lnTo>
                  <a:lnTo>
                    <a:pt x="61431" y="76933"/>
                  </a:lnTo>
                  <a:lnTo>
                    <a:pt x="62604" y="80864"/>
                  </a:lnTo>
                  <a:lnTo>
                    <a:pt x="61431" y="84627"/>
                  </a:lnTo>
                  <a:close/>
                  <a:moveTo>
                    <a:pt x="64294" y="84627"/>
                  </a:moveTo>
                  <a:lnTo>
                    <a:pt x="63120" y="80864"/>
                  </a:lnTo>
                  <a:lnTo>
                    <a:pt x="64294" y="76933"/>
                  </a:lnTo>
                  <a:lnTo>
                    <a:pt x="65561" y="80864"/>
                  </a:lnTo>
                  <a:lnTo>
                    <a:pt x="64294" y="84627"/>
                  </a:lnTo>
                  <a:close/>
                  <a:moveTo>
                    <a:pt x="67203" y="84627"/>
                  </a:moveTo>
                  <a:lnTo>
                    <a:pt x="65983" y="80864"/>
                  </a:lnTo>
                  <a:lnTo>
                    <a:pt x="67203" y="76933"/>
                  </a:lnTo>
                  <a:lnTo>
                    <a:pt x="68470" y="80864"/>
                  </a:lnTo>
                  <a:lnTo>
                    <a:pt x="67203" y="84627"/>
                  </a:lnTo>
                  <a:close/>
                  <a:moveTo>
                    <a:pt x="70066" y="84627"/>
                  </a:moveTo>
                  <a:lnTo>
                    <a:pt x="68893" y="80864"/>
                  </a:lnTo>
                  <a:lnTo>
                    <a:pt x="70066" y="76933"/>
                  </a:lnTo>
                  <a:lnTo>
                    <a:pt x="71333" y="80864"/>
                  </a:lnTo>
                  <a:lnTo>
                    <a:pt x="70066" y="84627"/>
                  </a:lnTo>
                  <a:close/>
                  <a:moveTo>
                    <a:pt x="72976" y="84627"/>
                  </a:moveTo>
                  <a:lnTo>
                    <a:pt x="71755" y="80864"/>
                  </a:lnTo>
                  <a:lnTo>
                    <a:pt x="72976" y="76933"/>
                  </a:lnTo>
                  <a:lnTo>
                    <a:pt x="74243" y="80864"/>
                  </a:lnTo>
                  <a:lnTo>
                    <a:pt x="72976" y="84627"/>
                  </a:lnTo>
                  <a:close/>
                  <a:moveTo>
                    <a:pt x="75838" y="84627"/>
                  </a:moveTo>
                  <a:lnTo>
                    <a:pt x="74665" y="80864"/>
                  </a:lnTo>
                  <a:lnTo>
                    <a:pt x="75838" y="76933"/>
                  </a:lnTo>
                  <a:lnTo>
                    <a:pt x="77105" y="80864"/>
                  </a:lnTo>
                  <a:lnTo>
                    <a:pt x="75838" y="84627"/>
                  </a:lnTo>
                  <a:close/>
                  <a:moveTo>
                    <a:pt x="78748" y="84627"/>
                  </a:moveTo>
                  <a:lnTo>
                    <a:pt x="77528" y="80864"/>
                  </a:lnTo>
                  <a:lnTo>
                    <a:pt x="78748" y="76933"/>
                  </a:lnTo>
                  <a:lnTo>
                    <a:pt x="80015" y="80864"/>
                  </a:lnTo>
                  <a:lnTo>
                    <a:pt x="78748" y="84627"/>
                  </a:lnTo>
                  <a:close/>
                  <a:moveTo>
                    <a:pt x="81705" y="84627"/>
                  </a:moveTo>
                  <a:lnTo>
                    <a:pt x="80438" y="80864"/>
                  </a:lnTo>
                  <a:lnTo>
                    <a:pt x="81705" y="76933"/>
                  </a:lnTo>
                  <a:lnTo>
                    <a:pt x="82878" y="80864"/>
                  </a:lnTo>
                  <a:lnTo>
                    <a:pt x="81705" y="84627"/>
                  </a:lnTo>
                  <a:close/>
                  <a:moveTo>
                    <a:pt x="84567" y="84627"/>
                  </a:moveTo>
                  <a:lnTo>
                    <a:pt x="83300" y="80864"/>
                  </a:lnTo>
                  <a:lnTo>
                    <a:pt x="84567" y="76933"/>
                  </a:lnTo>
                  <a:lnTo>
                    <a:pt x="85788" y="80864"/>
                  </a:lnTo>
                  <a:lnTo>
                    <a:pt x="84567" y="84627"/>
                  </a:lnTo>
                  <a:close/>
                  <a:moveTo>
                    <a:pt x="87477" y="84627"/>
                  </a:moveTo>
                  <a:lnTo>
                    <a:pt x="86210" y="80864"/>
                  </a:lnTo>
                  <a:lnTo>
                    <a:pt x="87477" y="76933"/>
                  </a:lnTo>
                  <a:lnTo>
                    <a:pt x="88650" y="80864"/>
                  </a:lnTo>
                  <a:lnTo>
                    <a:pt x="87477" y="84627"/>
                  </a:lnTo>
                  <a:close/>
                  <a:moveTo>
                    <a:pt x="90340" y="84627"/>
                  </a:moveTo>
                  <a:lnTo>
                    <a:pt x="89073" y="80864"/>
                  </a:lnTo>
                  <a:lnTo>
                    <a:pt x="90340" y="76933"/>
                  </a:lnTo>
                  <a:lnTo>
                    <a:pt x="91560" y="80864"/>
                  </a:lnTo>
                  <a:lnTo>
                    <a:pt x="90340" y="84627"/>
                  </a:lnTo>
                  <a:close/>
                  <a:moveTo>
                    <a:pt x="93249" y="84627"/>
                  </a:moveTo>
                  <a:lnTo>
                    <a:pt x="91982" y="80864"/>
                  </a:lnTo>
                  <a:lnTo>
                    <a:pt x="93249" y="76933"/>
                  </a:lnTo>
                  <a:lnTo>
                    <a:pt x="94423" y="80864"/>
                  </a:lnTo>
                  <a:lnTo>
                    <a:pt x="93249" y="84627"/>
                  </a:lnTo>
                  <a:close/>
                  <a:moveTo>
                    <a:pt x="96112" y="84627"/>
                  </a:moveTo>
                  <a:lnTo>
                    <a:pt x="94845" y="80864"/>
                  </a:lnTo>
                  <a:lnTo>
                    <a:pt x="96112" y="76933"/>
                  </a:lnTo>
                  <a:lnTo>
                    <a:pt x="97332" y="80864"/>
                  </a:lnTo>
                  <a:lnTo>
                    <a:pt x="96112" y="84627"/>
                  </a:lnTo>
                  <a:close/>
                  <a:moveTo>
                    <a:pt x="99022" y="84627"/>
                  </a:moveTo>
                  <a:lnTo>
                    <a:pt x="97802" y="80864"/>
                  </a:lnTo>
                  <a:lnTo>
                    <a:pt x="99022" y="76933"/>
                  </a:lnTo>
                  <a:lnTo>
                    <a:pt x="100289" y="80864"/>
                  </a:lnTo>
                  <a:lnTo>
                    <a:pt x="99022" y="84627"/>
                  </a:lnTo>
                  <a:close/>
                  <a:moveTo>
                    <a:pt x="101885" y="84627"/>
                  </a:moveTo>
                  <a:lnTo>
                    <a:pt x="100711" y="80864"/>
                  </a:lnTo>
                  <a:lnTo>
                    <a:pt x="101885" y="76933"/>
                  </a:lnTo>
                  <a:lnTo>
                    <a:pt x="103152" y="80864"/>
                  </a:lnTo>
                  <a:lnTo>
                    <a:pt x="101885" y="84627"/>
                  </a:lnTo>
                  <a:close/>
                  <a:moveTo>
                    <a:pt x="104794" y="84627"/>
                  </a:moveTo>
                  <a:lnTo>
                    <a:pt x="103574" y="80864"/>
                  </a:lnTo>
                  <a:lnTo>
                    <a:pt x="104794" y="76933"/>
                  </a:lnTo>
                  <a:lnTo>
                    <a:pt x="106061" y="80864"/>
                  </a:lnTo>
                  <a:lnTo>
                    <a:pt x="104794" y="84627"/>
                  </a:lnTo>
                  <a:close/>
                  <a:moveTo>
                    <a:pt x="107657" y="84627"/>
                  </a:moveTo>
                  <a:lnTo>
                    <a:pt x="106484" y="80864"/>
                  </a:lnTo>
                  <a:lnTo>
                    <a:pt x="107657" y="76933"/>
                  </a:lnTo>
                  <a:lnTo>
                    <a:pt x="108924" y="80864"/>
                  </a:lnTo>
                  <a:lnTo>
                    <a:pt x="107657" y="84627"/>
                  </a:lnTo>
                  <a:close/>
                  <a:moveTo>
                    <a:pt x="110567" y="84627"/>
                  </a:moveTo>
                  <a:lnTo>
                    <a:pt x="109346" y="80864"/>
                  </a:lnTo>
                  <a:lnTo>
                    <a:pt x="110567" y="76933"/>
                  </a:lnTo>
                  <a:lnTo>
                    <a:pt x="111834" y="80864"/>
                  </a:lnTo>
                  <a:lnTo>
                    <a:pt x="110567" y="84627"/>
                  </a:lnTo>
                  <a:close/>
                  <a:moveTo>
                    <a:pt x="113429" y="84627"/>
                  </a:moveTo>
                  <a:lnTo>
                    <a:pt x="112256" y="80864"/>
                  </a:lnTo>
                  <a:lnTo>
                    <a:pt x="113429" y="76933"/>
                  </a:lnTo>
                  <a:lnTo>
                    <a:pt x="114696" y="80864"/>
                  </a:lnTo>
                  <a:lnTo>
                    <a:pt x="113429" y="84627"/>
                  </a:lnTo>
                  <a:close/>
                  <a:moveTo>
                    <a:pt x="116386" y="84627"/>
                  </a:moveTo>
                  <a:lnTo>
                    <a:pt x="115119" y="80864"/>
                  </a:lnTo>
                  <a:lnTo>
                    <a:pt x="116386" y="76933"/>
                  </a:lnTo>
                  <a:lnTo>
                    <a:pt x="117606" y="80864"/>
                  </a:lnTo>
                  <a:lnTo>
                    <a:pt x="116386" y="84627"/>
                  </a:lnTo>
                  <a:close/>
                  <a:moveTo>
                    <a:pt x="2158" y="80111"/>
                  </a:moveTo>
                  <a:lnTo>
                    <a:pt x="891" y="76348"/>
                  </a:lnTo>
                  <a:lnTo>
                    <a:pt x="2158" y="72585"/>
                  </a:lnTo>
                  <a:lnTo>
                    <a:pt x="3378" y="76348"/>
                  </a:lnTo>
                  <a:lnTo>
                    <a:pt x="2158" y="80111"/>
                  </a:lnTo>
                  <a:close/>
                  <a:moveTo>
                    <a:pt x="5021" y="80111"/>
                  </a:moveTo>
                  <a:lnTo>
                    <a:pt x="3801" y="76348"/>
                  </a:lnTo>
                  <a:lnTo>
                    <a:pt x="5021" y="72585"/>
                  </a:lnTo>
                  <a:lnTo>
                    <a:pt x="6241" y="76348"/>
                  </a:lnTo>
                  <a:lnTo>
                    <a:pt x="5021" y="80111"/>
                  </a:lnTo>
                  <a:close/>
                  <a:moveTo>
                    <a:pt x="7931" y="80111"/>
                  </a:moveTo>
                  <a:lnTo>
                    <a:pt x="6664" y="76348"/>
                  </a:lnTo>
                  <a:lnTo>
                    <a:pt x="7931" y="72585"/>
                  </a:lnTo>
                  <a:lnTo>
                    <a:pt x="9104" y="76348"/>
                  </a:lnTo>
                  <a:lnTo>
                    <a:pt x="7931" y="80111"/>
                  </a:lnTo>
                  <a:close/>
                  <a:moveTo>
                    <a:pt x="10793" y="80111"/>
                  </a:moveTo>
                  <a:lnTo>
                    <a:pt x="9526" y="76348"/>
                  </a:lnTo>
                  <a:lnTo>
                    <a:pt x="10793" y="72585"/>
                  </a:lnTo>
                  <a:lnTo>
                    <a:pt x="12014" y="76348"/>
                  </a:lnTo>
                  <a:lnTo>
                    <a:pt x="10793" y="80111"/>
                  </a:lnTo>
                  <a:close/>
                  <a:moveTo>
                    <a:pt x="13703" y="80111"/>
                  </a:moveTo>
                  <a:lnTo>
                    <a:pt x="12483" y="76348"/>
                  </a:lnTo>
                  <a:lnTo>
                    <a:pt x="13703" y="72585"/>
                  </a:lnTo>
                  <a:lnTo>
                    <a:pt x="14970" y="76348"/>
                  </a:lnTo>
                  <a:lnTo>
                    <a:pt x="13703" y="80111"/>
                  </a:lnTo>
                  <a:close/>
                  <a:moveTo>
                    <a:pt x="16566" y="80111"/>
                  </a:moveTo>
                  <a:lnTo>
                    <a:pt x="15393" y="76348"/>
                  </a:lnTo>
                  <a:lnTo>
                    <a:pt x="16566" y="72585"/>
                  </a:lnTo>
                  <a:lnTo>
                    <a:pt x="17833" y="76348"/>
                  </a:lnTo>
                  <a:lnTo>
                    <a:pt x="16566" y="80111"/>
                  </a:lnTo>
                  <a:close/>
                  <a:moveTo>
                    <a:pt x="19475" y="80111"/>
                  </a:moveTo>
                  <a:lnTo>
                    <a:pt x="18255" y="76348"/>
                  </a:lnTo>
                  <a:lnTo>
                    <a:pt x="19475" y="72585"/>
                  </a:lnTo>
                  <a:lnTo>
                    <a:pt x="20743" y="76348"/>
                  </a:lnTo>
                  <a:lnTo>
                    <a:pt x="19475" y="80111"/>
                  </a:lnTo>
                  <a:close/>
                  <a:moveTo>
                    <a:pt x="22338" y="80111"/>
                  </a:moveTo>
                  <a:lnTo>
                    <a:pt x="21165" y="76348"/>
                  </a:lnTo>
                  <a:lnTo>
                    <a:pt x="22338" y="72585"/>
                  </a:lnTo>
                  <a:lnTo>
                    <a:pt x="23605" y="76348"/>
                  </a:lnTo>
                  <a:lnTo>
                    <a:pt x="22338" y="80111"/>
                  </a:lnTo>
                  <a:close/>
                  <a:moveTo>
                    <a:pt x="25248" y="80111"/>
                  </a:moveTo>
                  <a:lnTo>
                    <a:pt x="24028" y="76348"/>
                  </a:lnTo>
                  <a:lnTo>
                    <a:pt x="25248" y="72585"/>
                  </a:lnTo>
                  <a:lnTo>
                    <a:pt x="26515" y="76348"/>
                  </a:lnTo>
                  <a:lnTo>
                    <a:pt x="25248" y="80111"/>
                  </a:lnTo>
                  <a:close/>
                  <a:moveTo>
                    <a:pt x="28111" y="80111"/>
                  </a:moveTo>
                  <a:lnTo>
                    <a:pt x="26937" y="76348"/>
                  </a:lnTo>
                  <a:lnTo>
                    <a:pt x="28111" y="72585"/>
                  </a:lnTo>
                  <a:lnTo>
                    <a:pt x="29378" y="76348"/>
                  </a:lnTo>
                  <a:lnTo>
                    <a:pt x="28111" y="80111"/>
                  </a:lnTo>
                  <a:close/>
                  <a:moveTo>
                    <a:pt x="31067" y="80111"/>
                  </a:moveTo>
                  <a:lnTo>
                    <a:pt x="29800" y="76348"/>
                  </a:lnTo>
                  <a:lnTo>
                    <a:pt x="31067" y="72585"/>
                  </a:lnTo>
                  <a:lnTo>
                    <a:pt x="32287" y="76348"/>
                  </a:lnTo>
                  <a:lnTo>
                    <a:pt x="31067" y="80111"/>
                  </a:lnTo>
                  <a:close/>
                  <a:moveTo>
                    <a:pt x="33977" y="80111"/>
                  </a:moveTo>
                  <a:lnTo>
                    <a:pt x="32710" y="76348"/>
                  </a:lnTo>
                  <a:lnTo>
                    <a:pt x="33977" y="72585"/>
                  </a:lnTo>
                  <a:lnTo>
                    <a:pt x="35150" y="76348"/>
                  </a:lnTo>
                  <a:lnTo>
                    <a:pt x="33977" y="80111"/>
                  </a:lnTo>
                  <a:close/>
                  <a:moveTo>
                    <a:pt x="36840" y="80111"/>
                  </a:moveTo>
                  <a:lnTo>
                    <a:pt x="35572" y="76348"/>
                  </a:lnTo>
                  <a:lnTo>
                    <a:pt x="36840" y="72585"/>
                  </a:lnTo>
                  <a:lnTo>
                    <a:pt x="38060" y="76348"/>
                  </a:lnTo>
                  <a:lnTo>
                    <a:pt x="36840" y="80111"/>
                  </a:lnTo>
                  <a:close/>
                  <a:moveTo>
                    <a:pt x="39749" y="80111"/>
                  </a:moveTo>
                  <a:lnTo>
                    <a:pt x="38482" y="76348"/>
                  </a:lnTo>
                  <a:lnTo>
                    <a:pt x="39749" y="72585"/>
                  </a:lnTo>
                  <a:lnTo>
                    <a:pt x="40922" y="76348"/>
                  </a:lnTo>
                  <a:lnTo>
                    <a:pt x="39749" y="80111"/>
                  </a:lnTo>
                  <a:close/>
                  <a:moveTo>
                    <a:pt x="42612" y="80111"/>
                  </a:moveTo>
                  <a:lnTo>
                    <a:pt x="41345" y="76348"/>
                  </a:lnTo>
                  <a:lnTo>
                    <a:pt x="42612" y="72585"/>
                  </a:lnTo>
                  <a:lnTo>
                    <a:pt x="43832" y="76348"/>
                  </a:lnTo>
                  <a:lnTo>
                    <a:pt x="42612" y="80111"/>
                  </a:lnTo>
                  <a:close/>
                  <a:moveTo>
                    <a:pt x="45522" y="80111"/>
                  </a:moveTo>
                  <a:lnTo>
                    <a:pt x="44254" y="76348"/>
                  </a:lnTo>
                  <a:lnTo>
                    <a:pt x="45522" y="72585"/>
                  </a:lnTo>
                  <a:lnTo>
                    <a:pt x="46695" y="76348"/>
                  </a:lnTo>
                  <a:lnTo>
                    <a:pt x="45522" y="80111"/>
                  </a:lnTo>
                  <a:close/>
                  <a:moveTo>
                    <a:pt x="48384" y="80111"/>
                  </a:moveTo>
                  <a:lnTo>
                    <a:pt x="47211" y="76348"/>
                  </a:lnTo>
                  <a:lnTo>
                    <a:pt x="48384" y="72585"/>
                  </a:lnTo>
                  <a:lnTo>
                    <a:pt x="49651" y="76348"/>
                  </a:lnTo>
                  <a:lnTo>
                    <a:pt x="48384" y="80111"/>
                  </a:lnTo>
                  <a:close/>
                  <a:moveTo>
                    <a:pt x="51294" y="80111"/>
                  </a:moveTo>
                  <a:lnTo>
                    <a:pt x="50074" y="76348"/>
                  </a:lnTo>
                  <a:lnTo>
                    <a:pt x="51294" y="72585"/>
                  </a:lnTo>
                  <a:lnTo>
                    <a:pt x="52561" y="76348"/>
                  </a:lnTo>
                  <a:lnTo>
                    <a:pt x="51294" y="80111"/>
                  </a:lnTo>
                  <a:close/>
                  <a:moveTo>
                    <a:pt x="54157" y="80111"/>
                  </a:moveTo>
                  <a:lnTo>
                    <a:pt x="52983" y="76348"/>
                  </a:lnTo>
                  <a:lnTo>
                    <a:pt x="54157" y="72585"/>
                  </a:lnTo>
                  <a:lnTo>
                    <a:pt x="55424" y="76348"/>
                  </a:lnTo>
                  <a:lnTo>
                    <a:pt x="54157" y="80111"/>
                  </a:lnTo>
                  <a:close/>
                  <a:moveTo>
                    <a:pt x="57066" y="80111"/>
                  </a:moveTo>
                  <a:lnTo>
                    <a:pt x="55846" y="76348"/>
                  </a:lnTo>
                  <a:lnTo>
                    <a:pt x="57066" y="72585"/>
                  </a:lnTo>
                  <a:lnTo>
                    <a:pt x="58333" y="76348"/>
                  </a:lnTo>
                  <a:lnTo>
                    <a:pt x="57066" y="80111"/>
                  </a:lnTo>
                  <a:close/>
                  <a:moveTo>
                    <a:pt x="59929" y="80111"/>
                  </a:moveTo>
                  <a:lnTo>
                    <a:pt x="58756" y="76348"/>
                  </a:lnTo>
                  <a:lnTo>
                    <a:pt x="59929" y="72585"/>
                  </a:lnTo>
                  <a:lnTo>
                    <a:pt x="61196" y="76348"/>
                  </a:lnTo>
                  <a:lnTo>
                    <a:pt x="59929" y="80111"/>
                  </a:lnTo>
                  <a:close/>
                  <a:moveTo>
                    <a:pt x="62839" y="80111"/>
                  </a:moveTo>
                  <a:lnTo>
                    <a:pt x="61619" y="76348"/>
                  </a:lnTo>
                  <a:lnTo>
                    <a:pt x="62839" y="72585"/>
                  </a:lnTo>
                  <a:lnTo>
                    <a:pt x="64106" y="76348"/>
                  </a:lnTo>
                  <a:lnTo>
                    <a:pt x="62839" y="80111"/>
                  </a:lnTo>
                  <a:close/>
                  <a:moveTo>
                    <a:pt x="65795" y="80111"/>
                  </a:moveTo>
                  <a:lnTo>
                    <a:pt x="64528" y="76348"/>
                  </a:lnTo>
                  <a:lnTo>
                    <a:pt x="65795" y="72585"/>
                  </a:lnTo>
                  <a:lnTo>
                    <a:pt x="66969" y="76348"/>
                  </a:lnTo>
                  <a:lnTo>
                    <a:pt x="65795" y="80111"/>
                  </a:lnTo>
                  <a:close/>
                  <a:moveTo>
                    <a:pt x="68658" y="80111"/>
                  </a:moveTo>
                  <a:lnTo>
                    <a:pt x="67391" y="76348"/>
                  </a:lnTo>
                  <a:lnTo>
                    <a:pt x="68658" y="72585"/>
                  </a:lnTo>
                  <a:lnTo>
                    <a:pt x="69878" y="76348"/>
                  </a:lnTo>
                  <a:lnTo>
                    <a:pt x="68658" y="80111"/>
                  </a:lnTo>
                  <a:close/>
                  <a:moveTo>
                    <a:pt x="71568" y="80111"/>
                  </a:moveTo>
                  <a:lnTo>
                    <a:pt x="70301" y="76348"/>
                  </a:lnTo>
                  <a:lnTo>
                    <a:pt x="71568" y="72585"/>
                  </a:lnTo>
                  <a:lnTo>
                    <a:pt x="72741" y="76348"/>
                  </a:lnTo>
                  <a:lnTo>
                    <a:pt x="71568" y="80111"/>
                  </a:lnTo>
                  <a:close/>
                  <a:moveTo>
                    <a:pt x="74430" y="80111"/>
                  </a:moveTo>
                  <a:lnTo>
                    <a:pt x="73163" y="76348"/>
                  </a:lnTo>
                  <a:lnTo>
                    <a:pt x="74430" y="72585"/>
                  </a:lnTo>
                  <a:lnTo>
                    <a:pt x="75651" y="76348"/>
                  </a:lnTo>
                  <a:lnTo>
                    <a:pt x="74430" y="80111"/>
                  </a:lnTo>
                  <a:close/>
                  <a:moveTo>
                    <a:pt x="77340" y="80111"/>
                  </a:moveTo>
                  <a:lnTo>
                    <a:pt x="76073" y="76348"/>
                  </a:lnTo>
                  <a:lnTo>
                    <a:pt x="77340" y="72585"/>
                  </a:lnTo>
                  <a:lnTo>
                    <a:pt x="78513" y="76348"/>
                  </a:lnTo>
                  <a:lnTo>
                    <a:pt x="77340" y="80111"/>
                  </a:lnTo>
                  <a:close/>
                  <a:moveTo>
                    <a:pt x="80203" y="80111"/>
                  </a:moveTo>
                  <a:lnTo>
                    <a:pt x="78936" y="76348"/>
                  </a:lnTo>
                  <a:lnTo>
                    <a:pt x="80203" y="72585"/>
                  </a:lnTo>
                  <a:lnTo>
                    <a:pt x="81423" y="76348"/>
                  </a:lnTo>
                  <a:lnTo>
                    <a:pt x="80203" y="80111"/>
                  </a:lnTo>
                  <a:close/>
                  <a:moveTo>
                    <a:pt x="83113" y="80111"/>
                  </a:moveTo>
                  <a:lnTo>
                    <a:pt x="81892" y="76348"/>
                  </a:lnTo>
                  <a:lnTo>
                    <a:pt x="83113" y="72585"/>
                  </a:lnTo>
                  <a:lnTo>
                    <a:pt x="84380" y="76348"/>
                  </a:lnTo>
                  <a:lnTo>
                    <a:pt x="83113" y="80111"/>
                  </a:lnTo>
                  <a:close/>
                  <a:moveTo>
                    <a:pt x="85975" y="80111"/>
                  </a:moveTo>
                  <a:lnTo>
                    <a:pt x="84802" y="76348"/>
                  </a:lnTo>
                  <a:lnTo>
                    <a:pt x="85975" y="72585"/>
                  </a:lnTo>
                  <a:lnTo>
                    <a:pt x="87242" y="76348"/>
                  </a:lnTo>
                  <a:lnTo>
                    <a:pt x="85975" y="80111"/>
                  </a:lnTo>
                  <a:close/>
                  <a:moveTo>
                    <a:pt x="88885" y="80111"/>
                  </a:moveTo>
                  <a:lnTo>
                    <a:pt x="87665" y="76348"/>
                  </a:lnTo>
                  <a:lnTo>
                    <a:pt x="88885" y="72585"/>
                  </a:lnTo>
                  <a:lnTo>
                    <a:pt x="90152" y="76348"/>
                  </a:lnTo>
                  <a:lnTo>
                    <a:pt x="88885" y="80111"/>
                  </a:lnTo>
                  <a:close/>
                  <a:moveTo>
                    <a:pt x="91748" y="80111"/>
                  </a:moveTo>
                  <a:lnTo>
                    <a:pt x="90574" y="76348"/>
                  </a:lnTo>
                  <a:lnTo>
                    <a:pt x="91748" y="72585"/>
                  </a:lnTo>
                  <a:lnTo>
                    <a:pt x="93015" y="76348"/>
                  </a:lnTo>
                  <a:lnTo>
                    <a:pt x="91748" y="80111"/>
                  </a:lnTo>
                  <a:close/>
                  <a:moveTo>
                    <a:pt x="94657" y="80111"/>
                  </a:moveTo>
                  <a:lnTo>
                    <a:pt x="93437" y="76348"/>
                  </a:lnTo>
                  <a:lnTo>
                    <a:pt x="94657" y="72585"/>
                  </a:lnTo>
                  <a:lnTo>
                    <a:pt x="95924" y="76348"/>
                  </a:lnTo>
                  <a:lnTo>
                    <a:pt x="94657" y="80111"/>
                  </a:lnTo>
                  <a:close/>
                  <a:moveTo>
                    <a:pt x="97520" y="80111"/>
                  </a:moveTo>
                  <a:lnTo>
                    <a:pt x="96347" y="76348"/>
                  </a:lnTo>
                  <a:lnTo>
                    <a:pt x="97520" y="72585"/>
                  </a:lnTo>
                  <a:lnTo>
                    <a:pt x="98787" y="76348"/>
                  </a:lnTo>
                  <a:lnTo>
                    <a:pt x="97520" y="80111"/>
                  </a:lnTo>
                  <a:close/>
                  <a:moveTo>
                    <a:pt x="100477" y="80111"/>
                  </a:moveTo>
                  <a:lnTo>
                    <a:pt x="99210" y="76348"/>
                  </a:lnTo>
                  <a:lnTo>
                    <a:pt x="100477" y="72585"/>
                  </a:lnTo>
                  <a:lnTo>
                    <a:pt x="101697" y="76348"/>
                  </a:lnTo>
                  <a:lnTo>
                    <a:pt x="100477" y="80111"/>
                  </a:lnTo>
                  <a:close/>
                  <a:moveTo>
                    <a:pt x="103386" y="80111"/>
                  </a:moveTo>
                  <a:lnTo>
                    <a:pt x="102119" y="76348"/>
                  </a:lnTo>
                  <a:lnTo>
                    <a:pt x="103386" y="72585"/>
                  </a:lnTo>
                  <a:lnTo>
                    <a:pt x="104560" y="76348"/>
                  </a:lnTo>
                  <a:lnTo>
                    <a:pt x="103386" y="80111"/>
                  </a:lnTo>
                  <a:close/>
                  <a:moveTo>
                    <a:pt x="106249" y="80111"/>
                  </a:moveTo>
                  <a:lnTo>
                    <a:pt x="104982" y="76348"/>
                  </a:lnTo>
                  <a:lnTo>
                    <a:pt x="106249" y="72585"/>
                  </a:lnTo>
                  <a:lnTo>
                    <a:pt x="107469" y="76348"/>
                  </a:lnTo>
                  <a:lnTo>
                    <a:pt x="106249" y="80111"/>
                  </a:lnTo>
                  <a:close/>
                  <a:moveTo>
                    <a:pt x="109159" y="80111"/>
                  </a:moveTo>
                  <a:lnTo>
                    <a:pt x="107892" y="76348"/>
                  </a:lnTo>
                  <a:lnTo>
                    <a:pt x="109159" y="72585"/>
                  </a:lnTo>
                  <a:lnTo>
                    <a:pt x="110332" y="76348"/>
                  </a:lnTo>
                  <a:lnTo>
                    <a:pt x="109159" y="80111"/>
                  </a:lnTo>
                  <a:close/>
                  <a:moveTo>
                    <a:pt x="112021" y="80111"/>
                  </a:moveTo>
                  <a:lnTo>
                    <a:pt x="110754" y="76348"/>
                  </a:lnTo>
                  <a:lnTo>
                    <a:pt x="112021" y="72585"/>
                  </a:lnTo>
                  <a:lnTo>
                    <a:pt x="113242" y="76348"/>
                  </a:lnTo>
                  <a:lnTo>
                    <a:pt x="112021" y="80111"/>
                  </a:lnTo>
                  <a:close/>
                  <a:moveTo>
                    <a:pt x="114931" y="80111"/>
                  </a:moveTo>
                  <a:lnTo>
                    <a:pt x="113664" y="76348"/>
                  </a:lnTo>
                  <a:lnTo>
                    <a:pt x="114931" y="72585"/>
                  </a:lnTo>
                  <a:lnTo>
                    <a:pt x="116104" y="76348"/>
                  </a:lnTo>
                  <a:lnTo>
                    <a:pt x="114931" y="80111"/>
                  </a:lnTo>
                  <a:close/>
                  <a:moveTo>
                    <a:pt x="117794" y="80111"/>
                  </a:moveTo>
                  <a:lnTo>
                    <a:pt x="116621" y="76348"/>
                  </a:lnTo>
                  <a:lnTo>
                    <a:pt x="117794" y="72585"/>
                  </a:lnTo>
                  <a:lnTo>
                    <a:pt x="119061" y="76348"/>
                  </a:lnTo>
                  <a:lnTo>
                    <a:pt x="117794" y="80111"/>
                  </a:lnTo>
                  <a:close/>
                  <a:moveTo>
                    <a:pt x="3566" y="75679"/>
                  </a:moveTo>
                  <a:lnTo>
                    <a:pt x="2393" y="71832"/>
                  </a:lnTo>
                  <a:lnTo>
                    <a:pt x="3566" y="68069"/>
                  </a:lnTo>
                  <a:lnTo>
                    <a:pt x="4833" y="71832"/>
                  </a:lnTo>
                  <a:lnTo>
                    <a:pt x="3566" y="75679"/>
                  </a:lnTo>
                  <a:close/>
                  <a:moveTo>
                    <a:pt x="6429" y="75679"/>
                  </a:moveTo>
                  <a:lnTo>
                    <a:pt x="5256" y="71832"/>
                  </a:lnTo>
                  <a:lnTo>
                    <a:pt x="6429" y="68069"/>
                  </a:lnTo>
                  <a:lnTo>
                    <a:pt x="7696" y="71832"/>
                  </a:lnTo>
                  <a:lnTo>
                    <a:pt x="6429" y="75679"/>
                  </a:lnTo>
                  <a:close/>
                  <a:moveTo>
                    <a:pt x="9339" y="75679"/>
                  </a:moveTo>
                  <a:lnTo>
                    <a:pt x="8118" y="71832"/>
                  </a:lnTo>
                  <a:lnTo>
                    <a:pt x="9339" y="68069"/>
                  </a:lnTo>
                  <a:lnTo>
                    <a:pt x="10606" y="71832"/>
                  </a:lnTo>
                  <a:lnTo>
                    <a:pt x="9339" y="75679"/>
                  </a:lnTo>
                  <a:close/>
                  <a:moveTo>
                    <a:pt x="12295" y="75679"/>
                  </a:moveTo>
                  <a:lnTo>
                    <a:pt x="11028" y="71832"/>
                  </a:lnTo>
                  <a:lnTo>
                    <a:pt x="12295" y="68069"/>
                  </a:lnTo>
                  <a:lnTo>
                    <a:pt x="13468" y="71832"/>
                  </a:lnTo>
                  <a:lnTo>
                    <a:pt x="12295" y="75679"/>
                  </a:lnTo>
                  <a:close/>
                  <a:moveTo>
                    <a:pt x="15158" y="75679"/>
                  </a:moveTo>
                  <a:lnTo>
                    <a:pt x="13891" y="71832"/>
                  </a:lnTo>
                  <a:lnTo>
                    <a:pt x="15158" y="68069"/>
                  </a:lnTo>
                  <a:lnTo>
                    <a:pt x="16378" y="71832"/>
                  </a:lnTo>
                  <a:lnTo>
                    <a:pt x="15158" y="75679"/>
                  </a:lnTo>
                  <a:close/>
                  <a:moveTo>
                    <a:pt x="18068" y="75679"/>
                  </a:moveTo>
                  <a:lnTo>
                    <a:pt x="16800" y="71832"/>
                  </a:lnTo>
                  <a:lnTo>
                    <a:pt x="18068" y="68069"/>
                  </a:lnTo>
                  <a:lnTo>
                    <a:pt x="19241" y="71832"/>
                  </a:lnTo>
                  <a:lnTo>
                    <a:pt x="18068" y="75679"/>
                  </a:lnTo>
                  <a:close/>
                  <a:moveTo>
                    <a:pt x="20930" y="75679"/>
                  </a:moveTo>
                  <a:lnTo>
                    <a:pt x="19663" y="71832"/>
                  </a:lnTo>
                  <a:lnTo>
                    <a:pt x="20930" y="68069"/>
                  </a:lnTo>
                  <a:lnTo>
                    <a:pt x="22150" y="71832"/>
                  </a:lnTo>
                  <a:lnTo>
                    <a:pt x="20930" y="75679"/>
                  </a:lnTo>
                  <a:close/>
                  <a:moveTo>
                    <a:pt x="23840" y="75679"/>
                  </a:moveTo>
                  <a:lnTo>
                    <a:pt x="22573" y="71832"/>
                  </a:lnTo>
                  <a:lnTo>
                    <a:pt x="23840" y="68069"/>
                  </a:lnTo>
                  <a:lnTo>
                    <a:pt x="25013" y="71832"/>
                  </a:lnTo>
                  <a:lnTo>
                    <a:pt x="23840" y="75679"/>
                  </a:lnTo>
                  <a:close/>
                  <a:moveTo>
                    <a:pt x="26703" y="75679"/>
                  </a:moveTo>
                  <a:lnTo>
                    <a:pt x="25436" y="71832"/>
                  </a:lnTo>
                  <a:lnTo>
                    <a:pt x="26703" y="68069"/>
                  </a:lnTo>
                  <a:lnTo>
                    <a:pt x="27923" y="71832"/>
                  </a:lnTo>
                  <a:lnTo>
                    <a:pt x="26703" y="75679"/>
                  </a:lnTo>
                  <a:close/>
                  <a:moveTo>
                    <a:pt x="29612" y="75679"/>
                  </a:moveTo>
                  <a:lnTo>
                    <a:pt x="28392" y="71832"/>
                  </a:lnTo>
                  <a:lnTo>
                    <a:pt x="29612" y="68069"/>
                  </a:lnTo>
                  <a:lnTo>
                    <a:pt x="30879" y="71832"/>
                  </a:lnTo>
                  <a:lnTo>
                    <a:pt x="29612" y="75679"/>
                  </a:lnTo>
                  <a:close/>
                  <a:moveTo>
                    <a:pt x="32475" y="75679"/>
                  </a:moveTo>
                  <a:lnTo>
                    <a:pt x="31302" y="71832"/>
                  </a:lnTo>
                  <a:lnTo>
                    <a:pt x="32475" y="68069"/>
                  </a:lnTo>
                  <a:lnTo>
                    <a:pt x="33742" y="71832"/>
                  </a:lnTo>
                  <a:lnTo>
                    <a:pt x="32475" y="75679"/>
                  </a:lnTo>
                  <a:close/>
                  <a:moveTo>
                    <a:pt x="35385" y="75679"/>
                  </a:moveTo>
                  <a:lnTo>
                    <a:pt x="34165" y="71832"/>
                  </a:lnTo>
                  <a:lnTo>
                    <a:pt x="35385" y="68069"/>
                  </a:lnTo>
                  <a:lnTo>
                    <a:pt x="36652" y="71832"/>
                  </a:lnTo>
                  <a:lnTo>
                    <a:pt x="35385" y="75679"/>
                  </a:lnTo>
                  <a:close/>
                  <a:moveTo>
                    <a:pt x="38247" y="75679"/>
                  </a:moveTo>
                  <a:lnTo>
                    <a:pt x="37074" y="71832"/>
                  </a:lnTo>
                  <a:lnTo>
                    <a:pt x="38247" y="68069"/>
                  </a:lnTo>
                  <a:lnTo>
                    <a:pt x="39515" y="71832"/>
                  </a:lnTo>
                  <a:lnTo>
                    <a:pt x="38247" y="75679"/>
                  </a:lnTo>
                  <a:close/>
                  <a:moveTo>
                    <a:pt x="41157" y="75679"/>
                  </a:moveTo>
                  <a:lnTo>
                    <a:pt x="39937" y="71832"/>
                  </a:lnTo>
                  <a:lnTo>
                    <a:pt x="41157" y="68069"/>
                  </a:lnTo>
                  <a:lnTo>
                    <a:pt x="42424" y="71832"/>
                  </a:lnTo>
                  <a:lnTo>
                    <a:pt x="41157" y="75679"/>
                  </a:lnTo>
                  <a:close/>
                  <a:moveTo>
                    <a:pt x="44020" y="75679"/>
                  </a:moveTo>
                  <a:lnTo>
                    <a:pt x="42847" y="71832"/>
                  </a:lnTo>
                  <a:lnTo>
                    <a:pt x="44020" y="68069"/>
                  </a:lnTo>
                  <a:lnTo>
                    <a:pt x="45287" y="71832"/>
                  </a:lnTo>
                  <a:lnTo>
                    <a:pt x="44020" y="75679"/>
                  </a:lnTo>
                  <a:close/>
                  <a:moveTo>
                    <a:pt x="46976" y="75679"/>
                  </a:moveTo>
                  <a:lnTo>
                    <a:pt x="45709" y="71832"/>
                  </a:lnTo>
                  <a:lnTo>
                    <a:pt x="46976" y="68069"/>
                  </a:lnTo>
                  <a:lnTo>
                    <a:pt x="48197" y="71832"/>
                  </a:lnTo>
                  <a:lnTo>
                    <a:pt x="46976" y="75679"/>
                  </a:lnTo>
                  <a:close/>
                  <a:moveTo>
                    <a:pt x="49886" y="75679"/>
                  </a:moveTo>
                  <a:lnTo>
                    <a:pt x="48619" y="71832"/>
                  </a:lnTo>
                  <a:lnTo>
                    <a:pt x="49886" y="68069"/>
                  </a:lnTo>
                  <a:lnTo>
                    <a:pt x="51059" y="71832"/>
                  </a:lnTo>
                  <a:lnTo>
                    <a:pt x="49886" y="75679"/>
                  </a:lnTo>
                  <a:close/>
                  <a:moveTo>
                    <a:pt x="52749" y="75679"/>
                  </a:moveTo>
                  <a:lnTo>
                    <a:pt x="51482" y="71832"/>
                  </a:lnTo>
                  <a:lnTo>
                    <a:pt x="52749" y="68069"/>
                  </a:lnTo>
                  <a:lnTo>
                    <a:pt x="53969" y="71832"/>
                  </a:lnTo>
                  <a:lnTo>
                    <a:pt x="52749" y="75679"/>
                  </a:lnTo>
                  <a:close/>
                  <a:moveTo>
                    <a:pt x="55658" y="75679"/>
                  </a:moveTo>
                  <a:lnTo>
                    <a:pt x="54391" y="71832"/>
                  </a:lnTo>
                  <a:lnTo>
                    <a:pt x="55658" y="68069"/>
                  </a:lnTo>
                  <a:lnTo>
                    <a:pt x="56832" y="71832"/>
                  </a:lnTo>
                  <a:lnTo>
                    <a:pt x="55658" y="75679"/>
                  </a:lnTo>
                  <a:close/>
                  <a:moveTo>
                    <a:pt x="58521" y="75679"/>
                  </a:moveTo>
                  <a:lnTo>
                    <a:pt x="57254" y="71832"/>
                  </a:lnTo>
                  <a:lnTo>
                    <a:pt x="58521" y="68069"/>
                  </a:lnTo>
                  <a:lnTo>
                    <a:pt x="59741" y="71832"/>
                  </a:lnTo>
                  <a:lnTo>
                    <a:pt x="58521" y="75679"/>
                  </a:lnTo>
                  <a:close/>
                  <a:moveTo>
                    <a:pt x="61431" y="75679"/>
                  </a:moveTo>
                  <a:lnTo>
                    <a:pt x="60164" y="71832"/>
                  </a:lnTo>
                  <a:lnTo>
                    <a:pt x="61431" y="68069"/>
                  </a:lnTo>
                  <a:lnTo>
                    <a:pt x="62604" y="71832"/>
                  </a:lnTo>
                  <a:lnTo>
                    <a:pt x="61431" y="75679"/>
                  </a:lnTo>
                  <a:close/>
                  <a:moveTo>
                    <a:pt x="64294" y="75679"/>
                  </a:moveTo>
                  <a:lnTo>
                    <a:pt x="63120" y="71832"/>
                  </a:lnTo>
                  <a:lnTo>
                    <a:pt x="64294" y="68069"/>
                  </a:lnTo>
                  <a:lnTo>
                    <a:pt x="65561" y="71832"/>
                  </a:lnTo>
                  <a:lnTo>
                    <a:pt x="64294" y="75679"/>
                  </a:lnTo>
                  <a:close/>
                  <a:moveTo>
                    <a:pt x="67203" y="75679"/>
                  </a:moveTo>
                  <a:lnTo>
                    <a:pt x="65983" y="71832"/>
                  </a:lnTo>
                  <a:lnTo>
                    <a:pt x="67203" y="68069"/>
                  </a:lnTo>
                  <a:lnTo>
                    <a:pt x="68470" y="71832"/>
                  </a:lnTo>
                  <a:lnTo>
                    <a:pt x="67203" y="75679"/>
                  </a:lnTo>
                  <a:close/>
                  <a:moveTo>
                    <a:pt x="70066" y="75679"/>
                  </a:moveTo>
                  <a:lnTo>
                    <a:pt x="68893" y="71832"/>
                  </a:lnTo>
                  <a:lnTo>
                    <a:pt x="70066" y="68069"/>
                  </a:lnTo>
                  <a:lnTo>
                    <a:pt x="71333" y="71832"/>
                  </a:lnTo>
                  <a:lnTo>
                    <a:pt x="70066" y="75679"/>
                  </a:lnTo>
                  <a:close/>
                  <a:moveTo>
                    <a:pt x="72976" y="75679"/>
                  </a:moveTo>
                  <a:lnTo>
                    <a:pt x="71755" y="71832"/>
                  </a:lnTo>
                  <a:lnTo>
                    <a:pt x="72976" y="68069"/>
                  </a:lnTo>
                  <a:lnTo>
                    <a:pt x="74243" y="71832"/>
                  </a:lnTo>
                  <a:lnTo>
                    <a:pt x="72976" y="75679"/>
                  </a:lnTo>
                  <a:close/>
                  <a:moveTo>
                    <a:pt x="75838" y="75679"/>
                  </a:moveTo>
                  <a:lnTo>
                    <a:pt x="74665" y="71832"/>
                  </a:lnTo>
                  <a:lnTo>
                    <a:pt x="75838" y="68069"/>
                  </a:lnTo>
                  <a:lnTo>
                    <a:pt x="77105" y="71832"/>
                  </a:lnTo>
                  <a:lnTo>
                    <a:pt x="75838" y="75679"/>
                  </a:lnTo>
                  <a:close/>
                  <a:moveTo>
                    <a:pt x="78748" y="75679"/>
                  </a:moveTo>
                  <a:lnTo>
                    <a:pt x="77528" y="71832"/>
                  </a:lnTo>
                  <a:lnTo>
                    <a:pt x="78748" y="68069"/>
                  </a:lnTo>
                  <a:lnTo>
                    <a:pt x="80015" y="71832"/>
                  </a:lnTo>
                  <a:lnTo>
                    <a:pt x="78748" y="75679"/>
                  </a:lnTo>
                  <a:close/>
                  <a:moveTo>
                    <a:pt x="81705" y="75679"/>
                  </a:moveTo>
                  <a:lnTo>
                    <a:pt x="80438" y="71832"/>
                  </a:lnTo>
                  <a:lnTo>
                    <a:pt x="81705" y="68069"/>
                  </a:lnTo>
                  <a:lnTo>
                    <a:pt x="82878" y="71832"/>
                  </a:lnTo>
                  <a:lnTo>
                    <a:pt x="81705" y="75679"/>
                  </a:lnTo>
                  <a:close/>
                  <a:moveTo>
                    <a:pt x="84567" y="75679"/>
                  </a:moveTo>
                  <a:lnTo>
                    <a:pt x="83300" y="71832"/>
                  </a:lnTo>
                  <a:lnTo>
                    <a:pt x="84567" y="68069"/>
                  </a:lnTo>
                  <a:lnTo>
                    <a:pt x="85788" y="71832"/>
                  </a:lnTo>
                  <a:lnTo>
                    <a:pt x="84567" y="75679"/>
                  </a:lnTo>
                  <a:close/>
                  <a:moveTo>
                    <a:pt x="87477" y="75679"/>
                  </a:moveTo>
                  <a:lnTo>
                    <a:pt x="86210" y="71832"/>
                  </a:lnTo>
                  <a:lnTo>
                    <a:pt x="87477" y="68069"/>
                  </a:lnTo>
                  <a:lnTo>
                    <a:pt x="88650" y="71832"/>
                  </a:lnTo>
                  <a:lnTo>
                    <a:pt x="87477" y="75679"/>
                  </a:lnTo>
                  <a:close/>
                  <a:moveTo>
                    <a:pt x="90340" y="75679"/>
                  </a:moveTo>
                  <a:lnTo>
                    <a:pt x="89073" y="71832"/>
                  </a:lnTo>
                  <a:lnTo>
                    <a:pt x="90340" y="68069"/>
                  </a:lnTo>
                  <a:lnTo>
                    <a:pt x="91560" y="71832"/>
                  </a:lnTo>
                  <a:lnTo>
                    <a:pt x="90340" y="75679"/>
                  </a:lnTo>
                  <a:close/>
                  <a:moveTo>
                    <a:pt x="93249" y="75679"/>
                  </a:moveTo>
                  <a:lnTo>
                    <a:pt x="91982" y="71832"/>
                  </a:lnTo>
                  <a:lnTo>
                    <a:pt x="93249" y="68069"/>
                  </a:lnTo>
                  <a:lnTo>
                    <a:pt x="94423" y="71832"/>
                  </a:lnTo>
                  <a:lnTo>
                    <a:pt x="93249" y="75679"/>
                  </a:lnTo>
                  <a:close/>
                  <a:moveTo>
                    <a:pt x="96112" y="75679"/>
                  </a:moveTo>
                  <a:lnTo>
                    <a:pt x="94845" y="71832"/>
                  </a:lnTo>
                  <a:lnTo>
                    <a:pt x="96112" y="68069"/>
                  </a:lnTo>
                  <a:lnTo>
                    <a:pt x="97332" y="71832"/>
                  </a:lnTo>
                  <a:lnTo>
                    <a:pt x="96112" y="75679"/>
                  </a:lnTo>
                  <a:close/>
                  <a:moveTo>
                    <a:pt x="99022" y="75679"/>
                  </a:moveTo>
                  <a:lnTo>
                    <a:pt x="97802" y="71832"/>
                  </a:lnTo>
                  <a:lnTo>
                    <a:pt x="99022" y="68069"/>
                  </a:lnTo>
                  <a:lnTo>
                    <a:pt x="100289" y="71832"/>
                  </a:lnTo>
                  <a:lnTo>
                    <a:pt x="99022" y="75679"/>
                  </a:lnTo>
                  <a:close/>
                  <a:moveTo>
                    <a:pt x="101885" y="75679"/>
                  </a:moveTo>
                  <a:lnTo>
                    <a:pt x="100711" y="71832"/>
                  </a:lnTo>
                  <a:lnTo>
                    <a:pt x="101885" y="68069"/>
                  </a:lnTo>
                  <a:lnTo>
                    <a:pt x="103152" y="71832"/>
                  </a:lnTo>
                  <a:lnTo>
                    <a:pt x="101885" y="75679"/>
                  </a:lnTo>
                  <a:close/>
                  <a:moveTo>
                    <a:pt x="104794" y="75679"/>
                  </a:moveTo>
                  <a:lnTo>
                    <a:pt x="103574" y="71832"/>
                  </a:lnTo>
                  <a:lnTo>
                    <a:pt x="104794" y="68069"/>
                  </a:lnTo>
                  <a:lnTo>
                    <a:pt x="106061" y="71832"/>
                  </a:lnTo>
                  <a:lnTo>
                    <a:pt x="104794" y="75679"/>
                  </a:lnTo>
                  <a:close/>
                  <a:moveTo>
                    <a:pt x="107657" y="75679"/>
                  </a:moveTo>
                  <a:lnTo>
                    <a:pt x="106484" y="71832"/>
                  </a:lnTo>
                  <a:lnTo>
                    <a:pt x="107657" y="68069"/>
                  </a:lnTo>
                  <a:lnTo>
                    <a:pt x="108924" y="71832"/>
                  </a:lnTo>
                  <a:lnTo>
                    <a:pt x="107657" y="75679"/>
                  </a:lnTo>
                  <a:close/>
                  <a:moveTo>
                    <a:pt x="110567" y="75679"/>
                  </a:moveTo>
                  <a:lnTo>
                    <a:pt x="109346" y="71832"/>
                  </a:lnTo>
                  <a:lnTo>
                    <a:pt x="110567" y="68069"/>
                  </a:lnTo>
                  <a:lnTo>
                    <a:pt x="111834" y="71832"/>
                  </a:lnTo>
                  <a:lnTo>
                    <a:pt x="110567" y="75679"/>
                  </a:lnTo>
                  <a:close/>
                  <a:moveTo>
                    <a:pt x="113429" y="75679"/>
                  </a:moveTo>
                  <a:lnTo>
                    <a:pt x="112256" y="71832"/>
                  </a:lnTo>
                  <a:lnTo>
                    <a:pt x="113429" y="68069"/>
                  </a:lnTo>
                  <a:lnTo>
                    <a:pt x="114696" y="71832"/>
                  </a:lnTo>
                  <a:lnTo>
                    <a:pt x="113429" y="75679"/>
                  </a:lnTo>
                  <a:close/>
                  <a:moveTo>
                    <a:pt x="116386" y="75679"/>
                  </a:moveTo>
                  <a:lnTo>
                    <a:pt x="115119" y="71832"/>
                  </a:lnTo>
                  <a:lnTo>
                    <a:pt x="116386" y="68069"/>
                  </a:lnTo>
                  <a:lnTo>
                    <a:pt x="117606" y="71832"/>
                  </a:lnTo>
                  <a:lnTo>
                    <a:pt x="116386" y="75679"/>
                  </a:lnTo>
                  <a:close/>
                  <a:moveTo>
                    <a:pt x="2158" y="71163"/>
                  </a:moveTo>
                  <a:lnTo>
                    <a:pt x="891" y="67484"/>
                  </a:lnTo>
                  <a:lnTo>
                    <a:pt x="2158" y="63721"/>
                  </a:lnTo>
                  <a:lnTo>
                    <a:pt x="3378" y="67484"/>
                  </a:lnTo>
                  <a:lnTo>
                    <a:pt x="2158" y="71163"/>
                  </a:lnTo>
                  <a:close/>
                  <a:moveTo>
                    <a:pt x="5021" y="71163"/>
                  </a:moveTo>
                  <a:lnTo>
                    <a:pt x="3801" y="67484"/>
                  </a:lnTo>
                  <a:lnTo>
                    <a:pt x="5021" y="63721"/>
                  </a:lnTo>
                  <a:lnTo>
                    <a:pt x="6241" y="67484"/>
                  </a:lnTo>
                  <a:lnTo>
                    <a:pt x="5021" y="71163"/>
                  </a:lnTo>
                  <a:close/>
                  <a:moveTo>
                    <a:pt x="7931" y="71163"/>
                  </a:moveTo>
                  <a:lnTo>
                    <a:pt x="6664" y="67484"/>
                  </a:lnTo>
                  <a:lnTo>
                    <a:pt x="7931" y="63721"/>
                  </a:lnTo>
                  <a:lnTo>
                    <a:pt x="9104" y="67484"/>
                  </a:lnTo>
                  <a:lnTo>
                    <a:pt x="7931" y="71163"/>
                  </a:lnTo>
                  <a:close/>
                  <a:moveTo>
                    <a:pt x="10793" y="71163"/>
                  </a:moveTo>
                  <a:lnTo>
                    <a:pt x="9526" y="67484"/>
                  </a:lnTo>
                  <a:lnTo>
                    <a:pt x="10793" y="63721"/>
                  </a:lnTo>
                  <a:lnTo>
                    <a:pt x="12014" y="67484"/>
                  </a:lnTo>
                  <a:lnTo>
                    <a:pt x="10793" y="71163"/>
                  </a:lnTo>
                  <a:close/>
                  <a:moveTo>
                    <a:pt x="13703" y="71163"/>
                  </a:moveTo>
                  <a:lnTo>
                    <a:pt x="12483" y="67484"/>
                  </a:lnTo>
                  <a:lnTo>
                    <a:pt x="13703" y="63721"/>
                  </a:lnTo>
                  <a:lnTo>
                    <a:pt x="14970" y="67484"/>
                  </a:lnTo>
                  <a:lnTo>
                    <a:pt x="13703" y="71163"/>
                  </a:lnTo>
                  <a:close/>
                  <a:moveTo>
                    <a:pt x="16566" y="71163"/>
                  </a:moveTo>
                  <a:lnTo>
                    <a:pt x="15393" y="67484"/>
                  </a:lnTo>
                  <a:lnTo>
                    <a:pt x="16566" y="63721"/>
                  </a:lnTo>
                  <a:lnTo>
                    <a:pt x="17833" y="67484"/>
                  </a:lnTo>
                  <a:lnTo>
                    <a:pt x="16566" y="71163"/>
                  </a:lnTo>
                  <a:close/>
                  <a:moveTo>
                    <a:pt x="19475" y="71163"/>
                  </a:moveTo>
                  <a:lnTo>
                    <a:pt x="18255" y="67484"/>
                  </a:lnTo>
                  <a:lnTo>
                    <a:pt x="19475" y="63721"/>
                  </a:lnTo>
                  <a:lnTo>
                    <a:pt x="20743" y="67484"/>
                  </a:lnTo>
                  <a:lnTo>
                    <a:pt x="19475" y="71163"/>
                  </a:lnTo>
                  <a:close/>
                  <a:moveTo>
                    <a:pt x="22338" y="71163"/>
                  </a:moveTo>
                  <a:lnTo>
                    <a:pt x="21165" y="67484"/>
                  </a:lnTo>
                  <a:lnTo>
                    <a:pt x="22338" y="63721"/>
                  </a:lnTo>
                  <a:lnTo>
                    <a:pt x="23605" y="67484"/>
                  </a:lnTo>
                  <a:lnTo>
                    <a:pt x="22338" y="71163"/>
                  </a:lnTo>
                  <a:close/>
                  <a:moveTo>
                    <a:pt x="25248" y="71163"/>
                  </a:moveTo>
                  <a:lnTo>
                    <a:pt x="24028" y="67484"/>
                  </a:lnTo>
                  <a:lnTo>
                    <a:pt x="25248" y="63721"/>
                  </a:lnTo>
                  <a:lnTo>
                    <a:pt x="26515" y="67484"/>
                  </a:lnTo>
                  <a:lnTo>
                    <a:pt x="25248" y="71163"/>
                  </a:lnTo>
                  <a:close/>
                  <a:moveTo>
                    <a:pt x="28111" y="71163"/>
                  </a:moveTo>
                  <a:lnTo>
                    <a:pt x="26937" y="67484"/>
                  </a:lnTo>
                  <a:lnTo>
                    <a:pt x="28111" y="63721"/>
                  </a:lnTo>
                  <a:lnTo>
                    <a:pt x="29378" y="67484"/>
                  </a:lnTo>
                  <a:lnTo>
                    <a:pt x="28111" y="71163"/>
                  </a:lnTo>
                  <a:close/>
                  <a:moveTo>
                    <a:pt x="31067" y="71163"/>
                  </a:moveTo>
                  <a:lnTo>
                    <a:pt x="29800" y="67484"/>
                  </a:lnTo>
                  <a:lnTo>
                    <a:pt x="31067" y="63721"/>
                  </a:lnTo>
                  <a:lnTo>
                    <a:pt x="32287" y="67484"/>
                  </a:lnTo>
                  <a:lnTo>
                    <a:pt x="31067" y="71163"/>
                  </a:lnTo>
                  <a:close/>
                  <a:moveTo>
                    <a:pt x="33977" y="71163"/>
                  </a:moveTo>
                  <a:lnTo>
                    <a:pt x="32710" y="67484"/>
                  </a:lnTo>
                  <a:lnTo>
                    <a:pt x="33977" y="63721"/>
                  </a:lnTo>
                  <a:lnTo>
                    <a:pt x="35150" y="67484"/>
                  </a:lnTo>
                  <a:lnTo>
                    <a:pt x="33977" y="71163"/>
                  </a:lnTo>
                  <a:close/>
                  <a:moveTo>
                    <a:pt x="36840" y="71163"/>
                  </a:moveTo>
                  <a:lnTo>
                    <a:pt x="35572" y="67484"/>
                  </a:lnTo>
                  <a:lnTo>
                    <a:pt x="36840" y="63721"/>
                  </a:lnTo>
                  <a:lnTo>
                    <a:pt x="38060" y="67484"/>
                  </a:lnTo>
                  <a:lnTo>
                    <a:pt x="36840" y="71163"/>
                  </a:lnTo>
                  <a:close/>
                  <a:moveTo>
                    <a:pt x="39749" y="71163"/>
                  </a:moveTo>
                  <a:lnTo>
                    <a:pt x="38482" y="67484"/>
                  </a:lnTo>
                  <a:lnTo>
                    <a:pt x="39749" y="63721"/>
                  </a:lnTo>
                  <a:lnTo>
                    <a:pt x="40922" y="67484"/>
                  </a:lnTo>
                  <a:lnTo>
                    <a:pt x="39749" y="71163"/>
                  </a:lnTo>
                  <a:close/>
                  <a:moveTo>
                    <a:pt x="42612" y="71163"/>
                  </a:moveTo>
                  <a:lnTo>
                    <a:pt x="41345" y="67484"/>
                  </a:lnTo>
                  <a:lnTo>
                    <a:pt x="42612" y="63721"/>
                  </a:lnTo>
                  <a:lnTo>
                    <a:pt x="43832" y="67484"/>
                  </a:lnTo>
                  <a:lnTo>
                    <a:pt x="42612" y="71163"/>
                  </a:lnTo>
                  <a:close/>
                  <a:moveTo>
                    <a:pt x="45522" y="71163"/>
                  </a:moveTo>
                  <a:lnTo>
                    <a:pt x="44254" y="67484"/>
                  </a:lnTo>
                  <a:lnTo>
                    <a:pt x="45522" y="63721"/>
                  </a:lnTo>
                  <a:lnTo>
                    <a:pt x="46695" y="67484"/>
                  </a:lnTo>
                  <a:lnTo>
                    <a:pt x="45522" y="71163"/>
                  </a:lnTo>
                  <a:close/>
                  <a:moveTo>
                    <a:pt x="48384" y="71163"/>
                  </a:moveTo>
                  <a:lnTo>
                    <a:pt x="47211" y="67484"/>
                  </a:lnTo>
                  <a:lnTo>
                    <a:pt x="48384" y="63721"/>
                  </a:lnTo>
                  <a:lnTo>
                    <a:pt x="49651" y="67484"/>
                  </a:lnTo>
                  <a:lnTo>
                    <a:pt x="48384" y="71163"/>
                  </a:lnTo>
                  <a:close/>
                  <a:moveTo>
                    <a:pt x="51294" y="71163"/>
                  </a:moveTo>
                  <a:lnTo>
                    <a:pt x="50074" y="67484"/>
                  </a:lnTo>
                  <a:lnTo>
                    <a:pt x="51294" y="63721"/>
                  </a:lnTo>
                  <a:lnTo>
                    <a:pt x="52561" y="67484"/>
                  </a:lnTo>
                  <a:lnTo>
                    <a:pt x="51294" y="71163"/>
                  </a:lnTo>
                  <a:close/>
                  <a:moveTo>
                    <a:pt x="54157" y="71163"/>
                  </a:moveTo>
                  <a:lnTo>
                    <a:pt x="52983" y="67484"/>
                  </a:lnTo>
                  <a:lnTo>
                    <a:pt x="54157" y="63721"/>
                  </a:lnTo>
                  <a:lnTo>
                    <a:pt x="55424" y="67484"/>
                  </a:lnTo>
                  <a:lnTo>
                    <a:pt x="54157" y="71163"/>
                  </a:lnTo>
                  <a:close/>
                  <a:moveTo>
                    <a:pt x="57066" y="71163"/>
                  </a:moveTo>
                  <a:lnTo>
                    <a:pt x="55846" y="67484"/>
                  </a:lnTo>
                  <a:lnTo>
                    <a:pt x="57066" y="63721"/>
                  </a:lnTo>
                  <a:lnTo>
                    <a:pt x="58333" y="67484"/>
                  </a:lnTo>
                  <a:lnTo>
                    <a:pt x="57066" y="71163"/>
                  </a:lnTo>
                  <a:close/>
                  <a:moveTo>
                    <a:pt x="59929" y="71163"/>
                  </a:moveTo>
                  <a:lnTo>
                    <a:pt x="58756" y="67484"/>
                  </a:lnTo>
                  <a:lnTo>
                    <a:pt x="59929" y="63721"/>
                  </a:lnTo>
                  <a:lnTo>
                    <a:pt x="61196" y="67484"/>
                  </a:lnTo>
                  <a:lnTo>
                    <a:pt x="59929" y="71163"/>
                  </a:lnTo>
                  <a:close/>
                  <a:moveTo>
                    <a:pt x="62839" y="71163"/>
                  </a:moveTo>
                  <a:lnTo>
                    <a:pt x="61619" y="67484"/>
                  </a:lnTo>
                  <a:lnTo>
                    <a:pt x="62839" y="63721"/>
                  </a:lnTo>
                  <a:lnTo>
                    <a:pt x="64106" y="67484"/>
                  </a:lnTo>
                  <a:lnTo>
                    <a:pt x="62839" y="71163"/>
                  </a:lnTo>
                  <a:close/>
                  <a:moveTo>
                    <a:pt x="65795" y="71163"/>
                  </a:moveTo>
                  <a:lnTo>
                    <a:pt x="64528" y="67484"/>
                  </a:lnTo>
                  <a:lnTo>
                    <a:pt x="65795" y="63721"/>
                  </a:lnTo>
                  <a:lnTo>
                    <a:pt x="66969" y="67484"/>
                  </a:lnTo>
                  <a:lnTo>
                    <a:pt x="65795" y="71163"/>
                  </a:lnTo>
                  <a:close/>
                  <a:moveTo>
                    <a:pt x="68658" y="71163"/>
                  </a:moveTo>
                  <a:lnTo>
                    <a:pt x="67391" y="67484"/>
                  </a:lnTo>
                  <a:lnTo>
                    <a:pt x="68658" y="63721"/>
                  </a:lnTo>
                  <a:lnTo>
                    <a:pt x="69878" y="67484"/>
                  </a:lnTo>
                  <a:lnTo>
                    <a:pt x="68658" y="71163"/>
                  </a:lnTo>
                  <a:close/>
                  <a:moveTo>
                    <a:pt x="71568" y="71163"/>
                  </a:moveTo>
                  <a:lnTo>
                    <a:pt x="70301" y="67484"/>
                  </a:lnTo>
                  <a:lnTo>
                    <a:pt x="71568" y="63721"/>
                  </a:lnTo>
                  <a:lnTo>
                    <a:pt x="72741" y="67484"/>
                  </a:lnTo>
                  <a:lnTo>
                    <a:pt x="71568" y="71163"/>
                  </a:lnTo>
                  <a:close/>
                  <a:moveTo>
                    <a:pt x="74430" y="71163"/>
                  </a:moveTo>
                  <a:lnTo>
                    <a:pt x="73163" y="67484"/>
                  </a:lnTo>
                  <a:lnTo>
                    <a:pt x="74430" y="63721"/>
                  </a:lnTo>
                  <a:lnTo>
                    <a:pt x="75651" y="67484"/>
                  </a:lnTo>
                  <a:lnTo>
                    <a:pt x="74430" y="71163"/>
                  </a:lnTo>
                  <a:close/>
                  <a:moveTo>
                    <a:pt x="77340" y="71163"/>
                  </a:moveTo>
                  <a:lnTo>
                    <a:pt x="76073" y="67484"/>
                  </a:lnTo>
                  <a:lnTo>
                    <a:pt x="77340" y="63721"/>
                  </a:lnTo>
                  <a:lnTo>
                    <a:pt x="78513" y="67484"/>
                  </a:lnTo>
                  <a:lnTo>
                    <a:pt x="77340" y="71163"/>
                  </a:lnTo>
                  <a:close/>
                  <a:moveTo>
                    <a:pt x="80203" y="71163"/>
                  </a:moveTo>
                  <a:lnTo>
                    <a:pt x="78936" y="67484"/>
                  </a:lnTo>
                  <a:lnTo>
                    <a:pt x="80203" y="63721"/>
                  </a:lnTo>
                  <a:lnTo>
                    <a:pt x="81423" y="67484"/>
                  </a:lnTo>
                  <a:lnTo>
                    <a:pt x="80203" y="71163"/>
                  </a:lnTo>
                  <a:close/>
                  <a:moveTo>
                    <a:pt x="83113" y="71163"/>
                  </a:moveTo>
                  <a:lnTo>
                    <a:pt x="81892" y="67484"/>
                  </a:lnTo>
                  <a:lnTo>
                    <a:pt x="83113" y="63721"/>
                  </a:lnTo>
                  <a:lnTo>
                    <a:pt x="84380" y="67484"/>
                  </a:lnTo>
                  <a:lnTo>
                    <a:pt x="83113" y="71163"/>
                  </a:lnTo>
                  <a:close/>
                  <a:moveTo>
                    <a:pt x="85975" y="71163"/>
                  </a:moveTo>
                  <a:lnTo>
                    <a:pt x="84802" y="67484"/>
                  </a:lnTo>
                  <a:lnTo>
                    <a:pt x="85975" y="63721"/>
                  </a:lnTo>
                  <a:lnTo>
                    <a:pt x="87242" y="67484"/>
                  </a:lnTo>
                  <a:lnTo>
                    <a:pt x="85975" y="71163"/>
                  </a:lnTo>
                  <a:close/>
                  <a:moveTo>
                    <a:pt x="88885" y="71163"/>
                  </a:moveTo>
                  <a:lnTo>
                    <a:pt x="87665" y="67484"/>
                  </a:lnTo>
                  <a:lnTo>
                    <a:pt x="88885" y="63721"/>
                  </a:lnTo>
                  <a:lnTo>
                    <a:pt x="90152" y="67484"/>
                  </a:lnTo>
                  <a:lnTo>
                    <a:pt x="88885" y="71163"/>
                  </a:lnTo>
                  <a:close/>
                  <a:moveTo>
                    <a:pt x="91748" y="71163"/>
                  </a:moveTo>
                  <a:lnTo>
                    <a:pt x="90574" y="67484"/>
                  </a:lnTo>
                  <a:lnTo>
                    <a:pt x="91748" y="63721"/>
                  </a:lnTo>
                  <a:lnTo>
                    <a:pt x="93015" y="67484"/>
                  </a:lnTo>
                  <a:lnTo>
                    <a:pt x="91748" y="71163"/>
                  </a:lnTo>
                  <a:close/>
                  <a:moveTo>
                    <a:pt x="94657" y="71163"/>
                  </a:moveTo>
                  <a:lnTo>
                    <a:pt x="93437" y="67484"/>
                  </a:lnTo>
                  <a:lnTo>
                    <a:pt x="94657" y="63721"/>
                  </a:lnTo>
                  <a:lnTo>
                    <a:pt x="95924" y="67484"/>
                  </a:lnTo>
                  <a:lnTo>
                    <a:pt x="94657" y="71163"/>
                  </a:lnTo>
                  <a:close/>
                  <a:moveTo>
                    <a:pt x="97520" y="71163"/>
                  </a:moveTo>
                  <a:lnTo>
                    <a:pt x="96347" y="67484"/>
                  </a:lnTo>
                  <a:lnTo>
                    <a:pt x="97520" y="63721"/>
                  </a:lnTo>
                  <a:lnTo>
                    <a:pt x="98787" y="67484"/>
                  </a:lnTo>
                  <a:lnTo>
                    <a:pt x="97520" y="71163"/>
                  </a:lnTo>
                  <a:close/>
                  <a:moveTo>
                    <a:pt x="100477" y="71163"/>
                  </a:moveTo>
                  <a:lnTo>
                    <a:pt x="99210" y="67484"/>
                  </a:lnTo>
                  <a:lnTo>
                    <a:pt x="100477" y="63721"/>
                  </a:lnTo>
                  <a:lnTo>
                    <a:pt x="101697" y="67484"/>
                  </a:lnTo>
                  <a:lnTo>
                    <a:pt x="100477" y="71163"/>
                  </a:lnTo>
                  <a:close/>
                  <a:moveTo>
                    <a:pt x="103386" y="71163"/>
                  </a:moveTo>
                  <a:lnTo>
                    <a:pt x="102119" y="67484"/>
                  </a:lnTo>
                  <a:lnTo>
                    <a:pt x="103386" y="63721"/>
                  </a:lnTo>
                  <a:lnTo>
                    <a:pt x="104560" y="67484"/>
                  </a:lnTo>
                  <a:lnTo>
                    <a:pt x="103386" y="71163"/>
                  </a:lnTo>
                  <a:close/>
                  <a:moveTo>
                    <a:pt x="106249" y="71163"/>
                  </a:moveTo>
                  <a:lnTo>
                    <a:pt x="104982" y="67484"/>
                  </a:lnTo>
                  <a:lnTo>
                    <a:pt x="106249" y="63721"/>
                  </a:lnTo>
                  <a:lnTo>
                    <a:pt x="107469" y="67484"/>
                  </a:lnTo>
                  <a:lnTo>
                    <a:pt x="106249" y="71163"/>
                  </a:lnTo>
                  <a:close/>
                  <a:moveTo>
                    <a:pt x="109159" y="71163"/>
                  </a:moveTo>
                  <a:lnTo>
                    <a:pt x="107892" y="67484"/>
                  </a:lnTo>
                  <a:lnTo>
                    <a:pt x="109159" y="63721"/>
                  </a:lnTo>
                  <a:lnTo>
                    <a:pt x="110332" y="67484"/>
                  </a:lnTo>
                  <a:lnTo>
                    <a:pt x="109159" y="71163"/>
                  </a:lnTo>
                  <a:close/>
                  <a:moveTo>
                    <a:pt x="112021" y="71163"/>
                  </a:moveTo>
                  <a:lnTo>
                    <a:pt x="110754" y="67484"/>
                  </a:lnTo>
                  <a:lnTo>
                    <a:pt x="112021" y="63721"/>
                  </a:lnTo>
                  <a:lnTo>
                    <a:pt x="113242" y="67484"/>
                  </a:lnTo>
                  <a:lnTo>
                    <a:pt x="112021" y="71163"/>
                  </a:lnTo>
                  <a:close/>
                  <a:moveTo>
                    <a:pt x="114931" y="71163"/>
                  </a:moveTo>
                  <a:lnTo>
                    <a:pt x="113664" y="67484"/>
                  </a:lnTo>
                  <a:lnTo>
                    <a:pt x="114931" y="63721"/>
                  </a:lnTo>
                  <a:lnTo>
                    <a:pt x="116104" y="67484"/>
                  </a:lnTo>
                  <a:lnTo>
                    <a:pt x="114931" y="71163"/>
                  </a:lnTo>
                  <a:close/>
                  <a:moveTo>
                    <a:pt x="117794" y="71163"/>
                  </a:moveTo>
                  <a:lnTo>
                    <a:pt x="116621" y="67484"/>
                  </a:lnTo>
                  <a:lnTo>
                    <a:pt x="117794" y="63721"/>
                  </a:lnTo>
                  <a:lnTo>
                    <a:pt x="119061" y="67484"/>
                  </a:lnTo>
                  <a:lnTo>
                    <a:pt x="117794" y="71163"/>
                  </a:lnTo>
                  <a:close/>
                  <a:moveTo>
                    <a:pt x="3566" y="66815"/>
                  </a:moveTo>
                  <a:lnTo>
                    <a:pt x="2393" y="62968"/>
                  </a:lnTo>
                  <a:lnTo>
                    <a:pt x="3566" y="59205"/>
                  </a:lnTo>
                  <a:lnTo>
                    <a:pt x="4833" y="62968"/>
                  </a:lnTo>
                  <a:lnTo>
                    <a:pt x="3566" y="66815"/>
                  </a:lnTo>
                  <a:close/>
                  <a:moveTo>
                    <a:pt x="6429" y="66815"/>
                  </a:moveTo>
                  <a:lnTo>
                    <a:pt x="5256" y="62968"/>
                  </a:lnTo>
                  <a:lnTo>
                    <a:pt x="6429" y="59205"/>
                  </a:lnTo>
                  <a:lnTo>
                    <a:pt x="7696" y="62968"/>
                  </a:lnTo>
                  <a:lnTo>
                    <a:pt x="6429" y="66815"/>
                  </a:lnTo>
                  <a:close/>
                  <a:moveTo>
                    <a:pt x="9339" y="66815"/>
                  </a:moveTo>
                  <a:lnTo>
                    <a:pt x="8118" y="62968"/>
                  </a:lnTo>
                  <a:lnTo>
                    <a:pt x="9339" y="59205"/>
                  </a:lnTo>
                  <a:lnTo>
                    <a:pt x="10606" y="62968"/>
                  </a:lnTo>
                  <a:lnTo>
                    <a:pt x="9339" y="66815"/>
                  </a:lnTo>
                  <a:close/>
                  <a:moveTo>
                    <a:pt x="12295" y="66815"/>
                  </a:moveTo>
                  <a:lnTo>
                    <a:pt x="11028" y="62968"/>
                  </a:lnTo>
                  <a:lnTo>
                    <a:pt x="12295" y="59205"/>
                  </a:lnTo>
                  <a:lnTo>
                    <a:pt x="13468" y="62968"/>
                  </a:lnTo>
                  <a:lnTo>
                    <a:pt x="12295" y="66815"/>
                  </a:lnTo>
                  <a:close/>
                  <a:moveTo>
                    <a:pt x="15158" y="66815"/>
                  </a:moveTo>
                  <a:lnTo>
                    <a:pt x="13891" y="62968"/>
                  </a:lnTo>
                  <a:lnTo>
                    <a:pt x="15158" y="59205"/>
                  </a:lnTo>
                  <a:lnTo>
                    <a:pt x="16378" y="62968"/>
                  </a:lnTo>
                  <a:lnTo>
                    <a:pt x="15158" y="66815"/>
                  </a:lnTo>
                  <a:close/>
                  <a:moveTo>
                    <a:pt x="18068" y="66815"/>
                  </a:moveTo>
                  <a:lnTo>
                    <a:pt x="16800" y="62968"/>
                  </a:lnTo>
                  <a:lnTo>
                    <a:pt x="18068" y="59205"/>
                  </a:lnTo>
                  <a:lnTo>
                    <a:pt x="19241" y="62968"/>
                  </a:lnTo>
                  <a:lnTo>
                    <a:pt x="18068" y="66815"/>
                  </a:lnTo>
                  <a:close/>
                  <a:moveTo>
                    <a:pt x="20930" y="66815"/>
                  </a:moveTo>
                  <a:lnTo>
                    <a:pt x="19663" y="62968"/>
                  </a:lnTo>
                  <a:lnTo>
                    <a:pt x="20930" y="59205"/>
                  </a:lnTo>
                  <a:lnTo>
                    <a:pt x="22150" y="62968"/>
                  </a:lnTo>
                  <a:lnTo>
                    <a:pt x="20930" y="66815"/>
                  </a:lnTo>
                  <a:close/>
                  <a:moveTo>
                    <a:pt x="23840" y="66815"/>
                  </a:moveTo>
                  <a:lnTo>
                    <a:pt x="22573" y="62968"/>
                  </a:lnTo>
                  <a:lnTo>
                    <a:pt x="23840" y="59205"/>
                  </a:lnTo>
                  <a:lnTo>
                    <a:pt x="25013" y="62968"/>
                  </a:lnTo>
                  <a:lnTo>
                    <a:pt x="23840" y="66815"/>
                  </a:lnTo>
                  <a:close/>
                  <a:moveTo>
                    <a:pt x="26703" y="66815"/>
                  </a:moveTo>
                  <a:lnTo>
                    <a:pt x="25436" y="62968"/>
                  </a:lnTo>
                  <a:lnTo>
                    <a:pt x="26703" y="59205"/>
                  </a:lnTo>
                  <a:lnTo>
                    <a:pt x="27923" y="62968"/>
                  </a:lnTo>
                  <a:lnTo>
                    <a:pt x="26703" y="66815"/>
                  </a:lnTo>
                  <a:close/>
                  <a:moveTo>
                    <a:pt x="29612" y="66815"/>
                  </a:moveTo>
                  <a:lnTo>
                    <a:pt x="28392" y="62968"/>
                  </a:lnTo>
                  <a:lnTo>
                    <a:pt x="29612" y="59205"/>
                  </a:lnTo>
                  <a:lnTo>
                    <a:pt x="30879" y="62968"/>
                  </a:lnTo>
                  <a:lnTo>
                    <a:pt x="29612" y="66815"/>
                  </a:lnTo>
                  <a:close/>
                  <a:moveTo>
                    <a:pt x="32475" y="66815"/>
                  </a:moveTo>
                  <a:lnTo>
                    <a:pt x="31302" y="62968"/>
                  </a:lnTo>
                  <a:lnTo>
                    <a:pt x="32475" y="59205"/>
                  </a:lnTo>
                  <a:lnTo>
                    <a:pt x="33742" y="62968"/>
                  </a:lnTo>
                  <a:lnTo>
                    <a:pt x="32475" y="66815"/>
                  </a:lnTo>
                  <a:close/>
                  <a:moveTo>
                    <a:pt x="35385" y="66815"/>
                  </a:moveTo>
                  <a:lnTo>
                    <a:pt x="34165" y="62968"/>
                  </a:lnTo>
                  <a:lnTo>
                    <a:pt x="35385" y="59205"/>
                  </a:lnTo>
                  <a:lnTo>
                    <a:pt x="36652" y="62968"/>
                  </a:lnTo>
                  <a:lnTo>
                    <a:pt x="35385" y="66815"/>
                  </a:lnTo>
                  <a:close/>
                  <a:moveTo>
                    <a:pt x="38247" y="66815"/>
                  </a:moveTo>
                  <a:lnTo>
                    <a:pt x="37074" y="62968"/>
                  </a:lnTo>
                  <a:lnTo>
                    <a:pt x="38247" y="59205"/>
                  </a:lnTo>
                  <a:lnTo>
                    <a:pt x="39515" y="62968"/>
                  </a:lnTo>
                  <a:lnTo>
                    <a:pt x="38247" y="66815"/>
                  </a:lnTo>
                  <a:close/>
                  <a:moveTo>
                    <a:pt x="41157" y="66815"/>
                  </a:moveTo>
                  <a:lnTo>
                    <a:pt x="39937" y="62968"/>
                  </a:lnTo>
                  <a:lnTo>
                    <a:pt x="41157" y="59205"/>
                  </a:lnTo>
                  <a:lnTo>
                    <a:pt x="42424" y="62968"/>
                  </a:lnTo>
                  <a:lnTo>
                    <a:pt x="41157" y="66815"/>
                  </a:lnTo>
                  <a:close/>
                  <a:moveTo>
                    <a:pt x="44020" y="66815"/>
                  </a:moveTo>
                  <a:lnTo>
                    <a:pt x="42847" y="62968"/>
                  </a:lnTo>
                  <a:lnTo>
                    <a:pt x="44020" y="59205"/>
                  </a:lnTo>
                  <a:lnTo>
                    <a:pt x="45287" y="62968"/>
                  </a:lnTo>
                  <a:lnTo>
                    <a:pt x="44020" y="66815"/>
                  </a:lnTo>
                  <a:close/>
                  <a:moveTo>
                    <a:pt x="46976" y="66815"/>
                  </a:moveTo>
                  <a:lnTo>
                    <a:pt x="45709" y="62968"/>
                  </a:lnTo>
                  <a:lnTo>
                    <a:pt x="46976" y="59205"/>
                  </a:lnTo>
                  <a:lnTo>
                    <a:pt x="48197" y="62968"/>
                  </a:lnTo>
                  <a:lnTo>
                    <a:pt x="46976" y="66815"/>
                  </a:lnTo>
                  <a:close/>
                  <a:moveTo>
                    <a:pt x="49886" y="66815"/>
                  </a:moveTo>
                  <a:lnTo>
                    <a:pt x="48619" y="62968"/>
                  </a:lnTo>
                  <a:lnTo>
                    <a:pt x="49886" y="59205"/>
                  </a:lnTo>
                  <a:lnTo>
                    <a:pt x="51059" y="62968"/>
                  </a:lnTo>
                  <a:lnTo>
                    <a:pt x="49886" y="66815"/>
                  </a:lnTo>
                  <a:close/>
                  <a:moveTo>
                    <a:pt x="52749" y="66815"/>
                  </a:moveTo>
                  <a:lnTo>
                    <a:pt x="51482" y="62968"/>
                  </a:lnTo>
                  <a:lnTo>
                    <a:pt x="52749" y="59205"/>
                  </a:lnTo>
                  <a:lnTo>
                    <a:pt x="53969" y="62968"/>
                  </a:lnTo>
                  <a:lnTo>
                    <a:pt x="52749" y="66815"/>
                  </a:lnTo>
                  <a:close/>
                  <a:moveTo>
                    <a:pt x="55658" y="66815"/>
                  </a:moveTo>
                  <a:lnTo>
                    <a:pt x="54391" y="62968"/>
                  </a:lnTo>
                  <a:lnTo>
                    <a:pt x="55658" y="59205"/>
                  </a:lnTo>
                  <a:lnTo>
                    <a:pt x="56832" y="62968"/>
                  </a:lnTo>
                  <a:lnTo>
                    <a:pt x="55658" y="66815"/>
                  </a:lnTo>
                  <a:close/>
                  <a:moveTo>
                    <a:pt x="58521" y="66815"/>
                  </a:moveTo>
                  <a:lnTo>
                    <a:pt x="57254" y="62968"/>
                  </a:lnTo>
                  <a:lnTo>
                    <a:pt x="58521" y="59205"/>
                  </a:lnTo>
                  <a:lnTo>
                    <a:pt x="59741" y="62968"/>
                  </a:lnTo>
                  <a:lnTo>
                    <a:pt x="58521" y="66815"/>
                  </a:lnTo>
                  <a:close/>
                  <a:moveTo>
                    <a:pt x="61431" y="66815"/>
                  </a:moveTo>
                  <a:lnTo>
                    <a:pt x="60164" y="62968"/>
                  </a:lnTo>
                  <a:lnTo>
                    <a:pt x="61431" y="59205"/>
                  </a:lnTo>
                  <a:lnTo>
                    <a:pt x="62604" y="62968"/>
                  </a:lnTo>
                  <a:lnTo>
                    <a:pt x="61431" y="66815"/>
                  </a:lnTo>
                  <a:close/>
                  <a:moveTo>
                    <a:pt x="64294" y="66815"/>
                  </a:moveTo>
                  <a:lnTo>
                    <a:pt x="63120" y="62968"/>
                  </a:lnTo>
                  <a:lnTo>
                    <a:pt x="64294" y="59205"/>
                  </a:lnTo>
                  <a:lnTo>
                    <a:pt x="65561" y="62968"/>
                  </a:lnTo>
                  <a:lnTo>
                    <a:pt x="64294" y="66815"/>
                  </a:lnTo>
                  <a:close/>
                  <a:moveTo>
                    <a:pt x="67203" y="66815"/>
                  </a:moveTo>
                  <a:lnTo>
                    <a:pt x="65983" y="62968"/>
                  </a:lnTo>
                  <a:lnTo>
                    <a:pt x="67203" y="59205"/>
                  </a:lnTo>
                  <a:lnTo>
                    <a:pt x="68470" y="62968"/>
                  </a:lnTo>
                  <a:lnTo>
                    <a:pt x="67203" y="66815"/>
                  </a:lnTo>
                  <a:close/>
                  <a:moveTo>
                    <a:pt x="70066" y="66815"/>
                  </a:moveTo>
                  <a:lnTo>
                    <a:pt x="68893" y="62968"/>
                  </a:lnTo>
                  <a:lnTo>
                    <a:pt x="70066" y="59205"/>
                  </a:lnTo>
                  <a:lnTo>
                    <a:pt x="71333" y="62968"/>
                  </a:lnTo>
                  <a:lnTo>
                    <a:pt x="70066" y="66815"/>
                  </a:lnTo>
                  <a:close/>
                  <a:moveTo>
                    <a:pt x="72976" y="66815"/>
                  </a:moveTo>
                  <a:lnTo>
                    <a:pt x="71755" y="62968"/>
                  </a:lnTo>
                  <a:lnTo>
                    <a:pt x="72976" y="59205"/>
                  </a:lnTo>
                  <a:lnTo>
                    <a:pt x="74243" y="62968"/>
                  </a:lnTo>
                  <a:lnTo>
                    <a:pt x="72976" y="66815"/>
                  </a:lnTo>
                  <a:close/>
                  <a:moveTo>
                    <a:pt x="75838" y="66815"/>
                  </a:moveTo>
                  <a:lnTo>
                    <a:pt x="74665" y="62968"/>
                  </a:lnTo>
                  <a:lnTo>
                    <a:pt x="75838" y="59205"/>
                  </a:lnTo>
                  <a:lnTo>
                    <a:pt x="77105" y="62968"/>
                  </a:lnTo>
                  <a:lnTo>
                    <a:pt x="75838" y="66815"/>
                  </a:lnTo>
                  <a:close/>
                  <a:moveTo>
                    <a:pt x="78748" y="66815"/>
                  </a:moveTo>
                  <a:lnTo>
                    <a:pt x="77528" y="62968"/>
                  </a:lnTo>
                  <a:lnTo>
                    <a:pt x="78748" y="59205"/>
                  </a:lnTo>
                  <a:lnTo>
                    <a:pt x="80015" y="62968"/>
                  </a:lnTo>
                  <a:lnTo>
                    <a:pt x="78748" y="66815"/>
                  </a:lnTo>
                  <a:close/>
                  <a:moveTo>
                    <a:pt x="81705" y="66815"/>
                  </a:moveTo>
                  <a:lnTo>
                    <a:pt x="80438" y="62968"/>
                  </a:lnTo>
                  <a:lnTo>
                    <a:pt x="81705" y="59205"/>
                  </a:lnTo>
                  <a:lnTo>
                    <a:pt x="82878" y="62968"/>
                  </a:lnTo>
                  <a:lnTo>
                    <a:pt x="81705" y="66815"/>
                  </a:lnTo>
                  <a:close/>
                  <a:moveTo>
                    <a:pt x="84567" y="66815"/>
                  </a:moveTo>
                  <a:lnTo>
                    <a:pt x="83300" y="62968"/>
                  </a:lnTo>
                  <a:lnTo>
                    <a:pt x="84567" y="59205"/>
                  </a:lnTo>
                  <a:lnTo>
                    <a:pt x="85788" y="62968"/>
                  </a:lnTo>
                  <a:lnTo>
                    <a:pt x="84567" y="66815"/>
                  </a:lnTo>
                  <a:close/>
                  <a:moveTo>
                    <a:pt x="87477" y="66815"/>
                  </a:moveTo>
                  <a:lnTo>
                    <a:pt x="86210" y="62968"/>
                  </a:lnTo>
                  <a:lnTo>
                    <a:pt x="87477" y="59205"/>
                  </a:lnTo>
                  <a:lnTo>
                    <a:pt x="88650" y="62968"/>
                  </a:lnTo>
                  <a:lnTo>
                    <a:pt x="87477" y="66815"/>
                  </a:lnTo>
                  <a:close/>
                  <a:moveTo>
                    <a:pt x="90340" y="66815"/>
                  </a:moveTo>
                  <a:lnTo>
                    <a:pt x="89073" y="62968"/>
                  </a:lnTo>
                  <a:lnTo>
                    <a:pt x="90340" y="59205"/>
                  </a:lnTo>
                  <a:lnTo>
                    <a:pt x="91560" y="62968"/>
                  </a:lnTo>
                  <a:lnTo>
                    <a:pt x="90340" y="66815"/>
                  </a:lnTo>
                  <a:close/>
                  <a:moveTo>
                    <a:pt x="93249" y="66815"/>
                  </a:moveTo>
                  <a:lnTo>
                    <a:pt x="91982" y="62968"/>
                  </a:lnTo>
                  <a:lnTo>
                    <a:pt x="93249" y="59205"/>
                  </a:lnTo>
                  <a:lnTo>
                    <a:pt x="94423" y="62968"/>
                  </a:lnTo>
                  <a:lnTo>
                    <a:pt x="93249" y="66815"/>
                  </a:lnTo>
                  <a:close/>
                  <a:moveTo>
                    <a:pt x="96112" y="66815"/>
                  </a:moveTo>
                  <a:lnTo>
                    <a:pt x="94845" y="62968"/>
                  </a:lnTo>
                  <a:lnTo>
                    <a:pt x="96112" y="59205"/>
                  </a:lnTo>
                  <a:lnTo>
                    <a:pt x="97332" y="62968"/>
                  </a:lnTo>
                  <a:lnTo>
                    <a:pt x="96112" y="66815"/>
                  </a:lnTo>
                  <a:close/>
                  <a:moveTo>
                    <a:pt x="99022" y="66815"/>
                  </a:moveTo>
                  <a:lnTo>
                    <a:pt x="97802" y="62968"/>
                  </a:lnTo>
                  <a:lnTo>
                    <a:pt x="99022" y="59205"/>
                  </a:lnTo>
                  <a:lnTo>
                    <a:pt x="100289" y="62968"/>
                  </a:lnTo>
                  <a:lnTo>
                    <a:pt x="99022" y="66815"/>
                  </a:lnTo>
                  <a:close/>
                  <a:moveTo>
                    <a:pt x="101885" y="66815"/>
                  </a:moveTo>
                  <a:lnTo>
                    <a:pt x="100711" y="62968"/>
                  </a:lnTo>
                  <a:lnTo>
                    <a:pt x="101885" y="59205"/>
                  </a:lnTo>
                  <a:lnTo>
                    <a:pt x="103152" y="62968"/>
                  </a:lnTo>
                  <a:lnTo>
                    <a:pt x="101885" y="66815"/>
                  </a:lnTo>
                  <a:close/>
                  <a:moveTo>
                    <a:pt x="104794" y="66815"/>
                  </a:moveTo>
                  <a:lnTo>
                    <a:pt x="103574" y="62968"/>
                  </a:lnTo>
                  <a:lnTo>
                    <a:pt x="104794" y="59205"/>
                  </a:lnTo>
                  <a:lnTo>
                    <a:pt x="106061" y="62968"/>
                  </a:lnTo>
                  <a:lnTo>
                    <a:pt x="104794" y="66815"/>
                  </a:lnTo>
                  <a:close/>
                  <a:moveTo>
                    <a:pt x="107657" y="66815"/>
                  </a:moveTo>
                  <a:lnTo>
                    <a:pt x="106484" y="62968"/>
                  </a:lnTo>
                  <a:lnTo>
                    <a:pt x="107657" y="59205"/>
                  </a:lnTo>
                  <a:lnTo>
                    <a:pt x="108924" y="62968"/>
                  </a:lnTo>
                  <a:lnTo>
                    <a:pt x="107657" y="66815"/>
                  </a:lnTo>
                  <a:close/>
                  <a:moveTo>
                    <a:pt x="110567" y="66815"/>
                  </a:moveTo>
                  <a:lnTo>
                    <a:pt x="109346" y="62968"/>
                  </a:lnTo>
                  <a:lnTo>
                    <a:pt x="110567" y="59205"/>
                  </a:lnTo>
                  <a:lnTo>
                    <a:pt x="111834" y="62968"/>
                  </a:lnTo>
                  <a:lnTo>
                    <a:pt x="110567" y="66815"/>
                  </a:lnTo>
                  <a:close/>
                  <a:moveTo>
                    <a:pt x="113429" y="66815"/>
                  </a:moveTo>
                  <a:lnTo>
                    <a:pt x="112256" y="62968"/>
                  </a:lnTo>
                  <a:lnTo>
                    <a:pt x="113429" y="59205"/>
                  </a:lnTo>
                  <a:lnTo>
                    <a:pt x="114696" y="62968"/>
                  </a:lnTo>
                  <a:lnTo>
                    <a:pt x="113429" y="66815"/>
                  </a:lnTo>
                  <a:close/>
                  <a:moveTo>
                    <a:pt x="116386" y="66815"/>
                  </a:moveTo>
                  <a:lnTo>
                    <a:pt x="115119" y="62968"/>
                  </a:lnTo>
                  <a:lnTo>
                    <a:pt x="116386" y="59205"/>
                  </a:lnTo>
                  <a:lnTo>
                    <a:pt x="117606" y="62968"/>
                  </a:lnTo>
                  <a:lnTo>
                    <a:pt x="116386" y="66815"/>
                  </a:lnTo>
                  <a:close/>
                  <a:moveTo>
                    <a:pt x="2158" y="62299"/>
                  </a:moveTo>
                  <a:lnTo>
                    <a:pt x="891" y="58536"/>
                  </a:lnTo>
                  <a:lnTo>
                    <a:pt x="2158" y="54689"/>
                  </a:lnTo>
                  <a:lnTo>
                    <a:pt x="3378" y="58536"/>
                  </a:lnTo>
                  <a:lnTo>
                    <a:pt x="2158" y="62299"/>
                  </a:lnTo>
                  <a:close/>
                  <a:moveTo>
                    <a:pt x="5021" y="62299"/>
                  </a:moveTo>
                  <a:lnTo>
                    <a:pt x="3801" y="58536"/>
                  </a:lnTo>
                  <a:lnTo>
                    <a:pt x="5021" y="54689"/>
                  </a:lnTo>
                  <a:lnTo>
                    <a:pt x="6241" y="58536"/>
                  </a:lnTo>
                  <a:lnTo>
                    <a:pt x="5021" y="62299"/>
                  </a:lnTo>
                  <a:close/>
                  <a:moveTo>
                    <a:pt x="7931" y="62299"/>
                  </a:moveTo>
                  <a:lnTo>
                    <a:pt x="6664" y="58536"/>
                  </a:lnTo>
                  <a:lnTo>
                    <a:pt x="7931" y="54689"/>
                  </a:lnTo>
                  <a:lnTo>
                    <a:pt x="9104" y="58536"/>
                  </a:lnTo>
                  <a:lnTo>
                    <a:pt x="7931" y="62299"/>
                  </a:lnTo>
                  <a:close/>
                  <a:moveTo>
                    <a:pt x="10793" y="62299"/>
                  </a:moveTo>
                  <a:lnTo>
                    <a:pt x="9526" y="58536"/>
                  </a:lnTo>
                  <a:lnTo>
                    <a:pt x="10793" y="54689"/>
                  </a:lnTo>
                  <a:lnTo>
                    <a:pt x="12014" y="58536"/>
                  </a:lnTo>
                  <a:lnTo>
                    <a:pt x="10793" y="62299"/>
                  </a:lnTo>
                  <a:close/>
                  <a:moveTo>
                    <a:pt x="13703" y="62299"/>
                  </a:moveTo>
                  <a:lnTo>
                    <a:pt x="12483" y="58536"/>
                  </a:lnTo>
                  <a:lnTo>
                    <a:pt x="13703" y="54689"/>
                  </a:lnTo>
                  <a:lnTo>
                    <a:pt x="14970" y="58536"/>
                  </a:lnTo>
                  <a:lnTo>
                    <a:pt x="13703" y="62299"/>
                  </a:lnTo>
                  <a:close/>
                  <a:moveTo>
                    <a:pt x="16566" y="62299"/>
                  </a:moveTo>
                  <a:lnTo>
                    <a:pt x="15393" y="58536"/>
                  </a:lnTo>
                  <a:lnTo>
                    <a:pt x="16566" y="54689"/>
                  </a:lnTo>
                  <a:lnTo>
                    <a:pt x="17833" y="58536"/>
                  </a:lnTo>
                  <a:lnTo>
                    <a:pt x="16566" y="62299"/>
                  </a:lnTo>
                  <a:close/>
                  <a:moveTo>
                    <a:pt x="19475" y="62299"/>
                  </a:moveTo>
                  <a:lnTo>
                    <a:pt x="18255" y="58536"/>
                  </a:lnTo>
                  <a:lnTo>
                    <a:pt x="19475" y="54689"/>
                  </a:lnTo>
                  <a:lnTo>
                    <a:pt x="20743" y="58536"/>
                  </a:lnTo>
                  <a:lnTo>
                    <a:pt x="19475" y="62299"/>
                  </a:lnTo>
                  <a:close/>
                  <a:moveTo>
                    <a:pt x="22338" y="62299"/>
                  </a:moveTo>
                  <a:lnTo>
                    <a:pt x="21165" y="58536"/>
                  </a:lnTo>
                  <a:lnTo>
                    <a:pt x="22338" y="54689"/>
                  </a:lnTo>
                  <a:lnTo>
                    <a:pt x="23605" y="58536"/>
                  </a:lnTo>
                  <a:lnTo>
                    <a:pt x="22338" y="62299"/>
                  </a:lnTo>
                  <a:close/>
                  <a:moveTo>
                    <a:pt x="25248" y="62299"/>
                  </a:moveTo>
                  <a:lnTo>
                    <a:pt x="24028" y="58536"/>
                  </a:lnTo>
                  <a:lnTo>
                    <a:pt x="25248" y="54689"/>
                  </a:lnTo>
                  <a:lnTo>
                    <a:pt x="26515" y="58536"/>
                  </a:lnTo>
                  <a:lnTo>
                    <a:pt x="25248" y="62299"/>
                  </a:lnTo>
                  <a:close/>
                  <a:moveTo>
                    <a:pt x="28111" y="62299"/>
                  </a:moveTo>
                  <a:lnTo>
                    <a:pt x="26937" y="58536"/>
                  </a:lnTo>
                  <a:lnTo>
                    <a:pt x="28111" y="54689"/>
                  </a:lnTo>
                  <a:lnTo>
                    <a:pt x="29378" y="58536"/>
                  </a:lnTo>
                  <a:lnTo>
                    <a:pt x="28111" y="62299"/>
                  </a:lnTo>
                  <a:close/>
                  <a:moveTo>
                    <a:pt x="31067" y="62299"/>
                  </a:moveTo>
                  <a:lnTo>
                    <a:pt x="29800" y="58536"/>
                  </a:lnTo>
                  <a:lnTo>
                    <a:pt x="31067" y="54689"/>
                  </a:lnTo>
                  <a:lnTo>
                    <a:pt x="32287" y="58536"/>
                  </a:lnTo>
                  <a:lnTo>
                    <a:pt x="31067" y="62299"/>
                  </a:lnTo>
                  <a:close/>
                  <a:moveTo>
                    <a:pt x="33977" y="62299"/>
                  </a:moveTo>
                  <a:lnTo>
                    <a:pt x="32710" y="58536"/>
                  </a:lnTo>
                  <a:lnTo>
                    <a:pt x="33977" y="54689"/>
                  </a:lnTo>
                  <a:lnTo>
                    <a:pt x="35150" y="58536"/>
                  </a:lnTo>
                  <a:lnTo>
                    <a:pt x="33977" y="62299"/>
                  </a:lnTo>
                  <a:close/>
                  <a:moveTo>
                    <a:pt x="36840" y="62299"/>
                  </a:moveTo>
                  <a:lnTo>
                    <a:pt x="35572" y="58536"/>
                  </a:lnTo>
                  <a:lnTo>
                    <a:pt x="36840" y="54689"/>
                  </a:lnTo>
                  <a:lnTo>
                    <a:pt x="38060" y="58536"/>
                  </a:lnTo>
                  <a:lnTo>
                    <a:pt x="36840" y="62299"/>
                  </a:lnTo>
                  <a:close/>
                  <a:moveTo>
                    <a:pt x="39749" y="62299"/>
                  </a:moveTo>
                  <a:lnTo>
                    <a:pt x="38482" y="58536"/>
                  </a:lnTo>
                  <a:lnTo>
                    <a:pt x="39749" y="54689"/>
                  </a:lnTo>
                  <a:lnTo>
                    <a:pt x="40922" y="58536"/>
                  </a:lnTo>
                  <a:lnTo>
                    <a:pt x="39749" y="62299"/>
                  </a:lnTo>
                  <a:close/>
                  <a:moveTo>
                    <a:pt x="42612" y="62299"/>
                  </a:moveTo>
                  <a:lnTo>
                    <a:pt x="41345" y="58536"/>
                  </a:lnTo>
                  <a:lnTo>
                    <a:pt x="42612" y="54689"/>
                  </a:lnTo>
                  <a:lnTo>
                    <a:pt x="43832" y="58536"/>
                  </a:lnTo>
                  <a:lnTo>
                    <a:pt x="42612" y="62299"/>
                  </a:lnTo>
                  <a:close/>
                  <a:moveTo>
                    <a:pt x="45522" y="62299"/>
                  </a:moveTo>
                  <a:lnTo>
                    <a:pt x="44254" y="58536"/>
                  </a:lnTo>
                  <a:lnTo>
                    <a:pt x="45522" y="54689"/>
                  </a:lnTo>
                  <a:lnTo>
                    <a:pt x="46695" y="58536"/>
                  </a:lnTo>
                  <a:lnTo>
                    <a:pt x="45522" y="62299"/>
                  </a:lnTo>
                  <a:close/>
                  <a:moveTo>
                    <a:pt x="48384" y="62299"/>
                  </a:moveTo>
                  <a:lnTo>
                    <a:pt x="47211" y="58536"/>
                  </a:lnTo>
                  <a:lnTo>
                    <a:pt x="48384" y="54689"/>
                  </a:lnTo>
                  <a:lnTo>
                    <a:pt x="49651" y="58536"/>
                  </a:lnTo>
                  <a:lnTo>
                    <a:pt x="48384" y="62299"/>
                  </a:lnTo>
                  <a:close/>
                  <a:moveTo>
                    <a:pt x="51294" y="62299"/>
                  </a:moveTo>
                  <a:lnTo>
                    <a:pt x="50074" y="58536"/>
                  </a:lnTo>
                  <a:lnTo>
                    <a:pt x="51294" y="54689"/>
                  </a:lnTo>
                  <a:lnTo>
                    <a:pt x="52561" y="58536"/>
                  </a:lnTo>
                  <a:lnTo>
                    <a:pt x="51294" y="62299"/>
                  </a:lnTo>
                  <a:close/>
                  <a:moveTo>
                    <a:pt x="54157" y="62299"/>
                  </a:moveTo>
                  <a:lnTo>
                    <a:pt x="52983" y="58536"/>
                  </a:lnTo>
                  <a:lnTo>
                    <a:pt x="54157" y="54689"/>
                  </a:lnTo>
                  <a:lnTo>
                    <a:pt x="55424" y="58536"/>
                  </a:lnTo>
                  <a:lnTo>
                    <a:pt x="54157" y="62299"/>
                  </a:lnTo>
                  <a:close/>
                  <a:moveTo>
                    <a:pt x="57066" y="62299"/>
                  </a:moveTo>
                  <a:lnTo>
                    <a:pt x="55846" y="58536"/>
                  </a:lnTo>
                  <a:lnTo>
                    <a:pt x="57066" y="54689"/>
                  </a:lnTo>
                  <a:lnTo>
                    <a:pt x="58333" y="58536"/>
                  </a:lnTo>
                  <a:lnTo>
                    <a:pt x="57066" y="62299"/>
                  </a:lnTo>
                  <a:close/>
                  <a:moveTo>
                    <a:pt x="59929" y="62299"/>
                  </a:moveTo>
                  <a:lnTo>
                    <a:pt x="58756" y="58536"/>
                  </a:lnTo>
                  <a:lnTo>
                    <a:pt x="59929" y="54689"/>
                  </a:lnTo>
                  <a:lnTo>
                    <a:pt x="61196" y="58536"/>
                  </a:lnTo>
                  <a:lnTo>
                    <a:pt x="59929" y="62299"/>
                  </a:lnTo>
                  <a:close/>
                  <a:moveTo>
                    <a:pt x="62839" y="62299"/>
                  </a:moveTo>
                  <a:lnTo>
                    <a:pt x="61619" y="58536"/>
                  </a:lnTo>
                  <a:lnTo>
                    <a:pt x="62839" y="54689"/>
                  </a:lnTo>
                  <a:lnTo>
                    <a:pt x="64106" y="58536"/>
                  </a:lnTo>
                  <a:lnTo>
                    <a:pt x="62839" y="62299"/>
                  </a:lnTo>
                  <a:close/>
                  <a:moveTo>
                    <a:pt x="65795" y="62299"/>
                  </a:moveTo>
                  <a:lnTo>
                    <a:pt x="64528" y="58536"/>
                  </a:lnTo>
                  <a:lnTo>
                    <a:pt x="65795" y="54689"/>
                  </a:lnTo>
                  <a:lnTo>
                    <a:pt x="66969" y="58536"/>
                  </a:lnTo>
                  <a:lnTo>
                    <a:pt x="65795" y="62299"/>
                  </a:lnTo>
                  <a:close/>
                  <a:moveTo>
                    <a:pt x="68658" y="62299"/>
                  </a:moveTo>
                  <a:lnTo>
                    <a:pt x="67391" y="58536"/>
                  </a:lnTo>
                  <a:lnTo>
                    <a:pt x="68658" y="54689"/>
                  </a:lnTo>
                  <a:lnTo>
                    <a:pt x="69878" y="58536"/>
                  </a:lnTo>
                  <a:lnTo>
                    <a:pt x="68658" y="62299"/>
                  </a:lnTo>
                  <a:close/>
                  <a:moveTo>
                    <a:pt x="71568" y="62299"/>
                  </a:moveTo>
                  <a:lnTo>
                    <a:pt x="70301" y="58536"/>
                  </a:lnTo>
                  <a:lnTo>
                    <a:pt x="71568" y="54689"/>
                  </a:lnTo>
                  <a:lnTo>
                    <a:pt x="72741" y="58536"/>
                  </a:lnTo>
                  <a:lnTo>
                    <a:pt x="71568" y="62299"/>
                  </a:lnTo>
                  <a:close/>
                  <a:moveTo>
                    <a:pt x="74430" y="62299"/>
                  </a:moveTo>
                  <a:lnTo>
                    <a:pt x="73163" y="58536"/>
                  </a:lnTo>
                  <a:lnTo>
                    <a:pt x="74430" y="54689"/>
                  </a:lnTo>
                  <a:lnTo>
                    <a:pt x="75651" y="58536"/>
                  </a:lnTo>
                  <a:lnTo>
                    <a:pt x="74430" y="62299"/>
                  </a:lnTo>
                  <a:close/>
                  <a:moveTo>
                    <a:pt x="77340" y="62299"/>
                  </a:moveTo>
                  <a:lnTo>
                    <a:pt x="76073" y="58536"/>
                  </a:lnTo>
                  <a:lnTo>
                    <a:pt x="77340" y="54689"/>
                  </a:lnTo>
                  <a:lnTo>
                    <a:pt x="78513" y="58536"/>
                  </a:lnTo>
                  <a:lnTo>
                    <a:pt x="77340" y="62299"/>
                  </a:lnTo>
                  <a:close/>
                  <a:moveTo>
                    <a:pt x="80203" y="62299"/>
                  </a:moveTo>
                  <a:lnTo>
                    <a:pt x="78936" y="58536"/>
                  </a:lnTo>
                  <a:lnTo>
                    <a:pt x="80203" y="54689"/>
                  </a:lnTo>
                  <a:lnTo>
                    <a:pt x="81423" y="58536"/>
                  </a:lnTo>
                  <a:lnTo>
                    <a:pt x="80203" y="62299"/>
                  </a:lnTo>
                  <a:close/>
                  <a:moveTo>
                    <a:pt x="83113" y="62299"/>
                  </a:moveTo>
                  <a:lnTo>
                    <a:pt x="81892" y="58536"/>
                  </a:lnTo>
                  <a:lnTo>
                    <a:pt x="83113" y="54689"/>
                  </a:lnTo>
                  <a:lnTo>
                    <a:pt x="84380" y="58536"/>
                  </a:lnTo>
                  <a:lnTo>
                    <a:pt x="83113" y="62299"/>
                  </a:lnTo>
                  <a:close/>
                  <a:moveTo>
                    <a:pt x="85975" y="62299"/>
                  </a:moveTo>
                  <a:lnTo>
                    <a:pt x="84802" y="58536"/>
                  </a:lnTo>
                  <a:lnTo>
                    <a:pt x="85975" y="54689"/>
                  </a:lnTo>
                  <a:lnTo>
                    <a:pt x="87242" y="58536"/>
                  </a:lnTo>
                  <a:lnTo>
                    <a:pt x="85975" y="62299"/>
                  </a:lnTo>
                  <a:close/>
                  <a:moveTo>
                    <a:pt x="88885" y="62299"/>
                  </a:moveTo>
                  <a:lnTo>
                    <a:pt x="87665" y="58536"/>
                  </a:lnTo>
                  <a:lnTo>
                    <a:pt x="88885" y="54689"/>
                  </a:lnTo>
                  <a:lnTo>
                    <a:pt x="90152" y="58536"/>
                  </a:lnTo>
                  <a:lnTo>
                    <a:pt x="88885" y="62299"/>
                  </a:lnTo>
                  <a:close/>
                  <a:moveTo>
                    <a:pt x="91748" y="62299"/>
                  </a:moveTo>
                  <a:lnTo>
                    <a:pt x="90574" y="58536"/>
                  </a:lnTo>
                  <a:lnTo>
                    <a:pt x="91748" y="54689"/>
                  </a:lnTo>
                  <a:lnTo>
                    <a:pt x="93015" y="58536"/>
                  </a:lnTo>
                  <a:lnTo>
                    <a:pt x="91748" y="62299"/>
                  </a:lnTo>
                  <a:close/>
                  <a:moveTo>
                    <a:pt x="94657" y="62299"/>
                  </a:moveTo>
                  <a:lnTo>
                    <a:pt x="93437" y="58536"/>
                  </a:lnTo>
                  <a:lnTo>
                    <a:pt x="94657" y="54689"/>
                  </a:lnTo>
                  <a:lnTo>
                    <a:pt x="95924" y="58536"/>
                  </a:lnTo>
                  <a:lnTo>
                    <a:pt x="94657" y="62299"/>
                  </a:lnTo>
                  <a:close/>
                  <a:moveTo>
                    <a:pt x="97520" y="62299"/>
                  </a:moveTo>
                  <a:lnTo>
                    <a:pt x="96347" y="58536"/>
                  </a:lnTo>
                  <a:lnTo>
                    <a:pt x="97520" y="54689"/>
                  </a:lnTo>
                  <a:lnTo>
                    <a:pt x="98787" y="58536"/>
                  </a:lnTo>
                  <a:lnTo>
                    <a:pt x="97520" y="62299"/>
                  </a:lnTo>
                  <a:close/>
                  <a:moveTo>
                    <a:pt x="100477" y="62299"/>
                  </a:moveTo>
                  <a:lnTo>
                    <a:pt x="99210" y="58536"/>
                  </a:lnTo>
                  <a:lnTo>
                    <a:pt x="100477" y="54689"/>
                  </a:lnTo>
                  <a:lnTo>
                    <a:pt x="101697" y="58536"/>
                  </a:lnTo>
                  <a:lnTo>
                    <a:pt x="100477" y="62299"/>
                  </a:lnTo>
                  <a:close/>
                  <a:moveTo>
                    <a:pt x="103386" y="62299"/>
                  </a:moveTo>
                  <a:lnTo>
                    <a:pt x="102119" y="58536"/>
                  </a:lnTo>
                  <a:lnTo>
                    <a:pt x="103386" y="54689"/>
                  </a:lnTo>
                  <a:lnTo>
                    <a:pt x="104560" y="58536"/>
                  </a:lnTo>
                  <a:lnTo>
                    <a:pt x="103386" y="62299"/>
                  </a:lnTo>
                  <a:close/>
                  <a:moveTo>
                    <a:pt x="106249" y="62299"/>
                  </a:moveTo>
                  <a:lnTo>
                    <a:pt x="104982" y="58536"/>
                  </a:lnTo>
                  <a:lnTo>
                    <a:pt x="106249" y="54689"/>
                  </a:lnTo>
                  <a:lnTo>
                    <a:pt x="107469" y="58536"/>
                  </a:lnTo>
                  <a:lnTo>
                    <a:pt x="106249" y="62299"/>
                  </a:lnTo>
                  <a:close/>
                  <a:moveTo>
                    <a:pt x="109159" y="62299"/>
                  </a:moveTo>
                  <a:lnTo>
                    <a:pt x="107892" y="58536"/>
                  </a:lnTo>
                  <a:lnTo>
                    <a:pt x="109159" y="54689"/>
                  </a:lnTo>
                  <a:lnTo>
                    <a:pt x="110332" y="58536"/>
                  </a:lnTo>
                  <a:lnTo>
                    <a:pt x="109159" y="62299"/>
                  </a:lnTo>
                  <a:close/>
                  <a:moveTo>
                    <a:pt x="112021" y="62299"/>
                  </a:moveTo>
                  <a:lnTo>
                    <a:pt x="110754" y="58536"/>
                  </a:lnTo>
                  <a:lnTo>
                    <a:pt x="112021" y="54689"/>
                  </a:lnTo>
                  <a:lnTo>
                    <a:pt x="113242" y="58536"/>
                  </a:lnTo>
                  <a:lnTo>
                    <a:pt x="112021" y="62299"/>
                  </a:lnTo>
                  <a:close/>
                  <a:moveTo>
                    <a:pt x="114931" y="62299"/>
                  </a:moveTo>
                  <a:lnTo>
                    <a:pt x="113664" y="58536"/>
                  </a:lnTo>
                  <a:lnTo>
                    <a:pt x="114931" y="54689"/>
                  </a:lnTo>
                  <a:lnTo>
                    <a:pt x="116104" y="58536"/>
                  </a:lnTo>
                  <a:lnTo>
                    <a:pt x="114931" y="62299"/>
                  </a:lnTo>
                  <a:close/>
                  <a:moveTo>
                    <a:pt x="117794" y="62299"/>
                  </a:moveTo>
                  <a:lnTo>
                    <a:pt x="116621" y="58536"/>
                  </a:lnTo>
                  <a:lnTo>
                    <a:pt x="117794" y="54689"/>
                  </a:lnTo>
                  <a:lnTo>
                    <a:pt x="119061" y="58536"/>
                  </a:lnTo>
                  <a:lnTo>
                    <a:pt x="117794" y="62299"/>
                  </a:lnTo>
                  <a:close/>
                  <a:moveTo>
                    <a:pt x="3566" y="57783"/>
                  </a:moveTo>
                  <a:lnTo>
                    <a:pt x="2393" y="54020"/>
                  </a:lnTo>
                  <a:lnTo>
                    <a:pt x="3566" y="50257"/>
                  </a:lnTo>
                  <a:lnTo>
                    <a:pt x="4833" y="54020"/>
                  </a:lnTo>
                  <a:lnTo>
                    <a:pt x="3566" y="57783"/>
                  </a:lnTo>
                  <a:close/>
                  <a:moveTo>
                    <a:pt x="6429" y="57783"/>
                  </a:moveTo>
                  <a:lnTo>
                    <a:pt x="5256" y="54020"/>
                  </a:lnTo>
                  <a:lnTo>
                    <a:pt x="6429" y="50257"/>
                  </a:lnTo>
                  <a:lnTo>
                    <a:pt x="7696" y="54020"/>
                  </a:lnTo>
                  <a:lnTo>
                    <a:pt x="6429" y="57783"/>
                  </a:lnTo>
                  <a:close/>
                  <a:moveTo>
                    <a:pt x="9339" y="57783"/>
                  </a:moveTo>
                  <a:lnTo>
                    <a:pt x="8118" y="54020"/>
                  </a:lnTo>
                  <a:lnTo>
                    <a:pt x="9339" y="50257"/>
                  </a:lnTo>
                  <a:lnTo>
                    <a:pt x="10606" y="54020"/>
                  </a:lnTo>
                  <a:lnTo>
                    <a:pt x="9339" y="57783"/>
                  </a:lnTo>
                  <a:close/>
                  <a:moveTo>
                    <a:pt x="12295" y="57783"/>
                  </a:moveTo>
                  <a:lnTo>
                    <a:pt x="11028" y="54020"/>
                  </a:lnTo>
                  <a:lnTo>
                    <a:pt x="12295" y="50257"/>
                  </a:lnTo>
                  <a:lnTo>
                    <a:pt x="13468" y="54020"/>
                  </a:lnTo>
                  <a:lnTo>
                    <a:pt x="12295" y="57783"/>
                  </a:lnTo>
                  <a:close/>
                  <a:moveTo>
                    <a:pt x="15158" y="57783"/>
                  </a:moveTo>
                  <a:lnTo>
                    <a:pt x="13891" y="54020"/>
                  </a:lnTo>
                  <a:lnTo>
                    <a:pt x="15158" y="50257"/>
                  </a:lnTo>
                  <a:lnTo>
                    <a:pt x="16378" y="54020"/>
                  </a:lnTo>
                  <a:lnTo>
                    <a:pt x="15158" y="57783"/>
                  </a:lnTo>
                  <a:close/>
                  <a:moveTo>
                    <a:pt x="18068" y="57783"/>
                  </a:moveTo>
                  <a:lnTo>
                    <a:pt x="16800" y="54020"/>
                  </a:lnTo>
                  <a:lnTo>
                    <a:pt x="18068" y="50257"/>
                  </a:lnTo>
                  <a:lnTo>
                    <a:pt x="19241" y="54020"/>
                  </a:lnTo>
                  <a:lnTo>
                    <a:pt x="18068" y="57783"/>
                  </a:lnTo>
                  <a:close/>
                  <a:moveTo>
                    <a:pt x="20930" y="57783"/>
                  </a:moveTo>
                  <a:lnTo>
                    <a:pt x="19663" y="54020"/>
                  </a:lnTo>
                  <a:lnTo>
                    <a:pt x="20930" y="50257"/>
                  </a:lnTo>
                  <a:lnTo>
                    <a:pt x="22150" y="54020"/>
                  </a:lnTo>
                  <a:lnTo>
                    <a:pt x="20930" y="57783"/>
                  </a:lnTo>
                  <a:close/>
                  <a:moveTo>
                    <a:pt x="23840" y="57783"/>
                  </a:moveTo>
                  <a:lnTo>
                    <a:pt x="22573" y="54020"/>
                  </a:lnTo>
                  <a:lnTo>
                    <a:pt x="23840" y="50257"/>
                  </a:lnTo>
                  <a:lnTo>
                    <a:pt x="25013" y="54020"/>
                  </a:lnTo>
                  <a:lnTo>
                    <a:pt x="23840" y="57783"/>
                  </a:lnTo>
                  <a:close/>
                  <a:moveTo>
                    <a:pt x="26703" y="57783"/>
                  </a:moveTo>
                  <a:lnTo>
                    <a:pt x="25436" y="54020"/>
                  </a:lnTo>
                  <a:lnTo>
                    <a:pt x="26703" y="50257"/>
                  </a:lnTo>
                  <a:lnTo>
                    <a:pt x="27923" y="54020"/>
                  </a:lnTo>
                  <a:lnTo>
                    <a:pt x="26703" y="57783"/>
                  </a:lnTo>
                  <a:close/>
                  <a:moveTo>
                    <a:pt x="29612" y="57783"/>
                  </a:moveTo>
                  <a:lnTo>
                    <a:pt x="28392" y="54020"/>
                  </a:lnTo>
                  <a:lnTo>
                    <a:pt x="29612" y="50257"/>
                  </a:lnTo>
                  <a:lnTo>
                    <a:pt x="30879" y="54020"/>
                  </a:lnTo>
                  <a:lnTo>
                    <a:pt x="29612" y="57783"/>
                  </a:lnTo>
                  <a:close/>
                  <a:moveTo>
                    <a:pt x="32475" y="57783"/>
                  </a:moveTo>
                  <a:lnTo>
                    <a:pt x="31302" y="54020"/>
                  </a:lnTo>
                  <a:lnTo>
                    <a:pt x="32475" y="50257"/>
                  </a:lnTo>
                  <a:lnTo>
                    <a:pt x="33742" y="54020"/>
                  </a:lnTo>
                  <a:lnTo>
                    <a:pt x="32475" y="57783"/>
                  </a:lnTo>
                  <a:close/>
                  <a:moveTo>
                    <a:pt x="35385" y="57783"/>
                  </a:moveTo>
                  <a:lnTo>
                    <a:pt x="34165" y="54020"/>
                  </a:lnTo>
                  <a:lnTo>
                    <a:pt x="35385" y="50257"/>
                  </a:lnTo>
                  <a:lnTo>
                    <a:pt x="36652" y="54020"/>
                  </a:lnTo>
                  <a:lnTo>
                    <a:pt x="35385" y="57783"/>
                  </a:lnTo>
                  <a:close/>
                  <a:moveTo>
                    <a:pt x="38247" y="57783"/>
                  </a:moveTo>
                  <a:lnTo>
                    <a:pt x="37074" y="54020"/>
                  </a:lnTo>
                  <a:lnTo>
                    <a:pt x="38247" y="50257"/>
                  </a:lnTo>
                  <a:lnTo>
                    <a:pt x="39515" y="54020"/>
                  </a:lnTo>
                  <a:lnTo>
                    <a:pt x="38247" y="57783"/>
                  </a:lnTo>
                  <a:close/>
                  <a:moveTo>
                    <a:pt x="41157" y="57783"/>
                  </a:moveTo>
                  <a:lnTo>
                    <a:pt x="39937" y="54020"/>
                  </a:lnTo>
                  <a:lnTo>
                    <a:pt x="41157" y="50257"/>
                  </a:lnTo>
                  <a:lnTo>
                    <a:pt x="42424" y="54020"/>
                  </a:lnTo>
                  <a:lnTo>
                    <a:pt x="41157" y="57783"/>
                  </a:lnTo>
                  <a:close/>
                  <a:moveTo>
                    <a:pt x="44020" y="57783"/>
                  </a:moveTo>
                  <a:lnTo>
                    <a:pt x="42847" y="54020"/>
                  </a:lnTo>
                  <a:lnTo>
                    <a:pt x="44020" y="50257"/>
                  </a:lnTo>
                  <a:lnTo>
                    <a:pt x="45287" y="54020"/>
                  </a:lnTo>
                  <a:lnTo>
                    <a:pt x="44020" y="57783"/>
                  </a:lnTo>
                  <a:close/>
                  <a:moveTo>
                    <a:pt x="46976" y="57783"/>
                  </a:moveTo>
                  <a:lnTo>
                    <a:pt x="45709" y="54020"/>
                  </a:lnTo>
                  <a:lnTo>
                    <a:pt x="46976" y="50257"/>
                  </a:lnTo>
                  <a:lnTo>
                    <a:pt x="48197" y="54020"/>
                  </a:lnTo>
                  <a:lnTo>
                    <a:pt x="46976" y="57783"/>
                  </a:lnTo>
                  <a:close/>
                  <a:moveTo>
                    <a:pt x="49886" y="57783"/>
                  </a:moveTo>
                  <a:lnTo>
                    <a:pt x="48619" y="54020"/>
                  </a:lnTo>
                  <a:lnTo>
                    <a:pt x="49886" y="50257"/>
                  </a:lnTo>
                  <a:lnTo>
                    <a:pt x="51059" y="54020"/>
                  </a:lnTo>
                  <a:lnTo>
                    <a:pt x="49886" y="57783"/>
                  </a:lnTo>
                  <a:close/>
                  <a:moveTo>
                    <a:pt x="52749" y="57783"/>
                  </a:moveTo>
                  <a:lnTo>
                    <a:pt x="51482" y="54020"/>
                  </a:lnTo>
                  <a:lnTo>
                    <a:pt x="52749" y="50257"/>
                  </a:lnTo>
                  <a:lnTo>
                    <a:pt x="53969" y="54020"/>
                  </a:lnTo>
                  <a:lnTo>
                    <a:pt x="52749" y="57783"/>
                  </a:lnTo>
                  <a:close/>
                  <a:moveTo>
                    <a:pt x="55658" y="57783"/>
                  </a:moveTo>
                  <a:lnTo>
                    <a:pt x="54391" y="54020"/>
                  </a:lnTo>
                  <a:lnTo>
                    <a:pt x="55658" y="50257"/>
                  </a:lnTo>
                  <a:lnTo>
                    <a:pt x="56832" y="54020"/>
                  </a:lnTo>
                  <a:lnTo>
                    <a:pt x="55658" y="57783"/>
                  </a:lnTo>
                  <a:close/>
                  <a:moveTo>
                    <a:pt x="58521" y="57783"/>
                  </a:moveTo>
                  <a:lnTo>
                    <a:pt x="57254" y="54020"/>
                  </a:lnTo>
                  <a:lnTo>
                    <a:pt x="58521" y="50257"/>
                  </a:lnTo>
                  <a:lnTo>
                    <a:pt x="59741" y="54020"/>
                  </a:lnTo>
                  <a:lnTo>
                    <a:pt x="58521" y="57783"/>
                  </a:lnTo>
                  <a:close/>
                  <a:moveTo>
                    <a:pt x="61431" y="57783"/>
                  </a:moveTo>
                  <a:lnTo>
                    <a:pt x="60164" y="54020"/>
                  </a:lnTo>
                  <a:lnTo>
                    <a:pt x="61431" y="50257"/>
                  </a:lnTo>
                  <a:lnTo>
                    <a:pt x="62604" y="54020"/>
                  </a:lnTo>
                  <a:lnTo>
                    <a:pt x="61431" y="57783"/>
                  </a:lnTo>
                  <a:close/>
                  <a:moveTo>
                    <a:pt x="64294" y="57783"/>
                  </a:moveTo>
                  <a:lnTo>
                    <a:pt x="63120" y="54020"/>
                  </a:lnTo>
                  <a:lnTo>
                    <a:pt x="64294" y="50257"/>
                  </a:lnTo>
                  <a:lnTo>
                    <a:pt x="65561" y="54020"/>
                  </a:lnTo>
                  <a:lnTo>
                    <a:pt x="64294" y="57783"/>
                  </a:lnTo>
                  <a:close/>
                  <a:moveTo>
                    <a:pt x="67203" y="57783"/>
                  </a:moveTo>
                  <a:lnTo>
                    <a:pt x="65983" y="54020"/>
                  </a:lnTo>
                  <a:lnTo>
                    <a:pt x="67203" y="50257"/>
                  </a:lnTo>
                  <a:lnTo>
                    <a:pt x="68470" y="54020"/>
                  </a:lnTo>
                  <a:lnTo>
                    <a:pt x="67203" y="57783"/>
                  </a:lnTo>
                  <a:close/>
                  <a:moveTo>
                    <a:pt x="70066" y="57783"/>
                  </a:moveTo>
                  <a:lnTo>
                    <a:pt x="68893" y="54020"/>
                  </a:lnTo>
                  <a:lnTo>
                    <a:pt x="70066" y="50257"/>
                  </a:lnTo>
                  <a:lnTo>
                    <a:pt x="71333" y="54020"/>
                  </a:lnTo>
                  <a:lnTo>
                    <a:pt x="70066" y="57783"/>
                  </a:lnTo>
                  <a:close/>
                  <a:moveTo>
                    <a:pt x="72976" y="57783"/>
                  </a:moveTo>
                  <a:lnTo>
                    <a:pt x="71755" y="54020"/>
                  </a:lnTo>
                  <a:lnTo>
                    <a:pt x="72976" y="50257"/>
                  </a:lnTo>
                  <a:lnTo>
                    <a:pt x="74243" y="54020"/>
                  </a:lnTo>
                  <a:lnTo>
                    <a:pt x="72976" y="57783"/>
                  </a:lnTo>
                  <a:close/>
                  <a:moveTo>
                    <a:pt x="75838" y="57783"/>
                  </a:moveTo>
                  <a:lnTo>
                    <a:pt x="74665" y="54020"/>
                  </a:lnTo>
                  <a:lnTo>
                    <a:pt x="75838" y="50257"/>
                  </a:lnTo>
                  <a:lnTo>
                    <a:pt x="77105" y="54020"/>
                  </a:lnTo>
                  <a:lnTo>
                    <a:pt x="75838" y="57783"/>
                  </a:lnTo>
                  <a:close/>
                  <a:moveTo>
                    <a:pt x="78748" y="57783"/>
                  </a:moveTo>
                  <a:lnTo>
                    <a:pt x="77528" y="54020"/>
                  </a:lnTo>
                  <a:lnTo>
                    <a:pt x="78748" y="50257"/>
                  </a:lnTo>
                  <a:lnTo>
                    <a:pt x="80015" y="54020"/>
                  </a:lnTo>
                  <a:lnTo>
                    <a:pt x="78748" y="57783"/>
                  </a:lnTo>
                  <a:close/>
                  <a:moveTo>
                    <a:pt x="81705" y="57783"/>
                  </a:moveTo>
                  <a:lnTo>
                    <a:pt x="80438" y="54020"/>
                  </a:lnTo>
                  <a:lnTo>
                    <a:pt x="81705" y="50257"/>
                  </a:lnTo>
                  <a:lnTo>
                    <a:pt x="82878" y="54020"/>
                  </a:lnTo>
                  <a:lnTo>
                    <a:pt x="81705" y="57783"/>
                  </a:lnTo>
                  <a:close/>
                  <a:moveTo>
                    <a:pt x="84567" y="57783"/>
                  </a:moveTo>
                  <a:lnTo>
                    <a:pt x="83300" y="54020"/>
                  </a:lnTo>
                  <a:lnTo>
                    <a:pt x="84567" y="50257"/>
                  </a:lnTo>
                  <a:lnTo>
                    <a:pt x="85788" y="54020"/>
                  </a:lnTo>
                  <a:lnTo>
                    <a:pt x="84567" y="57783"/>
                  </a:lnTo>
                  <a:close/>
                  <a:moveTo>
                    <a:pt x="87477" y="57783"/>
                  </a:moveTo>
                  <a:lnTo>
                    <a:pt x="86210" y="54020"/>
                  </a:lnTo>
                  <a:lnTo>
                    <a:pt x="87477" y="50257"/>
                  </a:lnTo>
                  <a:lnTo>
                    <a:pt x="88650" y="54020"/>
                  </a:lnTo>
                  <a:lnTo>
                    <a:pt x="87477" y="57783"/>
                  </a:lnTo>
                  <a:close/>
                  <a:moveTo>
                    <a:pt x="90340" y="57783"/>
                  </a:moveTo>
                  <a:lnTo>
                    <a:pt x="89073" y="54020"/>
                  </a:lnTo>
                  <a:lnTo>
                    <a:pt x="90340" y="50257"/>
                  </a:lnTo>
                  <a:lnTo>
                    <a:pt x="91560" y="54020"/>
                  </a:lnTo>
                  <a:lnTo>
                    <a:pt x="90340" y="57783"/>
                  </a:lnTo>
                  <a:close/>
                  <a:moveTo>
                    <a:pt x="93249" y="57783"/>
                  </a:moveTo>
                  <a:lnTo>
                    <a:pt x="91982" y="54020"/>
                  </a:lnTo>
                  <a:lnTo>
                    <a:pt x="93249" y="50257"/>
                  </a:lnTo>
                  <a:lnTo>
                    <a:pt x="94423" y="54020"/>
                  </a:lnTo>
                  <a:lnTo>
                    <a:pt x="93249" y="57783"/>
                  </a:lnTo>
                  <a:close/>
                  <a:moveTo>
                    <a:pt x="96112" y="57783"/>
                  </a:moveTo>
                  <a:lnTo>
                    <a:pt x="94845" y="54020"/>
                  </a:lnTo>
                  <a:lnTo>
                    <a:pt x="96112" y="50257"/>
                  </a:lnTo>
                  <a:lnTo>
                    <a:pt x="97332" y="54020"/>
                  </a:lnTo>
                  <a:lnTo>
                    <a:pt x="96112" y="57783"/>
                  </a:lnTo>
                  <a:close/>
                  <a:moveTo>
                    <a:pt x="99022" y="57783"/>
                  </a:moveTo>
                  <a:lnTo>
                    <a:pt x="97802" y="54020"/>
                  </a:lnTo>
                  <a:lnTo>
                    <a:pt x="99022" y="50257"/>
                  </a:lnTo>
                  <a:lnTo>
                    <a:pt x="100289" y="54020"/>
                  </a:lnTo>
                  <a:lnTo>
                    <a:pt x="99022" y="57783"/>
                  </a:lnTo>
                  <a:close/>
                  <a:moveTo>
                    <a:pt x="101885" y="57783"/>
                  </a:moveTo>
                  <a:lnTo>
                    <a:pt x="100711" y="54020"/>
                  </a:lnTo>
                  <a:lnTo>
                    <a:pt x="101885" y="50257"/>
                  </a:lnTo>
                  <a:lnTo>
                    <a:pt x="103152" y="54020"/>
                  </a:lnTo>
                  <a:lnTo>
                    <a:pt x="101885" y="57783"/>
                  </a:lnTo>
                  <a:close/>
                  <a:moveTo>
                    <a:pt x="104794" y="57783"/>
                  </a:moveTo>
                  <a:lnTo>
                    <a:pt x="103574" y="54020"/>
                  </a:lnTo>
                  <a:lnTo>
                    <a:pt x="104794" y="50257"/>
                  </a:lnTo>
                  <a:lnTo>
                    <a:pt x="106061" y="54020"/>
                  </a:lnTo>
                  <a:lnTo>
                    <a:pt x="104794" y="57783"/>
                  </a:lnTo>
                  <a:close/>
                  <a:moveTo>
                    <a:pt x="107657" y="57783"/>
                  </a:moveTo>
                  <a:lnTo>
                    <a:pt x="106484" y="54020"/>
                  </a:lnTo>
                  <a:lnTo>
                    <a:pt x="107657" y="50257"/>
                  </a:lnTo>
                  <a:lnTo>
                    <a:pt x="108924" y="54020"/>
                  </a:lnTo>
                  <a:lnTo>
                    <a:pt x="107657" y="57783"/>
                  </a:lnTo>
                  <a:close/>
                  <a:moveTo>
                    <a:pt x="110567" y="57783"/>
                  </a:moveTo>
                  <a:lnTo>
                    <a:pt x="109346" y="54020"/>
                  </a:lnTo>
                  <a:lnTo>
                    <a:pt x="110567" y="50257"/>
                  </a:lnTo>
                  <a:lnTo>
                    <a:pt x="111834" y="54020"/>
                  </a:lnTo>
                  <a:lnTo>
                    <a:pt x="110567" y="57783"/>
                  </a:lnTo>
                  <a:close/>
                  <a:moveTo>
                    <a:pt x="113429" y="57783"/>
                  </a:moveTo>
                  <a:lnTo>
                    <a:pt x="112256" y="54020"/>
                  </a:lnTo>
                  <a:lnTo>
                    <a:pt x="113429" y="50257"/>
                  </a:lnTo>
                  <a:lnTo>
                    <a:pt x="114696" y="54020"/>
                  </a:lnTo>
                  <a:lnTo>
                    <a:pt x="113429" y="57783"/>
                  </a:lnTo>
                  <a:close/>
                  <a:moveTo>
                    <a:pt x="116386" y="57783"/>
                  </a:moveTo>
                  <a:lnTo>
                    <a:pt x="115119" y="54020"/>
                  </a:lnTo>
                  <a:lnTo>
                    <a:pt x="116386" y="50257"/>
                  </a:lnTo>
                  <a:lnTo>
                    <a:pt x="117606" y="54020"/>
                  </a:lnTo>
                  <a:lnTo>
                    <a:pt x="116386" y="57783"/>
                  </a:lnTo>
                  <a:close/>
                  <a:moveTo>
                    <a:pt x="2158" y="53435"/>
                  </a:moveTo>
                  <a:lnTo>
                    <a:pt x="891" y="49672"/>
                  </a:lnTo>
                  <a:lnTo>
                    <a:pt x="2158" y="45825"/>
                  </a:lnTo>
                  <a:lnTo>
                    <a:pt x="3378" y="49672"/>
                  </a:lnTo>
                  <a:lnTo>
                    <a:pt x="2158" y="53435"/>
                  </a:lnTo>
                  <a:close/>
                  <a:moveTo>
                    <a:pt x="5021" y="53435"/>
                  </a:moveTo>
                  <a:lnTo>
                    <a:pt x="3801" y="49672"/>
                  </a:lnTo>
                  <a:lnTo>
                    <a:pt x="5021" y="45825"/>
                  </a:lnTo>
                  <a:lnTo>
                    <a:pt x="6241" y="49672"/>
                  </a:lnTo>
                  <a:lnTo>
                    <a:pt x="5021" y="53435"/>
                  </a:lnTo>
                  <a:close/>
                  <a:moveTo>
                    <a:pt x="7931" y="53435"/>
                  </a:moveTo>
                  <a:lnTo>
                    <a:pt x="6664" y="49672"/>
                  </a:lnTo>
                  <a:lnTo>
                    <a:pt x="7931" y="45825"/>
                  </a:lnTo>
                  <a:lnTo>
                    <a:pt x="9104" y="49672"/>
                  </a:lnTo>
                  <a:lnTo>
                    <a:pt x="7931" y="53435"/>
                  </a:lnTo>
                  <a:close/>
                  <a:moveTo>
                    <a:pt x="10793" y="53435"/>
                  </a:moveTo>
                  <a:lnTo>
                    <a:pt x="9526" y="49672"/>
                  </a:lnTo>
                  <a:lnTo>
                    <a:pt x="10793" y="45825"/>
                  </a:lnTo>
                  <a:lnTo>
                    <a:pt x="12014" y="49672"/>
                  </a:lnTo>
                  <a:lnTo>
                    <a:pt x="10793" y="53435"/>
                  </a:lnTo>
                  <a:close/>
                  <a:moveTo>
                    <a:pt x="13703" y="53435"/>
                  </a:moveTo>
                  <a:lnTo>
                    <a:pt x="12483" y="49672"/>
                  </a:lnTo>
                  <a:lnTo>
                    <a:pt x="13703" y="45825"/>
                  </a:lnTo>
                  <a:lnTo>
                    <a:pt x="14970" y="49672"/>
                  </a:lnTo>
                  <a:lnTo>
                    <a:pt x="13703" y="53435"/>
                  </a:lnTo>
                  <a:close/>
                  <a:moveTo>
                    <a:pt x="16566" y="53435"/>
                  </a:moveTo>
                  <a:lnTo>
                    <a:pt x="15393" y="49672"/>
                  </a:lnTo>
                  <a:lnTo>
                    <a:pt x="16566" y="45825"/>
                  </a:lnTo>
                  <a:lnTo>
                    <a:pt x="17833" y="49672"/>
                  </a:lnTo>
                  <a:lnTo>
                    <a:pt x="16566" y="53435"/>
                  </a:lnTo>
                  <a:close/>
                  <a:moveTo>
                    <a:pt x="19475" y="53435"/>
                  </a:moveTo>
                  <a:lnTo>
                    <a:pt x="18255" y="49672"/>
                  </a:lnTo>
                  <a:lnTo>
                    <a:pt x="19475" y="45825"/>
                  </a:lnTo>
                  <a:lnTo>
                    <a:pt x="20743" y="49672"/>
                  </a:lnTo>
                  <a:lnTo>
                    <a:pt x="19475" y="53435"/>
                  </a:lnTo>
                  <a:close/>
                  <a:moveTo>
                    <a:pt x="22338" y="53435"/>
                  </a:moveTo>
                  <a:lnTo>
                    <a:pt x="21165" y="49672"/>
                  </a:lnTo>
                  <a:lnTo>
                    <a:pt x="22338" y="45825"/>
                  </a:lnTo>
                  <a:lnTo>
                    <a:pt x="23605" y="49672"/>
                  </a:lnTo>
                  <a:lnTo>
                    <a:pt x="22338" y="53435"/>
                  </a:lnTo>
                  <a:close/>
                  <a:moveTo>
                    <a:pt x="25248" y="53435"/>
                  </a:moveTo>
                  <a:lnTo>
                    <a:pt x="24028" y="49672"/>
                  </a:lnTo>
                  <a:lnTo>
                    <a:pt x="25248" y="45825"/>
                  </a:lnTo>
                  <a:lnTo>
                    <a:pt x="26515" y="49672"/>
                  </a:lnTo>
                  <a:lnTo>
                    <a:pt x="25248" y="53435"/>
                  </a:lnTo>
                  <a:close/>
                  <a:moveTo>
                    <a:pt x="28111" y="53435"/>
                  </a:moveTo>
                  <a:lnTo>
                    <a:pt x="26937" y="49672"/>
                  </a:lnTo>
                  <a:lnTo>
                    <a:pt x="28111" y="45825"/>
                  </a:lnTo>
                  <a:lnTo>
                    <a:pt x="29378" y="49672"/>
                  </a:lnTo>
                  <a:lnTo>
                    <a:pt x="28111" y="53435"/>
                  </a:lnTo>
                  <a:close/>
                  <a:moveTo>
                    <a:pt x="31067" y="53435"/>
                  </a:moveTo>
                  <a:lnTo>
                    <a:pt x="29800" y="49672"/>
                  </a:lnTo>
                  <a:lnTo>
                    <a:pt x="31067" y="45825"/>
                  </a:lnTo>
                  <a:lnTo>
                    <a:pt x="32287" y="49672"/>
                  </a:lnTo>
                  <a:lnTo>
                    <a:pt x="31067" y="53435"/>
                  </a:lnTo>
                  <a:close/>
                  <a:moveTo>
                    <a:pt x="33977" y="53435"/>
                  </a:moveTo>
                  <a:lnTo>
                    <a:pt x="32710" y="49672"/>
                  </a:lnTo>
                  <a:lnTo>
                    <a:pt x="33977" y="45825"/>
                  </a:lnTo>
                  <a:lnTo>
                    <a:pt x="35150" y="49672"/>
                  </a:lnTo>
                  <a:lnTo>
                    <a:pt x="33977" y="53435"/>
                  </a:lnTo>
                  <a:close/>
                  <a:moveTo>
                    <a:pt x="36840" y="53435"/>
                  </a:moveTo>
                  <a:lnTo>
                    <a:pt x="35572" y="49672"/>
                  </a:lnTo>
                  <a:lnTo>
                    <a:pt x="36840" y="45825"/>
                  </a:lnTo>
                  <a:lnTo>
                    <a:pt x="38060" y="49672"/>
                  </a:lnTo>
                  <a:lnTo>
                    <a:pt x="36840" y="53435"/>
                  </a:lnTo>
                  <a:close/>
                  <a:moveTo>
                    <a:pt x="39749" y="53435"/>
                  </a:moveTo>
                  <a:lnTo>
                    <a:pt x="38482" y="49672"/>
                  </a:lnTo>
                  <a:lnTo>
                    <a:pt x="39749" y="45825"/>
                  </a:lnTo>
                  <a:lnTo>
                    <a:pt x="40922" y="49672"/>
                  </a:lnTo>
                  <a:lnTo>
                    <a:pt x="39749" y="53435"/>
                  </a:lnTo>
                  <a:close/>
                  <a:moveTo>
                    <a:pt x="42612" y="53435"/>
                  </a:moveTo>
                  <a:lnTo>
                    <a:pt x="41345" y="49672"/>
                  </a:lnTo>
                  <a:lnTo>
                    <a:pt x="42612" y="45825"/>
                  </a:lnTo>
                  <a:lnTo>
                    <a:pt x="43832" y="49672"/>
                  </a:lnTo>
                  <a:lnTo>
                    <a:pt x="42612" y="53435"/>
                  </a:lnTo>
                  <a:close/>
                  <a:moveTo>
                    <a:pt x="45522" y="53435"/>
                  </a:moveTo>
                  <a:lnTo>
                    <a:pt x="44254" y="49672"/>
                  </a:lnTo>
                  <a:lnTo>
                    <a:pt x="45522" y="45825"/>
                  </a:lnTo>
                  <a:lnTo>
                    <a:pt x="46695" y="49672"/>
                  </a:lnTo>
                  <a:lnTo>
                    <a:pt x="45522" y="53435"/>
                  </a:lnTo>
                  <a:close/>
                  <a:moveTo>
                    <a:pt x="48384" y="53435"/>
                  </a:moveTo>
                  <a:lnTo>
                    <a:pt x="47211" y="49672"/>
                  </a:lnTo>
                  <a:lnTo>
                    <a:pt x="48384" y="45825"/>
                  </a:lnTo>
                  <a:lnTo>
                    <a:pt x="49651" y="49672"/>
                  </a:lnTo>
                  <a:lnTo>
                    <a:pt x="48384" y="53435"/>
                  </a:lnTo>
                  <a:close/>
                  <a:moveTo>
                    <a:pt x="51294" y="53435"/>
                  </a:moveTo>
                  <a:lnTo>
                    <a:pt x="50074" y="49672"/>
                  </a:lnTo>
                  <a:lnTo>
                    <a:pt x="51294" y="45825"/>
                  </a:lnTo>
                  <a:lnTo>
                    <a:pt x="52561" y="49672"/>
                  </a:lnTo>
                  <a:lnTo>
                    <a:pt x="51294" y="53435"/>
                  </a:lnTo>
                  <a:close/>
                  <a:moveTo>
                    <a:pt x="54157" y="53435"/>
                  </a:moveTo>
                  <a:lnTo>
                    <a:pt x="52983" y="49672"/>
                  </a:lnTo>
                  <a:lnTo>
                    <a:pt x="54157" y="45825"/>
                  </a:lnTo>
                  <a:lnTo>
                    <a:pt x="55424" y="49672"/>
                  </a:lnTo>
                  <a:lnTo>
                    <a:pt x="54157" y="53435"/>
                  </a:lnTo>
                  <a:close/>
                  <a:moveTo>
                    <a:pt x="57066" y="53435"/>
                  </a:moveTo>
                  <a:lnTo>
                    <a:pt x="55846" y="49672"/>
                  </a:lnTo>
                  <a:lnTo>
                    <a:pt x="57066" y="45825"/>
                  </a:lnTo>
                  <a:lnTo>
                    <a:pt x="58333" y="49672"/>
                  </a:lnTo>
                  <a:lnTo>
                    <a:pt x="57066" y="53435"/>
                  </a:lnTo>
                  <a:close/>
                  <a:moveTo>
                    <a:pt x="59929" y="53435"/>
                  </a:moveTo>
                  <a:lnTo>
                    <a:pt x="58756" y="49672"/>
                  </a:lnTo>
                  <a:lnTo>
                    <a:pt x="59929" y="45825"/>
                  </a:lnTo>
                  <a:lnTo>
                    <a:pt x="61196" y="49672"/>
                  </a:lnTo>
                  <a:lnTo>
                    <a:pt x="59929" y="53435"/>
                  </a:lnTo>
                  <a:close/>
                  <a:moveTo>
                    <a:pt x="62839" y="53435"/>
                  </a:moveTo>
                  <a:lnTo>
                    <a:pt x="61619" y="49672"/>
                  </a:lnTo>
                  <a:lnTo>
                    <a:pt x="62839" y="45825"/>
                  </a:lnTo>
                  <a:lnTo>
                    <a:pt x="64106" y="49672"/>
                  </a:lnTo>
                  <a:lnTo>
                    <a:pt x="62839" y="53435"/>
                  </a:lnTo>
                  <a:close/>
                  <a:moveTo>
                    <a:pt x="65795" y="53435"/>
                  </a:moveTo>
                  <a:lnTo>
                    <a:pt x="64528" y="49672"/>
                  </a:lnTo>
                  <a:lnTo>
                    <a:pt x="65795" y="45825"/>
                  </a:lnTo>
                  <a:lnTo>
                    <a:pt x="66969" y="49672"/>
                  </a:lnTo>
                  <a:lnTo>
                    <a:pt x="65795" y="53435"/>
                  </a:lnTo>
                  <a:close/>
                  <a:moveTo>
                    <a:pt x="68658" y="53435"/>
                  </a:moveTo>
                  <a:lnTo>
                    <a:pt x="67391" y="49672"/>
                  </a:lnTo>
                  <a:lnTo>
                    <a:pt x="68658" y="45825"/>
                  </a:lnTo>
                  <a:lnTo>
                    <a:pt x="69878" y="49672"/>
                  </a:lnTo>
                  <a:lnTo>
                    <a:pt x="68658" y="53435"/>
                  </a:lnTo>
                  <a:close/>
                  <a:moveTo>
                    <a:pt x="71568" y="53435"/>
                  </a:moveTo>
                  <a:lnTo>
                    <a:pt x="70301" y="49672"/>
                  </a:lnTo>
                  <a:lnTo>
                    <a:pt x="71568" y="45825"/>
                  </a:lnTo>
                  <a:lnTo>
                    <a:pt x="72741" y="49672"/>
                  </a:lnTo>
                  <a:lnTo>
                    <a:pt x="71568" y="53435"/>
                  </a:lnTo>
                  <a:close/>
                  <a:moveTo>
                    <a:pt x="74430" y="53435"/>
                  </a:moveTo>
                  <a:lnTo>
                    <a:pt x="73163" y="49672"/>
                  </a:lnTo>
                  <a:lnTo>
                    <a:pt x="74430" y="45825"/>
                  </a:lnTo>
                  <a:lnTo>
                    <a:pt x="75651" y="49672"/>
                  </a:lnTo>
                  <a:lnTo>
                    <a:pt x="74430" y="53435"/>
                  </a:lnTo>
                  <a:close/>
                  <a:moveTo>
                    <a:pt x="77340" y="53435"/>
                  </a:moveTo>
                  <a:lnTo>
                    <a:pt x="76073" y="49672"/>
                  </a:lnTo>
                  <a:lnTo>
                    <a:pt x="77340" y="45825"/>
                  </a:lnTo>
                  <a:lnTo>
                    <a:pt x="78513" y="49672"/>
                  </a:lnTo>
                  <a:lnTo>
                    <a:pt x="77340" y="53435"/>
                  </a:lnTo>
                  <a:close/>
                  <a:moveTo>
                    <a:pt x="80203" y="53435"/>
                  </a:moveTo>
                  <a:lnTo>
                    <a:pt x="78936" y="49672"/>
                  </a:lnTo>
                  <a:lnTo>
                    <a:pt x="80203" y="45825"/>
                  </a:lnTo>
                  <a:lnTo>
                    <a:pt x="81423" y="49672"/>
                  </a:lnTo>
                  <a:lnTo>
                    <a:pt x="80203" y="53435"/>
                  </a:lnTo>
                  <a:close/>
                  <a:moveTo>
                    <a:pt x="83113" y="53435"/>
                  </a:moveTo>
                  <a:lnTo>
                    <a:pt x="81892" y="49672"/>
                  </a:lnTo>
                  <a:lnTo>
                    <a:pt x="83113" y="45825"/>
                  </a:lnTo>
                  <a:lnTo>
                    <a:pt x="84380" y="49672"/>
                  </a:lnTo>
                  <a:lnTo>
                    <a:pt x="83113" y="53435"/>
                  </a:lnTo>
                  <a:close/>
                  <a:moveTo>
                    <a:pt x="85975" y="53435"/>
                  </a:moveTo>
                  <a:lnTo>
                    <a:pt x="84802" y="49672"/>
                  </a:lnTo>
                  <a:lnTo>
                    <a:pt x="85975" y="45825"/>
                  </a:lnTo>
                  <a:lnTo>
                    <a:pt x="87242" y="49672"/>
                  </a:lnTo>
                  <a:lnTo>
                    <a:pt x="85975" y="53435"/>
                  </a:lnTo>
                  <a:close/>
                  <a:moveTo>
                    <a:pt x="88885" y="53435"/>
                  </a:moveTo>
                  <a:lnTo>
                    <a:pt x="87665" y="49672"/>
                  </a:lnTo>
                  <a:lnTo>
                    <a:pt x="88885" y="45825"/>
                  </a:lnTo>
                  <a:lnTo>
                    <a:pt x="90152" y="49672"/>
                  </a:lnTo>
                  <a:lnTo>
                    <a:pt x="88885" y="53435"/>
                  </a:lnTo>
                  <a:close/>
                  <a:moveTo>
                    <a:pt x="91748" y="53435"/>
                  </a:moveTo>
                  <a:lnTo>
                    <a:pt x="90574" y="49672"/>
                  </a:lnTo>
                  <a:lnTo>
                    <a:pt x="91748" y="45825"/>
                  </a:lnTo>
                  <a:lnTo>
                    <a:pt x="93015" y="49672"/>
                  </a:lnTo>
                  <a:lnTo>
                    <a:pt x="91748" y="53435"/>
                  </a:lnTo>
                  <a:close/>
                  <a:moveTo>
                    <a:pt x="94657" y="53435"/>
                  </a:moveTo>
                  <a:lnTo>
                    <a:pt x="93437" y="49672"/>
                  </a:lnTo>
                  <a:lnTo>
                    <a:pt x="94657" y="45825"/>
                  </a:lnTo>
                  <a:lnTo>
                    <a:pt x="95924" y="49672"/>
                  </a:lnTo>
                  <a:lnTo>
                    <a:pt x="94657" y="53435"/>
                  </a:lnTo>
                  <a:close/>
                  <a:moveTo>
                    <a:pt x="97520" y="53435"/>
                  </a:moveTo>
                  <a:lnTo>
                    <a:pt x="96347" y="49672"/>
                  </a:lnTo>
                  <a:lnTo>
                    <a:pt x="97520" y="45825"/>
                  </a:lnTo>
                  <a:lnTo>
                    <a:pt x="98787" y="49672"/>
                  </a:lnTo>
                  <a:lnTo>
                    <a:pt x="97520" y="53435"/>
                  </a:lnTo>
                  <a:close/>
                  <a:moveTo>
                    <a:pt x="100477" y="53435"/>
                  </a:moveTo>
                  <a:lnTo>
                    <a:pt x="99210" y="49672"/>
                  </a:lnTo>
                  <a:lnTo>
                    <a:pt x="100477" y="45825"/>
                  </a:lnTo>
                  <a:lnTo>
                    <a:pt x="101697" y="49672"/>
                  </a:lnTo>
                  <a:lnTo>
                    <a:pt x="100477" y="53435"/>
                  </a:lnTo>
                  <a:close/>
                  <a:moveTo>
                    <a:pt x="103386" y="53435"/>
                  </a:moveTo>
                  <a:lnTo>
                    <a:pt x="102119" y="49672"/>
                  </a:lnTo>
                  <a:lnTo>
                    <a:pt x="103386" y="45825"/>
                  </a:lnTo>
                  <a:lnTo>
                    <a:pt x="104560" y="49672"/>
                  </a:lnTo>
                  <a:lnTo>
                    <a:pt x="103386" y="53435"/>
                  </a:lnTo>
                  <a:close/>
                  <a:moveTo>
                    <a:pt x="106249" y="53435"/>
                  </a:moveTo>
                  <a:lnTo>
                    <a:pt x="104982" y="49672"/>
                  </a:lnTo>
                  <a:lnTo>
                    <a:pt x="106249" y="45825"/>
                  </a:lnTo>
                  <a:lnTo>
                    <a:pt x="107469" y="49672"/>
                  </a:lnTo>
                  <a:lnTo>
                    <a:pt x="106249" y="53435"/>
                  </a:lnTo>
                  <a:close/>
                  <a:moveTo>
                    <a:pt x="109159" y="53435"/>
                  </a:moveTo>
                  <a:lnTo>
                    <a:pt x="107892" y="49672"/>
                  </a:lnTo>
                  <a:lnTo>
                    <a:pt x="109159" y="45825"/>
                  </a:lnTo>
                  <a:lnTo>
                    <a:pt x="110332" y="49672"/>
                  </a:lnTo>
                  <a:lnTo>
                    <a:pt x="109159" y="53435"/>
                  </a:lnTo>
                  <a:close/>
                  <a:moveTo>
                    <a:pt x="112021" y="53435"/>
                  </a:moveTo>
                  <a:lnTo>
                    <a:pt x="110754" y="49672"/>
                  </a:lnTo>
                  <a:lnTo>
                    <a:pt x="112021" y="45825"/>
                  </a:lnTo>
                  <a:lnTo>
                    <a:pt x="113242" y="49672"/>
                  </a:lnTo>
                  <a:lnTo>
                    <a:pt x="112021" y="53435"/>
                  </a:lnTo>
                  <a:close/>
                  <a:moveTo>
                    <a:pt x="114931" y="53435"/>
                  </a:moveTo>
                  <a:lnTo>
                    <a:pt x="113664" y="49672"/>
                  </a:lnTo>
                  <a:lnTo>
                    <a:pt x="114931" y="45825"/>
                  </a:lnTo>
                  <a:lnTo>
                    <a:pt x="116104" y="49672"/>
                  </a:lnTo>
                  <a:lnTo>
                    <a:pt x="114931" y="53435"/>
                  </a:lnTo>
                  <a:close/>
                  <a:moveTo>
                    <a:pt x="117794" y="53435"/>
                  </a:moveTo>
                  <a:lnTo>
                    <a:pt x="116621" y="49672"/>
                  </a:lnTo>
                  <a:lnTo>
                    <a:pt x="117794" y="45825"/>
                  </a:lnTo>
                  <a:lnTo>
                    <a:pt x="119061" y="49672"/>
                  </a:lnTo>
                  <a:lnTo>
                    <a:pt x="117794" y="53435"/>
                  </a:lnTo>
                  <a:close/>
                  <a:moveTo>
                    <a:pt x="3566" y="48919"/>
                  </a:moveTo>
                  <a:lnTo>
                    <a:pt x="2393" y="45156"/>
                  </a:lnTo>
                  <a:lnTo>
                    <a:pt x="3566" y="41393"/>
                  </a:lnTo>
                  <a:lnTo>
                    <a:pt x="4833" y="45156"/>
                  </a:lnTo>
                  <a:lnTo>
                    <a:pt x="3566" y="48919"/>
                  </a:lnTo>
                  <a:close/>
                  <a:moveTo>
                    <a:pt x="6429" y="48919"/>
                  </a:moveTo>
                  <a:lnTo>
                    <a:pt x="5256" y="45156"/>
                  </a:lnTo>
                  <a:lnTo>
                    <a:pt x="6429" y="41393"/>
                  </a:lnTo>
                  <a:lnTo>
                    <a:pt x="7696" y="45156"/>
                  </a:lnTo>
                  <a:lnTo>
                    <a:pt x="6429" y="48919"/>
                  </a:lnTo>
                  <a:close/>
                  <a:moveTo>
                    <a:pt x="9339" y="48919"/>
                  </a:moveTo>
                  <a:lnTo>
                    <a:pt x="8118" y="45156"/>
                  </a:lnTo>
                  <a:lnTo>
                    <a:pt x="9339" y="41393"/>
                  </a:lnTo>
                  <a:lnTo>
                    <a:pt x="10606" y="45156"/>
                  </a:lnTo>
                  <a:lnTo>
                    <a:pt x="9339" y="48919"/>
                  </a:lnTo>
                  <a:close/>
                  <a:moveTo>
                    <a:pt x="12295" y="48919"/>
                  </a:moveTo>
                  <a:lnTo>
                    <a:pt x="11028" y="45156"/>
                  </a:lnTo>
                  <a:lnTo>
                    <a:pt x="12295" y="41393"/>
                  </a:lnTo>
                  <a:lnTo>
                    <a:pt x="13468" y="45156"/>
                  </a:lnTo>
                  <a:lnTo>
                    <a:pt x="12295" y="48919"/>
                  </a:lnTo>
                  <a:close/>
                  <a:moveTo>
                    <a:pt x="15158" y="48919"/>
                  </a:moveTo>
                  <a:lnTo>
                    <a:pt x="13891" y="45156"/>
                  </a:lnTo>
                  <a:lnTo>
                    <a:pt x="15158" y="41393"/>
                  </a:lnTo>
                  <a:lnTo>
                    <a:pt x="16378" y="45156"/>
                  </a:lnTo>
                  <a:lnTo>
                    <a:pt x="15158" y="48919"/>
                  </a:lnTo>
                  <a:close/>
                  <a:moveTo>
                    <a:pt x="18068" y="48919"/>
                  </a:moveTo>
                  <a:lnTo>
                    <a:pt x="16800" y="45156"/>
                  </a:lnTo>
                  <a:lnTo>
                    <a:pt x="18068" y="41393"/>
                  </a:lnTo>
                  <a:lnTo>
                    <a:pt x="19241" y="45156"/>
                  </a:lnTo>
                  <a:lnTo>
                    <a:pt x="18068" y="48919"/>
                  </a:lnTo>
                  <a:close/>
                  <a:moveTo>
                    <a:pt x="20930" y="48919"/>
                  </a:moveTo>
                  <a:lnTo>
                    <a:pt x="19663" y="45156"/>
                  </a:lnTo>
                  <a:lnTo>
                    <a:pt x="20930" y="41393"/>
                  </a:lnTo>
                  <a:lnTo>
                    <a:pt x="22150" y="45156"/>
                  </a:lnTo>
                  <a:lnTo>
                    <a:pt x="20930" y="48919"/>
                  </a:lnTo>
                  <a:close/>
                  <a:moveTo>
                    <a:pt x="23840" y="48919"/>
                  </a:moveTo>
                  <a:lnTo>
                    <a:pt x="22573" y="45156"/>
                  </a:lnTo>
                  <a:lnTo>
                    <a:pt x="23840" y="41393"/>
                  </a:lnTo>
                  <a:lnTo>
                    <a:pt x="25013" y="45156"/>
                  </a:lnTo>
                  <a:lnTo>
                    <a:pt x="23840" y="48919"/>
                  </a:lnTo>
                  <a:close/>
                  <a:moveTo>
                    <a:pt x="26703" y="48919"/>
                  </a:moveTo>
                  <a:lnTo>
                    <a:pt x="25436" y="45156"/>
                  </a:lnTo>
                  <a:lnTo>
                    <a:pt x="26703" y="41393"/>
                  </a:lnTo>
                  <a:lnTo>
                    <a:pt x="27923" y="45156"/>
                  </a:lnTo>
                  <a:lnTo>
                    <a:pt x="26703" y="48919"/>
                  </a:lnTo>
                  <a:close/>
                  <a:moveTo>
                    <a:pt x="29612" y="48919"/>
                  </a:moveTo>
                  <a:lnTo>
                    <a:pt x="28392" y="45156"/>
                  </a:lnTo>
                  <a:lnTo>
                    <a:pt x="29612" y="41393"/>
                  </a:lnTo>
                  <a:lnTo>
                    <a:pt x="30879" y="45156"/>
                  </a:lnTo>
                  <a:lnTo>
                    <a:pt x="29612" y="48919"/>
                  </a:lnTo>
                  <a:close/>
                  <a:moveTo>
                    <a:pt x="32475" y="48919"/>
                  </a:moveTo>
                  <a:lnTo>
                    <a:pt x="31302" y="45156"/>
                  </a:lnTo>
                  <a:lnTo>
                    <a:pt x="32475" y="41393"/>
                  </a:lnTo>
                  <a:lnTo>
                    <a:pt x="33742" y="45156"/>
                  </a:lnTo>
                  <a:lnTo>
                    <a:pt x="32475" y="48919"/>
                  </a:lnTo>
                  <a:close/>
                  <a:moveTo>
                    <a:pt x="35385" y="48919"/>
                  </a:moveTo>
                  <a:lnTo>
                    <a:pt x="34165" y="45156"/>
                  </a:lnTo>
                  <a:lnTo>
                    <a:pt x="35385" y="41393"/>
                  </a:lnTo>
                  <a:lnTo>
                    <a:pt x="36652" y="45156"/>
                  </a:lnTo>
                  <a:lnTo>
                    <a:pt x="35385" y="48919"/>
                  </a:lnTo>
                  <a:close/>
                  <a:moveTo>
                    <a:pt x="38247" y="48919"/>
                  </a:moveTo>
                  <a:lnTo>
                    <a:pt x="37074" y="45156"/>
                  </a:lnTo>
                  <a:lnTo>
                    <a:pt x="38247" y="41393"/>
                  </a:lnTo>
                  <a:lnTo>
                    <a:pt x="39515" y="45156"/>
                  </a:lnTo>
                  <a:lnTo>
                    <a:pt x="38247" y="48919"/>
                  </a:lnTo>
                  <a:close/>
                  <a:moveTo>
                    <a:pt x="41157" y="48919"/>
                  </a:moveTo>
                  <a:lnTo>
                    <a:pt x="39937" y="45156"/>
                  </a:lnTo>
                  <a:lnTo>
                    <a:pt x="41157" y="41393"/>
                  </a:lnTo>
                  <a:lnTo>
                    <a:pt x="42424" y="45156"/>
                  </a:lnTo>
                  <a:lnTo>
                    <a:pt x="41157" y="48919"/>
                  </a:lnTo>
                  <a:close/>
                  <a:moveTo>
                    <a:pt x="44020" y="48919"/>
                  </a:moveTo>
                  <a:lnTo>
                    <a:pt x="42847" y="45156"/>
                  </a:lnTo>
                  <a:lnTo>
                    <a:pt x="44020" y="41393"/>
                  </a:lnTo>
                  <a:lnTo>
                    <a:pt x="45287" y="45156"/>
                  </a:lnTo>
                  <a:lnTo>
                    <a:pt x="44020" y="48919"/>
                  </a:lnTo>
                  <a:close/>
                  <a:moveTo>
                    <a:pt x="46976" y="48919"/>
                  </a:moveTo>
                  <a:lnTo>
                    <a:pt x="45709" y="45156"/>
                  </a:lnTo>
                  <a:lnTo>
                    <a:pt x="46976" y="41393"/>
                  </a:lnTo>
                  <a:lnTo>
                    <a:pt x="48197" y="45156"/>
                  </a:lnTo>
                  <a:lnTo>
                    <a:pt x="46976" y="48919"/>
                  </a:lnTo>
                  <a:close/>
                  <a:moveTo>
                    <a:pt x="49886" y="48919"/>
                  </a:moveTo>
                  <a:lnTo>
                    <a:pt x="48619" y="45156"/>
                  </a:lnTo>
                  <a:lnTo>
                    <a:pt x="49886" y="41393"/>
                  </a:lnTo>
                  <a:lnTo>
                    <a:pt x="51059" y="45156"/>
                  </a:lnTo>
                  <a:lnTo>
                    <a:pt x="49886" y="48919"/>
                  </a:lnTo>
                  <a:close/>
                  <a:moveTo>
                    <a:pt x="52749" y="48919"/>
                  </a:moveTo>
                  <a:lnTo>
                    <a:pt x="51482" y="45156"/>
                  </a:lnTo>
                  <a:lnTo>
                    <a:pt x="52749" y="41393"/>
                  </a:lnTo>
                  <a:lnTo>
                    <a:pt x="53969" y="45156"/>
                  </a:lnTo>
                  <a:lnTo>
                    <a:pt x="52749" y="48919"/>
                  </a:lnTo>
                  <a:close/>
                  <a:moveTo>
                    <a:pt x="55658" y="48919"/>
                  </a:moveTo>
                  <a:lnTo>
                    <a:pt x="54391" y="45156"/>
                  </a:lnTo>
                  <a:lnTo>
                    <a:pt x="55658" y="41393"/>
                  </a:lnTo>
                  <a:lnTo>
                    <a:pt x="56832" y="45156"/>
                  </a:lnTo>
                  <a:lnTo>
                    <a:pt x="55658" y="48919"/>
                  </a:lnTo>
                  <a:close/>
                  <a:moveTo>
                    <a:pt x="58521" y="48919"/>
                  </a:moveTo>
                  <a:lnTo>
                    <a:pt x="57254" y="45156"/>
                  </a:lnTo>
                  <a:lnTo>
                    <a:pt x="58521" y="41393"/>
                  </a:lnTo>
                  <a:lnTo>
                    <a:pt x="59741" y="45156"/>
                  </a:lnTo>
                  <a:lnTo>
                    <a:pt x="58521" y="48919"/>
                  </a:lnTo>
                  <a:close/>
                  <a:moveTo>
                    <a:pt x="61431" y="48919"/>
                  </a:moveTo>
                  <a:lnTo>
                    <a:pt x="60164" y="45156"/>
                  </a:lnTo>
                  <a:lnTo>
                    <a:pt x="61431" y="41393"/>
                  </a:lnTo>
                  <a:lnTo>
                    <a:pt x="62604" y="45156"/>
                  </a:lnTo>
                  <a:lnTo>
                    <a:pt x="61431" y="48919"/>
                  </a:lnTo>
                  <a:close/>
                  <a:moveTo>
                    <a:pt x="64294" y="48919"/>
                  </a:moveTo>
                  <a:lnTo>
                    <a:pt x="63120" y="45156"/>
                  </a:lnTo>
                  <a:lnTo>
                    <a:pt x="64294" y="41393"/>
                  </a:lnTo>
                  <a:lnTo>
                    <a:pt x="65561" y="45156"/>
                  </a:lnTo>
                  <a:lnTo>
                    <a:pt x="64294" y="48919"/>
                  </a:lnTo>
                  <a:close/>
                  <a:moveTo>
                    <a:pt x="67203" y="48919"/>
                  </a:moveTo>
                  <a:lnTo>
                    <a:pt x="65983" y="45156"/>
                  </a:lnTo>
                  <a:lnTo>
                    <a:pt x="67203" y="41393"/>
                  </a:lnTo>
                  <a:lnTo>
                    <a:pt x="68470" y="45156"/>
                  </a:lnTo>
                  <a:lnTo>
                    <a:pt x="67203" y="48919"/>
                  </a:lnTo>
                  <a:close/>
                  <a:moveTo>
                    <a:pt x="70066" y="48919"/>
                  </a:moveTo>
                  <a:lnTo>
                    <a:pt x="68893" y="45156"/>
                  </a:lnTo>
                  <a:lnTo>
                    <a:pt x="70066" y="41393"/>
                  </a:lnTo>
                  <a:lnTo>
                    <a:pt x="71333" y="45156"/>
                  </a:lnTo>
                  <a:lnTo>
                    <a:pt x="70066" y="48919"/>
                  </a:lnTo>
                  <a:close/>
                  <a:moveTo>
                    <a:pt x="72976" y="48919"/>
                  </a:moveTo>
                  <a:lnTo>
                    <a:pt x="71755" y="45156"/>
                  </a:lnTo>
                  <a:lnTo>
                    <a:pt x="72976" y="41393"/>
                  </a:lnTo>
                  <a:lnTo>
                    <a:pt x="74243" y="45156"/>
                  </a:lnTo>
                  <a:lnTo>
                    <a:pt x="72976" y="48919"/>
                  </a:lnTo>
                  <a:close/>
                  <a:moveTo>
                    <a:pt x="75838" y="48919"/>
                  </a:moveTo>
                  <a:lnTo>
                    <a:pt x="74665" y="45156"/>
                  </a:lnTo>
                  <a:lnTo>
                    <a:pt x="75838" y="41393"/>
                  </a:lnTo>
                  <a:lnTo>
                    <a:pt x="77105" y="45156"/>
                  </a:lnTo>
                  <a:lnTo>
                    <a:pt x="75838" y="48919"/>
                  </a:lnTo>
                  <a:close/>
                  <a:moveTo>
                    <a:pt x="78748" y="48919"/>
                  </a:moveTo>
                  <a:lnTo>
                    <a:pt x="77528" y="45156"/>
                  </a:lnTo>
                  <a:lnTo>
                    <a:pt x="78748" y="41393"/>
                  </a:lnTo>
                  <a:lnTo>
                    <a:pt x="80015" y="45156"/>
                  </a:lnTo>
                  <a:lnTo>
                    <a:pt x="78748" y="48919"/>
                  </a:lnTo>
                  <a:close/>
                  <a:moveTo>
                    <a:pt x="81705" y="48919"/>
                  </a:moveTo>
                  <a:lnTo>
                    <a:pt x="80438" y="45156"/>
                  </a:lnTo>
                  <a:lnTo>
                    <a:pt x="81705" y="41393"/>
                  </a:lnTo>
                  <a:lnTo>
                    <a:pt x="82878" y="45156"/>
                  </a:lnTo>
                  <a:lnTo>
                    <a:pt x="81705" y="48919"/>
                  </a:lnTo>
                  <a:close/>
                  <a:moveTo>
                    <a:pt x="84567" y="48919"/>
                  </a:moveTo>
                  <a:lnTo>
                    <a:pt x="83300" y="45156"/>
                  </a:lnTo>
                  <a:lnTo>
                    <a:pt x="84567" y="41393"/>
                  </a:lnTo>
                  <a:lnTo>
                    <a:pt x="85788" y="45156"/>
                  </a:lnTo>
                  <a:lnTo>
                    <a:pt x="84567" y="48919"/>
                  </a:lnTo>
                  <a:close/>
                  <a:moveTo>
                    <a:pt x="87477" y="48919"/>
                  </a:moveTo>
                  <a:lnTo>
                    <a:pt x="86210" y="45156"/>
                  </a:lnTo>
                  <a:lnTo>
                    <a:pt x="87477" y="41393"/>
                  </a:lnTo>
                  <a:lnTo>
                    <a:pt x="88650" y="45156"/>
                  </a:lnTo>
                  <a:lnTo>
                    <a:pt x="87477" y="48919"/>
                  </a:lnTo>
                  <a:close/>
                  <a:moveTo>
                    <a:pt x="90340" y="48919"/>
                  </a:moveTo>
                  <a:lnTo>
                    <a:pt x="89073" y="45156"/>
                  </a:lnTo>
                  <a:lnTo>
                    <a:pt x="90340" y="41393"/>
                  </a:lnTo>
                  <a:lnTo>
                    <a:pt x="91560" y="45156"/>
                  </a:lnTo>
                  <a:lnTo>
                    <a:pt x="90340" y="48919"/>
                  </a:lnTo>
                  <a:close/>
                  <a:moveTo>
                    <a:pt x="93249" y="48919"/>
                  </a:moveTo>
                  <a:lnTo>
                    <a:pt x="91982" y="45156"/>
                  </a:lnTo>
                  <a:lnTo>
                    <a:pt x="93249" y="41393"/>
                  </a:lnTo>
                  <a:lnTo>
                    <a:pt x="94423" y="45156"/>
                  </a:lnTo>
                  <a:lnTo>
                    <a:pt x="93249" y="48919"/>
                  </a:lnTo>
                  <a:close/>
                  <a:moveTo>
                    <a:pt x="96112" y="48919"/>
                  </a:moveTo>
                  <a:lnTo>
                    <a:pt x="94845" y="45156"/>
                  </a:lnTo>
                  <a:lnTo>
                    <a:pt x="96112" y="41393"/>
                  </a:lnTo>
                  <a:lnTo>
                    <a:pt x="97332" y="45156"/>
                  </a:lnTo>
                  <a:lnTo>
                    <a:pt x="96112" y="48919"/>
                  </a:lnTo>
                  <a:close/>
                  <a:moveTo>
                    <a:pt x="99022" y="48919"/>
                  </a:moveTo>
                  <a:lnTo>
                    <a:pt x="97802" y="45156"/>
                  </a:lnTo>
                  <a:lnTo>
                    <a:pt x="99022" y="41393"/>
                  </a:lnTo>
                  <a:lnTo>
                    <a:pt x="100289" y="45156"/>
                  </a:lnTo>
                  <a:lnTo>
                    <a:pt x="99022" y="48919"/>
                  </a:lnTo>
                  <a:close/>
                  <a:moveTo>
                    <a:pt x="101885" y="48919"/>
                  </a:moveTo>
                  <a:lnTo>
                    <a:pt x="100711" y="45156"/>
                  </a:lnTo>
                  <a:lnTo>
                    <a:pt x="101885" y="41393"/>
                  </a:lnTo>
                  <a:lnTo>
                    <a:pt x="103152" y="45156"/>
                  </a:lnTo>
                  <a:lnTo>
                    <a:pt x="101885" y="48919"/>
                  </a:lnTo>
                  <a:close/>
                  <a:moveTo>
                    <a:pt x="104794" y="48919"/>
                  </a:moveTo>
                  <a:lnTo>
                    <a:pt x="103574" y="45156"/>
                  </a:lnTo>
                  <a:lnTo>
                    <a:pt x="104794" y="41393"/>
                  </a:lnTo>
                  <a:lnTo>
                    <a:pt x="106061" y="45156"/>
                  </a:lnTo>
                  <a:lnTo>
                    <a:pt x="104794" y="48919"/>
                  </a:lnTo>
                  <a:close/>
                  <a:moveTo>
                    <a:pt x="107657" y="48919"/>
                  </a:moveTo>
                  <a:lnTo>
                    <a:pt x="106484" y="45156"/>
                  </a:lnTo>
                  <a:lnTo>
                    <a:pt x="107657" y="41393"/>
                  </a:lnTo>
                  <a:lnTo>
                    <a:pt x="108924" y="45156"/>
                  </a:lnTo>
                  <a:lnTo>
                    <a:pt x="107657" y="48919"/>
                  </a:lnTo>
                  <a:close/>
                  <a:moveTo>
                    <a:pt x="110567" y="48919"/>
                  </a:moveTo>
                  <a:lnTo>
                    <a:pt x="109346" y="45156"/>
                  </a:lnTo>
                  <a:lnTo>
                    <a:pt x="110567" y="41393"/>
                  </a:lnTo>
                  <a:lnTo>
                    <a:pt x="111834" y="45156"/>
                  </a:lnTo>
                  <a:lnTo>
                    <a:pt x="110567" y="48919"/>
                  </a:lnTo>
                  <a:close/>
                  <a:moveTo>
                    <a:pt x="113429" y="48919"/>
                  </a:moveTo>
                  <a:lnTo>
                    <a:pt x="112256" y="45156"/>
                  </a:lnTo>
                  <a:lnTo>
                    <a:pt x="113429" y="41393"/>
                  </a:lnTo>
                  <a:lnTo>
                    <a:pt x="114696" y="45156"/>
                  </a:lnTo>
                  <a:lnTo>
                    <a:pt x="113429" y="48919"/>
                  </a:lnTo>
                  <a:close/>
                  <a:moveTo>
                    <a:pt x="116386" y="48919"/>
                  </a:moveTo>
                  <a:lnTo>
                    <a:pt x="115119" y="45156"/>
                  </a:lnTo>
                  <a:lnTo>
                    <a:pt x="116386" y="41393"/>
                  </a:lnTo>
                  <a:lnTo>
                    <a:pt x="117606" y="45156"/>
                  </a:lnTo>
                  <a:lnTo>
                    <a:pt x="116386" y="48919"/>
                  </a:lnTo>
                  <a:close/>
                  <a:moveTo>
                    <a:pt x="2158" y="44571"/>
                  </a:moveTo>
                  <a:lnTo>
                    <a:pt x="891" y="40641"/>
                  </a:lnTo>
                  <a:lnTo>
                    <a:pt x="2158" y="36878"/>
                  </a:lnTo>
                  <a:lnTo>
                    <a:pt x="3378" y="40641"/>
                  </a:lnTo>
                  <a:lnTo>
                    <a:pt x="2158" y="44571"/>
                  </a:lnTo>
                  <a:close/>
                  <a:moveTo>
                    <a:pt x="5021" y="44571"/>
                  </a:moveTo>
                  <a:lnTo>
                    <a:pt x="3801" y="40641"/>
                  </a:lnTo>
                  <a:lnTo>
                    <a:pt x="5021" y="36878"/>
                  </a:lnTo>
                  <a:lnTo>
                    <a:pt x="6241" y="40641"/>
                  </a:lnTo>
                  <a:lnTo>
                    <a:pt x="5021" y="44571"/>
                  </a:lnTo>
                  <a:close/>
                  <a:moveTo>
                    <a:pt x="7931" y="44571"/>
                  </a:moveTo>
                  <a:lnTo>
                    <a:pt x="6664" y="40641"/>
                  </a:lnTo>
                  <a:lnTo>
                    <a:pt x="7931" y="36878"/>
                  </a:lnTo>
                  <a:lnTo>
                    <a:pt x="9104" y="40641"/>
                  </a:lnTo>
                  <a:lnTo>
                    <a:pt x="7931" y="44571"/>
                  </a:lnTo>
                  <a:close/>
                  <a:moveTo>
                    <a:pt x="10793" y="44571"/>
                  </a:moveTo>
                  <a:lnTo>
                    <a:pt x="9526" y="40641"/>
                  </a:lnTo>
                  <a:lnTo>
                    <a:pt x="10793" y="36878"/>
                  </a:lnTo>
                  <a:lnTo>
                    <a:pt x="12014" y="40641"/>
                  </a:lnTo>
                  <a:lnTo>
                    <a:pt x="10793" y="44571"/>
                  </a:lnTo>
                  <a:close/>
                  <a:moveTo>
                    <a:pt x="13703" y="44571"/>
                  </a:moveTo>
                  <a:lnTo>
                    <a:pt x="12483" y="40641"/>
                  </a:lnTo>
                  <a:lnTo>
                    <a:pt x="13703" y="36878"/>
                  </a:lnTo>
                  <a:lnTo>
                    <a:pt x="14970" y="40641"/>
                  </a:lnTo>
                  <a:lnTo>
                    <a:pt x="13703" y="44571"/>
                  </a:lnTo>
                  <a:close/>
                  <a:moveTo>
                    <a:pt x="16566" y="44571"/>
                  </a:moveTo>
                  <a:lnTo>
                    <a:pt x="15393" y="40641"/>
                  </a:lnTo>
                  <a:lnTo>
                    <a:pt x="16566" y="36878"/>
                  </a:lnTo>
                  <a:lnTo>
                    <a:pt x="17833" y="40641"/>
                  </a:lnTo>
                  <a:lnTo>
                    <a:pt x="16566" y="44571"/>
                  </a:lnTo>
                  <a:close/>
                  <a:moveTo>
                    <a:pt x="19475" y="44571"/>
                  </a:moveTo>
                  <a:lnTo>
                    <a:pt x="18255" y="40641"/>
                  </a:lnTo>
                  <a:lnTo>
                    <a:pt x="19475" y="36878"/>
                  </a:lnTo>
                  <a:lnTo>
                    <a:pt x="20743" y="40641"/>
                  </a:lnTo>
                  <a:lnTo>
                    <a:pt x="19475" y="44571"/>
                  </a:lnTo>
                  <a:close/>
                  <a:moveTo>
                    <a:pt x="22338" y="44571"/>
                  </a:moveTo>
                  <a:lnTo>
                    <a:pt x="21165" y="40641"/>
                  </a:lnTo>
                  <a:lnTo>
                    <a:pt x="22338" y="36878"/>
                  </a:lnTo>
                  <a:lnTo>
                    <a:pt x="23605" y="40641"/>
                  </a:lnTo>
                  <a:lnTo>
                    <a:pt x="22338" y="44571"/>
                  </a:lnTo>
                  <a:close/>
                  <a:moveTo>
                    <a:pt x="25248" y="44571"/>
                  </a:moveTo>
                  <a:lnTo>
                    <a:pt x="24028" y="40641"/>
                  </a:lnTo>
                  <a:lnTo>
                    <a:pt x="25248" y="36878"/>
                  </a:lnTo>
                  <a:lnTo>
                    <a:pt x="26515" y="40641"/>
                  </a:lnTo>
                  <a:lnTo>
                    <a:pt x="25248" y="44571"/>
                  </a:lnTo>
                  <a:close/>
                  <a:moveTo>
                    <a:pt x="28111" y="44571"/>
                  </a:moveTo>
                  <a:lnTo>
                    <a:pt x="26937" y="40641"/>
                  </a:lnTo>
                  <a:lnTo>
                    <a:pt x="28111" y="36878"/>
                  </a:lnTo>
                  <a:lnTo>
                    <a:pt x="29378" y="40641"/>
                  </a:lnTo>
                  <a:lnTo>
                    <a:pt x="28111" y="44571"/>
                  </a:lnTo>
                  <a:close/>
                  <a:moveTo>
                    <a:pt x="31067" y="44571"/>
                  </a:moveTo>
                  <a:lnTo>
                    <a:pt x="29800" y="40641"/>
                  </a:lnTo>
                  <a:lnTo>
                    <a:pt x="31067" y="36878"/>
                  </a:lnTo>
                  <a:lnTo>
                    <a:pt x="32287" y="40641"/>
                  </a:lnTo>
                  <a:lnTo>
                    <a:pt x="31067" y="44571"/>
                  </a:lnTo>
                  <a:close/>
                  <a:moveTo>
                    <a:pt x="33977" y="44571"/>
                  </a:moveTo>
                  <a:lnTo>
                    <a:pt x="32710" y="40641"/>
                  </a:lnTo>
                  <a:lnTo>
                    <a:pt x="33977" y="36878"/>
                  </a:lnTo>
                  <a:lnTo>
                    <a:pt x="35150" y="40641"/>
                  </a:lnTo>
                  <a:lnTo>
                    <a:pt x="33977" y="44571"/>
                  </a:lnTo>
                  <a:close/>
                  <a:moveTo>
                    <a:pt x="36840" y="44571"/>
                  </a:moveTo>
                  <a:lnTo>
                    <a:pt x="35572" y="40641"/>
                  </a:lnTo>
                  <a:lnTo>
                    <a:pt x="36840" y="36878"/>
                  </a:lnTo>
                  <a:lnTo>
                    <a:pt x="38060" y="40641"/>
                  </a:lnTo>
                  <a:lnTo>
                    <a:pt x="36840" y="44571"/>
                  </a:lnTo>
                  <a:close/>
                  <a:moveTo>
                    <a:pt x="39749" y="44571"/>
                  </a:moveTo>
                  <a:lnTo>
                    <a:pt x="38482" y="40641"/>
                  </a:lnTo>
                  <a:lnTo>
                    <a:pt x="39749" y="36878"/>
                  </a:lnTo>
                  <a:lnTo>
                    <a:pt x="40922" y="40641"/>
                  </a:lnTo>
                  <a:lnTo>
                    <a:pt x="39749" y="44571"/>
                  </a:lnTo>
                  <a:close/>
                  <a:moveTo>
                    <a:pt x="42612" y="44571"/>
                  </a:moveTo>
                  <a:lnTo>
                    <a:pt x="41345" y="40641"/>
                  </a:lnTo>
                  <a:lnTo>
                    <a:pt x="42612" y="36878"/>
                  </a:lnTo>
                  <a:lnTo>
                    <a:pt x="43832" y="40641"/>
                  </a:lnTo>
                  <a:lnTo>
                    <a:pt x="42612" y="44571"/>
                  </a:lnTo>
                  <a:close/>
                  <a:moveTo>
                    <a:pt x="45522" y="44571"/>
                  </a:moveTo>
                  <a:lnTo>
                    <a:pt x="44254" y="40641"/>
                  </a:lnTo>
                  <a:lnTo>
                    <a:pt x="45522" y="36878"/>
                  </a:lnTo>
                  <a:lnTo>
                    <a:pt x="46695" y="40641"/>
                  </a:lnTo>
                  <a:lnTo>
                    <a:pt x="45522" y="44571"/>
                  </a:lnTo>
                  <a:close/>
                  <a:moveTo>
                    <a:pt x="48384" y="44571"/>
                  </a:moveTo>
                  <a:lnTo>
                    <a:pt x="47211" y="40641"/>
                  </a:lnTo>
                  <a:lnTo>
                    <a:pt x="48384" y="36878"/>
                  </a:lnTo>
                  <a:lnTo>
                    <a:pt x="49651" y="40641"/>
                  </a:lnTo>
                  <a:lnTo>
                    <a:pt x="48384" y="44571"/>
                  </a:lnTo>
                  <a:close/>
                  <a:moveTo>
                    <a:pt x="51294" y="44571"/>
                  </a:moveTo>
                  <a:lnTo>
                    <a:pt x="50074" y="40641"/>
                  </a:lnTo>
                  <a:lnTo>
                    <a:pt x="51294" y="36878"/>
                  </a:lnTo>
                  <a:lnTo>
                    <a:pt x="52561" y="40641"/>
                  </a:lnTo>
                  <a:lnTo>
                    <a:pt x="51294" y="44571"/>
                  </a:lnTo>
                  <a:close/>
                  <a:moveTo>
                    <a:pt x="54157" y="44571"/>
                  </a:moveTo>
                  <a:lnTo>
                    <a:pt x="52983" y="40641"/>
                  </a:lnTo>
                  <a:lnTo>
                    <a:pt x="54157" y="36878"/>
                  </a:lnTo>
                  <a:lnTo>
                    <a:pt x="55424" y="40641"/>
                  </a:lnTo>
                  <a:lnTo>
                    <a:pt x="54157" y="44571"/>
                  </a:lnTo>
                  <a:close/>
                  <a:moveTo>
                    <a:pt x="57066" y="44571"/>
                  </a:moveTo>
                  <a:lnTo>
                    <a:pt x="55846" y="40641"/>
                  </a:lnTo>
                  <a:lnTo>
                    <a:pt x="57066" y="36878"/>
                  </a:lnTo>
                  <a:lnTo>
                    <a:pt x="58333" y="40641"/>
                  </a:lnTo>
                  <a:lnTo>
                    <a:pt x="57066" y="44571"/>
                  </a:lnTo>
                  <a:close/>
                  <a:moveTo>
                    <a:pt x="59929" y="44571"/>
                  </a:moveTo>
                  <a:lnTo>
                    <a:pt x="58756" y="40641"/>
                  </a:lnTo>
                  <a:lnTo>
                    <a:pt x="59929" y="36878"/>
                  </a:lnTo>
                  <a:lnTo>
                    <a:pt x="61196" y="40641"/>
                  </a:lnTo>
                  <a:lnTo>
                    <a:pt x="59929" y="44571"/>
                  </a:lnTo>
                  <a:close/>
                  <a:moveTo>
                    <a:pt x="62839" y="44571"/>
                  </a:moveTo>
                  <a:lnTo>
                    <a:pt x="61619" y="40641"/>
                  </a:lnTo>
                  <a:lnTo>
                    <a:pt x="62839" y="36878"/>
                  </a:lnTo>
                  <a:lnTo>
                    <a:pt x="64106" y="40641"/>
                  </a:lnTo>
                  <a:lnTo>
                    <a:pt x="62839" y="44571"/>
                  </a:lnTo>
                  <a:close/>
                  <a:moveTo>
                    <a:pt x="65795" y="44571"/>
                  </a:moveTo>
                  <a:lnTo>
                    <a:pt x="64528" y="40641"/>
                  </a:lnTo>
                  <a:lnTo>
                    <a:pt x="65795" y="36878"/>
                  </a:lnTo>
                  <a:lnTo>
                    <a:pt x="66969" y="40641"/>
                  </a:lnTo>
                  <a:lnTo>
                    <a:pt x="65795" y="44571"/>
                  </a:lnTo>
                  <a:close/>
                  <a:moveTo>
                    <a:pt x="68658" y="44571"/>
                  </a:moveTo>
                  <a:lnTo>
                    <a:pt x="67391" y="40641"/>
                  </a:lnTo>
                  <a:lnTo>
                    <a:pt x="68658" y="36878"/>
                  </a:lnTo>
                  <a:lnTo>
                    <a:pt x="69878" y="40641"/>
                  </a:lnTo>
                  <a:lnTo>
                    <a:pt x="68658" y="44571"/>
                  </a:lnTo>
                  <a:close/>
                  <a:moveTo>
                    <a:pt x="71568" y="44571"/>
                  </a:moveTo>
                  <a:lnTo>
                    <a:pt x="70301" y="40641"/>
                  </a:lnTo>
                  <a:lnTo>
                    <a:pt x="71568" y="36878"/>
                  </a:lnTo>
                  <a:lnTo>
                    <a:pt x="72741" y="40641"/>
                  </a:lnTo>
                  <a:lnTo>
                    <a:pt x="71568" y="44571"/>
                  </a:lnTo>
                  <a:close/>
                  <a:moveTo>
                    <a:pt x="74430" y="44571"/>
                  </a:moveTo>
                  <a:lnTo>
                    <a:pt x="73163" y="40641"/>
                  </a:lnTo>
                  <a:lnTo>
                    <a:pt x="74430" y="36878"/>
                  </a:lnTo>
                  <a:lnTo>
                    <a:pt x="75651" y="40641"/>
                  </a:lnTo>
                  <a:lnTo>
                    <a:pt x="74430" y="44571"/>
                  </a:lnTo>
                  <a:close/>
                  <a:moveTo>
                    <a:pt x="77340" y="44571"/>
                  </a:moveTo>
                  <a:lnTo>
                    <a:pt x="76073" y="40641"/>
                  </a:lnTo>
                  <a:lnTo>
                    <a:pt x="77340" y="36878"/>
                  </a:lnTo>
                  <a:lnTo>
                    <a:pt x="78513" y="40641"/>
                  </a:lnTo>
                  <a:lnTo>
                    <a:pt x="77340" y="44571"/>
                  </a:lnTo>
                  <a:close/>
                  <a:moveTo>
                    <a:pt x="80203" y="44571"/>
                  </a:moveTo>
                  <a:lnTo>
                    <a:pt x="78936" y="40641"/>
                  </a:lnTo>
                  <a:lnTo>
                    <a:pt x="80203" y="36878"/>
                  </a:lnTo>
                  <a:lnTo>
                    <a:pt x="81423" y="40641"/>
                  </a:lnTo>
                  <a:lnTo>
                    <a:pt x="80203" y="44571"/>
                  </a:lnTo>
                  <a:close/>
                  <a:moveTo>
                    <a:pt x="83113" y="44571"/>
                  </a:moveTo>
                  <a:lnTo>
                    <a:pt x="81892" y="40641"/>
                  </a:lnTo>
                  <a:lnTo>
                    <a:pt x="83113" y="36878"/>
                  </a:lnTo>
                  <a:lnTo>
                    <a:pt x="84380" y="40641"/>
                  </a:lnTo>
                  <a:lnTo>
                    <a:pt x="83113" y="44571"/>
                  </a:lnTo>
                  <a:close/>
                  <a:moveTo>
                    <a:pt x="85975" y="44571"/>
                  </a:moveTo>
                  <a:lnTo>
                    <a:pt x="84802" y="40641"/>
                  </a:lnTo>
                  <a:lnTo>
                    <a:pt x="85975" y="36878"/>
                  </a:lnTo>
                  <a:lnTo>
                    <a:pt x="87242" y="40641"/>
                  </a:lnTo>
                  <a:lnTo>
                    <a:pt x="85975" y="44571"/>
                  </a:lnTo>
                  <a:close/>
                  <a:moveTo>
                    <a:pt x="88885" y="44571"/>
                  </a:moveTo>
                  <a:lnTo>
                    <a:pt x="87665" y="40641"/>
                  </a:lnTo>
                  <a:lnTo>
                    <a:pt x="88885" y="36878"/>
                  </a:lnTo>
                  <a:lnTo>
                    <a:pt x="90152" y="40641"/>
                  </a:lnTo>
                  <a:lnTo>
                    <a:pt x="88885" y="44571"/>
                  </a:lnTo>
                  <a:close/>
                  <a:moveTo>
                    <a:pt x="91748" y="44571"/>
                  </a:moveTo>
                  <a:lnTo>
                    <a:pt x="90574" y="40641"/>
                  </a:lnTo>
                  <a:lnTo>
                    <a:pt x="91748" y="36878"/>
                  </a:lnTo>
                  <a:lnTo>
                    <a:pt x="93015" y="40641"/>
                  </a:lnTo>
                  <a:lnTo>
                    <a:pt x="91748" y="44571"/>
                  </a:lnTo>
                  <a:close/>
                  <a:moveTo>
                    <a:pt x="94657" y="44571"/>
                  </a:moveTo>
                  <a:lnTo>
                    <a:pt x="93437" y="40641"/>
                  </a:lnTo>
                  <a:lnTo>
                    <a:pt x="94657" y="36878"/>
                  </a:lnTo>
                  <a:lnTo>
                    <a:pt x="95924" y="40641"/>
                  </a:lnTo>
                  <a:lnTo>
                    <a:pt x="94657" y="44571"/>
                  </a:lnTo>
                  <a:close/>
                  <a:moveTo>
                    <a:pt x="97520" y="44571"/>
                  </a:moveTo>
                  <a:lnTo>
                    <a:pt x="96347" y="40641"/>
                  </a:lnTo>
                  <a:lnTo>
                    <a:pt x="97520" y="36878"/>
                  </a:lnTo>
                  <a:lnTo>
                    <a:pt x="98787" y="40641"/>
                  </a:lnTo>
                  <a:lnTo>
                    <a:pt x="97520" y="44571"/>
                  </a:lnTo>
                  <a:close/>
                  <a:moveTo>
                    <a:pt x="100477" y="44571"/>
                  </a:moveTo>
                  <a:lnTo>
                    <a:pt x="99210" y="40641"/>
                  </a:lnTo>
                  <a:lnTo>
                    <a:pt x="100477" y="36878"/>
                  </a:lnTo>
                  <a:lnTo>
                    <a:pt x="101697" y="40641"/>
                  </a:lnTo>
                  <a:lnTo>
                    <a:pt x="100477" y="44571"/>
                  </a:lnTo>
                  <a:close/>
                  <a:moveTo>
                    <a:pt x="103386" y="44571"/>
                  </a:moveTo>
                  <a:lnTo>
                    <a:pt x="102119" y="40641"/>
                  </a:lnTo>
                  <a:lnTo>
                    <a:pt x="103386" y="36878"/>
                  </a:lnTo>
                  <a:lnTo>
                    <a:pt x="104560" y="40641"/>
                  </a:lnTo>
                  <a:lnTo>
                    <a:pt x="103386" y="44571"/>
                  </a:lnTo>
                  <a:close/>
                  <a:moveTo>
                    <a:pt x="106249" y="44571"/>
                  </a:moveTo>
                  <a:lnTo>
                    <a:pt x="104982" y="40641"/>
                  </a:lnTo>
                  <a:lnTo>
                    <a:pt x="106249" y="36878"/>
                  </a:lnTo>
                  <a:lnTo>
                    <a:pt x="107469" y="40641"/>
                  </a:lnTo>
                  <a:lnTo>
                    <a:pt x="106249" y="44571"/>
                  </a:lnTo>
                  <a:close/>
                  <a:moveTo>
                    <a:pt x="109159" y="44571"/>
                  </a:moveTo>
                  <a:lnTo>
                    <a:pt x="107892" y="40641"/>
                  </a:lnTo>
                  <a:lnTo>
                    <a:pt x="109159" y="36878"/>
                  </a:lnTo>
                  <a:lnTo>
                    <a:pt x="110332" y="40641"/>
                  </a:lnTo>
                  <a:lnTo>
                    <a:pt x="109159" y="44571"/>
                  </a:lnTo>
                  <a:close/>
                  <a:moveTo>
                    <a:pt x="112021" y="44571"/>
                  </a:moveTo>
                  <a:lnTo>
                    <a:pt x="110754" y="40641"/>
                  </a:lnTo>
                  <a:lnTo>
                    <a:pt x="112021" y="36878"/>
                  </a:lnTo>
                  <a:lnTo>
                    <a:pt x="113242" y="40641"/>
                  </a:lnTo>
                  <a:lnTo>
                    <a:pt x="112021" y="44571"/>
                  </a:lnTo>
                  <a:close/>
                  <a:moveTo>
                    <a:pt x="114931" y="44571"/>
                  </a:moveTo>
                  <a:lnTo>
                    <a:pt x="113664" y="40641"/>
                  </a:lnTo>
                  <a:lnTo>
                    <a:pt x="114931" y="36878"/>
                  </a:lnTo>
                  <a:lnTo>
                    <a:pt x="116104" y="40641"/>
                  </a:lnTo>
                  <a:lnTo>
                    <a:pt x="114931" y="44571"/>
                  </a:lnTo>
                  <a:close/>
                  <a:moveTo>
                    <a:pt x="117794" y="44571"/>
                  </a:moveTo>
                  <a:lnTo>
                    <a:pt x="116621" y="40641"/>
                  </a:lnTo>
                  <a:lnTo>
                    <a:pt x="117794" y="36878"/>
                  </a:lnTo>
                  <a:lnTo>
                    <a:pt x="119061" y="40641"/>
                  </a:lnTo>
                  <a:lnTo>
                    <a:pt x="117794" y="44571"/>
                  </a:lnTo>
                  <a:close/>
                  <a:moveTo>
                    <a:pt x="3566" y="40055"/>
                  </a:moveTo>
                  <a:lnTo>
                    <a:pt x="2393" y="36292"/>
                  </a:lnTo>
                  <a:lnTo>
                    <a:pt x="3566" y="32362"/>
                  </a:lnTo>
                  <a:lnTo>
                    <a:pt x="4833" y="36292"/>
                  </a:lnTo>
                  <a:lnTo>
                    <a:pt x="3566" y="40055"/>
                  </a:lnTo>
                  <a:close/>
                  <a:moveTo>
                    <a:pt x="6429" y="40055"/>
                  </a:moveTo>
                  <a:lnTo>
                    <a:pt x="5256" y="36292"/>
                  </a:lnTo>
                  <a:lnTo>
                    <a:pt x="6429" y="32362"/>
                  </a:lnTo>
                  <a:lnTo>
                    <a:pt x="7696" y="36292"/>
                  </a:lnTo>
                  <a:lnTo>
                    <a:pt x="6429" y="40055"/>
                  </a:lnTo>
                  <a:close/>
                  <a:moveTo>
                    <a:pt x="9339" y="40055"/>
                  </a:moveTo>
                  <a:lnTo>
                    <a:pt x="8118" y="36292"/>
                  </a:lnTo>
                  <a:lnTo>
                    <a:pt x="9339" y="32362"/>
                  </a:lnTo>
                  <a:lnTo>
                    <a:pt x="10606" y="36292"/>
                  </a:lnTo>
                  <a:lnTo>
                    <a:pt x="9339" y="40055"/>
                  </a:lnTo>
                  <a:close/>
                  <a:moveTo>
                    <a:pt x="12295" y="40055"/>
                  </a:moveTo>
                  <a:lnTo>
                    <a:pt x="11028" y="36292"/>
                  </a:lnTo>
                  <a:lnTo>
                    <a:pt x="12295" y="32362"/>
                  </a:lnTo>
                  <a:lnTo>
                    <a:pt x="13468" y="36292"/>
                  </a:lnTo>
                  <a:lnTo>
                    <a:pt x="12295" y="40055"/>
                  </a:lnTo>
                  <a:close/>
                  <a:moveTo>
                    <a:pt x="15158" y="40055"/>
                  </a:moveTo>
                  <a:lnTo>
                    <a:pt x="13891" y="36292"/>
                  </a:lnTo>
                  <a:lnTo>
                    <a:pt x="15158" y="32362"/>
                  </a:lnTo>
                  <a:lnTo>
                    <a:pt x="16378" y="36292"/>
                  </a:lnTo>
                  <a:lnTo>
                    <a:pt x="15158" y="40055"/>
                  </a:lnTo>
                  <a:close/>
                  <a:moveTo>
                    <a:pt x="18068" y="40055"/>
                  </a:moveTo>
                  <a:lnTo>
                    <a:pt x="16800" y="36292"/>
                  </a:lnTo>
                  <a:lnTo>
                    <a:pt x="18068" y="32362"/>
                  </a:lnTo>
                  <a:lnTo>
                    <a:pt x="19241" y="36292"/>
                  </a:lnTo>
                  <a:lnTo>
                    <a:pt x="18068" y="40055"/>
                  </a:lnTo>
                  <a:close/>
                  <a:moveTo>
                    <a:pt x="20930" y="40055"/>
                  </a:moveTo>
                  <a:lnTo>
                    <a:pt x="19663" y="36292"/>
                  </a:lnTo>
                  <a:lnTo>
                    <a:pt x="20930" y="32362"/>
                  </a:lnTo>
                  <a:lnTo>
                    <a:pt x="22150" y="36292"/>
                  </a:lnTo>
                  <a:lnTo>
                    <a:pt x="20930" y="40055"/>
                  </a:lnTo>
                  <a:close/>
                  <a:moveTo>
                    <a:pt x="23840" y="40055"/>
                  </a:moveTo>
                  <a:lnTo>
                    <a:pt x="22573" y="36292"/>
                  </a:lnTo>
                  <a:lnTo>
                    <a:pt x="23840" y="32362"/>
                  </a:lnTo>
                  <a:lnTo>
                    <a:pt x="25013" y="36292"/>
                  </a:lnTo>
                  <a:lnTo>
                    <a:pt x="23840" y="40055"/>
                  </a:lnTo>
                  <a:close/>
                  <a:moveTo>
                    <a:pt x="26703" y="40055"/>
                  </a:moveTo>
                  <a:lnTo>
                    <a:pt x="25436" y="36292"/>
                  </a:lnTo>
                  <a:lnTo>
                    <a:pt x="26703" y="32362"/>
                  </a:lnTo>
                  <a:lnTo>
                    <a:pt x="27923" y="36292"/>
                  </a:lnTo>
                  <a:lnTo>
                    <a:pt x="26703" y="40055"/>
                  </a:lnTo>
                  <a:close/>
                  <a:moveTo>
                    <a:pt x="29612" y="40055"/>
                  </a:moveTo>
                  <a:lnTo>
                    <a:pt x="28392" y="36292"/>
                  </a:lnTo>
                  <a:lnTo>
                    <a:pt x="29612" y="32362"/>
                  </a:lnTo>
                  <a:lnTo>
                    <a:pt x="30879" y="36292"/>
                  </a:lnTo>
                  <a:lnTo>
                    <a:pt x="29612" y="40055"/>
                  </a:lnTo>
                  <a:close/>
                  <a:moveTo>
                    <a:pt x="32475" y="40055"/>
                  </a:moveTo>
                  <a:lnTo>
                    <a:pt x="31302" y="36292"/>
                  </a:lnTo>
                  <a:lnTo>
                    <a:pt x="32475" y="32362"/>
                  </a:lnTo>
                  <a:lnTo>
                    <a:pt x="33742" y="36292"/>
                  </a:lnTo>
                  <a:lnTo>
                    <a:pt x="32475" y="40055"/>
                  </a:lnTo>
                  <a:close/>
                  <a:moveTo>
                    <a:pt x="35385" y="40055"/>
                  </a:moveTo>
                  <a:lnTo>
                    <a:pt x="34165" y="36292"/>
                  </a:lnTo>
                  <a:lnTo>
                    <a:pt x="35385" y="32362"/>
                  </a:lnTo>
                  <a:lnTo>
                    <a:pt x="36652" y="36292"/>
                  </a:lnTo>
                  <a:lnTo>
                    <a:pt x="35385" y="40055"/>
                  </a:lnTo>
                  <a:close/>
                  <a:moveTo>
                    <a:pt x="38247" y="40055"/>
                  </a:moveTo>
                  <a:lnTo>
                    <a:pt x="37074" y="36292"/>
                  </a:lnTo>
                  <a:lnTo>
                    <a:pt x="38247" y="32362"/>
                  </a:lnTo>
                  <a:lnTo>
                    <a:pt x="39515" y="36292"/>
                  </a:lnTo>
                  <a:lnTo>
                    <a:pt x="38247" y="40055"/>
                  </a:lnTo>
                  <a:close/>
                  <a:moveTo>
                    <a:pt x="41157" y="40055"/>
                  </a:moveTo>
                  <a:lnTo>
                    <a:pt x="39937" y="36292"/>
                  </a:lnTo>
                  <a:lnTo>
                    <a:pt x="41157" y="32362"/>
                  </a:lnTo>
                  <a:lnTo>
                    <a:pt x="42424" y="36292"/>
                  </a:lnTo>
                  <a:lnTo>
                    <a:pt x="41157" y="40055"/>
                  </a:lnTo>
                  <a:close/>
                  <a:moveTo>
                    <a:pt x="44020" y="40055"/>
                  </a:moveTo>
                  <a:lnTo>
                    <a:pt x="42847" y="36292"/>
                  </a:lnTo>
                  <a:lnTo>
                    <a:pt x="44020" y="32362"/>
                  </a:lnTo>
                  <a:lnTo>
                    <a:pt x="45287" y="36292"/>
                  </a:lnTo>
                  <a:lnTo>
                    <a:pt x="44020" y="40055"/>
                  </a:lnTo>
                  <a:close/>
                  <a:moveTo>
                    <a:pt x="46976" y="40055"/>
                  </a:moveTo>
                  <a:lnTo>
                    <a:pt x="45709" y="36292"/>
                  </a:lnTo>
                  <a:lnTo>
                    <a:pt x="46976" y="32362"/>
                  </a:lnTo>
                  <a:lnTo>
                    <a:pt x="48197" y="36292"/>
                  </a:lnTo>
                  <a:lnTo>
                    <a:pt x="46976" y="40055"/>
                  </a:lnTo>
                  <a:close/>
                  <a:moveTo>
                    <a:pt x="49886" y="40055"/>
                  </a:moveTo>
                  <a:lnTo>
                    <a:pt x="48619" y="36292"/>
                  </a:lnTo>
                  <a:lnTo>
                    <a:pt x="49886" y="32362"/>
                  </a:lnTo>
                  <a:lnTo>
                    <a:pt x="51059" y="36292"/>
                  </a:lnTo>
                  <a:lnTo>
                    <a:pt x="49886" y="40055"/>
                  </a:lnTo>
                  <a:close/>
                  <a:moveTo>
                    <a:pt x="52749" y="40055"/>
                  </a:moveTo>
                  <a:lnTo>
                    <a:pt x="51482" y="36292"/>
                  </a:lnTo>
                  <a:lnTo>
                    <a:pt x="52749" y="32362"/>
                  </a:lnTo>
                  <a:lnTo>
                    <a:pt x="53969" y="36292"/>
                  </a:lnTo>
                  <a:lnTo>
                    <a:pt x="52749" y="40055"/>
                  </a:lnTo>
                  <a:close/>
                  <a:moveTo>
                    <a:pt x="55658" y="40055"/>
                  </a:moveTo>
                  <a:lnTo>
                    <a:pt x="54391" y="36292"/>
                  </a:lnTo>
                  <a:lnTo>
                    <a:pt x="55658" y="32362"/>
                  </a:lnTo>
                  <a:lnTo>
                    <a:pt x="56832" y="36292"/>
                  </a:lnTo>
                  <a:lnTo>
                    <a:pt x="55658" y="40055"/>
                  </a:lnTo>
                  <a:close/>
                  <a:moveTo>
                    <a:pt x="58521" y="40055"/>
                  </a:moveTo>
                  <a:lnTo>
                    <a:pt x="57254" y="36292"/>
                  </a:lnTo>
                  <a:lnTo>
                    <a:pt x="58521" y="32362"/>
                  </a:lnTo>
                  <a:lnTo>
                    <a:pt x="59741" y="36292"/>
                  </a:lnTo>
                  <a:lnTo>
                    <a:pt x="58521" y="40055"/>
                  </a:lnTo>
                  <a:close/>
                  <a:moveTo>
                    <a:pt x="61431" y="40055"/>
                  </a:moveTo>
                  <a:lnTo>
                    <a:pt x="60164" y="36292"/>
                  </a:lnTo>
                  <a:lnTo>
                    <a:pt x="61431" y="32362"/>
                  </a:lnTo>
                  <a:lnTo>
                    <a:pt x="62604" y="36292"/>
                  </a:lnTo>
                  <a:lnTo>
                    <a:pt x="61431" y="40055"/>
                  </a:lnTo>
                  <a:close/>
                  <a:moveTo>
                    <a:pt x="64294" y="40055"/>
                  </a:moveTo>
                  <a:lnTo>
                    <a:pt x="63120" y="36292"/>
                  </a:lnTo>
                  <a:lnTo>
                    <a:pt x="64294" y="32362"/>
                  </a:lnTo>
                  <a:lnTo>
                    <a:pt x="65561" y="36292"/>
                  </a:lnTo>
                  <a:lnTo>
                    <a:pt x="64294" y="40055"/>
                  </a:lnTo>
                  <a:close/>
                  <a:moveTo>
                    <a:pt x="67203" y="40055"/>
                  </a:moveTo>
                  <a:lnTo>
                    <a:pt x="65983" y="36292"/>
                  </a:lnTo>
                  <a:lnTo>
                    <a:pt x="67203" y="32362"/>
                  </a:lnTo>
                  <a:lnTo>
                    <a:pt x="68470" y="36292"/>
                  </a:lnTo>
                  <a:lnTo>
                    <a:pt x="67203" y="40055"/>
                  </a:lnTo>
                  <a:close/>
                  <a:moveTo>
                    <a:pt x="70066" y="40055"/>
                  </a:moveTo>
                  <a:lnTo>
                    <a:pt x="68893" y="36292"/>
                  </a:lnTo>
                  <a:lnTo>
                    <a:pt x="70066" y="32362"/>
                  </a:lnTo>
                  <a:lnTo>
                    <a:pt x="71333" y="36292"/>
                  </a:lnTo>
                  <a:lnTo>
                    <a:pt x="70066" y="40055"/>
                  </a:lnTo>
                  <a:close/>
                  <a:moveTo>
                    <a:pt x="72976" y="40055"/>
                  </a:moveTo>
                  <a:lnTo>
                    <a:pt x="71755" y="36292"/>
                  </a:lnTo>
                  <a:lnTo>
                    <a:pt x="72976" y="32362"/>
                  </a:lnTo>
                  <a:lnTo>
                    <a:pt x="74243" y="36292"/>
                  </a:lnTo>
                  <a:lnTo>
                    <a:pt x="72976" y="40055"/>
                  </a:lnTo>
                  <a:close/>
                  <a:moveTo>
                    <a:pt x="75838" y="40055"/>
                  </a:moveTo>
                  <a:lnTo>
                    <a:pt x="74665" y="36292"/>
                  </a:lnTo>
                  <a:lnTo>
                    <a:pt x="75838" y="32362"/>
                  </a:lnTo>
                  <a:lnTo>
                    <a:pt x="77105" y="36292"/>
                  </a:lnTo>
                  <a:lnTo>
                    <a:pt x="75838" y="40055"/>
                  </a:lnTo>
                  <a:close/>
                  <a:moveTo>
                    <a:pt x="78748" y="40055"/>
                  </a:moveTo>
                  <a:lnTo>
                    <a:pt x="77528" y="36292"/>
                  </a:lnTo>
                  <a:lnTo>
                    <a:pt x="78748" y="32362"/>
                  </a:lnTo>
                  <a:lnTo>
                    <a:pt x="80015" y="36292"/>
                  </a:lnTo>
                  <a:lnTo>
                    <a:pt x="78748" y="40055"/>
                  </a:lnTo>
                  <a:close/>
                  <a:moveTo>
                    <a:pt x="81705" y="40055"/>
                  </a:moveTo>
                  <a:lnTo>
                    <a:pt x="80438" y="36292"/>
                  </a:lnTo>
                  <a:lnTo>
                    <a:pt x="81705" y="32362"/>
                  </a:lnTo>
                  <a:lnTo>
                    <a:pt x="82878" y="36292"/>
                  </a:lnTo>
                  <a:lnTo>
                    <a:pt x="81705" y="40055"/>
                  </a:lnTo>
                  <a:close/>
                  <a:moveTo>
                    <a:pt x="84567" y="40055"/>
                  </a:moveTo>
                  <a:lnTo>
                    <a:pt x="83300" y="36292"/>
                  </a:lnTo>
                  <a:lnTo>
                    <a:pt x="84567" y="32362"/>
                  </a:lnTo>
                  <a:lnTo>
                    <a:pt x="85788" y="36292"/>
                  </a:lnTo>
                  <a:lnTo>
                    <a:pt x="84567" y="40055"/>
                  </a:lnTo>
                  <a:close/>
                  <a:moveTo>
                    <a:pt x="87477" y="40055"/>
                  </a:moveTo>
                  <a:lnTo>
                    <a:pt x="86210" y="36292"/>
                  </a:lnTo>
                  <a:lnTo>
                    <a:pt x="87477" y="32362"/>
                  </a:lnTo>
                  <a:lnTo>
                    <a:pt x="88650" y="36292"/>
                  </a:lnTo>
                  <a:lnTo>
                    <a:pt x="87477" y="40055"/>
                  </a:lnTo>
                  <a:close/>
                  <a:moveTo>
                    <a:pt x="90340" y="40055"/>
                  </a:moveTo>
                  <a:lnTo>
                    <a:pt x="89073" y="36292"/>
                  </a:lnTo>
                  <a:lnTo>
                    <a:pt x="90340" y="32362"/>
                  </a:lnTo>
                  <a:lnTo>
                    <a:pt x="91560" y="36292"/>
                  </a:lnTo>
                  <a:lnTo>
                    <a:pt x="90340" y="40055"/>
                  </a:lnTo>
                  <a:close/>
                  <a:moveTo>
                    <a:pt x="93249" y="40055"/>
                  </a:moveTo>
                  <a:lnTo>
                    <a:pt x="91982" y="36292"/>
                  </a:lnTo>
                  <a:lnTo>
                    <a:pt x="93249" y="32362"/>
                  </a:lnTo>
                  <a:lnTo>
                    <a:pt x="94423" y="36292"/>
                  </a:lnTo>
                  <a:lnTo>
                    <a:pt x="93249" y="40055"/>
                  </a:lnTo>
                  <a:close/>
                  <a:moveTo>
                    <a:pt x="96112" y="40055"/>
                  </a:moveTo>
                  <a:lnTo>
                    <a:pt x="94845" y="36292"/>
                  </a:lnTo>
                  <a:lnTo>
                    <a:pt x="96112" y="32362"/>
                  </a:lnTo>
                  <a:lnTo>
                    <a:pt x="97332" y="36292"/>
                  </a:lnTo>
                  <a:lnTo>
                    <a:pt x="96112" y="40055"/>
                  </a:lnTo>
                  <a:close/>
                  <a:moveTo>
                    <a:pt x="99022" y="40055"/>
                  </a:moveTo>
                  <a:lnTo>
                    <a:pt x="97802" y="36292"/>
                  </a:lnTo>
                  <a:lnTo>
                    <a:pt x="99022" y="32362"/>
                  </a:lnTo>
                  <a:lnTo>
                    <a:pt x="100289" y="36292"/>
                  </a:lnTo>
                  <a:lnTo>
                    <a:pt x="99022" y="40055"/>
                  </a:lnTo>
                  <a:close/>
                  <a:moveTo>
                    <a:pt x="101885" y="40055"/>
                  </a:moveTo>
                  <a:lnTo>
                    <a:pt x="100711" y="36292"/>
                  </a:lnTo>
                  <a:lnTo>
                    <a:pt x="101885" y="32362"/>
                  </a:lnTo>
                  <a:lnTo>
                    <a:pt x="103152" y="36292"/>
                  </a:lnTo>
                  <a:lnTo>
                    <a:pt x="101885" y="40055"/>
                  </a:lnTo>
                  <a:close/>
                  <a:moveTo>
                    <a:pt x="104794" y="40055"/>
                  </a:moveTo>
                  <a:lnTo>
                    <a:pt x="103574" y="36292"/>
                  </a:lnTo>
                  <a:lnTo>
                    <a:pt x="104794" y="32362"/>
                  </a:lnTo>
                  <a:lnTo>
                    <a:pt x="106061" y="36292"/>
                  </a:lnTo>
                  <a:lnTo>
                    <a:pt x="104794" y="40055"/>
                  </a:lnTo>
                  <a:close/>
                  <a:moveTo>
                    <a:pt x="107657" y="40055"/>
                  </a:moveTo>
                  <a:lnTo>
                    <a:pt x="106484" y="36292"/>
                  </a:lnTo>
                  <a:lnTo>
                    <a:pt x="107657" y="32362"/>
                  </a:lnTo>
                  <a:lnTo>
                    <a:pt x="108924" y="36292"/>
                  </a:lnTo>
                  <a:lnTo>
                    <a:pt x="107657" y="40055"/>
                  </a:lnTo>
                  <a:close/>
                  <a:moveTo>
                    <a:pt x="110567" y="40055"/>
                  </a:moveTo>
                  <a:lnTo>
                    <a:pt x="109346" y="36292"/>
                  </a:lnTo>
                  <a:lnTo>
                    <a:pt x="110567" y="32362"/>
                  </a:lnTo>
                  <a:lnTo>
                    <a:pt x="111834" y="36292"/>
                  </a:lnTo>
                  <a:lnTo>
                    <a:pt x="110567" y="40055"/>
                  </a:lnTo>
                  <a:close/>
                  <a:moveTo>
                    <a:pt x="113429" y="40055"/>
                  </a:moveTo>
                  <a:lnTo>
                    <a:pt x="112256" y="36292"/>
                  </a:lnTo>
                  <a:lnTo>
                    <a:pt x="113429" y="32362"/>
                  </a:lnTo>
                  <a:lnTo>
                    <a:pt x="114696" y="36292"/>
                  </a:lnTo>
                  <a:lnTo>
                    <a:pt x="113429" y="40055"/>
                  </a:lnTo>
                  <a:close/>
                  <a:moveTo>
                    <a:pt x="116386" y="40055"/>
                  </a:moveTo>
                  <a:lnTo>
                    <a:pt x="115119" y="36292"/>
                  </a:lnTo>
                  <a:lnTo>
                    <a:pt x="116386" y="32362"/>
                  </a:lnTo>
                  <a:lnTo>
                    <a:pt x="117606" y="36292"/>
                  </a:lnTo>
                  <a:lnTo>
                    <a:pt x="116386" y="40055"/>
                  </a:lnTo>
                  <a:close/>
                  <a:moveTo>
                    <a:pt x="2158" y="35623"/>
                  </a:moveTo>
                  <a:lnTo>
                    <a:pt x="891" y="31777"/>
                  </a:lnTo>
                  <a:lnTo>
                    <a:pt x="2158" y="28013"/>
                  </a:lnTo>
                  <a:lnTo>
                    <a:pt x="3378" y="31777"/>
                  </a:lnTo>
                  <a:lnTo>
                    <a:pt x="2158" y="35623"/>
                  </a:lnTo>
                  <a:close/>
                  <a:moveTo>
                    <a:pt x="5021" y="35623"/>
                  </a:moveTo>
                  <a:lnTo>
                    <a:pt x="3801" y="31777"/>
                  </a:lnTo>
                  <a:lnTo>
                    <a:pt x="5021" y="28013"/>
                  </a:lnTo>
                  <a:lnTo>
                    <a:pt x="6241" y="31777"/>
                  </a:lnTo>
                  <a:lnTo>
                    <a:pt x="5021" y="35623"/>
                  </a:lnTo>
                  <a:close/>
                  <a:moveTo>
                    <a:pt x="7931" y="35623"/>
                  </a:moveTo>
                  <a:lnTo>
                    <a:pt x="6664" y="31777"/>
                  </a:lnTo>
                  <a:lnTo>
                    <a:pt x="7931" y="28013"/>
                  </a:lnTo>
                  <a:lnTo>
                    <a:pt x="9104" y="31777"/>
                  </a:lnTo>
                  <a:lnTo>
                    <a:pt x="7931" y="35623"/>
                  </a:lnTo>
                  <a:close/>
                  <a:moveTo>
                    <a:pt x="10793" y="35623"/>
                  </a:moveTo>
                  <a:lnTo>
                    <a:pt x="9526" y="31777"/>
                  </a:lnTo>
                  <a:lnTo>
                    <a:pt x="10793" y="28013"/>
                  </a:lnTo>
                  <a:lnTo>
                    <a:pt x="12014" y="31777"/>
                  </a:lnTo>
                  <a:lnTo>
                    <a:pt x="10793" y="35623"/>
                  </a:lnTo>
                  <a:close/>
                  <a:moveTo>
                    <a:pt x="13703" y="35623"/>
                  </a:moveTo>
                  <a:lnTo>
                    <a:pt x="12483" y="31777"/>
                  </a:lnTo>
                  <a:lnTo>
                    <a:pt x="13703" y="28013"/>
                  </a:lnTo>
                  <a:lnTo>
                    <a:pt x="14970" y="31777"/>
                  </a:lnTo>
                  <a:lnTo>
                    <a:pt x="13703" y="35623"/>
                  </a:lnTo>
                  <a:close/>
                  <a:moveTo>
                    <a:pt x="16566" y="35623"/>
                  </a:moveTo>
                  <a:lnTo>
                    <a:pt x="15393" y="31777"/>
                  </a:lnTo>
                  <a:lnTo>
                    <a:pt x="16566" y="28013"/>
                  </a:lnTo>
                  <a:lnTo>
                    <a:pt x="17833" y="31777"/>
                  </a:lnTo>
                  <a:lnTo>
                    <a:pt x="16566" y="35623"/>
                  </a:lnTo>
                  <a:close/>
                  <a:moveTo>
                    <a:pt x="19475" y="35623"/>
                  </a:moveTo>
                  <a:lnTo>
                    <a:pt x="18255" y="31777"/>
                  </a:lnTo>
                  <a:lnTo>
                    <a:pt x="19475" y="28013"/>
                  </a:lnTo>
                  <a:lnTo>
                    <a:pt x="20743" y="31777"/>
                  </a:lnTo>
                  <a:lnTo>
                    <a:pt x="19475" y="35623"/>
                  </a:lnTo>
                  <a:close/>
                  <a:moveTo>
                    <a:pt x="22338" y="35623"/>
                  </a:moveTo>
                  <a:lnTo>
                    <a:pt x="21165" y="31777"/>
                  </a:lnTo>
                  <a:lnTo>
                    <a:pt x="22338" y="28013"/>
                  </a:lnTo>
                  <a:lnTo>
                    <a:pt x="23605" y="31777"/>
                  </a:lnTo>
                  <a:lnTo>
                    <a:pt x="22338" y="35623"/>
                  </a:lnTo>
                  <a:close/>
                  <a:moveTo>
                    <a:pt x="25248" y="35623"/>
                  </a:moveTo>
                  <a:lnTo>
                    <a:pt x="24028" y="31777"/>
                  </a:lnTo>
                  <a:lnTo>
                    <a:pt x="25248" y="28013"/>
                  </a:lnTo>
                  <a:lnTo>
                    <a:pt x="26515" y="31777"/>
                  </a:lnTo>
                  <a:lnTo>
                    <a:pt x="25248" y="35623"/>
                  </a:lnTo>
                  <a:close/>
                  <a:moveTo>
                    <a:pt x="28111" y="35623"/>
                  </a:moveTo>
                  <a:lnTo>
                    <a:pt x="26937" y="31777"/>
                  </a:lnTo>
                  <a:lnTo>
                    <a:pt x="28111" y="28013"/>
                  </a:lnTo>
                  <a:lnTo>
                    <a:pt x="29378" y="31777"/>
                  </a:lnTo>
                  <a:lnTo>
                    <a:pt x="28111" y="35623"/>
                  </a:lnTo>
                  <a:close/>
                  <a:moveTo>
                    <a:pt x="31067" y="35623"/>
                  </a:moveTo>
                  <a:lnTo>
                    <a:pt x="29800" y="31777"/>
                  </a:lnTo>
                  <a:lnTo>
                    <a:pt x="31067" y="28013"/>
                  </a:lnTo>
                  <a:lnTo>
                    <a:pt x="32287" y="31777"/>
                  </a:lnTo>
                  <a:lnTo>
                    <a:pt x="31067" y="35623"/>
                  </a:lnTo>
                  <a:close/>
                  <a:moveTo>
                    <a:pt x="33977" y="35623"/>
                  </a:moveTo>
                  <a:lnTo>
                    <a:pt x="32710" y="31777"/>
                  </a:lnTo>
                  <a:lnTo>
                    <a:pt x="33977" y="28013"/>
                  </a:lnTo>
                  <a:lnTo>
                    <a:pt x="35150" y="31777"/>
                  </a:lnTo>
                  <a:lnTo>
                    <a:pt x="33977" y="35623"/>
                  </a:lnTo>
                  <a:close/>
                  <a:moveTo>
                    <a:pt x="36840" y="35623"/>
                  </a:moveTo>
                  <a:lnTo>
                    <a:pt x="35572" y="31777"/>
                  </a:lnTo>
                  <a:lnTo>
                    <a:pt x="36840" y="28013"/>
                  </a:lnTo>
                  <a:lnTo>
                    <a:pt x="38060" y="31777"/>
                  </a:lnTo>
                  <a:lnTo>
                    <a:pt x="36840" y="35623"/>
                  </a:lnTo>
                  <a:close/>
                  <a:moveTo>
                    <a:pt x="39749" y="35623"/>
                  </a:moveTo>
                  <a:lnTo>
                    <a:pt x="38482" y="31777"/>
                  </a:lnTo>
                  <a:lnTo>
                    <a:pt x="39749" y="28013"/>
                  </a:lnTo>
                  <a:lnTo>
                    <a:pt x="40922" y="31777"/>
                  </a:lnTo>
                  <a:lnTo>
                    <a:pt x="39749" y="35623"/>
                  </a:lnTo>
                  <a:close/>
                  <a:moveTo>
                    <a:pt x="42612" y="35623"/>
                  </a:moveTo>
                  <a:lnTo>
                    <a:pt x="41345" y="31777"/>
                  </a:lnTo>
                  <a:lnTo>
                    <a:pt x="42612" y="28013"/>
                  </a:lnTo>
                  <a:lnTo>
                    <a:pt x="43832" y="31777"/>
                  </a:lnTo>
                  <a:lnTo>
                    <a:pt x="42612" y="35623"/>
                  </a:lnTo>
                  <a:close/>
                  <a:moveTo>
                    <a:pt x="45522" y="35623"/>
                  </a:moveTo>
                  <a:lnTo>
                    <a:pt x="44254" y="31777"/>
                  </a:lnTo>
                  <a:lnTo>
                    <a:pt x="45522" y="28013"/>
                  </a:lnTo>
                  <a:lnTo>
                    <a:pt x="46695" y="31777"/>
                  </a:lnTo>
                  <a:lnTo>
                    <a:pt x="45522" y="35623"/>
                  </a:lnTo>
                  <a:close/>
                  <a:moveTo>
                    <a:pt x="48384" y="35623"/>
                  </a:moveTo>
                  <a:lnTo>
                    <a:pt x="47211" y="31777"/>
                  </a:lnTo>
                  <a:lnTo>
                    <a:pt x="48384" y="28013"/>
                  </a:lnTo>
                  <a:lnTo>
                    <a:pt x="49651" y="31777"/>
                  </a:lnTo>
                  <a:lnTo>
                    <a:pt x="48384" y="35623"/>
                  </a:lnTo>
                  <a:close/>
                  <a:moveTo>
                    <a:pt x="51294" y="35623"/>
                  </a:moveTo>
                  <a:lnTo>
                    <a:pt x="50074" y="31777"/>
                  </a:lnTo>
                  <a:lnTo>
                    <a:pt x="51294" y="28013"/>
                  </a:lnTo>
                  <a:lnTo>
                    <a:pt x="52561" y="31777"/>
                  </a:lnTo>
                  <a:lnTo>
                    <a:pt x="51294" y="35623"/>
                  </a:lnTo>
                  <a:close/>
                  <a:moveTo>
                    <a:pt x="54157" y="35623"/>
                  </a:moveTo>
                  <a:lnTo>
                    <a:pt x="52983" y="31777"/>
                  </a:lnTo>
                  <a:lnTo>
                    <a:pt x="54157" y="28013"/>
                  </a:lnTo>
                  <a:lnTo>
                    <a:pt x="55424" y="31777"/>
                  </a:lnTo>
                  <a:lnTo>
                    <a:pt x="54157" y="35623"/>
                  </a:lnTo>
                  <a:close/>
                  <a:moveTo>
                    <a:pt x="57066" y="35623"/>
                  </a:moveTo>
                  <a:lnTo>
                    <a:pt x="55846" y="31777"/>
                  </a:lnTo>
                  <a:lnTo>
                    <a:pt x="57066" y="28013"/>
                  </a:lnTo>
                  <a:lnTo>
                    <a:pt x="58333" y="31777"/>
                  </a:lnTo>
                  <a:lnTo>
                    <a:pt x="57066" y="35623"/>
                  </a:lnTo>
                  <a:close/>
                  <a:moveTo>
                    <a:pt x="59929" y="35623"/>
                  </a:moveTo>
                  <a:lnTo>
                    <a:pt x="58756" y="31777"/>
                  </a:lnTo>
                  <a:lnTo>
                    <a:pt x="59929" y="28013"/>
                  </a:lnTo>
                  <a:lnTo>
                    <a:pt x="61196" y="31777"/>
                  </a:lnTo>
                  <a:lnTo>
                    <a:pt x="59929" y="35623"/>
                  </a:lnTo>
                  <a:close/>
                  <a:moveTo>
                    <a:pt x="62839" y="35623"/>
                  </a:moveTo>
                  <a:lnTo>
                    <a:pt x="61619" y="31777"/>
                  </a:lnTo>
                  <a:lnTo>
                    <a:pt x="62839" y="28013"/>
                  </a:lnTo>
                  <a:lnTo>
                    <a:pt x="64106" y="31777"/>
                  </a:lnTo>
                  <a:lnTo>
                    <a:pt x="62839" y="35623"/>
                  </a:lnTo>
                  <a:close/>
                  <a:moveTo>
                    <a:pt x="65795" y="35623"/>
                  </a:moveTo>
                  <a:lnTo>
                    <a:pt x="64528" y="31777"/>
                  </a:lnTo>
                  <a:lnTo>
                    <a:pt x="65795" y="28013"/>
                  </a:lnTo>
                  <a:lnTo>
                    <a:pt x="66969" y="31777"/>
                  </a:lnTo>
                  <a:lnTo>
                    <a:pt x="65795" y="35623"/>
                  </a:lnTo>
                  <a:close/>
                  <a:moveTo>
                    <a:pt x="68658" y="35623"/>
                  </a:moveTo>
                  <a:lnTo>
                    <a:pt x="67391" y="31777"/>
                  </a:lnTo>
                  <a:lnTo>
                    <a:pt x="68658" y="28013"/>
                  </a:lnTo>
                  <a:lnTo>
                    <a:pt x="69878" y="31777"/>
                  </a:lnTo>
                  <a:lnTo>
                    <a:pt x="68658" y="35623"/>
                  </a:lnTo>
                  <a:close/>
                  <a:moveTo>
                    <a:pt x="71568" y="35623"/>
                  </a:moveTo>
                  <a:lnTo>
                    <a:pt x="70301" y="31777"/>
                  </a:lnTo>
                  <a:lnTo>
                    <a:pt x="71568" y="28013"/>
                  </a:lnTo>
                  <a:lnTo>
                    <a:pt x="72741" y="31777"/>
                  </a:lnTo>
                  <a:lnTo>
                    <a:pt x="71568" y="35623"/>
                  </a:lnTo>
                  <a:close/>
                  <a:moveTo>
                    <a:pt x="74430" y="35623"/>
                  </a:moveTo>
                  <a:lnTo>
                    <a:pt x="73163" y="31777"/>
                  </a:lnTo>
                  <a:lnTo>
                    <a:pt x="74430" y="28013"/>
                  </a:lnTo>
                  <a:lnTo>
                    <a:pt x="75651" y="31777"/>
                  </a:lnTo>
                  <a:lnTo>
                    <a:pt x="74430" y="35623"/>
                  </a:lnTo>
                  <a:close/>
                  <a:moveTo>
                    <a:pt x="77340" y="35623"/>
                  </a:moveTo>
                  <a:lnTo>
                    <a:pt x="76073" y="31777"/>
                  </a:lnTo>
                  <a:lnTo>
                    <a:pt x="77340" y="28013"/>
                  </a:lnTo>
                  <a:lnTo>
                    <a:pt x="78513" y="31777"/>
                  </a:lnTo>
                  <a:lnTo>
                    <a:pt x="77340" y="35623"/>
                  </a:lnTo>
                  <a:close/>
                  <a:moveTo>
                    <a:pt x="80203" y="35623"/>
                  </a:moveTo>
                  <a:lnTo>
                    <a:pt x="78936" y="31777"/>
                  </a:lnTo>
                  <a:lnTo>
                    <a:pt x="80203" y="28013"/>
                  </a:lnTo>
                  <a:lnTo>
                    <a:pt x="81423" y="31777"/>
                  </a:lnTo>
                  <a:lnTo>
                    <a:pt x="80203" y="35623"/>
                  </a:lnTo>
                  <a:close/>
                  <a:moveTo>
                    <a:pt x="83113" y="35623"/>
                  </a:moveTo>
                  <a:lnTo>
                    <a:pt x="81892" y="31777"/>
                  </a:lnTo>
                  <a:lnTo>
                    <a:pt x="83113" y="28013"/>
                  </a:lnTo>
                  <a:lnTo>
                    <a:pt x="84380" y="31777"/>
                  </a:lnTo>
                  <a:lnTo>
                    <a:pt x="83113" y="35623"/>
                  </a:lnTo>
                  <a:close/>
                  <a:moveTo>
                    <a:pt x="85975" y="35623"/>
                  </a:moveTo>
                  <a:lnTo>
                    <a:pt x="84802" y="31777"/>
                  </a:lnTo>
                  <a:lnTo>
                    <a:pt x="85975" y="28013"/>
                  </a:lnTo>
                  <a:lnTo>
                    <a:pt x="87242" y="31777"/>
                  </a:lnTo>
                  <a:lnTo>
                    <a:pt x="85975" y="35623"/>
                  </a:lnTo>
                  <a:close/>
                  <a:moveTo>
                    <a:pt x="88885" y="35623"/>
                  </a:moveTo>
                  <a:lnTo>
                    <a:pt x="87665" y="31777"/>
                  </a:lnTo>
                  <a:lnTo>
                    <a:pt x="88885" y="28013"/>
                  </a:lnTo>
                  <a:lnTo>
                    <a:pt x="90152" y="31777"/>
                  </a:lnTo>
                  <a:lnTo>
                    <a:pt x="88885" y="35623"/>
                  </a:lnTo>
                  <a:close/>
                  <a:moveTo>
                    <a:pt x="91748" y="35623"/>
                  </a:moveTo>
                  <a:lnTo>
                    <a:pt x="90574" y="31777"/>
                  </a:lnTo>
                  <a:lnTo>
                    <a:pt x="91748" y="28013"/>
                  </a:lnTo>
                  <a:lnTo>
                    <a:pt x="93015" y="31777"/>
                  </a:lnTo>
                  <a:lnTo>
                    <a:pt x="91748" y="35623"/>
                  </a:lnTo>
                  <a:close/>
                  <a:moveTo>
                    <a:pt x="94657" y="35623"/>
                  </a:moveTo>
                  <a:lnTo>
                    <a:pt x="93437" y="31777"/>
                  </a:lnTo>
                  <a:lnTo>
                    <a:pt x="94657" y="28013"/>
                  </a:lnTo>
                  <a:lnTo>
                    <a:pt x="95924" y="31777"/>
                  </a:lnTo>
                  <a:lnTo>
                    <a:pt x="94657" y="35623"/>
                  </a:lnTo>
                  <a:close/>
                  <a:moveTo>
                    <a:pt x="97520" y="35623"/>
                  </a:moveTo>
                  <a:lnTo>
                    <a:pt x="96347" y="31777"/>
                  </a:lnTo>
                  <a:lnTo>
                    <a:pt x="97520" y="28013"/>
                  </a:lnTo>
                  <a:lnTo>
                    <a:pt x="98787" y="31777"/>
                  </a:lnTo>
                  <a:lnTo>
                    <a:pt x="97520" y="35623"/>
                  </a:lnTo>
                  <a:close/>
                  <a:moveTo>
                    <a:pt x="100477" y="35623"/>
                  </a:moveTo>
                  <a:lnTo>
                    <a:pt x="99210" y="31777"/>
                  </a:lnTo>
                  <a:lnTo>
                    <a:pt x="100477" y="28013"/>
                  </a:lnTo>
                  <a:lnTo>
                    <a:pt x="101697" y="31777"/>
                  </a:lnTo>
                  <a:lnTo>
                    <a:pt x="100477" y="35623"/>
                  </a:lnTo>
                  <a:close/>
                  <a:moveTo>
                    <a:pt x="103386" y="35623"/>
                  </a:moveTo>
                  <a:lnTo>
                    <a:pt x="102119" y="31777"/>
                  </a:lnTo>
                  <a:lnTo>
                    <a:pt x="103386" y="28013"/>
                  </a:lnTo>
                  <a:lnTo>
                    <a:pt x="104560" y="31777"/>
                  </a:lnTo>
                  <a:lnTo>
                    <a:pt x="103386" y="35623"/>
                  </a:lnTo>
                  <a:close/>
                  <a:moveTo>
                    <a:pt x="106249" y="35623"/>
                  </a:moveTo>
                  <a:lnTo>
                    <a:pt x="104982" y="31777"/>
                  </a:lnTo>
                  <a:lnTo>
                    <a:pt x="106249" y="28013"/>
                  </a:lnTo>
                  <a:lnTo>
                    <a:pt x="107469" y="31777"/>
                  </a:lnTo>
                  <a:lnTo>
                    <a:pt x="106249" y="35623"/>
                  </a:lnTo>
                  <a:close/>
                  <a:moveTo>
                    <a:pt x="109159" y="35623"/>
                  </a:moveTo>
                  <a:lnTo>
                    <a:pt x="107892" y="31777"/>
                  </a:lnTo>
                  <a:lnTo>
                    <a:pt x="109159" y="28013"/>
                  </a:lnTo>
                  <a:lnTo>
                    <a:pt x="110332" y="31777"/>
                  </a:lnTo>
                  <a:lnTo>
                    <a:pt x="109159" y="35623"/>
                  </a:lnTo>
                  <a:close/>
                  <a:moveTo>
                    <a:pt x="112021" y="35623"/>
                  </a:moveTo>
                  <a:lnTo>
                    <a:pt x="110754" y="31777"/>
                  </a:lnTo>
                  <a:lnTo>
                    <a:pt x="112021" y="28013"/>
                  </a:lnTo>
                  <a:lnTo>
                    <a:pt x="113242" y="31777"/>
                  </a:lnTo>
                  <a:lnTo>
                    <a:pt x="112021" y="35623"/>
                  </a:lnTo>
                  <a:close/>
                  <a:moveTo>
                    <a:pt x="114931" y="35623"/>
                  </a:moveTo>
                  <a:lnTo>
                    <a:pt x="113664" y="31777"/>
                  </a:lnTo>
                  <a:lnTo>
                    <a:pt x="114931" y="28013"/>
                  </a:lnTo>
                  <a:lnTo>
                    <a:pt x="116104" y="31777"/>
                  </a:lnTo>
                  <a:lnTo>
                    <a:pt x="114931" y="35623"/>
                  </a:lnTo>
                  <a:close/>
                  <a:moveTo>
                    <a:pt x="117794" y="35623"/>
                  </a:moveTo>
                  <a:lnTo>
                    <a:pt x="116621" y="31777"/>
                  </a:lnTo>
                  <a:lnTo>
                    <a:pt x="117794" y="28013"/>
                  </a:lnTo>
                  <a:lnTo>
                    <a:pt x="119061" y="31777"/>
                  </a:lnTo>
                  <a:lnTo>
                    <a:pt x="117794" y="35623"/>
                  </a:lnTo>
                  <a:close/>
                  <a:moveTo>
                    <a:pt x="3566" y="31108"/>
                  </a:moveTo>
                  <a:lnTo>
                    <a:pt x="2393" y="27344"/>
                  </a:lnTo>
                  <a:lnTo>
                    <a:pt x="3566" y="23498"/>
                  </a:lnTo>
                  <a:lnTo>
                    <a:pt x="4833" y="27344"/>
                  </a:lnTo>
                  <a:lnTo>
                    <a:pt x="3566" y="31108"/>
                  </a:lnTo>
                  <a:close/>
                  <a:moveTo>
                    <a:pt x="6429" y="31108"/>
                  </a:moveTo>
                  <a:lnTo>
                    <a:pt x="5256" y="27344"/>
                  </a:lnTo>
                  <a:lnTo>
                    <a:pt x="6429" y="23498"/>
                  </a:lnTo>
                  <a:lnTo>
                    <a:pt x="7696" y="27344"/>
                  </a:lnTo>
                  <a:lnTo>
                    <a:pt x="6429" y="31108"/>
                  </a:lnTo>
                  <a:close/>
                  <a:moveTo>
                    <a:pt x="9339" y="31108"/>
                  </a:moveTo>
                  <a:lnTo>
                    <a:pt x="8118" y="27344"/>
                  </a:lnTo>
                  <a:lnTo>
                    <a:pt x="9339" y="23498"/>
                  </a:lnTo>
                  <a:lnTo>
                    <a:pt x="10606" y="27344"/>
                  </a:lnTo>
                  <a:lnTo>
                    <a:pt x="9339" y="31108"/>
                  </a:lnTo>
                  <a:close/>
                  <a:moveTo>
                    <a:pt x="12295" y="31108"/>
                  </a:moveTo>
                  <a:lnTo>
                    <a:pt x="11028" y="27344"/>
                  </a:lnTo>
                  <a:lnTo>
                    <a:pt x="12295" y="23498"/>
                  </a:lnTo>
                  <a:lnTo>
                    <a:pt x="13468" y="27344"/>
                  </a:lnTo>
                  <a:lnTo>
                    <a:pt x="12295" y="31108"/>
                  </a:lnTo>
                  <a:close/>
                  <a:moveTo>
                    <a:pt x="15158" y="31108"/>
                  </a:moveTo>
                  <a:lnTo>
                    <a:pt x="13891" y="27344"/>
                  </a:lnTo>
                  <a:lnTo>
                    <a:pt x="15158" y="23498"/>
                  </a:lnTo>
                  <a:lnTo>
                    <a:pt x="16378" y="27344"/>
                  </a:lnTo>
                  <a:lnTo>
                    <a:pt x="15158" y="31108"/>
                  </a:lnTo>
                  <a:close/>
                  <a:moveTo>
                    <a:pt x="18068" y="31108"/>
                  </a:moveTo>
                  <a:lnTo>
                    <a:pt x="16800" y="27344"/>
                  </a:lnTo>
                  <a:lnTo>
                    <a:pt x="18068" y="23498"/>
                  </a:lnTo>
                  <a:lnTo>
                    <a:pt x="19241" y="27344"/>
                  </a:lnTo>
                  <a:lnTo>
                    <a:pt x="18068" y="31108"/>
                  </a:lnTo>
                  <a:close/>
                  <a:moveTo>
                    <a:pt x="20930" y="31108"/>
                  </a:moveTo>
                  <a:lnTo>
                    <a:pt x="19663" y="27344"/>
                  </a:lnTo>
                  <a:lnTo>
                    <a:pt x="20930" y="23498"/>
                  </a:lnTo>
                  <a:lnTo>
                    <a:pt x="22150" y="27344"/>
                  </a:lnTo>
                  <a:lnTo>
                    <a:pt x="20930" y="31108"/>
                  </a:lnTo>
                  <a:close/>
                  <a:moveTo>
                    <a:pt x="23840" y="31108"/>
                  </a:moveTo>
                  <a:lnTo>
                    <a:pt x="22573" y="27344"/>
                  </a:lnTo>
                  <a:lnTo>
                    <a:pt x="23840" y="23498"/>
                  </a:lnTo>
                  <a:lnTo>
                    <a:pt x="25013" y="27344"/>
                  </a:lnTo>
                  <a:lnTo>
                    <a:pt x="23840" y="31108"/>
                  </a:lnTo>
                  <a:close/>
                  <a:moveTo>
                    <a:pt x="26703" y="31108"/>
                  </a:moveTo>
                  <a:lnTo>
                    <a:pt x="25436" y="27344"/>
                  </a:lnTo>
                  <a:lnTo>
                    <a:pt x="26703" y="23498"/>
                  </a:lnTo>
                  <a:lnTo>
                    <a:pt x="27923" y="27344"/>
                  </a:lnTo>
                  <a:lnTo>
                    <a:pt x="26703" y="31108"/>
                  </a:lnTo>
                  <a:close/>
                  <a:moveTo>
                    <a:pt x="29612" y="31108"/>
                  </a:moveTo>
                  <a:lnTo>
                    <a:pt x="28392" y="27344"/>
                  </a:lnTo>
                  <a:lnTo>
                    <a:pt x="29612" y="23498"/>
                  </a:lnTo>
                  <a:lnTo>
                    <a:pt x="30879" y="27344"/>
                  </a:lnTo>
                  <a:lnTo>
                    <a:pt x="29612" y="31108"/>
                  </a:lnTo>
                  <a:close/>
                  <a:moveTo>
                    <a:pt x="32475" y="31108"/>
                  </a:moveTo>
                  <a:lnTo>
                    <a:pt x="31302" y="27344"/>
                  </a:lnTo>
                  <a:lnTo>
                    <a:pt x="32475" y="23498"/>
                  </a:lnTo>
                  <a:lnTo>
                    <a:pt x="33742" y="27344"/>
                  </a:lnTo>
                  <a:lnTo>
                    <a:pt x="32475" y="31108"/>
                  </a:lnTo>
                  <a:close/>
                  <a:moveTo>
                    <a:pt x="35385" y="31108"/>
                  </a:moveTo>
                  <a:lnTo>
                    <a:pt x="34165" y="27344"/>
                  </a:lnTo>
                  <a:lnTo>
                    <a:pt x="35385" y="23498"/>
                  </a:lnTo>
                  <a:lnTo>
                    <a:pt x="36652" y="27344"/>
                  </a:lnTo>
                  <a:lnTo>
                    <a:pt x="35385" y="31108"/>
                  </a:lnTo>
                  <a:close/>
                  <a:moveTo>
                    <a:pt x="38247" y="31108"/>
                  </a:moveTo>
                  <a:lnTo>
                    <a:pt x="37074" y="27344"/>
                  </a:lnTo>
                  <a:lnTo>
                    <a:pt x="38247" y="23498"/>
                  </a:lnTo>
                  <a:lnTo>
                    <a:pt x="39515" y="27344"/>
                  </a:lnTo>
                  <a:lnTo>
                    <a:pt x="38247" y="31108"/>
                  </a:lnTo>
                  <a:close/>
                  <a:moveTo>
                    <a:pt x="41157" y="31108"/>
                  </a:moveTo>
                  <a:lnTo>
                    <a:pt x="39937" y="27344"/>
                  </a:lnTo>
                  <a:lnTo>
                    <a:pt x="41157" y="23498"/>
                  </a:lnTo>
                  <a:lnTo>
                    <a:pt x="42424" y="27344"/>
                  </a:lnTo>
                  <a:lnTo>
                    <a:pt x="41157" y="31108"/>
                  </a:lnTo>
                  <a:close/>
                  <a:moveTo>
                    <a:pt x="44020" y="31108"/>
                  </a:moveTo>
                  <a:lnTo>
                    <a:pt x="42847" y="27344"/>
                  </a:lnTo>
                  <a:lnTo>
                    <a:pt x="44020" y="23498"/>
                  </a:lnTo>
                  <a:lnTo>
                    <a:pt x="45287" y="27344"/>
                  </a:lnTo>
                  <a:lnTo>
                    <a:pt x="44020" y="31108"/>
                  </a:lnTo>
                  <a:close/>
                  <a:moveTo>
                    <a:pt x="46976" y="31108"/>
                  </a:moveTo>
                  <a:lnTo>
                    <a:pt x="45709" y="27344"/>
                  </a:lnTo>
                  <a:lnTo>
                    <a:pt x="46976" y="23498"/>
                  </a:lnTo>
                  <a:lnTo>
                    <a:pt x="48197" y="27344"/>
                  </a:lnTo>
                  <a:lnTo>
                    <a:pt x="46976" y="31108"/>
                  </a:lnTo>
                  <a:close/>
                  <a:moveTo>
                    <a:pt x="49886" y="31108"/>
                  </a:moveTo>
                  <a:lnTo>
                    <a:pt x="48619" y="27344"/>
                  </a:lnTo>
                  <a:lnTo>
                    <a:pt x="49886" y="23498"/>
                  </a:lnTo>
                  <a:lnTo>
                    <a:pt x="51059" y="27344"/>
                  </a:lnTo>
                  <a:lnTo>
                    <a:pt x="49886" y="31108"/>
                  </a:lnTo>
                  <a:close/>
                  <a:moveTo>
                    <a:pt x="52749" y="31108"/>
                  </a:moveTo>
                  <a:lnTo>
                    <a:pt x="51482" y="27344"/>
                  </a:lnTo>
                  <a:lnTo>
                    <a:pt x="52749" y="23498"/>
                  </a:lnTo>
                  <a:lnTo>
                    <a:pt x="53969" y="27344"/>
                  </a:lnTo>
                  <a:lnTo>
                    <a:pt x="52749" y="31108"/>
                  </a:lnTo>
                  <a:close/>
                  <a:moveTo>
                    <a:pt x="55658" y="31108"/>
                  </a:moveTo>
                  <a:lnTo>
                    <a:pt x="54391" y="27344"/>
                  </a:lnTo>
                  <a:lnTo>
                    <a:pt x="55658" y="23498"/>
                  </a:lnTo>
                  <a:lnTo>
                    <a:pt x="56832" y="27344"/>
                  </a:lnTo>
                  <a:lnTo>
                    <a:pt x="55658" y="31108"/>
                  </a:lnTo>
                  <a:close/>
                  <a:moveTo>
                    <a:pt x="58521" y="31108"/>
                  </a:moveTo>
                  <a:lnTo>
                    <a:pt x="57254" y="27344"/>
                  </a:lnTo>
                  <a:lnTo>
                    <a:pt x="58521" y="23498"/>
                  </a:lnTo>
                  <a:lnTo>
                    <a:pt x="59741" y="27344"/>
                  </a:lnTo>
                  <a:lnTo>
                    <a:pt x="58521" y="31108"/>
                  </a:lnTo>
                  <a:close/>
                  <a:moveTo>
                    <a:pt x="61431" y="31108"/>
                  </a:moveTo>
                  <a:lnTo>
                    <a:pt x="60164" y="27344"/>
                  </a:lnTo>
                  <a:lnTo>
                    <a:pt x="61431" y="23498"/>
                  </a:lnTo>
                  <a:lnTo>
                    <a:pt x="62604" y="27344"/>
                  </a:lnTo>
                  <a:lnTo>
                    <a:pt x="61431" y="31108"/>
                  </a:lnTo>
                  <a:close/>
                  <a:moveTo>
                    <a:pt x="64294" y="31108"/>
                  </a:moveTo>
                  <a:lnTo>
                    <a:pt x="63120" y="27344"/>
                  </a:lnTo>
                  <a:lnTo>
                    <a:pt x="64294" y="23498"/>
                  </a:lnTo>
                  <a:lnTo>
                    <a:pt x="65561" y="27344"/>
                  </a:lnTo>
                  <a:lnTo>
                    <a:pt x="64294" y="31108"/>
                  </a:lnTo>
                  <a:close/>
                  <a:moveTo>
                    <a:pt x="67203" y="31108"/>
                  </a:moveTo>
                  <a:lnTo>
                    <a:pt x="65983" y="27344"/>
                  </a:lnTo>
                  <a:lnTo>
                    <a:pt x="67203" y="23498"/>
                  </a:lnTo>
                  <a:lnTo>
                    <a:pt x="68470" y="27344"/>
                  </a:lnTo>
                  <a:lnTo>
                    <a:pt x="67203" y="31108"/>
                  </a:lnTo>
                  <a:close/>
                  <a:moveTo>
                    <a:pt x="70066" y="31108"/>
                  </a:moveTo>
                  <a:lnTo>
                    <a:pt x="68893" y="27344"/>
                  </a:lnTo>
                  <a:lnTo>
                    <a:pt x="70066" y="23498"/>
                  </a:lnTo>
                  <a:lnTo>
                    <a:pt x="71333" y="27344"/>
                  </a:lnTo>
                  <a:lnTo>
                    <a:pt x="70066" y="31108"/>
                  </a:lnTo>
                  <a:close/>
                  <a:moveTo>
                    <a:pt x="72976" y="31108"/>
                  </a:moveTo>
                  <a:lnTo>
                    <a:pt x="71755" y="27344"/>
                  </a:lnTo>
                  <a:lnTo>
                    <a:pt x="72976" y="23498"/>
                  </a:lnTo>
                  <a:lnTo>
                    <a:pt x="74243" y="27344"/>
                  </a:lnTo>
                  <a:lnTo>
                    <a:pt x="72976" y="31108"/>
                  </a:lnTo>
                  <a:close/>
                  <a:moveTo>
                    <a:pt x="75838" y="31108"/>
                  </a:moveTo>
                  <a:lnTo>
                    <a:pt x="74665" y="27344"/>
                  </a:lnTo>
                  <a:lnTo>
                    <a:pt x="75838" y="23498"/>
                  </a:lnTo>
                  <a:lnTo>
                    <a:pt x="77105" y="27344"/>
                  </a:lnTo>
                  <a:lnTo>
                    <a:pt x="75838" y="31108"/>
                  </a:lnTo>
                  <a:close/>
                  <a:moveTo>
                    <a:pt x="78748" y="31108"/>
                  </a:moveTo>
                  <a:lnTo>
                    <a:pt x="77528" y="27344"/>
                  </a:lnTo>
                  <a:lnTo>
                    <a:pt x="78748" y="23498"/>
                  </a:lnTo>
                  <a:lnTo>
                    <a:pt x="80015" y="27344"/>
                  </a:lnTo>
                  <a:lnTo>
                    <a:pt x="78748" y="31108"/>
                  </a:lnTo>
                  <a:close/>
                  <a:moveTo>
                    <a:pt x="81705" y="31108"/>
                  </a:moveTo>
                  <a:lnTo>
                    <a:pt x="80438" y="27344"/>
                  </a:lnTo>
                  <a:lnTo>
                    <a:pt x="81705" y="23498"/>
                  </a:lnTo>
                  <a:lnTo>
                    <a:pt x="82878" y="27344"/>
                  </a:lnTo>
                  <a:lnTo>
                    <a:pt x="81705" y="31108"/>
                  </a:lnTo>
                  <a:close/>
                  <a:moveTo>
                    <a:pt x="84567" y="31108"/>
                  </a:moveTo>
                  <a:lnTo>
                    <a:pt x="83300" y="27344"/>
                  </a:lnTo>
                  <a:lnTo>
                    <a:pt x="84567" y="23498"/>
                  </a:lnTo>
                  <a:lnTo>
                    <a:pt x="85788" y="27344"/>
                  </a:lnTo>
                  <a:lnTo>
                    <a:pt x="84567" y="31108"/>
                  </a:lnTo>
                  <a:close/>
                  <a:moveTo>
                    <a:pt x="87477" y="31108"/>
                  </a:moveTo>
                  <a:lnTo>
                    <a:pt x="86210" y="27344"/>
                  </a:lnTo>
                  <a:lnTo>
                    <a:pt x="87477" y="23498"/>
                  </a:lnTo>
                  <a:lnTo>
                    <a:pt x="88650" y="27344"/>
                  </a:lnTo>
                  <a:lnTo>
                    <a:pt x="87477" y="31108"/>
                  </a:lnTo>
                  <a:close/>
                  <a:moveTo>
                    <a:pt x="90340" y="31108"/>
                  </a:moveTo>
                  <a:lnTo>
                    <a:pt x="89073" y="27344"/>
                  </a:lnTo>
                  <a:lnTo>
                    <a:pt x="90340" y="23498"/>
                  </a:lnTo>
                  <a:lnTo>
                    <a:pt x="91560" y="27344"/>
                  </a:lnTo>
                  <a:lnTo>
                    <a:pt x="90340" y="31108"/>
                  </a:lnTo>
                  <a:close/>
                  <a:moveTo>
                    <a:pt x="93249" y="31108"/>
                  </a:moveTo>
                  <a:lnTo>
                    <a:pt x="91982" y="27344"/>
                  </a:lnTo>
                  <a:lnTo>
                    <a:pt x="93249" y="23498"/>
                  </a:lnTo>
                  <a:lnTo>
                    <a:pt x="94423" y="27344"/>
                  </a:lnTo>
                  <a:lnTo>
                    <a:pt x="93249" y="31108"/>
                  </a:lnTo>
                  <a:close/>
                  <a:moveTo>
                    <a:pt x="96112" y="31108"/>
                  </a:moveTo>
                  <a:lnTo>
                    <a:pt x="94845" y="27344"/>
                  </a:lnTo>
                  <a:lnTo>
                    <a:pt x="96112" y="23498"/>
                  </a:lnTo>
                  <a:lnTo>
                    <a:pt x="97332" y="27344"/>
                  </a:lnTo>
                  <a:lnTo>
                    <a:pt x="96112" y="31108"/>
                  </a:lnTo>
                  <a:close/>
                  <a:moveTo>
                    <a:pt x="99022" y="31108"/>
                  </a:moveTo>
                  <a:lnTo>
                    <a:pt x="97802" y="27344"/>
                  </a:lnTo>
                  <a:lnTo>
                    <a:pt x="99022" y="23498"/>
                  </a:lnTo>
                  <a:lnTo>
                    <a:pt x="100289" y="27344"/>
                  </a:lnTo>
                  <a:lnTo>
                    <a:pt x="99022" y="31108"/>
                  </a:lnTo>
                  <a:close/>
                  <a:moveTo>
                    <a:pt x="101885" y="31108"/>
                  </a:moveTo>
                  <a:lnTo>
                    <a:pt x="100711" y="27344"/>
                  </a:lnTo>
                  <a:lnTo>
                    <a:pt x="101885" y="23498"/>
                  </a:lnTo>
                  <a:lnTo>
                    <a:pt x="103152" y="27344"/>
                  </a:lnTo>
                  <a:lnTo>
                    <a:pt x="101885" y="31108"/>
                  </a:lnTo>
                  <a:close/>
                  <a:moveTo>
                    <a:pt x="104794" y="31108"/>
                  </a:moveTo>
                  <a:lnTo>
                    <a:pt x="103574" y="27344"/>
                  </a:lnTo>
                  <a:lnTo>
                    <a:pt x="104794" y="23498"/>
                  </a:lnTo>
                  <a:lnTo>
                    <a:pt x="106061" y="27344"/>
                  </a:lnTo>
                  <a:lnTo>
                    <a:pt x="104794" y="31108"/>
                  </a:lnTo>
                  <a:close/>
                  <a:moveTo>
                    <a:pt x="107657" y="31108"/>
                  </a:moveTo>
                  <a:lnTo>
                    <a:pt x="106484" y="27344"/>
                  </a:lnTo>
                  <a:lnTo>
                    <a:pt x="107657" y="23498"/>
                  </a:lnTo>
                  <a:lnTo>
                    <a:pt x="108924" y="27344"/>
                  </a:lnTo>
                  <a:lnTo>
                    <a:pt x="107657" y="31108"/>
                  </a:lnTo>
                  <a:close/>
                  <a:moveTo>
                    <a:pt x="110567" y="31108"/>
                  </a:moveTo>
                  <a:lnTo>
                    <a:pt x="109346" y="27344"/>
                  </a:lnTo>
                  <a:lnTo>
                    <a:pt x="110567" y="23498"/>
                  </a:lnTo>
                  <a:lnTo>
                    <a:pt x="111834" y="27344"/>
                  </a:lnTo>
                  <a:lnTo>
                    <a:pt x="110567" y="31108"/>
                  </a:lnTo>
                  <a:close/>
                  <a:moveTo>
                    <a:pt x="113429" y="31108"/>
                  </a:moveTo>
                  <a:lnTo>
                    <a:pt x="112256" y="27344"/>
                  </a:lnTo>
                  <a:lnTo>
                    <a:pt x="113429" y="23498"/>
                  </a:lnTo>
                  <a:lnTo>
                    <a:pt x="114696" y="27344"/>
                  </a:lnTo>
                  <a:lnTo>
                    <a:pt x="113429" y="31108"/>
                  </a:lnTo>
                  <a:close/>
                  <a:moveTo>
                    <a:pt x="116386" y="31108"/>
                  </a:moveTo>
                  <a:lnTo>
                    <a:pt x="115119" y="27344"/>
                  </a:lnTo>
                  <a:lnTo>
                    <a:pt x="116386" y="23498"/>
                  </a:lnTo>
                  <a:lnTo>
                    <a:pt x="117606" y="27344"/>
                  </a:lnTo>
                  <a:lnTo>
                    <a:pt x="116386" y="31108"/>
                  </a:lnTo>
                  <a:close/>
                  <a:moveTo>
                    <a:pt x="2158" y="26592"/>
                  </a:moveTo>
                  <a:lnTo>
                    <a:pt x="891" y="22912"/>
                  </a:lnTo>
                  <a:lnTo>
                    <a:pt x="2158" y="19149"/>
                  </a:lnTo>
                  <a:lnTo>
                    <a:pt x="3378" y="22912"/>
                  </a:lnTo>
                  <a:lnTo>
                    <a:pt x="2158" y="26592"/>
                  </a:lnTo>
                  <a:close/>
                  <a:moveTo>
                    <a:pt x="5021" y="26592"/>
                  </a:moveTo>
                  <a:lnTo>
                    <a:pt x="3801" y="22912"/>
                  </a:lnTo>
                  <a:lnTo>
                    <a:pt x="5021" y="19149"/>
                  </a:lnTo>
                  <a:lnTo>
                    <a:pt x="6241" y="22912"/>
                  </a:lnTo>
                  <a:lnTo>
                    <a:pt x="5021" y="26592"/>
                  </a:lnTo>
                  <a:close/>
                  <a:moveTo>
                    <a:pt x="7931" y="26592"/>
                  </a:moveTo>
                  <a:lnTo>
                    <a:pt x="6664" y="22912"/>
                  </a:lnTo>
                  <a:lnTo>
                    <a:pt x="7931" y="19149"/>
                  </a:lnTo>
                  <a:lnTo>
                    <a:pt x="9104" y="22912"/>
                  </a:lnTo>
                  <a:lnTo>
                    <a:pt x="7931" y="26592"/>
                  </a:lnTo>
                  <a:close/>
                  <a:moveTo>
                    <a:pt x="10793" y="26592"/>
                  </a:moveTo>
                  <a:lnTo>
                    <a:pt x="9526" y="22912"/>
                  </a:lnTo>
                  <a:lnTo>
                    <a:pt x="10793" y="19149"/>
                  </a:lnTo>
                  <a:lnTo>
                    <a:pt x="12014" y="22912"/>
                  </a:lnTo>
                  <a:lnTo>
                    <a:pt x="10793" y="26592"/>
                  </a:lnTo>
                  <a:close/>
                  <a:moveTo>
                    <a:pt x="13703" y="26592"/>
                  </a:moveTo>
                  <a:lnTo>
                    <a:pt x="12483" y="22912"/>
                  </a:lnTo>
                  <a:lnTo>
                    <a:pt x="13703" y="19149"/>
                  </a:lnTo>
                  <a:lnTo>
                    <a:pt x="14970" y="22912"/>
                  </a:lnTo>
                  <a:lnTo>
                    <a:pt x="13703" y="26592"/>
                  </a:lnTo>
                  <a:close/>
                  <a:moveTo>
                    <a:pt x="16566" y="26592"/>
                  </a:moveTo>
                  <a:lnTo>
                    <a:pt x="15393" y="22912"/>
                  </a:lnTo>
                  <a:lnTo>
                    <a:pt x="16566" y="19149"/>
                  </a:lnTo>
                  <a:lnTo>
                    <a:pt x="17833" y="22912"/>
                  </a:lnTo>
                  <a:lnTo>
                    <a:pt x="16566" y="26592"/>
                  </a:lnTo>
                  <a:close/>
                  <a:moveTo>
                    <a:pt x="19475" y="26592"/>
                  </a:moveTo>
                  <a:lnTo>
                    <a:pt x="18255" y="22912"/>
                  </a:lnTo>
                  <a:lnTo>
                    <a:pt x="19475" y="19149"/>
                  </a:lnTo>
                  <a:lnTo>
                    <a:pt x="20743" y="22912"/>
                  </a:lnTo>
                  <a:lnTo>
                    <a:pt x="19475" y="26592"/>
                  </a:lnTo>
                  <a:close/>
                  <a:moveTo>
                    <a:pt x="22338" y="26592"/>
                  </a:moveTo>
                  <a:lnTo>
                    <a:pt x="21165" y="22912"/>
                  </a:lnTo>
                  <a:lnTo>
                    <a:pt x="22338" y="19149"/>
                  </a:lnTo>
                  <a:lnTo>
                    <a:pt x="23605" y="22912"/>
                  </a:lnTo>
                  <a:lnTo>
                    <a:pt x="22338" y="26592"/>
                  </a:lnTo>
                  <a:close/>
                  <a:moveTo>
                    <a:pt x="25248" y="26592"/>
                  </a:moveTo>
                  <a:lnTo>
                    <a:pt x="24028" y="22912"/>
                  </a:lnTo>
                  <a:lnTo>
                    <a:pt x="25248" y="19149"/>
                  </a:lnTo>
                  <a:lnTo>
                    <a:pt x="26515" y="22912"/>
                  </a:lnTo>
                  <a:lnTo>
                    <a:pt x="25248" y="26592"/>
                  </a:lnTo>
                  <a:close/>
                  <a:moveTo>
                    <a:pt x="28111" y="26592"/>
                  </a:moveTo>
                  <a:lnTo>
                    <a:pt x="26937" y="22912"/>
                  </a:lnTo>
                  <a:lnTo>
                    <a:pt x="28111" y="19149"/>
                  </a:lnTo>
                  <a:lnTo>
                    <a:pt x="29378" y="22912"/>
                  </a:lnTo>
                  <a:lnTo>
                    <a:pt x="28111" y="26592"/>
                  </a:lnTo>
                  <a:close/>
                  <a:moveTo>
                    <a:pt x="31067" y="26592"/>
                  </a:moveTo>
                  <a:lnTo>
                    <a:pt x="29800" y="22912"/>
                  </a:lnTo>
                  <a:lnTo>
                    <a:pt x="31067" y="19149"/>
                  </a:lnTo>
                  <a:lnTo>
                    <a:pt x="32287" y="22912"/>
                  </a:lnTo>
                  <a:lnTo>
                    <a:pt x="31067" y="26592"/>
                  </a:lnTo>
                  <a:close/>
                  <a:moveTo>
                    <a:pt x="33977" y="26592"/>
                  </a:moveTo>
                  <a:lnTo>
                    <a:pt x="32710" y="22912"/>
                  </a:lnTo>
                  <a:lnTo>
                    <a:pt x="33977" y="19149"/>
                  </a:lnTo>
                  <a:lnTo>
                    <a:pt x="35150" y="22912"/>
                  </a:lnTo>
                  <a:lnTo>
                    <a:pt x="33977" y="26592"/>
                  </a:lnTo>
                  <a:close/>
                  <a:moveTo>
                    <a:pt x="36840" y="26592"/>
                  </a:moveTo>
                  <a:lnTo>
                    <a:pt x="35572" y="22912"/>
                  </a:lnTo>
                  <a:lnTo>
                    <a:pt x="36840" y="19149"/>
                  </a:lnTo>
                  <a:lnTo>
                    <a:pt x="38060" y="22912"/>
                  </a:lnTo>
                  <a:lnTo>
                    <a:pt x="36840" y="26592"/>
                  </a:lnTo>
                  <a:close/>
                  <a:moveTo>
                    <a:pt x="39749" y="26592"/>
                  </a:moveTo>
                  <a:lnTo>
                    <a:pt x="38482" y="22912"/>
                  </a:lnTo>
                  <a:lnTo>
                    <a:pt x="39749" y="19149"/>
                  </a:lnTo>
                  <a:lnTo>
                    <a:pt x="40922" y="22912"/>
                  </a:lnTo>
                  <a:lnTo>
                    <a:pt x="39749" y="26592"/>
                  </a:lnTo>
                  <a:close/>
                  <a:moveTo>
                    <a:pt x="42612" y="26592"/>
                  </a:moveTo>
                  <a:lnTo>
                    <a:pt x="41345" y="22912"/>
                  </a:lnTo>
                  <a:lnTo>
                    <a:pt x="42612" y="19149"/>
                  </a:lnTo>
                  <a:lnTo>
                    <a:pt x="43832" y="22912"/>
                  </a:lnTo>
                  <a:lnTo>
                    <a:pt x="42612" y="26592"/>
                  </a:lnTo>
                  <a:close/>
                  <a:moveTo>
                    <a:pt x="45522" y="26592"/>
                  </a:moveTo>
                  <a:lnTo>
                    <a:pt x="44254" y="22912"/>
                  </a:lnTo>
                  <a:lnTo>
                    <a:pt x="45522" y="19149"/>
                  </a:lnTo>
                  <a:lnTo>
                    <a:pt x="46695" y="22912"/>
                  </a:lnTo>
                  <a:lnTo>
                    <a:pt x="45522" y="26592"/>
                  </a:lnTo>
                  <a:close/>
                  <a:moveTo>
                    <a:pt x="48384" y="26592"/>
                  </a:moveTo>
                  <a:lnTo>
                    <a:pt x="47211" y="22912"/>
                  </a:lnTo>
                  <a:lnTo>
                    <a:pt x="48384" y="19149"/>
                  </a:lnTo>
                  <a:lnTo>
                    <a:pt x="49651" y="22912"/>
                  </a:lnTo>
                  <a:lnTo>
                    <a:pt x="48384" y="26592"/>
                  </a:lnTo>
                  <a:close/>
                  <a:moveTo>
                    <a:pt x="51294" y="26592"/>
                  </a:moveTo>
                  <a:lnTo>
                    <a:pt x="50074" y="22912"/>
                  </a:lnTo>
                  <a:lnTo>
                    <a:pt x="51294" y="19149"/>
                  </a:lnTo>
                  <a:lnTo>
                    <a:pt x="52561" y="22912"/>
                  </a:lnTo>
                  <a:lnTo>
                    <a:pt x="51294" y="26592"/>
                  </a:lnTo>
                  <a:close/>
                  <a:moveTo>
                    <a:pt x="54157" y="26592"/>
                  </a:moveTo>
                  <a:lnTo>
                    <a:pt x="52983" y="22912"/>
                  </a:lnTo>
                  <a:lnTo>
                    <a:pt x="54157" y="19149"/>
                  </a:lnTo>
                  <a:lnTo>
                    <a:pt x="55424" y="22912"/>
                  </a:lnTo>
                  <a:lnTo>
                    <a:pt x="54157" y="26592"/>
                  </a:lnTo>
                  <a:close/>
                  <a:moveTo>
                    <a:pt x="57066" y="26592"/>
                  </a:moveTo>
                  <a:lnTo>
                    <a:pt x="55846" y="22912"/>
                  </a:lnTo>
                  <a:lnTo>
                    <a:pt x="57066" y="19149"/>
                  </a:lnTo>
                  <a:lnTo>
                    <a:pt x="58333" y="22912"/>
                  </a:lnTo>
                  <a:lnTo>
                    <a:pt x="57066" y="26592"/>
                  </a:lnTo>
                  <a:close/>
                  <a:moveTo>
                    <a:pt x="59929" y="26592"/>
                  </a:moveTo>
                  <a:lnTo>
                    <a:pt x="58756" y="22912"/>
                  </a:lnTo>
                  <a:lnTo>
                    <a:pt x="59929" y="19149"/>
                  </a:lnTo>
                  <a:lnTo>
                    <a:pt x="61196" y="22912"/>
                  </a:lnTo>
                  <a:lnTo>
                    <a:pt x="59929" y="26592"/>
                  </a:lnTo>
                  <a:close/>
                  <a:moveTo>
                    <a:pt x="62839" y="26592"/>
                  </a:moveTo>
                  <a:lnTo>
                    <a:pt x="61619" y="22912"/>
                  </a:lnTo>
                  <a:lnTo>
                    <a:pt x="62839" y="19149"/>
                  </a:lnTo>
                  <a:lnTo>
                    <a:pt x="64106" y="22912"/>
                  </a:lnTo>
                  <a:lnTo>
                    <a:pt x="62839" y="26592"/>
                  </a:lnTo>
                  <a:close/>
                  <a:moveTo>
                    <a:pt x="65795" y="26592"/>
                  </a:moveTo>
                  <a:lnTo>
                    <a:pt x="64528" y="22912"/>
                  </a:lnTo>
                  <a:lnTo>
                    <a:pt x="65795" y="19149"/>
                  </a:lnTo>
                  <a:lnTo>
                    <a:pt x="66969" y="22912"/>
                  </a:lnTo>
                  <a:lnTo>
                    <a:pt x="65795" y="26592"/>
                  </a:lnTo>
                  <a:close/>
                  <a:moveTo>
                    <a:pt x="68658" y="26592"/>
                  </a:moveTo>
                  <a:lnTo>
                    <a:pt x="67391" y="22912"/>
                  </a:lnTo>
                  <a:lnTo>
                    <a:pt x="68658" y="19149"/>
                  </a:lnTo>
                  <a:lnTo>
                    <a:pt x="69878" y="22912"/>
                  </a:lnTo>
                  <a:lnTo>
                    <a:pt x="68658" y="26592"/>
                  </a:lnTo>
                  <a:close/>
                  <a:moveTo>
                    <a:pt x="71568" y="26592"/>
                  </a:moveTo>
                  <a:lnTo>
                    <a:pt x="70301" y="22912"/>
                  </a:lnTo>
                  <a:lnTo>
                    <a:pt x="71568" y="19149"/>
                  </a:lnTo>
                  <a:lnTo>
                    <a:pt x="72741" y="22912"/>
                  </a:lnTo>
                  <a:lnTo>
                    <a:pt x="71568" y="26592"/>
                  </a:lnTo>
                  <a:close/>
                  <a:moveTo>
                    <a:pt x="74430" y="26592"/>
                  </a:moveTo>
                  <a:lnTo>
                    <a:pt x="73163" y="22912"/>
                  </a:lnTo>
                  <a:lnTo>
                    <a:pt x="74430" y="19149"/>
                  </a:lnTo>
                  <a:lnTo>
                    <a:pt x="75651" y="22912"/>
                  </a:lnTo>
                  <a:lnTo>
                    <a:pt x="74430" y="26592"/>
                  </a:lnTo>
                  <a:close/>
                  <a:moveTo>
                    <a:pt x="77340" y="26592"/>
                  </a:moveTo>
                  <a:lnTo>
                    <a:pt x="76073" y="22912"/>
                  </a:lnTo>
                  <a:lnTo>
                    <a:pt x="77340" y="19149"/>
                  </a:lnTo>
                  <a:lnTo>
                    <a:pt x="78513" y="22912"/>
                  </a:lnTo>
                  <a:lnTo>
                    <a:pt x="77340" y="26592"/>
                  </a:lnTo>
                  <a:close/>
                  <a:moveTo>
                    <a:pt x="80203" y="26592"/>
                  </a:moveTo>
                  <a:lnTo>
                    <a:pt x="78936" y="22912"/>
                  </a:lnTo>
                  <a:lnTo>
                    <a:pt x="80203" y="19149"/>
                  </a:lnTo>
                  <a:lnTo>
                    <a:pt x="81423" y="22912"/>
                  </a:lnTo>
                  <a:lnTo>
                    <a:pt x="80203" y="26592"/>
                  </a:lnTo>
                  <a:close/>
                  <a:moveTo>
                    <a:pt x="83113" y="26592"/>
                  </a:moveTo>
                  <a:lnTo>
                    <a:pt x="81892" y="22912"/>
                  </a:lnTo>
                  <a:lnTo>
                    <a:pt x="83113" y="19149"/>
                  </a:lnTo>
                  <a:lnTo>
                    <a:pt x="84380" y="22912"/>
                  </a:lnTo>
                  <a:lnTo>
                    <a:pt x="83113" y="26592"/>
                  </a:lnTo>
                  <a:close/>
                  <a:moveTo>
                    <a:pt x="85975" y="26592"/>
                  </a:moveTo>
                  <a:lnTo>
                    <a:pt x="84802" y="22912"/>
                  </a:lnTo>
                  <a:lnTo>
                    <a:pt x="85975" y="19149"/>
                  </a:lnTo>
                  <a:lnTo>
                    <a:pt x="87242" y="22912"/>
                  </a:lnTo>
                  <a:lnTo>
                    <a:pt x="85975" y="26592"/>
                  </a:lnTo>
                  <a:close/>
                  <a:moveTo>
                    <a:pt x="88885" y="26592"/>
                  </a:moveTo>
                  <a:lnTo>
                    <a:pt x="87665" y="22912"/>
                  </a:lnTo>
                  <a:lnTo>
                    <a:pt x="88885" y="19149"/>
                  </a:lnTo>
                  <a:lnTo>
                    <a:pt x="90152" y="22912"/>
                  </a:lnTo>
                  <a:lnTo>
                    <a:pt x="88885" y="26592"/>
                  </a:lnTo>
                  <a:close/>
                  <a:moveTo>
                    <a:pt x="91748" y="26592"/>
                  </a:moveTo>
                  <a:lnTo>
                    <a:pt x="90574" y="22912"/>
                  </a:lnTo>
                  <a:lnTo>
                    <a:pt x="91748" y="19149"/>
                  </a:lnTo>
                  <a:lnTo>
                    <a:pt x="93015" y="22912"/>
                  </a:lnTo>
                  <a:lnTo>
                    <a:pt x="91748" y="26592"/>
                  </a:lnTo>
                  <a:close/>
                  <a:moveTo>
                    <a:pt x="94657" y="26592"/>
                  </a:moveTo>
                  <a:lnTo>
                    <a:pt x="93437" y="22912"/>
                  </a:lnTo>
                  <a:lnTo>
                    <a:pt x="94657" y="19149"/>
                  </a:lnTo>
                  <a:lnTo>
                    <a:pt x="95924" y="22912"/>
                  </a:lnTo>
                  <a:lnTo>
                    <a:pt x="94657" y="26592"/>
                  </a:lnTo>
                  <a:close/>
                  <a:moveTo>
                    <a:pt x="97520" y="26592"/>
                  </a:moveTo>
                  <a:lnTo>
                    <a:pt x="96347" y="22912"/>
                  </a:lnTo>
                  <a:lnTo>
                    <a:pt x="97520" y="19149"/>
                  </a:lnTo>
                  <a:lnTo>
                    <a:pt x="98787" y="22912"/>
                  </a:lnTo>
                  <a:lnTo>
                    <a:pt x="97520" y="26592"/>
                  </a:lnTo>
                  <a:close/>
                  <a:moveTo>
                    <a:pt x="100477" y="26592"/>
                  </a:moveTo>
                  <a:lnTo>
                    <a:pt x="99210" y="22912"/>
                  </a:lnTo>
                  <a:lnTo>
                    <a:pt x="100477" y="19149"/>
                  </a:lnTo>
                  <a:lnTo>
                    <a:pt x="101697" y="22912"/>
                  </a:lnTo>
                  <a:lnTo>
                    <a:pt x="100477" y="26592"/>
                  </a:lnTo>
                  <a:close/>
                  <a:moveTo>
                    <a:pt x="103386" y="26592"/>
                  </a:moveTo>
                  <a:lnTo>
                    <a:pt x="102119" y="22912"/>
                  </a:lnTo>
                  <a:lnTo>
                    <a:pt x="103386" y="19149"/>
                  </a:lnTo>
                  <a:lnTo>
                    <a:pt x="104560" y="22912"/>
                  </a:lnTo>
                  <a:lnTo>
                    <a:pt x="103386" y="26592"/>
                  </a:lnTo>
                  <a:close/>
                  <a:moveTo>
                    <a:pt x="106249" y="26592"/>
                  </a:moveTo>
                  <a:lnTo>
                    <a:pt x="104982" y="22912"/>
                  </a:lnTo>
                  <a:lnTo>
                    <a:pt x="106249" y="19149"/>
                  </a:lnTo>
                  <a:lnTo>
                    <a:pt x="107469" y="22912"/>
                  </a:lnTo>
                  <a:lnTo>
                    <a:pt x="106249" y="26592"/>
                  </a:lnTo>
                  <a:close/>
                  <a:moveTo>
                    <a:pt x="109159" y="26592"/>
                  </a:moveTo>
                  <a:lnTo>
                    <a:pt x="107892" y="22912"/>
                  </a:lnTo>
                  <a:lnTo>
                    <a:pt x="109159" y="19149"/>
                  </a:lnTo>
                  <a:lnTo>
                    <a:pt x="110332" y="22912"/>
                  </a:lnTo>
                  <a:lnTo>
                    <a:pt x="109159" y="26592"/>
                  </a:lnTo>
                  <a:close/>
                  <a:moveTo>
                    <a:pt x="112021" y="26592"/>
                  </a:moveTo>
                  <a:lnTo>
                    <a:pt x="110754" y="22912"/>
                  </a:lnTo>
                  <a:lnTo>
                    <a:pt x="112021" y="19149"/>
                  </a:lnTo>
                  <a:lnTo>
                    <a:pt x="113242" y="22912"/>
                  </a:lnTo>
                  <a:lnTo>
                    <a:pt x="112021" y="26592"/>
                  </a:lnTo>
                  <a:close/>
                  <a:moveTo>
                    <a:pt x="114931" y="26592"/>
                  </a:moveTo>
                  <a:lnTo>
                    <a:pt x="113664" y="22912"/>
                  </a:lnTo>
                  <a:lnTo>
                    <a:pt x="114931" y="19149"/>
                  </a:lnTo>
                  <a:lnTo>
                    <a:pt x="116104" y="22912"/>
                  </a:lnTo>
                  <a:lnTo>
                    <a:pt x="114931" y="26592"/>
                  </a:lnTo>
                  <a:close/>
                  <a:moveTo>
                    <a:pt x="117794" y="26592"/>
                  </a:moveTo>
                  <a:lnTo>
                    <a:pt x="116621" y="22912"/>
                  </a:lnTo>
                  <a:lnTo>
                    <a:pt x="117794" y="19149"/>
                  </a:lnTo>
                  <a:lnTo>
                    <a:pt x="119061" y="22912"/>
                  </a:lnTo>
                  <a:lnTo>
                    <a:pt x="117794" y="26592"/>
                  </a:lnTo>
                  <a:close/>
                  <a:moveTo>
                    <a:pt x="3566" y="22243"/>
                  </a:moveTo>
                  <a:lnTo>
                    <a:pt x="2393" y="18397"/>
                  </a:lnTo>
                  <a:lnTo>
                    <a:pt x="3566" y="14634"/>
                  </a:lnTo>
                  <a:lnTo>
                    <a:pt x="4833" y="18397"/>
                  </a:lnTo>
                  <a:lnTo>
                    <a:pt x="3566" y="22243"/>
                  </a:lnTo>
                  <a:close/>
                  <a:moveTo>
                    <a:pt x="6429" y="22243"/>
                  </a:moveTo>
                  <a:lnTo>
                    <a:pt x="5256" y="18397"/>
                  </a:lnTo>
                  <a:lnTo>
                    <a:pt x="6429" y="14634"/>
                  </a:lnTo>
                  <a:lnTo>
                    <a:pt x="7696" y="18397"/>
                  </a:lnTo>
                  <a:lnTo>
                    <a:pt x="6429" y="22243"/>
                  </a:lnTo>
                  <a:close/>
                  <a:moveTo>
                    <a:pt x="9339" y="22243"/>
                  </a:moveTo>
                  <a:lnTo>
                    <a:pt x="8118" y="18397"/>
                  </a:lnTo>
                  <a:lnTo>
                    <a:pt x="9339" y="14634"/>
                  </a:lnTo>
                  <a:lnTo>
                    <a:pt x="10606" y="18397"/>
                  </a:lnTo>
                  <a:lnTo>
                    <a:pt x="9339" y="22243"/>
                  </a:lnTo>
                  <a:close/>
                  <a:moveTo>
                    <a:pt x="12295" y="22243"/>
                  </a:moveTo>
                  <a:lnTo>
                    <a:pt x="11028" y="18397"/>
                  </a:lnTo>
                  <a:lnTo>
                    <a:pt x="12295" y="14634"/>
                  </a:lnTo>
                  <a:lnTo>
                    <a:pt x="13468" y="18397"/>
                  </a:lnTo>
                  <a:lnTo>
                    <a:pt x="12295" y="22243"/>
                  </a:lnTo>
                  <a:close/>
                  <a:moveTo>
                    <a:pt x="15158" y="22243"/>
                  </a:moveTo>
                  <a:lnTo>
                    <a:pt x="13891" y="18397"/>
                  </a:lnTo>
                  <a:lnTo>
                    <a:pt x="15158" y="14634"/>
                  </a:lnTo>
                  <a:lnTo>
                    <a:pt x="16378" y="18397"/>
                  </a:lnTo>
                  <a:lnTo>
                    <a:pt x="15158" y="22243"/>
                  </a:lnTo>
                  <a:close/>
                  <a:moveTo>
                    <a:pt x="18068" y="22243"/>
                  </a:moveTo>
                  <a:lnTo>
                    <a:pt x="16800" y="18397"/>
                  </a:lnTo>
                  <a:lnTo>
                    <a:pt x="18068" y="14634"/>
                  </a:lnTo>
                  <a:lnTo>
                    <a:pt x="19241" y="18397"/>
                  </a:lnTo>
                  <a:lnTo>
                    <a:pt x="18068" y="22243"/>
                  </a:lnTo>
                  <a:close/>
                  <a:moveTo>
                    <a:pt x="20930" y="22243"/>
                  </a:moveTo>
                  <a:lnTo>
                    <a:pt x="19663" y="18397"/>
                  </a:lnTo>
                  <a:lnTo>
                    <a:pt x="20930" y="14634"/>
                  </a:lnTo>
                  <a:lnTo>
                    <a:pt x="22150" y="18397"/>
                  </a:lnTo>
                  <a:lnTo>
                    <a:pt x="20930" y="22243"/>
                  </a:lnTo>
                  <a:close/>
                  <a:moveTo>
                    <a:pt x="23840" y="22243"/>
                  </a:moveTo>
                  <a:lnTo>
                    <a:pt x="22573" y="18397"/>
                  </a:lnTo>
                  <a:lnTo>
                    <a:pt x="23840" y="14634"/>
                  </a:lnTo>
                  <a:lnTo>
                    <a:pt x="25013" y="18397"/>
                  </a:lnTo>
                  <a:lnTo>
                    <a:pt x="23840" y="22243"/>
                  </a:lnTo>
                  <a:close/>
                  <a:moveTo>
                    <a:pt x="26703" y="22243"/>
                  </a:moveTo>
                  <a:lnTo>
                    <a:pt x="25436" y="18397"/>
                  </a:lnTo>
                  <a:lnTo>
                    <a:pt x="26703" y="14634"/>
                  </a:lnTo>
                  <a:lnTo>
                    <a:pt x="27923" y="18397"/>
                  </a:lnTo>
                  <a:lnTo>
                    <a:pt x="26703" y="22243"/>
                  </a:lnTo>
                  <a:close/>
                  <a:moveTo>
                    <a:pt x="29612" y="22243"/>
                  </a:moveTo>
                  <a:lnTo>
                    <a:pt x="28392" y="18397"/>
                  </a:lnTo>
                  <a:lnTo>
                    <a:pt x="29612" y="14634"/>
                  </a:lnTo>
                  <a:lnTo>
                    <a:pt x="30879" y="18397"/>
                  </a:lnTo>
                  <a:lnTo>
                    <a:pt x="29612" y="22243"/>
                  </a:lnTo>
                  <a:close/>
                  <a:moveTo>
                    <a:pt x="32475" y="22243"/>
                  </a:moveTo>
                  <a:lnTo>
                    <a:pt x="31302" y="18397"/>
                  </a:lnTo>
                  <a:lnTo>
                    <a:pt x="32475" y="14634"/>
                  </a:lnTo>
                  <a:lnTo>
                    <a:pt x="33742" y="18397"/>
                  </a:lnTo>
                  <a:lnTo>
                    <a:pt x="32475" y="22243"/>
                  </a:lnTo>
                  <a:close/>
                  <a:moveTo>
                    <a:pt x="35385" y="22243"/>
                  </a:moveTo>
                  <a:lnTo>
                    <a:pt x="34165" y="18397"/>
                  </a:lnTo>
                  <a:lnTo>
                    <a:pt x="35385" y="14634"/>
                  </a:lnTo>
                  <a:lnTo>
                    <a:pt x="36652" y="18397"/>
                  </a:lnTo>
                  <a:lnTo>
                    <a:pt x="35385" y="22243"/>
                  </a:lnTo>
                  <a:close/>
                  <a:moveTo>
                    <a:pt x="38247" y="22243"/>
                  </a:moveTo>
                  <a:lnTo>
                    <a:pt x="37074" y="18397"/>
                  </a:lnTo>
                  <a:lnTo>
                    <a:pt x="38247" y="14634"/>
                  </a:lnTo>
                  <a:lnTo>
                    <a:pt x="39515" y="18397"/>
                  </a:lnTo>
                  <a:lnTo>
                    <a:pt x="38247" y="22243"/>
                  </a:lnTo>
                  <a:close/>
                  <a:moveTo>
                    <a:pt x="41157" y="22243"/>
                  </a:moveTo>
                  <a:lnTo>
                    <a:pt x="39937" y="18397"/>
                  </a:lnTo>
                  <a:lnTo>
                    <a:pt x="41157" y="14634"/>
                  </a:lnTo>
                  <a:lnTo>
                    <a:pt x="42424" y="18397"/>
                  </a:lnTo>
                  <a:lnTo>
                    <a:pt x="41157" y="22243"/>
                  </a:lnTo>
                  <a:close/>
                  <a:moveTo>
                    <a:pt x="44020" y="22243"/>
                  </a:moveTo>
                  <a:lnTo>
                    <a:pt x="42847" y="18397"/>
                  </a:lnTo>
                  <a:lnTo>
                    <a:pt x="44020" y="14634"/>
                  </a:lnTo>
                  <a:lnTo>
                    <a:pt x="45287" y="18397"/>
                  </a:lnTo>
                  <a:lnTo>
                    <a:pt x="44020" y="22243"/>
                  </a:lnTo>
                  <a:close/>
                  <a:moveTo>
                    <a:pt x="46976" y="22243"/>
                  </a:moveTo>
                  <a:lnTo>
                    <a:pt x="45709" y="18397"/>
                  </a:lnTo>
                  <a:lnTo>
                    <a:pt x="46976" y="14634"/>
                  </a:lnTo>
                  <a:lnTo>
                    <a:pt x="48197" y="18397"/>
                  </a:lnTo>
                  <a:lnTo>
                    <a:pt x="46976" y="22243"/>
                  </a:lnTo>
                  <a:close/>
                  <a:moveTo>
                    <a:pt x="49886" y="22243"/>
                  </a:moveTo>
                  <a:lnTo>
                    <a:pt x="48619" y="18397"/>
                  </a:lnTo>
                  <a:lnTo>
                    <a:pt x="49886" y="14634"/>
                  </a:lnTo>
                  <a:lnTo>
                    <a:pt x="51059" y="18397"/>
                  </a:lnTo>
                  <a:lnTo>
                    <a:pt x="49886" y="22243"/>
                  </a:lnTo>
                  <a:close/>
                  <a:moveTo>
                    <a:pt x="52749" y="22243"/>
                  </a:moveTo>
                  <a:lnTo>
                    <a:pt x="51482" y="18397"/>
                  </a:lnTo>
                  <a:lnTo>
                    <a:pt x="52749" y="14634"/>
                  </a:lnTo>
                  <a:lnTo>
                    <a:pt x="53969" y="18397"/>
                  </a:lnTo>
                  <a:lnTo>
                    <a:pt x="52749" y="22243"/>
                  </a:lnTo>
                  <a:close/>
                  <a:moveTo>
                    <a:pt x="55658" y="22243"/>
                  </a:moveTo>
                  <a:lnTo>
                    <a:pt x="54391" y="18397"/>
                  </a:lnTo>
                  <a:lnTo>
                    <a:pt x="55658" y="14634"/>
                  </a:lnTo>
                  <a:lnTo>
                    <a:pt x="56832" y="18397"/>
                  </a:lnTo>
                  <a:lnTo>
                    <a:pt x="55658" y="22243"/>
                  </a:lnTo>
                  <a:close/>
                  <a:moveTo>
                    <a:pt x="58521" y="22243"/>
                  </a:moveTo>
                  <a:lnTo>
                    <a:pt x="57254" y="18397"/>
                  </a:lnTo>
                  <a:lnTo>
                    <a:pt x="58521" y="14634"/>
                  </a:lnTo>
                  <a:lnTo>
                    <a:pt x="59741" y="18397"/>
                  </a:lnTo>
                  <a:lnTo>
                    <a:pt x="58521" y="22243"/>
                  </a:lnTo>
                  <a:close/>
                  <a:moveTo>
                    <a:pt x="61431" y="22243"/>
                  </a:moveTo>
                  <a:lnTo>
                    <a:pt x="60164" y="18397"/>
                  </a:lnTo>
                  <a:lnTo>
                    <a:pt x="61431" y="14634"/>
                  </a:lnTo>
                  <a:lnTo>
                    <a:pt x="62604" y="18397"/>
                  </a:lnTo>
                  <a:lnTo>
                    <a:pt x="61431" y="22243"/>
                  </a:lnTo>
                  <a:close/>
                  <a:moveTo>
                    <a:pt x="64294" y="22243"/>
                  </a:moveTo>
                  <a:lnTo>
                    <a:pt x="63120" y="18397"/>
                  </a:lnTo>
                  <a:lnTo>
                    <a:pt x="64294" y="14634"/>
                  </a:lnTo>
                  <a:lnTo>
                    <a:pt x="65561" y="18397"/>
                  </a:lnTo>
                  <a:lnTo>
                    <a:pt x="64294" y="22243"/>
                  </a:lnTo>
                  <a:close/>
                  <a:moveTo>
                    <a:pt x="67203" y="22243"/>
                  </a:moveTo>
                  <a:lnTo>
                    <a:pt x="65983" y="18397"/>
                  </a:lnTo>
                  <a:lnTo>
                    <a:pt x="67203" y="14634"/>
                  </a:lnTo>
                  <a:lnTo>
                    <a:pt x="68470" y="18397"/>
                  </a:lnTo>
                  <a:lnTo>
                    <a:pt x="67203" y="22243"/>
                  </a:lnTo>
                  <a:close/>
                  <a:moveTo>
                    <a:pt x="70066" y="22243"/>
                  </a:moveTo>
                  <a:lnTo>
                    <a:pt x="68893" y="18397"/>
                  </a:lnTo>
                  <a:lnTo>
                    <a:pt x="70066" y="14634"/>
                  </a:lnTo>
                  <a:lnTo>
                    <a:pt x="71333" y="18397"/>
                  </a:lnTo>
                  <a:lnTo>
                    <a:pt x="70066" y="22243"/>
                  </a:lnTo>
                  <a:close/>
                  <a:moveTo>
                    <a:pt x="72976" y="22243"/>
                  </a:moveTo>
                  <a:lnTo>
                    <a:pt x="71755" y="18397"/>
                  </a:lnTo>
                  <a:lnTo>
                    <a:pt x="72976" y="14634"/>
                  </a:lnTo>
                  <a:lnTo>
                    <a:pt x="74243" y="18397"/>
                  </a:lnTo>
                  <a:lnTo>
                    <a:pt x="72976" y="22243"/>
                  </a:lnTo>
                  <a:close/>
                  <a:moveTo>
                    <a:pt x="75838" y="22243"/>
                  </a:moveTo>
                  <a:lnTo>
                    <a:pt x="74665" y="18397"/>
                  </a:lnTo>
                  <a:lnTo>
                    <a:pt x="75838" y="14634"/>
                  </a:lnTo>
                  <a:lnTo>
                    <a:pt x="77105" y="18397"/>
                  </a:lnTo>
                  <a:lnTo>
                    <a:pt x="75838" y="22243"/>
                  </a:lnTo>
                  <a:close/>
                  <a:moveTo>
                    <a:pt x="78748" y="22243"/>
                  </a:moveTo>
                  <a:lnTo>
                    <a:pt x="77528" y="18397"/>
                  </a:lnTo>
                  <a:lnTo>
                    <a:pt x="78748" y="14634"/>
                  </a:lnTo>
                  <a:lnTo>
                    <a:pt x="80015" y="18397"/>
                  </a:lnTo>
                  <a:lnTo>
                    <a:pt x="78748" y="22243"/>
                  </a:lnTo>
                  <a:close/>
                  <a:moveTo>
                    <a:pt x="81705" y="22243"/>
                  </a:moveTo>
                  <a:lnTo>
                    <a:pt x="80438" y="18397"/>
                  </a:lnTo>
                  <a:lnTo>
                    <a:pt x="81705" y="14634"/>
                  </a:lnTo>
                  <a:lnTo>
                    <a:pt x="82878" y="18397"/>
                  </a:lnTo>
                  <a:lnTo>
                    <a:pt x="81705" y="22243"/>
                  </a:lnTo>
                  <a:close/>
                  <a:moveTo>
                    <a:pt x="84567" y="22243"/>
                  </a:moveTo>
                  <a:lnTo>
                    <a:pt x="83300" y="18397"/>
                  </a:lnTo>
                  <a:lnTo>
                    <a:pt x="84567" y="14634"/>
                  </a:lnTo>
                  <a:lnTo>
                    <a:pt x="85788" y="18397"/>
                  </a:lnTo>
                  <a:lnTo>
                    <a:pt x="84567" y="22243"/>
                  </a:lnTo>
                  <a:close/>
                  <a:moveTo>
                    <a:pt x="87477" y="22243"/>
                  </a:moveTo>
                  <a:lnTo>
                    <a:pt x="86210" y="18397"/>
                  </a:lnTo>
                  <a:lnTo>
                    <a:pt x="87477" y="14634"/>
                  </a:lnTo>
                  <a:lnTo>
                    <a:pt x="88650" y="18397"/>
                  </a:lnTo>
                  <a:lnTo>
                    <a:pt x="87477" y="22243"/>
                  </a:lnTo>
                  <a:close/>
                  <a:moveTo>
                    <a:pt x="90340" y="22243"/>
                  </a:moveTo>
                  <a:lnTo>
                    <a:pt x="89073" y="18397"/>
                  </a:lnTo>
                  <a:lnTo>
                    <a:pt x="90340" y="14634"/>
                  </a:lnTo>
                  <a:lnTo>
                    <a:pt x="91560" y="18397"/>
                  </a:lnTo>
                  <a:lnTo>
                    <a:pt x="90340" y="22243"/>
                  </a:lnTo>
                  <a:close/>
                  <a:moveTo>
                    <a:pt x="93249" y="22243"/>
                  </a:moveTo>
                  <a:lnTo>
                    <a:pt x="91982" y="18397"/>
                  </a:lnTo>
                  <a:lnTo>
                    <a:pt x="93249" y="14634"/>
                  </a:lnTo>
                  <a:lnTo>
                    <a:pt x="94423" y="18397"/>
                  </a:lnTo>
                  <a:lnTo>
                    <a:pt x="93249" y="22243"/>
                  </a:lnTo>
                  <a:close/>
                  <a:moveTo>
                    <a:pt x="96112" y="22243"/>
                  </a:moveTo>
                  <a:lnTo>
                    <a:pt x="94845" y="18397"/>
                  </a:lnTo>
                  <a:lnTo>
                    <a:pt x="96112" y="14634"/>
                  </a:lnTo>
                  <a:lnTo>
                    <a:pt x="97332" y="18397"/>
                  </a:lnTo>
                  <a:lnTo>
                    <a:pt x="96112" y="22243"/>
                  </a:lnTo>
                  <a:close/>
                  <a:moveTo>
                    <a:pt x="99022" y="22243"/>
                  </a:moveTo>
                  <a:lnTo>
                    <a:pt x="97802" y="18397"/>
                  </a:lnTo>
                  <a:lnTo>
                    <a:pt x="99022" y="14634"/>
                  </a:lnTo>
                  <a:lnTo>
                    <a:pt x="100289" y="18397"/>
                  </a:lnTo>
                  <a:lnTo>
                    <a:pt x="99022" y="22243"/>
                  </a:lnTo>
                  <a:close/>
                  <a:moveTo>
                    <a:pt x="101885" y="22243"/>
                  </a:moveTo>
                  <a:lnTo>
                    <a:pt x="100711" y="18397"/>
                  </a:lnTo>
                  <a:lnTo>
                    <a:pt x="101885" y="14634"/>
                  </a:lnTo>
                  <a:lnTo>
                    <a:pt x="103152" y="18397"/>
                  </a:lnTo>
                  <a:lnTo>
                    <a:pt x="101885" y="22243"/>
                  </a:lnTo>
                  <a:close/>
                  <a:moveTo>
                    <a:pt x="104794" y="22243"/>
                  </a:moveTo>
                  <a:lnTo>
                    <a:pt x="103574" y="18397"/>
                  </a:lnTo>
                  <a:lnTo>
                    <a:pt x="104794" y="14634"/>
                  </a:lnTo>
                  <a:lnTo>
                    <a:pt x="106061" y="18397"/>
                  </a:lnTo>
                  <a:lnTo>
                    <a:pt x="104794" y="22243"/>
                  </a:lnTo>
                  <a:close/>
                  <a:moveTo>
                    <a:pt x="107657" y="22243"/>
                  </a:moveTo>
                  <a:lnTo>
                    <a:pt x="106484" y="18397"/>
                  </a:lnTo>
                  <a:lnTo>
                    <a:pt x="107657" y="14634"/>
                  </a:lnTo>
                  <a:lnTo>
                    <a:pt x="108924" y="18397"/>
                  </a:lnTo>
                  <a:lnTo>
                    <a:pt x="107657" y="22243"/>
                  </a:lnTo>
                  <a:close/>
                  <a:moveTo>
                    <a:pt x="110567" y="22243"/>
                  </a:moveTo>
                  <a:lnTo>
                    <a:pt x="109346" y="18397"/>
                  </a:lnTo>
                  <a:lnTo>
                    <a:pt x="110567" y="14634"/>
                  </a:lnTo>
                  <a:lnTo>
                    <a:pt x="111834" y="18397"/>
                  </a:lnTo>
                  <a:lnTo>
                    <a:pt x="110567" y="22243"/>
                  </a:lnTo>
                  <a:close/>
                  <a:moveTo>
                    <a:pt x="113429" y="22243"/>
                  </a:moveTo>
                  <a:lnTo>
                    <a:pt x="112256" y="18397"/>
                  </a:lnTo>
                  <a:lnTo>
                    <a:pt x="113429" y="14634"/>
                  </a:lnTo>
                  <a:lnTo>
                    <a:pt x="114696" y="18397"/>
                  </a:lnTo>
                  <a:lnTo>
                    <a:pt x="113429" y="22243"/>
                  </a:lnTo>
                  <a:close/>
                  <a:moveTo>
                    <a:pt x="116386" y="22243"/>
                  </a:moveTo>
                  <a:lnTo>
                    <a:pt x="115119" y="18397"/>
                  </a:lnTo>
                  <a:lnTo>
                    <a:pt x="116386" y="14634"/>
                  </a:lnTo>
                  <a:lnTo>
                    <a:pt x="117606" y="18397"/>
                  </a:lnTo>
                  <a:lnTo>
                    <a:pt x="116386" y="22243"/>
                  </a:lnTo>
                  <a:close/>
                  <a:moveTo>
                    <a:pt x="2158" y="17728"/>
                  </a:moveTo>
                  <a:lnTo>
                    <a:pt x="891" y="13965"/>
                  </a:lnTo>
                  <a:lnTo>
                    <a:pt x="2158" y="10118"/>
                  </a:lnTo>
                  <a:lnTo>
                    <a:pt x="3378" y="13965"/>
                  </a:lnTo>
                  <a:lnTo>
                    <a:pt x="2158" y="17728"/>
                  </a:lnTo>
                  <a:close/>
                  <a:moveTo>
                    <a:pt x="5021" y="17728"/>
                  </a:moveTo>
                  <a:lnTo>
                    <a:pt x="3801" y="13965"/>
                  </a:lnTo>
                  <a:lnTo>
                    <a:pt x="5021" y="10118"/>
                  </a:lnTo>
                  <a:lnTo>
                    <a:pt x="6241" y="13965"/>
                  </a:lnTo>
                  <a:lnTo>
                    <a:pt x="5021" y="17728"/>
                  </a:lnTo>
                  <a:close/>
                  <a:moveTo>
                    <a:pt x="7931" y="17728"/>
                  </a:moveTo>
                  <a:lnTo>
                    <a:pt x="6664" y="13965"/>
                  </a:lnTo>
                  <a:lnTo>
                    <a:pt x="7931" y="10118"/>
                  </a:lnTo>
                  <a:lnTo>
                    <a:pt x="9104" y="13965"/>
                  </a:lnTo>
                  <a:lnTo>
                    <a:pt x="7931" y="17728"/>
                  </a:lnTo>
                  <a:close/>
                  <a:moveTo>
                    <a:pt x="10793" y="17728"/>
                  </a:moveTo>
                  <a:lnTo>
                    <a:pt x="9526" y="13965"/>
                  </a:lnTo>
                  <a:lnTo>
                    <a:pt x="10793" y="10118"/>
                  </a:lnTo>
                  <a:lnTo>
                    <a:pt x="12014" y="13965"/>
                  </a:lnTo>
                  <a:lnTo>
                    <a:pt x="10793" y="17728"/>
                  </a:lnTo>
                  <a:close/>
                  <a:moveTo>
                    <a:pt x="13703" y="17728"/>
                  </a:moveTo>
                  <a:lnTo>
                    <a:pt x="12483" y="13965"/>
                  </a:lnTo>
                  <a:lnTo>
                    <a:pt x="13703" y="10118"/>
                  </a:lnTo>
                  <a:lnTo>
                    <a:pt x="14970" y="13965"/>
                  </a:lnTo>
                  <a:lnTo>
                    <a:pt x="13703" y="17728"/>
                  </a:lnTo>
                  <a:close/>
                  <a:moveTo>
                    <a:pt x="16566" y="17728"/>
                  </a:moveTo>
                  <a:lnTo>
                    <a:pt x="15393" y="13965"/>
                  </a:lnTo>
                  <a:lnTo>
                    <a:pt x="16566" y="10118"/>
                  </a:lnTo>
                  <a:lnTo>
                    <a:pt x="17833" y="13965"/>
                  </a:lnTo>
                  <a:lnTo>
                    <a:pt x="16566" y="17728"/>
                  </a:lnTo>
                  <a:close/>
                  <a:moveTo>
                    <a:pt x="19475" y="17728"/>
                  </a:moveTo>
                  <a:lnTo>
                    <a:pt x="18255" y="13965"/>
                  </a:lnTo>
                  <a:lnTo>
                    <a:pt x="19475" y="10118"/>
                  </a:lnTo>
                  <a:lnTo>
                    <a:pt x="20743" y="13965"/>
                  </a:lnTo>
                  <a:lnTo>
                    <a:pt x="19475" y="17728"/>
                  </a:lnTo>
                  <a:close/>
                  <a:moveTo>
                    <a:pt x="22338" y="17728"/>
                  </a:moveTo>
                  <a:lnTo>
                    <a:pt x="21165" y="13965"/>
                  </a:lnTo>
                  <a:lnTo>
                    <a:pt x="22338" y="10118"/>
                  </a:lnTo>
                  <a:lnTo>
                    <a:pt x="23605" y="13965"/>
                  </a:lnTo>
                  <a:lnTo>
                    <a:pt x="22338" y="17728"/>
                  </a:lnTo>
                  <a:close/>
                  <a:moveTo>
                    <a:pt x="25248" y="17728"/>
                  </a:moveTo>
                  <a:lnTo>
                    <a:pt x="24028" y="13965"/>
                  </a:lnTo>
                  <a:lnTo>
                    <a:pt x="25248" y="10118"/>
                  </a:lnTo>
                  <a:lnTo>
                    <a:pt x="26515" y="13965"/>
                  </a:lnTo>
                  <a:lnTo>
                    <a:pt x="25248" y="17728"/>
                  </a:lnTo>
                  <a:close/>
                  <a:moveTo>
                    <a:pt x="28111" y="17728"/>
                  </a:moveTo>
                  <a:lnTo>
                    <a:pt x="26937" y="13965"/>
                  </a:lnTo>
                  <a:lnTo>
                    <a:pt x="28111" y="10118"/>
                  </a:lnTo>
                  <a:lnTo>
                    <a:pt x="29378" y="13965"/>
                  </a:lnTo>
                  <a:lnTo>
                    <a:pt x="28111" y="17728"/>
                  </a:lnTo>
                  <a:close/>
                  <a:moveTo>
                    <a:pt x="31067" y="17728"/>
                  </a:moveTo>
                  <a:lnTo>
                    <a:pt x="29800" y="13965"/>
                  </a:lnTo>
                  <a:lnTo>
                    <a:pt x="31067" y="10118"/>
                  </a:lnTo>
                  <a:lnTo>
                    <a:pt x="32287" y="13965"/>
                  </a:lnTo>
                  <a:lnTo>
                    <a:pt x="31067" y="17728"/>
                  </a:lnTo>
                  <a:close/>
                  <a:moveTo>
                    <a:pt x="33977" y="17728"/>
                  </a:moveTo>
                  <a:lnTo>
                    <a:pt x="32710" y="13965"/>
                  </a:lnTo>
                  <a:lnTo>
                    <a:pt x="33977" y="10118"/>
                  </a:lnTo>
                  <a:lnTo>
                    <a:pt x="35150" y="13965"/>
                  </a:lnTo>
                  <a:lnTo>
                    <a:pt x="33977" y="17728"/>
                  </a:lnTo>
                  <a:close/>
                  <a:moveTo>
                    <a:pt x="36840" y="17728"/>
                  </a:moveTo>
                  <a:lnTo>
                    <a:pt x="35572" y="13965"/>
                  </a:lnTo>
                  <a:lnTo>
                    <a:pt x="36840" y="10118"/>
                  </a:lnTo>
                  <a:lnTo>
                    <a:pt x="38060" y="13965"/>
                  </a:lnTo>
                  <a:lnTo>
                    <a:pt x="36840" y="17728"/>
                  </a:lnTo>
                  <a:close/>
                  <a:moveTo>
                    <a:pt x="39749" y="17728"/>
                  </a:moveTo>
                  <a:lnTo>
                    <a:pt x="38482" y="13965"/>
                  </a:lnTo>
                  <a:lnTo>
                    <a:pt x="39749" y="10118"/>
                  </a:lnTo>
                  <a:lnTo>
                    <a:pt x="40922" y="13965"/>
                  </a:lnTo>
                  <a:lnTo>
                    <a:pt x="39749" y="17728"/>
                  </a:lnTo>
                  <a:close/>
                  <a:moveTo>
                    <a:pt x="42612" y="17728"/>
                  </a:moveTo>
                  <a:lnTo>
                    <a:pt x="41345" y="13965"/>
                  </a:lnTo>
                  <a:lnTo>
                    <a:pt x="42612" y="10118"/>
                  </a:lnTo>
                  <a:lnTo>
                    <a:pt x="43832" y="13965"/>
                  </a:lnTo>
                  <a:lnTo>
                    <a:pt x="42612" y="17728"/>
                  </a:lnTo>
                  <a:close/>
                  <a:moveTo>
                    <a:pt x="45522" y="17728"/>
                  </a:moveTo>
                  <a:lnTo>
                    <a:pt x="44254" y="13965"/>
                  </a:lnTo>
                  <a:lnTo>
                    <a:pt x="45522" y="10118"/>
                  </a:lnTo>
                  <a:lnTo>
                    <a:pt x="46695" y="13965"/>
                  </a:lnTo>
                  <a:lnTo>
                    <a:pt x="45522" y="17728"/>
                  </a:lnTo>
                  <a:close/>
                  <a:moveTo>
                    <a:pt x="48384" y="17728"/>
                  </a:moveTo>
                  <a:lnTo>
                    <a:pt x="47211" y="13965"/>
                  </a:lnTo>
                  <a:lnTo>
                    <a:pt x="48384" y="10118"/>
                  </a:lnTo>
                  <a:lnTo>
                    <a:pt x="49651" y="13965"/>
                  </a:lnTo>
                  <a:lnTo>
                    <a:pt x="48384" y="17728"/>
                  </a:lnTo>
                  <a:close/>
                  <a:moveTo>
                    <a:pt x="51294" y="17728"/>
                  </a:moveTo>
                  <a:lnTo>
                    <a:pt x="50074" y="13965"/>
                  </a:lnTo>
                  <a:lnTo>
                    <a:pt x="51294" y="10118"/>
                  </a:lnTo>
                  <a:lnTo>
                    <a:pt x="52561" y="13965"/>
                  </a:lnTo>
                  <a:lnTo>
                    <a:pt x="51294" y="17728"/>
                  </a:lnTo>
                  <a:close/>
                  <a:moveTo>
                    <a:pt x="54157" y="17728"/>
                  </a:moveTo>
                  <a:lnTo>
                    <a:pt x="52983" y="13965"/>
                  </a:lnTo>
                  <a:lnTo>
                    <a:pt x="54157" y="10118"/>
                  </a:lnTo>
                  <a:lnTo>
                    <a:pt x="55424" y="13965"/>
                  </a:lnTo>
                  <a:lnTo>
                    <a:pt x="54157" y="17728"/>
                  </a:lnTo>
                  <a:close/>
                  <a:moveTo>
                    <a:pt x="57066" y="17728"/>
                  </a:moveTo>
                  <a:lnTo>
                    <a:pt x="55846" y="13965"/>
                  </a:lnTo>
                  <a:lnTo>
                    <a:pt x="57066" y="10118"/>
                  </a:lnTo>
                  <a:lnTo>
                    <a:pt x="58333" y="13965"/>
                  </a:lnTo>
                  <a:lnTo>
                    <a:pt x="57066" y="17728"/>
                  </a:lnTo>
                  <a:close/>
                  <a:moveTo>
                    <a:pt x="59929" y="17728"/>
                  </a:moveTo>
                  <a:lnTo>
                    <a:pt x="58756" y="13965"/>
                  </a:lnTo>
                  <a:lnTo>
                    <a:pt x="59929" y="10118"/>
                  </a:lnTo>
                  <a:lnTo>
                    <a:pt x="61196" y="13965"/>
                  </a:lnTo>
                  <a:lnTo>
                    <a:pt x="59929" y="17728"/>
                  </a:lnTo>
                  <a:close/>
                  <a:moveTo>
                    <a:pt x="62839" y="17728"/>
                  </a:moveTo>
                  <a:lnTo>
                    <a:pt x="61619" y="13965"/>
                  </a:lnTo>
                  <a:lnTo>
                    <a:pt x="62839" y="10118"/>
                  </a:lnTo>
                  <a:lnTo>
                    <a:pt x="64106" y="13965"/>
                  </a:lnTo>
                  <a:lnTo>
                    <a:pt x="62839" y="17728"/>
                  </a:lnTo>
                  <a:close/>
                  <a:moveTo>
                    <a:pt x="65795" y="17728"/>
                  </a:moveTo>
                  <a:lnTo>
                    <a:pt x="64528" y="13965"/>
                  </a:lnTo>
                  <a:lnTo>
                    <a:pt x="65795" y="10118"/>
                  </a:lnTo>
                  <a:lnTo>
                    <a:pt x="66969" y="13965"/>
                  </a:lnTo>
                  <a:lnTo>
                    <a:pt x="65795" y="17728"/>
                  </a:lnTo>
                  <a:close/>
                  <a:moveTo>
                    <a:pt x="68658" y="17728"/>
                  </a:moveTo>
                  <a:lnTo>
                    <a:pt x="67391" y="13965"/>
                  </a:lnTo>
                  <a:lnTo>
                    <a:pt x="68658" y="10118"/>
                  </a:lnTo>
                  <a:lnTo>
                    <a:pt x="69878" y="13965"/>
                  </a:lnTo>
                  <a:lnTo>
                    <a:pt x="68658" y="17728"/>
                  </a:lnTo>
                  <a:close/>
                  <a:moveTo>
                    <a:pt x="71568" y="17728"/>
                  </a:moveTo>
                  <a:lnTo>
                    <a:pt x="70301" y="13965"/>
                  </a:lnTo>
                  <a:lnTo>
                    <a:pt x="71568" y="10118"/>
                  </a:lnTo>
                  <a:lnTo>
                    <a:pt x="72741" y="13965"/>
                  </a:lnTo>
                  <a:lnTo>
                    <a:pt x="71568" y="17728"/>
                  </a:lnTo>
                  <a:close/>
                  <a:moveTo>
                    <a:pt x="74430" y="17728"/>
                  </a:moveTo>
                  <a:lnTo>
                    <a:pt x="73163" y="13965"/>
                  </a:lnTo>
                  <a:lnTo>
                    <a:pt x="74430" y="10118"/>
                  </a:lnTo>
                  <a:lnTo>
                    <a:pt x="75651" y="13965"/>
                  </a:lnTo>
                  <a:lnTo>
                    <a:pt x="74430" y="17728"/>
                  </a:lnTo>
                  <a:close/>
                  <a:moveTo>
                    <a:pt x="77340" y="17728"/>
                  </a:moveTo>
                  <a:lnTo>
                    <a:pt x="76073" y="13965"/>
                  </a:lnTo>
                  <a:lnTo>
                    <a:pt x="77340" y="10118"/>
                  </a:lnTo>
                  <a:lnTo>
                    <a:pt x="78513" y="13965"/>
                  </a:lnTo>
                  <a:lnTo>
                    <a:pt x="77340" y="17728"/>
                  </a:lnTo>
                  <a:close/>
                  <a:moveTo>
                    <a:pt x="80203" y="17728"/>
                  </a:moveTo>
                  <a:lnTo>
                    <a:pt x="78936" y="13965"/>
                  </a:lnTo>
                  <a:lnTo>
                    <a:pt x="80203" y="10118"/>
                  </a:lnTo>
                  <a:lnTo>
                    <a:pt x="81423" y="13965"/>
                  </a:lnTo>
                  <a:lnTo>
                    <a:pt x="80203" y="17728"/>
                  </a:lnTo>
                  <a:close/>
                  <a:moveTo>
                    <a:pt x="83113" y="17728"/>
                  </a:moveTo>
                  <a:lnTo>
                    <a:pt x="81892" y="13965"/>
                  </a:lnTo>
                  <a:lnTo>
                    <a:pt x="83113" y="10118"/>
                  </a:lnTo>
                  <a:lnTo>
                    <a:pt x="84380" y="13965"/>
                  </a:lnTo>
                  <a:lnTo>
                    <a:pt x="83113" y="17728"/>
                  </a:lnTo>
                  <a:close/>
                  <a:moveTo>
                    <a:pt x="85975" y="17728"/>
                  </a:moveTo>
                  <a:lnTo>
                    <a:pt x="84802" y="13965"/>
                  </a:lnTo>
                  <a:lnTo>
                    <a:pt x="85975" y="10118"/>
                  </a:lnTo>
                  <a:lnTo>
                    <a:pt x="87242" y="13965"/>
                  </a:lnTo>
                  <a:lnTo>
                    <a:pt x="85975" y="17728"/>
                  </a:lnTo>
                  <a:close/>
                  <a:moveTo>
                    <a:pt x="88885" y="17728"/>
                  </a:moveTo>
                  <a:lnTo>
                    <a:pt x="87665" y="13965"/>
                  </a:lnTo>
                  <a:lnTo>
                    <a:pt x="88885" y="10118"/>
                  </a:lnTo>
                  <a:lnTo>
                    <a:pt x="90152" y="13965"/>
                  </a:lnTo>
                  <a:lnTo>
                    <a:pt x="88885" y="17728"/>
                  </a:lnTo>
                  <a:close/>
                  <a:moveTo>
                    <a:pt x="91748" y="17728"/>
                  </a:moveTo>
                  <a:lnTo>
                    <a:pt x="90574" y="13965"/>
                  </a:lnTo>
                  <a:lnTo>
                    <a:pt x="91748" y="10118"/>
                  </a:lnTo>
                  <a:lnTo>
                    <a:pt x="93015" y="13965"/>
                  </a:lnTo>
                  <a:lnTo>
                    <a:pt x="91748" y="17728"/>
                  </a:lnTo>
                  <a:close/>
                  <a:moveTo>
                    <a:pt x="94657" y="17728"/>
                  </a:moveTo>
                  <a:lnTo>
                    <a:pt x="93437" y="13965"/>
                  </a:lnTo>
                  <a:lnTo>
                    <a:pt x="94657" y="10118"/>
                  </a:lnTo>
                  <a:lnTo>
                    <a:pt x="95924" y="13965"/>
                  </a:lnTo>
                  <a:lnTo>
                    <a:pt x="94657" y="17728"/>
                  </a:lnTo>
                  <a:close/>
                  <a:moveTo>
                    <a:pt x="97520" y="17728"/>
                  </a:moveTo>
                  <a:lnTo>
                    <a:pt x="96347" y="13965"/>
                  </a:lnTo>
                  <a:lnTo>
                    <a:pt x="97520" y="10118"/>
                  </a:lnTo>
                  <a:lnTo>
                    <a:pt x="98787" y="13965"/>
                  </a:lnTo>
                  <a:lnTo>
                    <a:pt x="97520" y="17728"/>
                  </a:lnTo>
                  <a:close/>
                  <a:moveTo>
                    <a:pt x="100477" y="17728"/>
                  </a:moveTo>
                  <a:lnTo>
                    <a:pt x="99210" y="13965"/>
                  </a:lnTo>
                  <a:lnTo>
                    <a:pt x="100477" y="10118"/>
                  </a:lnTo>
                  <a:lnTo>
                    <a:pt x="101697" y="13965"/>
                  </a:lnTo>
                  <a:lnTo>
                    <a:pt x="100477" y="17728"/>
                  </a:lnTo>
                  <a:close/>
                  <a:moveTo>
                    <a:pt x="103386" y="17728"/>
                  </a:moveTo>
                  <a:lnTo>
                    <a:pt x="102119" y="13965"/>
                  </a:lnTo>
                  <a:lnTo>
                    <a:pt x="103386" y="10118"/>
                  </a:lnTo>
                  <a:lnTo>
                    <a:pt x="104560" y="13965"/>
                  </a:lnTo>
                  <a:lnTo>
                    <a:pt x="103386" y="17728"/>
                  </a:lnTo>
                  <a:close/>
                  <a:moveTo>
                    <a:pt x="106249" y="17728"/>
                  </a:moveTo>
                  <a:lnTo>
                    <a:pt x="104982" y="13965"/>
                  </a:lnTo>
                  <a:lnTo>
                    <a:pt x="106249" y="10118"/>
                  </a:lnTo>
                  <a:lnTo>
                    <a:pt x="107469" y="13965"/>
                  </a:lnTo>
                  <a:lnTo>
                    <a:pt x="106249" y="17728"/>
                  </a:lnTo>
                  <a:close/>
                  <a:moveTo>
                    <a:pt x="109159" y="17728"/>
                  </a:moveTo>
                  <a:lnTo>
                    <a:pt x="107892" y="13965"/>
                  </a:lnTo>
                  <a:lnTo>
                    <a:pt x="109159" y="10118"/>
                  </a:lnTo>
                  <a:lnTo>
                    <a:pt x="110332" y="13965"/>
                  </a:lnTo>
                  <a:lnTo>
                    <a:pt x="109159" y="17728"/>
                  </a:lnTo>
                  <a:close/>
                  <a:moveTo>
                    <a:pt x="112021" y="17728"/>
                  </a:moveTo>
                  <a:lnTo>
                    <a:pt x="110754" y="13965"/>
                  </a:lnTo>
                  <a:lnTo>
                    <a:pt x="112021" y="10118"/>
                  </a:lnTo>
                  <a:lnTo>
                    <a:pt x="113242" y="13965"/>
                  </a:lnTo>
                  <a:lnTo>
                    <a:pt x="112021" y="17728"/>
                  </a:lnTo>
                  <a:close/>
                  <a:moveTo>
                    <a:pt x="114931" y="17728"/>
                  </a:moveTo>
                  <a:lnTo>
                    <a:pt x="113664" y="13965"/>
                  </a:lnTo>
                  <a:lnTo>
                    <a:pt x="114931" y="10118"/>
                  </a:lnTo>
                  <a:lnTo>
                    <a:pt x="116104" y="13965"/>
                  </a:lnTo>
                  <a:lnTo>
                    <a:pt x="114931" y="17728"/>
                  </a:lnTo>
                  <a:close/>
                  <a:moveTo>
                    <a:pt x="117794" y="17728"/>
                  </a:moveTo>
                  <a:lnTo>
                    <a:pt x="116621" y="13965"/>
                  </a:lnTo>
                  <a:lnTo>
                    <a:pt x="117794" y="10118"/>
                  </a:lnTo>
                  <a:lnTo>
                    <a:pt x="119061" y="13965"/>
                  </a:lnTo>
                  <a:lnTo>
                    <a:pt x="117794" y="17728"/>
                  </a:lnTo>
                  <a:close/>
                  <a:moveTo>
                    <a:pt x="3566" y="13379"/>
                  </a:moveTo>
                  <a:lnTo>
                    <a:pt x="2393" y="9449"/>
                  </a:lnTo>
                  <a:lnTo>
                    <a:pt x="3566" y="5686"/>
                  </a:lnTo>
                  <a:lnTo>
                    <a:pt x="4833" y="9449"/>
                  </a:lnTo>
                  <a:lnTo>
                    <a:pt x="3566" y="13379"/>
                  </a:lnTo>
                  <a:close/>
                  <a:moveTo>
                    <a:pt x="6429" y="13379"/>
                  </a:moveTo>
                  <a:lnTo>
                    <a:pt x="5256" y="9449"/>
                  </a:lnTo>
                  <a:lnTo>
                    <a:pt x="6429" y="5686"/>
                  </a:lnTo>
                  <a:lnTo>
                    <a:pt x="7696" y="9449"/>
                  </a:lnTo>
                  <a:lnTo>
                    <a:pt x="6429" y="13379"/>
                  </a:lnTo>
                  <a:close/>
                  <a:moveTo>
                    <a:pt x="9339" y="13379"/>
                  </a:moveTo>
                  <a:lnTo>
                    <a:pt x="8118" y="9449"/>
                  </a:lnTo>
                  <a:lnTo>
                    <a:pt x="9339" y="5686"/>
                  </a:lnTo>
                  <a:lnTo>
                    <a:pt x="10606" y="9449"/>
                  </a:lnTo>
                  <a:lnTo>
                    <a:pt x="9339" y="13379"/>
                  </a:lnTo>
                  <a:close/>
                  <a:moveTo>
                    <a:pt x="12295" y="13379"/>
                  </a:moveTo>
                  <a:lnTo>
                    <a:pt x="11028" y="9449"/>
                  </a:lnTo>
                  <a:lnTo>
                    <a:pt x="12295" y="5686"/>
                  </a:lnTo>
                  <a:lnTo>
                    <a:pt x="13468" y="9449"/>
                  </a:lnTo>
                  <a:lnTo>
                    <a:pt x="12295" y="13379"/>
                  </a:lnTo>
                  <a:close/>
                  <a:moveTo>
                    <a:pt x="15158" y="13379"/>
                  </a:moveTo>
                  <a:lnTo>
                    <a:pt x="13891" y="9449"/>
                  </a:lnTo>
                  <a:lnTo>
                    <a:pt x="15158" y="5686"/>
                  </a:lnTo>
                  <a:lnTo>
                    <a:pt x="16378" y="9449"/>
                  </a:lnTo>
                  <a:lnTo>
                    <a:pt x="15158" y="13379"/>
                  </a:lnTo>
                  <a:close/>
                  <a:moveTo>
                    <a:pt x="18068" y="13379"/>
                  </a:moveTo>
                  <a:lnTo>
                    <a:pt x="16800" y="9449"/>
                  </a:lnTo>
                  <a:lnTo>
                    <a:pt x="18068" y="5686"/>
                  </a:lnTo>
                  <a:lnTo>
                    <a:pt x="19241" y="9449"/>
                  </a:lnTo>
                  <a:lnTo>
                    <a:pt x="18068" y="13379"/>
                  </a:lnTo>
                  <a:close/>
                  <a:moveTo>
                    <a:pt x="20930" y="13379"/>
                  </a:moveTo>
                  <a:lnTo>
                    <a:pt x="19663" y="9449"/>
                  </a:lnTo>
                  <a:lnTo>
                    <a:pt x="20930" y="5686"/>
                  </a:lnTo>
                  <a:lnTo>
                    <a:pt x="22150" y="9449"/>
                  </a:lnTo>
                  <a:lnTo>
                    <a:pt x="20930" y="13379"/>
                  </a:lnTo>
                  <a:close/>
                  <a:moveTo>
                    <a:pt x="23840" y="13379"/>
                  </a:moveTo>
                  <a:lnTo>
                    <a:pt x="22573" y="9449"/>
                  </a:lnTo>
                  <a:lnTo>
                    <a:pt x="23840" y="5686"/>
                  </a:lnTo>
                  <a:lnTo>
                    <a:pt x="25013" y="9449"/>
                  </a:lnTo>
                  <a:lnTo>
                    <a:pt x="23840" y="13379"/>
                  </a:lnTo>
                  <a:close/>
                  <a:moveTo>
                    <a:pt x="26703" y="13379"/>
                  </a:moveTo>
                  <a:lnTo>
                    <a:pt x="25436" y="9449"/>
                  </a:lnTo>
                  <a:lnTo>
                    <a:pt x="26703" y="5686"/>
                  </a:lnTo>
                  <a:lnTo>
                    <a:pt x="27923" y="9449"/>
                  </a:lnTo>
                  <a:lnTo>
                    <a:pt x="26703" y="13379"/>
                  </a:lnTo>
                  <a:close/>
                  <a:moveTo>
                    <a:pt x="29612" y="13379"/>
                  </a:moveTo>
                  <a:lnTo>
                    <a:pt x="28392" y="9449"/>
                  </a:lnTo>
                  <a:lnTo>
                    <a:pt x="29612" y="5686"/>
                  </a:lnTo>
                  <a:lnTo>
                    <a:pt x="30879" y="9449"/>
                  </a:lnTo>
                  <a:lnTo>
                    <a:pt x="29612" y="13379"/>
                  </a:lnTo>
                  <a:close/>
                  <a:moveTo>
                    <a:pt x="32475" y="13379"/>
                  </a:moveTo>
                  <a:lnTo>
                    <a:pt x="31302" y="9449"/>
                  </a:lnTo>
                  <a:lnTo>
                    <a:pt x="32475" y="5686"/>
                  </a:lnTo>
                  <a:lnTo>
                    <a:pt x="33742" y="9449"/>
                  </a:lnTo>
                  <a:lnTo>
                    <a:pt x="32475" y="13379"/>
                  </a:lnTo>
                  <a:close/>
                  <a:moveTo>
                    <a:pt x="35385" y="13379"/>
                  </a:moveTo>
                  <a:lnTo>
                    <a:pt x="34165" y="9449"/>
                  </a:lnTo>
                  <a:lnTo>
                    <a:pt x="35385" y="5686"/>
                  </a:lnTo>
                  <a:lnTo>
                    <a:pt x="36652" y="9449"/>
                  </a:lnTo>
                  <a:lnTo>
                    <a:pt x="35385" y="13379"/>
                  </a:lnTo>
                  <a:close/>
                  <a:moveTo>
                    <a:pt x="38247" y="13379"/>
                  </a:moveTo>
                  <a:lnTo>
                    <a:pt x="37074" y="9449"/>
                  </a:lnTo>
                  <a:lnTo>
                    <a:pt x="38247" y="5686"/>
                  </a:lnTo>
                  <a:lnTo>
                    <a:pt x="39515" y="9449"/>
                  </a:lnTo>
                  <a:lnTo>
                    <a:pt x="38247" y="13379"/>
                  </a:lnTo>
                  <a:close/>
                  <a:moveTo>
                    <a:pt x="41157" y="13379"/>
                  </a:moveTo>
                  <a:lnTo>
                    <a:pt x="39937" y="9449"/>
                  </a:lnTo>
                  <a:lnTo>
                    <a:pt x="41157" y="5686"/>
                  </a:lnTo>
                  <a:lnTo>
                    <a:pt x="42424" y="9449"/>
                  </a:lnTo>
                  <a:lnTo>
                    <a:pt x="41157" y="13379"/>
                  </a:lnTo>
                  <a:close/>
                  <a:moveTo>
                    <a:pt x="44020" y="13379"/>
                  </a:moveTo>
                  <a:lnTo>
                    <a:pt x="42847" y="9449"/>
                  </a:lnTo>
                  <a:lnTo>
                    <a:pt x="44020" y="5686"/>
                  </a:lnTo>
                  <a:lnTo>
                    <a:pt x="45287" y="9449"/>
                  </a:lnTo>
                  <a:lnTo>
                    <a:pt x="44020" y="13379"/>
                  </a:lnTo>
                  <a:close/>
                  <a:moveTo>
                    <a:pt x="46976" y="13379"/>
                  </a:moveTo>
                  <a:lnTo>
                    <a:pt x="45709" y="9449"/>
                  </a:lnTo>
                  <a:lnTo>
                    <a:pt x="46976" y="5686"/>
                  </a:lnTo>
                  <a:lnTo>
                    <a:pt x="48197" y="9449"/>
                  </a:lnTo>
                  <a:lnTo>
                    <a:pt x="46976" y="13379"/>
                  </a:lnTo>
                  <a:close/>
                  <a:moveTo>
                    <a:pt x="49886" y="13379"/>
                  </a:moveTo>
                  <a:lnTo>
                    <a:pt x="48619" y="9449"/>
                  </a:lnTo>
                  <a:lnTo>
                    <a:pt x="49886" y="5686"/>
                  </a:lnTo>
                  <a:lnTo>
                    <a:pt x="51059" y="9449"/>
                  </a:lnTo>
                  <a:lnTo>
                    <a:pt x="49886" y="13379"/>
                  </a:lnTo>
                  <a:close/>
                  <a:moveTo>
                    <a:pt x="52749" y="13379"/>
                  </a:moveTo>
                  <a:lnTo>
                    <a:pt x="51482" y="9449"/>
                  </a:lnTo>
                  <a:lnTo>
                    <a:pt x="52749" y="5686"/>
                  </a:lnTo>
                  <a:lnTo>
                    <a:pt x="53969" y="9449"/>
                  </a:lnTo>
                  <a:lnTo>
                    <a:pt x="52749" y="13379"/>
                  </a:lnTo>
                  <a:close/>
                  <a:moveTo>
                    <a:pt x="55658" y="13379"/>
                  </a:moveTo>
                  <a:lnTo>
                    <a:pt x="54391" y="9449"/>
                  </a:lnTo>
                  <a:lnTo>
                    <a:pt x="55658" y="5686"/>
                  </a:lnTo>
                  <a:lnTo>
                    <a:pt x="56832" y="9449"/>
                  </a:lnTo>
                  <a:lnTo>
                    <a:pt x="55658" y="13379"/>
                  </a:lnTo>
                  <a:close/>
                  <a:moveTo>
                    <a:pt x="58521" y="13379"/>
                  </a:moveTo>
                  <a:lnTo>
                    <a:pt x="57254" y="9449"/>
                  </a:lnTo>
                  <a:lnTo>
                    <a:pt x="58521" y="5686"/>
                  </a:lnTo>
                  <a:lnTo>
                    <a:pt x="59741" y="9449"/>
                  </a:lnTo>
                  <a:lnTo>
                    <a:pt x="58521" y="13379"/>
                  </a:lnTo>
                  <a:close/>
                  <a:moveTo>
                    <a:pt x="61431" y="13379"/>
                  </a:moveTo>
                  <a:lnTo>
                    <a:pt x="60164" y="9449"/>
                  </a:lnTo>
                  <a:lnTo>
                    <a:pt x="61431" y="5686"/>
                  </a:lnTo>
                  <a:lnTo>
                    <a:pt x="62604" y="9449"/>
                  </a:lnTo>
                  <a:lnTo>
                    <a:pt x="61431" y="13379"/>
                  </a:lnTo>
                  <a:close/>
                  <a:moveTo>
                    <a:pt x="64294" y="13379"/>
                  </a:moveTo>
                  <a:lnTo>
                    <a:pt x="63120" y="9449"/>
                  </a:lnTo>
                  <a:lnTo>
                    <a:pt x="64294" y="5686"/>
                  </a:lnTo>
                  <a:lnTo>
                    <a:pt x="65561" y="9449"/>
                  </a:lnTo>
                  <a:lnTo>
                    <a:pt x="64294" y="13379"/>
                  </a:lnTo>
                  <a:close/>
                  <a:moveTo>
                    <a:pt x="67203" y="13379"/>
                  </a:moveTo>
                  <a:lnTo>
                    <a:pt x="65983" y="9449"/>
                  </a:lnTo>
                  <a:lnTo>
                    <a:pt x="67203" y="5686"/>
                  </a:lnTo>
                  <a:lnTo>
                    <a:pt x="68470" y="9449"/>
                  </a:lnTo>
                  <a:lnTo>
                    <a:pt x="67203" y="13379"/>
                  </a:lnTo>
                  <a:close/>
                  <a:moveTo>
                    <a:pt x="70066" y="13379"/>
                  </a:moveTo>
                  <a:lnTo>
                    <a:pt x="68893" y="9449"/>
                  </a:lnTo>
                  <a:lnTo>
                    <a:pt x="70066" y="5686"/>
                  </a:lnTo>
                  <a:lnTo>
                    <a:pt x="71333" y="9449"/>
                  </a:lnTo>
                  <a:lnTo>
                    <a:pt x="70066" y="13379"/>
                  </a:lnTo>
                  <a:close/>
                  <a:moveTo>
                    <a:pt x="72976" y="13379"/>
                  </a:moveTo>
                  <a:lnTo>
                    <a:pt x="71755" y="9449"/>
                  </a:lnTo>
                  <a:lnTo>
                    <a:pt x="72976" y="5686"/>
                  </a:lnTo>
                  <a:lnTo>
                    <a:pt x="74243" y="9449"/>
                  </a:lnTo>
                  <a:lnTo>
                    <a:pt x="72976" y="13379"/>
                  </a:lnTo>
                  <a:close/>
                  <a:moveTo>
                    <a:pt x="75838" y="13379"/>
                  </a:moveTo>
                  <a:lnTo>
                    <a:pt x="74665" y="9449"/>
                  </a:lnTo>
                  <a:lnTo>
                    <a:pt x="75838" y="5686"/>
                  </a:lnTo>
                  <a:lnTo>
                    <a:pt x="77105" y="9449"/>
                  </a:lnTo>
                  <a:lnTo>
                    <a:pt x="75838" y="13379"/>
                  </a:lnTo>
                  <a:close/>
                  <a:moveTo>
                    <a:pt x="78748" y="13379"/>
                  </a:moveTo>
                  <a:lnTo>
                    <a:pt x="77528" y="9449"/>
                  </a:lnTo>
                  <a:lnTo>
                    <a:pt x="78748" y="5686"/>
                  </a:lnTo>
                  <a:lnTo>
                    <a:pt x="80015" y="9449"/>
                  </a:lnTo>
                  <a:lnTo>
                    <a:pt x="78748" y="13379"/>
                  </a:lnTo>
                  <a:close/>
                  <a:moveTo>
                    <a:pt x="81705" y="13379"/>
                  </a:moveTo>
                  <a:lnTo>
                    <a:pt x="80438" y="9449"/>
                  </a:lnTo>
                  <a:lnTo>
                    <a:pt x="81705" y="5686"/>
                  </a:lnTo>
                  <a:lnTo>
                    <a:pt x="82878" y="9449"/>
                  </a:lnTo>
                  <a:lnTo>
                    <a:pt x="81705" y="13379"/>
                  </a:lnTo>
                  <a:close/>
                  <a:moveTo>
                    <a:pt x="84567" y="13379"/>
                  </a:moveTo>
                  <a:lnTo>
                    <a:pt x="83300" y="9449"/>
                  </a:lnTo>
                  <a:lnTo>
                    <a:pt x="84567" y="5686"/>
                  </a:lnTo>
                  <a:lnTo>
                    <a:pt x="85788" y="9449"/>
                  </a:lnTo>
                  <a:lnTo>
                    <a:pt x="84567" y="13379"/>
                  </a:lnTo>
                  <a:close/>
                  <a:moveTo>
                    <a:pt x="87477" y="13379"/>
                  </a:moveTo>
                  <a:lnTo>
                    <a:pt x="86210" y="9449"/>
                  </a:lnTo>
                  <a:lnTo>
                    <a:pt x="87477" y="5686"/>
                  </a:lnTo>
                  <a:lnTo>
                    <a:pt x="88650" y="9449"/>
                  </a:lnTo>
                  <a:lnTo>
                    <a:pt x="87477" y="13379"/>
                  </a:lnTo>
                  <a:close/>
                  <a:moveTo>
                    <a:pt x="90340" y="13379"/>
                  </a:moveTo>
                  <a:lnTo>
                    <a:pt x="89073" y="9449"/>
                  </a:lnTo>
                  <a:lnTo>
                    <a:pt x="90340" y="5686"/>
                  </a:lnTo>
                  <a:lnTo>
                    <a:pt x="91560" y="9449"/>
                  </a:lnTo>
                  <a:lnTo>
                    <a:pt x="90340" y="13379"/>
                  </a:lnTo>
                  <a:close/>
                  <a:moveTo>
                    <a:pt x="93249" y="13379"/>
                  </a:moveTo>
                  <a:lnTo>
                    <a:pt x="91982" y="9449"/>
                  </a:lnTo>
                  <a:lnTo>
                    <a:pt x="93249" y="5686"/>
                  </a:lnTo>
                  <a:lnTo>
                    <a:pt x="94423" y="9449"/>
                  </a:lnTo>
                  <a:lnTo>
                    <a:pt x="93249" y="13379"/>
                  </a:lnTo>
                  <a:close/>
                  <a:moveTo>
                    <a:pt x="96112" y="13379"/>
                  </a:moveTo>
                  <a:lnTo>
                    <a:pt x="94845" y="9449"/>
                  </a:lnTo>
                  <a:lnTo>
                    <a:pt x="96112" y="5686"/>
                  </a:lnTo>
                  <a:lnTo>
                    <a:pt x="97332" y="9449"/>
                  </a:lnTo>
                  <a:lnTo>
                    <a:pt x="96112" y="13379"/>
                  </a:lnTo>
                  <a:close/>
                  <a:moveTo>
                    <a:pt x="99022" y="13379"/>
                  </a:moveTo>
                  <a:lnTo>
                    <a:pt x="97802" y="9449"/>
                  </a:lnTo>
                  <a:lnTo>
                    <a:pt x="99022" y="5686"/>
                  </a:lnTo>
                  <a:lnTo>
                    <a:pt x="100289" y="9449"/>
                  </a:lnTo>
                  <a:lnTo>
                    <a:pt x="99022" y="13379"/>
                  </a:lnTo>
                  <a:close/>
                  <a:moveTo>
                    <a:pt x="101885" y="13379"/>
                  </a:moveTo>
                  <a:lnTo>
                    <a:pt x="100711" y="9449"/>
                  </a:lnTo>
                  <a:lnTo>
                    <a:pt x="101885" y="5686"/>
                  </a:lnTo>
                  <a:lnTo>
                    <a:pt x="103152" y="9449"/>
                  </a:lnTo>
                  <a:lnTo>
                    <a:pt x="101885" y="13379"/>
                  </a:lnTo>
                  <a:close/>
                  <a:moveTo>
                    <a:pt x="104794" y="13379"/>
                  </a:moveTo>
                  <a:lnTo>
                    <a:pt x="103574" y="9449"/>
                  </a:lnTo>
                  <a:lnTo>
                    <a:pt x="104794" y="5686"/>
                  </a:lnTo>
                  <a:lnTo>
                    <a:pt x="106061" y="9449"/>
                  </a:lnTo>
                  <a:lnTo>
                    <a:pt x="104794" y="13379"/>
                  </a:lnTo>
                  <a:close/>
                  <a:moveTo>
                    <a:pt x="107657" y="13379"/>
                  </a:moveTo>
                  <a:lnTo>
                    <a:pt x="106484" y="9449"/>
                  </a:lnTo>
                  <a:lnTo>
                    <a:pt x="107657" y="5686"/>
                  </a:lnTo>
                  <a:lnTo>
                    <a:pt x="108924" y="9449"/>
                  </a:lnTo>
                  <a:lnTo>
                    <a:pt x="107657" y="13379"/>
                  </a:lnTo>
                  <a:close/>
                  <a:moveTo>
                    <a:pt x="110567" y="13379"/>
                  </a:moveTo>
                  <a:lnTo>
                    <a:pt x="109346" y="9449"/>
                  </a:lnTo>
                  <a:lnTo>
                    <a:pt x="110567" y="5686"/>
                  </a:lnTo>
                  <a:lnTo>
                    <a:pt x="111834" y="9449"/>
                  </a:lnTo>
                  <a:lnTo>
                    <a:pt x="110567" y="13379"/>
                  </a:lnTo>
                  <a:close/>
                  <a:moveTo>
                    <a:pt x="113429" y="13379"/>
                  </a:moveTo>
                  <a:lnTo>
                    <a:pt x="112256" y="9449"/>
                  </a:lnTo>
                  <a:lnTo>
                    <a:pt x="113429" y="5686"/>
                  </a:lnTo>
                  <a:lnTo>
                    <a:pt x="114696" y="9449"/>
                  </a:lnTo>
                  <a:lnTo>
                    <a:pt x="113429" y="13379"/>
                  </a:lnTo>
                  <a:close/>
                  <a:moveTo>
                    <a:pt x="116386" y="13379"/>
                  </a:moveTo>
                  <a:lnTo>
                    <a:pt x="115119" y="9449"/>
                  </a:lnTo>
                  <a:lnTo>
                    <a:pt x="116386" y="5686"/>
                  </a:lnTo>
                  <a:lnTo>
                    <a:pt x="117606" y="9449"/>
                  </a:lnTo>
                  <a:lnTo>
                    <a:pt x="116386" y="13379"/>
                  </a:lnTo>
                  <a:close/>
                  <a:moveTo>
                    <a:pt x="2158" y="8864"/>
                  </a:moveTo>
                  <a:lnTo>
                    <a:pt x="891" y="5101"/>
                  </a:lnTo>
                  <a:lnTo>
                    <a:pt x="2158" y="1254"/>
                  </a:lnTo>
                  <a:lnTo>
                    <a:pt x="3378" y="5101"/>
                  </a:lnTo>
                  <a:lnTo>
                    <a:pt x="2158" y="8864"/>
                  </a:lnTo>
                  <a:close/>
                  <a:moveTo>
                    <a:pt x="5021" y="8864"/>
                  </a:moveTo>
                  <a:lnTo>
                    <a:pt x="3801" y="5101"/>
                  </a:lnTo>
                  <a:lnTo>
                    <a:pt x="5021" y="1254"/>
                  </a:lnTo>
                  <a:lnTo>
                    <a:pt x="6241" y="5101"/>
                  </a:lnTo>
                  <a:lnTo>
                    <a:pt x="5021" y="8864"/>
                  </a:lnTo>
                  <a:close/>
                  <a:moveTo>
                    <a:pt x="7931" y="8864"/>
                  </a:moveTo>
                  <a:lnTo>
                    <a:pt x="6664" y="5101"/>
                  </a:lnTo>
                  <a:lnTo>
                    <a:pt x="7931" y="1254"/>
                  </a:lnTo>
                  <a:lnTo>
                    <a:pt x="9104" y="5101"/>
                  </a:lnTo>
                  <a:lnTo>
                    <a:pt x="7931" y="8864"/>
                  </a:lnTo>
                  <a:close/>
                  <a:moveTo>
                    <a:pt x="10793" y="8864"/>
                  </a:moveTo>
                  <a:lnTo>
                    <a:pt x="9526" y="5101"/>
                  </a:lnTo>
                  <a:lnTo>
                    <a:pt x="10793" y="1254"/>
                  </a:lnTo>
                  <a:lnTo>
                    <a:pt x="12014" y="5101"/>
                  </a:lnTo>
                  <a:lnTo>
                    <a:pt x="10793" y="8864"/>
                  </a:lnTo>
                  <a:close/>
                  <a:moveTo>
                    <a:pt x="13703" y="8864"/>
                  </a:moveTo>
                  <a:lnTo>
                    <a:pt x="12483" y="5101"/>
                  </a:lnTo>
                  <a:lnTo>
                    <a:pt x="13703" y="1254"/>
                  </a:lnTo>
                  <a:lnTo>
                    <a:pt x="14970" y="5101"/>
                  </a:lnTo>
                  <a:lnTo>
                    <a:pt x="13703" y="8864"/>
                  </a:lnTo>
                  <a:close/>
                  <a:moveTo>
                    <a:pt x="16566" y="8864"/>
                  </a:moveTo>
                  <a:lnTo>
                    <a:pt x="15393" y="5101"/>
                  </a:lnTo>
                  <a:lnTo>
                    <a:pt x="16566" y="1254"/>
                  </a:lnTo>
                  <a:lnTo>
                    <a:pt x="17833" y="5101"/>
                  </a:lnTo>
                  <a:lnTo>
                    <a:pt x="16566" y="8864"/>
                  </a:lnTo>
                  <a:close/>
                  <a:moveTo>
                    <a:pt x="19475" y="8864"/>
                  </a:moveTo>
                  <a:lnTo>
                    <a:pt x="18255" y="5101"/>
                  </a:lnTo>
                  <a:lnTo>
                    <a:pt x="19475" y="1254"/>
                  </a:lnTo>
                  <a:lnTo>
                    <a:pt x="20743" y="5101"/>
                  </a:lnTo>
                  <a:lnTo>
                    <a:pt x="19475" y="8864"/>
                  </a:lnTo>
                  <a:close/>
                  <a:moveTo>
                    <a:pt x="22338" y="8864"/>
                  </a:moveTo>
                  <a:lnTo>
                    <a:pt x="21165" y="5101"/>
                  </a:lnTo>
                  <a:lnTo>
                    <a:pt x="22338" y="1254"/>
                  </a:lnTo>
                  <a:lnTo>
                    <a:pt x="23605" y="5101"/>
                  </a:lnTo>
                  <a:lnTo>
                    <a:pt x="22338" y="8864"/>
                  </a:lnTo>
                  <a:close/>
                  <a:moveTo>
                    <a:pt x="25248" y="8864"/>
                  </a:moveTo>
                  <a:lnTo>
                    <a:pt x="24028" y="5101"/>
                  </a:lnTo>
                  <a:lnTo>
                    <a:pt x="25248" y="1254"/>
                  </a:lnTo>
                  <a:lnTo>
                    <a:pt x="26515" y="5101"/>
                  </a:lnTo>
                  <a:lnTo>
                    <a:pt x="25248" y="8864"/>
                  </a:lnTo>
                  <a:close/>
                  <a:moveTo>
                    <a:pt x="28111" y="8864"/>
                  </a:moveTo>
                  <a:lnTo>
                    <a:pt x="26937" y="5101"/>
                  </a:lnTo>
                  <a:lnTo>
                    <a:pt x="28111" y="1254"/>
                  </a:lnTo>
                  <a:lnTo>
                    <a:pt x="29378" y="5101"/>
                  </a:lnTo>
                  <a:lnTo>
                    <a:pt x="28111" y="8864"/>
                  </a:lnTo>
                  <a:close/>
                  <a:moveTo>
                    <a:pt x="31067" y="8864"/>
                  </a:moveTo>
                  <a:lnTo>
                    <a:pt x="29800" y="5101"/>
                  </a:lnTo>
                  <a:lnTo>
                    <a:pt x="31067" y="1254"/>
                  </a:lnTo>
                  <a:lnTo>
                    <a:pt x="32287" y="5101"/>
                  </a:lnTo>
                  <a:lnTo>
                    <a:pt x="31067" y="8864"/>
                  </a:lnTo>
                  <a:close/>
                  <a:moveTo>
                    <a:pt x="33977" y="8864"/>
                  </a:moveTo>
                  <a:lnTo>
                    <a:pt x="32710" y="5101"/>
                  </a:lnTo>
                  <a:lnTo>
                    <a:pt x="33977" y="1254"/>
                  </a:lnTo>
                  <a:lnTo>
                    <a:pt x="35150" y="5101"/>
                  </a:lnTo>
                  <a:lnTo>
                    <a:pt x="33977" y="8864"/>
                  </a:lnTo>
                  <a:close/>
                  <a:moveTo>
                    <a:pt x="36840" y="8864"/>
                  </a:moveTo>
                  <a:lnTo>
                    <a:pt x="35572" y="5101"/>
                  </a:lnTo>
                  <a:lnTo>
                    <a:pt x="36840" y="1254"/>
                  </a:lnTo>
                  <a:lnTo>
                    <a:pt x="38060" y="5101"/>
                  </a:lnTo>
                  <a:lnTo>
                    <a:pt x="36840" y="8864"/>
                  </a:lnTo>
                  <a:close/>
                  <a:moveTo>
                    <a:pt x="39749" y="8864"/>
                  </a:moveTo>
                  <a:lnTo>
                    <a:pt x="38482" y="5101"/>
                  </a:lnTo>
                  <a:lnTo>
                    <a:pt x="39749" y="1254"/>
                  </a:lnTo>
                  <a:lnTo>
                    <a:pt x="40922" y="5101"/>
                  </a:lnTo>
                  <a:lnTo>
                    <a:pt x="39749" y="8864"/>
                  </a:lnTo>
                  <a:close/>
                  <a:moveTo>
                    <a:pt x="42612" y="8864"/>
                  </a:moveTo>
                  <a:lnTo>
                    <a:pt x="41345" y="5101"/>
                  </a:lnTo>
                  <a:lnTo>
                    <a:pt x="42612" y="1254"/>
                  </a:lnTo>
                  <a:lnTo>
                    <a:pt x="43832" y="5101"/>
                  </a:lnTo>
                  <a:lnTo>
                    <a:pt x="42612" y="8864"/>
                  </a:lnTo>
                  <a:close/>
                  <a:moveTo>
                    <a:pt x="45522" y="8864"/>
                  </a:moveTo>
                  <a:lnTo>
                    <a:pt x="44254" y="5101"/>
                  </a:lnTo>
                  <a:lnTo>
                    <a:pt x="45522" y="1254"/>
                  </a:lnTo>
                  <a:lnTo>
                    <a:pt x="46695" y="5101"/>
                  </a:lnTo>
                  <a:lnTo>
                    <a:pt x="45522" y="8864"/>
                  </a:lnTo>
                  <a:close/>
                  <a:moveTo>
                    <a:pt x="48384" y="8864"/>
                  </a:moveTo>
                  <a:lnTo>
                    <a:pt x="47211" y="5101"/>
                  </a:lnTo>
                  <a:lnTo>
                    <a:pt x="48384" y="1254"/>
                  </a:lnTo>
                  <a:lnTo>
                    <a:pt x="49651" y="5101"/>
                  </a:lnTo>
                  <a:lnTo>
                    <a:pt x="48384" y="8864"/>
                  </a:lnTo>
                  <a:close/>
                  <a:moveTo>
                    <a:pt x="51294" y="8864"/>
                  </a:moveTo>
                  <a:lnTo>
                    <a:pt x="50074" y="5101"/>
                  </a:lnTo>
                  <a:lnTo>
                    <a:pt x="51294" y="1254"/>
                  </a:lnTo>
                  <a:lnTo>
                    <a:pt x="52561" y="5101"/>
                  </a:lnTo>
                  <a:lnTo>
                    <a:pt x="51294" y="8864"/>
                  </a:lnTo>
                  <a:close/>
                  <a:moveTo>
                    <a:pt x="54157" y="8864"/>
                  </a:moveTo>
                  <a:lnTo>
                    <a:pt x="52983" y="5101"/>
                  </a:lnTo>
                  <a:lnTo>
                    <a:pt x="54157" y="1254"/>
                  </a:lnTo>
                  <a:lnTo>
                    <a:pt x="55424" y="5101"/>
                  </a:lnTo>
                  <a:lnTo>
                    <a:pt x="54157" y="8864"/>
                  </a:lnTo>
                  <a:close/>
                  <a:moveTo>
                    <a:pt x="57066" y="8864"/>
                  </a:moveTo>
                  <a:lnTo>
                    <a:pt x="55846" y="5101"/>
                  </a:lnTo>
                  <a:lnTo>
                    <a:pt x="57066" y="1254"/>
                  </a:lnTo>
                  <a:lnTo>
                    <a:pt x="58333" y="5101"/>
                  </a:lnTo>
                  <a:lnTo>
                    <a:pt x="57066" y="8864"/>
                  </a:lnTo>
                  <a:close/>
                  <a:moveTo>
                    <a:pt x="59929" y="8864"/>
                  </a:moveTo>
                  <a:lnTo>
                    <a:pt x="58756" y="5101"/>
                  </a:lnTo>
                  <a:lnTo>
                    <a:pt x="59929" y="1254"/>
                  </a:lnTo>
                  <a:lnTo>
                    <a:pt x="61196" y="5101"/>
                  </a:lnTo>
                  <a:lnTo>
                    <a:pt x="59929" y="8864"/>
                  </a:lnTo>
                  <a:close/>
                  <a:moveTo>
                    <a:pt x="62839" y="8864"/>
                  </a:moveTo>
                  <a:lnTo>
                    <a:pt x="61619" y="5101"/>
                  </a:lnTo>
                  <a:lnTo>
                    <a:pt x="62839" y="1254"/>
                  </a:lnTo>
                  <a:lnTo>
                    <a:pt x="64106" y="5101"/>
                  </a:lnTo>
                  <a:lnTo>
                    <a:pt x="62839" y="8864"/>
                  </a:lnTo>
                  <a:close/>
                  <a:moveTo>
                    <a:pt x="65795" y="8864"/>
                  </a:moveTo>
                  <a:lnTo>
                    <a:pt x="64528" y="5101"/>
                  </a:lnTo>
                  <a:lnTo>
                    <a:pt x="65795" y="1254"/>
                  </a:lnTo>
                  <a:lnTo>
                    <a:pt x="66969" y="5101"/>
                  </a:lnTo>
                  <a:lnTo>
                    <a:pt x="65795" y="8864"/>
                  </a:lnTo>
                  <a:close/>
                  <a:moveTo>
                    <a:pt x="68658" y="8864"/>
                  </a:moveTo>
                  <a:lnTo>
                    <a:pt x="67391" y="5101"/>
                  </a:lnTo>
                  <a:lnTo>
                    <a:pt x="68658" y="1254"/>
                  </a:lnTo>
                  <a:lnTo>
                    <a:pt x="69878" y="5101"/>
                  </a:lnTo>
                  <a:lnTo>
                    <a:pt x="68658" y="8864"/>
                  </a:lnTo>
                  <a:close/>
                  <a:moveTo>
                    <a:pt x="71568" y="8864"/>
                  </a:moveTo>
                  <a:lnTo>
                    <a:pt x="70301" y="5101"/>
                  </a:lnTo>
                  <a:lnTo>
                    <a:pt x="71568" y="1254"/>
                  </a:lnTo>
                  <a:lnTo>
                    <a:pt x="72741" y="5101"/>
                  </a:lnTo>
                  <a:lnTo>
                    <a:pt x="71568" y="8864"/>
                  </a:lnTo>
                  <a:close/>
                  <a:moveTo>
                    <a:pt x="74430" y="8864"/>
                  </a:moveTo>
                  <a:lnTo>
                    <a:pt x="73163" y="5101"/>
                  </a:lnTo>
                  <a:lnTo>
                    <a:pt x="74430" y="1254"/>
                  </a:lnTo>
                  <a:lnTo>
                    <a:pt x="75651" y="5101"/>
                  </a:lnTo>
                  <a:lnTo>
                    <a:pt x="74430" y="8864"/>
                  </a:lnTo>
                  <a:close/>
                  <a:moveTo>
                    <a:pt x="77340" y="8864"/>
                  </a:moveTo>
                  <a:lnTo>
                    <a:pt x="76073" y="5101"/>
                  </a:lnTo>
                  <a:lnTo>
                    <a:pt x="77340" y="1254"/>
                  </a:lnTo>
                  <a:lnTo>
                    <a:pt x="78513" y="5101"/>
                  </a:lnTo>
                  <a:lnTo>
                    <a:pt x="77340" y="8864"/>
                  </a:lnTo>
                  <a:close/>
                  <a:moveTo>
                    <a:pt x="80203" y="8864"/>
                  </a:moveTo>
                  <a:lnTo>
                    <a:pt x="78936" y="5101"/>
                  </a:lnTo>
                  <a:lnTo>
                    <a:pt x="80203" y="1254"/>
                  </a:lnTo>
                  <a:lnTo>
                    <a:pt x="81423" y="5101"/>
                  </a:lnTo>
                  <a:lnTo>
                    <a:pt x="80203" y="8864"/>
                  </a:lnTo>
                  <a:close/>
                  <a:moveTo>
                    <a:pt x="83113" y="8864"/>
                  </a:moveTo>
                  <a:lnTo>
                    <a:pt x="81892" y="5101"/>
                  </a:lnTo>
                  <a:lnTo>
                    <a:pt x="83113" y="1254"/>
                  </a:lnTo>
                  <a:lnTo>
                    <a:pt x="84380" y="5101"/>
                  </a:lnTo>
                  <a:lnTo>
                    <a:pt x="83113" y="8864"/>
                  </a:lnTo>
                  <a:close/>
                  <a:moveTo>
                    <a:pt x="85975" y="8864"/>
                  </a:moveTo>
                  <a:lnTo>
                    <a:pt x="84802" y="5101"/>
                  </a:lnTo>
                  <a:lnTo>
                    <a:pt x="85975" y="1254"/>
                  </a:lnTo>
                  <a:lnTo>
                    <a:pt x="87242" y="5101"/>
                  </a:lnTo>
                  <a:lnTo>
                    <a:pt x="85975" y="8864"/>
                  </a:lnTo>
                  <a:close/>
                  <a:moveTo>
                    <a:pt x="88885" y="8864"/>
                  </a:moveTo>
                  <a:lnTo>
                    <a:pt x="87665" y="5101"/>
                  </a:lnTo>
                  <a:lnTo>
                    <a:pt x="88885" y="1254"/>
                  </a:lnTo>
                  <a:lnTo>
                    <a:pt x="90152" y="5101"/>
                  </a:lnTo>
                  <a:lnTo>
                    <a:pt x="88885" y="8864"/>
                  </a:lnTo>
                  <a:close/>
                  <a:moveTo>
                    <a:pt x="91748" y="8864"/>
                  </a:moveTo>
                  <a:lnTo>
                    <a:pt x="90574" y="5101"/>
                  </a:lnTo>
                  <a:lnTo>
                    <a:pt x="91748" y="1254"/>
                  </a:lnTo>
                  <a:lnTo>
                    <a:pt x="93015" y="5101"/>
                  </a:lnTo>
                  <a:lnTo>
                    <a:pt x="91748" y="8864"/>
                  </a:lnTo>
                  <a:close/>
                  <a:moveTo>
                    <a:pt x="94657" y="8864"/>
                  </a:moveTo>
                  <a:lnTo>
                    <a:pt x="93437" y="5101"/>
                  </a:lnTo>
                  <a:lnTo>
                    <a:pt x="94657" y="1254"/>
                  </a:lnTo>
                  <a:lnTo>
                    <a:pt x="95924" y="5101"/>
                  </a:lnTo>
                  <a:lnTo>
                    <a:pt x="94657" y="8864"/>
                  </a:lnTo>
                  <a:close/>
                  <a:moveTo>
                    <a:pt x="97520" y="8864"/>
                  </a:moveTo>
                  <a:lnTo>
                    <a:pt x="96347" y="5101"/>
                  </a:lnTo>
                  <a:lnTo>
                    <a:pt x="97520" y="1254"/>
                  </a:lnTo>
                  <a:lnTo>
                    <a:pt x="98787" y="5101"/>
                  </a:lnTo>
                  <a:lnTo>
                    <a:pt x="97520" y="8864"/>
                  </a:lnTo>
                  <a:close/>
                  <a:moveTo>
                    <a:pt x="100477" y="8864"/>
                  </a:moveTo>
                  <a:lnTo>
                    <a:pt x="99210" y="5101"/>
                  </a:lnTo>
                  <a:lnTo>
                    <a:pt x="100477" y="1254"/>
                  </a:lnTo>
                  <a:lnTo>
                    <a:pt x="101697" y="5101"/>
                  </a:lnTo>
                  <a:lnTo>
                    <a:pt x="100477" y="8864"/>
                  </a:lnTo>
                  <a:close/>
                  <a:moveTo>
                    <a:pt x="103386" y="8864"/>
                  </a:moveTo>
                  <a:lnTo>
                    <a:pt x="102119" y="5101"/>
                  </a:lnTo>
                  <a:lnTo>
                    <a:pt x="103386" y="1254"/>
                  </a:lnTo>
                  <a:lnTo>
                    <a:pt x="104560" y="5101"/>
                  </a:lnTo>
                  <a:lnTo>
                    <a:pt x="103386" y="8864"/>
                  </a:lnTo>
                  <a:close/>
                  <a:moveTo>
                    <a:pt x="106249" y="8864"/>
                  </a:moveTo>
                  <a:lnTo>
                    <a:pt x="104982" y="5101"/>
                  </a:lnTo>
                  <a:lnTo>
                    <a:pt x="106249" y="1254"/>
                  </a:lnTo>
                  <a:lnTo>
                    <a:pt x="107469" y="5101"/>
                  </a:lnTo>
                  <a:lnTo>
                    <a:pt x="106249" y="8864"/>
                  </a:lnTo>
                  <a:close/>
                  <a:moveTo>
                    <a:pt x="109159" y="8864"/>
                  </a:moveTo>
                  <a:lnTo>
                    <a:pt x="107892" y="5101"/>
                  </a:lnTo>
                  <a:lnTo>
                    <a:pt x="109159" y="1254"/>
                  </a:lnTo>
                  <a:lnTo>
                    <a:pt x="110332" y="5101"/>
                  </a:lnTo>
                  <a:lnTo>
                    <a:pt x="109159" y="8864"/>
                  </a:lnTo>
                  <a:close/>
                  <a:moveTo>
                    <a:pt x="112021" y="8864"/>
                  </a:moveTo>
                  <a:lnTo>
                    <a:pt x="110754" y="5101"/>
                  </a:lnTo>
                  <a:lnTo>
                    <a:pt x="112021" y="1254"/>
                  </a:lnTo>
                  <a:lnTo>
                    <a:pt x="113242" y="5101"/>
                  </a:lnTo>
                  <a:lnTo>
                    <a:pt x="112021" y="8864"/>
                  </a:lnTo>
                  <a:close/>
                  <a:moveTo>
                    <a:pt x="114931" y="8864"/>
                  </a:moveTo>
                  <a:lnTo>
                    <a:pt x="113664" y="5101"/>
                  </a:lnTo>
                  <a:lnTo>
                    <a:pt x="114931" y="1254"/>
                  </a:lnTo>
                  <a:lnTo>
                    <a:pt x="116104" y="5101"/>
                  </a:lnTo>
                  <a:lnTo>
                    <a:pt x="114931" y="8864"/>
                  </a:lnTo>
                  <a:close/>
                  <a:moveTo>
                    <a:pt x="117794" y="8864"/>
                  </a:moveTo>
                  <a:lnTo>
                    <a:pt x="116621" y="5101"/>
                  </a:lnTo>
                  <a:lnTo>
                    <a:pt x="117794" y="1254"/>
                  </a:lnTo>
                  <a:lnTo>
                    <a:pt x="119061" y="5101"/>
                  </a:lnTo>
                  <a:lnTo>
                    <a:pt x="117794" y="8864"/>
                  </a:lnTo>
                  <a:close/>
                  <a:moveTo>
                    <a:pt x="118216" y="0"/>
                  </a:moveTo>
                  <a:lnTo>
                    <a:pt x="117794" y="0"/>
                  </a:lnTo>
                  <a:lnTo>
                    <a:pt x="117794" y="0"/>
                  </a:lnTo>
                  <a:lnTo>
                    <a:pt x="117794" y="0"/>
                  </a:lnTo>
                  <a:lnTo>
                    <a:pt x="117371" y="0"/>
                  </a:lnTo>
                  <a:lnTo>
                    <a:pt x="117606" y="585"/>
                  </a:lnTo>
                  <a:lnTo>
                    <a:pt x="116386" y="4348"/>
                  </a:lnTo>
                  <a:lnTo>
                    <a:pt x="115119" y="585"/>
                  </a:lnTo>
                  <a:lnTo>
                    <a:pt x="115353" y="0"/>
                  </a:lnTo>
                  <a:lnTo>
                    <a:pt x="114931" y="0"/>
                  </a:lnTo>
                  <a:lnTo>
                    <a:pt x="114931" y="0"/>
                  </a:lnTo>
                  <a:lnTo>
                    <a:pt x="114931" y="0"/>
                  </a:lnTo>
                  <a:lnTo>
                    <a:pt x="114509" y="0"/>
                  </a:lnTo>
                  <a:lnTo>
                    <a:pt x="114696" y="585"/>
                  </a:lnTo>
                  <a:lnTo>
                    <a:pt x="113429" y="4348"/>
                  </a:lnTo>
                  <a:lnTo>
                    <a:pt x="112256" y="585"/>
                  </a:lnTo>
                  <a:lnTo>
                    <a:pt x="112444" y="0"/>
                  </a:lnTo>
                  <a:lnTo>
                    <a:pt x="112021" y="0"/>
                  </a:lnTo>
                  <a:lnTo>
                    <a:pt x="112021" y="0"/>
                  </a:lnTo>
                  <a:lnTo>
                    <a:pt x="112021" y="0"/>
                  </a:lnTo>
                  <a:lnTo>
                    <a:pt x="111599" y="0"/>
                  </a:lnTo>
                  <a:lnTo>
                    <a:pt x="111834" y="585"/>
                  </a:lnTo>
                  <a:lnTo>
                    <a:pt x="110567" y="4348"/>
                  </a:lnTo>
                  <a:lnTo>
                    <a:pt x="109346" y="585"/>
                  </a:lnTo>
                  <a:lnTo>
                    <a:pt x="109581" y="0"/>
                  </a:lnTo>
                  <a:lnTo>
                    <a:pt x="109159" y="0"/>
                  </a:lnTo>
                  <a:lnTo>
                    <a:pt x="109159" y="0"/>
                  </a:lnTo>
                  <a:lnTo>
                    <a:pt x="109159" y="0"/>
                  </a:lnTo>
                  <a:lnTo>
                    <a:pt x="108736" y="0"/>
                  </a:lnTo>
                  <a:lnTo>
                    <a:pt x="108924" y="585"/>
                  </a:lnTo>
                  <a:lnTo>
                    <a:pt x="107657" y="4348"/>
                  </a:lnTo>
                  <a:lnTo>
                    <a:pt x="106484" y="585"/>
                  </a:lnTo>
                  <a:lnTo>
                    <a:pt x="106671" y="0"/>
                  </a:lnTo>
                  <a:lnTo>
                    <a:pt x="106249" y="0"/>
                  </a:lnTo>
                  <a:lnTo>
                    <a:pt x="106249" y="0"/>
                  </a:lnTo>
                  <a:lnTo>
                    <a:pt x="106249" y="0"/>
                  </a:lnTo>
                  <a:lnTo>
                    <a:pt x="105827" y="0"/>
                  </a:lnTo>
                  <a:lnTo>
                    <a:pt x="106061" y="585"/>
                  </a:lnTo>
                  <a:lnTo>
                    <a:pt x="104794" y="4348"/>
                  </a:lnTo>
                  <a:lnTo>
                    <a:pt x="103574" y="585"/>
                  </a:lnTo>
                  <a:lnTo>
                    <a:pt x="103809" y="0"/>
                  </a:lnTo>
                  <a:lnTo>
                    <a:pt x="103386" y="0"/>
                  </a:lnTo>
                  <a:lnTo>
                    <a:pt x="103386" y="0"/>
                  </a:lnTo>
                  <a:lnTo>
                    <a:pt x="103386" y="0"/>
                  </a:lnTo>
                  <a:lnTo>
                    <a:pt x="102964" y="0"/>
                  </a:lnTo>
                  <a:lnTo>
                    <a:pt x="103152" y="585"/>
                  </a:lnTo>
                  <a:lnTo>
                    <a:pt x="101885" y="4348"/>
                  </a:lnTo>
                  <a:lnTo>
                    <a:pt x="100711" y="585"/>
                  </a:lnTo>
                  <a:lnTo>
                    <a:pt x="100899" y="0"/>
                  </a:lnTo>
                  <a:lnTo>
                    <a:pt x="100477" y="0"/>
                  </a:lnTo>
                  <a:lnTo>
                    <a:pt x="100477" y="0"/>
                  </a:lnTo>
                  <a:lnTo>
                    <a:pt x="100477" y="0"/>
                  </a:lnTo>
                  <a:lnTo>
                    <a:pt x="100007" y="0"/>
                  </a:lnTo>
                  <a:lnTo>
                    <a:pt x="100289" y="585"/>
                  </a:lnTo>
                  <a:lnTo>
                    <a:pt x="99022" y="4348"/>
                  </a:lnTo>
                  <a:lnTo>
                    <a:pt x="97802" y="585"/>
                  </a:lnTo>
                  <a:lnTo>
                    <a:pt x="98036" y="0"/>
                  </a:lnTo>
                  <a:lnTo>
                    <a:pt x="97614" y="0"/>
                  </a:lnTo>
                  <a:lnTo>
                    <a:pt x="97520" y="0"/>
                  </a:lnTo>
                  <a:lnTo>
                    <a:pt x="97520" y="0"/>
                  </a:lnTo>
                  <a:lnTo>
                    <a:pt x="97098" y="0"/>
                  </a:lnTo>
                  <a:lnTo>
                    <a:pt x="97332" y="585"/>
                  </a:lnTo>
                  <a:lnTo>
                    <a:pt x="96112" y="4348"/>
                  </a:lnTo>
                  <a:lnTo>
                    <a:pt x="94845" y="585"/>
                  </a:lnTo>
                  <a:lnTo>
                    <a:pt x="95127" y="0"/>
                  </a:lnTo>
                  <a:lnTo>
                    <a:pt x="94657" y="0"/>
                  </a:lnTo>
                  <a:lnTo>
                    <a:pt x="94657" y="0"/>
                  </a:lnTo>
                  <a:lnTo>
                    <a:pt x="94657" y="0"/>
                  </a:lnTo>
                  <a:lnTo>
                    <a:pt x="94235" y="0"/>
                  </a:lnTo>
                  <a:lnTo>
                    <a:pt x="94423" y="585"/>
                  </a:lnTo>
                  <a:lnTo>
                    <a:pt x="93249" y="4348"/>
                  </a:lnTo>
                  <a:lnTo>
                    <a:pt x="91982" y="585"/>
                  </a:lnTo>
                  <a:lnTo>
                    <a:pt x="92170" y="0"/>
                  </a:lnTo>
                  <a:lnTo>
                    <a:pt x="91748" y="0"/>
                  </a:lnTo>
                  <a:lnTo>
                    <a:pt x="91748" y="0"/>
                  </a:lnTo>
                  <a:lnTo>
                    <a:pt x="91748" y="0"/>
                  </a:lnTo>
                  <a:lnTo>
                    <a:pt x="91325" y="0"/>
                  </a:lnTo>
                  <a:lnTo>
                    <a:pt x="91560" y="585"/>
                  </a:lnTo>
                  <a:lnTo>
                    <a:pt x="90340" y="4348"/>
                  </a:lnTo>
                  <a:lnTo>
                    <a:pt x="89073" y="585"/>
                  </a:lnTo>
                  <a:lnTo>
                    <a:pt x="89307" y="0"/>
                  </a:lnTo>
                  <a:lnTo>
                    <a:pt x="88885" y="0"/>
                  </a:lnTo>
                  <a:lnTo>
                    <a:pt x="88885" y="0"/>
                  </a:lnTo>
                  <a:lnTo>
                    <a:pt x="88885" y="0"/>
                  </a:lnTo>
                  <a:lnTo>
                    <a:pt x="88463" y="0"/>
                  </a:lnTo>
                  <a:lnTo>
                    <a:pt x="88650" y="585"/>
                  </a:lnTo>
                  <a:lnTo>
                    <a:pt x="87477" y="4348"/>
                  </a:lnTo>
                  <a:lnTo>
                    <a:pt x="86210" y="585"/>
                  </a:lnTo>
                  <a:lnTo>
                    <a:pt x="86398" y="0"/>
                  </a:lnTo>
                  <a:lnTo>
                    <a:pt x="85975" y="0"/>
                  </a:lnTo>
                  <a:lnTo>
                    <a:pt x="85975" y="0"/>
                  </a:lnTo>
                  <a:lnTo>
                    <a:pt x="85975" y="0"/>
                  </a:lnTo>
                  <a:lnTo>
                    <a:pt x="85553" y="0"/>
                  </a:lnTo>
                  <a:lnTo>
                    <a:pt x="85788" y="585"/>
                  </a:lnTo>
                  <a:lnTo>
                    <a:pt x="84567" y="4348"/>
                  </a:lnTo>
                  <a:lnTo>
                    <a:pt x="83300" y="585"/>
                  </a:lnTo>
                  <a:lnTo>
                    <a:pt x="83535" y="0"/>
                  </a:lnTo>
                  <a:lnTo>
                    <a:pt x="83113" y="0"/>
                  </a:lnTo>
                  <a:lnTo>
                    <a:pt x="83113" y="0"/>
                  </a:lnTo>
                  <a:lnTo>
                    <a:pt x="83113" y="0"/>
                  </a:lnTo>
                  <a:lnTo>
                    <a:pt x="82690" y="0"/>
                  </a:lnTo>
                  <a:lnTo>
                    <a:pt x="82878" y="585"/>
                  </a:lnTo>
                  <a:lnTo>
                    <a:pt x="81705" y="4348"/>
                  </a:lnTo>
                  <a:lnTo>
                    <a:pt x="80438" y="585"/>
                  </a:lnTo>
                  <a:lnTo>
                    <a:pt x="80625" y="0"/>
                  </a:lnTo>
                  <a:lnTo>
                    <a:pt x="80203" y="0"/>
                  </a:lnTo>
                  <a:lnTo>
                    <a:pt x="80203" y="0"/>
                  </a:lnTo>
                  <a:lnTo>
                    <a:pt x="80203" y="0"/>
                  </a:lnTo>
                  <a:lnTo>
                    <a:pt x="79780" y="0"/>
                  </a:lnTo>
                  <a:lnTo>
                    <a:pt x="80015" y="585"/>
                  </a:lnTo>
                  <a:lnTo>
                    <a:pt x="78748" y="4348"/>
                  </a:lnTo>
                  <a:lnTo>
                    <a:pt x="77528" y="585"/>
                  </a:lnTo>
                  <a:lnTo>
                    <a:pt x="77763" y="0"/>
                  </a:lnTo>
                  <a:lnTo>
                    <a:pt x="77340" y="0"/>
                  </a:lnTo>
                  <a:lnTo>
                    <a:pt x="77340" y="0"/>
                  </a:lnTo>
                  <a:lnTo>
                    <a:pt x="77340" y="0"/>
                  </a:lnTo>
                  <a:lnTo>
                    <a:pt x="76918" y="0"/>
                  </a:lnTo>
                  <a:lnTo>
                    <a:pt x="77105" y="585"/>
                  </a:lnTo>
                  <a:lnTo>
                    <a:pt x="75838" y="4348"/>
                  </a:lnTo>
                  <a:lnTo>
                    <a:pt x="74665" y="585"/>
                  </a:lnTo>
                  <a:lnTo>
                    <a:pt x="74853" y="0"/>
                  </a:lnTo>
                  <a:lnTo>
                    <a:pt x="74430" y="0"/>
                  </a:lnTo>
                  <a:lnTo>
                    <a:pt x="74430" y="0"/>
                  </a:lnTo>
                  <a:lnTo>
                    <a:pt x="74430" y="0"/>
                  </a:lnTo>
                  <a:lnTo>
                    <a:pt x="74008" y="0"/>
                  </a:lnTo>
                  <a:lnTo>
                    <a:pt x="74243" y="585"/>
                  </a:lnTo>
                  <a:lnTo>
                    <a:pt x="72976" y="4348"/>
                  </a:lnTo>
                  <a:lnTo>
                    <a:pt x="71755" y="585"/>
                  </a:lnTo>
                  <a:lnTo>
                    <a:pt x="71990" y="0"/>
                  </a:lnTo>
                  <a:lnTo>
                    <a:pt x="71568" y="0"/>
                  </a:lnTo>
                  <a:lnTo>
                    <a:pt x="71568" y="0"/>
                  </a:lnTo>
                  <a:lnTo>
                    <a:pt x="71568" y="0"/>
                  </a:lnTo>
                  <a:lnTo>
                    <a:pt x="71145" y="0"/>
                  </a:lnTo>
                  <a:lnTo>
                    <a:pt x="71333" y="585"/>
                  </a:lnTo>
                  <a:lnTo>
                    <a:pt x="70066" y="4348"/>
                  </a:lnTo>
                  <a:lnTo>
                    <a:pt x="68893" y="585"/>
                  </a:lnTo>
                  <a:lnTo>
                    <a:pt x="69080" y="0"/>
                  </a:lnTo>
                  <a:lnTo>
                    <a:pt x="68658" y="0"/>
                  </a:lnTo>
                  <a:lnTo>
                    <a:pt x="68658" y="0"/>
                  </a:lnTo>
                  <a:lnTo>
                    <a:pt x="68658" y="0"/>
                  </a:lnTo>
                  <a:lnTo>
                    <a:pt x="68236" y="0"/>
                  </a:lnTo>
                  <a:lnTo>
                    <a:pt x="68470" y="585"/>
                  </a:lnTo>
                  <a:lnTo>
                    <a:pt x="67203" y="4348"/>
                  </a:lnTo>
                  <a:lnTo>
                    <a:pt x="65983" y="585"/>
                  </a:lnTo>
                  <a:lnTo>
                    <a:pt x="66218" y="0"/>
                  </a:lnTo>
                  <a:lnTo>
                    <a:pt x="65795" y="0"/>
                  </a:lnTo>
                  <a:lnTo>
                    <a:pt x="65795" y="0"/>
                  </a:lnTo>
                  <a:lnTo>
                    <a:pt x="65795" y="0"/>
                  </a:lnTo>
                  <a:lnTo>
                    <a:pt x="65279" y="0"/>
                  </a:lnTo>
                  <a:lnTo>
                    <a:pt x="65561" y="585"/>
                  </a:lnTo>
                  <a:lnTo>
                    <a:pt x="64294" y="4348"/>
                  </a:lnTo>
                  <a:lnTo>
                    <a:pt x="63120" y="585"/>
                  </a:lnTo>
                  <a:lnTo>
                    <a:pt x="63308" y="0"/>
                  </a:lnTo>
                  <a:lnTo>
                    <a:pt x="62886" y="0"/>
                  </a:lnTo>
                  <a:lnTo>
                    <a:pt x="62839" y="0"/>
                  </a:lnTo>
                  <a:lnTo>
                    <a:pt x="62839" y="0"/>
                  </a:lnTo>
                  <a:lnTo>
                    <a:pt x="62416" y="0"/>
                  </a:lnTo>
                  <a:lnTo>
                    <a:pt x="62604" y="585"/>
                  </a:lnTo>
                  <a:lnTo>
                    <a:pt x="61431" y="4348"/>
                  </a:lnTo>
                  <a:lnTo>
                    <a:pt x="60164" y="585"/>
                  </a:lnTo>
                  <a:lnTo>
                    <a:pt x="60445" y="0"/>
                  </a:lnTo>
                  <a:lnTo>
                    <a:pt x="59929" y="0"/>
                  </a:lnTo>
                  <a:lnTo>
                    <a:pt x="59929" y="0"/>
                  </a:lnTo>
                  <a:lnTo>
                    <a:pt x="59929" y="0"/>
                  </a:lnTo>
                  <a:lnTo>
                    <a:pt x="59507" y="0"/>
                  </a:lnTo>
                  <a:lnTo>
                    <a:pt x="59741" y="585"/>
                  </a:lnTo>
                  <a:lnTo>
                    <a:pt x="58521" y="4348"/>
                  </a:lnTo>
                  <a:lnTo>
                    <a:pt x="57254" y="585"/>
                  </a:lnTo>
                  <a:lnTo>
                    <a:pt x="57489" y="0"/>
                  </a:lnTo>
                  <a:lnTo>
                    <a:pt x="57066" y="0"/>
                  </a:lnTo>
                  <a:lnTo>
                    <a:pt x="57066" y="0"/>
                  </a:lnTo>
                  <a:lnTo>
                    <a:pt x="57066" y="0"/>
                  </a:lnTo>
                  <a:lnTo>
                    <a:pt x="56644" y="0"/>
                  </a:lnTo>
                  <a:lnTo>
                    <a:pt x="56832" y="585"/>
                  </a:lnTo>
                  <a:lnTo>
                    <a:pt x="55658" y="4348"/>
                  </a:lnTo>
                  <a:lnTo>
                    <a:pt x="54391" y="585"/>
                  </a:lnTo>
                  <a:lnTo>
                    <a:pt x="54579" y="0"/>
                  </a:lnTo>
                  <a:lnTo>
                    <a:pt x="54157" y="0"/>
                  </a:lnTo>
                  <a:lnTo>
                    <a:pt x="54157" y="0"/>
                  </a:lnTo>
                  <a:lnTo>
                    <a:pt x="54157" y="0"/>
                  </a:lnTo>
                  <a:lnTo>
                    <a:pt x="53734" y="0"/>
                  </a:lnTo>
                  <a:lnTo>
                    <a:pt x="53969" y="585"/>
                  </a:lnTo>
                  <a:lnTo>
                    <a:pt x="52749" y="4348"/>
                  </a:lnTo>
                  <a:lnTo>
                    <a:pt x="51482" y="585"/>
                  </a:lnTo>
                  <a:lnTo>
                    <a:pt x="51716" y="0"/>
                  </a:lnTo>
                  <a:lnTo>
                    <a:pt x="51294" y="0"/>
                  </a:lnTo>
                  <a:lnTo>
                    <a:pt x="51294" y="0"/>
                  </a:lnTo>
                  <a:lnTo>
                    <a:pt x="51294" y="0"/>
                  </a:lnTo>
                  <a:lnTo>
                    <a:pt x="50872" y="0"/>
                  </a:lnTo>
                  <a:lnTo>
                    <a:pt x="51059" y="585"/>
                  </a:lnTo>
                  <a:lnTo>
                    <a:pt x="49886" y="4348"/>
                  </a:lnTo>
                  <a:lnTo>
                    <a:pt x="48619" y="585"/>
                  </a:lnTo>
                  <a:lnTo>
                    <a:pt x="48807" y="0"/>
                  </a:lnTo>
                  <a:lnTo>
                    <a:pt x="48384" y="0"/>
                  </a:lnTo>
                  <a:lnTo>
                    <a:pt x="48384" y="0"/>
                  </a:lnTo>
                  <a:lnTo>
                    <a:pt x="48384" y="0"/>
                  </a:lnTo>
                  <a:lnTo>
                    <a:pt x="47962" y="0"/>
                  </a:lnTo>
                  <a:lnTo>
                    <a:pt x="48197" y="585"/>
                  </a:lnTo>
                  <a:lnTo>
                    <a:pt x="46976" y="4348"/>
                  </a:lnTo>
                  <a:lnTo>
                    <a:pt x="45709" y="585"/>
                  </a:lnTo>
                  <a:lnTo>
                    <a:pt x="45944" y="0"/>
                  </a:lnTo>
                  <a:lnTo>
                    <a:pt x="45522" y="0"/>
                  </a:lnTo>
                  <a:lnTo>
                    <a:pt x="45522" y="0"/>
                  </a:lnTo>
                  <a:lnTo>
                    <a:pt x="45522" y="0"/>
                  </a:lnTo>
                  <a:lnTo>
                    <a:pt x="45099" y="0"/>
                  </a:lnTo>
                  <a:lnTo>
                    <a:pt x="45287" y="585"/>
                  </a:lnTo>
                  <a:lnTo>
                    <a:pt x="44020" y="4348"/>
                  </a:lnTo>
                  <a:lnTo>
                    <a:pt x="42847" y="585"/>
                  </a:lnTo>
                  <a:lnTo>
                    <a:pt x="43034" y="0"/>
                  </a:lnTo>
                  <a:lnTo>
                    <a:pt x="42612" y="0"/>
                  </a:lnTo>
                  <a:lnTo>
                    <a:pt x="42612" y="0"/>
                  </a:lnTo>
                  <a:lnTo>
                    <a:pt x="42612" y="0"/>
                  </a:lnTo>
                  <a:lnTo>
                    <a:pt x="42190" y="0"/>
                  </a:lnTo>
                  <a:lnTo>
                    <a:pt x="42424" y="585"/>
                  </a:lnTo>
                  <a:lnTo>
                    <a:pt x="41157" y="4348"/>
                  </a:lnTo>
                  <a:lnTo>
                    <a:pt x="39937" y="585"/>
                  </a:lnTo>
                  <a:lnTo>
                    <a:pt x="40172" y="0"/>
                  </a:lnTo>
                  <a:lnTo>
                    <a:pt x="39749" y="0"/>
                  </a:lnTo>
                  <a:lnTo>
                    <a:pt x="39749" y="0"/>
                  </a:lnTo>
                  <a:lnTo>
                    <a:pt x="39749" y="0"/>
                  </a:lnTo>
                  <a:lnTo>
                    <a:pt x="39327" y="0"/>
                  </a:lnTo>
                  <a:lnTo>
                    <a:pt x="39515" y="585"/>
                  </a:lnTo>
                  <a:lnTo>
                    <a:pt x="38247" y="4348"/>
                  </a:lnTo>
                  <a:lnTo>
                    <a:pt x="37074" y="585"/>
                  </a:lnTo>
                  <a:lnTo>
                    <a:pt x="37262" y="0"/>
                  </a:lnTo>
                  <a:lnTo>
                    <a:pt x="36840" y="0"/>
                  </a:lnTo>
                  <a:lnTo>
                    <a:pt x="36840" y="0"/>
                  </a:lnTo>
                  <a:lnTo>
                    <a:pt x="36840" y="0"/>
                  </a:lnTo>
                  <a:lnTo>
                    <a:pt x="36417" y="0"/>
                  </a:lnTo>
                  <a:lnTo>
                    <a:pt x="36652" y="585"/>
                  </a:lnTo>
                  <a:lnTo>
                    <a:pt x="35385" y="4348"/>
                  </a:lnTo>
                  <a:lnTo>
                    <a:pt x="34165" y="585"/>
                  </a:lnTo>
                  <a:lnTo>
                    <a:pt x="34399" y="0"/>
                  </a:lnTo>
                  <a:lnTo>
                    <a:pt x="33977" y="0"/>
                  </a:lnTo>
                  <a:lnTo>
                    <a:pt x="33977" y="0"/>
                  </a:lnTo>
                  <a:lnTo>
                    <a:pt x="33977" y="0"/>
                  </a:lnTo>
                  <a:lnTo>
                    <a:pt x="33554" y="0"/>
                  </a:lnTo>
                  <a:lnTo>
                    <a:pt x="33742" y="585"/>
                  </a:lnTo>
                  <a:lnTo>
                    <a:pt x="32475" y="4348"/>
                  </a:lnTo>
                  <a:lnTo>
                    <a:pt x="31302" y="585"/>
                  </a:lnTo>
                  <a:lnTo>
                    <a:pt x="31490" y="0"/>
                  </a:lnTo>
                  <a:lnTo>
                    <a:pt x="31067" y="0"/>
                  </a:lnTo>
                  <a:lnTo>
                    <a:pt x="31067" y="0"/>
                  </a:lnTo>
                  <a:lnTo>
                    <a:pt x="31067" y="0"/>
                  </a:lnTo>
                  <a:lnTo>
                    <a:pt x="30598" y="0"/>
                  </a:lnTo>
                  <a:lnTo>
                    <a:pt x="30879" y="585"/>
                  </a:lnTo>
                  <a:lnTo>
                    <a:pt x="29612" y="4348"/>
                  </a:lnTo>
                  <a:lnTo>
                    <a:pt x="28392" y="585"/>
                  </a:lnTo>
                  <a:lnTo>
                    <a:pt x="28627" y="0"/>
                  </a:lnTo>
                  <a:lnTo>
                    <a:pt x="28204" y="0"/>
                  </a:lnTo>
                  <a:lnTo>
                    <a:pt x="28111" y="0"/>
                  </a:lnTo>
                  <a:lnTo>
                    <a:pt x="28111" y="0"/>
                  </a:lnTo>
                  <a:lnTo>
                    <a:pt x="27688" y="0"/>
                  </a:lnTo>
                  <a:lnTo>
                    <a:pt x="27923" y="585"/>
                  </a:lnTo>
                  <a:lnTo>
                    <a:pt x="26703" y="4348"/>
                  </a:lnTo>
                  <a:lnTo>
                    <a:pt x="25436" y="585"/>
                  </a:lnTo>
                  <a:lnTo>
                    <a:pt x="25717" y="0"/>
                  </a:lnTo>
                  <a:lnTo>
                    <a:pt x="25248" y="0"/>
                  </a:lnTo>
                  <a:lnTo>
                    <a:pt x="25248" y="0"/>
                  </a:lnTo>
                  <a:lnTo>
                    <a:pt x="25248" y="0"/>
                  </a:lnTo>
                  <a:lnTo>
                    <a:pt x="24825" y="0"/>
                  </a:lnTo>
                  <a:lnTo>
                    <a:pt x="25013" y="585"/>
                  </a:lnTo>
                  <a:lnTo>
                    <a:pt x="23840" y="4348"/>
                  </a:lnTo>
                  <a:lnTo>
                    <a:pt x="22573" y="585"/>
                  </a:lnTo>
                  <a:lnTo>
                    <a:pt x="22761" y="0"/>
                  </a:lnTo>
                  <a:lnTo>
                    <a:pt x="22338" y="0"/>
                  </a:lnTo>
                  <a:lnTo>
                    <a:pt x="22338" y="0"/>
                  </a:lnTo>
                  <a:lnTo>
                    <a:pt x="22338" y="0"/>
                  </a:lnTo>
                  <a:lnTo>
                    <a:pt x="21916" y="0"/>
                  </a:lnTo>
                  <a:lnTo>
                    <a:pt x="22150" y="585"/>
                  </a:lnTo>
                  <a:lnTo>
                    <a:pt x="20930" y="4348"/>
                  </a:lnTo>
                  <a:lnTo>
                    <a:pt x="19663" y="585"/>
                  </a:lnTo>
                  <a:lnTo>
                    <a:pt x="19898" y="0"/>
                  </a:lnTo>
                  <a:lnTo>
                    <a:pt x="19475" y="0"/>
                  </a:lnTo>
                  <a:lnTo>
                    <a:pt x="19475" y="0"/>
                  </a:lnTo>
                  <a:lnTo>
                    <a:pt x="19475" y="0"/>
                  </a:lnTo>
                  <a:lnTo>
                    <a:pt x="19053" y="0"/>
                  </a:lnTo>
                  <a:lnTo>
                    <a:pt x="19241" y="585"/>
                  </a:lnTo>
                  <a:lnTo>
                    <a:pt x="18068" y="4348"/>
                  </a:lnTo>
                  <a:lnTo>
                    <a:pt x="16800" y="585"/>
                  </a:lnTo>
                  <a:lnTo>
                    <a:pt x="16988" y="0"/>
                  </a:lnTo>
                  <a:lnTo>
                    <a:pt x="16566" y="0"/>
                  </a:lnTo>
                  <a:lnTo>
                    <a:pt x="16566" y="0"/>
                  </a:lnTo>
                  <a:lnTo>
                    <a:pt x="16566" y="0"/>
                  </a:lnTo>
                  <a:lnTo>
                    <a:pt x="16143" y="0"/>
                  </a:lnTo>
                  <a:lnTo>
                    <a:pt x="16378" y="585"/>
                  </a:lnTo>
                  <a:lnTo>
                    <a:pt x="15158" y="4348"/>
                  </a:lnTo>
                  <a:lnTo>
                    <a:pt x="13891" y="585"/>
                  </a:lnTo>
                  <a:lnTo>
                    <a:pt x="14125" y="0"/>
                  </a:lnTo>
                  <a:lnTo>
                    <a:pt x="13703" y="0"/>
                  </a:lnTo>
                  <a:lnTo>
                    <a:pt x="13703" y="0"/>
                  </a:lnTo>
                  <a:lnTo>
                    <a:pt x="13703" y="0"/>
                  </a:lnTo>
                  <a:lnTo>
                    <a:pt x="13281" y="0"/>
                  </a:lnTo>
                  <a:lnTo>
                    <a:pt x="13468" y="585"/>
                  </a:lnTo>
                  <a:lnTo>
                    <a:pt x="12295" y="4348"/>
                  </a:lnTo>
                  <a:lnTo>
                    <a:pt x="11028" y="585"/>
                  </a:lnTo>
                  <a:lnTo>
                    <a:pt x="11216" y="0"/>
                  </a:lnTo>
                  <a:lnTo>
                    <a:pt x="10793" y="0"/>
                  </a:lnTo>
                  <a:lnTo>
                    <a:pt x="10793" y="0"/>
                  </a:lnTo>
                  <a:lnTo>
                    <a:pt x="10793" y="0"/>
                  </a:lnTo>
                  <a:lnTo>
                    <a:pt x="10371" y="0"/>
                  </a:lnTo>
                  <a:lnTo>
                    <a:pt x="10606" y="585"/>
                  </a:lnTo>
                  <a:lnTo>
                    <a:pt x="9339" y="4348"/>
                  </a:lnTo>
                  <a:lnTo>
                    <a:pt x="8118" y="585"/>
                  </a:lnTo>
                  <a:lnTo>
                    <a:pt x="8353" y="0"/>
                  </a:lnTo>
                  <a:lnTo>
                    <a:pt x="7931" y="0"/>
                  </a:lnTo>
                  <a:lnTo>
                    <a:pt x="7931" y="0"/>
                  </a:lnTo>
                  <a:lnTo>
                    <a:pt x="7931" y="0"/>
                  </a:lnTo>
                  <a:lnTo>
                    <a:pt x="7508" y="0"/>
                  </a:lnTo>
                  <a:lnTo>
                    <a:pt x="7696" y="585"/>
                  </a:lnTo>
                  <a:lnTo>
                    <a:pt x="6429" y="4348"/>
                  </a:lnTo>
                  <a:lnTo>
                    <a:pt x="5256" y="585"/>
                  </a:lnTo>
                  <a:lnTo>
                    <a:pt x="5443" y="0"/>
                  </a:lnTo>
                  <a:lnTo>
                    <a:pt x="5021" y="0"/>
                  </a:lnTo>
                  <a:lnTo>
                    <a:pt x="5021" y="0"/>
                  </a:lnTo>
                  <a:lnTo>
                    <a:pt x="5021" y="0"/>
                  </a:lnTo>
                  <a:lnTo>
                    <a:pt x="4646" y="0"/>
                  </a:lnTo>
                  <a:lnTo>
                    <a:pt x="4833" y="585"/>
                  </a:lnTo>
                  <a:lnTo>
                    <a:pt x="3566" y="4348"/>
                  </a:lnTo>
                  <a:lnTo>
                    <a:pt x="2393" y="585"/>
                  </a:lnTo>
                  <a:lnTo>
                    <a:pt x="2581" y="0"/>
                  </a:lnTo>
                  <a:lnTo>
                    <a:pt x="2158" y="0"/>
                  </a:lnTo>
                  <a:lnTo>
                    <a:pt x="2158" y="0"/>
                  </a:lnTo>
                  <a:lnTo>
                    <a:pt x="2158" y="0"/>
                  </a:lnTo>
                  <a:lnTo>
                    <a:pt x="1736" y="0"/>
                  </a:lnTo>
                  <a:lnTo>
                    <a:pt x="1971" y="585"/>
                  </a:lnTo>
                  <a:lnTo>
                    <a:pt x="703" y="4348"/>
                  </a:lnTo>
                  <a:lnTo>
                    <a:pt x="0" y="2090"/>
                  </a:lnTo>
                  <a:lnTo>
                    <a:pt x="0" y="3428"/>
                  </a:lnTo>
                  <a:lnTo>
                    <a:pt x="469" y="5101"/>
                  </a:lnTo>
                  <a:lnTo>
                    <a:pt x="0" y="6689"/>
                  </a:lnTo>
                  <a:lnTo>
                    <a:pt x="0" y="7944"/>
                  </a:lnTo>
                  <a:lnTo>
                    <a:pt x="703" y="5686"/>
                  </a:lnTo>
                  <a:lnTo>
                    <a:pt x="1971" y="9449"/>
                  </a:lnTo>
                  <a:lnTo>
                    <a:pt x="703" y="13379"/>
                  </a:lnTo>
                  <a:lnTo>
                    <a:pt x="0" y="10954"/>
                  </a:lnTo>
                  <a:lnTo>
                    <a:pt x="0" y="12376"/>
                  </a:lnTo>
                  <a:lnTo>
                    <a:pt x="469" y="13965"/>
                  </a:lnTo>
                  <a:lnTo>
                    <a:pt x="0" y="15637"/>
                  </a:lnTo>
                  <a:lnTo>
                    <a:pt x="0" y="16891"/>
                  </a:lnTo>
                  <a:lnTo>
                    <a:pt x="703" y="14634"/>
                  </a:lnTo>
                  <a:lnTo>
                    <a:pt x="1971" y="18397"/>
                  </a:lnTo>
                  <a:lnTo>
                    <a:pt x="703" y="22243"/>
                  </a:lnTo>
                  <a:lnTo>
                    <a:pt x="0" y="19902"/>
                  </a:lnTo>
                  <a:lnTo>
                    <a:pt x="0" y="21240"/>
                  </a:lnTo>
                  <a:lnTo>
                    <a:pt x="469" y="22912"/>
                  </a:lnTo>
                  <a:lnTo>
                    <a:pt x="0" y="24501"/>
                  </a:lnTo>
                  <a:lnTo>
                    <a:pt x="0" y="25923"/>
                  </a:lnTo>
                  <a:lnTo>
                    <a:pt x="703" y="23498"/>
                  </a:lnTo>
                  <a:lnTo>
                    <a:pt x="1971" y="27344"/>
                  </a:lnTo>
                  <a:lnTo>
                    <a:pt x="703" y="31108"/>
                  </a:lnTo>
                  <a:lnTo>
                    <a:pt x="0" y="28850"/>
                  </a:lnTo>
                  <a:lnTo>
                    <a:pt x="0" y="30104"/>
                  </a:lnTo>
                  <a:lnTo>
                    <a:pt x="469" y="31777"/>
                  </a:lnTo>
                  <a:lnTo>
                    <a:pt x="0" y="33365"/>
                  </a:lnTo>
                  <a:lnTo>
                    <a:pt x="0" y="34787"/>
                  </a:lnTo>
                  <a:lnTo>
                    <a:pt x="703" y="32362"/>
                  </a:lnTo>
                  <a:lnTo>
                    <a:pt x="1971" y="36292"/>
                  </a:lnTo>
                  <a:lnTo>
                    <a:pt x="703" y="40055"/>
                  </a:lnTo>
                  <a:lnTo>
                    <a:pt x="0" y="37797"/>
                  </a:lnTo>
                  <a:lnTo>
                    <a:pt x="0" y="39052"/>
                  </a:lnTo>
                  <a:lnTo>
                    <a:pt x="469" y="40641"/>
                  </a:lnTo>
                  <a:lnTo>
                    <a:pt x="0" y="42313"/>
                  </a:lnTo>
                  <a:lnTo>
                    <a:pt x="0" y="43651"/>
                  </a:lnTo>
                  <a:lnTo>
                    <a:pt x="703" y="41393"/>
                  </a:lnTo>
                  <a:lnTo>
                    <a:pt x="1971" y="45156"/>
                  </a:lnTo>
                  <a:lnTo>
                    <a:pt x="703" y="48919"/>
                  </a:lnTo>
                  <a:lnTo>
                    <a:pt x="0" y="46662"/>
                  </a:lnTo>
                  <a:lnTo>
                    <a:pt x="0" y="47916"/>
                  </a:lnTo>
                  <a:lnTo>
                    <a:pt x="469" y="49672"/>
                  </a:lnTo>
                  <a:lnTo>
                    <a:pt x="0" y="51261"/>
                  </a:lnTo>
                  <a:lnTo>
                    <a:pt x="0" y="52515"/>
                  </a:lnTo>
                  <a:lnTo>
                    <a:pt x="703" y="50257"/>
                  </a:lnTo>
                  <a:lnTo>
                    <a:pt x="1971" y="54020"/>
                  </a:lnTo>
                  <a:lnTo>
                    <a:pt x="703" y="57783"/>
                  </a:lnTo>
                  <a:lnTo>
                    <a:pt x="0" y="55526"/>
                  </a:lnTo>
                  <a:lnTo>
                    <a:pt x="0" y="56947"/>
                  </a:lnTo>
                  <a:lnTo>
                    <a:pt x="469" y="58536"/>
                  </a:lnTo>
                  <a:lnTo>
                    <a:pt x="0" y="60209"/>
                  </a:lnTo>
                  <a:lnTo>
                    <a:pt x="0" y="61463"/>
                  </a:lnTo>
                  <a:lnTo>
                    <a:pt x="703" y="59205"/>
                  </a:lnTo>
                  <a:lnTo>
                    <a:pt x="1971" y="62968"/>
                  </a:lnTo>
                  <a:lnTo>
                    <a:pt x="703" y="66815"/>
                  </a:lnTo>
                  <a:lnTo>
                    <a:pt x="0" y="64473"/>
                  </a:lnTo>
                  <a:lnTo>
                    <a:pt x="0" y="65811"/>
                  </a:lnTo>
                  <a:lnTo>
                    <a:pt x="469" y="67484"/>
                  </a:lnTo>
                  <a:lnTo>
                    <a:pt x="0" y="69073"/>
                  </a:lnTo>
                  <a:lnTo>
                    <a:pt x="0" y="70327"/>
                  </a:lnTo>
                  <a:lnTo>
                    <a:pt x="703" y="68069"/>
                  </a:lnTo>
                  <a:lnTo>
                    <a:pt x="1971" y="71832"/>
                  </a:lnTo>
                  <a:lnTo>
                    <a:pt x="703" y="75679"/>
                  </a:lnTo>
                  <a:lnTo>
                    <a:pt x="0" y="73337"/>
                  </a:lnTo>
                  <a:lnTo>
                    <a:pt x="0" y="74675"/>
                  </a:lnTo>
                  <a:lnTo>
                    <a:pt x="469" y="76348"/>
                  </a:lnTo>
                  <a:lnTo>
                    <a:pt x="0" y="77937"/>
                  </a:lnTo>
                  <a:lnTo>
                    <a:pt x="0" y="79358"/>
                  </a:lnTo>
                  <a:lnTo>
                    <a:pt x="703" y="76933"/>
                  </a:lnTo>
                  <a:lnTo>
                    <a:pt x="1971" y="80864"/>
                  </a:lnTo>
                  <a:lnTo>
                    <a:pt x="703" y="84627"/>
                  </a:lnTo>
                  <a:lnTo>
                    <a:pt x="0" y="82369"/>
                  </a:lnTo>
                  <a:lnTo>
                    <a:pt x="0" y="83623"/>
                  </a:lnTo>
                  <a:lnTo>
                    <a:pt x="469" y="85212"/>
                  </a:lnTo>
                  <a:lnTo>
                    <a:pt x="0" y="86885"/>
                  </a:lnTo>
                  <a:lnTo>
                    <a:pt x="0" y="88222"/>
                  </a:lnTo>
                  <a:lnTo>
                    <a:pt x="703" y="85881"/>
                  </a:lnTo>
                  <a:lnTo>
                    <a:pt x="1971" y="89728"/>
                  </a:lnTo>
                  <a:lnTo>
                    <a:pt x="703" y="93491"/>
                  </a:lnTo>
                  <a:lnTo>
                    <a:pt x="0" y="91233"/>
                  </a:lnTo>
                  <a:lnTo>
                    <a:pt x="0" y="92487"/>
                  </a:lnTo>
                  <a:lnTo>
                    <a:pt x="469" y="94076"/>
                  </a:lnTo>
                  <a:lnTo>
                    <a:pt x="0" y="95749"/>
                  </a:lnTo>
                  <a:lnTo>
                    <a:pt x="0" y="97087"/>
                  </a:lnTo>
                  <a:lnTo>
                    <a:pt x="703" y="94829"/>
                  </a:lnTo>
                  <a:lnTo>
                    <a:pt x="1971" y="98592"/>
                  </a:lnTo>
                  <a:lnTo>
                    <a:pt x="703" y="102355"/>
                  </a:lnTo>
                  <a:lnTo>
                    <a:pt x="0" y="100097"/>
                  </a:lnTo>
                  <a:lnTo>
                    <a:pt x="0" y="101519"/>
                  </a:lnTo>
                  <a:lnTo>
                    <a:pt x="469" y="103108"/>
                  </a:lnTo>
                  <a:lnTo>
                    <a:pt x="0" y="104780"/>
                  </a:lnTo>
                  <a:lnTo>
                    <a:pt x="0" y="106034"/>
                  </a:lnTo>
                  <a:lnTo>
                    <a:pt x="703" y="103777"/>
                  </a:lnTo>
                  <a:lnTo>
                    <a:pt x="1971" y="107540"/>
                  </a:lnTo>
                  <a:lnTo>
                    <a:pt x="703" y="111303"/>
                  </a:lnTo>
                  <a:lnTo>
                    <a:pt x="0" y="109045"/>
                  </a:lnTo>
                  <a:lnTo>
                    <a:pt x="0" y="110383"/>
                  </a:lnTo>
                  <a:lnTo>
                    <a:pt x="469" y="112055"/>
                  </a:lnTo>
                  <a:lnTo>
                    <a:pt x="0" y="113644"/>
                  </a:lnTo>
                  <a:lnTo>
                    <a:pt x="0" y="114898"/>
                  </a:lnTo>
                  <a:lnTo>
                    <a:pt x="703" y="112641"/>
                  </a:lnTo>
                  <a:lnTo>
                    <a:pt x="1971" y="116404"/>
                  </a:lnTo>
                  <a:lnTo>
                    <a:pt x="750" y="120000"/>
                  </a:lnTo>
                  <a:lnTo>
                    <a:pt x="1173" y="120000"/>
                  </a:lnTo>
                  <a:lnTo>
                    <a:pt x="2158" y="117156"/>
                  </a:lnTo>
                  <a:lnTo>
                    <a:pt x="3097" y="120000"/>
                  </a:lnTo>
                  <a:lnTo>
                    <a:pt x="3519" y="120000"/>
                  </a:lnTo>
                  <a:lnTo>
                    <a:pt x="2393" y="116404"/>
                  </a:lnTo>
                  <a:lnTo>
                    <a:pt x="3566" y="112641"/>
                  </a:lnTo>
                  <a:lnTo>
                    <a:pt x="4833" y="116404"/>
                  </a:lnTo>
                  <a:lnTo>
                    <a:pt x="3660" y="120000"/>
                  </a:lnTo>
                  <a:lnTo>
                    <a:pt x="4082" y="120000"/>
                  </a:lnTo>
                  <a:lnTo>
                    <a:pt x="5021" y="117156"/>
                  </a:lnTo>
                  <a:lnTo>
                    <a:pt x="5960" y="120000"/>
                  </a:lnTo>
                  <a:lnTo>
                    <a:pt x="6382" y="120000"/>
                  </a:lnTo>
                  <a:lnTo>
                    <a:pt x="5256" y="116404"/>
                  </a:lnTo>
                  <a:lnTo>
                    <a:pt x="6429" y="112641"/>
                  </a:lnTo>
                  <a:lnTo>
                    <a:pt x="7696" y="116404"/>
                  </a:lnTo>
                  <a:lnTo>
                    <a:pt x="6570" y="120000"/>
                  </a:lnTo>
                  <a:lnTo>
                    <a:pt x="6992" y="120000"/>
                  </a:lnTo>
                  <a:lnTo>
                    <a:pt x="7931" y="117156"/>
                  </a:lnTo>
                  <a:lnTo>
                    <a:pt x="8822" y="120000"/>
                  </a:lnTo>
                  <a:lnTo>
                    <a:pt x="9245" y="120000"/>
                  </a:lnTo>
                  <a:lnTo>
                    <a:pt x="8118" y="116404"/>
                  </a:lnTo>
                  <a:lnTo>
                    <a:pt x="9339" y="112641"/>
                  </a:lnTo>
                  <a:lnTo>
                    <a:pt x="10606" y="116404"/>
                  </a:lnTo>
                  <a:lnTo>
                    <a:pt x="9479" y="120000"/>
                  </a:lnTo>
                  <a:lnTo>
                    <a:pt x="9902" y="120000"/>
                  </a:lnTo>
                  <a:lnTo>
                    <a:pt x="10793" y="117156"/>
                  </a:lnTo>
                  <a:lnTo>
                    <a:pt x="11732" y="120000"/>
                  </a:lnTo>
                  <a:lnTo>
                    <a:pt x="12154" y="120000"/>
                  </a:lnTo>
                  <a:lnTo>
                    <a:pt x="11028" y="116404"/>
                  </a:lnTo>
                  <a:lnTo>
                    <a:pt x="12295" y="112641"/>
                  </a:lnTo>
                  <a:lnTo>
                    <a:pt x="13468" y="116404"/>
                  </a:lnTo>
                  <a:lnTo>
                    <a:pt x="12342" y="120000"/>
                  </a:lnTo>
                  <a:lnTo>
                    <a:pt x="12764" y="120000"/>
                  </a:lnTo>
                  <a:lnTo>
                    <a:pt x="13703" y="117156"/>
                  </a:lnTo>
                  <a:lnTo>
                    <a:pt x="14595" y="120000"/>
                  </a:lnTo>
                  <a:lnTo>
                    <a:pt x="15017" y="120000"/>
                  </a:lnTo>
                  <a:lnTo>
                    <a:pt x="13891" y="116404"/>
                  </a:lnTo>
                  <a:lnTo>
                    <a:pt x="15158" y="112641"/>
                  </a:lnTo>
                  <a:lnTo>
                    <a:pt x="16378" y="116404"/>
                  </a:lnTo>
                  <a:lnTo>
                    <a:pt x="15252" y="120000"/>
                  </a:lnTo>
                  <a:lnTo>
                    <a:pt x="15674" y="120000"/>
                  </a:lnTo>
                  <a:lnTo>
                    <a:pt x="16566" y="117156"/>
                  </a:lnTo>
                  <a:lnTo>
                    <a:pt x="17504" y="120000"/>
                  </a:lnTo>
                  <a:lnTo>
                    <a:pt x="17974" y="120000"/>
                  </a:lnTo>
                  <a:lnTo>
                    <a:pt x="16800" y="116404"/>
                  </a:lnTo>
                  <a:lnTo>
                    <a:pt x="18068" y="112641"/>
                  </a:lnTo>
                  <a:lnTo>
                    <a:pt x="19241" y="116404"/>
                  </a:lnTo>
                  <a:lnTo>
                    <a:pt x="18114" y="120000"/>
                  </a:lnTo>
                  <a:lnTo>
                    <a:pt x="18537" y="120000"/>
                  </a:lnTo>
                  <a:lnTo>
                    <a:pt x="19475" y="117156"/>
                  </a:lnTo>
                  <a:lnTo>
                    <a:pt x="20461" y="120000"/>
                  </a:lnTo>
                  <a:lnTo>
                    <a:pt x="20883" y="120000"/>
                  </a:lnTo>
                  <a:lnTo>
                    <a:pt x="19663" y="116404"/>
                  </a:lnTo>
                  <a:lnTo>
                    <a:pt x="20930" y="112641"/>
                  </a:lnTo>
                  <a:lnTo>
                    <a:pt x="22150" y="116404"/>
                  </a:lnTo>
                  <a:lnTo>
                    <a:pt x="21024" y="120000"/>
                  </a:lnTo>
                  <a:lnTo>
                    <a:pt x="21447" y="120000"/>
                  </a:lnTo>
                  <a:lnTo>
                    <a:pt x="22338" y="117156"/>
                  </a:lnTo>
                  <a:lnTo>
                    <a:pt x="23324" y="120000"/>
                  </a:lnTo>
                  <a:lnTo>
                    <a:pt x="23746" y="120000"/>
                  </a:lnTo>
                  <a:lnTo>
                    <a:pt x="22573" y="116404"/>
                  </a:lnTo>
                  <a:lnTo>
                    <a:pt x="23840" y="112641"/>
                  </a:lnTo>
                  <a:lnTo>
                    <a:pt x="25013" y="116404"/>
                  </a:lnTo>
                  <a:lnTo>
                    <a:pt x="23887" y="120000"/>
                  </a:lnTo>
                  <a:lnTo>
                    <a:pt x="24309" y="120000"/>
                  </a:lnTo>
                  <a:lnTo>
                    <a:pt x="25248" y="117156"/>
                  </a:lnTo>
                  <a:lnTo>
                    <a:pt x="26233" y="120000"/>
                  </a:lnTo>
                  <a:lnTo>
                    <a:pt x="26656" y="120000"/>
                  </a:lnTo>
                  <a:lnTo>
                    <a:pt x="25436" y="116404"/>
                  </a:lnTo>
                  <a:lnTo>
                    <a:pt x="26703" y="112641"/>
                  </a:lnTo>
                  <a:lnTo>
                    <a:pt x="27923" y="116404"/>
                  </a:lnTo>
                  <a:lnTo>
                    <a:pt x="26797" y="120000"/>
                  </a:lnTo>
                  <a:lnTo>
                    <a:pt x="27219" y="120000"/>
                  </a:lnTo>
                  <a:lnTo>
                    <a:pt x="28111" y="117156"/>
                  </a:lnTo>
                  <a:lnTo>
                    <a:pt x="29096" y="120000"/>
                  </a:lnTo>
                  <a:lnTo>
                    <a:pt x="29518" y="120000"/>
                  </a:lnTo>
                  <a:lnTo>
                    <a:pt x="28392" y="116404"/>
                  </a:lnTo>
                  <a:lnTo>
                    <a:pt x="29612" y="112641"/>
                  </a:lnTo>
                  <a:lnTo>
                    <a:pt x="30879" y="116404"/>
                  </a:lnTo>
                  <a:lnTo>
                    <a:pt x="29659" y="120000"/>
                  </a:lnTo>
                  <a:lnTo>
                    <a:pt x="30082" y="120000"/>
                  </a:lnTo>
                  <a:lnTo>
                    <a:pt x="31067" y="117156"/>
                  </a:lnTo>
                  <a:lnTo>
                    <a:pt x="32006" y="120000"/>
                  </a:lnTo>
                  <a:lnTo>
                    <a:pt x="32428" y="120000"/>
                  </a:lnTo>
                  <a:lnTo>
                    <a:pt x="31302" y="116404"/>
                  </a:lnTo>
                  <a:lnTo>
                    <a:pt x="32475" y="112641"/>
                  </a:lnTo>
                  <a:lnTo>
                    <a:pt x="33742" y="116404"/>
                  </a:lnTo>
                  <a:lnTo>
                    <a:pt x="32569" y="120000"/>
                  </a:lnTo>
                  <a:lnTo>
                    <a:pt x="32991" y="120000"/>
                  </a:lnTo>
                  <a:lnTo>
                    <a:pt x="33977" y="117156"/>
                  </a:lnTo>
                  <a:lnTo>
                    <a:pt x="34868" y="120000"/>
                  </a:lnTo>
                  <a:lnTo>
                    <a:pt x="35291" y="120000"/>
                  </a:lnTo>
                  <a:lnTo>
                    <a:pt x="34165" y="116404"/>
                  </a:lnTo>
                  <a:lnTo>
                    <a:pt x="35385" y="112641"/>
                  </a:lnTo>
                  <a:lnTo>
                    <a:pt x="36652" y="116404"/>
                  </a:lnTo>
                  <a:lnTo>
                    <a:pt x="35432" y="120000"/>
                  </a:lnTo>
                  <a:lnTo>
                    <a:pt x="35854" y="120000"/>
                  </a:lnTo>
                  <a:lnTo>
                    <a:pt x="36840" y="117156"/>
                  </a:lnTo>
                  <a:lnTo>
                    <a:pt x="37778" y="120000"/>
                  </a:lnTo>
                  <a:lnTo>
                    <a:pt x="38201" y="120000"/>
                  </a:lnTo>
                  <a:lnTo>
                    <a:pt x="37074" y="116404"/>
                  </a:lnTo>
                  <a:lnTo>
                    <a:pt x="38247" y="112641"/>
                  </a:lnTo>
                  <a:lnTo>
                    <a:pt x="39515" y="116404"/>
                  </a:lnTo>
                  <a:lnTo>
                    <a:pt x="38341" y="120000"/>
                  </a:lnTo>
                  <a:lnTo>
                    <a:pt x="38764" y="120000"/>
                  </a:lnTo>
                  <a:lnTo>
                    <a:pt x="39749" y="117156"/>
                  </a:lnTo>
                  <a:lnTo>
                    <a:pt x="40641" y="120000"/>
                  </a:lnTo>
                  <a:lnTo>
                    <a:pt x="41063" y="120000"/>
                  </a:lnTo>
                  <a:lnTo>
                    <a:pt x="39937" y="116404"/>
                  </a:lnTo>
                  <a:lnTo>
                    <a:pt x="41157" y="112641"/>
                  </a:lnTo>
                  <a:lnTo>
                    <a:pt x="42424" y="116404"/>
                  </a:lnTo>
                  <a:lnTo>
                    <a:pt x="41298" y="120000"/>
                  </a:lnTo>
                  <a:lnTo>
                    <a:pt x="41720" y="120000"/>
                  </a:lnTo>
                  <a:lnTo>
                    <a:pt x="42612" y="117156"/>
                  </a:lnTo>
                  <a:lnTo>
                    <a:pt x="43551" y="120000"/>
                  </a:lnTo>
                  <a:lnTo>
                    <a:pt x="43973" y="120000"/>
                  </a:lnTo>
                  <a:lnTo>
                    <a:pt x="42847" y="116404"/>
                  </a:lnTo>
                  <a:lnTo>
                    <a:pt x="44020" y="112641"/>
                  </a:lnTo>
                  <a:lnTo>
                    <a:pt x="45287" y="116404"/>
                  </a:lnTo>
                  <a:lnTo>
                    <a:pt x="44161" y="120000"/>
                  </a:lnTo>
                  <a:lnTo>
                    <a:pt x="44583" y="120000"/>
                  </a:lnTo>
                  <a:lnTo>
                    <a:pt x="45522" y="117156"/>
                  </a:lnTo>
                  <a:lnTo>
                    <a:pt x="46413" y="120000"/>
                  </a:lnTo>
                  <a:lnTo>
                    <a:pt x="46836" y="120000"/>
                  </a:lnTo>
                  <a:lnTo>
                    <a:pt x="45709" y="116404"/>
                  </a:lnTo>
                  <a:lnTo>
                    <a:pt x="46976" y="112641"/>
                  </a:lnTo>
                  <a:lnTo>
                    <a:pt x="48197" y="116404"/>
                  </a:lnTo>
                  <a:lnTo>
                    <a:pt x="47070" y="120000"/>
                  </a:lnTo>
                  <a:lnTo>
                    <a:pt x="47493" y="120000"/>
                  </a:lnTo>
                  <a:lnTo>
                    <a:pt x="48384" y="117156"/>
                  </a:lnTo>
                  <a:lnTo>
                    <a:pt x="49323" y="120000"/>
                  </a:lnTo>
                  <a:lnTo>
                    <a:pt x="49745" y="120000"/>
                  </a:lnTo>
                  <a:lnTo>
                    <a:pt x="48619" y="116404"/>
                  </a:lnTo>
                  <a:lnTo>
                    <a:pt x="49886" y="112641"/>
                  </a:lnTo>
                  <a:lnTo>
                    <a:pt x="51059" y="116404"/>
                  </a:lnTo>
                  <a:lnTo>
                    <a:pt x="49933" y="120000"/>
                  </a:lnTo>
                  <a:lnTo>
                    <a:pt x="50355" y="120000"/>
                  </a:lnTo>
                  <a:lnTo>
                    <a:pt x="51294" y="117156"/>
                  </a:lnTo>
                  <a:lnTo>
                    <a:pt x="52186" y="120000"/>
                  </a:lnTo>
                  <a:lnTo>
                    <a:pt x="52702" y="120000"/>
                  </a:lnTo>
                  <a:lnTo>
                    <a:pt x="51482" y="116404"/>
                  </a:lnTo>
                  <a:lnTo>
                    <a:pt x="52749" y="112641"/>
                  </a:lnTo>
                  <a:lnTo>
                    <a:pt x="53969" y="116404"/>
                  </a:lnTo>
                  <a:lnTo>
                    <a:pt x="52843" y="120000"/>
                  </a:lnTo>
                  <a:lnTo>
                    <a:pt x="53265" y="120000"/>
                  </a:lnTo>
                  <a:lnTo>
                    <a:pt x="54157" y="117156"/>
                  </a:lnTo>
                  <a:lnTo>
                    <a:pt x="55142" y="120000"/>
                  </a:lnTo>
                  <a:lnTo>
                    <a:pt x="55565" y="120000"/>
                  </a:lnTo>
                  <a:lnTo>
                    <a:pt x="54391" y="116404"/>
                  </a:lnTo>
                  <a:lnTo>
                    <a:pt x="55658" y="112641"/>
                  </a:lnTo>
                  <a:lnTo>
                    <a:pt x="56832" y="116404"/>
                  </a:lnTo>
                  <a:lnTo>
                    <a:pt x="55705" y="120000"/>
                  </a:lnTo>
                  <a:lnTo>
                    <a:pt x="56128" y="120000"/>
                  </a:lnTo>
                  <a:lnTo>
                    <a:pt x="57066" y="117156"/>
                  </a:lnTo>
                  <a:lnTo>
                    <a:pt x="58052" y="120000"/>
                  </a:lnTo>
                  <a:lnTo>
                    <a:pt x="58474" y="120000"/>
                  </a:lnTo>
                  <a:lnTo>
                    <a:pt x="57254" y="116404"/>
                  </a:lnTo>
                  <a:lnTo>
                    <a:pt x="58521" y="112641"/>
                  </a:lnTo>
                  <a:lnTo>
                    <a:pt x="59741" y="116404"/>
                  </a:lnTo>
                  <a:lnTo>
                    <a:pt x="58615" y="120000"/>
                  </a:lnTo>
                  <a:lnTo>
                    <a:pt x="59037" y="120000"/>
                  </a:lnTo>
                  <a:lnTo>
                    <a:pt x="59929" y="117156"/>
                  </a:lnTo>
                  <a:lnTo>
                    <a:pt x="60915" y="120000"/>
                  </a:lnTo>
                  <a:lnTo>
                    <a:pt x="61337" y="120000"/>
                  </a:lnTo>
                  <a:lnTo>
                    <a:pt x="60164" y="116404"/>
                  </a:lnTo>
                  <a:lnTo>
                    <a:pt x="61431" y="112641"/>
                  </a:lnTo>
                  <a:lnTo>
                    <a:pt x="62604" y="116404"/>
                  </a:lnTo>
                  <a:lnTo>
                    <a:pt x="61478" y="120000"/>
                  </a:lnTo>
                  <a:lnTo>
                    <a:pt x="61900" y="120000"/>
                  </a:lnTo>
                  <a:lnTo>
                    <a:pt x="62839" y="117156"/>
                  </a:lnTo>
                  <a:lnTo>
                    <a:pt x="63824" y="120000"/>
                  </a:lnTo>
                  <a:lnTo>
                    <a:pt x="64247" y="120000"/>
                  </a:lnTo>
                  <a:lnTo>
                    <a:pt x="63120" y="116404"/>
                  </a:lnTo>
                  <a:lnTo>
                    <a:pt x="64294" y="112641"/>
                  </a:lnTo>
                  <a:lnTo>
                    <a:pt x="65561" y="116404"/>
                  </a:lnTo>
                  <a:lnTo>
                    <a:pt x="64387" y="120000"/>
                  </a:lnTo>
                  <a:lnTo>
                    <a:pt x="64810" y="120000"/>
                  </a:lnTo>
                  <a:lnTo>
                    <a:pt x="65795" y="117156"/>
                  </a:lnTo>
                  <a:lnTo>
                    <a:pt x="66687" y="120000"/>
                  </a:lnTo>
                  <a:lnTo>
                    <a:pt x="67109" y="120000"/>
                  </a:lnTo>
                  <a:lnTo>
                    <a:pt x="65983" y="116404"/>
                  </a:lnTo>
                  <a:lnTo>
                    <a:pt x="67203" y="112641"/>
                  </a:lnTo>
                  <a:lnTo>
                    <a:pt x="68470" y="116404"/>
                  </a:lnTo>
                  <a:lnTo>
                    <a:pt x="67250" y="120000"/>
                  </a:lnTo>
                  <a:lnTo>
                    <a:pt x="67673" y="120000"/>
                  </a:lnTo>
                  <a:lnTo>
                    <a:pt x="68658" y="117156"/>
                  </a:lnTo>
                  <a:lnTo>
                    <a:pt x="69597" y="120000"/>
                  </a:lnTo>
                  <a:lnTo>
                    <a:pt x="70019" y="120000"/>
                  </a:lnTo>
                  <a:lnTo>
                    <a:pt x="68893" y="116404"/>
                  </a:lnTo>
                  <a:lnTo>
                    <a:pt x="70066" y="112641"/>
                  </a:lnTo>
                  <a:lnTo>
                    <a:pt x="71333" y="116404"/>
                  </a:lnTo>
                  <a:lnTo>
                    <a:pt x="70160" y="120000"/>
                  </a:lnTo>
                  <a:lnTo>
                    <a:pt x="70582" y="120000"/>
                  </a:lnTo>
                  <a:lnTo>
                    <a:pt x="71568" y="117156"/>
                  </a:lnTo>
                  <a:lnTo>
                    <a:pt x="72459" y="120000"/>
                  </a:lnTo>
                  <a:lnTo>
                    <a:pt x="72882" y="120000"/>
                  </a:lnTo>
                  <a:lnTo>
                    <a:pt x="71755" y="116404"/>
                  </a:lnTo>
                  <a:lnTo>
                    <a:pt x="72976" y="112641"/>
                  </a:lnTo>
                  <a:lnTo>
                    <a:pt x="74243" y="116404"/>
                  </a:lnTo>
                  <a:lnTo>
                    <a:pt x="73023" y="120000"/>
                  </a:lnTo>
                  <a:lnTo>
                    <a:pt x="73445" y="120000"/>
                  </a:lnTo>
                  <a:lnTo>
                    <a:pt x="74430" y="117156"/>
                  </a:lnTo>
                  <a:lnTo>
                    <a:pt x="75369" y="120000"/>
                  </a:lnTo>
                  <a:lnTo>
                    <a:pt x="75791" y="120000"/>
                  </a:lnTo>
                  <a:lnTo>
                    <a:pt x="74665" y="116404"/>
                  </a:lnTo>
                  <a:lnTo>
                    <a:pt x="75838" y="112641"/>
                  </a:lnTo>
                  <a:lnTo>
                    <a:pt x="77105" y="116404"/>
                  </a:lnTo>
                  <a:lnTo>
                    <a:pt x="75979" y="120000"/>
                  </a:lnTo>
                  <a:lnTo>
                    <a:pt x="76402" y="120000"/>
                  </a:lnTo>
                  <a:lnTo>
                    <a:pt x="77340" y="117156"/>
                  </a:lnTo>
                  <a:lnTo>
                    <a:pt x="78232" y="120000"/>
                  </a:lnTo>
                  <a:lnTo>
                    <a:pt x="78654" y="120000"/>
                  </a:lnTo>
                  <a:lnTo>
                    <a:pt x="77528" y="116404"/>
                  </a:lnTo>
                  <a:lnTo>
                    <a:pt x="78748" y="112641"/>
                  </a:lnTo>
                  <a:lnTo>
                    <a:pt x="80015" y="116404"/>
                  </a:lnTo>
                  <a:lnTo>
                    <a:pt x="78889" y="120000"/>
                  </a:lnTo>
                  <a:lnTo>
                    <a:pt x="79311" y="120000"/>
                  </a:lnTo>
                  <a:lnTo>
                    <a:pt x="80203" y="117156"/>
                  </a:lnTo>
                  <a:lnTo>
                    <a:pt x="81141" y="120000"/>
                  </a:lnTo>
                  <a:lnTo>
                    <a:pt x="81564" y="120000"/>
                  </a:lnTo>
                  <a:lnTo>
                    <a:pt x="80438" y="116404"/>
                  </a:lnTo>
                  <a:lnTo>
                    <a:pt x="81705" y="112641"/>
                  </a:lnTo>
                  <a:lnTo>
                    <a:pt x="82878" y="116404"/>
                  </a:lnTo>
                  <a:lnTo>
                    <a:pt x="81752" y="120000"/>
                  </a:lnTo>
                  <a:lnTo>
                    <a:pt x="82174" y="120000"/>
                  </a:lnTo>
                  <a:lnTo>
                    <a:pt x="83113" y="117156"/>
                  </a:lnTo>
                  <a:lnTo>
                    <a:pt x="84004" y="120000"/>
                  </a:lnTo>
                  <a:lnTo>
                    <a:pt x="84427" y="120000"/>
                  </a:lnTo>
                  <a:lnTo>
                    <a:pt x="83300" y="116404"/>
                  </a:lnTo>
                  <a:lnTo>
                    <a:pt x="84567" y="112641"/>
                  </a:lnTo>
                  <a:lnTo>
                    <a:pt x="85788" y="116404"/>
                  </a:lnTo>
                  <a:lnTo>
                    <a:pt x="84661" y="120000"/>
                  </a:lnTo>
                  <a:lnTo>
                    <a:pt x="85084" y="120000"/>
                  </a:lnTo>
                  <a:lnTo>
                    <a:pt x="85975" y="117156"/>
                  </a:lnTo>
                  <a:lnTo>
                    <a:pt x="86914" y="120000"/>
                  </a:lnTo>
                  <a:lnTo>
                    <a:pt x="87383" y="120000"/>
                  </a:lnTo>
                  <a:lnTo>
                    <a:pt x="86210" y="116404"/>
                  </a:lnTo>
                  <a:lnTo>
                    <a:pt x="87477" y="112641"/>
                  </a:lnTo>
                  <a:lnTo>
                    <a:pt x="88650" y="116404"/>
                  </a:lnTo>
                  <a:lnTo>
                    <a:pt x="87524" y="120000"/>
                  </a:lnTo>
                  <a:lnTo>
                    <a:pt x="87946" y="120000"/>
                  </a:lnTo>
                  <a:lnTo>
                    <a:pt x="88885" y="117156"/>
                  </a:lnTo>
                  <a:lnTo>
                    <a:pt x="89870" y="120000"/>
                  </a:lnTo>
                  <a:lnTo>
                    <a:pt x="90293" y="120000"/>
                  </a:lnTo>
                  <a:lnTo>
                    <a:pt x="89073" y="116404"/>
                  </a:lnTo>
                  <a:lnTo>
                    <a:pt x="90340" y="112641"/>
                  </a:lnTo>
                  <a:lnTo>
                    <a:pt x="91560" y="116404"/>
                  </a:lnTo>
                  <a:lnTo>
                    <a:pt x="90434" y="120000"/>
                  </a:lnTo>
                  <a:lnTo>
                    <a:pt x="90856" y="120000"/>
                  </a:lnTo>
                  <a:lnTo>
                    <a:pt x="91748" y="117156"/>
                  </a:lnTo>
                  <a:lnTo>
                    <a:pt x="92733" y="120000"/>
                  </a:lnTo>
                  <a:lnTo>
                    <a:pt x="93156" y="120000"/>
                  </a:lnTo>
                  <a:lnTo>
                    <a:pt x="91982" y="116404"/>
                  </a:lnTo>
                  <a:lnTo>
                    <a:pt x="93249" y="112641"/>
                  </a:lnTo>
                  <a:lnTo>
                    <a:pt x="94423" y="116404"/>
                  </a:lnTo>
                  <a:lnTo>
                    <a:pt x="93296" y="120000"/>
                  </a:lnTo>
                  <a:lnTo>
                    <a:pt x="93719" y="120000"/>
                  </a:lnTo>
                  <a:lnTo>
                    <a:pt x="94657" y="117156"/>
                  </a:lnTo>
                  <a:lnTo>
                    <a:pt x="95643" y="120000"/>
                  </a:lnTo>
                  <a:lnTo>
                    <a:pt x="96065" y="120000"/>
                  </a:lnTo>
                  <a:lnTo>
                    <a:pt x="94845" y="116404"/>
                  </a:lnTo>
                  <a:lnTo>
                    <a:pt x="96112" y="112641"/>
                  </a:lnTo>
                  <a:lnTo>
                    <a:pt x="97332" y="116404"/>
                  </a:lnTo>
                  <a:lnTo>
                    <a:pt x="96206" y="120000"/>
                  </a:lnTo>
                  <a:lnTo>
                    <a:pt x="96628" y="120000"/>
                  </a:lnTo>
                  <a:lnTo>
                    <a:pt x="97520" y="117156"/>
                  </a:lnTo>
                  <a:lnTo>
                    <a:pt x="98506" y="120000"/>
                  </a:lnTo>
                  <a:lnTo>
                    <a:pt x="98928" y="120000"/>
                  </a:lnTo>
                  <a:lnTo>
                    <a:pt x="97802" y="116404"/>
                  </a:lnTo>
                  <a:lnTo>
                    <a:pt x="99022" y="112641"/>
                  </a:lnTo>
                  <a:lnTo>
                    <a:pt x="100289" y="116404"/>
                  </a:lnTo>
                  <a:lnTo>
                    <a:pt x="99069" y="120000"/>
                  </a:lnTo>
                  <a:lnTo>
                    <a:pt x="99491" y="120000"/>
                  </a:lnTo>
                  <a:lnTo>
                    <a:pt x="100477" y="117156"/>
                  </a:lnTo>
                  <a:lnTo>
                    <a:pt x="101415" y="120000"/>
                  </a:lnTo>
                  <a:lnTo>
                    <a:pt x="101838" y="120000"/>
                  </a:lnTo>
                  <a:lnTo>
                    <a:pt x="100711" y="116404"/>
                  </a:lnTo>
                  <a:lnTo>
                    <a:pt x="101885" y="112641"/>
                  </a:lnTo>
                  <a:lnTo>
                    <a:pt x="103152" y="116404"/>
                  </a:lnTo>
                  <a:lnTo>
                    <a:pt x="101978" y="120000"/>
                  </a:lnTo>
                  <a:lnTo>
                    <a:pt x="102401" y="120000"/>
                  </a:lnTo>
                  <a:lnTo>
                    <a:pt x="103386" y="117156"/>
                  </a:lnTo>
                  <a:lnTo>
                    <a:pt x="104278" y="120000"/>
                  </a:lnTo>
                  <a:lnTo>
                    <a:pt x="104700" y="120000"/>
                  </a:lnTo>
                  <a:lnTo>
                    <a:pt x="103574" y="116404"/>
                  </a:lnTo>
                  <a:lnTo>
                    <a:pt x="104794" y="112641"/>
                  </a:lnTo>
                  <a:lnTo>
                    <a:pt x="106061" y="116404"/>
                  </a:lnTo>
                  <a:lnTo>
                    <a:pt x="104841" y="120000"/>
                  </a:lnTo>
                  <a:lnTo>
                    <a:pt x="105263" y="120000"/>
                  </a:lnTo>
                  <a:lnTo>
                    <a:pt x="106249" y="117156"/>
                  </a:lnTo>
                  <a:lnTo>
                    <a:pt x="107188" y="120000"/>
                  </a:lnTo>
                  <a:lnTo>
                    <a:pt x="107610" y="120000"/>
                  </a:lnTo>
                  <a:lnTo>
                    <a:pt x="106484" y="116404"/>
                  </a:lnTo>
                  <a:lnTo>
                    <a:pt x="107657" y="112641"/>
                  </a:lnTo>
                  <a:lnTo>
                    <a:pt x="108924" y="116404"/>
                  </a:lnTo>
                  <a:lnTo>
                    <a:pt x="107751" y="120000"/>
                  </a:lnTo>
                  <a:lnTo>
                    <a:pt x="108173" y="120000"/>
                  </a:lnTo>
                  <a:lnTo>
                    <a:pt x="109159" y="117156"/>
                  </a:lnTo>
                  <a:lnTo>
                    <a:pt x="110050" y="120000"/>
                  </a:lnTo>
                  <a:lnTo>
                    <a:pt x="110473" y="120000"/>
                  </a:lnTo>
                  <a:lnTo>
                    <a:pt x="109346" y="116404"/>
                  </a:lnTo>
                  <a:lnTo>
                    <a:pt x="110567" y="112641"/>
                  </a:lnTo>
                  <a:lnTo>
                    <a:pt x="111834" y="116404"/>
                  </a:lnTo>
                  <a:lnTo>
                    <a:pt x="110707" y="120000"/>
                  </a:lnTo>
                  <a:lnTo>
                    <a:pt x="111130" y="120000"/>
                  </a:lnTo>
                  <a:lnTo>
                    <a:pt x="112021" y="117156"/>
                  </a:lnTo>
                  <a:lnTo>
                    <a:pt x="112960" y="120000"/>
                  </a:lnTo>
                  <a:lnTo>
                    <a:pt x="113382" y="120000"/>
                  </a:lnTo>
                  <a:lnTo>
                    <a:pt x="112256" y="116404"/>
                  </a:lnTo>
                  <a:lnTo>
                    <a:pt x="113429" y="112641"/>
                  </a:lnTo>
                  <a:lnTo>
                    <a:pt x="114696" y="116404"/>
                  </a:lnTo>
                  <a:lnTo>
                    <a:pt x="113570" y="120000"/>
                  </a:lnTo>
                  <a:lnTo>
                    <a:pt x="113992" y="120000"/>
                  </a:lnTo>
                  <a:lnTo>
                    <a:pt x="114931" y="117156"/>
                  </a:lnTo>
                  <a:lnTo>
                    <a:pt x="115823" y="120000"/>
                  </a:lnTo>
                  <a:lnTo>
                    <a:pt x="116245" y="120000"/>
                  </a:lnTo>
                  <a:lnTo>
                    <a:pt x="115119" y="116404"/>
                  </a:lnTo>
                  <a:lnTo>
                    <a:pt x="116386" y="112641"/>
                  </a:lnTo>
                  <a:lnTo>
                    <a:pt x="117606" y="116404"/>
                  </a:lnTo>
                  <a:lnTo>
                    <a:pt x="116480" y="120000"/>
                  </a:lnTo>
                  <a:lnTo>
                    <a:pt x="116902" y="120000"/>
                  </a:lnTo>
                  <a:lnTo>
                    <a:pt x="117794" y="117156"/>
                  </a:lnTo>
                  <a:lnTo>
                    <a:pt x="118732" y="120000"/>
                  </a:lnTo>
                  <a:lnTo>
                    <a:pt x="119155" y="120000"/>
                  </a:lnTo>
                  <a:lnTo>
                    <a:pt x="118028" y="116404"/>
                  </a:lnTo>
                  <a:lnTo>
                    <a:pt x="119296" y="112641"/>
                  </a:lnTo>
                  <a:lnTo>
                    <a:pt x="120000" y="114815"/>
                  </a:lnTo>
                  <a:lnTo>
                    <a:pt x="120000" y="113560"/>
                  </a:lnTo>
                  <a:lnTo>
                    <a:pt x="119483" y="112055"/>
                  </a:lnTo>
                  <a:lnTo>
                    <a:pt x="120000" y="110550"/>
                  </a:lnTo>
                  <a:lnTo>
                    <a:pt x="120000" y="109128"/>
                  </a:lnTo>
                  <a:lnTo>
                    <a:pt x="119296" y="111303"/>
                  </a:lnTo>
                  <a:lnTo>
                    <a:pt x="118028" y="107540"/>
                  </a:lnTo>
                  <a:lnTo>
                    <a:pt x="119296" y="103777"/>
                  </a:lnTo>
                  <a:lnTo>
                    <a:pt x="120000" y="105867"/>
                  </a:lnTo>
                  <a:lnTo>
                    <a:pt x="120000" y="104613"/>
                  </a:lnTo>
                  <a:lnTo>
                    <a:pt x="119483" y="103108"/>
                  </a:lnTo>
                  <a:lnTo>
                    <a:pt x="120000" y="101602"/>
                  </a:lnTo>
                  <a:lnTo>
                    <a:pt x="120000" y="100264"/>
                  </a:lnTo>
                  <a:lnTo>
                    <a:pt x="119296" y="102355"/>
                  </a:lnTo>
                  <a:lnTo>
                    <a:pt x="118028" y="98592"/>
                  </a:lnTo>
                  <a:lnTo>
                    <a:pt x="119296" y="94829"/>
                  </a:lnTo>
                  <a:lnTo>
                    <a:pt x="120000" y="97003"/>
                  </a:lnTo>
                  <a:lnTo>
                    <a:pt x="120000" y="95581"/>
                  </a:lnTo>
                  <a:lnTo>
                    <a:pt x="119483" y="94076"/>
                  </a:lnTo>
                  <a:lnTo>
                    <a:pt x="120000" y="92655"/>
                  </a:lnTo>
                  <a:lnTo>
                    <a:pt x="120000" y="91400"/>
                  </a:lnTo>
                  <a:lnTo>
                    <a:pt x="119296" y="93491"/>
                  </a:lnTo>
                  <a:lnTo>
                    <a:pt x="118028" y="89728"/>
                  </a:lnTo>
                  <a:lnTo>
                    <a:pt x="119296" y="85881"/>
                  </a:lnTo>
                  <a:lnTo>
                    <a:pt x="120000" y="88139"/>
                  </a:lnTo>
                  <a:lnTo>
                    <a:pt x="120000" y="86717"/>
                  </a:lnTo>
                  <a:lnTo>
                    <a:pt x="119483" y="85212"/>
                  </a:lnTo>
                  <a:lnTo>
                    <a:pt x="120000" y="83707"/>
                  </a:lnTo>
                  <a:lnTo>
                    <a:pt x="120000" y="82452"/>
                  </a:lnTo>
                  <a:lnTo>
                    <a:pt x="119296" y="84627"/>
                  </a:lnTo>
                  <a:lnTo>
                    <a:pt x="118028" y="80864"/>
                  </a:lnTo>
                  <a:lnTo>
                    <a:pt x="119296" y="76933"/>
                  </a:lnTo>
                  <a:lnTo>
                    <a:pt x="120000" y="79191"/>
                  </a:lnTo>
                  <a:lnTo>
                    <a:pt x="120000" y="77853"/>
                  </a:lnTo>
                  <a:lnTo>
                    <a:pt x="119483" y="76348"/>
                  </a:lnTo>
                  <a:lnTo>
                    <a:pt x="120000" y="74843"/>
                  </a:lnTo>
                  <a:lnTo>
                    <a:pt x="120000" y="73588"/>
                  </a:lnTo>
                  <a:lnTo>
                    <a:pt x="119296" y="75679"/>
                  </a:lnTo>
                  <a:lnTo>
                    <a:pt x="118028" y="71832"/>
                  </a:lnTo>
                  <a:lnTo>
                    <a:pt x="119296" y="68069"/>
                  </a:lnTo>
                  <a:lnTo>
                    <a:pt x="120000" y="70243"/>
                  </a:lnTo>
                  <a:lnTo>
                    <a:pt x="120000" y="68989"/>
                  </a:lnTo>
                  <a:lnTo>
                    <a:pt x="119483" y="67484"/>
                  </a:lnTo>
                  <a:lnTo>
                    <a:pt x="120000" y="65979"/>
                  </a:lnTo>
                  <a:lnTo>
                    <a:pt x="120000" y="64557"/>
                  </a:lnTo>
                  <a:lnTo>
                    <a:pt x="119296" y="66815"/>
                  </a:lnTo>
                  <a:lnTo>
                    <a:pt x="118028" y="62968"/>
                  </a:lnTo>
                  <a:lnTo>
                    <a:pt x="119296" y="59205"/>
                  </a:lnTo>
                  <a:lnTo>
                    <a:pt x="120000" y="61296"/>
                  </a:lnTo>
                  <a:lnTo>
                    <a:pt x="120000" y="60041"/>
                  </a:lnTo>
                  <a:lnTo>
                    <a:pt x="119483" y="58536"/>
                  </a:lnTo>
                  <a:lnTo>
                    <a:pt x="120000" y="57031"/>
                  </a:lnTo>
                  <a:lnTo>
                    <a:pt x="120000" y="55693"/>
                  </a:lnTo>
                  <a:lnTo>
                    <a:pt x="119296" y="57783"/>
                  </a:lnTo>
                  <a:lnTo>
                    <a:pt x="118028" y="54020"/>
                  </a:lnTo>
                  <a:lnTo>
                    <a:pt x="119296" y="50257"/>
                  </a:lnTo>
                  <a:lnTo>
                    <a:pt x="120000" y="52432"/>
                  </a:lnTo>
                  <a:lnTo>
                    <a:pt x="120000" y="51177"/>
                  </a:lnTo>
                  <a:lnTo>
                    <a:pt x="119483" y="49672"/>
                  </a:lnTo>
                  <a:lnTo>
                    <a:pt x="120000" y="48083"/>
                  </a:lnTo>
                  <a:lnTo>
                    <a:pt x="120000" y="46829"/>
                  </a:lnTo>
                  <a:lnTo>
                    <a:pt x="119296" y="48919"/>
                  </a:lnTo>
                  <a:lnTo>
                    <a:pt x="118028" y="45156"/>
                  </a:lnTo>
                  <a:lnTo>
                    <a:pt x="119296" y="41393"/>
                  </a:lnTo>
                  <a:lnTo>
                    <a:pt x="120000" y="43567"/>
                  </a:lnTo>
                  <a:lnTo>
                    <a:pt x="120000" y="42146"/>
                  </a:lnTo>
                  <a:lnTo>
                    <a:pt x="119483" y="40641"/>
                  </a:lnTo>
                  <a:lnTo>
                    <a:pt x="120000" y="39135"/>
                  </a:lnTo>
                  <a:lnTo>
                    <a:pt x="120000" y="37881"/>
                  </a:lnTo>
                  <a:lnTo>
                    <a:pt x="119296" y="40055"/>
                  </a:lnTo>
                  <a:lnTo>
                    <a:pt x="118028" y="36292"/>
                  </a:lnTo>
                  <a:lnTo>
                    <a:pt x="119296" y="32362"/>
                  </a:lnTo>
                  <a:lnTo>
                    <a:pt x="120000" y="34620"/>
                  </a:lnTo>
                  <a:lnTo>
                    <a:pt x="120000" y="33282"/>
                  </a:lnTo>
                  <a:lnTo>
                    <a:pt x="119483" y="31777"/>
                  </a:lnTo>
                  <a:lnTo>
                    <a:pt x="120000" y="30271"/>
                  </a:lnTo>
                  <a:lnTo>
                    <a:pt x="120000" y="29017"/>
                  </a:lnTo>
                  <a:lnTo>
                    <a:pt x="119296" y="31108"/>
                  </a:lnTo>
                  <a:lnTo>
                    <a:pt x="118028" y="27344"/>
                  </a:lnTo>
                  <a:lnTo>
                    <a:pt x="119296" y="23498"/>
                  </a:lnTo>
                  <a:lnTo>
                    <a:pt x="120000" y="25756"/>
                  </a:lnTo>
                  <a:lnTo>
                    <a:pt x="120000" y="24418"/>
                  </a:lnTo>
                  <a:lnTo>
                    <a:pt x="119483" y="22912"/>
                  </a:lnTo>
                  <a:lnTo>
                    <a:pt x="120000" y="21407"/>
                  </a:lnTo>
                  <a:lnTo>
                    <a:pt x="120000" y="19986"/>
                  </a:lnTo>
                  <a:lnTo>
                    <a:pt x="119296" y="22243"/>
                  </a:lnTo>
                  <a:lnTo>
                    <a:pt x="118028" y="18397"/>
                  </a:lnTo>
                  <a:lnTo>
                    <a:pt x="119296" y="14634"/>
                  </a:lnTo>
                  <a:lnTo>
                    <a:pt x="120000" y="16724"/>
                  </a:lnTo>
                  <a:lnTo>
                    <a:pt x="120000" y="15470"/>
                  </a:lnTo>
                  <a:lnTo>
                    <a:pt x="119483" y="13965"/>
                  </a:lnTo>
                  <a:lnTo>
                    <a:pt x="120000" y="12459"/>
                  </a:lnTo>
                  <a:lnTo>
                    <a:pt x="120000" y="11121"/>
                  </a:lnTo>
                  <a:lnTo>
                    <a:pt x="119296" y="13379"/>
                  </a:lnTo>
                  <a:lnTo>
                    <a:pt x="118028" y="9449"/>
                  </a:lnTo>
                  <a:lnTo>
                    <a:pt x="119296" y="5686"/>
                  </a:lnTo>
                  <a:lnTo>
                    <a:pt x="120000" y="7860"/>
                  </a:lnTo>
                  <a:lnTo>
                    <a:pt x="120000" y="6606"/>
                  </a:lnTo>
                  <a:lnTo>
                    <a:pt x="119483" y="5101"/>
                  </a:lnTo>
                  <a:lnTo>
                    <a:pt x="120000" y="3595"/>
                  </a:lnTo>
                  <a:lnTo>
                    <a:pt x="120000" y="2257"/>
                  </a:lnTo>
                  <a:lnTo>
                    <a:pt x="119296" y="4348"/>
                  </a:lnTo>
                  <a:lnTo>
                    <a:pt x="118028" y="585"/>
                  </a:lnTo>
                  <a:lnTo>
                    <a:pt x="118216" y="0"/>
                  </a:lnTo>
                  <a:close/>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16" name="Shape 516"/>
            <p:cNvSpPr/>
            <p:nvPr/>
          </p:nvSpPr>
          <p:spPr>
            <a:xfrm>
              <a:off x="-4518025" y="-6767512"/>
              <a:ext cx="4059238" cy="2278063"/>
            </a:xfrm>
            <a:custGeom>
              <a:pathLst>
                <a:path extrusionOk="0" h="120000" w="120000">
                  <a:moveTo>
                    <a:pt x="2158" y="115818"/>
                  </a:moveTo>
                  <a:lnTo>
                    <a:pt x="891" y="112055"/>
                  </a:lnTo>
                  <a:lnTo>
                    <a:pt x="2158" y="108125"/>
                  </a:lnTo>
                  <a:lnTo>
                    <a:pt x="3378" y="112055"/>
                  </a:lnTo>
                  <a:lnTo>
                    <a:pt x="2158" y="115818"/>
                  </a:lnTo>
                  <a:moveTo>
                    <a:pt x="5021" y="115818"/>
                  </a:moveTo>
                  <a:lnTo>
                    <a:pt x="3801" y="112055"/>
                  </a:lnTo>
                  <a:lnTo>
                    <a:pt x="5021" y="108125"/>
                  </a:lnTo>
                  <a:lnTo>
                    <a:pt x="6241" y="112055"/>
                  </a:lnTo>
                  <a:lnTo>
                    <a:pt x="5021" y="115818"/>
                  </a:lnTo>
                  <a:moveTo>
                    <a:pt x="7931" y="115818"/>
                  </a:moveTo>
                  <a:lnTo>
                    <a:pt x="6664" y="112055"/>
                  </a:lnTo>
                  <a:lnTo>
                    <a:pt x="7931" y="108125"/>
                  </a:lnTo>
                  <a:lnTo>
                    <a:pt x="9104" y="112055"/>
                  </a:lnTo>
                  <a:lnTo>
                    <a:pt x="7931" y="115818"/>
                  </a:lnTo>
                  <a:moveTo>
                    <a:pt x="10793" y="115818"/>
                  </a:moveTo>
                  <a:lnTo>
                    <a:pt x="9526" y="112055"/>
                  </a:lnTo>
                  <a:lnTo>
                    <a:pt x="10793" y="108125"/>
                  </a:lnTo>
                  <a:lnTo>
                    <a:pt x="12014" y="112055"/>
                  </a:lnTo>
                  <a:lnTo>
                    <a:pt x="10793" y="115818"/>
                  </a:lnTo>
                  <a:moveTo>
                    <a:pt x="13703" y="115818"/>
                  </a:moveTo>
                  <a:lnTo>
                    <a:pt x="12483" y="112055"/>
                  </a:lnTo>
                  <a:lnTo>
                    <a:pt x="13703" y="108125"/>
                  </a:lnTo>
                  <a:lnTo>
                    <a:pt x="14970" y="112055"/>
                  </a:lnTo>
                  <a:lnTo>
                    <a:pt x="13703" y="115818"/>
                  </a:lnTo>
                  <a:moveTo>
                    <a:pt x="16566" y="115818"/>
                  </a:moveTo>
                  <a:lnTo>
                    <a:pt x="15393" y="112055"/>
                  </a:lnTo>
                  <a:lnTo>
                    <a:pt x="16566" y="108125"/>
                  </a:lnTo>
                  <a:lnTo>
                    <a:pt x="17833" y="112055"/>
                  </a:lnTo>
                  <a:lnTo>
                    <a:pt x="16566" y="115818"/>
                  </a:lnTo>
                  <a:moveTo>
                    <a:pt x="19475" y="115818"/>
                  </a:moveTo>
                  <a:lnTo>
                    <a:pt x="18255" y="112055"/>
                  </a:lnTo>
                  <a:lnTo>
                    <a:pt x="19475" y="108125"/>
                  </a:lnTo>
                  <a:lnTo>
                    <a:pt x="20743" y="112055"/>
                  </a:lnTo>
                  <a:lnTo>
                    <a:pt x="19475" y="115818"/>
                  </a:lnTo>
                  <a:moveTo>
                    <a:pt x="22338" y="115818"/>
                  </a:moveTo>
                  <a:lnTo>
                    <a:pt x="21165" y="112055"/>
                  </a:lnTo>
                  <a:lnTo>
                    <a:pt x="22338" y="108125"/>
                  </a:lnTo>
                  <a:lnTo>
                    <a:pt x="23605" y="112055"/>
                  </a:lnTo>
                  <a:lnTo>
                    <a:pt x="22338" y="115818"/>
                  </a:lnTo>
                  <a:moveTo>
                    <a:pt x="25248" y="115818"/>
                  </a:moveTo>
                  <a:lnTo>
                    <a:pt x="24028" y="112055"/>
                  </a:lnTo>
                  <a:lnTo>
                    <a:pt x="25248" y="108125"/>
                  </a:lnTo>
                  <a:lnTo>
                    <a:pt x="26515" y="112055"/>
                  </a:lnTo>
                  <a:lnTo>
                    <a:pt x="25248" y="115818"/>
                  </a:lnTo>
                  <a:moveTo>
                    <a:pt x="28111" y="115818"/>
                  </a:moveTo>
                  <a:lnTo>
                    <a:pt x="26937" y="112055"/>
                  </a:lnTo>
                  <a:lnTo>
                    <a:pt x="28111" y="108125"/>
                  </a:lnTo>
                  <a:lnTo>
                    <a:pt x="29378" y="112055"/>
                  </a:lnTo>
                  <a:lnTo>
                    <a:pt x="28111" y="115818"/>
                  </a:lnTo>
                  <a:moveTo>
                    <a:pt x="31067" y="115818"/>
                  </a:moveTo>
                  <a:lnTo>
                    <a:pt x="29800" y="112055"/>
                  </a:lnTo>
                  <a:lnTo>
                    <a:pt x="31067" y="108125"/>
                  </a:lnTo>
                  <a:lnTo>
                    <a:pt x="32287" y="112055"/>
                  </a:lnTo>
                  <a:lnTo>
                    <a:pt x="31067" y="115818"/>
                  </a:lnTo>
                  <a:moveTo>
                    <a:pt x="33977" y="115818"/>
                  </a:moveTo>
                  <a:lnTo>
                    <a:pt x="32710" y="112055"/>
                  </a:lnTo>
                  <a:lnTo>
                    <a:pt x="33977" y="108125"/>
                  </a:lnTo>
                  <a:lnTo>
                    <a:pt x="35150" y="112055"/>
                  </a:lnTo>
                  <a:lnTo>
                    <a:pt x="33977" y="115818"/>
                  </a:lnTo>
                  <a:moveTo>
                    <a:pt x="36840" y="115818"/>
                  </a:moveTo>
                  <a:lnTo>
                    <a:pt x="35572" y="112055"/>
                  </a:lnTo>
                  <a:lnTo>
                    <a:pt x="36840" y="108125"/>
                  </a:lnTo>
                  <a:lnTo>
                    <a:pt x="38060" y="112055"/>
                  </a:lnTo>
                  <a:lnTo>
                    <a:pt x="36840" y="115818"/>
                  </a:lnTo>
                  <a:moveTo>
                    <a:pt x="39749" y="115818"/>
                  </a:moveTo>
                  <a:lnTo>
                    <a:pt x="38482" y="112055"/>
                  </a:lnTo>
                  <a:lnTo>
                    <a:pt x="39749" y="108125"/>
                  </a:lnTo>
                  <a:lnTo>
                    <a:pt x="40922" y="112055"/>
                  </a:lnTo>
                  <a:lnTo>
                    <a:pt x="39749" y="115818"/>
                  </a:lnTo>
                  <a:moveTo>
                    <a:pt x="42612" y="115818"/>
                  </a:moveTo>
                  <a:lnTo>
                    <a:pt x="41345" y="112055"/>
                  </a:lnTo>
                  <a:lnTo>
                    <a:pt x="42612" y="108125"/>
                  </a:lnTo>
                  <a:lnTo>
                    <a:pt x="43832" y="112055"/>
                  </a:lnTo>
                  <a:lnTo>
                    <a:pt x="42612" y="115818"/>
                  </a:lnTo>
                  <a:moveTo>
                    <a:pt x="45522" y="115818"/>
                  </a:moveTo>
                  <a:lnTo>
                    <a:pt x="44254" y="112055"/>
                  </a:lnTo>
                  <a:lnTo>
                    <a:pt x="45522" y="108125"/>
                  </a:lnTo>
                  <a:lnTo>
                    <a:pt x="46695" y="112055"/>
                  </a:lnTo>
                  <a:lnTo>
                    <a:pt x="45522" y="115818"/>
                  </a:lnTo>
                  <a:moveTo>
                    <a:pt x="48384" y="115818"/>
                  </a:moveTo>
                  <a:lnTo>
                    <a:pt x="47211" y="112055"/>
                  </a:lnTo>
                  <a:lnTo>
                    <a:pt x="48384" y="108125"/>
                  </a:lnTo>
                  <a:lnTo>
                    <a:pt x="49651" y="112055"/>
                  </a:lnTo>
                  <a:lnTo>
                    <a:pt x="48384" y="115818"/>
                  </a:lnTo>
                  <a:moveTo>
                    <a:pt x="51294" y="115818"/>
                  </a:moveTo>
                  <a:lnTo>
                    <a:pt x="50074" y="112055"/>
                  </a:lnTo>
                  <a:lnTo>
                    <a:pt x="51294" y="108125"/>
                  </a:lnTo>
                  <a:lnTo>
                    <a:pt x="52561" y="112055"/>
                  </a:lnTo>
                  <a:lnTo>
                    <a:pt x="51294" y="115818"/>
                  </a:lnTo>
                  <a:moveTo>
                    <a:pt x="54157" y="115818"/>
                  </a:moveTo>
                  <a:lnTo>
                    <a:pt x="52983" y="112055"/>
                  </a:lnTo>
                  <a:lnTo>
                    <a:pt x="54157" y="108125"/>
                  </a:lnTo>
                  <a:lnTo>
                    <a:pt x="55424" y="112055"/>
                  </a:lnTo>
                  <a:lnTo>
                    <a:pt x="54157" y="115818"/>
                  </a:lnTo>
                  <a:moveTo>
                    <a:pt x="57066" y="115818"/>
                  </a:moveTo>
                  <a:lnTo>
                    <a:pt x="55846" y="112055"/>
                  </a:lnTo>
                  <a:lnTo>
                    <a:pt x="57066" y="108125"/>
                  </a:lnTo>
                  <a:lnTo>
                    <a:pt x="58333" y="112055"/>
                  </a:lnTo>
                  <a:lnTo>
                    <a:pt x="57066" y="115818"/>
                  </a:lnTo>
                  <a:moveTo>
                    <a:pt x="59929" y="115818"/>
                  </a:moveTo>
                  <a:lnTo>
                    <a:pt x="58756" y="112055"/>
                  </a:lnTo>
                  <a:lnTo>
                    <a:pt x="59929" y="108125"/>
                  </a:lnTo>
                  <a:lnTo>
                    <a:pt x="61196" y="112055"/>
                  </a:lnTo>
                  <a:lnTo>
                    <a:pt x="59929" y="115818"/>
                  </a:lnTo>
                  <a:moveTo>
                    <a:pt x="62839" y="115818"/>
                  </a:moveTo>
                  <a:lnTo>
                    <a:pt x="61619" y="112055"/>
                  </a:lnTo>
                  <a:lnTo>
                    <a:pt x="62839" y="108125"/>
                  </a:lnTo>
                  <a:lnTo>
                    <a:pt x="64106" y="112055"/>
                  </a:lnTo>
                  <a:lnTo>
                    <a:pt x="62839" y="115818"/>
                  </a:lnTo>
                  <a:moveTo>
                    <a:pt x="65795" y="115818"/>
                  </a:moveTo>
                  <a:lnTo>
                    <a:pt x="64528" y="112055"/>
                  </a:lnTo>
                  <a:lnTo>
                    <a:pt x="65795" y="108125"/>
                  </a:lnTo>
                  <a:lnTo>
                    <a:pt x="66969" y="112055"/>
                  </a:lnTo>
                  <a:lnTo>
                    <a:pt x="65795" y="115818"/>
                  </a:lnTo>
                  <a:moveTo>
                    <a:pt x="68658" y="115818"/>
                  </a:moveTo>
                  <a:lnTo>
                    <a:pt x="67391" y="112055"/>
                  </a:lnTo>
                  <a:lnTo>
                    <a:pt x="68658" y="108125"/>
                  </a:lnTo>
                  <a:lnTo>
                    <a:pt x="69878" y="112055"/>
                  </a:lnTo>
                  <a:lnTo>
                    <a:pt x="68658" y="115818"/>
                  </a:lnTo>
                  <a:moveTo>
                    <a:pt x="71568" y="115818"/>
                  </a:moveTo>
                  <a:lnTo>
                    <a:pt x="70301" y="112055"/>
                  </a:lnTo>
                  <a:lnTo>
                    <a:pt x="71568" y="108125"/>
                  </a:lnTo>
                  <a:lnTo>
                    <a:pt x="72741" y="112055"/>
                  </a:lnTo>
                  <a:lnTo>
                    <a:pt x="71568" y="115818"/>
                  </a:lnTo>
                  <a:moveTo>
                    <a:pt x="74430" y="115818"/>
                  </a:moveTo>
                  <a:lnTo>
                    <a:pt x="73163" y="112055"/>
                  </a:lnTo>
                  <a:lnTo>
                    <a:pt x="74430" y="108125"/>
                  </a:lnTo>
                  <a:lnTo>
                    <a:pt x="75651" y="112055"/>
                  </a:lnTo>
                  <a:lnTo>
                    <a:pt x="74430" y="115818"/>
                  </a:lnTo>
                  <a:moveTo>
                    <a:pt x="77340" y="115818"/>
                  </a:moveTo>
                  <a:lnTo>
                    <a:pt x="76073" y="112055"/>
                  </a:lnTo>
                  <a:lnTo>
                    <a:pt x="77340" y="108125"/>
                  </a:lnTo>
                  <a:lnTo>
                    <a:pt x="78513" y="112055"/>
                  </a:lnTo>
                  <a:lnTo>
                    <a:pt x="77340" y="115818"/>
                  </a:lnTo>
                  <a:moveTo>
                    <a:pt x="80203" y="115818"/>
                  </a:moveTo>
                  <a:lnTo>
                    <a:pt x="78936" y="112055"/>
                  </a:lnTo>
                  <a:lnTo>
                    <a:pt x="80203" y="108125"/>
                  </a:lnTo>
                  <a:lnTo>
                    <a:pt x="81423" y="112055"/>
                  </a:lnTo>
                  <a:lnTo>
                    <a:pt x="80203" y="115818"/>
                  </a:lnTo>
                  <a:moveTo>
                    <a:pt x="83113" y="115818"/>
                  </a:moveTo>
                  <a:lnTo>
                    <a:pt x="81892" y="112055"/>
                  </a:lnTo>
                  <a:lnTo>
                    <a:pt x="83113" y="108125"/>
                  </a:lnTo>
                  <a:lnTo>
                    <a:pt x="84380" y="112055"/>
                  </a:lnTo>
                  <a:lnTo>
                    <a:pt x="83113" y="115818"/>
                  </a:lnTo>
                  <a:moveTo>
                    <a:pt x="85975" y="115818"/>
                  </a:moveTo>
                  <a:lnTo>
                    <a:pt x="84802" y="112055"/>
                  </a:lnTo>
                  <a:lnTo>
                    <a:pt x="85975" y="108125"/>
                  </a:lnTo>
                  <a:lnTo>
                    <a:pt x="87242" y="112055"/>
                  </a:lnTo>
                  <a:lnTo>
                    <a:pt x="85975" y="115818"/>
                  </a:lnTo>
                  <a:moveTo>
                    <a:pt x="88885" y="115818"/>
                  </a:moveTo>
                  <a:lnTo>
                    <a:pt x="87665" y="112055"/>
                  </a:lnTo>
                  <a:lnTo>
                    <a:pt x="88885" y="108125"/>
                  </a:lnTo>
                  <a:lnTo>
                    <a:pt x="90152" y="112055"/>
                  </a:lnTo>
                  <a:lnTo>
                    <a:pt x="88885" y="115818"/>
                  </a:lnTo>
                  <a:moveTo>
                    <a:pt x="91748" y="115818"/>
                  </a:moveTo>
                  <a:lnTo>
                    <a:pt x="90574" y="112055"/>
                  </a:lnTo>
                  <a:lnTo>
                    <a:pt x="91748" y="108125"/>
                  </a:lnTo>
                  <a:lnTo>
                    <a:pt x="93015" y="112055"/>
                  </a:lnTo>
                  <a:lnTo>
                    <a:pt x="91748" y="115818"/>
                  </a:lnTo>
                  <a:moveTo>
                    <a:pt x="94657" y="115818"/>
                  </a:moveTo>
                  <a:lnTo>
                    <a:pt x="93437" y="112055"/>
                  </a:lnTo>
                  <a:lnTo>
                    <a:pt x="94657" y="108125"/>
                  </a:lnTo>
                  <a:lnTo>
                    <a:pt x="95924" y="112055"/>
                  </a:lnTo>
                  <a:lnTo>
                    <a:pt x="94657" y="115818"/>
                  </a:lnTo>
                  <a:moveTo>
                    <a:pt x="97520" y="115818"/>
                  </a:moveTo>
                  <a:lnTo>
                    <a:pt x="96347" y="112055"/>
                  </a:lnTo>
                  <a:lnTo>
                    <a:pt x="97520" y="108125"/>
                  </a:lnTo>
                  <a:lnTo>
                    <a:pt x="98787" y="112055"/>
                  </a:lnTo>
                  <a:lnTo>
                    <a:pt x="97520" y="115818"/>
                  </a:lnTo>
                  <a:moveTo>
                    <a:pt x="100477" y="115818"/>
                  </a:moveTo>
                  <a:lnTo>
                    <a:pt x="99210" y="112055"/>
                  </a:lnTo>
                  <a:lnTo>
                    <a:pt x="100477" y="108125"/>
                  </a:lnTo>
                  <a:lnTo>
                    <a:pt x="101697" y="112055"/>
                  </a:lnTo>
                  <a:lnTo>
                    <a:pt x="100477" y="115818"/>
                  </a:lnTo>
                  <a:moveTo>
                    <a:pt x="103386" y="115818"/>
                  </a:moveTo>
                  <a:lnTo>
                    <a:pt x="102119" y="112055"/>
                  </a:lnTo>
                  <a:lnTo>
                    <a:pt x="103386" y="108125"/>
                  </a:lnTo>
                  <a:lnTo>
                    <a:pt x="104560" y="112055"/>
                  </a:lnTo>
                  <a:lnTo>
                    <a:pt x="103386" y="115818"/>
                  </a:lnTo>
                  <a:moveTo>
                    <a:pt x="106249" y="115818"/>
                  </a:moveTo>
                  <a:lnTo>
                    <a:pt x="104982" y="112055"/>
                  </a:lnTo>
                  <a:lnTo>
                    <a:pt x="106249" y="108125"/>
                  </a:lnTo>
                  <a:lnTo>
                    <a:pt x="107469" y="112055"/>
                  </a:lnTo>
                  <a:lnTo>
                    <a:pt x="106249" y="115818"/>
                  </a:lnTo>
                  <a:moveTo>
                    <a:pt x="109159" y="115818"/>
                  </a:moveTo>
                  <a:lnTo>
                    <a:pt x="107892" y="112055"/>
                  </a:lnTo>
                  <a:lnTo>
                    <a:pt x="109159" y="108125"/>
                  </a:lnTo>
                  <a:lnTo>
                    <a:pt x="110332" y="112055"/>
                  </a:lnTo>
                  <a:lnTo>
                    <a:pt x="109159" y="115818"/>
                  </a:lnTo>
                  <a:moveTo>
                    <a:pt x="112021" y="115818"/>
                  </a:moveTo>
                  <a:lnTo>
                    <a:pt x="110754" y="112055"/>
                  </a:lnTo>
                  <a:lnTo>
                    <a:pt x="112021" y="108125"/>
                  </a:lnTo>
                  <a:lnTo>
                    <a:pt x="113242" y="112055"/>
                  </a:lnTo>
                  <a:lnTo>
                    <a:pt x="112021" y="115818"/>
                  </a:lnTo>
                  <a:moveTo>
                    <a:pt x="114931" y="115818"/>
                  </a:moveTo>
                  <a:lnTo>
                    <a:pt x="113664" y="112055"/>
                  </a:lnTo>
                  <a:lnTo>
                    <a:pt x="114931" y="108125"/>
                  </a:lnTo>
                  <a:lnTo>
                    <a:pt x="116104" y="112055"/>
                  </a:lnTo>
                  <a:lnTo>
                    <a:pt x="114931" y="115818"/>
                  </a:lnTo>
                  <a:moveTo>
                    <a:pt x="117794" y="115818"/>
                  </a:moveTo>
                  <a:lnTo>
                    <a:pt x="116621" y="112055"/>
                  </a:lnTo>
                  <a:lnTo>
                    <a:pt x="117794" y="108125"/>
                  </a:lnTo>
                  <a:lnTo>
                    <a:pt x="119061" y="112055"/>
                  </a:lnTo>
                  <a:lnTo>
                    <a:pt x="117794" y="115818"/>
                  </a:lnTo>
                  <a:moveTo>
                    <a:pt x="3566" y="111303"/>
                  </a:moveTo>
                  <a:lnTo>
                    <a:pt x="2393" y="107540"/>
                  </a:lnTo>
                  <a:lnTo>
                    <a:pt x="3566" y="103777"/>
                  </a:lnTo>
                  <a:lnTo>
                    <a:pt x="4833" y="107540"/>
                  </a:lnTo>
                  <a:lnTo>
                    <a:pt x="3566" y="111303"/>
                  </a:lnTo>
                  <a:moveTo>
                    <a:pt x="6429" y="111303"/>
                  </a:moveTo>
                  <a:lnTo>
                    <a:pt x="5256" y="107540"/>
                  </a:lnTo>
                  <a:lnTo>
                    <a:pt x="6429" y="103777"/>
                  </a:lnTo>
                  <a:lnTo>
                    <a:pt x="7696" y="107540"/>
                  </a:lnTo>
                  <a:lnTo>
                    <a:pt x="6429" y="111303"/>
                  </a:lnTo>
                  <a:moveTo>
                    <a:pt x="9339" y="111303"/>
                  </a:moveTo>
                  <a:lnTo>
                    <a:pt x="8118" y="107540"/>
                  </a:lnTo>
                  <a:lnTo>
                    <a:pt x="9339" y="103777"/>
                  </a:lnTo>
                  <a:lnTo>
                    <a:pt x="10606" y="107540"/>
                  </a:lnTo>
                  <a:lnTo>
                    <a:pt x="9339" y="111303"/>
                  </a:lnTo>
                  <a:moveTo>
                    <a:pt x="12295" y="111303"/>
                  </a:moveTo>
                  <a:lnTo>
                    <a:pt x="11028" y="107540"/>
                  </a:lnTo>
                  <a:lnTo>
                    <a:pt x="12295" y="103777"/>
                  </a:lnTo>
                  <a:lnTo>
                    <a:pt x="13468" y="107540"/>
                  </a:lnTo>
                  <a:lnTo>
                    <a:pt x="12295" y="111303"/>
                  </a:lnTo>
                  <a:moveTo>
                    <a:pt x="15158" y="111303"/>
                  </a:moveTo>
                  <a:lnTo>
                    <a:pt x="13891" y="107540"/>
                  </a:lnTo>
                  <a:lnTo>
                    <a:pt x="15158" y="103777"/>
                  </a:lnTo>
                  <a:lnTo>
                    <a:pt x="16378" y="107540"/>
                  </a:lnTo>
                  <a:lnTo>
                    <a:pt x="15158" y="111303"/>
                  </a:lnTo>
                  <a:moveTo>
                    <a:pt x="18068" y="111303"/>
                  </a:moveTo>
                  <a:lnTo>
                    <a:pt x="16800" y="107540"/>
                  </a:lnTo>
                  <a:lnTo>
                    <a:pt x="18068" y="103777"/>
                  </a:lnTo>
                  <a:lnTo>
                    <a:pt x="19241" y="107540"/>
                  </a:lnTo>
                  <a:lnTo>
                    <a:pt x="18068" y="111303"/>
                  </a:lnTo>
                  <a:moveTo>
                    <a:pt x="20930" y="111303"/>
                  </a:moveTo>
                  <a:lnTo>
                    <a:pt x="19663" y="107540"/>
                  </a:lnTo>
                  <a:lnTo>
                    <a:pt x="20930" y="103777"/>
                  </a:lnTo>
                  <a:lnTo>
                    <a:pt x="22150" y="107540"/>
                  </a:lnTo>
                  <a:lnTo>
                    <a:pt x="20930" y="111303"/>
                  </a:lnTo>
                  <a:moveTo>
                    <a:pt x="23840" y="111303"/>
                  </a:moveTo>
                  <a:lnTo>
                    <a:pt x="22573" y="107540"/>
                  </a:lnTo>
                  <a:lnTo>
                    <a:pt x="23840" y="103777"/>
                  </a:lnTo>
                  <a:lnTo>
                    <a:pt x="25013" y="107540"/>
                  </a:lnTo>
                  <a:lnTo>
                    <a:pt x="23840" y="111303"/>
                  </a:lnTo>
                  <a:moveTo>
                    <a:pt x="26703" y="111303"/>
                  </a:moveTo>
                  <a:lnTo>
                    <a:pt x="25436" y="107540"/>
                  </a:lnTo>
                  <a:lnTo>
                    <a:pt x="26703" y="103777"/>
                  </a:lnTo>
                  <a:lnTo>
                    <a:pt x="27923" y="107540"/>
                  </a:lnTo>
                  <a:lnTo>
                    <a:pt x="26703" y="111303"/>
                  </a:lnTo>
                  <a:moveTo>
                    <a:pt x="29612" y="111303"/>
                  </a:moveTo>
                  <a:lnTo>
                    <a:pt x="28392" y="107540"/>
                  </a:lnTo>
                  <a:lnTo>
                    <a:pt x="29612" y="103777"/>
                  </a:lnTo>
                  <a:lnTo>
                    <a:pt x="30879" y="107540"/>
                  </a:lnTo>
                  <a:lnTo>
                    <a:pt x="29612" y="111303"/>
                  </a:lnTo>
                  <a:moveTo>
                    <a:pt x="32475" y="111303"/>
                  </a:moveTo>
                  <a:lnTo>
                    <a:pt x="31302" y="107540"/>
                  </a:lnTo>
                  <a:lnTo>
                    <a:pt x="32475" y="103777"/>
                  </a:lnTo>
                  <a:lnTo>
                    <a:pt x="33742" y="107540"/>
                  </a:lnTo>
                  <a:lnTo>
                    <a:pt x="32475" y="111303"/>
                  </a:lnTo>
                  <a:moveTo>
                    <a:pt x="35385" y="111303"/>
                  </a:moveTo>
                  <a:lnTo>
                    <a:pt x="34165" y="107540"/>
                  </a:lnTo>
                  <a:lnTo>
                    <a:pt x="35385" y="103777"/>
                  </a:lnTo>
                  <a:lnTo>
                    <a:pt x="36652" y="107540"/>
                  </a:lnTo>
                  <a:lnTo>
                    <a:pt x="35385" y="111303"/>
                  </a:lnTo>
                  <a:moveTo>
                    <a:pt x="38247" y="111303"/>
                  </a:moveTo>
                  <a:lnTo>
                    <a:pt x="37074" y="107540"/>
                  </a:lnTo>
                  <a:lnTo>
                    <a:pt x="38247" y="103777"/>
                  </a:lnTo>
                  <a:lnTo>
                    <a:pt x="39515" y="107540"/>
                  </a:lnTo>
                  <a:lnTo>
                    <a:pt x="38247" y="111303"/>
                  </a:lnTo>
                  <a:moveTo>
                    <a:pt x="41157" y="111303"/>
                  </a:moveTo>
                  <a:lnTo>
                    <a:pt x="39937" y="107540"/>
                  </a:lnTo>
                  <a:lnTo>
                    <a:pt x="41157" y="103777"/>
                  </a:lnTo>
                  <a:lnTo>
                    <a:pt x="42424" y="107540"/>
                  </a:lnTo>
                  <a:lnTo>
                    <a:pt x="41157" y="111303"/>
                  </a:lnTo>
                  <a:moveTo>
                    <a:pt x="44020" y="111303"/>
                  </a:moveTo>
                  <a:lnTo>
                    <a:pt x="42847" y="107540"/>
                  </a:lnTo>
                  <a:lnTo>
                    <a:pt x="44020" y="103777"/>
                  </a:lnTo>
                  <a:lnTo>
                    <a:pt x="45287" y="107540"/>
                  </a:lnTo>
                  <a:lnTo>
                    <a:pt x="44020" y="111303"/>
                  </a:lnTo>
                  <a:moveTo>
                    <a:pt x="46976" y="111303"/>
                  </a:moveTo>
                  <a:lnTo>
                    <a:pt x="45709" y="107540"/>
                  </a:lnTo>
                  <a:lnTo>
                    <a:pt x="46976" y="103777"/>
                  </a:lnTo>
                  <a:lnTo>
                    <a:pt x="48197" y="107540"/>
                  </a:lnTo>
                  <a:lnTo>
                    <a:pt x="46976" y="111303"/>
                  </a:lnTo>
                  <a:moveTo>
                    <a:pt x="49886" y="111303"/>
                  </a:moveTo>
                  <a:lnTo>
                    <a:pt x="48619" y="107540"/>
                  </a:lnTo>
                  <a:lnTo>
                    <a:pt x="49886" y="103777"/>
                  </a:lnTo>
                  <a:lnTo>
                    <a:pt x="51059" y="107540"/>
                  </a:lnTo>
                  <a:lnTo>
                    <a:pt x="49886" y="111303"/>
                  </a:lnTo>
                  <a:moveTo>
                    <a:pt x="52749" y="111303"/>
                  </a:moveTo>
                  <a:lnTo>
                    <a:pt x="51482" y="107540"/>
                  </a:lnTo>
                  <a:lnTo>
                    <a:pt x="52749" y="103777"/>
                  </a:lnTo>
                  <a:lnTo>
                    <a:pt x="53969" y="107540"/>
                  </a:lnTo>
                  <a:lnTo>
                    <a:pt x="52749" y="111303"/>
                  </a:lnTo>
                  <a:moveTo>
                    <a:pt x="55658" y="111303"/>
                  </a:moveTo>
                  <a:lnTo>
                    <a:pt x="54391" y="107540"/>
                  </a:lnTo>
                  <a:lnTo>
                    <a:pt x="55658" y="103777"/>
                  </a:lnTo>
                  <a:lnTo>
                    <a:pt x="56832" y="107540"/>
                  </a:lnTo>
                  <a:lnTo>
                    <a:pt x="55658" y="111303"/>
                  </a:lnTo>
                  <a:moveTo>
                    <a:pt x="58521" y="111303"/>
                  </a:moveTo>
                  <a:lnTo>
                    <a:pt x="57254" y="107540"/>
                  </a:lnTo>
                  <a:lnTo>
                    <a:pt x="58521" y="103777"/>
                  </a:lnTo>
                  <a:lnTo>
                    <a:pt x="59741" y="107540"/>
                  </a:lnTo>
                  <a:lnTo>
                    <a:pt x="58521" y="111303"/>
                  </a:lnTo>
                  <a:moveTo>
                    <a:pt x="61431" y="111303"/>
                  </a:moveTo>
                  <a:lnTo>
                    <a:pt x="60164" y="107540"/>
                  </a:lnTo>
                  <a:lnTo>
                    <a:pt x="61431" y="103777"/>
                  </a:lnTo>
                  <a:lnTo>
                    <a:pt x="62604" y="107540"/>
                  </a:lnTo>
                  <a:lnTo>
                    <a:pt x="61431" y="111303"/>
                  </a:lnTo>
                  <a:moveTo>
                    <a:pt x="64294" y="111303"/>
                  </a:moveTo>
                  <a:lnTo>
                    <a:pt x="63120" y="107540"/>
                  </a:lnTo>
                  <a:lnTo>
                    <a:pt x="64294" y="103777"/>
                  </a:lnTo>
                  <a:lnTo>
                    <a:pt x="65561" y="107540"/>
                  </a:lnTo>
                  <a:lnTo>
                    <a:pt x="64294" y="111303"/>
                  </a:lnTo>
                  <a:moveTo>
                    <a:pt x="67203" y="111303"/>
                  </a:moveTo>
                  <a:lnTo>
                    <a:pt x="65983" y="107540"/>
                  </a:lnTo>
                  <a:lnTo>
                    <a:pt x="67203" y="103777"/>
                  </a:lnTo>
                  <a:lnTo>
                    <a:pt x="68470" y="107540"/>
                  </a:lnTo>
                  <a:lnTo>
                    <a:pt x="67203" y="111303"/>
                  </a:lnTo>
                  <a:moveTo>
                    <a:pt x="70066" y="111303"/>
                  </a:moveTo>
                  <a:lnTo>
                    <a:pt x="68893" y="107540"/>
                  </a:lnTo>
                  <a:lnTo>
                    <a:pt x="70066" y="103777"/>
                  </a:lnTo>
                  <a:lnTo>
                    <a:pt x="71333" y="107540"/>
                  </a:lnTo>
                  <a:lnTo>
                    <a:pt x="70066" y="111303"/>
                  </a:lnTo>
                  <a:moveTo>
                    <a:pt x="72976" y="111303"/>
                  </a:moveTo>
                  <a:lnTo>
                    <a:pt x="71755" y="107540"/>
                  </a:lnTo>
                  <a:lnTo>
                    <a:pt x="72976" y="103777"/>
                  </a:lnTo>
                  <a:lnTo>
                    <a:pt x="74243" y="107540"/>
                  </a:lnTo>
                  <a:lnTo>
                    <a:pt x="72976" y="111303"/>
                  </a:lnTo>
                  <a:moveTo>
                    <a:pt x="75838" y="111303"/>
                  </a:moveTo>
                  <a:lnTo>
                    <a:pt x="74665" y="107540"/>
                  </a:lnTo>
                  <a:lnTo>
                    <a:pt x="75838" y="103777"/>
                  </a:lnTo>
                  <a:lnTo>
                    <a:pt x="77105" y="107540"/>
                  </a:lnTo>
                  <a:lnTo>
                    <a:pt x="75838" y="111303"/>
                  </a:lnTo>
                  <a:moveTo>
                    <a:pt x="78748" y="111303"/>
                  </a:moveTo>
                  <a:lnTo>
                    <a:pt x="77528" y="107540"/>
                  </a:lnTo>
                  <a:lnTo>
                    <a:pt x="78748" y="103777"/>
                  </a:lnTo>
                  <a:lnTo>
                    <a:pt x="80015" y="107540"/>
                  </a:lnTo>
                  <a:lnTo>
                    <a:pt x="78748" y="111303"/>
                  </a:lnTo>
                  <a:moveTo>
                    <a:pt x="81705" y="111303"/>
                  </a:moveTo>
                  <a:lnTo>
                    <a:pt x="80438" y="107540"/>
                  </a:lnTo>
                  <a:lnTo>
                    <a:pt x="81705" y="103777"/>
                  </a:lnTo>
                  <a:lnTo>
                    <a:pt x="82878" y="107540"/>
                  </a:lnTo>
                  <a:lnTo>
                    <a:pt x="81705" y="111303"/>
                  </a:lnTo>
                  <a:moveTo>
                    <a:pt x="84567" y="111303"/>
                  </a:moveTo>
                  <a:lnTo>
                    <a:pt x="83300" y="107540"/>
                  </a:lnTo>
                  <a:lnTo>
                    <a:pt x="84567" y="103777"/>
                  </a:lnTo>
                  <a:lnTo>
                    <a:pt x="85788" y="107540"/>
                  </a:lnTo>
                  <a:lnTo>
                    <a:pt x="84567" y="111303"/>
                  </a:lnTo>
                  <a:moveTo>
                    <a:pt x="87477" y="111303"/>
                  </a:moveTo>
                  <a:lnTo>
                    <a:pt x="86210" y="107540"/>
                  </a:lnTo>
                  <a:lnTo>
                    <a:pt x="87477" y="103777"/>
                  </a:lnTo>
                  <a:lnTo>
                    <a:pt x="88650" y="107540"/>
                  </a:lnTo>
                  <a:lnTo>
                    <a:pt x="87477" y="111303"/>
                  </a:lnTo>
                  <a:moveTo>
                    <a:pt x="90340" y="111303"/>
                  </a:moveTo>
                  <a:lnTo>
                    <a:pt x="89073" y="107540"/>
                  </a:lnTo>
                  <a:lnTo>
                    <a:pt x="90340" y="103777"/>
                  </a:lnTo>
                  <a:lnTo>
                    <a:pt x="91560" y="107540"/>
                  </a:lnTo>
                  <a:lnTo>
                    <a:pt x="90340" y="111303"/>
                  </a:lnTo>
                  <a:moveTo>
                    <a:pt x="93249" y="111303"/>
                  </a:moveTo>
                  <a:lnTo>
                    <a:pt x="91982" y="107540"/>
                  </a:lnTo>
                  <a:lnTo>
                    <a:pt x="93249" y="103777"/>
                  </a:lnTo>
                  <a:lnTo>
                    <a:pt x="94423" y="107540"/>
                  </a:lnTo>
                  <a:lnTo>
                    <a:pt x="93249" y="111303"/>
                  </a:lnTo>
                  <a:moveTo>
                    <a:pt x="96112" y="111303"/>
                  </a:moveTo>
                  <a:lnTo>
                    <a:pt x="94845" y="107540"/>
                  </a:lnTo>
                  <a:lnTo>
                    <a:pt x="96112" y="103777"/>
                  </a:lnTo>
                  <a:lnTo>
                    <a:pt x="97332" y="107540"/>
                  </a:lnTo>
                  <a:lnTo>
                    <a:pt x="96112" y="111303"/>
                  </a:lnTo>
                  <a:moveTo>
                    <a:pt x="99022" y="111303"/>
                  </a:moveTo>
                  <a:lnTo>
                    <a:pt x="97802" y="107540"/>
                  </a:lnTo>
                  <a:lnTo>
                    <a:pt x="99022" y="103777"/>
                  </a:lnTo>
                  <a:lnTo>
                    <a:pt x="100289" y="107540"/>
                  </a:lnTo>
                  <a:lnTo>
                    <a:pt x="99022" y="111303"/>
                  </a:lnTo>
                  <a:moveTo>
                    <a:pt x="101885" y="111303"/>
                  </a:moveTo>
                  <a:lnTo>
                    <a:pt x="100711" y="107540"/>
                  </a:lnTo>
                  <a:lnTo>
                    <a:pt x="101885" y="103777"/>
                  </a:lnTo>
                  <a:lnTo>
                    <a:pt x="103152" y="107540"/>
                  </a:lnTo>
                  <a:lnTo>
                    <a:pt x="101885" y="111303"/>
                  </a:lnTo>
                  <a:moveTo>
                    <a:pt x="104794" y="111303"/>
                  </a:moveTo>
                  <a:lnTo>
                    <a:pt x="103574" y="107540"/>
                  </a:lnTo>
                  <a:lnTo>
                    <a:pt x="104794" y="103777"/>
                  </a:lnTo>
                  <a:lnTo>
                    <a:pt x="106061" y="107540"/>
                  </a:lnTo>
                  <a:lnTo>
                    <a:pt x="104794" y="111303"/>
                  </a:lnTo>
                  <a:moveTo>
                    <a:pt x="107657" y="111303"/>
                  </a:moveTo>
                  <a:lnTo>
                    <a:pt x="106484" y="107540"/>
                  </a:lnTo>
                  <a:lnTo>
                    <a:pt x="107657" y="103777"/>
                  </a:lnTo>
                  <a:lnTo>
                    <a:pt x="108924" y="107540"/>
                  </a:lnTo>
                  <a:lnTo>
                    <a:pt x="107657" y="111303"/>
                  </a:lnTo>
                  <a:moveTo>
                    <a:pt x="110567" y="111303"/>
                  </a:moveTo>
                  <a:lnTo>
                    <a:pt x="109346" y="107540"/>
                  </a:lnTo>
                  <a:lnTo>
                    <a:pt x="110567" y="103777"/>
                  </a:lnTo>
                  <a:lnTo>
                    <a:pt x="111834" y="107540"/>
                  </a:lnTo>
                  <a:lnTo>
                    <a:pt x="110567" y="111303"/>
                  </a:lnTo>
                  <a:moveTo>
                    <a:pt x="113429" y="111303"/>
                  </a:moveTo>
                  <a:lnTo>
                    <a:pt x="112256" y="107540"/>
                  </a:lnTo>
                  <a:lnTo>
                    <a:pt x="113429" y="103777"/>
                  </a:lnTo>
                  <a:lnTo>
                    <a:pt x="114696" y="107540"/>
                  </a:lnTo>
                  <a:lnTo>
                    <a:pt x="113429" y="111303"/>
                  </a:lnTo>
                  <a:moveTo>
                    <a:pt x="116386" y="111303"/>
                  </a:moveTo>
                  <a:lnTo>
                    <a:pt x="115119" y="107540"/>
                  </a:lnTo>
                  <a:lnTo>
                    <a:pt x="116386" y="103777"/>
                  </a:lnTo>
                  <a:lnTo>
                    <a:pt x="117606" y="107540"/>
                  </a:lnTo>
                  <a:lnTo>
                    <a:pt x="116386" y="111303"/>
                  </a:lnTo>
                  <a:moveTo>
                    <a:pt x="2158" y="106871"/>
                  </a:moveTo>
                  <a:lnTo>
                    <a:pt x="891" y="103108"/>
                  </a:lnTo>
                  <a:lnTo>
                    <a:pt x="2158" y="99261"/>
                  </a:lnTo>
                  <a:lnTo>
                    <a:pt x="3378" y="103108"/>
                  </a:lnTo>
                  <a:lnTo>
                    <a:pt x="2158" y="106871"/>
                  </a:lnTo>
                  <a:moveTo>
                    <a:pt x="5021" y="106871"/>
                  </a:moveTo>
                  <a:lnTo>
                    <a:pt x="3801" y="103108"/>
                  </a:lnTo>
                  <a:lnTo>
                    <a:pt x="5021" y="99261"/>
                  </a:lnTo>
                  <a:lnTo>
                    <a:pt x="6241" y="103108"/>
                  </a:lnTo>
                  <a:lnTo>
                    <a:pt x="5021" y="106871"/>
                  </a:lnTo>
                  <a:moveTo>
                    <a:pt x="7931" y="106871"/>
                  </a:moveTo>
                  <a:lnTo>
                    <a:pt x="6664" y="103108"/>
                  </a:lnTo>
                  <a:lnTo>
                    <a:pt x="7931" y="99261"/>
                  </a:lnTo>
                  <a:lnTo>
                    <a:pt x="9104" y="103108"/>
                  </a:lnTo>
                  <a:lnTo>
                    <a:pt x="7931" y="106871"/>
                  </a:lnTo>
                  <a:moveTo>
                    <a:pt x="10793" y="106871"/>
                  </a:moveTo>
                  <a:lnTo>
                    <a:pt x="9526" y="103108"/>
                  </a:lnTo>
                  <a:lnTo>
                    <a:pt x="10793" y="99261"/>
                  </a:lnTo>
                  <a:lnTo>
                    <a:pt x="12014" y="103108"/>
                  </a:lnTo>
                  <a:lnTo>
                    <a:pt x="10793" y="106871"/>
                  </a:lnTo>
                  <a:moveTo>
                    <a:pt x="13703" y="106871"/>
                  </a:moveTo>
                  <a:lnTo>
                    <a:pt x="12483" y="103108"/>
                  </a:lnTo>
                  <a:lnTo>
                    <a:pt x="13703" y="99261"/>
                  </a:lnTo>
                  <a:lnTo>
                    <a:pt x="14970" y="103108"/>
                  </a:lnTo>
                  <a:lnTo>
                    <a:pt x="13703" y="106871"/>
                  </a:lnTo>
                  <a:moveTo>
                    <a:pt x="16566" y="106871"/>
                  </a:moveTo>
                  <a:lnTo>
                    <a:pt x="15393" y="103108"/>
                  </a:lnTo>
                  <a:lnTo>
                    <a:pt x="16566" y="99261"/>
                  </a:lnTo>
                  <a:lnTo>
                    <a:pt x="17833" y="103108"/>
                  </a:lnTo>
                  <a:lnTo>
                    <a:pt x="16566" y="106871"/>
                  </a:lnTo>
                  <a:moveTo>
                    <a:pt x="19475" y="106871"/>
                  </a:moveTo>
                  <a:lnTo>
                    <a:pt x="18255" y="103108"/>
                  </a:lnTo>
                  <a:lnTo>
                    <a:pt x="19475" y="99261"/>
                  </a:lnTo>
                  <a:lnTo>
                    <a:pt x="20743" y="103108"/>
                  </a:lnTo>
                  <a:lnTo>
                    <a:pt x="19475" y="106871"/>
                  </a:lnTo>
                  <a:moveTo>
                    <a:pt x="22338" y="106871"/>
                  </a:moveTo>
                  <a:lnTo>
                    <a:pt x="21165" y="103108"/>
                  </a:lnTo>
                  <a:lnTo>
                    <a:pt x="22338" y="99261"/>
                  </a:lnTo>
                  <a:lnTo>
                    <a:pt x="23605" y="103108"/>
                  </a:lnTo>
                  <a:lnTo>
                    <a:pt x="22338" y="106871"/>
                  </a:lnTo>
                  <a:moveTo>
                    <a:pt x="25248" y="106871"/>
                  </a:moveTo>
                  <a:lnTo>
                    <a:pt x="24028" y="103108"/>
                  </a:lnTo>
                  <a:lnTo>
                    <a:pt x="25248" y="99261"/>
                  </a:lnTo>
                  <a:lnTo>
                    <a:pt x="26515" y="103108"/>
                  </a:lnTo>
                  <a:lnTo>
                    <a:pt x="25248" y="106871"/>
                  </a:lnTo>
                  <a:moveTo>
                    <a:pt x="28111" y="106871"/>
                  </a:moveTo>
                  <a:lnTo>
                    <a:pt x="26937" y="103108"/>
                  </a:lnTo>
                  <a:lnTo>
                    <a:pt x="28111" y="99261"/>
                  </a:lnTo>
                  <a:lnTo>
                    <a:pt x="29378" y="103108"/>
                  </a:lnTo>
                  <a:lnTo>
                    <a:pt x="28111" y="106871"/>
                  </a:lnTo>
                  <a:moveTo>
                    <a:pt x="31067" y="106871"/>
                  </a:moveTo>
                  <a:lnTo>
                    <a:pt x="29800" y="103108"/>
                  </a:lnTo>
                  <a:lnTo>
                    <a:pt x="31067" y="99261"/>
                  </a:lnTo>
                  <a:lnTo>
                    <a:pt x="32287" y="103108"/>
                  </a:lnTo>
                  <a:lnTo>
                    <a:pt x="31067" y="106871"/>
                  </a:lnTo>
                  <a:moveTo>
                    <a:pt x="33977" y="106871"/>
                  </a:moveTo>
                  <a:lnTo>
                    <a:pt x="32710" y="103108"/>
                  </a:lnTo>
                  <a:lnTo>
                    <a:pt x="33977" y="99261"/>
                  </a:lnTo>
                  <a:lnTo>
                    <a:pt x="35150" y="103108"/>
                  </a:lnTo>
                  <a:lnTo>
                    <a:pt x="33977" y="106871"/>
                  </a:lnTo>
                  <a:moveTo>
                    <a:pt x="36840" y="106871"/>
                  </a:moveTo>
                  <a:lnTo>
                    <a:pt x="35572" y="103108"/>
                  </a:lnTo>
                  <a:lnTo>
                    <a:pt x="36840" y="99261"/>
                  </a:lnTo>
                  <a:lnTo>
                    <a:pt x="38060" y="103108"/>
                  </a:lnTo>
                  <a:lnTo>
                    <a:pt x="36840" y="106871"/>
                  </a:lnTo>
                  <a:moveTo>
                    <a:pt x="39749" y="106871"/>
                  </a:moveTo>
                  <a:lnTo>
                    <a:pt x="38482" y="103108"/>
                  </a:lnTo>
                  <a:lnTo>
                    <a:pt x="39749" y="99261"/>
                  </a:lnTo>
                  <a:lnTo>
                    <a:pt x="40922" y="103108"/>
                  </a:lnTo>
                  <a:lnTo>
                    <a:pt x="39749" y="106871"/>
                  </a:lnTo>
                  <a:moveTo>
                    <a:pt x="42612" y="106871"/>
                  </a:moveTo>
                  <a:lnTo>
                    <a:pt x="41345" y="103108"/>
                  </a:lnTo>
                  <a:lnTo>
                    <a:pt x="42612" y="99261"/>
                  </a:lnTo>
                  <a:lnTo>
                    <a:pt x="43832" y="103108"/>
                  </a:lnTo>
                  <a:lnTo>
                    <a:pt x="42612" y="106871"/>
                  </a:lnTo>
                  <a:moveTo>
                    <a:pt x="45522" y="106871"/>
                  </a:moveTo>
                  <a:lnTo>
                    <a:pt x="44254" y="103108"/>
                  </a:lnTo>
                  <a:lnTo>
                    <a:pt x="45522" y="99261"/>
                  </a:lnTo>
                  <a:lnTo>
                    <a:pt x="46695" y="103108"/>
                  </a:lnTo>
                  <a:lnTo>
                    <a:pt x="45522" y="106871"/>
                  </a:lnTo>
                  <a:moveTo>
                    <a:pt x="48384" y="106871"/>
                  </a:moveTo>
                  <a:lnTo>
                    <a:pt x="47211" y="103108"/>
                  </a:lnTo>
                  <a:lnTo>
                    <a:pt x="48384" y="99261"/>
                  </a:lnTo>
                  <a:lnTo>
                    <a:pt x="49651" y="103108"/>
                  </a:lnTo>
                  <a:lnTo>
                    <a:pt x="48384" y="106871"/>
                  </a:lnTo>
                  <a:moveTo>
                    <a:pt x="51294" y="106871"/>
                  </a:moveTo>
                  <a:lnTo>
                    <a:pt x="50074" y="103108"/>
                  </a:lnTo>
                  <a:lnTo>
                    <a:pt x="51294" y="99261"/>
                  </a:lnTo>
                  <a:lnTo>
                    <a:pt x="52561" y="103108"/>
                  </a:lnTo>
                  <a:lnTo>
                    <a:pt x="51294" y="106871"/>
                  </a:lnTo>
                  <a:moveTo>
                    <a:pt x="54157" y="106871"/>
                  </a:moveTo>
                  <a:lnTo>
                    <a:pt x="52983" y="103108"/>
                  </a:lnTo>
                  <a:lnTo>
                    <a:pt x="54157" y="99261"/>
                  </a:lnTo>
                  <a:lnTo>
                    <a:pt x="55424" y="103108"/>
                  </a:lnTo>
                  <a:lnTo>
                    <a:pt x="54157" y="106871"/>
                  </a:lnTo>
                  <a:moveTo>
                    <a:pt x="57066" y="106871"/>
                  </a:moveTo>
                  <a:lnTo>
                    <a:pt x="55846" y="103108"/>
                  </a:lnTo>
                  <a:lnTo>
                    <a:pt x="57066" y="99261"/>
                  </a:lnTo>
                  <a:lnTo>
                    <a:pt x="58333" y="103108"/>
                  </a:lnTo>
                  <a:lnTo>
                    <a:pt x="57066" y="106871"/>
                  </a:lnTo>
                  <a:moveTo>
                    <a:pt x="59929" y="106871"/>
                  </a:moveTo>
                  <a:lnTo>
                    <a:pt x="58756" y="103108"/>
                  </a:lnTo>
                  <a:lnTo>
                    <a:pt x="59929" y="99261"/>
                  </a:lnTo>
                  <a:lnTo>
                    <a:pt x="61196" y="103108"/>
                  </a:lnTo>
                  <a:lnTo>
                    <a:pt x="59929" y="106871"/>
                  </a:lnTo>
                  <a:moveTo>
                    <a:pt x="62839" y="106871"/>
                  </a:moveTo>
                  <a:lnTo>
                    <a:pt x="61619" y="103108"/>
                  </a:lnTo>
                  <a:lnTo>
                    <a:pt x="62839" y="99261"/>
                  </a:lnTo>
                  <a:lnTo>
                    <a:pt x="64106" y="103108"/>
                  </a:lnTo>
                  <a:lnTo>
                    <a:pt x="62839" y="106871"/>
                  </a:lnTo>
                  <a:moveTo>
                    <a:pt x="65795" y="106871"/>
                  </a:moveTo>
                  <a:lnTo>
                    <a:pt x="64528" y="103108"/>
                  </a:lnTo>
                  <a:lnTo>
                    <a:pt x="65795" y="99261"/>
                  </a:lnTo>
                  <a:lnTo>
                    <a:pt x="66969" y="103108"/>
                  </a:lnTo>
                  <a:lnTo>
                    <a:pt x="65795" y="106871"/>
                  </a:lnTo>
                  <a:moveTo>
                    <a:pt x="68658" y="106871"/>
                  </a:moveTo>
                  <a:lnTo>
                    <a:pt x="67391" y="103108"/>
                  </a:lnTo>
                  <a:lnTo>
                    <a:pt x="68658" y="99261"/>
                  </a:lnTo>
                  <a:lnTo>
                    <a:pt x="69878" y="103108"/>
                  </a:lnTo>
                  <a:lnTo>
                    <a:pt x="68658" y="106871"/>
                  </a:lnTo>
                  <a:moveTo>
                    <a:pt x="71568" y="106871"/>
                  </a:moveTo>
                  <a:lnTo>
                    <a:pt x="70301" y="103108"/>
                  </a:lnTo>
                  <a:lnTo>
                    <a:pt x="71568" y="99261"/>
                  </a:lnTo>
                  <a:lnTo>
                    <a:pt x="72741" y="103108"/>
                  </a:lnTo>
                  <a:lnTo>
                    <a:pt x="71568" y="106871"/>
                  </a:lnTo>
                  <a:moveTo>
                    <a:pt x="74430" y="106871"/>
                  </a:moveTo>
                  <a:lnTo>
                    <a:pt x="73163" y="103108"/>
                  </a:lnTo>
                  <a:lnTo>
                    <a:pt x="74430" y="99261"/>
                  </a:lnTo>
                  <a:lnTo>
                    <a:pt x="75651" y="103108"/>
                  </a:lnTo>
                  <a:lnTo>
                    <a:pt x="74430" y="106871"/>
                  </a:lnTo>
                  <a:moveTo>
                    <a:pt x="77340" y="106871"/>
                  </a:moveTo>
                  <a:lnTo>
                    <a:pt x="76073" y="103108"/>
                  </a:lnTo>
                  <a:lnTo>
                    <a:pt x="77340" y="99261"/>
                  </a:lnTo>
                  <a:lnTo>
                    <a:pt x="78513" y="103108"/>
                  </a:lnTo>
                  <a:lnTo>
                    <a:pt x="77340" y="106871"/>
                  </a:lnTo>
                  <a:moveTo>
                    <a:pt x="80203" y="106871"/>
                  </a:moveTo>
                  <a:lnTo>
                    <a:pt x="78936" y="103108"/>
                  </a:lnTo>
                  <a:lnTo>
                    <a:pt x="80203" y="99261"/>
                  </a:lnTo>
                  <a:lnTo>
                    <a:pt x="81423" y="103108"/>
                  </a:lnTo>
                  <a:lnTo>
                    <a:pt x="80203" y="106871"/>
                  </a:lnTo>
                  <a:moveTo>
                    <a:pt x="83113" y="106871"/>
                  </a:moveTo>
                  <a:lnTo>
                    <a:pt x="81892" y="103108"/>
                  </a:lnTo>
                  <a:lnTo>
                    <a:pt x="83113" y="99261"/>
                  </a:lnTo>
                  <a:lnTo>
                    <a:pt x="84380" y="103108"/>
                  </a:lnTo>
                  <a:lnTo>
                    <a:pt x="83113" y="106871"/>
                  </a:lnTo>
                  <a:moveTo>
                    <a:pt x="85975" y="106871"/>
                  </a:moveTo>
                  <a:lnTo>
                    <a:pt x="84802" y="103108"/>
                  </a:lnTo>
                  <a:lnTo>
                    <a:pt x="85975" y="99261"/>
                  </a:lnTo>
                  <a:lnTo>
                    <a:pt x="87242" y="103108"/>
                  </a:lnTo>
                  <a:lnTo>
                    <a:pt x="85975" y="106871"/>
                  </a:lnTo>
                  <a:moveTo>
                    <a:pt x="88885" y="106871"/>
                  </a:moveTo>
                  <a:lnTo>
                    <a:pt x="87665" y="103108"/>
                  </a:lnTo>
                  <a:lnTo>
                    <a:pt x="88885" y="99261"/>
                  </a:lnTo>
                  <a:lnTo>
                    <a:pt x="90152" y="103108"/>
                  </a:lnTo>
                  <a:lnTo>
                    <a:pt x="88885" y="106871"/>
                  </a:lnTo>
                  <a:moveTo>
                    <a:pt x="91748" y="106871"/>
                  </a:moveTo>
                  <a:lnTo>
                    <a:pt x="90574" y="103108"/>
                  </a:lnTo>
                  <a:lnTo>
                    <a:pt x="91748" y="99261"/>
                  </a:lnTo>
                  <a:lnTo>
                    <a:pt x="93015" y="103108"/>
                  </a:lnTo>
                  <a:lnTo>
                    <a:pt x="91748" y="106871"/>
                  </a:lnTo>
                  <a:moveTo>
                    <a:pt x="94657" y="106871"/>
                  </a:moveTo>
                  <a:lnTo>
                    <a:pt x="93437" y="103108"/>
                  </a:lnTo>
                  <a:lnTo>
                    <a:pt x="94657" y="99261"/>
                  </a:lnTo>
                  <a:lnTo>
                    <a:pt x="95924" y="103108"/>
                  </a:lnTo>
                  <a:lnTo>
                    <a:pt x="94657" y="106871"/>
                  </a:lnTo>
                  <a:moveTo>
                    <a:pt x="97520" y="106871"/>
                  </a:moveTo>
                  <a:lnTo>
                    <a:pt x="96347" y="103108"/>
                  </a:lnTo>
                  <a:lnTo>
                    <a:pt x="97520" y="99261"/>
                  </a:lnTo>
                  <a:lnTo>
                    <a:pt x="98787" y="103108"/>
                  </a:lnTo>
                  <a:lnTo>
                    <a:pt x="97520" y="106871"/>
                  </a:lnTo>
                  <a:moveTo>
                    <a:pt x="100477" y="106871"/>
                  </a:moveTo>
                  <a:lnTo>
                    <a:pt x="99210" y="103108"/>
                  </a:lnTo>
                  <a:lnTo>
                    <a:pt x="100477" y="99261"/>
                  </a:lnTo>
                  <a:lnTo>
                    <a:pt x="101697" y="103108"/>
                  </a:lnTo>
                  <a:lnTo>
                    <a:pt x="100477" y="106871"/>
                  </a:lnTo>
                  <a:moveTo>
                    <a:pt x="103386" y="106871"/>
                  </a:moveTo>
                  <a:lnTo>
                    <a:pt x="102119" y="103108"/>
                  </a:lnTo>
                  <a:lnTo>
                    <a:pt x="103386" y="99261"/>
                  </a:lnTo>
                  <a:lnTo>
                    <a:pt x="104560" y="103108"/>
                  </a:lnTo>
                  <a:lnTo>
                    <a:pt x="103386" y="106871"/>
                  </a:lnTo>
                  <a:moveTo>
                    <a:pt x="106249" y="106871"/>
                  </a:moveTo>
                  <a:lnTo>
                    <a:pt x="104982" y="103108"/>
                  </a:lnTo>
                  <a:lnTo>
                    <a:pt x="106249" y="99261"/>
                  </a:lnTo>
                  <a:lnTo>
                    <a:pt x="107469" y="103108"/>
                  </a:lnTo>
                  <a:lnTo>
                    <a:pt x="106249" y="106871"/>
                  </a:lnTo>
                  <a:moveTo>
                    <a:pt x="109159" y="106871"/>
                  </a:moveTo>
                  <a:lnTo>
                    <a:pt x="107892" y="103108"/>
                  </a:lnTo>
                  <a:lnTo>
                    <a:pt x="109159" y="99261"/>
                  </a:lnTo>
                  <a:lnTo>
                    <a:pt x="110332" y="103108"/>
                  </a:lnTo>
                  <a:lnTo>
                    <a:pt x="109159" y="106871"/>
                  </a:lnTo>
                  <a:moveTo>
                    <a:pt x="112021" y="106871"/>
                  </a:moveTo>
                  <a:lnTo>
                    <a:pt x="110754" y="103108"/>
                  </a:lnTo>
                  <a:lnTo>
                    <a:pt x="112021" y="99261"/>
                  </a:lnTo>
                  <a:lnTo>
                    <a:pt x="113242" y="103108"/>
                  </a:lnTo>
                  <a:lnTo>
                    <a:pt x="112021" y="106871"/>
                  </a:lnTo>
                  <a:moveTo>
                    <a:pt x="114931" y="106871"/>
                  </a:moveTo>
                  <a:lnTo>
                    <a:pt x="113664" y="103108"/>
                  </a:lnTo>
                  <a:lnTo>
                    <a:pt x="114931" y="99261"/>
                  </a:lnTo>
                  <a:lnTo>
                    <a:pt x="116104" y="103108"/>
                  </a:lnTo>
                  <a:lnTo>
                    <a:pt x="114931" y="106871"/>
                  </a:lnTo>
                  <a:moveTo>
                    <a:pt x="117794" y="106871"/>
                  </a:moveTo>
                  <a:lnTo>
                    <a:pt x="116621" y="103108"/>
                  </a:lnTo>
                  <a:lnTo>
                    <a:pt x="117794" y="99261"/>
                  </a:lnTo>
                  <a:lnTo>
                    <a:pt x="119061" y="103108"/>
                  </a:lnTo>
                  <a:lnTo>
                    <a:pt x="117794" y="106871"/>
                  </a:lnTo>
                  <a:moveTo>
                    <a:pt x="3566" y="102355"/>
                  </a:moveTo>
                  <a:lnTo>
                    <a:pt x="2393" y="98592"/>
                  </a:lnTo>
                  <a:lnTo>
                    <a:pt x="3566" y="94829"/>
                  </a:lnTo>
                  <a:lnTo>
                    <a:pt x="4833" y="98592"/>
                  </a:lnTo>
                  <a:lnTo>
                    <a:pt x="3566" y="102355"/>
                  </a:lnTo>
                  <a:moveTo>
                    <a:pt x="6429" y="102355"/>
                  </a:moveTo>
                  <a:lnTo>
                    <a:pt x="5256" y="98592"/>
                  </a:lnTo>
                  <a:lnTo>
                    <a:pt x="6429" y="94829"/>
                  </a:lnTo>
                  <a:lnTo>
                    <a:pt x="7696" y="98592"/>
                  </a:lnTo>
                  <a:lnTo>
                    <a:pt x="6429" y="102355"/>
                  </a:lnTo>
                  <a:moveTo>
                    <a:pt x="9339" y="102355"/>
                  </a:moveTo>
                  <a:lnTo>
                    <a:pt x="8118" y="98592"/>
                  </a:lnTo>
                  <a:lnTo>
                    <a:pt x="9339" y="94829"/>
                  </a:lnTo>
                  <a:lnTo>
                    <a:pt x="10606" y="98592"/>
                  </a:lnTo>
                  <a:lnTo>
                    <a:pt x="9339" y="102355"/>
                  </a:lnTo>
                  <a:moveTo>
                    <a:pt x="12295" y="102355"/>
                  </a:moveTo>
                  <a:lnTo>
                    <a:pt x="11028" y="98592"/>
                  </a:lnTo>
                  <a:lnTo>
                    <a:pt x="12295" y="94829"/>
                  </a:lnTo>
                  <a:lnTo>
                    <a:pt x="13468" y="98592"/>
                  </a:lnTo>
                  <a:lnTo>
                    <a:pt x="12295" y="102355"/>
                  </a:lnTo>
                  <a:moveTo>
                    <a:pt x="15158" y="102355"/>
                  </a:moveTo>
                  <a:lnTo>
                    <a:pt x="13891" y="98592"/>
                  </a:lnTo>
                  <a:lnTo>
                    <a:pt x="15158" y="94829"/>
                  </a:lnTo>
                  <a:lnTo>
                    <a:pt x="16378" y="98592"/>
                  </a:lnTo>
                  <a:lnTo>
                    <a:pt x="15158" y="102355"/>
                  </a:lnTo>
                  <a:moveTo>
                    <a:pt x="18068" y="102355"/>
                  </a:moveTo>
                  <a:lnTo>
                    <a:pt x="16800" y="98592"/>
                  </a:lnTo>
                  <a:lnTo>
                    <a:pt x="18068" y="94829"/>
                  </a:lnTo>
                  <a:lnTo>
                    <a:pt x="19241" y="98592"/>
                  </a:lnTo>
                  <a:lnTo>
                    <a:pt x="18068" y="102355"/>
                  </a:lnTo>
                  <a:moveTo>
                    <a:pt x="20930" y="102355"/>
                  </a:moveTo>
                  <a:lnTo>
                    <a:pt x="19663" y="98592"/>
                  </a:lnTo>
                  <a:lnTo>
                    <a:pt x="20930" y="94829"/>
                  </a:lnTo>
                  <a:lnTo>
                    <a:pt x="22150" y="98592"/>
                  </a:lnTo>
                  <a:lnTo>
                    <a:pt x="20930" y="102355"/>
                  </a:lnTo>
                  <a:moveTo>
                    <a:pt x="23840" y="102355"/>
                  </a:moveTo>
                  <a:lnTo>
                    <a:pt x="22573" y="98592"/>
                  </a:lnTo>
                  <a:lnTo>
                    <a:pt x="23840" y="94829"/>
                  </a:lnTo>
                  <a:lnTo>
                    <a:pt x="25013" y="98592"/>
                  </a:lnTo>
                  <a:lnTo>
                    <a:pt x="23840" y="102355"/>
                  </a:lnTo>
                  <a:moveTo>
                    <a:pt x="26703" y="102355"/>
                  </a:moveTo>
                  <a:lnTo>
                    <a:pt x="25436" y="98592"/>
                  </a:lnTo>
                  <a:lnTo>
                    <a:pt x="26703" y="94829"/>
                  </a:lnTo>
                  <a:lnTo>
                    <a:pt x="27923" y="98592"/>
                  </a:lnTo>
                  <a:lnTo>
                    <a:pt x="26703" y="102355"/>
                  </a:lnTo>
                  <a:moveTo>
                    <a:pt x="29612" y="102355"/>
                  </a:moveTo>
                  <a:lnTo>
                    <a:pt x="28392" y="98592"/>
                  </a:lnTo>
                  <a:lnTo>
                    <a:pt x="29612" y="94829"/>
                  </a:lnTo>
                  <a:lnTo>
                    <a:pt x="30879" y="98592"/>
                  </a:lnTo>
                  <a:lnTo>
                    <a:pt x="29612" y="102355"/>
                  </a:lnTo>
                  <a:moveTo>
                    <a:pt x="32475" y="102355"/>
                  </a:moveTo>
                  <a:lnTo>
                    <a:pt x="31302" y="98592"/>
                  </a:lnTo>
                  <a:lnTo>
                    <a:pt x="32475" y="94829"/>
                  </a:lnTo>
                  <a:lnTo>
                    <a:pt x="33742" y="98592"/>
                  </a:lnTo>
                  <a:lnTo>
                    <a:pt x="32475" y="102355"/>
                  </a:lnTo>
                  <a:moveTo>
                    <a:pt x="35385" y="102355"/>
                  </a:moveTo>
                  <a:lnTo>
                    <a:pt x="34165" y="98592"/>
                  </a:lnTo>
                  <a:lnTo>
                    <a:pt x="35385" y="94829"/>
                  </a:lnTo>
                  <a:lnTo>
                    <a:pt x="36652" y="98592"/>
                  </a:lnTo>
                  <a:lnTo>
                    <a:pt x="35385" y="102355"/>
                  </a:lnTo>
                  <a:moveTo>
                    <a:pt x="38247" y="102355"/>
                  </a:moveTo>
                  <a:lnTo>
                    <a:pt x="37074" y="98592"/>
                  </a:lnTo>
                  <a:lnTo>
                    <a:pt x="38247" y="94829"/>
                  </a:lnTo>
                  <a:lnTo>
                    <a:pt x="39515" y="98592"/>
                  </a:lnTo>
                  <a:lnTo>
                    <a:pt x="38247" y="102355"/>
                  </a:lnTo>
                  <a:moveTo>
                    <a:pt x="41157" y="102355"/>
                  </a:moveTo>
                  <a:lnTo>
                    <a:pt x="39937" y="98592"/>
                  </a:lnTo>
                  <a:lnTo>
                    <a:pt x="41157" y="94829"/>
                  </a:lnTo>
                  <a:lnTo>
                    <a:pt x="42424" y="98592"/>
                  </a:lnTo>
                  <a:lnTo>
                    <a:pt x="41157" y="102355"/>
                  </a:lnTo>
                  <a:moveTo>
                    <a:pt x="44020" y="102355"/>
                  </a:moveTo>
                  <a:lnTo>
                    <a:pt x="42847" y="98592"/>
                  </a:lnTo>
                  <a:lnTo>
                    <a:pt x="44020" y="94829"/>
                  </a:lnTo>
                  <a:lnTo>
                    <a:pt x="45287" y="98592"/>
                  </a:lnTo>
                  <a:lnTo>
                    <a:pt x="44020" y="102355"/>
                  </a:lnTo>
                  <a:moveTo>
                    <a:pt x="46976" y="102355"/>
                  </a:moveTo>
                  <a:lnTo>
                    <a:pt x="45709" y="98592"/>
                  </a:lnTo>
                  <a:lnTo>
                    <a:pt x="46976" y="94829"/>
                  </a:lnTo>
                  <a:lnTo>
                    <a:pt x="48197" y="98592"/>
                  </a:lnTo>
                  <a:lnTo>
                    <a:pt x="46976" y="102355"/>
                  </a:lnTo>
                  <a:moveTo>
                    <a:pt x="49886" y="102355"/>
                  </a:moveTo>
                  <a:lnTo>
                    <a:pt x="48619" y="98592"/>
                  </a:lnTo>
                  <a:lnTo>
                    <a:pt x="49886" y="94829"/>
                  </a:lnTo>
                  <a:lnTo>
                    <a:pt x="51059" y="98592"/>
                  </a:lnTo>
                  <a:lnTo>
                    <a:pt x="49886" y="102355"/>
                  </a:lnTo>
                  <a:moveTo>
                    <a:pt x="52749" y="102355"/>
                  </a:moveTo>
                  <a:lnTo>
                    <a:pt x="51482" y="98592"/>
                  </a:lnTo>
                  <a:lnTo>
                    <a:pt x="52749" y="94829"/>
                  </a:lnTo>
                  <a:lnTo>
                    <a:pt x="53969" y="98592"/>
                  </a:lnTo>
                  <a:lnTo>
                    <a:pt x="52749" y="102355"/>
                  </a:lnTo>
                  <a:moveTo>
                    <a:pt x="55658" y="102355"/>
                  </a:moveTo>
                  <a:lnTo>
                    <a:pt x="54391" y="98592"/>
                  </a:lnTo>
                  <a:lnTo>
                    <a:pt x="55658" y="94829"/>
                  </a:lnTo>
                  <a:lnTo>
                    <a:pt x="56832" y="98592"/>
                  </a:lnTo>
                  <a:lnTo>
                    <a:pt x="55658" y="102355"/>
                  </a:lnTo>
                  <a:moveTo>
                    <a:pt x="58521" y="102355"/>
                  </a:moveTo>
                  <a:lnTo>
                    <a:pt x="57254" y="98592"/>
                  </a:lnTo>
                  <a:lnTo>
                    <a:pt x="58521" y="94829"/>
                  </a:lnTo>
                  <a:lnTo>
                    <a:pt x="59741" y="98592"/>
                  </a:lnTo>
                  <a:lnTo>
                    <a:pt x="58521" y="102355"/>
                  </a:lnTo>
                  <a:moveTo>
                    <a:pt x="61431" y="102355"/>
                  </a:moveTo>
                  <a:lnTo>
                    <a:pt x="60164" y="98592"/>
                  </a:lnTo>
                  <a:lnTo>
                    <a:pt x="61431" y="94829"/>
                  </a:lnTo>
                  <a:lnTo>
                    <a:pt x="62604" y="98592"/>
                  </a:lnTo>
                  <a:lnTo>
                    <a:pt x="61431" y="102355"/>
                  </a:lnTo>
                  <a:moveTo>
                    <a:pt x="64294" y="102355"/>
                  </a:moveTo>
                  <a:lnTo>
                    <a:pt x="63120" y="98592"/>
                  </a:lnTo>
                  <a:lnTo>
                    <a:pt x="64294" y="94829"/>
                  </a:lnTo>
                  <a:lnTo>
                    <a:pt x="65561" y="98592"/>
                  </a:lnTo>
                  <a:lnTo>
                    <a:pt x="64294" y="102355"/>
                  </a:lnTo>
                  <a:moveTo>
                    <a:pt x="67203" y="102355"/>
                  </a:moveTo>
                  <a:lnTo>
                    <a:pt x="65983" y="98592"/>
                  </a:lnTo>
                  <a:lnTo>
                    <a:pt x="67203" y="94829"/>
                  </a:lnTo>
                  <a:lnTo>
                    <a:pt x="68470" y="98592"/>
                  </a:lnTo>
                  <a:lnTo>
                    <a:pt x="67203" y="102355"/>
                  </a:lnTo>
                  <a:moveTo>
                    <a:pt x="70066" y="102355"/>
                  </a:moveTo>
                  <a:lnTo>
                    <a:pt x="68893" y="98592"/>
                  </a:lnTo>
                  <a:lnTo>
                    <a:pt x="70066" y="94829"/>
                  </a:lnTo>
                  <a:lnTo>
                    <a:pt x="71333" y="98592"/>
                  </a:lnTo>
                  <a:lnTo>
                    <a:pt x="70066" y="102355"/>
                  </a:lnTo>
                  <a:moveTo>
                    <a:pt x="72976" y="102355"/>
                  </a:moveTo>
                  <a:lnTo>
                    <a:pt x="71755" y="98592"/>
                  </a:lnTo>
                  <a:lnTo>
                    <a:pt x="72976" y="94829"/>
                  </a:lnTo>
                  <a:lnTo>
                    <a:pt x="74243" y="98592"/>
                  </a:lnTo>
                  <a:lnTo>
                    <a:pt x="72976" y="102355"/>
                  </a:lnTo>
                  <a:moveTo>
                    <a:pt x="75838" y="102355"/>
                  </a:moveTo>
                  <a:lnTo>
                    <a:pt x="74665" y="98592"/>
                  </a:lnTo>
                  <a:lnTo>
                    <a:pt x="75838" y="94829"/>
                  </a:lnTo>
                  <a:lnTo>
                    <a:pt x="77105" y="98592"/>
                  </a:lnTo>
                  <a:lnTo>
                    <a:pt x="75838" y="102355"/>
                  </a:lnTo>
                  <a:moveTo>
                    <a:pt x="78748" y="102355"/>
                  </a:moveTo>
                  <a:lnTo>
                    <a:pt x="77528" y="98592"/>
                  </a:lnTo>
                  <a:lnTo>
                    <a:pt x="78748" y="94829"/>
                  </a:lnTo>
                  <a:lnTo>
                    <a:pt x="80015" y="98592"/>
                  </a:lnTo>
                  <a:lnTo>
                    <a:pt x="78748" y="102355"/>
                  </a:lnTo>
                  <a:moveTo>
                    <a:pt x="81705" y="102355"/>
                  </a:moveTo>
                  <a:lnTo>
                    <a:pt x="80438" y="98592"/>
                  </a:lnTo>
                  <a:lnTo>
                    <a:pt x="81705" y="94829"/>
                  </a:lnTo>
                  <a:lnTo>
                    <a:pt x="82878" y="98592"/>
                  </a:lnTo>
                  <a:lnTo>
                    <a:pt x="81705" y="102355"/>
                  </a:lnTo>
                  <a:moveTo>
                    <a:pt x="84567" y="102355"/>
                  </a:moveTo>
                  <a:lnTo>
                    <a:pt x="83300" y="98592"/>
                  </a:lnTo>
                  <a:lnTo>
                    <a:pt x="84567" y="94829"/>
                  </a:lnTo>
                  <a:lnTo>
                    <a:pt x="85788" y="98592"/>
                  </a:lnTo>
                  <a:lnTo>
                    <a:pt x="84567" y="102355"/>
                  </a:lnTo>
                  <a:moveTo>
                    <a:pt x="87477" y="102355"/>
                  </a:moveTo>
                  <a:lnTo>
                    <a:pt x="86210" y="98592"/>
                  </a:lnTo>
                  <a:lnTo>
                    <a:pt x="87477" y="94829"/>
                  </a:lnTo>
                  <a:lnTo>
                    <a:pt x="88650" y="98592"/>
                  </a:lnTo>
                  <a:lnTo>
                    <a:pt x="87477" y="102355"/>
                  </a:lnTo>
                  <a:moveTo>
                    <a:pt x="90340" y="102355"/>
                  </a:moveTo>
                  <a:lnTo>
                    <a:pt x="89073" y="98592"/>
                  </a:lnTo>
                  <a:lnTo>
                    <a:pt x="90340" y="94829"/>
                  </a:lnTo>
                  <a:lnTo>
                    <a:pt x="91560" y="98592"/>
                  </a:lnTo>
                  <a:lnTo>
                    <a:pt x="90340" y="102355"/>
                  </a:lnTo>
                  <a:moveTo>
                    <a:pt x="93249" y="102355"/>
                  </a:moveTo>
                  <a:lnTo>
                    <a:pt x="91982" y="98592"/>
                  </a:lnTo>
                  <a:lnTo>
                    <a:pt x="93249" y="94829"/>
                  </a:lnTo>
                  <a:lnTo>
                    <a:pt x="94423" y="98592"/>
                  </a:lnTo>
                  <a:lnTo>
                    <a:pt x="93249" y="102355"/>
                  </a:lnTo>
                  <a:moveTo>
                    <a:pt x="96112" y="102355"/>
                  </a:moveTo>
                  <a:lnTo>
                    <a:pt x="94845" y="98592"/>
                  </a:lnTo>
                  <a:lnTo>
                    <a:pt x="96112" y="94829"/>
                  </a:lnTo>
                  <a:lnTo>
                    <a:pt x="97332" y="98592"/>
                  </a:lnTo>
                  <a:lnTo>
                    <a:pt x="96112" y="102355"/>
                  </a:lnTo>
                  <a:moveTo>
                    <a:pt x="99022" y="102355"/>
                  </a:moveTo>
                  <a:lnTo>
                    <a:pt x="97802" y="98592"/>
                  </a:lnTo>
                  <a:lnTo>
                    <a:pt x="99022" y="94829"/>
                  </a:lnTo>
                  <a:lnTo>
                    <a:pt x="100289" y="98592"/>
                  </a:lnTo>
                  <a:lnTo>
                    <a:pt x="99022" y="102355"/>
                  </a:lnTo>
                  <a:moveTo>
                    <a:pt x="101885" y="102355"/>
                  </a:moveTo>
                  <a:lnTo>
                    <a:pt x="100711" y="98592"/>
                  </a:lnTo>
                  <a:lnTo>
                    <a:pt x="101885" y="94829"/>
                  </a:lnTo>
                  <a:lnTo>
                    <a:pt x="103152" y="98592"/>
                  </a:lnTo>
                  <a:lnTo>
                    <a:pt x="101885" y="102355"/>
                  </a:lnTo>
                  <a:moveTo>
                    <a:pt x="104794" y="102355"/>
                  </a:moveTo>
                  <a:lnTo>
                    <a:pt x="103574" y="98592"/>
                  </a:lnTo>
                  <a:lnTo>
                    <a:pt x="104794" y="94829"/>
                  </a:lnTo>
                  <a:lnTo>
                    <a:pt x="106061" y="98592"/>
                  </a:lnTo>
                  <a:lnTo>
                    <a:pt x="104794" y="102355"/>
                  </a:lnTo>
                  <a:moveTo>
                    <a:pt x="107657" y="102355"/>
                  </a:moveTo>
                  <a:lnTo>
                    <a:pt x="106484" y="98592"/>
                  </a:lnTo>
                  <a:lnTo>
                    <a:pt x="107657" y="94829"/>
                  </a:lnTo>
                  <a:lnTo>
                    <a:pt x="108924" y="98592"/>
                  </a:lnTo>
                  <a:lnTo>
                    <a:pt x="107657" y="102355"/>
                  </a:lnTo>
                  <a:moveTo>
                    <a:pt x="110567" y="102355"/>
                  </a:moveTo>
                  <a:lnTo>
                    <a:pt x="109346" y="98592"/>
                  </a:lnTo>
                  <a:lnTo>
                    <a:pt x="110567" y="94829"/>
                  </a:lnTo>
                  <a:lnTo>
                    <a:pt x="111834" y="98592"/>
                  </a:lnTo>
                  <a:lnTo>
                    <a:pt x="110567" y="102355"/>
                  </a:lnTo>
                  <a:moveTo>
                    <a:pt x="113429" y="102355"/>
                  </a:moveTo>
                  <a:lnTo>
                    <a:pt x="112256" y="98592"/>
                  </a:lnTo>
                  <a:lnTo>
                    <a:pt x="113429" y="94829"/>
                  </a:lnTo>
                  <a:lnTo>
                    <a:pt x="114696" y="98592"/>
                  </a:lnTo>
                  <a:lnTo>
                    <a:pt x="113429" y="102355"/>
                  </a:lnTo>
                  <a:moveTo>
                    <a:pt x="116386" y="102355"/>
                  </a:moveTo>
                  <a:lnTo>
                    <a:pt x="115119" y="98592"/>
                  </a:lnTo>
                  <a:lnTo>
                    <a:pt x="116386" y="94829"/>
                  </a:lnTo>
                  <a:lnTo>
                    <a:pt x="117606" y="98592"/>
                  </a:lnTo>
                  <a:lnTo>
                    <a:pt x="116386" y="102355"/>
                  </a:lnTo>
                  <a:moveTo>
                    <a:pt x="2158" y="98006"/>
                  </a:moveTo>
                  <a:lnTo>
                    <a:pt x="891" y="94076"/>
                  </a:lnTo>
                  <a:lnTo>
                    <a:pt x="2158" y="90397"/>
                  </a:lnTo>
                  <a:lnTo>
                    <a:pt x="3378" y="94076"/>
                  </a:lnTo>
                  <a:lnTo>
                    <a:pt x="2158" y="98006"/>
                  </a:lnTo>
                  <a:moveTo>
                    <a:pt x="5021" y="98006"/>
                  </a:moveTo>
                  <a:lnTo>
                    <a:pt x="3801" y="94076"/>
                  </a:lnTo>
                  <a:lnTo>
                    <a:pt x="5021" y="90397"/>
                  </a:lnTo>
                  <a:lnTo>
                    <a:pt x="6241" y="94076"/>
                  </a:lnTo>
                  <a:lnTo>
                    <a:pt x="5021" y="98006"/>
                  </a:lnTo>
                  <a:moveTo>
                    <a:pt x="7931" y="98006"/>
                  </a:moveTo>
                  <a:lnTo>
                    <a:pt x="6664" y="94076"/>
                  </a:lnTo>
                  <a:lnTo>
                    <a:pt x="7931" y="90397"/>
                  </a:lnTo>
                  <a:lnTo>
                    <a:pt x="9104" y="94076"/>
                  </a:lnTo>
                  <a:lnTo>
                    <a:pt x="7931" y="98006"/>
                  </a:lnTo>
                  <a:moveTo>
                    <a:pt x="10793" y="98006"/>
                  </a:moveTo>
                  <a:lnTo>
                    <a:pt x="9526" y="94076"/>
                  </a:lnTo>
                  <a:lnTo>
                    <a:pt x="10793" y="90397"/>
                  </a:lnTo>
                  <a:lnTo>
                    <a:pt x="12014" y="94076"/>
                  </a:lnTo>
                  <a:lnTo>
                    <a:pt x="10793" y="98006"/>
                  </a:lnTo>
                  <a:moveTo>
                    <a:pt x="13703" y="98006"/>
                  </a:moveTo>
                  <a:lnTo>
                    <a:pt x="12483" y="94076"/>
                  </a:lnTo>
                  <a:lnTo>
                    <a:pt x="13703" y="90397"/>
                  </a:lnTo>
                  <a:lnTo>
                    <a:pt x="14970" y="94076"/>
                  </a:lnTo>
                  <a:lnTo>
                    <a:pt x="13703" y="98006"/>
                  </a:lnTo>
                  <a:moveTo>
                    <a:pt x="16566" y="98006"/>
                  </a:moveTo>
                  <a:lnTo>
                    <a:pt x="15393" y="94076"/>
                  </a:lnTo>
                  <a:lnTo>
                    <a:pt x="16566" y="90397"/>
                  </a:lnTo>
                  <a:lnTo>
                    <a:pt x="17833" y="94076"/>
                  </a:lnTo>
                  <a:lnTo>
                    <a:pt x="16566" y="98006"/>
                  </a:lnTo>
                  <a:moveTo>
                    <a:pt x="19475" y="98006"/>
                  </a:moveTo>
                  <a:lnTo>
                    <a:pt x="18255" y="94076"/>
                  </a:lnTo>
                  <a:lnTo>
                    <a:pt x="19475" y="90397"/>
                  </a:lnTo>
                  <a:lnTo>
                    <a:pt x="20743" y="94076"/>
                  </a:lnTo>
                  <a:lnTo>
                    <a:pt x="19475" y="98006"/>
                  </a:lnTo>
                  <a:moveTo>
                    <a:pt x="22338" y="98006"/>
                  </a:moveTo>
                  <a:lnTo>
                    <a:pt x="21165" y="94076"/>
                  </a:lnTo>
                  <a:lnTo>
                    <a:pt x="22338" y="90397"/>
                  </a:lnTo>
                  <a:lnTo>
                    <a:pt x="23605" y="94076"/>
                  </a:lnTo>
                  <a:lnTo>
                    <a:pt x="22338" y="98006"/>
                  </a:lnTo>
                  <a:moveTo>
                    <a:pt x="25248" y="98006"/>
                  </a:moveTo>
                  <a:lnTo>
                    <a:pt x="24028" y="94076"/>
                  </a:lnTo>
                  <a:lnTo>
                    <a:pt x="25248" y="90397"/>
                  </a:lnTo>
                  <a:lnTo>
                    <a:pt x="26515" y="94076"/>
                  </a:lnTo>
                  <a:lnTo>
                    <a:pt x="25248" y="98006"/>
                  </a:lnTo>
                  <a:moveTo>
                    <a:pt x="28111" y="98006"/>
                  </a:moveTo>
                  <a:lnTo>
                    <a:pt x="26937" y="94076"/>
                  </a:lnTo>
                  <a:lnTo>
                    <a:pt x="28111" y="90397"/>
                  </a:lnTo>
                  <a:lnTo>
                    <a:pt x="29378" y="94076"/>
                  </a:lnTo>
                  <a:lnTo>
                    <a:pt x="28111" y="98006"/>
                  </a:lnTo>
                  <a:moveTo>
                    <a:pt x="31067" y="98006"/>
                  </a:moveTo>
                  <a:lnTo>
                    <a:pt x="29800" y="94076"/>
                  </a:lnTo>
                  <a:lnTo>
                    <a:pt x="31067" y="90397"/>
                  </a:lnTo>
                  <a:lnTo>
                    <a:pt x="32287" y="94076"/>
                  </a:lnTo>
                  <a:lnTo>
                    <a:pt x="31067" y="98006"/>
                  </a:lnTo>
                  <a:moveTo>
                    <a:pt x="33977" y="98006"/>
                  </a:moveTo>
                  <a:lnTo>
                    <a:pt x="32710" y="94076"/>
                  </a:lnTo>
                  <a:lnTo>
                    <a:pt x="33977" y="90397"/>
                  </a:lnTo>
                  <a:lnTo>
                    <a:pt x="35150" y="94076"/>
                  </a:lnTo>
                  <a:lnTo>
                    <a:pt x="33977" y="98006"/>
                  </a:lnTo>
                  <a:moveTo>
                    <a:pt x="36840" y="98006"/>
                  </a:moveTo>
                  <a:lnTo>
                    <a:pt x="35572" y="94076"/>
                  </a:lnTo>
                  <a:lnTo>
                    <a:pt x="36840" y="90397"/>
                  </a:lnTo>
                  <a:lnTo>
                    <a:pt x="38060" y="94076"/>
                  </a:lnTo>
                  <a:lnTo>
                    <a:pt x="36840" y="98006"/>
                  </a:lnTo>
                  <a:moveTo>
                    <a:pt x="39749" y="98006"/>
                  </a:moveTo>
                  <a:lnTo>
                    <a:pt x="38482" y="94076"/>
                  </a:lnTo>
                  <a:lnTo>
                    <a:pt x="39749" y="90397"/>
                  </a:lnTo>
                  <a:lnTo>
                    <a:pt x="40922" y="94076"/>
                  </a:lnTo>
                  <a:lnTo>
                    <a:pt x="39749" y="98006"/>
                  </a:lnTo>
                  <a:moveTo>
                    <a:pt x="42612" y="98006"/>
                  </a:moveTo>
                  <a:lnTo>
                    <a:pt x="41345" y="94076"/>
                  </a:lnTo>
                  <a:lnTo>
                    <a:pt x="42612" y="90397"/>
                  </a:lnTo>
                  <a:lnTo>
                    <a:pt x="43832" y="94076"/>
                  </a:lnTo>
                  <a:lnTo>
                    <a:pt x="42612" y="98006"/>
                  </a:lnTo>
                  <a:moveTo>
                    <a:pt x="45522" y="98006"/>
                  </a:moveTo>
                  <a:lnTo>
                    <a:pt x="44254" y="94076"/>
                  </a:lnTo>
                  <a:lnTo>
                    <a:pt x="45522" y="90397"/>
                  </a:lnTo>
                  <a:lnTo>
                    <a:pt x="46695" y="94076"/>
                  </a:lnTo>
                  <a:lnTo>
                    <a:pt x="45522" y="98006"/>
                  </a:lnTo>
                  <a:moveTo>
                    <a:pt x="48384" y="98006"/>
                  </a:moveTo>
                  <a:lnTo>
                    <a:pt x="47211" y="94076"/>
                  </a:lnTo>
                  <a:lnTo>
                    <a:pt x="48384" y="90397"/>
                  </a:lnTo>
                  <a:lnTo>
                    <a:pt x="49651" y="94076"/>
                  </a:lnTo>
                  <a:lnTo>
                    <a:pt x="48384" y="98006"/>
                  </a:lnTo>
                  <a:moveTo>
                    <a:pt x="51294" y="98006"/>
                  </a:moveTo>
                  <a:lnTo>
                    <a:pt x="50074" y="94076"/>
                  </a:lnTo>
                  <a:lnTo>
                    <a:pt x="51294" y="90397"/>
                  </a:lnTo>
                  <a:lnTo>
                    <a:pt x="52561" y="94076"/>
                  </a:lnTo>
                  <a:lnTo>
                    <a:pt x="51294" y="98006"/>
                  </a:lnTo>
                  <a:moveTo>
                    <a:pt x="54157" y="98006"/>
                  </a:moveTo>
                  <a:lnTo>
                    <a:pt x="52983" y="94076"/>
                  </a:lnTo>
                  <a:lnTo>
                    <a:pt x="54157" y="90397"/>
                  </a:lnTo>
                  <a:lnTo>
                    <a:pt x="55424" y="94076"/>
                  </a:lnTo>
                  <a:lnTo>
                    <a:pt x="54157" y="98006"/>
                  </a:lnTo>
                  <a:moveTo>
                    <a:pt x="57066" y="98006"/>
                  </a:moveTo>
                  <a:lnTo>
                    <a:pt x="55846" y="94076"/>
                  </a:lnTo>
                  <a:lnTo>
                    <a:pt x="57066" y="90397"/>
                  </a:lnTo>
                  <a:lnTo>
                    <a:pt x="58333" y="94076"/>
                  </a:lnTo>
                  <a:lnTo>
                    <a:pt x="57066" y="98006"/>
                  </a:lnTo>
                  <a:moveTo>
                    <a:pt x="59929" y="98006"/>
                  </a:moveTo>
                  <a:lnTo>
                    <a:pt x="58756" y="94076"/>
                  </a:lnTo>
                  <a:lnTo>
                    <a:pt x="59929" y="90397"/>
                  </a:lnTo>
                  <a:lnTo>
                    <a:pt x="61196" y="94076"/>
                  </a:lnTo>
                  <a:lnTo>
                    <a:pt x="59929" y="98006"/>
                  </a:lnTo>
                  <a:moveTo>
                    <a:pt x="62839" y="98006"/>
                  </a:moveTo>
                  <a:lnTo>
                    <a:pt x="61619" y="94076"/>
                  </a:lnTo>
                  <a:lnTo>
                    <a:pt x="62839" y="90397"/>
                  </a:lnTo>
                  <a:lnTo>
                    <a:pt x="64106" y="94076"/>
                  </a:lnTo>
                  <a:lnTo>
                    <a:pt x="62839" y="98006"/>
                  </a:lnTo>
                  <a:moveTo>
                    <a:pt x="65795" y="98006"/>
                  </a:moveTo>
                  <a:lnTo>
                    <a:pt x="64528" y="94076"/>
                  </a:lnTo>
                  <a:lnTo>
                    <a:pt x="65795" y="90397"/>
                  </a:lnTo>
                  <a:lnTo>
                    <a:pt x="66969" y="94076"/>
                  </a:lnTo>
                  <a:lnTo>
                    <a:pt x="65795" y="98006"/>
                  </a:lnTo>
                  <a:moveTo>
                    <a:pt x="68658" y="98006"/>
                  </a:moveTo>
                  <a:lnTo>
                    <a:pt x="67391" y="94076"/>
                  </a:lnTo>
                  <a:lnTo>
                    <a:pt x="68658" y="90397"/>
                  </a:lnTo>
                  <a:lnTo>
                    <a:pt x="69878" y="94076"/>
                  </a:lnTo>
                  <a:lnTo>
                    <a:pt x="68658" y="98006"/>
                  </a:lnTo>
                  <a:moveTo>
                    <a:pt x="71568" y="98006"/>
                  </a:moveTo>
                  <a:lnTo>
                    <a:pt x="70301" y="94076"/>
                  </a:lnTo>
                  <a:lnTo>
                    <a:pt x="71568" y="90397"/>
                  </a:lnTo>
                  <a:lnTo>
                    <a:pt x="72741" y="94076"/>
                  </a:lnTo>
                  <a:lnTo>
                    <a:pt x="71568" y="98006"/>
                  </a:lnTo>
                  <a:moveTo>
                    <a:pt x="74430" y="98006"/>
                  </a:moveTo>
                  <a:lnTo>
                    <a:pt x="73163" y="94076"/>
                  </a:lnTo>
                  <a:lnTo>
                    <a:pt x="74430" y="90397"/>
                  </a:lnTo>
                  <a:lnTo>
                    <a:pt x="75651" y="94076"/>
                  </a:lnTo>
                  <a:lnTo>
                    <a:pt x="74430" y="98006"/>
                  </a:lnTo>
                  <a:moveTo>
                    <a:pt x="77340" y="98006"/>
                  </a:moveTo>
                  <a:lnTo>
                    <a:pt x="76073" y="94076"/>
                  </a:lnTo>
                  <a:lnTo>
                    <a:pt x="77340" y="90397"/>
                  </a:lnTo>
                  <a:lnTo>
                    <a:pt x="78513" y="94076"/>
                  </a:lnTo>
                  <a:lnTo>
                    <a:pt x="77340" y="98006"/>
                  </a:lnTo>
                  <a:moveTo>
                    <a:pt x="80203" y="98006"/>
                  </a:moveTo>
                  <a:lnTo>
                    <a:pt x="78936" y="94076"/>
                  </a:lnTo>
                  <a:lnTo>
                    <a:pt x="80203" y="90397"/>
                  </a:lnTo>
                  <a:lnTo>
                    <a:pt x="81423" y="94076"/>
                  </a:lnTo>
                  <a:lnTo>
                    <a:pt x="80203" y="98006"/>
                  </a:lnTo>
                  <a:moveTo>
                    <a:pt x="83113" y="98006"/>
                  </a:moveTo>
                  <a:lnTo>
                    <a:pt x="81892" y="94076"/>
                  </a:lnTo>
                  <a:lnTo>
                    <a:pt x="83113" y="90397"/>
                  </a:lnTo>
                  <a:lnTo>
                    <a:pt x="84380" y="94076"/>
                  </a:lnTo>
                  <a:lnTo>
                    <a:pt x="83113" y="98006"/>
                  </a:lnTo>
                  <a:moveTo>
                    <a:pt x="85975" y="98006"/>
                  </a:moveTo>
                  <a:lnTo>
                    <a:pt x="84802" y="94076"/>
                  </a:lnTo>
                  <a:lnTo>
                    <a:pt x="85975" y="90397"/>
                  </a:lnTo>
                  <a:lnTo>
                    <a:pt x="87242" y="94076"/>
                  </a:lnTo>
                  <a:lnTo>
                    <a:pt x="85975" y="98006"/>
                  </a:lnTo>
                  <a:moveTo>
                    <a:pt x="88885" y="98006"/>
                  </a:moveTo>
                  <a:lnTo>
                    <a:pt x="87665" y="94076"/>
                  </a:lnTo>
                  <a:lnTo>
                    <a:pt x="88885" y="90397"/>
                  </a:lnTo>
                  <a:lnTo>
                    <a:pt x="90152" y="94076"/>
                  </a:lnTo>
                  <a:lnTo>
                    <a:pt x="88885" y="98006"/>
                  </a:lnTo>
                  <a:moveTo>
                    <a:pt x="91748" y="98006"/>
                  </a:moveTo>
                  <a:lnTo>
                    <a:pt x="90574" y="94076"/>
                  </a:lnTo>
                  <a:lnTo>
                    <a:pt x="91748" y="90397"/>
                  </a:lnTo>
                  <a:lnTo>
                    <a:pt x="93015" y="94076"/>
                  </a:lnTo>
                  <a:lnTo>
                    <a:pt x="91748" y="98006"/>
                  </a:lnTo>
                  <a:moveTo>
                    <a:pt x="94657" y="98006"/>
                  </a:moveTo>
                  <a:lnTo>
                    <a:pt x="93437" y="94076"/>
                  </a:lnTo>
                  <a:lnTo>
                    <a:pt x="94657" y="90397"/>
                  </a:lnTo>
                  <a:lnTo>
                    <a:pt x="95924" y="94076"/>
                  </a:lnTo>
                  <a:lnTo>
                    <a:pt x="94657" y="98006"/>
                  </a:lnTo>
                  <a:moveTo>
                    <a:pt x="97520" y="98006"/>
                  </a:moveTo>
                  <a:lnTo>
                    <a:pt x="96347" y="94076"/>
                  </a:lnTo>
                  <a:lnTo>
                    <a:pt x="97520" y="90397"/>
                  </a:lnTo>
                  <a:lnTo>
                    <a:pt x="98787" y="94076"/>
                  </a:lnTo>
                  <a:lnTo>
                    <a:pt x="97520" y="98006"/>
                  </a:lnTo>
                  <a:moveTo>
                    <a:pt x="100477" y="98006"/>
                  </a:moveTo>
                  <a:lnTo>
                    <a:pt x="99210" y="94076"/>
                  </a:lnTo>
                  <a:lnTo>
                    <a:pt x="100477" y="90397"/>
                  </a:lnTo>
                  <a:lnTo>
                    <a:pt x="101697" y="94076"/>
                  </a:lnTo>
                  <a:lnTo>
                    <a:pt x="100477" y="98006"/>
                  </a:lnTo>
                  <a:moveTo>
                    <a:pt x="103386" y="98006"/>
                  </a:moveTo>
                  <a:lnTo>
                    <a:pt x="102119" y="94076"/>
                  </a:lnTo>
                  <a:lnTo>
                    <a:pt x="103386" y="90397"/>
                  </a:lnTo>
                  <a:lnTo>
                    <a:pt x="104560" y="94076"/>
                  </a:lnTo>
                  <a:lnTo>
                    <a:pt x="103386" y="98006"/>
                  </a:lnTo>
                  <a:moveTo>
                    <a:pt x="106249" y="98006"/>
                  </a:moveTo>
                  <a:lnTo>
                    <a:pt x="104982" y="94076"/>
                  </a:lnTo>
                  <a:lnTo>
                    <a:pt x="106249" y="90397"/>
                  </a:lnTo>
                  <a:lnTo>
                    <a:pt x="107469" y="94076"/>
                  </a:lnTo>
                  <a:lnTo>
                    <a:pt x="106249" y="98006"/>
                  </a:lnTo>
                  <a:moveTo>
                    <a:pt x="109159" y="98006"/>
                  </a:moveTo>
                  <a:lnTo>
                    <a:pt x="107892" y="94076"/>
                  </a:lnTo>
                  <a:lnTo>
                    <a:pt x="109159" y="90397"/>
                  </a:lnTo>
                  <a:lnTo>
                    <a:pt x="110332" y="94076"/>
                  </a:lnTo>
                  <a:lnTo>
                    <a:pt x="109159" y="98006"/>
                  </a:lnTo>
                  <a:moveTo>
                    <a:pt x="112021" y="98006"/>
                  </a:moveTo>
                  <a:lnTo>
                    <a:pt x="110754" y="94076"/>
                  </a:lnTo>
                  <a:lnTo>
                    <a:pt x="112021" y="90397"/>
                  </a:lnTo>
                  <a:lnTo>
                    <a:pt x="113242" y="94076"/>
                  </a:lnTo>
                  <a:lnTo>
                    <a:pt x="112021" y="98006"/>
                  </a:lnTo>
                  <a:moveTo>
                    <a:pt x="114931" y="98006"/>
                  </a:moveTo>
                  <a:lnTo>
                    <a:pt x="113664" y="94076"/>
                  </a:lnTo>
                  <a:lnTo>
                    <a:pt x="114931" y="90397"/>
                  </a:lnTo>
                  <a:lnTo>
                    <a:pt x="116104" y="94076"/>
                  </a:lnTo>
                  <a:lnTo>
                    <a:pt x="114931" y="98006"/>
                  </a:lnTo>
                  <a:moveTo>
                    <a:pt x="117794" y="98006"/>
                  </a:moveTo>
                  <a:lnTo>
                    <a:pt x="116621" y="94076"/>
                  </a:lnTo>
                  <a:lnTo>
                    <a:pt x="117794" y="90397"/>
                  </a:lnTo>
                  <a:lnTo>
                    <a:pt x="119061" y="94076"/>
                  </a:lnTo>
                  <a:lnTo>
                    <a:pt x="117794" y="98006"/>
                  </a:lnTo>
                  <a:moveTo>
                    <a:pt x="3566" y="93491"/>
                  </a:moveTo>
                  <a:lnTo>
                    <a:pt x="2393" y="89728"/>
                  </a:lnTo>
                  <a:lnTo>
                    <a:pt x="3566" y="85881"/>
                  </a:lnTo>
                  <a:lnTo>
                    <a:pt x="4833" y="89728"/>
                  </a:lnTo>
                  <a:lnTo>
                    <a:pt x="3566" y="93491"/>
                  </a:lnTo>
                  <a:moveTo>
                    <a:pt x="6429" y="93491"/>
                  </a:moveTo>
                  <a:lnTo>
                    <a:pt x="5256" y="89728"/>
                  </a:lnTo>
                  <a:lnTo>
                    <a:pt x="6429" y="85881"/>
                  </a:lnTo>
                  <a:lnTo>
                    <a:pt x="7696" y="89728"/>
                  </a:lnTo>
                  <a:lnTo>
                    <a:pt x="6429" y="93491"/>
                  </a:lnTo>
                  <a:moveTo>
                    <a:pt x="9339" y="93491"/>
                  </a:moveTo>
                  <a:lnTo>
                    <a:pt x="8118" y="89728"/>
                  </a:lnTo>
                  <a:lnTo>
                    <a:pt x="9339" y="85881"/>
                  </a:lnTo>
                  <a:lnTo>
                    <a:pt x="10606" y="89728"/>
                  </a:lnTo>
                  <a:lnTo>
                    <a:pt x="9339" y="93491"/>
                  </a:lnTo>
                  <a:moveTo>
                    <a:pt x="12295" y="93491"/>
                  </a:moveTo>
                  <a:lnTo>
                    <a:pt x="11028" y="89728"/>
                  </a:lnTo>
                  <a:lnTo>
                    <a:pt x="12295" y="85881"/>
                  </a:lnTo>
                  <a:lnTo>
                    <a:pt x="13468" y="89728"/>
                  </a:lnTo>
                  <a:lnTo>
                    <a:pt x="12295" y="93491"/>
                  </a:lnTo>
                  <a:moveTo>
                    <a:pt x="15158" y="93491"/>
                  </a:moveTo>
                  <a:lnTo>
                    <a:pt x="13891" y="89728"/>
                  </a:lnTo>
                  <a:lnTo>
                    <a:pt x="15158" y="85881"/>
                  </a:lnTo>
                  <a:lnTo>
                    <a:pt x="16378" y="89728"/>
                  </a:lnTo>
                  <a:lnTo>
                    <a:pt x="15158" y="93491"/>
                  </a:lnTo>
                  <a:moveTo>
                    <a:pt x="18068" y="93491"/>
                  </a:moveTo>
                  <a:lnTo>
                    <a:pt x="16800" y="89728"/>
                  </a:lnTo>
                  <a:lnTo>
                    <a:pt x="18068" y="85881"/>
                  </a:lnTo>
                  <a:lnTo>
                    <a:pt x="19241" y="89728"/>
                  </a:lnTo>
                  <a:lnTo>
                    <a:pt x="18068" y="93491"/>
                  </a:lnTo>
                  <a:moveTo>
                    <a:pt x="20930" y="93491"/>
                  </a:moveTo>
                  <a:lnTo>
                    <a:pt x="19663" y="89728"/>
                  </a:lnTo>
                  <a:lnTo>
                    <a:pt x="20930" y="85881"/>
                  </a:lnTo>
                  <a:lnTo>
                    <a:pt x="22150" y="89728"/>
                  </a:lnTo>
                  <a:lnTo>
                    <a:pt x="20930" y="93491"/>
                  </a:lnTo>
                  <a:moveTo>
                    <a:pt x="23840" y="93491"/>
                  </a:moveTo>
                  <a:lnTo>
                    <a:pt x="22573" y="89728"/>
                  </a:lnTo>
                  <a:lnTo>
                    <a:pt x="23840" y="85881"/>
                  </a:lnTo>
                  <a:lnTo>
                    <a:pt x="25013" y="89728"/>
                  </a:lnTo>
                  <a:lnTo>
                    <a:pt x="23840" y="93491"/>
                  </a:lnTo>
                  <a:moveTo>
                    <a:pt x="26703" y="93491"/>
                  </a:moveTo>
                  <a:lnTo>
                    <a:pt x="25436" y="89728"/>
                  </a:lnTo>
                  <a:lnTo>
                    <a:pt x="26703" y="85881"/>
                  </a:lnTo>
                  <a:lnTo>
                    <a:pt x="27923" y="89728"/>
                  </a:lnTo>
                  <a:lnTo>
                    <a:pt x="26703" y="93491"/>
                  </a:lnTo>
                  <a:moveTo>
                    <a:pt x="29612" y="93491"/>
                  </a:moveTo>
                  <a:lnTo>
                    <a:pt x="28392" y="89728"/>
                  </a:lnTo>
                  <a:lnTo>
                    <a:pt x="29612" y="85881"/>
                  </a:lnTo>
                  <a:lnTo>
                    <a:pt x="30879" y="89728"/>
                  </a:lnTo>
                  <a:lnTo>
                    <a:pt x="29612" y="93491"/>
                  </a:lnTo>
                  <a:moveTo>
                    <a:pt x="32475" y="93491"/>
                  </a:moveTo>
                  <a:lnTo>
                    <a:pt x="31302" y="89728"/>
                  </a:lnTo>
                  <a:lnTo>
                    <a:pt x="32475" y="85881"/>
                  </a:lnTo>
                  <a:lnTo>
                    <a:pt x="33742" y="89728"/>
                  </a:lnTo>
                  <a:lnTo>
                    <a:pt x="32475" y="93491"/>
                  </a:lnTo>
                  <a:moveTo>
                    <a:pt x="35385" y="93491"/>
                  </a:moveTo>
                  <a:lnTo>
                    <a:pt x="34165" y="89728"/>
                  </a:lnTo>
                  <a:lnTo>
                    <a:pt x="35385" y="85881"/>
                  </a:lnTo>
                  <a:lnTo>
                    <a:pt x="36652" y="89728"/>
                  </a:lnTo>
                  <a:lnTo>
                    <a:pt x="35385" y="93491"/>
                  </a:lnTo>
                  <a:moveTo>
                    <a:pt x="38247" y="93491"/>
                  </a:moveTo>
                  <a:lnTo>
                    <a:pt x="37074" y="89728"/>
                  </a:lnTo>
                  <a:lnTo>
                    <a:pt x="38247" y="85881"/>
                  </a:lnTo>
                  <a:lnTo>
                    <a:pt x="39515" y="89728"/>
                  </a:lnTo>
                  <a:lnTo>
                    <a:pt x="38247" y="93491"/>
                  </a:lnTo>
                  <a:moveTo>
                    <a:pt x="41157" y="93491"/>
                  </a:moveTo>
                  <a:lnTo>
                    <a:pt x="39937" y="89728"/>
                  </a:lnTo>
                  <a:lnTo>
                    <a:pt x="41157" y="85881"/>
                  </a:lnTo>
                  <a:lnTo>
                    <a:pt x="42424" y="89728"/>
                  </a:lnTo>
                  <a:lnTo>
                    <a:pt x="41157" y="93491"/>
                  </a:lnTo>
                  <a:moveTo>
                    <a:pt x="44020" y="93491"/>
                  </a:moveTo>
                  <a:lnTo>
                    <a:pt x="42847" y="89728"/>
                  </a:lnTo>
                  <a:lnTo>
                    <a:pt x="44020" y="85881"/>
                  </a:lnTo>
                  <a:lnTo>
                    <a:pt x="45287" y="89728"/>
                  </a:lnTo>
                  <a:lnTo>
                    <a:pt x="44020" y="93491"/>
                  </a:lnTo>
                  <a:moveTo>
                    <a:pt x="46976" y="93491"/>
                  </a:moveTo>
                  <a:lnTo>
                    <a:pt x="45709" y="89728"/>
                  </a:lnTo>
                  <a:lnTo>
                    <a:pt x="46976" y="85881"/>
                  </a:lnTo>
                  <a:lnTo>
                    <a:pt x="48197" y="89728"/>
                  </a:lnTo>
                  <a:lnTo>
                    <a:pt x="46976" y="93491"/>
                  </a:lnTo>
                  <a:moveTo>
                    <a:pt x="49886" y="93491"/>
                  </a:moveTo>
                  <a:lnTo>
                    <a:pt x="48619" y="89728"/>
                  </a:lnTo>
                  <a:lnTo>
                    <a:pt x="49886" y="85881"/>
                  </a:lnTo>
                  <a:lnTo>
                    <a:pt x="51059" y="89728"/>
                  </a:lnTo>
                  <a:lnTo>
                    <a:pt x="49886" y="93491"/>
                  </a:lnTo>
                  <a:moveTo>
                    <a:pt x="52749" y="93491"/>
                  </a:moveTo>
                  <a:lnTo>
                    <a:pt x="51482" y="89728"/>
                  </a:lnTo>
                  <a:lnTo>
                    <a:pt x="52749" y="85881"/>
                  </a:lnTo>
                  <a:lnTo>
                    <a:pt x="53969" y="89728"/>
                  </a:lnTo>
                  <a:lnTo>
                    <a:pt x="52749" y="93491"/>
                  </a:lnTo>
                  <a:moveTo>
                    <a:pt x="55658" y="93491"/>
                  </a:moveTo>
                  <a:lnTo>
                    <a:pt x="54391" y="89728"/>
                  </a:lnTo>
                  <a:lnTo>
                    <a:pt x="55658" y="85881"/>
                  </a:lnTo>
                  <a:lnTo>
                    <a:pt x="56832" y="89728"/>
                  </a:lnTo>
                  <a:lnTo>
                    <a:pt x="55658" y="93491"/>
                  </a:lnTo>
                  <a:moveTo>
                    <a:pt x="58521" y="93491"/>
                  </a:moveTo>
                  <a:lnTo>
                    <a:pt x="57254" y="89728"/>
                  </a:lnTo>
                  <a:lnTo>
                    <a:pt x="58521" y="85881"/>
                  </a:lnTo>
                  <a:lnTo>
                    <a:pt x="59741" y="89728"/>
                  </a:lnTo>
                  <a:lnTo>
                    <a:pt x="58521" y="93491"/>
                  </a:lnTo>
                  <a:moveTo>
                    <a:pt x="61431" y="93491"/>
                  </a:moveTo>
                  <a:lnTo>
                    <a:pt x="60164" y="89728"/>
                  </a:lnTo>
                  <a:lnTo>
                    <a:pt x="61431" y="85881"/>
                  </a:lnTo>
                  <a:lnTo>
                    <a:pt x="62604" y="89728"/>
                  </a:lnTo>
                  <a:lnTo>
                    <a:pt x="61431" y="93491"/>
                  </a:lnTo>
                  <a:moveTo>
                    <a:pt x="64294" y="93491"/>
                  </a:moveTo>
                  <a:lnTo>
                    <a:pt x="63120" y="89728"/>
                  </a:lnTo>
                  <a:lnTo>
                    <a:pt x="64294" y="85881"/>
                  </a:lnTo>
                  <a:lnTo>
                    <a:pt x="65561" y="89728"/>
                  </a:lnTo>
                  <a:lnTo>
                    <a:pt x="64294" y="93491"/>
                  </a:lnTo>
                  <a:moveTo>
                    <a:pt x="67203" y="93491"/>
                  </a:moveTo>
                  <a:lnTo>
                    <a:pt x="65983" y="89728"/>
                  </a:lnTo>
                  <a:lnTo>
                    <a:pt x="67203" y="85881"/>
                  </a:lnTo>
                  <a:lnTo>
                    <a:pt x="68470" y="89728"/>
                  </a:lnTo>
                  <a:lnTo>
                    <a:pt x="67203" y="93491"/>
                  </a:lnTo>
                  <a:moveTo>
                    <a:pt x="70066" y="93491"/>
                  </a:moveTo>
                  <a:lnTo>
                    <a:pt x="68893" y="89728"/>
                  </a:lnTo>
                  <a:lnTo>
                    <a:pt x="70066" y="85881"/>
                  </a:lnTo>
                  <a:lnTo>
                    <a:pt x="71333" y="89728"/>
                  </a:lnTo>
                  <a:lnTo>
                    <a:pt x="70066" y="93491"/>
                  </a:lnTo>
                  <a:moveTo>
                    <a:pt x="72976" y="93491"/>
                  </a:moveTo>
                  <a:lnTo>
                    <a:pt x="71755" y="89728"/>
                  </a:lnTo>
                  <a:lnTo>
                    <a:pt x="72976" y="85881"/>
                  </a:lnTo>
                  <a:lnTo>
                    <a:pt x="74243" y="89728"/>
                  </a:lnTo>
                  <a:lnTo>
                    <a:pt x="72976" y="93491"/>
                  </a:lnTo>
                  <a:moveTo>
                    <a:pt x="75838" y="93491"/>
                  </a:moveTo>
                  <a:lnTo>
                    <a:pt x="74665" y="89728"/>
                  </a:lnTo>
                  <a:lnTo>
                    <a:pt x="75838" y="85881"/>
                  </a:lnTo>
                  <a:lnTo>
                    <a:pt x="77105" y="89728"/>
                  </a:lnTo>
                  <a:lnTo>
                    <a:pt x="75838" y="93491"/>
                  </a:lnTo>
                  <a:moveTo>
                    <a:pt x="78748" y="93491"/>
                  </a:moveTo>
                  <a:lnTo>
                    <a:pt x="77528" y="89728"/>
                  </a:lnTo>
                  <a:lnTo>
                    <a:pt x="78748" y="85881"/>
                  </a:lnTo>
                  <a:lnTo>
                    <a:pt x="80015" y="89728"/>
                  </a:lnTo>
                  <a:lnTo>
                    <a:pt x="78748" y="93491"/>
                  </a:lnTo>
                  <a:moveTo>
                    <a:pt x="81705" y="93491"/>
                  </a:moveTo>
                  <a:lnTo>
                    <a:pt x="80438" y="89728"/>
                  </a:lnTo>
                  <a:lnTo>
                    <a:pt x="81705" y="85881"/>
                  </a:lnTo>
                  <a:lnTo>
                    <a:pt x="82878" y="89728"/>
                  </a:lnTo>
                  <a:lnTo>
                    <a:pt x="81705" y="93491"/>
                  </a:lnTo>
                  <a:moveTo>
                    <a:pt x="84567" y="93491"/>
                  </a:moveTo>
                  <a:lnTo>
                    <a:pt x="83300" y="89728"/>
                  </a:lnTo>
                  <a:lnTo>
                    <a:pt x="84567" y="85881"/>
                  </a:lnTo>
                  <a:lnTo>
                    <a:pt x="85788" y="89728"/>
                  </a:lnTo>
                  <a:lnTo>
                    <a:pt x="84567" y="93491"/>
                  </a:lnTo>
                  <a:moveTo>
                    <a:pt x="87477" y="93491"/>
                  </a:moveTo>
                  <a:lnTo>
                    <a:pt x="86210" y="89728"/>
                  </a:lnTo>
                  <a:lnTo>
                    <a:pt x="87477" y="85881"/>
                  </a:lnTo>
                  <a:lnTo>
                    <a:pt x="88650" y="89728"/>
                  </a:lnTo>
                  <a:lnTo>
                    <a:pt x="87477" y="93491"/>
                  </a:lnTo>
                  <a:moveTo>
                    <a:pt x="90340" y="93491"/>
                  </a:moveTo>
                  <a:lnTo>
                    <a:pt x="89073" y="89728"/>
                  </a:lnTo>
                  <a:lnTo>
                    <a:pt x="90340" y="85881"/>
                  </a:lnTo>
                  <a:lnTo>
                    <a:pt x="91560" y="89728"/>
                  </a:lnTo>
                  <a:lnTo>
                    <a:pt x="90340" y="93491"/>
                  </a:lnTo>
                  <a:moveTo>
                    <a:pt x="93249" y="93491"/>
                  </a:moveTo>
                  <a:lnTo>
                    <a:pt x="91982" y="89728"/>
                  </a:lnTo>
                  <a:lnTo>
                    <a:pt x="93249" y="85881"/>
                  </a:lnTo>
                  <a:lnTo>
                    <a:pt x="94423" y="89728"/>
                  </a:lnTo>
                  <a:lnTo>
                    <a:pt x="93249" y="93491"/>
                  </a:lnTo>
                  <a:moveTo>
                    <a:pt x="96112" y="93491"/>
                  </a:moveTo>
                  <a:lnTo>
                    <a:pt x="94845" y="89728"/>
                  </a:lnTo>
                  <a:lnTo>
                    <a:pt x="96112" y="85881"/>
                  </a:lnTo>
                  <a:lnTo>
                    <a:pt x="97332" y="89728"/>
                  </a:lnTo>
                  <a:lnTo>
                    <a:pt x="96112" y="93491"/>
                  </a:lnTo>
                  <a:moveTo>
                    <a:pt x="99022" y="93491"/>
                  </a:moveTo>
                  <a:lnTo>
                    <a:pt x="97802" y="89728"/>
                  </a:lnTo>
                  <a:lnTo>
                    <a:pt x="99022" y="85881"/>
                  </a:lnTo>
                  <a:lnTo>
                    <a:pt x="100289" y="89728"/>
                  </a:lnTo>
                  <a:lnTo>
                    <a:pt x="99022" y="93491"/>
                  </a:lnTo>
                  <a:moveTo>
                    <a:pt x="101885" y="93491"/>
                  </a:moveTo>
                  <a:lnTo>
                    <a:pt x="100711" y="89728"/>
                  </a:lnTo>
                  <a:lnTo>
                    <a:pt x="101885" y="85881"/>
                  </a:lnTo>
                  <a:lnTo>
                    <a:pt x="103152" y="89728"/>
                  </a:lnTo>
                  <a:lnTo>
                    <a:pt x="101885" y="93491"/>
                  </a:lnTo>
                  <a:moveTo>
                    <a:pt x="104794" y="93491"/>
                  </a:moveTo>
                  <a:lnTo>
                    <a:pt x="103574" y="89728"/>
                  </a:lnTo>
                  <a:lnTo>
                    <a:pt x="104794" y="85881"/>
                  </a:lnTo>
                  <a:lnTo>
                    <a:pt x="106061" y="89728"/>
                  </a:lnTo>
                  <a:lnTo>
                    <a:pt x="104794" y="93491"/>
                  </a:lnTo>
                  <a:moveTo>
                    <a:pt x="107657" y="93491"/>
                  </a:moveTo>
                  <a:lnTo>
                    <a:pt x="106484" y="89728"/>
                  </a:lnTo>
                  <a:lnTo>
                    <a:pt x="107657" y="85881"/>
                  </a:lnTo>
                  <a:lnTo>
                    <a:pt x="108924" y="89728"/>
                  </a:lnTo>
                  <a:lnTo>
                    <a:pt x="107657" y="93491"/>
                  </a:lnTo>
                  <a:moveTo>
                    <a:pt x="110567" y="93491"/>
                  </a:moveTo>
                  <a:lnTo>
                    <a:pt x="109346" y="89728"/>
                  </a:lnTo>
                  <a:lnTo>
                    <a:pt x="110567" y="85881"/>
                  </a:lnTo>
                  <a:lnTo>
                    <a:pt x="111834" y="89728"/>
                  </a:lnTo>
                  <a:lnTo>
                    <a:pt x="110567" y="93491"/>
                  </a:lnTo>
                  <a:moveTo>
                    <a:pt x="113429" y="93491"/>
                  </a:moveTo>
                  <a:lnTo>
                    <a:pt x="112256" y="89728"/>
                  </a:lnTo>
                  <a:lnTo>
                    <a:pt x="113429" y="85881"/>
                  </a:lnTo>
                  <a:lnTo>
                    <a:pt x="114696" y="89728"/>
                  </a:lnTo>
                  <a:lnTo>
                    <a:pt x="113429" y="93491"/>
                  </a:lnTo>
                  <a:moveTo>
                    <a:pt x="116386" y="93491"/>
                  </a:moveTo>
                  <a:lnTo>
                    <a:pt x="115119" y="89728"/>
                  </a:lnTo>
                  <a:lnTo>
                    <a:pt x="116386" y="85881"/>
                  </a:lnTo>
                  <a:lnTo>
                    <a:pt x="117606" y="89728"/>
                  </a:lnTo>
                  <a:lnTo>
                    <a:pt x="116386" y="93491"/>
                  </a:lnTo>
                  <a:moveTo>
                    <a:pt x="2158" y="89142"/>
                  </a:moveTo>
                  <a:lnTo>
                    <a:pt x="891" y="85212"/>
                  </a:lnTo>
                  <a:lnTo>
                    <a:pt x="2158" y="81449"/>
                  </a:lnTo>
                  <a:lnTo>
                    <a:pt x="3378" y="85212"/>
                  </a:lnTo>
                  <a:lnTo>
                    <a:pt x="2158" y="89142"/>
                  </a:lnTo>
                  <a:moveTo>
                    <a:pt x="5021" y="89142"/>
                  </a:moveTo>
                  <a:lnTo>
                    <a:pt x="3801" y="85212"/>
                  </a:lnTo>
                  <a:lnTo>
                    <a:pt x="5021" y="81449"/>
                  </a:lnTo>
                  <a:lnTo>
                    <a:pt x="6241" y="85212"/>
                  </a:lnTo>
                  <a:lnTo>
                    <a:pt x="5021" y="89142"/>
                  </a:lnTo>
                  <a:moveTo>
                    <a:pt x="7931" y="89142"/>
                  </a:moveTo>
                  <a:lnTo>
                    <a:pt x="6664" y="85212"/>
                  </a:lnTo>
                  <a:lnTo>
                    <a:pt x="7931" y="81449"/>
                  </a:lnTo>
                  <a:lnTo>
                    <a:pt x="9104" y="85212"/>
                  </a:lnTo>
                  <a:lnTo>
                    <a:pt x="7931" y="89142"/>
                  </a:lnTo>
                  <a:moveTo>
                    <a:pt x="10793" y="89142"/>
                  </a:moveTo>
                  <a:lnTo>
                    <a:pt x="9526" y="85212"/>
                  </a:lnTo>
                  <a:lnTo>
                    <a:pt x="10793" y="81449"/>
                  </a:lnTo>
                  <a:lnTo>
                    <a:pt x="12014" y="85212"/>
                  </a:lnTo>
                  <a:lnTo>
                    <a:pt x="10793" y="89142"/>
                  </a:lnTo>
                  <a:moveTo>
                    <a:pt x="13703" y="89142"/>
                  </a:moveTo>
                  <a:lnTo>
                    <a:pt x="12483" y="85212"/>
                  </a:lnTo>
                  <a:lnTo>
                    <a:pt x="13703" y="81449"/>
                  </a:lnTo>
                  <a:lnTo>
                    <a:pt x="14970" y="85212"/>
                  </a:lnTo>
                  <a:lnTo>
                    <a:pt x="13703" y="89142"/>
                  </a:lnTo>
                  <a:moveTo>
                    <a:pt x="16566" y="89142"/>
                  </a:moveTo>
                  <a:lnTo>
                    <a:pt x="15393" y="85212"/>
                  </a:lnTo>
                  <a:lnTo>
                    <a:pt x="16566" y="81449"/>
                  </a:lnTo>
                  <a:lnTo>
                    <a:pt x="17833" y="85212"/>
                  </a:lnTo>
                  <a:lnTo>
                    <a:pt x="16566" y="89142"/>
                  </a:lnTo>
                  <a:moveTo>
                    <a:pt x="19475" y="89142"/>
                  </a:moveTo>
                  <a:lnTo>
                    <a:pt x="18255" y="85212"/>
                  </a:lnTo>
                  <a:lnTo>
                    <a:pt x="19475" y="81449"/>
                  </a:lnTo>
                  <a:lnTo>
                    <a:pt x="20743" y="85212"/>
                  </a:lnTo>
                  <a:lnTo>
                    <a:pt x="19475" y="89142"/>
                  </a:lnTo>
                  <a:moveTo>
                    <a:pt x="22338" y="89142"/>
                  </a:moveTo>
                  <a:lnTo>
                    <a:pt x="21165" y="85212"/>
                  </a:lnTo>
                  <a:lnTo>
                    <a:pt x="22338" y="81449"/>
                  </a:lnTo>
                  <a:lnTo>
                    <a:pt x="23605" y="85212"/>
                  </a:lnTo>
                  <a:lnTo>
                    <a:pt x="22338" y="89142"/>
                  </a:lnTo>
                  <a:moveTo>
                    <a:pt x="25248" y="89142"/>
                  </a:moveTo>
                  <a:lnTo>
                    <a:pt x="24028" y="85212"/>
                  </a:lnTo>
                  <a:lnTo>
                    <a:pt x="25248" y="81449"/>
                  </a:lnTo>
                  <a:lnTo>
                    <a:pt x="26515" y="85212"/>
                  </a:lnTo>
                  <a:lnTo>
                    <a:pt x="25248" y="89142"/>
                  </a:lnTo>
                  <a:moveTo>
                    <a:pt x="28111" y="89142"/>
                  </a:moveTo>
                  <a:lnTo>
                    <a:pt x="26937" y="85212"/>
                  </a:lnTo>
                  <a:lnTo>
                    <a:pt x="28111" y="81449"/>
                  </a:lnTo>
                  <a:lnTo>
                    <a:pt x="29378" y="85212"/>
                  </a:lnTo>
                  <a:lnTo>
                    <a:pt x="28111" y="89142"/>
                  </a:lnTo>
                  <a:moveTo>
                    <a:pt x="31067" y="89142"/>
                  </a:moveTo>
                  <a:lnTo>
                    <a:pt x="29800" y="85212"/>
                  </a:lnTo>
                  <a:lnTo>
                    <a:pt x="31067" y="81449"/>
                  </a:lnTo>
                  <a:lnTo>
                    <a:pt x="32287" y="85212"/>
                  </a:lnTo>
                  <a:lnTo>
                    <a:pt x="31067" y="89142"/>
                  </a:lnTo>
                  <a:moveTo>
                    <a:pt x="33977" y="89142"/>
                  </a:moveTo>
                  <a:lnTo>
                    <a:pt x="32710" y="85212"/>
                  </a:lnTo>
                  <a:lnTo>
                    <a:pt x="33977" y="81449"/>
                  </a:lnTo>
                  <a:lnTo>
                    <a:pt x="35150" y="85212"/>
                  </a:lnTo>
                  <a:lnTo>
                    <a:pt x="33977" y="89142"/>
                  </a:lnTo>
                  <a:moveTo>
                    <a:pt x="36840" y="89142"/>
                  </a:moveTo>
                  <a:lnTo>
                    <a:pt x="35572" y="85212"/>
                  </a:lnTo>
                  <a:lnTo>
                    <a:pt x="36840" y="81449"/>
                  </a:lnTo>
                  <a:lnTo>
                    <a:pt x="38060" y="85212"/>
                  </a:lnTo>
                  <a:lnTo>
                    <a:pt x="36840" y="89142"/>
                  </a:lnTo>
                  <a:moveTo>
                    <a:pt x="39749" y="89142"/>
                  </a:moveTo>
                  <a:lnTo>
                    <a:pt x="38482" y="85212"/>
                  </a:lnTo>
                  <a:lnTo>
                    <a:pt x="39749" y="81449"/>
                  </a:lnTo>
                  <a:lnTo>
                    <a:pt x="40922" y="85212"/>
                  </a:lnTo>
                  <a:lnTo>
                    <a:pt x="39749" y="89142"/>
                  </a:lnTo>
                  <a:moveTo>
                    <a:pt x="42612" y="89142"/>
                  </a:moveTo>
                  <a:lnTo>
                    <a:pt x="41345" y="85212"/>
                  </a:lnTo>
                  <a:lnTo>
                    <a:pt x="42612" y="81449"/>
                  </a:lnTo>
                  <a:lnTo>
                    <a:pt x="43832" y="85212"/>
                  </a:lnTo>
                  <a:lnTo>
                    <a:pt x="42612" y="89142"/>
                  </a:lnTo>
                  <a:moveTo>
                    <a:pt x="45522" y="89142"/>
                  </a:moveTo>
                  <a:lnTo>
                    <a:pt x="44254" y="85212"/>
                  </a:lnTo>
                  <a:lnTo>
                    <a:pt x="45522" y="81449"/>
                  </a:lnTo>
                  <a:lnTo>
                    <a:pt x="46695" y="85212"/>
                  </a:lnTo>
                  <a:lnTo>
                    <a:pt x="45522" y="89142"/>
                  </a:lnTo>
                  <a:moveTo>
                    <a:pt x="48384" y="89142"/>
                  </a:moveTo>
                  <a:lnTo>
                    <a:pt x="47211" y="85212"/>
                  </a:lnTo>
                  <a:lnTo>
                    <a:pt x="48384" y="81449"/>
                  </a:lnTo>
                  <a:lnTo>
                    <a:pt x="49651" y="85212"/>
                  </a:lnTo>
                  <a:lnTo>
                    <a:pt x="48384" y="89142"/>
                  </a:lnTo>
                  <a:moveTo>
                    <a:pt x="51294" y="89142"/>
                  </a:moveTo>
                  <a:lnTo>
                    <a:pt x="50074" y="85212"/>
                  </a:lnTo>
                  <a:lnTo>
                    <a:pt x="51294" y="81449"/>
                  </a:lnTo>
                  <a:lnTo>
                    <a:pt x="52561" y="85212"/>
                  </a:lnTo>
                  <a:lnTo>
                    <a:pt x="51294" y="89142"/>
                  </a:lnTo>
                  <a:moveTo>
                    <a:pt x="54157" y="89142"/>
                  </a:moveTo>
                  <a:lnTo>
                    <a:pt x="52983" y="85212"/>
                  </a:lnTo>
                  <a:lnTo>
                    <a:pt x="54157" y="81449"/>
                  </a:lnTo>
                  <a:lnTo>
                    <a:pt x="55424" y="85212"/>
                  </a:lnTo>
                  <a:lnTo>
                    <a:pt x="54157" y="89142"/>
                  </a:lnTo>
                  <a:moveTo>
                    <a:pt x="57066" y="89142"/>
                  </a:moveTo>
                  <a:lnTo>
                    <a:pt x="55846" y="85212"/>
                  </a:lnTo>
                  <a:lnTo>
                    <a:pt x="57066" y="81449"/>
                  </a:lnTo>
                  <a:lnTo>
                    <a:pt x="58333" y="85212"/>
                  </a:lnTo>
                  <a:lnTo>
                    <a:pt x="57066" y="89142"/>
                  </a:lnTo>
                  <a:moveTo>
                    <a:pt x="59929" y="89142"/>
                  </a:moveTo>
                  <a:lnTo>
                    <a:pt x="58756" y="85212"/>
                  </a:lnTo>
                  <a:lnTo>
                    <a:pt x="59929" y="81449"/>
                  </a:lnTo>
                  <a:lnTo>
                    <a:pt x="61196" y="85212"/>
                  </a:lnTo>
                  <a:lnTo>
                    <a:pt x="59929" y="89142"/>
                  </a:lnTo>
                  <a:moveTo>
                    <a:pt x="62839" y="89142"/>
                  </a:moveTo>
                  <a:lnTo>
                    <a:pt x="61619" y="85212"/>
                  </a:lnTo>
                  <a:lnTo>
                    <a:pt x="62839" y="81449"/>
                  </a:lnTo>
                  <a:lnTo>
                    <a:pt x="64106" y="85212"/>
                  </a:lnTo>
                  <a:lnTo>
                    <a:pt x="62839" y="89142"/>
                  </a:lnTo>
                  <a:moveTo>
                    <a:pt x="65795" y="89142"/>
                  </a:moveTo>
                  <a:lnTo>
                    <a:pt x="64528" y="85212"/>
                  </a:lnTo>
                  <a:lnTo>
                    <a:pt x="65795" y="81449"/>
                  </a:lnTo>
                  <a:lnTo>
                    <a:pt x="66969" y="85212"/>
                  </a:lnTo>
                  <a:lnTo>
                    <a:pt x="65795" y="89142"/>
                  </a:lnTo>
                  <a:moveTo>
                    <a:pt x="68658" y="89142"/>
                  </a:moveTo>
                  <a:lnTo>
                    <a:pt x="67391" y="85212"/>
                  </a:lnTo>
                  <a:lnTo>
                    <a:pt x="68658" y="81449"/>
                  </a:lnTo>
                  <a:lnTo>
                    <a:pt x="69878" y="85212"/>
                  </a:lnTo>
                  <a:lnTo>
                    <a:pt x="68658" y="89142"/>
                  </a:lnTo>
                  <a:moveTo>
                    <a:pt x="71568" y="89142"/>
                  </a:moveTo>
                  <a:lnTo>
                    <a:pt x="70301" y="85212"/>
                  </a:lnTo>
                  <a:lnTo>
                    <a:pt x="71568" y="81449"/>
                  </a:lnTo>
                  <a:lnTo>
                    <a:pt x="72741" y="85212"/>
                  </a:lnTo>
                  <a:lnTo>
                    <a:pt x="71568" y="89142"/>
                  </a:lnTo>
                  <a:moveTo>
                    <a:pt x="74430" y="89142"/>
                  </a:moveTo>
                  <a:lnTo>
                    <a:pt x="73163" y="85212"/>
                  </a:lnTo>
                  <a:lnTo>
                    <a:pt x="74430" y="81449"/>
                  </a:lnTo>
                  <a:lnTo>
                    <a:pt x="75651" y="85212"/>
                  </a:lnTo>
                  <a:lnTo>
                    <a:pt x="74430" y="89142"/>
                  </a:lnTo>
                  <a:moveTo>
                    <a:pt x="77340" y="89142"/>
                  </a:moveTo>
                  <a:lnTo>
                    <a:pt x="76073" y="85212"/>
                  </a:lnTo>
                  <a:lnTo>
                    <a:pt x="77340" y="81449"/>
                  </a:lnTo>
                  <a:lnTo>
                    <a:pt x="78513" y="85212"/>
                  </a:lnTo>
                  <a:lnTo>
                    <a:pt x="77340" y="89142"/>
                  </a:lnTo>
                  <a:moveTo>
                    <a:pt x="80203" y="89142"/>
                  </a:moveTo>
                  <a:lnTo>
                    <a:pt x="78936" y="85212"/>
                  </a:lnTo>
                  <a:lnTo>
                    <a:pt x="80203" y="81449"/>
                  </a:lnTo>
                  <a:lnTo>
                    <a:pt x="81423" y="85212"/>
                  </a:lnTo>
                  <a:lnTo>
                    <a:pt x="80203" y="89142"/>
                  </a:lnTo>
                  <a:moveTo>
                    <a:pt x="83113" y="89142"/>
                  </a:moveTo>
                  <a:lnTo>
                    <a:pt x="81892" y="85212"/>
                  </a:lnTo>
                  <a:lnTo>
                    <a:pt x="83113" y="81449"/>
                  </a:lnTo>
                  <a:lnTo>
                    <a:pt x="84380" y="85212"/>
                  </a:lnTo>
                  <a:lnTo>
                    <a:pt x="83113" y="89142"/>
                  </a:lnTo>
                  <a:moveTo>
                    <a:pt x="85975" y="89142"/>
                  </a:moveTo>
                  <a:lnTo>
                    <a:pt x="84802" y="85212"/>
                  </a:lnTo>
                  <a:lnTo>
                    <a:pt x="85975" y="81449"/>
                  </a:lnTo>
                  <a:lnTo>
                    <a:pt x="87242" y="85212"/>
                  </a:lnTo>
                  <a:lnTo>
                    <a:pt x="85975" y="89142"/>
                  </a:lnTo>
                  <a:moveTo>
                    <a:pt x="88885" y="89142"/>
                  </a:moveTo>
                  <a:lnTo>
                    <a:pt x="87665" y="85212"/>
                  </a:lnTo>
                  <a:lnTo>
                    <a:pt x="88885" y="81449"/>
                  </a:lnTo>
                  <a:lnTo>
                    <a:pt x="90152" y="85212"/>
                  </a:lnTo>
                  <a:lnTo>
                    <a:pt x="88885" y="89142"/>
                  </a:lnTo>
                  <a:moveTo>
                    <a:pt x="91748" y="89142"/>
                  </a:moveTo>
                  <a:lnTo>
                    <a:pt x="90574" y="85212"/>
                  </a:lnTo>
                  <a:lnTo>
                    <a:pt x="91748" y="81449"/>
                  </a:lnTo>
                  <a:lnTo>
                    <a:pt x="93015" y="85212"/>
                  </a:lnTo>
                  <a:lnTo>
                    <a:pt x="91748" y="89142"/>
                  </a:lnTo>
                  <a:moveTo>
                    <a:pt x="94657" y="89142"/>
                  </a:moveTo>
                  <a:lnTo>
                    <a:pt x="93437" y="85212"/>
                  </a:lnTo>
                  <a:lnTo>
                    <a:pt x="94657" y="81449"/>
                  </a:lnTo>
                  <a:lnTo>
                    <a:pt x="95924" y="85212"/>
                  </a:lnTo>
                  <a:lnTo>
                    <a:pt x="94657" y="89142"/>
                  </a:lnTo>
                  <a:moveTo>
                    <a:pt x="97520" y="89142"/>
                  </a:moveTo>
                  <a:lnTo>
                    <a:pt x="96347" y="85212"/>
                  </a:lnTo>
                  <a:lnTo>
                    <a:pt x="97520" y="81449"/>
                  </a:lnTo>
                  <a:lnTo>
                    <a:pt x="98787" y="85212"/>
                  </a:lnTo>
                  <a:lnTo>
                    <a:pt x="97520" y="89142"/>
                  </a:lnTo>
                  <a:moveTo>
                    <a:pt x="100477" y="89142"/>
                  </a:moveTo>
                  <a:lnTo>
                    <a:pt x="99210" y="85212"/>
                  </a:lnTo>
                  <a:lnTo>
                    <a:pt x="100477" y="81449"/>
                  </a:lnTo>
                  <a:lnTo>
                    <a:pt x="101697" y="85212"/>
                  </a:lnTo>
                  <a:lnTo>
                    <a:pt x="100477" y="89142"/>
                  </a:lnTo>
                  <a:moveTo>
                    <a:pt x="103386" y="89142"/>
                  </a:moveTo>
                  <a:lnTo>
                    <a:pt x="102119" y="85212"/>
                  </a:lnTo>
                  <a:lnTo>
                    <a:pt x="103386" y="81449"/>
                  </a:lnTo>
                  <a:lnTo>
                    <a:pt x="104560" y="85212"/>
                  </a:lnTo>
                  <a:lnTo>
                    <a:pt x="103386" y="89142"/>
                  </a:lnTo>
                  <a:moveTo>
                    <a:pt x="106249" y="89142"/>
                  </a:moveTo>
                  <a:lnTo>
                    <a:pt x="104982" y="85212"/>
                  </a:lnTo>
                  <a:lnTo>
                    <a:pt x="106249" y="81449"/>
                  </a:lnTo>
                  <a:lnTo>
                    <a:pt x="107469" y="85212"/>
                  </a:lnTo>
                  <a:lnTo>
                    <a:pt x="106249" y="89142"/>
                  </a:lnTo>
                  <a:moveTo>
                    <a:pt x="109159" y="89142"/>
                  </a:moveTo>
                  <a:lnTo>
                    <a:pt x="107892" y="85212"/>
                  </a:lnTo>
                  <a:lnTo>
                    <a:pt x="109159" y="81449"/>
                  </a:lnTo>
                  <a:lnTo>
                    <a:pt x="110332" y="85212"/>
                  </a:lnTo>
                  <a:lnTo>
                    <a:pt x="109159" y="89142"/>
                  </a:lnTo>
                  <a:moveTo>
                    <a:pt x="112021" y="89142"/>
                  </a:moveTo>
                  <a:lnTo>
                    <a:pt x="110754" y="85212"/>
                  </a:lnTo>
                  <a:lnTo>
                    <a:pt x="112021" y="81449"/>
                  </a:lnTo>
                  <a:lnTo>
                    <a:pt x="113242" y="85212"/>
                  </a:lnTo>
                  <a:lnTo>
                    <a:pt x="112021" y="89142"/>
                  </a:lnTo>
                  <a:moveTo>
                    <a:pt x="114931" y="89142"/>
                  </a:moveTo>
                  <a:lnTo>
                    <a:pt x="113664" y="85212"/>
                  </a:lnTo>
                  <a:lnTo>
                    <a:pt x="114931" y="81449"/>
                  </a:lnTo>
                  <a:lnTo>
                    <a:pt x="116104" y="85212"/>
                  </a:lnTo>
                  <a:lnTo>
                    <a:pt x="114931" y="89142"/>
                  </a:lnTo>
                  <a:moveTo>
                    <a:pt x="117794" y="89142"/>
                  </a:moveTo>
                  <a:lnTo>
                    <a:pt x="116621" y="85212"/>
                  </a:lnTo>
                  <a:lnTo>
                    <a:pt x="117794" y="81449"/>
                  </a:lnTo>
                  <a:lnTo>
                    <a:pt x="119061" y="85212"/>
                  </a:lnTo>
                  <a:lnTo>
                    <a:pt x="117794" y="89142"/>
                  </a:lnTo>
                  <a:moveTo>
                    <a:pt x="3566" y="84627"/>
                  </a:moveTo>
                  <a:lnTo>
                    <a:pt x="2393" y="80864"/>
                  </a:lnTo>
                  <a:lnTo>
                    <a:pt x="3566" y="76933"/>
                  </a:lnTo>
                  <a:lnTo>
                    <a:pt x="4833" y="80864"/>
                  </a:lnTo>
                  <a:lnTo>
                    <a:pt x="3566" y="84627"/>
                  </a:lnTo>
                  <a:moveTo>
                    <a:pt x="6429" y="84627"/>
                  </a:moveTo>
                  <a:lnTo>
                    <a:pt x="5256" y="80864"/>
                  </a:lnTo>
                  <a:lnTo>
                    <a:pt x="6429" y="76933"/>
                  </a:lnTo>
                  <a:lnTo>
                    <a:pt x="7696" y="80864"/>
                  </a:lnTo>
                  <a:lnTo>
                    <a:pt x="6429" y="84627"/>
                  </a:lnTo>
                  <a:moveTo>
                    <a:pt x="9339" y="84627"/>
                  </a:moveTo>
                  <a:lnTo>
                    <a:pt x="8118" y="80864"/>
                  </a:lnTo>
                  <a:lnTo>
                    <a:pt x="9339" y="76933"/>
                  </a:lnTo>
                  <a:lnTo>
                    <a:pt x="10606" y="80864"/>
                  </a:lnTo>
                  <a:lnTo>
                    <a:pt x="9339" y="84627"/>
                  </a:lnTo>
                  <a:moveTo>
                    <a:pt x="12295" y="84627"/>
                  </a:moveTo>
                  <a:lnTo>
                    <a:pt x="11028" y="80864"/>
                  </a:lnTo>
                  <a:lnTo>
                    <a:pt x="12295" y="76933"/>
                  </a:lnTo>
                  <a:lnTo>
                    <a:pt x="13468" y="80864"/>
                  </a:lnTo>
                  <a:lnTo>
                    <a:pt x="12295" y="84627"/>
                  </a:lnTo>
                  <a:moveTo>
                    <a:pt x="15158" y="84627"/>
                  </a:moveTo>
                  <a:lnTo>
                    <a:pt x="13891" y="80864"/>
                  </a:lnTo>
                  <a:lnTo>
                    <a:pt x="15158" y="76933"/>
                  </a:lnTo>
                  <a:lnTo>
                    <a:pt x="16378" y="80864"/>
                  </a:lnTo>
                  <a:lnTo>
                    <a:pt x="15158" y="84627"/>
                  </a:lnTo>
                  <a:moveTo>
                    <a:pt x="18068" y="84627"/>
                  </a:moveTo>
                  <a:lnTo>
                    <a:pt x="16800" y="80864"/>
                  </a:lnTo>
                  <a:lnTo>
                    <a:pt x="18068" y="76933"/>
                  </a:lnTo>
                  <a:lnTo>
                    <a:pt x="19241" y="80864"/>
                  </a:lnTo>
                  <a:lnTo>
                    <a:pt x="18068" y="84627"/>
                  </a:lnTo>
                  <a:moveTo>
                    <a:pt x="20930" y="84627"/>
                  </a:moveTo>
                  <a:lnTo>
                    <a:pt x="19663" y="80864"/>
                  </a:lnTo>
                  <a:lnTo>
                    <a:pt x="20930" y="76933"/>
                  </a:lnTo>
                  <a:lnTo>
                    <a:pt x="22150" y="80864"/>
                  </a:lnTo>
                  <a:lnTo>
                    <a:pt x="20930" y="84627"/>
                  </a:lnTo>
                  <a:moveTo>
                    <a:pt x="23840" y="84627"/>
                  </a:moveTo>
                  <a:lnTo>
                    <a:pt x="22573" y="80864"/>
                  </a:lnTo>
                  <a:lnTo>
                    <a:pt x="23840" y="76933"/>
                  </a:lnTo>
                  <a:lnTo>
                    <a:pt x="25013" y="80864"/>
                  </a:lnTo>
                  <a:lnTo>
                    <a:pt x="23840" y="84627"/>
                  </a:lnTo>
                  <a:moveTo>
                    <a:pt x="26703" y="84627"/>
                  </a:moveTo>
                  <a:lnTo>
                    <a:pt x="25436" y="80864"/>
                  </a:lnTo>
                  <a:lnTo>
                    <a:pt x="26703" y="76933"/>
                  </a:lnTo>
                  <a:lnTo>
                    <a:pt x="27923" y="80864"/>
                  </a:lnTo>
                  <a:lnTo>
                    <a:pt x="26703" y="84627"/>
                  </a:lnTo>
                  <a:moveTo>
                    <a:pt x="29612" y="84627"/>
                  </a:moveTo>
                  <a:lnTo>
                    <a:pt x="28392" y="80864"/>
                  </a:lnTo>
                  <a:lnTo>
                    <a:pt x="29612" y="76933"/>
                  </a:lnTo>
                  <a:lnTo>
                    <a:pt x="30879" y="80864"/>
                  </a:lnTo>
                  <a:lnTo>
                    <a:pt x="29612" y="84627"/>
                  </a:lnTo>
                  <a:moveTo>
                    <a:pt x="32475" y="84627"/>
                  </a:moveTo>
                  <a:lnTo>
                    <a:pt x="31302" y="80864"/>
                  </a:lnTo>
                  <a:lnTo>
                    <a:pt x="32475" y="76933"/>
                  </a:lnTo>
                  <a:lnTo>
                    <a:pt x="33742" y="80864"/>
                  </a:lnTo>
                  <a:lnTo>
                    <a:pt x="32475" y="84627"/>
                  </a:lnTo>
                  <a:moveTo>
                    <a:pt x="35385" y="84627"/>
                  </a:moveTo>
                  <a:lnTo>
                    <a:pt x="34165" y="80864"/>
                  </a:lnTo>
                  <a:lnTo>
                    <a:pt x="35385" y="76933"/>
                  </a:lnTo>
                  <a:lnTo>
                    <a:pt x="36652" y="80864"/>
                  </a:lnTo>
                  <a:lnTo>
                    <a:pt x="35385" y="84627"/>
                  </a:lnTo>
                  <a:moveTo>
                    <a:pt x="38247" y="84627"/>
                  </a:moveTo>
                  <a:lnTo>
                    <a:pt x="37074" y="80864"/>
                  </a:lnTo>
                  <a:lnTo>
                    <a:pt x="38247" y="76933"/>
                  </a:lnTo>
                  <a:lnTo>
                    <a:pt x="39515" y="80864"/>
                  </a:lnTo>
                  <a:lnTo>
                    <a:pt x="38247" y="84627"/>
                  </a:lnTo>
                  <a:moveTo>
                    <a:pt x="41157" y="84627"/>
                  </a:moveTo>
                  <a:lnTo>
                    <a:pt x="39937" y="80864"/>
                  </a:lnTo>
                  <a:lnTo>
                    <a:pt x="41157" y="76933"/>
                  </a:lnTo>
                  <a:lnTo>
                    <a:pt x="42424" y="80864"/>
                  </a:lnTo>
                  <a:lnTo>
                    <a:pt x="41157" y="84627"/>
                  </a:lnTo>
                  <a:moveTo>
                    <a:pt x="44020" y="84627"/>
                  </a:moveTo>
                  <a:lnTo>
                    <a:pt x="42847" y="80864"/>
                  </a:lnTo>
                  <a:lnTo>
                    <a:pt x="44020" y="76933"/>
                  </a:lnTo>
                  <a:lnTo>
                    <a:pt x="45287" y="80864"/>
                  </a:lnTo>
                  <a:lnTo>
                    <a:pt x="44020" y="84627"/>
                  </a:lnTo>
                  <a:moveTo>
                    <a:pt x="46976" y="84627"/>
                  </a:moveTo>
                  <a:lnTo>
                    <a:pt x="45709" y="80864"/>
                  </a:lnTo>
                  <a:lnTo>
                    <a:pt x="46976" y="76933"/>
                  </a:lnTo>
                  <a:lnTo>
                    <a:pt x="48197" y="80864"/>
                  </a:lnTo>
                  <a:lnTo>
                    <a:pt x="46976" y="84627"/>
                  </a:lnTo>
                  <a:moveTo>
                    <a:pt x="49886" y="84627"/>
                  </a:moveTo>
                  <a:lnTo>
                    <a:pt x="48619" y="80864"/>
                  </a:lnTo>
                  <a:lnTo>
                    <a:pt x="49886" y="76933"/>
                  </a:lnTo>
                  <a:lnTo>
                    <a:pt x="51059" y="80864"/>
                  </a:lnTo>
                  <a:lnTo>
                    <a:pt x="49886" y="84627"/>
                  </a:lnTo>
                  <a:moveTo>
                    <a:pt x="52749" y="84627"/>
                  </a:moveTo>
                  <a:lnTo>
                    <a:pt x="51482" y="80864"/>
                  </a:lnTo>
                  <a:lnTo>
                    <a:pt x="52749" y="76933"/>
                  </a:lnTo>
                  <a:lnTo>
                    <a:pt x="53969" y="80864"/>
                  </a:lnTo>
                  <a:lnTo>
                    <a:pt x="52749" y="84627"/>
                  </a:lnTo>
                  <a:moveTo>
                    <a:pt x="55658" y="84627"/>
                  </a:moveTo>
                  <a:lnTo>
                    <a:pt x="54391" y="80864"/>
                  </a:lnTo>
                  <a:lnTo>
                    <a:pt x="55658" y="76933"/>
                  </a:lnTo>
                  <a:lnTo>
                    <a:pt x="56832" y="80864"/>
                  </a:lnTo>
                  <a:lnTo>
                    <a:pt x="55658" y="84627"/>
                  </a:lnTo>
                  <a:moveTo>
                    <a:pt x="58521" y="84627"/>
                  </a:moveTo>
                  <a:lnTo>
                    <a:pt x="57254" y="80864"/>
                  </a:lnTo>
                  <a:lnTo>
                    <a:pt x="58521" y="76933"/>
                  </a:lnTo>
                  <a:lnTo>
                    <a:pt x="59741" y="80864"/>
                  </a:lnTo>
                  <a:lnTo>
                    <a:pt x="58521" y="84627"/>
                  </a:lnTo>
                  <a:moveTo>
                    <a:pt x="61431" y="84627"/>
                  </a:moveTo>
                  <a:lnTo>
                    <a:pt x="60164" y="80864"/>
                  </a:lnTo>
                  <a:lnTo>
                    <a:pt x="61431" y="76933"/>
                  </a:lnTo>
                  <a:lnTo>
                    <a:pt x="62604" y="80864"/>
                  </a:lnTo>
                  <a:lnTo>
                    <a:pt x="61431" y="84627"/>
                  </a:lnTo>
                  <a:moveTo>
                    <a:pt x="64294" y="84627"/>
                  </a:moveTo>
                  <a:lnTo>
                    <a:pt x="63120" y="80864"/>
                  </a:lnTo>
                  <a:lnTo>
                    <a:pt x="64294" y="76933"/>
                  </a:lnTo>
                  <a:lnTo>
                    <a:pt x="65561" y="80864"/>
                  </a:lnTo>
                  <a:lnTo>
                    <a:pt x="64294" y="84627"/>
                  </a:lnTo>
                  <a:moveTo>
                    <a:pt x="67203" y="84627"/>
                  </a:moveTo>
                  <a:lnTo>
                    <a:pt x="65983" y="80864"/>
                  </a:lnTo>
                  <a:lnTo>
                    <a:pt x="67203" y="76933"/>
                  </a:lnTo>
                  <a:lnTo>
                    <a:pt x="68470" y="80864"/>
                  </a:lnTo>
                  <a:lnTo>
                    <a:pt x="67203" y="84627"/>
                  </a:lnTo>
                  <a:moveTo>
                    <a:pt x="70066" y="84627"/>
                  </a:moveTo>
                  <a:lnTo>
                    <a:pt x="68893" y="80864"/>
                  </a:lnTo>
                  <a:lnTo>
                    <a:pt x="70066" y="76933"/>
                  </a:lnTo>
                  <a:lnTo>
                    <a:pt x="71333" y="80864"/>
                  </a:lnTo>
                  <a:lnTo>
                    <a:pt x="70066" y="84627"/>
                  </a:lnTo>
                  <a:moveTo>
                    <a:pt x="72976" y="84627"/>
                  </a:moveTo>
                  <a:lnTo>
                    <a:pt x="71755" y="80864"/>
                  </a:lnTo>
                  <a:lnTo>
                    <a:pt x="72976" y="76933"/>
                  </a:lnTo>
                  <a:lnTo>
                    <a:pt x="74243" y="80864"/>
                  </a:lnTo>
                  <a:lnTo>
                    <a:pt x="72976" y="84627"/>
                  </a:lnTo>
                  <a:moveTo>
                    <a:pt x="75838" y="84627"/>
                  </a:moveTo>
                  <a:lnTo>
                    <a:pt x="74665" y="80864"/>
                  </a:lnTo>
                  <a:lnTo>
                    <a:pt x="75838" y="76933"/>
                  </a:lnTo>
                  <a:lnTo>
                    <a:pt x="77105" y="80864"/>
                  </a:lnTo>
                  <a:lnTo>
                    <a:pt x="75838" y="84627"/>
                  </a:lnTo>
                  <a:moveTo>
                    <a:pt x="78748" y="84627"/>
                  </a:moveTo>
                  <a:lnTo>
                    <a:pt x="77528" y="80864"/>
                  </a:lnTo>
                  <a:lnTo>
                    <a:pt x="78748" y="76933"/>
                  </a:lnTo>
                  <a:lnTo>
                    <a:pt x="80015" y="80864"/>
                  </a:lnTo>
                  <a:lnTo>
                    <a:pt x="78748" y="84627"/>
                  </a:lnTo>
                  <a:moveTo>
                    <a:pt x="81705" y="84627"/>
                  </a:moveTo>
                  <a:lnTo>
                    <a:pt x="80438" y="80864"/>
                  </a:lnTo>
                  <a:lnTo>
                    <a:pt x="81705" y="76933"/>
                  </a:lnTo>
                  <a:lnTo>
                    <a:pt x="82878" y="80864"/>
                  </a:lnTo>
                  <a:lnTo>
                    <a:pt x="81705" y="84627"/>
                  </a:lnTo>
                  <a:moveTo>
                    <a:pt x="84567" y="84627"/>
                  </a:moveTo>
                  <a:lnTo>
                    <a:pt x="83300" y="80864"/>
                  </a:lnTo>
                  <a:lnTo>
                    <a:pt x="84567" y="76933"/>
                  </a:lnTo>
                  <a:lnTo>
                    <a:pt x="85788" y="80864"/>
                  </a:lnTo>
                  <a:lnTo>
                    <a:pt x="84567" y="84627"/>
                  </a:lnTo>
                  <a:moveTo>
                    <a:pt x="87477" y="84627"/>
                  </a:moveTo>
                  <a:lnTo>
                    <a:pt x="86210" y="80864"/>
                  </a:lnTo>
                  <a:lnTo>
                    <a:pt x="87477" y="76933"/>
                  </a:lnTo>
                  <a:lnTo>
                    <a:pt x="88650" y="80864"/>
                  </a:lnTo>
                  <a:lnTo>
                    <a:pt x="87477" y="84627"/>
                  </a:lnTo>
                  <a:moveTo>
                    <a:pt x="90340" y="84627"/>
                  </a:moveTo>
                  <a:lnTo>
                    <a:pt x="89073" y="80864"/>
                  </a:lnTo>
                  <a:lnTo>
                    <a:pt x="90340" y="76933"/>
                  </a:lnTo>
                  <a:lnTo>
                    <a:pt x="91560" y="80864"/>
                  </a:lnTo>
                  <a:lnTo>
                    <a:pt x="90340" y="84627"/>
                  </a:lnTo>
                  <a:moveTo>
                    <a:pt x="93249" y="84627"/>
                  </a:moveTo>
                  <a:lnTo>
                    <a:pt x="91982" y="80864"/>
                  </a:lnTo>
                  <a:lnTo>
                    <a:pt x="93249" y="76933"/>
                  </a:lnTo>
                  <a:lnTo>
                    <a:pt x="94423" y="80864"/>
                  </a:lnTo>
                  <a:lnTo>
                    <a:pt x="93249" y="84627"/>
                  </a:lnTo>
                  <a:moveTo>
                    <a:pt x="96112" y="84627"/>
                  </a:moveTo>
                  <a:lnTo>
                    <a:pt x="94845" y="80864"/>
                  </a:lnTo>
                  <a:lnTo>
                    <a:pt x="96112" y="76933"/>
                  </a:lnTo>
                  <a:lnTo>
                    <a:pt x="97332" y="80864"/>
                  </a:lnTo>
                  <a:lnTo>
                    <a:pt x="96112" y="84627"/>
                  </a:lnTo>
                  <a:moveTo>
                    <a:pt x="99022" y="84627"/>
                  </a:moveTo>
                  <a:lnTo>
                    <a:pt x="97802" y="80864"/>
                  </a:lnTo>
                  <a:lnTo>
                    <a:pt x="99022" y="76933"/>
                  </a:lnTo>
                  <a:lnTo>
                    <a:pt x="100289" y="80864"/>
                  </a:lnTo>
                  <a:lnTo>
                    <a:pt x="99022" y="84627"/>
                  </a:lnTo>
                  <a:moveTo>
                    <a:pt x="101885" y="84627"/>
                  </a:moveTo>
                  <a:lnTo>
                    <a:pt x="100711" y="80864"/>
                  </a:lnTo>
                  <a:lnTo>
                    <a:pt x="101885" y="76933"/>
                  </a:lnTo>
                  <a:lnTo>
                    <a:pt x="103152" y="80864"/>
                  </a:lnTo>
                  <a:lnTo>
                    <a:pt x="101885" y="84627"/>
                  </a:lnTo>
                  <a:moveTo>
                    <a:pt x="104794" y="84627"/>
                  </a:moveTo>
                  <a:lnTo>
                    <a:pt x="103574" y="80864"/>
                  </a:lnTo>
                  <a:lnTo>
                    <a:pt x="104794" y="76933"/>
                  </a:lnTo>
                  <a:lnTo>
                    <a:pt x="106061" y="80864"/>
                  </a:lnTo>
                  <a:lnTo>
                    <a:pt x="104794" y="84627"/>
                  </a:lnTo>
                  <a:moveTo>
                    <a:pt x="107657" y="84627"/>
                  </a:moveTo>
                  <a:lnTo>
                    <a:pt x="106484" y="80864"/>
                  </a:lnTo>
                  <a:lnTo>
                    <a:pt x="107657" y="76933"/>
                  </a:lnTo>
                  <a:lnTo>
                    <a:pt x="108924" y="80864"/>
                  </a:lnTo>
                  <a:lnTo>
                    <a:pt x="107657" y="84627"/>
                  </a:lnTo>
                  <a:moveTo>
                    <a:pt x="110567" y="84627"/>
                  </a:moveTo>
                  <a:lnTo>
                    <a:pt x="109346" y="80864"/>
                  </a:lnTo>
                  <a:lnTo>
                    <a:pt x="110567" y="76933"/>
                  </a:lnTo>
                  <a:lnTo>
                    <a:pt x="111834" y="80864"/>
                  </a:lnTo>
                  <a:lnTo>
                    <a:pt x="110567" y="84627"/>
                  </a:lnTo>
                  <a:moveTo>
                    <a:pt x="113429" y="84627"/>
                  </a:moveTo>
                  <a:lnTo>
                    <a:pt x="112256" y="80864"/>
                  </a:lnTo>
                  <a:lnTo>
                    <a:pt x="113429" y="76933"/>
                  </a:lnTo>
                  <a:lnTo>
                    <a:pt x="114696" y="80864"/>
                  </a:lnTo>
                  <a:lnTo>
                    <a:pt x="113429" y="84627"/>
                  </a:lnTo>
                  <a:moveTo>
                    <a:pt x="116386" y="84627"/>
                  </a:moveTo>
                  <a:lnTo>
                    <a:pt x="115119" y="80864"/>
                  </a:lnTo>
                  <a:lnTo>
                    <a:pt x="116386" y="76933"/>
                  </a:lnTo>
                  <a:lnTo>
                    <a:pt x="117606" y="80864"/>
                  </a:lnTo>
                  <a:lnTo>
                    <a:pt x="116386" y="84627"/>
                  </a:lnTo>
                  <a:moveTo>
                    <a:pt x="2158" y="80111"/>
                  </a:moveTo>
                  <a:lnTo>
                    <a:pt x="891" y="76348"/>
                  </a:lnTo>
                  <a:lnTo>
                    <a:pt x="2158" y="72585"/>
                  </a:lnTo>
                  <a:lnTo>
                    <a:pt x="3378" y="76348"/>
                  </a:lnTo>
                  <a:lnTo>
                    <a:pt x="2158" y="80111"/>
                  </a:lnTo>
                  <a:moveTo>
                    <a:pt x="5021" y="80111"/>
                  </a:moveTo>
                  <a:lnTo>
                    <a:pt x="3801" y="76348"/>
                  </a:lnTo>
                  <a:lnTo>
                    <a:pt x="5021" y="72585"/>
                  </a:lnTo>
                  <a:lnTo>
                    <a:pt x="6241" y="76348"/>
                  </a:lnTo>
                  <a:lnTo>
                    <a:pt x="5021" y="80111"/>
                  </a:lnTo>
                  <a:moveTo>
                    <a:pt x="7931" y="80111"/>
                  </a:moveTo>
                  <a:lnTo>
                    <a:pt x="6664" y="76348"/>
                  </a:lnTo>
                  <a:lnTo>
                    <a:pt x="7931" y="72585"/>
                  </a:lnTo>
                  <a:lnTo>
                    <a:pt x="9104" y="76348"/>
                  </a:lnTo>
                  <a:lnTo>
                    <a:pt x="7931" y="80111"/>
                  </a:lnTo>
                  <a:moveTo>
                    <a:pt x="10793" y="80111"/>
                  </a:moveTo>
                  <a:lnTo>
                    <a:pt x="9526" y="76348"/>
                  </a:lnTo>
                  <a:lnTo>
                    <a:pt x="10793" y="72585"/>
                  </a:lnTo>
                  <a:lnTo>
                    <a:pt x="12014" y="76348"/>
                  </a:lnTo>
                  <a:lnTo>
                    <a:pt x="10793" y="80111"/>
                  </a:lnTo>
                  <a:moveTo>
                    <a:pt x="13703" y="80111"/>
                  </a:moveTo>
                  <a:lnTo>
                    <a:pt x="12483" y="76348"/>
                  </a:lnTo>
                  <a:lnTo>
                    <a:pt x="13703" y="72585"/>
                  </a:lnTo>
                  <a:lnTo>
                    <a:pt x="14970" y="76348"/>
                  </a:lnTo>
                  <a:lnTo>
                    <a:pt x="13703" y="80111"/>
                  </a:lnTo>
                  <a:moveTo>
                    <a:pt x="16566" y="80111"/>
                  </a:moveTo>
                  <a:lnTo>
                    <a:pt x="15393" y="76348"/>
                  </a:lnTo>
                  <a:lnTo>
                    <a:pt x="16566" y="72585"/>
                  </a:lnTo>
                  <a:lnTo>
                    <a:pt x="17833" y="76348"/>
                  </a:lnTo>
                  <a:lnTo>
                    <a:pt x="16566" y="80111"/>
                  </a:lnTo>
                  <a:moveTo>
                    <a:pt x="19475" y="80111"/>
                  </a:moveTo>
                  <a:lnTo>
                    <a:pt x="18255" y="76348"/>
                  </a:lnTo>
                  <a:lnTo>
                    <a:pt x="19475" y="72585"/>
                  </a:lnTo>
                  <a:lnTo>
                    <a:pt x="20743" y="76348"/>
                  </a:lnTo>
                  <a:lnTo>
                    <a:pt x="19475" y="80111"/>
                  </a:lnTo>
                  <a:moveTo>
                    <a:pt x="22338" y="80111"/>
                  </a:moveTo>
                  <a:lnTo>
                    <a:pt x="21165" y="76348"/>
                  </a:lnTo>
                  <a:lnTo>
                    <a:pt x="22338" y="72585"/>
                  </a:lnTo>
                  <a:lnTo>
                    <a:pt x="23605" y="76348"/>
                  </a:lnTo>
                  <a:lnTo>
                    <a:pt x="22338" y="80111"/>
                  </a:lnTo>
                  <a:moveTo>
                    <a:pt x="25248" y="80111"/>
                  </a:moveTo>
                  <a:lnTo>
                    <a:pt x="24028" y="76348"/>
                  </a:lnTo>
                  <a:lnTo>
                    <a:pt x="25248" y="72585"/>
                  </a:lnTo>
                  <a:lnTo>
                    <a:pt x="26515" y="76348"/>
                  </a:lnTo>
                  <a:lnTo>
                    <a:pt x="25248" y="80111"/>
                  </a:lnTo>
                  <a:moveTo>
                    <a:pt x="28111" y="80111"/>
                  </a:moveTo>
                  <a:lnTo>
                    <a:pt x="26937" y="76348"/>
                  </a:lnTo>
                  <a:lnTo>
                    <a:pt x="28111" y="72585"/>
                  </a:lnTo>
                  <a:lnTo>
                    <a:pt x="29378" y="76348"/>
                  </a:lnTo>
                  <a:lnTo>
                    <a:pt x="28111" y="80111"/>
                  </a:lnTo>
                  <a:moveTo>
                    <a:pt x="31067" y="80111"/>
                  </a:moveTo>
                  <a:lnTo>
                    <a:pt x="29800" y="76348"/>
                  </a:lnTo>
                  <a:lnTo>
                    <a:pt x="31067" y="72585"/>
                  </a:lnTo>
                  <a:lnTo>
                    <a:pt x="32287" y="76348"/>
                  </a:lnTo>
                  <a:lnTo>
                    <a:pt x="31067" y="80111"/>
                  </a:lnTo>
                  <a:moveTo>
                    <a:pt x="33977" y="80111"/>
                  </a:moveTo>
                  <a:lnTo>
                    <a:pt x="32710" y="76348"/>
                  </a:lnTo>
                  <a:lnTo>
                    <a:pt x="33977" y="72585"/>
                  </a:lnTo>
                  <a:lnTo>
                    <a:pt x="35150" y="76348"/>
                  </a:lnTo>
                  <a:lnTo>
                    <a:pt x="33977" y="80111"/>
                  </a:lnTo>
                  <a:moveTo>
                    <a:pt x="36840" y="80111"/>
                  </a:moveTo>
                  <a:lnTo>
                    <a:pt x="35572" y="76348"/>
                  </a:lnTo>
                  <a:lnTo>
                    <a:pt x="36840" y="72585"/>
                  </a:lnTo>
                  <a:lnTo>
                    <a:pt x="38060" y="76348"/>
                  </a:lnTo>
                  <a:lnTo>
                    <a:pt x="36840" y="80111"/>
                  </a:lnTo>
                  <a:moveTo>
                    <a:pt x="39749" y="80111"/>
                  </a:moveTo>
                  <a:lnTo>
                    <a:pt x="38482" y="76348"/>
                  </a:lnTo>
                  <a:lnTo>
                    <a:pt x="39749" y="72585"/>
                  </a:lnTo>
                  <a:lnTo>
                    <a:pt x="40922" y="76348"/>
                  </a:lnTo>
                  <a:lnTo>
                    <a:pt x="39749" y="80111"/>
                  </a:lnTo>
                  <a:moveTo>
                    <a:pt x="42612" y="80111"/>
                  </a:moveTo>
                  <a:lnTo>
                    <a:pt x="41345" y="76348"/>
                  </a:lnTo>
                  <a:lnTo>
                    <a:pt x="42612" y="72585"/>
                  </a:lnTo>
                  <a:lnTo>
                    <a:pt x="43832" y="76348"/>
                  </a:lnTo>
                  <a:lnTo>
                    <a:pt x="42612" y="80111"/>
                  </a:lnTo>
                  <a:moveTo>
                    <a:pt x="45522" y="80111"/>
                  </a:moveTo>
                  <a:lnTo>
                    <a:pt x="44254" y="76348"/>
                  </a:lnTo>
                  <a:lnTo>
                    <a:pt x="45522" y="72585"/>
                  </a:lnTo>
                  <a:lnTo>
                    <a:pt x="46695" y="76348"/>
                  </a:lnTo>
                  <a:lnTo>
                    <a:pt x="45522" y="80111"/>
                  </a:lnTo>
                  <a:moveTo>
                    <a:pt x="48384" y="80111"/>
                  </a:moveTo>
                  <a:lnTo>
                    <a:pt x="47211" y="76348"/>
                  </a:lnTo>
                  <a:lnTo>
                    <a:pt x="48384" y="72585"/>
                  </a:lnTo>
                  <a:lnTo>
                    <a:pt x="49651" y="76348"/>
                  </a:lnTo>
                  <a:lnTo>
                    <a:pt x="48384" y="80111"/>
                  </a:lnTo>
                  <a:moveTo>
                    <a:pt x="51294" y="80111"/>
                  </a:moveTo>
                  <a:lnTo>
                    <a:pt x="50074" y="76348"/>
                  </a:lnTo>
                  <a:lnTo>
                    <a:pt x="51294" y="72585"/>
                  </a:lnTo>
                  <a:lnTo>
                    <a:pt x="52561" y="76348"/>
                  </a:lnTo>
                  <a:lnTo>
                    <a:pt x="51294" y="80111"/>
                  </a:lnTo>
                  <a:moveTo>
                    <a:pt x="54157" y="80111"/>
                  </a:moveTo>
                  <a:lnTo>
                    <a:pt x="52983" y="76348"/>
                  </a:lnTo>
                  <a:lnTo>
                    <a:pt x="54157" y="72585"/>
                  </a:lnTo>
                  <a:lnTo>
                    <a:pt x="55424" y="76348"/>
                  </a:lnTo>
                  <a:lnTo>
                    <a:pt x="54157" y="80111"/>
                  </a:lnTo>
                  <a:moveTo>
                    <a:pt x="57066" y="80111"/>
                  </a:moveTo>
                  <a:lnTo>
                    <a:pt x="55846" y="76348"/>
                  </a:lnTo>
                  <a:lnTo>
                    <a:pt x="57066" y="72585"/>
                  </a:lnTo>
                  <a:lnTo>
                    <a:pt x="58333" y="76348"/>
                  </a:lnTo>
                  <a:lnTo>
                    <a:pt x="57066" y="80111"/>
                  </a:lnTo>
                  <a:moveTo>
                    <a:pt x="59929" y="80111"/>
                  </a:moveTo>
                  <a:lnTo>
                    <a:pt x="58756" y="76348"/>
                  </a:lnTo>
                  <a:lnTo>
                    <a:pt x="59929" y="72585"/>
                  </a:lnTo>
                  <a:lnTo>
                    <a:pt x="61196" y="76348"/>
                  </a:lnTo>
                  <a:lnTo>
                    <a:pt x="59929" y="80111"/>
                  </a:lnTo>
                  <a:moveTo>
                    <a:pt x="62839" y="80111"/>
                  </a:moveTo>
                  <a:lnTo>
                    <a:pt x="61619" y="76348"/>
                  </a:lnTo>
                  <a:lnTo>
                    <a:pt x="62839" y="72585"/>
                  </a:lnTo>
                  <a:lnTo>
                    <a:pt x="64106" y="76348"/>
                  </a:lnTo>
                  <a:lnTo>
                    <a:pt x="62839" y="80111"/>
                  </a:lnTo>
                  <a:moveTo>
                    <a:pt x="65795" y="80111"/>
                  </a:moveTo>
                  <a:lnTo>
                    <a:pt x="64528" y="76348"/>
                  </a:lnTo>
                  <a:lnTo>
                    <a:pt x="65795" y="72585"/>
                  </a:lnTo>
                  <a:lnTo>
                    <a:pt x="66969" y="76348"/>
                  </a:lnTo>
                  <a:lnTo>
                    <a:pt x="65795" y="80111"/>
                  </a:lnTo>
                  <a:moveTo>
                    <a:pt x="68658" y="80111"/>
                  </a:moveTo>
                  <a:lnTo>
                    <a:pt x="67391" y="76348"/>
                  </a:lnTo>
                  <a:lnTo>
                    <a:pt x="68658" y="72585"/>
                  </a:lnTo>
                  <a:lnTo>
                    <a:pt x="69878" y="76348"/>
                  </a:lnTo>
                  <a:lnTo>
                    <a:pt x="68658" y="80111"/>
                  </a:lnTo>
                  <a:moveTo>
                    <a:pt x="71568" y="80111"/>
                  </a:moveTo>
                  <a:lnTo>
                    <a:pt x="70301" y="76348"/>
                  </a:lnTo>
                  <a:lnTo>
                    <a:pt x="71568" y="72585"/>
                  </a:lnTo>
                  <a:lnTo>
                    <a:pt x="72741" y="76348"/>
                  </a:lnTo>
                  <a:lnTo>
                    <a:pt x="71568" y="80111"/>
                  </a:lnTo>
                  <a:moveTo>
                    <a:pt x="74430" y="80111"/>
                  </a:moveTo>
                  <a:lnTo>
                    <a:pt x="73163" y="76348"/>
                  </a:lnTo>
                  <a:lnTo>
                    <a:pt x="74430" y="72585"/>
                  </a:lnTo>
                  <a:lnTo>
                    <a:pt x="75651" y="76348"/>
                  </a:lnTo>
                  <a:lnTo>
                    <a:pt x="74430" y="80111"/>
                  </a:lnTo>
                  <a:moveTo>
                    <a:pt x="77340" y="80111"/>
                  </a:moveTo>
                  <a:lnTo>
                    <a:pt x="76073" y="76348"/>
                  </a:lnTo>
                  <a:lnTo>
                    <a:pt x="77340" y="72585"/>
                  </a:lnTo>
                  <a:lnTo>
                    <a:pt x="78513" y="76348"/>
                  </a:lnTo>
                  <a:lnTo>
                    <a:pt x="77340" y="80111"/>
                  </a:lnTo>
                  <a:moveTo>
                    <a:pt x="80203" y="80111"/>
                  </a:moveTo>
                  <a:lnTo>
                    <a:pt x="78936" y="76348"/>
                  </a:lnTo>
                  <a:lnTo>
                    <a:pt x="80203" y="72585"/>
                  </a:lnTo>
                  <a:lnTo>
                    <a:pt x="81423" y="76348"/>
                  </a:lnTo>
                  <a:lnTo>
                    <a:pt x="80203" y="80111"/>
                  </a:lnTo>
                  <a:moveTo>
                    <a:pt x="83113" y="80111"/>
                  </a:moveTo>
                  <a:lnTo>
                    <a:pt x="81892" y="76348"/>
                  </a:lnTo>
                  <a:lnTo>
                    <a:pt x="83113" y="72585"/>
                  </a:lnTo>
                  <a:lnTo>
                    <a:pt x="84380" y="76348"/>
                  </a:lnTo>
                  <a:lnTo>
                    <a:pt x="83113" y="80111"/>
                  </a:lnTo>
                  <a:moveTo>
                    <a:pt x="85975" y="80111"/>
                  </a:moveTo>
                  <a:lnTo>
                    <a:pt x="84802" y="76348"/>
                  </a:lnTo>
                  <a:lnTo>
                    <a:pt x="85975" y="72585"/>
                  </a:lnTo>
                  <a:lnTo>
                    <a:pt x="87242" y="76348"/>
                  </a:lnTo>
                  <a:lnTo>
                    <a:pt x="85975" y="80111"/>
                  </a:lnTo>
                  <a:moveTo>
                    <a:pt x="88885" y="80111"/>
                  </a:moveTo>
                  <a:lnTo>
                    <a:pt x="87665" y="76348"/>
                  </a:lnTo>
                  <a:lnTo>
                    <a:pt x="88885" y="72585"/>
                  </a:lnTo>
                  <a:lnTo>
                    <a:pt x="90152" y="76348"/>
                  </a:lnTo>
                  <a:lnTo>
                    <a:pt x="88885" y="80111"/>
                  </a:lnTo>
                  <a:moveTo>
                    <a:pt x="91748" y="80111"/>
                  </a:moveTo>
                  <a:lnTo>
                    <a:pt x="90574" y="76348"/>
                  </a:lnTo>
                  <a:lnTo>
                    <a:pt x="91748" y="72585"/>
                  </a:lnTo>
                  <a:lnTo>
                    <a:pt x="93015" y="76348"/>
                  </a:lnTo>
                  <a:lnTo>
                    <a:pt x="91748" y="80111"/>
                  </a:lnTo>
                  <a:moveTo>
                    <a:pt x="94657" y="80111"/>
                  </a:moveTo>
                  <a:lnTo>
                    <a:pt x="93437" y="76348"/>
                  </a:lnTo>
                  <a:lnTo>
                    <a:pt x="94657" y="72585"/>
                  </a:lnTo>
                  <a:lnTo>
                    <a:pt x="95924" y="76348"/>
                  </a:lnTo>
                  <a:lnTo>
                    <a:pt x="94657" y="80111"/>
                  </a:lnTo>
                  <a:moveTo>
                    <a:pt x="97520" y="80111"/>
                  </a:moveTo>
                  <a:lnTo>
                    <a:pt x="96347" y="76348"/>
                  </a:lnTo>
                  <a:lnTo>
                    <a:pt x="97520" y="72585"/>
                  </a:lnTo>
                  <a:lnTo>
                    <a:pt x="98787" y="76348"/>
                  </a:lnTo>
                  <a:lnTo>
                    <a:pt x="97520" y="80111"/>
                  </a:lnTo>
                  <a:moveTo>
                    <a:pt x="100477" y="80111"/>
                  </a:moveTo>
                  <a:lnTo>
                    <a:pt x="99210" y="76348"/>
                  </a:lnTo>
                  <a:lnTo>
                    <a:pt x="100477" y="72585"/>
                  </a:lnTo>
                  <a:lnTo>
                    <a:pt x="101697" y="76348"/>
                  </a:lnTo>
                  <a:lnTo>
                    <a:pt x="100477" y="80111"/>
                  </a:lnTo>
                  <a:moveTo>
                    <a:pt x="103386" y="80111"/>
                  </a:moveTo>
                  <a:lnTo>
                    <a:pt x="102119" y="76348"/>
                  </a:lnTo>
                  <a:lnTo>
                    <a:pt x="103386" y="72585"/>
                  </a:lnTo>
                  <a:lnTo>
                    <a:pt x="104560" y="76348"/>
                  </a:lnTo>
                  <a:lnTo>
                    <a:pt x="103386" y="80111"/>
                  </a:lnTo>
                  <a:moveTo>
                    <a:pt x="106249" y="80111"/>
                  </a:moveTo>
                  <a:lnTo>
                    <a:pt x="104982" y="76348"/>
                  </a:lnTo>
                  <a:lnTo>
                    <a:pt x="106249" y="72585"/>
                  </a:lnTo>
                  <a:lnTo>
                    <a:pt x="107469" y="76348"/>
                  </a:lnTo>
                  <a:lnTo>
                    <a:pt x="106249" y="80111"/>
                  </a:lnTo>
                  <a:moveTo>
                    <a:pt x="109159" y="80111"/>
                  </a:moveTo>
                  <a:lnTo>
                    <a:pt x="107892" y="76348"/>
                  </a:lnTo>
                  <a:lnTo>
                    <a:pt x="109159" y="72585"/>
                  </a:lnTo>
                  <a:lnTo>
                    <a:pt x="110332" y="76348"/>
                  </a:lnTo>
                  <a:lnTo>
                    <a:pt x="109159" y="80111"/>
                  </a:lnTo>
                  <a:moveTo>
                    <a:pt x="112021" y="80111"/>
                  </a:moveTo>
                  <a:lnTo>
                    <a:pt x="110754" y="76348"/>
                  </a:lnTo>
                  <a:lnTo>
                    <a:pt x="112021" y="72585"/>
                  </a:lnTo>
                  <a:lnTo>
                    <a:pt x="113242" y="76348"/>
                  </a:lnTo>
                  <a:lnTo>
                    <a:pt x="112021" y="80111"/>
                  </a:lnTo>
                  <a:moveTo>
                    <a:pt x="114931" y="80111"/>
                  </a:moveTo>
                  <a:lnTo>
                    <a:pt x="113664" y="76348"/>
                  </a:lnTo>
                  <a:lnTo>
                    <a:pt x="114931" y="72585"/>
                  </a:lnTo>
                  <a:lnTo>
                    <a:pt x="116104" y="76348"/>
                  </a:lnTo>
                  <a:lnTo>
                    <a:pt x="114931" y="80111"/>
                  </a:lnTo>
                  <a:moveTo>
                    <a:pt x="117794" y="80111"/>
                  </a:moveTo>
                  <a:lnTo>
                    <a:pt x="116621" y="76348"/>
                  </a:lnTo>
                  <a:lnTo>
                    <a:pt x="117794" y="72585"/>
                  </a:lnTo>
                  <a:lnTo>
                    <a:pt x="119061" y="76348"/>
                  </a:lnTo>
                  <a:lnTo>
                    <a:pt x="117794" y="80111"/>
                  </a:lnTo>
                  <a:moveTo>
                    <a:pt x="3566" y="75679"/>
                  </a:moveTo>
                  <a:lnTo>
                    <a:pt x="2393" y="71832"/>
                  </a:lnTo>
                  <a:lnTo>
                    <a:pt x="3566" y="68069"/>
                  </a:lnTo>
                  <a:lnTo>
                    <a:pt x="4833" y="71832"/>
                  </a:lnTo>
                  <a:lnTo>
                    <a:pt x="3566" y="75679"/>
                  </a:lnTo>
                  <a:moveTo>
                    <a:pt x="6429" y="75679"/>
                  </a:moveTo>
                  <a:lnTo>
                    <a:pt x="5256" y="71832"/>
                  </a:lnTo>
                  <a:lnTo>
                    <a:pt x="6429" y="68069"/>
                  </a:lnTo>
                  <a:lnTo>
                    <a:pt x="7696" y="71832"/>
                  </a:lnTo>
                  <a:lnTo>
                    <a:pt x="6429" y="75679"/>
                  </a:lnTo>
                  <a:moveTo>
                    <a:pt x="9339" y="75679"/>
                  </a:moveTo>
                  <a:lnTo>
                    <a:pt x="8118" y="71832"/>
                  </a:lnTo>
                  <a:lnTo>
                    <a:pt x="9339" y="68069"/>
                  </a:lnTo>
                  <a:lnTo>
                    <a:pt x="10606" y="71832"/>
                  </a:lnTo>
                  <a:lnTo>
                    <a:pt x="9339" y="75679"/>
                  </a:lnTo>
                  <a:moveTo>
                    <a:pt x="12295" y="75679"/>
                  </a:moveTo>
                  <a:lnTo>
                    <a:pt x="11028" y="71832"/>
                  </a:lnTo>
                  <a:lnTo>
                    <a:pt x="12295" y="68069"/>
                  </a:lnTo>
                  <a:lnTo>
                    <a:pt x="13468" y="71832"/>
                  </a:lnTo>
                  <a:lnTo>
                    <a:pt x="12295" y="75679"/>
                  </a:lnTo>
                  <a:moveTo>
                    <a:pt x="15158" y="75679"/>
                  </a:moveTo>
                  <a:lnTo>
                    <a:pt x="13891" y="71832"/>
                  </a:lnTo>
                  <a:lnTo>
                    <a:pt x="15158" y="68069"/>
                  </a:lnTo>
                  <a:lnTo>
                    <a:pt x="16378" y="71832"/>
                  </a:lnTo>
                  <a:lnTo>
                    <a:pt x="15158" y="75679"/>
                  </a:lnTo>
                  <a:moveTo>
                    <a:pt x="18068" y="75679"/>
                  </a:moveTo>
                  <a:lnTo>
                    <a:pt x="16800" y="71832"/>
                  </a:lnTo>
                  <a:lnTo>
                    <a:pt x="18068" y="68069"/>
                  </a:lnTo>
                  <a:lnTo>
                    <a:pt x="19241" y="71832"/>
                  </a:lnTo>
                  <a:lnTo>
                    <a:pt x="18068" y="75679"/>
                  </a:lnTo>
                  <a:moveTo>
                    <a:pt x="20930" y="75679"/>
                  </a:moveTo>
                  <a:lnTo>
                    <a:pt x="19663" y="71832"/>
                  </a:lnTo>
                  <a:lnTo>
                    <a:pt x="20930" y="68069"/>
                  </a:lnTo>
                  <a:lnTo>
                    <a:pt x="22150" y="71832"/>
                  </a:lnTo>
                  <a:lnTo>
                    <a:pt x="20930" y="75679"/>
                  </a:lnTo>
                  <a:moveTo>
                    <a:pt x="23840" y="75679"/>
                  </a:moveTo>
                  <a:lnTo>
                    <a:pt x="22573" y="71832"/>
                  </a:lnTo>
                  <a:lnTo>
                    <a:pt x="23840" y="68069"/>
                  </a:lnTo>
                  <a:lnTo>
                    <a:pt x="25013" y="71832"/>
                  </a:lnTo>
                  <a:lnTo>
                    <a:pt x="23840" y="75679"/>
                  </a:lnTo>
                  <a:moveTo>
                    <a:pt x="26703" y="75679"/>
                  </a:moveTo>
                  <a:lnTo>
                    <a:pt x="25436" y="71832"/>
                  </a:lnTo>
                  <a:lnTo>
                    <a:pt x="26703" y="68069"/>
                  </a:lnTo>
                  <a:lnTo>
                    <a:pt x="27923" y="71832"/>
                  </a:lnTo>
                  <a:lnTo>
                    <a:pt x="26703" y="75679"/>
                  </a:lnTo>
                  <a:moveTo>
                    <a:pt x="29612" y="75679"/>
                  </a:moveTo>
                  <a:lnTo>
                    <a:pt x="28392" y="71832"/>
                  </a:lnTo>
                  <a:lnTo>
                    <a:pt x="29612" y="68069"/>
                  </a:lnTo>
                  <a:lnTo>
                    <a:pt x="30879" y="71832"/>
                  </a:lnTo>
                  <a:lnTo>
                    <a:pt x="29612" y="75679"/>
                  </a:lnTo>
                  <a:moveTo>
                    <a:pt x="32475" y="75679"/>
                  </a:moveTo>
                  <a:lnTo>
                    <a:pt x="31302" y="71832"/>
                  </a:lnTo>
                  <a:lnTo>
                    <a:pt x="32475" y="68069"/>
                  </a:lnTo>
                  <a:lnTo>
                    <a:pt x="33742" y="71832"/>
                  </a:lnTo>
                  <a:lnTo>
                    <a:pt x="32475" y="75679"/>
                  </a:lnTo>
                  <a:moveTo>
                    <a:pt x="35385" y="75679"/>
                  </a:moveTo>
                  <a:lnTo>
                    <a:pt x="34165" y="71832"/>
                  </a:lnTo>
                  <a:lnTo>
                    <a:pt x="35385" y="68069"/>
                  </a:lnTo>
                  <a:lnTo>
                    <a:pt x="36652" y="71832"/>
                  </a:lnTo>
                  <a:lnTo>
                    <a:pt x="35385" y="75679"/>
                  </a:lnTo>
                  <a:moveTo>
                    <a:pt x="38247" y="75679"/>
                  </a:moveTo>
                  <a:lnTo>
                    <a:pt x="37074" y="71832"/>
                  </a:lnTo>
                  <a:lnTo>
                    <a:pt x="38247" y="68069"/>
                  </a:lnTo>
                  <a:lnTo>
                    <a:pt x="39515" y="71832"/>
                  </a:lnTo>
                  <a:lnTo>
                    <a:pt x="38247" y="75679"/>
                  </a:lnTo>
                  <a:moveTo>
                    <a:pt x="41157" y="75679"/>
                  </a:moveTo>
                  <a:lnTo>
                    <a:pt x="39937" y="71832"/>
                  </a:lnTo>
                  <a:lnTo>
                    <a:pt x="41157" y="68069"/>
                  </a:lnTo>
                  <a:lnTo>
                    <a:pt x="42424" y="71832"/>
                  </a:lnTo>
                  <a:lnTo>
                    <a:pt x="41157" y="75679"/>
                  </a:lnTo>
                  <a:moveTo>
                    <a:pt x="44020" y="75679"/>
                  </a:moveTo>
                  <a:lnTo>
                    <a:pt x="42847" y="71832"/>
                  </a:lnTo>
                  <a:lnTo>
                    <a:pt x="44020" y="68069"/>
                  </a:lnTo>
                  <a:lnTo>
                    <a:pt x="45287" y="71832"/>
                  </a:lnTo>
                  <a:lnTo>
                    <a:pt x="44020" y="75679"/>
                  </a:lnTo>
                  <a:moveTo>
                    <a:pt x="46976" y="75679"/>
                  </a:moveTo>
                  <a:lnTo>
                    <a:pt x="45709" y="71832"/>
                  </a:lnTo>
                  <a:lnTo>
                    <a:pt x="46976" y="68069"/>
                  </a:lnTo>
                  <a:lnTo>
                    <a:pt x="48197" y="71832"/>
                  </a:lnTo>
                  <a:lnTo>
                    <a:pt x="46976" y="75679"/>
                  </a:lnTo>
                  <a:moveTo>
                    <a:pt x="49886" y="75679"/>
                  </a:moveTo>
                  <a:lnTo>
                    <a:pt x="48619" y="71832"/>
                  </a:lnTo>
                  <a:lnTo>
                    <a:pt x="49886" y="68069"/>
                  </a:lnTo>
                  <a:lnTo>
                    <a:pt x="51059" y="71832"/>
                  </a:lnTo>
                  <a:lnTo>
                    <a:pt x="49886" y="75679"/>
                  </a:lnTo>
                  <a:moveTo>
                    <a:pt x="52749" y="75679"/>
                  </a:moveTo>
                  <a:lnTo>
                    <a:pt x="51482" y="71832"/>
                  </a:lnTo>
                  <a:lnTo>
                    <a:pt x="52749" y="68069"/>
                  </a:lnTo>
                  <a:lnTo>
                    <a:pt x="53969" y="71832"/>
                  </a:lnTo>
                  <a:lnTo>
                    <a:pt x="52749" y="75679"/>
                  </a:lnTo>
                  <a:moveTo>
                    <a:pt x="55658" y="75679"/>
                  </a:moveTo>
                  <a:lnTo>
                    <a:pt x="54391" y="71832"/>
                  </a:lnTo>
                  <a:lnTo>
                    <a:pt x="55658" y="68069"/>
                  </a:lnTo>
                  <a:lnTo>
                    <a:pt x="56832" y="71832"/>
                  </a:lnTo>
                  <a:lnTo>
                    <a:pt x="55658" y="75679"/>
                  </a:lnTo>
                  <a:moveTo>
                    <a:pt x="58521" y="75679"/>
                  </a:moveTo>
                  <a:lnTo>
                    <a:pt x="57254" y="71832"/>
                  </a:lnTo>
                  <a:lnTo>
                    <a:pt x="58521" y="68069"/>
                  </a:lnTo>
                  <a:lnTo>
                    <a:pt x="59741" y="71832"/>
                  </a:lnTo>
                  <a:lnTo>
                    <a:pt x="58521" y="75679"/>
                  </a:lnTo>
                  <a:moveTo>
                    <a:pt x="61431" y="75679"/>
                  </a:moveTo>
                  <a:lnTo>
                    <a:pt x="60164" y="71832"/>
                  </a:lnTo>
                  <a:lnTo>
                    <a:pt x="61431" y="68069"/>
                  </a:lnTo>
                  <a:lnTo>
                    <a:pt x="62604" y="71832"/>
                  </a:lnTo>
                  <a:lnTo>
                    <a:pt x="61431" y="75679"/>
                  </a:lnTo>
                  <a:moveTo>
                    <a:pt x="64294" y="75679"/>
                  </a:moveTo>
                  <a:lnTo>
                    <a:pt x="63120" y="71832"/>
                  </a:lnTo>
                  <a:lnTo>
                    <a:pt x="64294" y="68069"/>
                  </a:lnTo>
                  <a:lnTo>
                    <a:pt x="65561" y="71832"/>
                  </a:lnTo>
                  <a:lnTo>
                    <a:pt x="64294" y="75679"/>
                  </a:lnTo>
                  <a:moveTo>
                    <a:pt x="67203" y="75679"/>
                  </a:moveTo>
                  <a:lnTo>
                    <a:pt x="65983" y="71832"/>
                  </a:lnTo>
                  <a:lnTo>
                    <a:pt x="67203" y="68069"/>
                  </a:lnTo>
                  <a:lnTo>
                    <a:pt x="68470" y="71832"/>
                  </a:lnTo>
                  <a:lnTo>
                    <a:pt x="67203" y="75679"/>
                  </a:lnTo>
                  <a:moveTo>
                    <a:pt x="70066" y="75679"/>
                  </a:moveTo>
                  <a:lnTo>
                    <a:pt x="68893" y="71832"/>
                  </a:lnTo>
                  <a:lnTo>
                    <a:pt x="70066" y="68069"/>
                  </a:lnTo>
                  <a:lnTo>
                    <a:pt x="71333" y="71832"/>
                  </a:lnTo>
                  <a:lnTo>
                    <a:pt x="70066" y="75679"/>
                  </a:lnTo>
                  <a:moveTo>
                    <a:pt x="72976" y="75679"/>
                  </a:moveTo>
                  <a:lnTo>
                    <a:pt x="71755" y="71832"/>
                  </a:lnTo>
                  <a:lnTo>
                    <a:pt x="72976" y="68069"/>
                  </a:lnTo>
                  <a:lnTo>
                    <a:pt x="74243" y="71832"/>
                  </a:lnTo>
                  <a:lnTo>
                    <a:pt x="72976" y="75679"/>
                  </a:lnTo>
                  <a:moveTo>
                    <a:pt x="75838" y="75679"/>
                  </a:moveTo>
                  <a:lnTo>
                    <a:pt x="74665" y="71832"/>
                  </a:lnTo>
                  <a:lnTo>
                    <a:pt x="75838" y="68069"/>
                  </a:lnTo>
                  <a:lnTo>
                    <a:pt x="77105" y="71832"/>
                  </a:lnTo>
                  <a:lnTo>
                    <a:pt x="75838" y="75679"/>
                  </a:lnTo>
                  <a:moveTo>
                    <a:pt x="78748" y="75679"/>
                  </a:moveTo>
                  <a:lnTo>
                    <a:pt x="77528" y="71832"/>
                  </a:lnTo>
                  <a:lnTo>
                    <a:pt x="78748" y="68069"/>
                  </a:lnTo>
                  <a:lnTo>
                    <a:pt x="80015" y="71832"/>
                  </a:lnTo>
                  <a:lnTo>
                    <a:pt x="78748" y="75679"/>
                  </a:lnTo>
                  <a:moveTo>
                    <a:pt x="81705" y="75679"/>
                  </a:moveTo>
                  <a:lnTo>
                    <a:pt x="80438" y="71832"/>
                  </a:lnTo>
                  <a:lnTo>
                    <a:pt x="81705" y="68069"/>
                  </a:lnTo>
                  <a:lnTo>
                    <a:pt x="82878" y="71832"/>
                  </a:lnTo>
                  <a:lnTo>
                    <a:pt x="81705" y="75679"/>
                  </a:lnTo>
                  <a:moveTo>
                    <a:pt x="84567" y="75679"/>
                  </a:moveTo>
                  <a:lnTo>
                    <a:pt x="83300" y="71832"/>
                  </a:lnTo>
                  <a:lnTo>
                    <a:pt x="84567" y="68069"/>
                  </a:lnTo>
                  <a:lnTo>
                    <a:pt x="85788" y="71832"/>
                  </a:lnTo>
                  <a:lnTo>
                    <a:pt x="84567" y="75679"/>
                  </a:lnTo>
                  <a:moveTo>
                    <a:pt x="87477" y="75679"/>
                  </a:moveTo>
                  <a:lnTo>
                    <a:pt x="86210" y="71832"/>
                  </a:lnTo>
                  <a:lnTo>
                    <a:pt x="87477" y="68069"/>
                  </a:lnTo>
                  <a:lnTo>
                    <a:pt x="88650" y="71832"/>
                  </a:lnTo>
                  <a:lnTo>
                    <a:pt x="87477" y="75679"/>
                  </a:lnTo>
                  <a:moveTo>
                    <a:pt x="90340" y="75679"/>
                  </a:moveTo>
                  <a:lnTo>
                    <a:pt x="89073" y="71832"/>
                  </a:lnTo>
                  <a:lnTo>
                    <a:pt x="90340" y="68069"/>
                  </a:lnTo>
                  <a:lnTo>
                    <a:pt x="91560" y="71832"/>
                  </a:lnTo>
                  <a:lnTo>
                    <a:pt x="90340" y="75679"/>
                  </a:lnTo>
                  <a:moveTo>
                    <a:pt x="93249" y="75679"/>
                  </a:moveTo>
                  <a:lnTo>
                    <a:pt x="91982" y="71832"/>
                  </a:lnTo>
                  <a:lnTo>
                    <a:pt x="93249" y="68069"/>
                  </a:lnTo>
                  <a:lnTo>
                    <a:pt x="94423" y="71832"/>
                  </a:lnTo>
                  <a:lnTo>
                    <a:pt x="93249" y="75679"/>
                  </a:lnTo>
                  <a:moveTo>
                    <a:pt x="96112" y="75679"/>
                  </a:moveTo>
                  <a:lnTo>
                    <a:pt x="94845" y="71832"/>
                  </a:lnTo>
                  <a:lnTo>
                    <a:pt x="96112" y="68069"/>
                  </a:lnTo>
                  <a:lnTo>
                    <a:pt x="97332" y="71832"/>
                  </a:lnTo>
                  <a:lnTo>
                    <a:pt x="96112" y="75679"/>
                  </a:lnTo>
                  <a:moveTo>
                    <a:pt x="99022" y="75679"/>
                  </a:moveTo>
                  <a:lnTo>
                    <a:pt x="97802" y="71832"/>
                  </a:lnTo>
                  <a:lnTo>
                    <a:pt x="99022" y="68069"/>
                  </a:lnTo>
                  <a:lnTo>
                    <a:pt x="100289" y="71832"/>
                  </a:lnTo>
                  <a:lnTo>
                    <a:pt x="99022" y="75679"/>
                  </a:lnTo>
                  <a:moveTo>
                    <a:pt x="101885" y="75679"/>
                  </a:moveTo>
                  <a:lnTo>
                    <a:pt x="100711" y="71832"/>
                  </a:lnTo>
                  <a:lnTo>
                    <a:pt x="101885" y="68069"/>
                  </a:lnTo>
                  <a:lnTo>
                    <a:pt x="103152" y="71832"/>
                  </a:lnTo>
                  <a:lnTo>
                    <a:pt x="101885" y="75679"/>
                  </a:lnTo>
                  <a:moveTo>
                    <a:pt x="104794" y="75679"/>
                  </a:moveTo>
                  <a:lnTo>
                    <a:pt x="103574" y="71832"/>
                  </a:lnTo>
                  <a:lnTo>
                    <a:pt x="104794" y="68069"/>
                  </a:lnTo>
                  <a:lnTo>
                    <a:pt x="106061" y="71832"/>
                  </a:lnTo>
                  <a:lnTo>
                    <a:pt x="104794" y="75679"/>
                  </a:lnTo>
                  <a:moveTo>
                    <a:pt x="107657" y="75679"/>
                  </a:moveTo>
                  <a:lnTo>
                    <a:pt x="106484" y="71832"/>
                  </a:lnTo>
                  <a:lnTo>
                    <a:pt x="107657" y="68069"/>
                  </a:lnTo>
                  <a:lnTo>
                    <a:pt x="108924" y="71832"/>
                  </a:lnTo>
                  <a:lnTo>
                    <a:pt x="107657" y="75679"/>
                  </a:lnTo>
                  <a:moveTo>
                    <a:pt x="110567" y="75679"/>
                  </a:moveTo>
                  <a:lnTo>
                    <a:pt x="109346" y="71832"/>
                  </a:lnTo>
                  <a:lnTo>
                    <a:pt x="110567" y="68069"/>
                  </a:lnTo>
                  <a:lnTo>
                    <a:pt x="111834" y="71832"/>
                  </a:lnTo>
                  <a:lnTo>
                    <a:pt x="110567" y="75679"/>
                  </a:lnTo>
                  <a:moveTo>
                    <a:pt x="113429" y="75679"/>
                  </a:moveTo>
                  <a:lnTo>
                    <a:pt x="112256" y="71832"/>
                  </a:lnTo>
                  <a:lnTo>
                    <a:pt x="113429" y="68069"/>
                  </a:lnTo>
                  <a:lnTo>
                    <a:pt x="114696" y="71832"/>
                  </a:lnTo>
                  <a:lnTo>
                    <a:pt x="113429" y="75679"/>
                  </a:lnTo>
                  <a:moveTo>
                    <a:pt x="116386" y="75679"/>
                  </a:moveTo>
                  <a:lnTo>
                    <a:pt x="115119" y="71832"/>
                  </a:lnTo>
                  <a:lnTo>
                    <a:pt x="116386" y="68069"/>
                  </a:lnTo>
                  <a:lnTo>
                    <a:pt x="117606" y="71832"/>
                  </a:lnTo>
                  <a:lnTo>
                    <a:pt x="116386" y="75679"/>
                  </a:lnTo>
                  <a:moveTo>
                    <a:pt x="2158" y="71163"/>
                  </a:moveTo>
                  <a:lnTo>
                    <a:pt x="891" y="67484"/>
                  </a:lnTo>
                  <a:lnTo>
                    <a:pt x="2158" y="63721"/>
                  </a:lnTo>
                  <a:lnTo>
                    <a:pt x="3378" y="67484"/>
                  </a:lnTo>
                  <a:lnTo>
                    <a:pt x="2158" y="71163"/>
                  </a:lnTo>
                  <a:moveTo>
                    <a:pt x="5021" y="71163"/>
                  </a:moveTo>
                  <a:lnTo>
                    <a:pt x="3801" y="67484"/>
                  </a:lnTo>
                  <a:lnTo>
                    <a:pt x="5021" y="63721"/>
                  </a:lnTo>
                  <a:lnTo>
                    <a:pt x="6241" y="67484"/>
                  </a:lnTo>
                  <a:lnTo>
                    <a:pt x="5021" y="71163"/>
                  </a:lnTo>
                  <a:moveTo>
                    <a:pt x="7931" y="71163"/>
                  </a:moveTo>
                  <a:lnTo>
                    <a:pt x="6664" y="67484"/>
                  </a:lnTo>
                  <a:lnTo>
                    <a:pt x="7931" y="63721"/>
                  </a:lnTo>
                  <a:lnTo>
                    <a:pt x="9104" y="67484"/>
                  </a:lnTo>
                  <a:lnTo>
                    <a:pt x="7931" y="71163"/>
                  </a:lnTo>
                  <a:moveTo>
                    <a:pt x="10793" y="71163"/>
                  </a:moveTo>
                  <a:lnTo>
                    <a:pt x="9526" y="67484"/>
                  </a:lnTo>
                  <a:lnTo>
                    <a:pt x="10793" y="63721"/>
                  </a:lnTo>
                  <a:lnTo>
                    <a:pt x="12014" y="67484"/>
                  </a:lnTo>
                  <a:lnTo>
                    <a:pt x="10793" y="71163"/>
                  </a:lnTo>
                  <a:moveTo>
                    <a:pt x="13703" y="71163"/>
                  </a:moveTo>
                  <a:lnTo>
                    <a:pt x="12483" y="67484"/>
                  </a:lnTo>
                  <a:lnTo>
                    <a:pt x="13703" y="63721"/>
                  </a:lnTo>
                  <a:lnTo>
                    <a:pt x="14970" y="67484"/>
                  </a:lnTo>
                  <a:lnTo>
                    <a:pt x="13703" y="71163"/>
                  </a:lnTo>
                  <a:moveTo>
                    <a:pt x="16566" y="71163"/>
                  </a:moveTo>
                  <a:lnTo>
                    <a:pt x="15393" y="67484"/>
                  </a:lnTo>
                  <a:lnTo>
                    <a:pt x="16566" y="63721"/>
                  </a:lnTo>
                  <a:lnTo>
                    <a:pt x="17833" y="67484"/>
                  </a:lnTo>
                  <a:lnTo>
                    <a:pt x="16566" y="71163"/>
                  </a:lnTo>
                  <a:moveTo>
                    <a:pt x="19475" y="71163"/>
                  </a:moveTo>
                  <a:lnTo>
                    <a:pt x="18255" y="67484"/>
                  </a:lnTo>
                  <a:lnTo>
                    <a:pt x="19475" y="63721"/>
                  </a:lnTo>
                  <a:lnTo>
                    <a:pt x="20743" y="67484"/>
                  </a:lnTo>
                  <a:lnTo>
                    <a:pt x="19475" y="71163"/>
                  </a:lnTo>
                  <a:moveTo>
                    <a:pt x="22338" y="71163"/>
                  </a:moveTo>
                  <a:lnTo>
                    <a:pt x="21165" y="67484"/>
                  </a:lnTo>
                  <a:lnTo>
                    <a:pt x="22338" y="63721"/>
                  </a:lnTo>
                  <a:lnTo>
                    <a:pt x="23605" y="67484"/>
                  </a:lnTo>
                  <a:lnTo>
                    <a:pt x="22338" y="71163"/>
                  </a:lnTo>
                  <a:moveTo>
                    <a:pt x="25248" y="71163"/>
                  </a:moveTo>
                  <a:lnTo>
                    <a:pt x="24028" y="67484"/>
                  </a:lnTo>
                  <a:lnTo>
                    <a:pt x="25248" y="63721"/>
                  </a:lnTo>
                  <a:lnTo>
                    <a:pt x="26515" y="67484"/>
                  </a:lnTo>
                  <a:lnTo>
                    <a:pt x="25248" y="71163"/>
                  </a:lnTo>
                  <a:moveTo>
                    <a:pt x="28111" y="71163"/>
                  </a:moveTo>
                  <a:lnTo>
                    <a:pt x="26937" y="67484"/>
                  </a:lnTo>
                  <a:lnTo>
                    <a:pt x="28111" y="63721"/>
                  </a:lnTo>
                  <a:lnTo>
                    <a:pt x="29378" y="67484"/>
                  </a:lnTo>
                  <a:lnTo>
                    <a:pt x="28111" y="71163"/>
                  </a:lnTo>
                  <a:moveTo>
                    <a:pt x="31067" y="71163"/>
                  </a:moveTo>
                  <a:lnTo>
                    <a:pt x="29800" y="67484"/>
                  </a:lnTo>
                  <a:lnTo>
                    <a:pt x="31067" y="63721"/>
                  </a:lnTo>
                  <a:lnTo>
                    <a:pt x="32287" y="67484"/>
                  </a:lnTo>
                  <a:lnTo>
                    <a:pt x="31067" y="71163"/>
                  </a:lnTo>
                  <a:moveTo>
                    <a:pt x="33977" y="71163"/>
                  </a:moveTo>
                  <a:lnTo>
                    <a:pt x="32710" y="67484"/>
                  </a:lnTo>
                  <a:lnTo>
                    <a:pt x="33977" y="63721"/>
                  </a:lnTo>
                  <a:lnTo>
                    <a:pt x="35150" y="67484"/>
                  </a:lnTo>
                  <a:lnTo>
                    <a:pt x="33977" y="71163"/>
                  </a:lnTo>
                  <a:moveTo>
                    <a:pt x="36840" y="71163"/>
                  </a:moveTo>
                  <a:lnTo>
                    <a:pt x="35572" y="67484"/>
                  </a:lnTo>
                  <a:lnTo>
                    <a:pt x="36840" y="63721"/>
                  </a:lnTo>
                  <a:lnTo>
                    <a:pt x="38060" y="67484"/>
                  </a:lnTo>
                  <a:lnTo>
                    <a:pt x="36840" y="71163"/>
                  </a:lnTo>
                  <a:moveTo>
                    <a:pt x="39749" y="71163"/>
                  </a:moveTo>
                  <a:lnTo>
                    <a:pt x="38482" y="67484"/>
                  </a:lnTo>
                  <a:lnTo>
                    <a:pt x="39749" y="63721"/>
                  </a:lnTo>
                  <a:lnTo>
                    <a:pt x="40922" y="67484"/>
                  </a:lnTo>
                  <a:lnTo>
                    <a:pt x="39749" y="71163"/>
                  </a:lnTo>
                  <a:moveTo>
                    <a:pt x="42612" y="71163"/>
                  </a:moveTo>
                  <a:lnTo>
                    <a:pt x="41345" y="67484"/>
                  </a:lnTo>
                  <a:lnTo>
                    <a:pt x="42612" y="63721"/>
                  </a:lnTo>
                  <a:lnTo>
                    <a:pt x="43832" y="67484"/>
                  </a:lnTo>
                  <a:lnTo>
                    <a:pt x="42612" y="71163"/>
                  </a:lnTo>
                  <a:moveTo>
                    <a:pt x="45522" y="71163"/>
                  </a:moveTo>
                  <a:lnTo>
                    <a:pt x="44254" y="67484"/>
                  </a:lnTo>
                  <a:lnTo>
                    <a:pt x="45522" y="63721"/>
                  </a:lnTo>
                  <a:lnTo>
                    <a:pt x="46695" y="67484"/>
                  </a:lnTo>
                  <a:lnTo>
                    <a:pt x="45522" y="71163"/>
                  </a:lnTo>
                  <a:moveTo>
                    <a:pt x="48384" y="71163"/>
                  </a:moveTo>
                  <a:lnTo>
                    <a:pt x="47211" y="67484"/>
                  </a:lnTo>
                  <a:lnTo>
                    <a:pt x="48384" y="63721"/>
                  </a:lnTo>
                  <a:lnTo>
                    <a:pt x="49651" y="67484"/>
                  </a:lnTo>
                  <a:lnTo>
                    <a:pt x="48384" y="71163"/>
                  </a:lnTo>
                  <a:moveTo>
                    <a:pt x="51294" y="71163"/>
                  </a:moveTo>
                  <a:lnTo>
                    <a:pt x="50074" y="67484"/>
                  </a:lnTo>
                  <a:lnTo>
                    <a:pt x="51294" y="63721"/>
                  </a:lnTo>
                  <a:lnTo>
                    <a:pt x="52561" y="67484"/>
                  </a:lnTo>
                  <a:lnTo>
                    <a:pt x="51294" y="71163"/>
                  </a:lnTo>
                  <a:moveTo>
                    <a:pt x="54157" y="71163"/>
                  </a:moveTo>
                  <a:lnTo>
                    <a:pt x="52983" y="67484"/>
                  </a:lnTo>
                  <a:lnTo>
                    <a:pt x="54157" y="63721"/>
                  </a:lnTo>
                  <a:lnTo>
                    <a:pt x="55424" y="67484"/>
                  </a:lnTo>
                  <a:lnTo>
                    <a:pt x="54157" y="71163"/>
                  </a:lnTo>
                  <a:moveTo>
                    <a:pt x="57066" y="71163"/>
                  </a:moveTo>
                  <a:lnTo>
                    <a:pt x="55846" y="67484"/>
                  </a:lnTo>
                  <a:lnTo>
                    <a:pt x="57066" y="63721"/>
                  </a:lnTo>
                  <a:lnTo>
                    <a:pt x="58333" y="67484"/>
                  </a:lnTo>
                  <a:lnTo>
                    <a:pt x="57066" y="71163"/>
                  </a:lnTo>
                  <a:moveTo>
                    <a:pt x="59929" y="71163"/>
                  </a:moveTo>
                  <a:lnTo>
                    <a:pt x="58756" y="67484"/>
                  </a:lnTo>
                  <a:lnTo>
                    <a:pt x="59929" y="63721"/>
                  </a:lnTo>
                  <a:lnTo>
                    <a:pt x="61196" y="67484"/>
                  </a:lnTo>
                  <a:lnTo>
                    <a:pt x="59929" y="71163"/>
                  </a:lnTo>
                  <a:moveTo>
                    <a:pt x="62839" y="71163"/>
                  </a:moveTo>
                  <a:lnTo>
                    <a:pt x="61619" y="67484"/>
                  </a:lnTo>
                  <a:lnTo>
                    <a:pt x="62839" y="63721"/>
                  </a:lnTo>
                  <a:lnTo>
                    <a:pt x="64106" y="67484"/>
                  </a:lnTo>
                  <a:lnTo>
                    <a:pt x="62839" y="71163"/>
                  </a:lnTo>
                  <a:moveTo>
                    <a:pt x="65795" y="71163"/>
                  </a:moveTo>
                  <a:lnTo>
                    <a:pt x="64528" y="67484"/>
                  </a:lnTo>
                  <a:lnTo>
                    <a:pt x="65795" y="63721"/>
                  </a:lnTo>
                  <a:lnTo>
                    <a:pt x="66969" y="67484"/>
                  </a:lnTo>
                  <a:lnTo>
                    <a:pt x="65795" y="71163"/>
                  </a:lnTo>
                  <a:moveTo>
                    <a:pt x="68658" y="71163"/>
                  </a:moveTo>
                  <a:lnTo>
                    <a:pt x="67391" y="67484"/>
                  </a:lnTo>
                  <a:lnTo>
                    <a:pt x="68658" y="63721"/>
                  </a:lnTo>
                  <a:lnTo>
                    <a:pt x="69878" y="67484"/>
                  </a:lnTo>
                  <a:lnTo>
                    <a:pt x="68658" y="71163"/>
                  </a:lnTo>
                  <a:moveTo>
                    <a:pt x="71568" y="71163"/>
                  </a:moveTo>
                  <a:lnTo>
                    <a:pt x="70301" y="67484"/>
                  </a:lnTo>
                  <a:lnTo>
                    <a:pt x="71568" y="63721"/>
                  </a:lnTo>
                  <a:lnTo>
                    <a:pt x="72741" y="67484"/>
                  </a:lnTo>
                  <a:lnTo>
                    <a:pt x="71568" y="71163"/>
                  </a:lnTo>
                  <a:moveTo>
                    <a:pt x="74430" y="71163"/>
                  </a:moveTo>
                  <a:lnTo>
                    <a:pt x="73163" y="67484"/>
                  </a:lnTo>
                  <a:lnTo>
                    <a:pt x="74430" y="63721"/>
                  </a:lnTo>
                  <a:lnTo>
                    <a:pt x="75651" y="67484"/>
                  </a:lnTo>
                  <a:lnTo>
                    <a:pt x="74430" y="71163"/>
                  </a:lnTo>
                  <a:moveTo>
                    <a:pt x="77340" y="71163"/>
                  </a:moveTo>
                  <a:lnTo>
                    <a:pt x="76073" y="67484"/>
                  </a:lnTo>
                  <a:lnTo>
                    <a:pt x="77340" y="63721"/>
                  </a:lnTo>
                  <a:lnTo>
                    <a:pt x="78513" y="67484"/>
                  </a:lnTo>
                  <a:lnTo>
                    <a:pt x="77340" y="71163"/>
                  </a:lnTo>
                  <a:moveTo>
                    <a:pt x="80203" y="71163"/>
                  </a:moveTo>
                  <a:lnTo>
                    <a:pt x="78936" y="67484"/>
                  </a:lnTo>
                  <a:lnTo>
                    <a:pt x="80203" y="63721"/>
                  </a:lnTo>
                  <a:lnTo>
                    <a:pt x="81423" y="67484"/>
                  </a:lnTo>
                  <a:lnTo>
                    <a:pt x="80203" y="71163"/>
                  </a:lnTo>
                  <a:moveTo>
                    <a:pt x="83113" y="71163"/>
                  </a:moveTo>
                  <a:lnTo>
                    <a:pt x="81892" y="67484"/>
                  </a:lnTo>
                  <a:lnTo>
                    <a:pt x="83113" y="63721"/>
                  </a:lnTo>
                  <a:lnTo>
                    <a:pt x="84380" y="67484"/>
                  </a:lnTo>
                  <a:lnTo>
                    <a:pt x="83113" y="71163"/>
                  </a:lnTo>
                  <a:moveTo>
                    <a:pt x="85975" y="71163"/>
                  </a:moveTo>
                  <a:lnTo>
                    <a:pt x="84802" y="67484"/>
                  </a:lnTo>
                  <a:lnTo>
                    <a:pt x="85975" y="63721"/>
                  </a:lnTo>
                  <a:lnTo>
                    <a:pt x="87242" y="67484"/>
                  </a:lnTo>
                  <a:lnTo>
                    <a:pt x="85975" y="71163"/>
                  </a:lnTo>
                  <a:moveTo>
                    <a:pt x="88885" y="71163"/>
                  </a:moveTo>
                  <a:lnTo>
                    <a:pt x="87665" y="67484"/>
                  </a:lnTo>
                  <a:lnTo>
                    <a:pt x="88885" y="63721"/>
                  </a:lnTo>
                  <a:lnTo>
                    <a:pt x="90152" y="67484"/>
                  </a:lnTo>
                  <a:lnTo>
                    <a:pt x="88885" y="71163"/>
                  </a:lnTo>
                  <a:moveTo>
                    <a:pt x="91748" y="71163"/>
                  </a:moveTo>
                  <a:lnTo>
                    <a:pt x="90574" y="67484"/>
                  </a:lnTo>
                  <a:lnTo>
                    <a:pt x="91748" y="63721"/>
                  </a:lnTo>
                  <a:lnTo>
                    <a:pt x="93015" y="67484"/>
                  </a:lnTo>
                  <a:lnTo>
                    <a:pt x="91748" y="71163"/>
                  </a:lnTo>
                  <a:moveTo>
                    <a:pt x="94657" y="71163"/>
                  </a:moveTo>
                  <a:lnTo>
                    <a:pt x="93437" y="67484"/>
                  </a:lnTo>
                  <a:lnTo>
                    <a:pt x="94657" y="63721"/>
                  </a:lnTo>
                  <a:lnTo>
                    <a:pt x="95924" y="67484"/>
                  </a:lnTo>
                  <a:lnTo>
                    <a:pt x="94657" y="71163"/>
                  </a:lnTo>
                  <a:moveTo>
                    <a:pt x="97520" y="71163"/>
                  </a:moveTo>
                  <a:lnTo>
                    <a:pt x="96347" y="67484"/>
                  </a:lnTo>
                  <a:lnTo>
                    <a:pt x="97520" y="63721"/>
                  </a:lnTo>
                  <a:lnTo>
                    <a:pt x="98787" y="67484"/>
                  </a:lnTo>
                  <a:lnTo>
                    <a:pt x="97520" y="71163"/>
                  </a:lnTo>
                  <a:moveTo>
                    <a:pt x="100477" y="71163"/>
                  </a:moveTo>
                  <a:lnTo>
                    <a:pt x="99210" y="67484"/>
                  </a:lnTo>
                  <a:lnTo>
                    <a:pt x="100477" y="63721"/>
                  </a:lnTo>
                  <a:lnTo>
                    <a:pt x="101697" y="67484"/>
                  </a:lnTo>
                  <a:lnTo>
                    <a:pt x="100477" y="71163"/>
                  </a:lnTo>
                  <a:moveTo>
                    <a:pt x="103386" y="71163"/>
                  </a:moveTo>
                  <a:lnTo>
                    <a:pt x="102119" y="67484"/>
                  </a:lnTo>
                  <a:lnTo>
                    <a:pt x="103386" y="63721"/>
                  </a:lnTo>
                  <a:lnTo>
                    <a:pt x="104560" y="67484"/>
                  </a:lnTo>
                  <a:lnTo>
                    <a:pt x="103386" y="71163"/>
                  </a:lnTo>
                  <a:moveTo>
                    <a:pt x="106249" y="71163"/>
                  </a:moveTo>
                  <a:lnTo>
                    <a:pt x="104982" y="67484"/>
                  </a:lnTo>
                  <a:lnTo>
                    <a:pt x="106249" y="63721"/>
                  </a:lnTo>
                  <a:lnTo>
                    <a:pt x="107469" y="67484"/>
                  </a:lnTo>
                  <a:lnTo>
                    <a:pt x="106249" y="71163"/>
                  </a:lnTo>
                  <a:moveTo>
                    <a:pt x="109159" y="71163"/>
                  </a:moveTo>
                  <a:lnTo>
                    <a:pt x="107892" y="67484"/>
                  </a:lnTo>
                  <a:lnTo>
                    <a:pt x="109159" y="63721"/>
                  </a:lnTo>
                  <a:lnTo>
                    <a:pt x="110332" y="67484"/>
                  </a:lnTo>
                  <a:lnTo>
                    <a:pt x="109159" y="71163"/>
                  </a:lnTo>
                  <a:moveTo>
                    <a:pt x="112021" y="71163"/>
                  </a:moveTo>
                  <a:lnTo>
                    <a:pt x="110754" y="67484"/>
                  </a:lnTo>
                  <a:lnTo>
                    <a:pt x="112021" y="63721"/>
                  </a:lnTo>
                  <a:lnTo>
                    <a:pt x="113242" y="67484"/>
                  </a:lnTo>
                  <a:lnTo>
                    <a:pt x="112021" y="71163"/>
                  </a:lnTo>
                  <a:moveTo>
                    <a:pt x="114931" y="71163"/>
                  </a:moveTo>
                  <a:lnTo>
                    <a:pt x="113664" y="67484"/>
                  </a:lnTo>
                  <a:lnTo>
                    <a:pt x="114931" y="63721"/>
                  </a:lnTo>
                  <a:lnTo>
                    <a:pt x="116104" y="67484"/>
                  </a:lnTo>
                  <a:lnTo>
                    <a:pt x="114931" y="71163"/>
                  </a:lnTo>
                  <a:moveTo>
                    <a:pt x="117794" y="71163"/>
                  </a:moveTo>
                  <a:lnTo>
                    <a:pt x="116621" y="67484"/>
                  </a:lnTo>
                  <a:lnTo>
                    <a:pt x="117794" y="63721"/>
                  </a:lnTo>
                  <a:lnTo>
                    <a:pt x="119061" y="67484"/>
                  </a:lnTo>
                  <a:lnTo>
                    <a:pt x="117794" y="71163"/>
                  </a:lnTo>
                  <a:moveTo>
                    <a:pt x="3566" y="66815"/>
                  </a:moveTo>
                  <a:lnTo>
                    <a:pt x="2393" y="62968"/>
                  </a:lnTo>
                  <a:lnTo>
                    <a:pt x="3566" y="59205"/>
                  </a:lnTo>
                  <a:lnTo>
                    <a:pt x="4833" y="62968"/>
                  </a:lnTo>
                  <a:lnTo>
                    <a:pt x="3566" y="66815"/>
                  </a:lnTo>
                  <a:moveTo>
                    <a:pt x="6429" y="66815"/>
                  </a:moveTo>
                  <a:lnTo>
                    <a:pt x="5256" y="62968"/>
                  </a:lnTo>
                  <a:lnTo>
                    <a:pt x="6429" y="59205"/>
                  </a:lnTo>
                  <a:lnTo>
                    <a:pt x="7696" y="62968"/>
                  </a:lnTo>
                  <a:lnTo>
                    <a:pt x="6429" y="66815"/>
                  </a:lnTo>
                  <a:moveTo>
                    <a:pt x="9339" y="66815"/>
                  </a:moveTo>
                  <a:lnTo>
                    <a:pt x="8118" y="62968"/>
                  </a:lnTo>
                  <a:lnTo>
                    <a:pt x="9339" y="59205"/>
                  </a:lnTo>
                  <a:lnTo>
                    <a:pt x="10606" y="62968"/>
                  </a:lnTo>
                  <a:lnTo>
                    <a:pt x="9339" y="66815"/>
                  </a:lnTo>
                  <a:moveTo>
                    <a:pt x="12295" y="66815"/>
                  </a:moveTo>
                  <a:lnTo>
                    <a:pt x="11028" y="62968"/>
                  </a:lnTo>
                  <a:lnTo>
                    <a:pt x="12295" y="59205"/>
                  </a:lnTo>
                  <a:lnTo>
                    <a:pt x="13468" y="62968"/>
                  </a:lnTo>
                  <a:lnTo>
                    <a:pt x="12295" y="66815"/>
                  </a:lnTo>
                  <a:moveTo>
                    <a:pt x="15158" y="66815"/>
                  </a:moveTo>
                  <a:lnTo>
                    <a:pt x="13891" y="62968"/>
                  </a:lnTo>
                  <a:lnTo>
                    <a:pt x="15158" y="59205"/>
                  </a:lnTo>
                  <a:lnTo>
                    <a:pt x="16378" y="62968"/>
                  </a:lnTo>
                  <a:lnTo>
                    <a:pt x="15158" y="66815"/>
                  </a:lnTo>
                  <a:moveTo>
                    <a:pt x="18068" y="66815"/>
                  </a:moveTo>
                  <a:lnTo>
                    <a:pt x="16800" y="62968"/>
                  </a:lnTo>
                  <a:lnTo>
                    <a:pt x="18068" y="59205"/>
                  </a:lnTo>
                  <a:lnTo>
                    <a:pt x="19241" y="62968"/>
                  </a:lnTo>
                  <a:lnTo>
                    <a:pt x="18068" y="66815"/>
                  </a:lnTo>
                  <a:moveTo>
                    <a:pt x="20930" y="66815"/>
                  </a:moveTo>
                  <a:lnTo>
                    <a:pt x="19663" y="62968"/>
                  </a:lnTo>
                  <a:lnTo>
                    <a:pt x="20930" y="59205"/>
                  </a:lnTo>
                  <a:lnTo>
                    <a:pt x="22150" y="62968"/>
                  </a:lnTo>
                  <a:lnTo>
                    <a:pt x="20930" y="66815"/>
                  </a:lnTo>
                  <a:moveTo>
                    <a:pt x="23840" y="66815"/>
                  </a:moveTo>
                  <a:lnTo>
                    <a:pt x="22573" y="62968"/>
                  </a:lnTo>
                  <a:lnTo>
                    <a:pt x="23840" y="59205"/>
                  </a:lnTo>
                  <a:lnTo>
                    <a:pt x="25013" y="62968"/>
                  </a:lnTo>
                  <a:lnTo>
                    <a:pt x="23840" y="66815"/>
                  </a:lnTo>
                  <a:moveTo>
                    <a:pt x="26703" y="66815"/>
                  </a:moveTo>
                  <a:lnTo>
                    <a:pt x="25436" y="62968"/>
                  </a:lnTo>
                  <a:lnTo>
                    <a:pt x="26703" y="59205"/>
                  </a:lnTo>
                  <a:lnTo>
                    <a:pt x="27923" y="62968"/>
                  </a:lnTo>
                  <a:lnTo>
                    <a:pt x="26703" y="66815"/>
                  </a:lnTo>
                  <a:moveTo>
                    <a:pt x="29612" y="66815"/>
                  </a:moveTo>
                  <a:lnTo>
                    <a:pt x="28392" y="62968"/>
                  </a:lnTo>
                  <a:lnTo>
                    <a:pt x="29612" y="59205"/>
                  </a:lnTo>
                  <a:lnTo>
                    <a:pt x="30879" y="62968"/>
                  </a:lnTo>
                  <a:lnTo>
                    <a:pt x="29612" y="66815"/>
                  </a:lnTo>
                  <a:moveTo>
                    <a:pt x="32475" y="66815"/>
                  </a:moveTo>
                  <a:lnTo>
                    <a:pt x="31302" y="62968"/>
                  </a:lnTo>
                  <a:lnTo>
                    <a:pt x="32475" y="59205"/>
                  </a:lnTo>
                  <a:lnTo>
                    <a:pt x="33742" y="62968"/>
                  </a:lnTo>
                  <a:lnTo>
                    <a:pt x="32475" y="66815"/>
                  </a:lnTo>
                  <a:moveTo>
                    <a:pt x="35385" y="66815"/>
                  </a:moveTo>
                  <a:lnTo>
                    <a:pt x="34165" y="62968"/>
                  </a:lnTo>
                  <a:lnTo>
                    <a:pt x="35385" y="59205"/>
                  </a:lnTo>
                  <a:lnTo>
                    <a:pt x="36652" y="62968"/>
                  </a:lnTo>
                  <a:lnTo>
                    <a:pt x="35385" y="66815"/>
                  </a:lnTo>
                  <a:moveTo>
                    <a:pt x="38247" y="66815"/>
                  </a:moveTo>
                  <a:lnTo>
                    <a:pt x="37074" y="62968"/>
                  </a:lnTo>
                  <a:lnTo>
                    <a:pt x="38247" y="59205"/>
                  </a:lnTo>
                  <a:lnTo>
                    <a:pt x="39515" y="62968"/>
                  </a:lnTo>
                  <a:lnTo>
                    <a:pt x="38247" y="66815"/>
                  </a:lnTo>
                  <a:moveTo>
                    <a:pt x="41157" y="66815"/>
                  </a:moveTo>
                  <a:lnTo>
                    <a:pt x="39937" y="62968"/>
                  </a:lnTo>
                  <a:lnTo>
                    <a:pt x="41157" y="59205"/>
                  </a:lnTo>
                  <a:lnTo>
                    <a:pt x="42424" y="62968"/>
                  </a:lnTo>
                  <a:lnTo>
                    <a:pt x="41157" y="66815"/>
                  </a:lnTo>
                  <a:moveTo>
                    <a:pt x="44020" y="66815"/>
                  </a:moveTo>
                  <a:lnTo>
                    <a:pt x="42847" y="62968"/>
                  </a:lnTo>
                  <a:lnTo>
                    <a:pt x="44020" y="59205"/>
                  </a:lnTo>
                  <a:lnTo>
                    <a:pt x="45287" y="62968"/>
                  </a:lnTo>
                  <a:lnTo>
                    <a:pt x="44020" y="66815"/>
                  </a:lnTo>
                  <a:moveTo>
                    <a:pt x="46976" y="66815"/>
                  </a:moveTo>
                  <a:lnTo>
                    <a:pt x="45709" y="62968"/>
                  </a:lnTo>
                  <a:lnTo>
                    <a:pt x="46976" y="59205"/>
                  </a:lnTo>
                  <a:lnTo>
                    <a:pt x="48197" y="62968"/>
                  </a:lnTo>
                  <a:lnTo>
                    <a:pt x="46976" y="66815"/>
                  </a:lnTo>
                  <a:moveTo>
                    <a:pt x="49886" y="66815"/>
                  </a:moveTo>
                  <a:lnTo>
                    <a:pt x="48619" y="62968"/>
                  </a:lnTo>
                  <a:lnTo>
                    <a:pt x="49886" y="59205"/>
                  </a:lnTo>
                  <a:lnTo>
                    <a:pt x="51059" y="62968"/>
                  </a:lnTo>
                  <a:lnTo>
                    <a:pt x="49886" y="66815"/>
                  </a:lnTo>
                  <a:moveTo>
                    <a:pt x="52749" y="66815"/>
                  </a:moveTo>
                  <a:lnTo>
                    <a:pt x="51482" y="62968"/>
                  </a:lnTo>
                  <a:lnTo>
                    <a:pt x="52749" y="59205"/>
                  </a:lnTo>
                  <a:lnTo>
                    <a:pt x="53969" y="62968"/>
                  </a:lnTo>
                  <a:lnTo>
                    <a:pt x="52749" y="66815"/>
                  </a:lnTo>
                  <a:moveTo>
                    <a:pt x="55658" y="66815"/>
                  </a:moveTo>
                  <a:lnTo>
                    <a:pt x="54391" y="62968"/>
                  </a:lnTo>
                  <a:lnTo>
                    <a:pt x="55658" y="59205"/>
                  </a:lnTo>
                  <a:lnTo>
                    <a:pt x="56832" y="62968"/>
                  </a:lnTo>
                  <a:lnTo>
                    <a:pt x="55658" y="66815"/>
                  </a:lnTo>
                  <a:moveTo>
                    <a:pt x="58521" y="66815"/>
                  </a:moveTo>
                  <a:lnTo>
                    <a:pt x="57254" y="62968"/>
                  </a:lnTo>
                  <a:lnTo>
                    <a:pt x="58521" y="59205"/>
                  </a:lnTo>
                  <a:lnTo>
                    <a:pt x="59741" y="62968"/>
                  </a:lnTo>
                  <a:lnTo>
                    <a:pt x="58521" y="66815"/>
                  </a:lnTo>
                  <a:moveTo>
                    <a:pt x="61431" y="66815"/>
                  </a:moveTo>
                  <a:lnTo>
                    <a:pt x="60164" y="62968"/>
                  </a:lnTo>
                  <a:lnTo>
                    <a:pt x="61431" y="59205"/>
                  </a:lnTo>
                  <a:lnTo>
                    <a:pt x="62604" y="62968"/>
                  </a:lnTo>
                  <a:lnTo>
                    <a:pt x="61431" y="66815"/>
                  </a:lnTo>
                  <a:moveTo>
                    <a:pt x="64294" y="66815"/>
                  </a:moveTo>
                  <a:lnTo>
                    <a:pt x="63120" y="62968"/>
                  </a:lnTo>
                  <a:lnTo>
                    <a:pt x="64294" y="59205"/>
                  </a:lnTo>
                  <a:lnTo>
                    <a:pt x="65561" y="62968"/>
                  </a:lnTo>
                  <a:lnTo>
                    <a:pt x="64294" y="66815"/>
                  </a:lnTo>
                  <a:moveTo>
                    <a:pt x="67203" y="66815"/>
                  </a:moveTo>
                  <a:lnTo>
                    <a:pt x="65983" y="62968"/>
                  </a:lnTo>
                  <a:lnTo>
                    <a:pt x="67203" y="59205"/>
                  </a:lnTo>
                  <a:lnTo>
                    <a:pt x="68470" y="62968"/>
                  </a:lnTo>
                  <a:lnTo>
                    <a:pt x="67203" y="66815"/>
                  </a:lnTo>
                  <a:moveTo>
                    <a:pt x="70066" y="66815"/>
                  </a:moveTo>
                  <a:lnTo>
                    <a:pt x="68893" y="62968"/>
                  </a:lnTo>
                  <a:lnTo>
                    <a:pt x="70066" y="59205"/>
                  </a:lnTo>
                  <a:lnTo>
                    <a:pt x="71333" y="62968"/>
                  </a:lnTo>
                  <a:lnTo>
                    <a:pt x="70066" y="66815"/>
                  </a:lnTo>
                  <a:moveTo>
                    <a:pt x="72976" y="66815"/>
                  </a:moveTo>
                  <a:lnTo>
                    <a:pt x="71755" y="62968"/>
                  </a:lnTo>
                  <a:lnTo>
                    <a:pt x="72976" y="59205"/>
                  </a:lnTo>
                  <a:lnTo>
                    <a:pt x="74243" y="62968"/>
                  </a:lnTo>
                  <a:lnTo>
                    <a:pt x="72976" y="66815"/>
                  </a:lnTo>
                  <a:moveTo>
                    <a:pt x="75838" y="66815"/>
                  </a:moveTo>
                  <a:lnTo>
                    <a:pt x="74665" y="62968"/>
                  </a:lnTo>
                  <a:lnTo>
                    <a:pt x="75838" y="59205"/>
                  </a:lnTo>
                  <a:lnTo>
                    <a:pt x="77105" y="62968"/>
                  </a:lnTo>
                  <a:lnTo>
                    <a:pt x="75838" y="66815"/>
                  </a:lnTo>
                  <a:moveTo>
                    <a:pt x="78748" y="66815"/>
                  </a:moveTo>
                  <a:lnTo>
                    <a:pt x="77528" y="62968"/>
                  </a:lnTo>
                  <a:lnTo>
                    <a:pt x="78748" y="59205"/>
                  </a:lnTo>
                  <a:lnTo>
                    <a:pt x="80015" y="62968"/>
                  </a:lnTo>
                  <a:lnTo>
                    <a:pt x="78748" y="66815"/>
                  </a:lnTo>
                  <a:moveTo>
                    <a:pt x="81705" y="66815"/>
                  </a:moveTo>
                  <a:lnTo>
                    <a:pt x="80438" y="62968"/>
                  </a:lnTo>
                  <a:lnTo>
                    <a:pt x="81705" y="59205"/>
                  </a:lnTo>
                  <a:lnTo>
                    <a:pt x="82878" y="62968"/>
                  </a:lnTo>
                  <a:lnTo>
                    <a:pt x="81705" y="66815"/>
                  </a:lnTo>
                  <a:moveTo>
                    <a:pt x="84567" y="66815"/>
                  </a:moveTo>
                  <a:lnTo>
                    <a:pt x="83300" y="62968"/>
                  </a:lnTo>
                  <a:lnTo>
                    <a:pt x="84567" y="59205"/>
                  </a:lnTo>
                  <a:lnTo>
                    <a:pt x="85788" y="62968"/>
                  </a:lnTo>
                  <a:lnTo>
                    <a:pt x="84567" y="66815"/>
                  </a:lnTo>
                  <a:moveTo>
                    <a:pt x="87477" y="66815"/>
                  </a:moveTo>
                  <a:lnTo>
                    <a:pt x="86210" y="62968"/>
                  </a:lnTo>
                  <a:lnTo>
                    <a:pt x="87477" y="59205"/>
                  </a:lnTo>
                  <a:lnTo>
                    <a:pt x="88650" y="62968"/>
                  </a:lnTo>
                  <a:lnTo>
                    <a:pt x="87477" y="66815"/>
                  </a:lnTo>
                  <a:moveTo>
                    <a:pt x="90340" y="66815"/>
                  </a:moveTo>
                  <a:lnTo>
                    <a:pt x="89073" y="62968"/>
                  </a:lnTo>
                  <a:lnTo>
                    <a:pt x="90340" y="59205"/>
                  </a:lnTo>
                  <a:lnTo>
                    <a:pt x="91560" y="62968"/>
                  </a:lnTo>
                  <a:lnTo>
                    <a:pt x="90340" y="66815"/>
                  </a:lnTo>
                  <a:moveTo>
                    <a:pt x="93249" y="66815"/>
                  </a:moveTo>
                  <a:lnTo>
                    <a:pt x="91982" y="62968"/>
                  </a:lnTo>
                  <a:lnTo>
                    <a:pt x="93249" y="59205"/>
                  </a:lnTo>
                  <a:lnTo>
                    <a:pt x="94423" y="62968"/>
                  </a:lnTo>
                  <a:lnTo>
                    <a:pt x="93249" y="66815"/>
                  </a:lnTo>
                  <a:moveTo>
                    <a:pt x="96112" y="66815"/>
                  </a:moveTo>
                  <a:lnTo>
                    <a:pt x="94845" y="62968"/>
                  </a:lnTo>
                  <a:lnTo>
                    <a:pt x="96112" y="59205"/>
                  </a:lnTo>
                  <a:lnTo>
                    <a:pt x="97332" y="62968"/>
                  </a:lnTo>
                  <a:lnTo>
                    <a:pt x="96112" y="66815"/>
                  </a:lnTo>
                  <a:moveTo>
                    <a:pt x="99022" y="66815"/>
                  </a:moveTo>
                  <a:lnTo>
                    <a:pt x="97802" y="62968"/>
                  </a:lnTo>
                  <a:lnTo>
                    <a:pt x="99022" y="59205"/>
                  </a:lnTo>
                  <a:lnTo>
                    <a:pt x="100289" y="62968"/>
                  </a:lnTo>
                  <a:lnTo>
                    <a:pt x="99022" y="66815"/>
                  </a:lnTo>
                  <a:moveTo>
                    <a:pt x="101885" y="66815"/>
                  </a:moveTo>
                  <a:lnTo>
                    <a:pt x="100711" y="62968"/>
                  </a:lnTo>
                  <a:lnTo>
                    <a:pt x="101885" y="59205"/>
                  </a:lnTo>
                  <a:lnTo>
                    <a:pt x="103152" y="62968"/>
                  </a:lnTo>
                  <a:lnTo>
                    <a:pt x="101885" y="66815"/>
                  </a:lnTo>
                  <a:moveTo>
                    <a:pt x="104794" y="66815"/>
                  </a:moveTo>
                  <a:lnTo>
                    <a:pt x="103574" y="62968"/>
                  </a:lnTo>
                  <a:lnTo>
                    <a:pt x="104794" y="59205"/>
                  </a:lnTo>
                  <a:lnTo>
                    <a:pt x="106061" y="62968"/>
                  </a:lnTo>
                  <a:lnTo>
                    <a:pt x="104794" y="66815"/>
                  </a:lnTo>
                  <a:moveTo>
                    <a:pt x="107657" y="66815"/>
                  </a:moveTo>
                  <a:lnTo>
                    <a:pt x="106484" y="62968"/>
                  </a:lnTo>
                  <a:lnTo>
                    <a:pt x="107657" y="59205"/>
                  </a:lnTo>
                  <a:lnTo>
                    <a:pt x="108924" y="62968"/>
                  </a:lnTo>
                  <a:lnTo>
                    <a:pt x="107657" y="66815"/>
                  </a:lnTo>
                  <a:moveTo>
                    <a:pt x="110567" y="66815"/>
                  </a:moveTo>
                  <a:lnTo>
                    <a:pt x="109346" y="62968"/>
                  </a:lnTo>
                  <a:lnTo>
                    <a:pt x="110567" y="59205"/>
                  </a:lnTo>
                  <a:lnTo>
                    <a:pt x="111834" y="62968"/>
                  </a:lnTo>
                  <a:lnTo>
                    <a:pt x="110567" y="66815"/>
                  </a:lnTo>
                  <a:moveTo>
                    <a:pt x="113429" y="66815"/>
                  </a:moveTo>
                  <a:lnTo>
                    <a:pt x="112256" y="62968"/>
                  </a:lnTo>
                  <a:lnTo>
                    <a:pt x="113429" y="59205"/>
                  </a:lnTo>
                  <a:lnTo>
                    <a:pt x="114696" y="62968"/>
                  </a:lnTo>
                  <a:lnTo>
                    <a:pt x="113429" y="66815"/>
                  </a:lnTo>
                  <a:moveTo>
                    <a:pt x="116386" y="66815"/>
                  </a:moveTo>
                  <a:lnTo>
                    <a:pt x="115119" y="62968"/>
                  </a:lnTo>
                  <a:lnTo>
                    <a:pt x="116386" y="59205"/>
                  </a:lnTo>
                  <a:lnTo>
                    <a:pt x="117606" y="62968"/>
                  </a:lnTo>
                  <a:lnTo>
                    <a:pt x="116386" y="66815"/>
                  </a:lnTo>
                  <a:moveTo>
                    <a:pt x="2158" y="62299"/>
                  </a:moveTo>
                  <a:lnTo>
                    <a:pt x="891" y="58536"/>
                  </a:lnTo>
                  <a:lnTo>
                    <a:pt x="2158" y="54689"/>
                  </a:lnTo>
                  <a:lnTo>
                    <a:pt x="3378" y="58536"/>
                  </a:lnTo>
                  <a:lnTo>
                    <a:pt x="2158" y="62299"/>
                  </a:lnTo>
                  <a:moveTo>
                    <a:pt x="5021" y="62299"/>
                  </a:moveTo>
                  <a:lnTo>
                    <a:pt x="3801" y="58536"/>
                  </a:lnTo>
                  <a:lnTo>
                    <a:pt x="5021" y="54689"/>
                  </a:lnTo>
                  <a:lnTo>
                    <a:pt x="6241" y="58536"/>
                  </a:lnTo>
                  <a:lnTo>
                    <a:pt x="5021" y="62299"/>
                  </a:lnTo>
                  <a:moveTo>
                    <a:pt x="7931" y="62299"/>
                  </a:moveTo>
                  <a:lnTo>
                    <a:pt x="6664" y="58536"/>
                  </a:lnTo>
                  <a:lnTo>
                    <a:pt x="7931" y="54689"/>
                  </a:lnTo>
                  <a:lnTo>
                    <a:pt x="9104" y="58536"/>
                  </a:lnTo>
                  <a:lnTo>
                    <a:pt x="7931" y="62299"/>
                  </a:lnTo>
                  <a:moveTo>
                    <a:pt x="10793" y="62299"/>
                  </a:moveTo>
                  <a:lnTo>
                    <a:pt x="9526" y="58536"/>
                  </a:lnTo>
                  <a:lnTo>
                    <a:pt x="10793" y="54689"/>
                  </a:lnTo>
                  <a:lnTo>
                    <a:pt x="12014" y="58536"/>
                  </a:lnTo>
                  <a:lnTo>
                    <a:pt x="10793" y="62299"/>
                  </a:lnTo>
                  <a:moveTo>
                    <a:pt x="13703" y="62299"/>
                  </a:moveTo>
                  <a:lnTo>
                    <a:pt x="12483" y="58536"/>
                  </a:lnTo>
                  <a:lnTo>
                    <a:pt x="13703" y="54689"/>
                  </a:lnTo>
                  <a:lnTo>
                    <a:pt x="14970" y="58536"/>
                  </a:lnTo>
                  <a:lnTo>
                    <a:pt x="13703" y="62299"/>
                  </a:lnTo>
                  <a:moveTo>
                    <a:pt x="16566" y="62299"/>
                  </a:moveTo>
                  <a:lnTo>
                    <a:pt x="15393" y="58536"/>
                  </a:lnTo>
                  <a:lnTo>
                    <a:pt x="16566" y="54689"/>
                  </a:lnTo>
                  <a:lnTo>
                    <a:pt x="17833" y="58536"/>
                  </a:lnTo>
                  <a:lnTo>
                    <a:pt x="16566" y="62299"/>
                  </a:lnTo>
                  <a:moveTo>
                    <a:pt x="19475" y="62299"/>
                  </a:moveTo>
                  <a:lnTo>
                    <a:pt x="18255" y="58536"/>
                  </a:lnTo>
                  <a:lnTo>
                    <a:pt x="19475" y="54689"/>
                  </a:lnTo>
                  <a:lnTo>
                    <a:pt x="20743" y="58536"/>
                  </a:lnTo>
                  <a:lnTo>
                    <a:pt x="19475" y="62299"/>
                  </a:lnTo>
                  <a:moveTo>
                    <a:pt x="22338" y="62299"/>
                  </a:moveTo>
                  <a:lnTo>
                    <a:pt x="21165" y="58536"/>
                  </a:lnTo>
                  <a:lnTo>
                    <a:pt x="22338" y="54689"/>
                  </a:lnTo>
                  <a:lnTo>
                    <a:pt x="23605" y="58536"/>
                  </a:lnTo>
                  <a:lnTo>
                    <a:pt x="22338" y="62299"/>
                  </a:lnTo>
                  <a:moveTo>
                    <a:pt x="25248" y="62299"/>
                  </a:moveTo>
                  <a:lnTo>
                    <a:pt x="24028" y="58536"/>
                  </a:lnTo>
                  <a:lnTo>
                    <a:pt x="25248" y="54689"/>
                  </a:lnTo>
                  <a:lnTo>
                    <a:pt x="26515" y="58536"/>
                  </a:lnTo>
                  <a:lnTo>
                    <a:pt x="25248" y="62299"/>
                  </a:lnTo>
                  <a:moveTo>
                    <a:pt x="28111" y="62299"/>
                  </a:moveTo>
                  <a:lnTo>
                    <a:pt x="26937" y="58536"/>
                  </a:lnTo>
                  <a:lnTo>
                    <a:pt x="28111" y="54689"/>
                  </a:lnTo>
                  <a:lnTo>
                    <a:pt x="29378" y="58536"/>
                  </a:lnTo>
                  <a:lnTo>
                    <a:pt x="28111" y="62299"/>
                  </a:lnTo>
                  <a:moveTo>
                    <a:pt x="31067" y="62299"/>
                  </a:moveTo>
                  <a:lnTo>
                    <a:pt x="29800" y="58536"/>
                  </a:lnTo>
                  <a:lnTo>
                    <a:pt x="31067" y="54689"/>
                  </a:lnTo>
                  <a:lnTo>
                    <a:pt x="32287" y="58536"/>
                  </a:lnTo>
                  <a:lnTo>
                    <a:pt x="31067" y="62299"/>
                  </a:lnTo>
                  <a:moveTo>
                    <a:pt x="33977" y="62299"/>
                  </a:moveTo>
                  <a:lnTo>
                    <a:pt x="32710" y="58536"/>
                  </a:lnTo>
                  <a:lnTo>
                    <a:pt x="33977" y="54689"/>
                  </a:lnTo>
                  <a:lnTo>
                    <a:pt x="35150" y="58536"/>
                  </a:lnTo>
                  <a:lnTo>
                    <a:pt x="33977" y="62299"/>
                  </a:lnTo>
                  <a:moveTo>
                    <a:pt x="36840" y="62299"/>
                  </a:moveTo>
                  <a:lnTo>
                    <a:pt x="35572" y="58536"/>
                  </a:lnTo>
                  <a:lnTo>
                    <a:pt x="36840" y="54689"/>
                  </a:lnTo>
                  <a:lnTo>
                    <a:pt x="38060" y="58536"/>
                  </a:lnTo>
                  <a:lnTo>
                    <a:pt x="36840" y="62299"/>
                  </a:lnTo>
                  <a:moveTo>
                    <a:pt x="39749" y="62299"/>
                  </a:moveTo>
                  <a:lnTo>
                    <a:pt x="38482" y="58536"/>
                  </a:lnTo>
                  <a:lnTo>
                    <a:pt x="39749" y="54689"/>
                  </a:lnTo>
                  <a:lnTo>
                    <a:pt x="40922" y="58536"/>
                  </a:lnTo>
                  <a:lnTo>
                    <a:pt x="39749" y="62299"/>
                  </a:lnTo>
                  <a:moveTo>
                    <a:pt x="42612" y="62299"/>
                  </a:moveTo>
                  <a:lnTo>
                    <a:pt x="41345" y="58536"/>
                  </a:lnTo>
                  <a:lnTo>
                    <a:pt x="42612" y="54689"/>
                  </a:lnTo>
                  <a:lnTo>
                    <a:pt x="43832" y="58536"/>
                  </a:lnTo>
                  <a:lnTo>
                    <a:pt x="42612" y="62299"/>
                  </a:lnTo>
                  <a:moveTo>
                    <a:pt x="45522" y="62299"/>
                  </a:moveTo>
                  <a:lnTo>
                    <a:pt x="44254" y="58536"/>
                  </a:lnTo>
                  <a:lnTo>
                    <a:pt x="45522" y="54689"/>
                  </a:lnTo>
                  <a:lnTo>
                    <a:pt x="46695" y="58536"/>
                  </a:lnTo>
                  <a:lnTo>
                    <a:pt x="45522" y="62299"/>
                  </a:lnTo>
                  <a:moveTo>
                    <a:pt x="48384" y="62299"/>
                  </a:moveTo>
                  <a:lnTo>
                    <a:pt x="47211" y="58536"/>
                  </a:lnTo>
                  <a:lnTo>
                    <a:pt x="48384" y="54689"/>
                  </a:lnTo>
                  <a:lnTo>
                    <a:pt x="49651" y="58536"/>
                  </a:lnTo>
                  <a:lnTo>
                    <a:pt x="48384" y="62299"/>
                  </a:lnTo>
                  <a:moveTo>
                    <a:pt x="51294" y="62299"/>
                  </a:moveTo>
                  <a:lnTo>
                    <a:pt x="50074" y="58536"/>
                  </a:lnTo>
                  <a:lnTo>
                    <a:pt x="51294" y="54689"/>
                  </a:lnTo>
                  <a:lnTo>
                    <a:pt x="52561" y="58536"/>
                  </a:lnTo>
                  <a:lnTo>
                    <a:pt x="51294" y="62299"/>
                  </a:lnTo>
                  <a:moveTo>
                    <a:pt x="54157" y="62299"/>
                  </a:moveTo>
                  <a:lnTo>
                    <a:pt x="52983" y="58536"/>
                  </a:lnTo>
                  <a:lnTo>
                    <a:pt x="54157" y="54689"/>
                  </a:lnTo>
                  <a:lnTo>
                    <a:pt x="55424" y="58536"/>
                  </a:lnTo>
                  <a:lnTo>
                    <a:pt x="54157" y="62299"/>
                  </a:lnTo>
                  <a:moveTo>
                    <a:pt x="57066" y="62299"/>
                  </a:moveTo>
                  <a:lnTo>
                    <a:pt x="55846" y="58536"/>
                  </a:lnTo>
                  <a:lnTo>
                    <a:pt x="57066" y="54689"/>
                  </a:lnTo>
                  <a:lnTo>
                    <a:pt x="58333" y="58536"/>
                  </a:lnTo>
                  <a:lnTo>
                    <a:pt x="57066" y="62299"/>
                  </a:lnTo>
                  <a:moveTo>
                    <a:pt x="59929" y="62299"/>
                  </a:moveTo>
                  <a:lnTo>
                    <a:pt x="58756" y="58536"/>
                  </a:lnTo>
                  <a:lnTo>
                    <a:pt x="59929" y="54689"/>
                  </a:lnTo>
                  <a:lnTo>
                    <a:pt x="61196" y="58536"/>
                  </a:lnTo>
                  <a:lnTo>
                    <a:pt x="59929" y="62299"/>
                  </a:lnTo>
                  <a:moveTo>
                    <a:pt x="62839" y="62299"/>
                  </a:moveTo>
                  <a:lnTo>
                    <a:pt x="61619" y="58536"/>
                  </a:lnTo>
                  <a:lnTo>
                    <a:pt x="62839" y="54689"/>
                  </a:lnTo>
                  <a:lnTo>
                    <a:pt x="64106" y="58536"/>
                  </a:lnTo>
                  <a:lnTo>
                    <a:pt x="62839" y="62299"/>
                  </a:lnTo>
                  <a:moveTo>
                    <a:pt x="65795" y="62299"/>
                  </a:moveTo>
                  <a:lnTo>
                    <a:pt x="64528" y="58536"/>
                  </a:lnTo>
                  <a:lnTo>
                    <a:pt x="65795" y="54689"/>
                  </a:lnTo>
                  <a:lnTo>
                    <a:pt x="66969" y="58536"/>
                  </a:lnTo>
                  <a:lnTo>
                    <a:pt x="65795" y="62299"/>
                  </a:lnTo>
                  <a:moveTo>
                    <a:pt x="68658" y="62299"/>
                  </a:moveTo>
                  <a:lnTo>
                    <a:pt x="67391" y="58536"/>
                  </a:lnTo>
                  <a:lnTo>
                    <a:pt x="68658" y="54689"/>
                  </a:lnTo>
                  <a:lnTo>
                    <a:pt x="69878" y="58536"/>
                  </a:lnTo>
                  <a:lnTo>
                    <a:pt x="68658" y="62299"/>
                  </a:lnTo>
                  <a:moveTo>
                    <a:pt x="71568" y="62299"/>
                  </a:moveTo>
                  <a:lnTo>
                    <a:pt x="70301" y="58536"/>
                  </a:lnTo>
                  <a:lnTo>
                    <a:pt x="71568" y="54689"/>
                  </a:lnTo>
                  <a:lnTo>
                    <a:pt x="72741" y="58536"/>
                  </a:lnTo>
                  <a:lnTo>
                    <a:pt x="71568" y="62299"/>
                  </a:lnTo>
                  <a:moveTo>
                    <a:pt x="74430" y="62299"/>
                  </a:moveTo>
                  <a:lnTo>
                    <a:pt x="73163" y="58536"/>
                  </a:lnTo>
                  <a:lnTo>
                    <a:pt x="74430" y="54689"/>
                  </a:lnTo>
                  <a:lnTo>
                    <a:pt x="75651" y="58536"/>
                  </a:lnTo>
                  <a:lnTo>
                    <a:pt x="74430" y="62299"/>
                  </a:lnTo>
                  <a:moveTo>
                    <a:pt x="77340" y="62299"/>
                  </a:moveTo>
                  <a:lnTo>
                    <a:pt x="76073" y="58536"/>
                  </a:lnTo>
                  <a:lnTo>
                    <a:pt x="77340" y="54689"/>
                  </a:lnTo>
                  <a:lnTo>
                    <a:pt x="78513" y="58536"/>
                  </a:lnTo>
                  <a:lnTo>
                    <a:pt x="77340" y="62299"/>
                  </a:lnTo>
                  <a:moveTo>
                    <a:pt x="80203" y="62299"/>
                  </a:moveTo>
                  <a:lnTo>
                    <a:pt x="78936" y="58536"/>
                  </a:lnTo>
                  <a:lnTo>
                    <a:pt x="80203" y="54689"/>
                  </a:lnTo>
                  <a:lnTo>
                    <a:pt x="81423" y="58536"/>
                  </a:lnTo>
                  <a:lnTo>
                    <a:pt x="80203" y="62299"/>
                  </a:lnTo>
                  <a:moveTo>
                    <a:pt x="83113" y="62299"/>
                  </a:moveTo>
                  <a:lnTo>
                    <a:pt x="81892" y="58536"/>
                  </a:lnTo>
                  <a:lnTo>
                    <a:pt x="83113" y="54689"/>
                  </a:lnTo>
                  <a:lnTo>
                    <a:pt x="84380" y="58536"/>
                  </a:lnTo>
                  <a:lnTo>
                    <a:pt x="83113" y="62299"/>
                  </a:lnTo>
                  <a:moveTo>
                    <a:pt x="85975" y="62299"/>
                  </a:moveTo>
                  <a:lnTo>
                    <a:pt x="84802" y="58536"/>
                  </a:lnTo>
                  <a:lnTo>
                    <a:pt x="85975" y="54689"/>
                  </a:lnTo>
                  <a:lnTo>
                    <a:pt x="87242" y="58536"/>
                  </a:lnTo>
                  <a:lnTo>
                    <a:pt x="85975" y="62299"/>
                  </a:lnTo>
                  <a:moveTo>
                    <a:pt x="88885" y="62299"/>
                  </a:moveTo>
                  <a:lnTo>
                    <a:pt x="87665" y="58536"/>
                  </a:lnTo>
                  <a:lnTo>
                    <a:pt x="88885" y="54689"/>
                  </a:lnTo>
                  <a:lnTo>
                    <a:pt x="90152" y="58536"/>
                  </a:lnTo>
                  <a:lnTo>
                    <a:pt x="88885" y="62299"/>
                  </a:lnTo>
                  <a:moveTo>
                    <a:pt x="91748" y="62299"/>
                  </a:moveTo>
                  <a:lnTo>
                    <a:pt x="90574" y="58536"/>
                  </a:lnTo>
                  <a:lnTo>
                    <a:pt x="91748" y="54689"/>
                  </a:lnTo>
                  <a:lnTo>
                    <a:pt x="93015" y="58536"/>
                  </a:lnTo>
                  <a:lnTo>
                    <a:pt x="91748" y="62299"/>
                  </a:lnTo>
                  <a:moveTo>
                    <a:pt x="94657" y="62299"/>
                  </a:moveTo>
                  <a:lnTo>
                    <a:pt x="93437" y="58536"/>
                  </a:lnTo>
                  <a:lnTo>
                    <a:pt x="94657" y="54689"/>
                  </a:lnTo>
                  <a:lnTo>
                    <a:pt x="95924" y="58536"/>
                  </a:lnTo>
                  <a:lnTo>
                    <a:pt x="94657" y="62299"/>
                  </a:lnTo>
                  <a:moveTo>
                    <a:pt x="97520" y="62299"/>
                  </a:moveTo>
                  <a:lnTo>
                    <a:pt x="96347" y="58536"/>
                  </a:lnTo>
                  <a:lnTo>
                    <a:pt x="97520" y="54689"/>
                  </a:lnTo>
                  <a:lnTo>
                    <a:pt x="98787" y="58536"/>
                  </a:lnTo>
                  <a:lnTo>
                    <a:pt x="97520" y="62299"/>
                  </a:lnTo>
                  <a:moveTo>
                    <a:pt x="100477" y="62299"/>
                  </a:moveTo>
                  <a:lnTo>
                    <a:pt x="99210" y="58536"/>
                  </a:lnTo>
                  <a:lnTo>
                    <a:pt x="100477" y="54689"/>
                  </a:lnTo>
                  <a:lnTo>
                    <a:pt x="101697" y="58536"/>
                  </a:lnTo>
                  <a:lnTo>
                    <a:pt x="100477" y="62299"/>
                  </a:lnTo>
                  <a:moveTo>
                    <a:pt x="103386" y="62299"/>
                  </a:moveTo>
                  <a:lnTo>
                    <a:pt x="102119" y="58536"/>
                  </a:lnTo>
                  <a:lnTo>
                    <a:pt x="103386" y="54689"/>
                  </a:lnTo>
                  <a:lnTo>
                    <a:pt x="104560" y="58536"/>
                  </a:lnTo>
                  <a:lnTo>
                    <a:pt x="103386" y="62299"/>
                  </a:lnTo>
                  <a:moveTo>
                    <a:pt x="106249" y="62299"/>
                  </a:moveTo>
                  <a:lnTo>
                    <a:pt x="104982" y="58536"/>
                  </a:lnTo>
                  <a:lnTo>
                    <a:pt x="106249" y="54689"/>
                  </a:lnTo>
                  <a:lnTo>
                    <a:pt x="107469" y="58536"/>
                  </a:lnTo>
                  <a:lnTo>
                    <a:pt x="106249" y="62299"/>
                  </a:lnTo>
                  <a:moveTo>
                    <a:pt x="109159" y="62299"/>
                  </a:moveTo>
                  <a:lnTo>
                    <a:pt x="107892" y="58536"/>
                  </a:lnTo>
                  <a:lnTo>
                    <a:pt x="109159" y="54689"/>
                  </a:lnTo>
                  <a:lnTo>
                    <a:pt x="110332" y="58536"/>
                  </a:lnTo>
                  <a:lnTo>
                    <a:pt x="109159" y="62299"/>
                  </a:lnTo>
                  <a:moveTo>
                    <a:pt x="112021" y="62299"/>
                  </a:moveTo>
                  <a:lnTo>
                    <a:pt x="110754" y="58536"/>
                  </a:lnTo>
                  <a:lnTo>
                    <a:pt x="112021" y="54689"/>
                  </a:lnTo>
                  <a:lnTo>
                    <a:pt x="113242" y="58536"/>
                  </a:lnTo>
                  <a:lnTo>
                    <a:pt x="112021" y="62299"/>
                  </a:lnTo>
                  <a:moveTo>
                    <a:pt x="114931" y="62299"/>
                  </a:moveTo>
                  <a:lnTo>
                    <a:pt x="113664" y="58536"/>
                  </a:lnTo>
                  <a:lnTo>
                    <a:pt x="114931" y="54689"/>
                  </a:lnTo>
                  <a:lnTo>
                    <a:pt x="116104" y="58536"/>
                  </a:lnTo>
                  <a:lnTo>
                    <a:pt x="114931" y="62299"/>
                  </a:lnTo>
                  <a:moveTo>
                    <a:pt x="117794" y="62299"/>
                  </a:moveTo>
                  <a:lnTo>
                    <a:pt x="116621" y="58536"/>
                  </a:lnTo>
                  <a:lnTo>
                    <a:pt x="117794" y="54689"/>
                  </a:lnTo>
                  <a:lnTo>
                    <a:pt x="119061" y="58536"/>
                  </a:lnTo>
                  <a:lnTo>
                    <a:pt x="117794" y="62299"/>
                  </a:lnTo>
                  <a:moveTo>
                    <a:pt x="3566" y="57783"/>
                  </a:moveTo>
                  <a:lnTo>
                    <a:pt x="2393" y="54020"/>
                  </a:lnTo>
                  <a:lnTo>
                    <a:pt x="3566" y="50257"/>
                  </a:lnTo>
                  <a:lnTo>
                    <a:pt x="4833" y="54020"/>
                  </a:lnTo>
                  <a:lnTo>
                    <a:pt x="3566" y="57783"/>
                  </a:lnTo>
                  <a:moveTo>
                    <a:pt x="6429" y="57783"/>
                  </a:moveTo>
                  <a:lnTo>
                    <a:pt x="5256" y="54020"/>
                  </a:lnTo>
                  <a:lnTo>
                    <a:pt x="6429" y="50257"/>
                  </a:lnTo>
                  <a:lnTo>
                    <a:pt x="7696" y="54020"/>
                  </a:lnTo>
                  <a:lnTo>
                    <a:pt x="6429" y="57783"/>
                  </a:lnTo>
                  <a:moveTo>
                    <a:pt x="9339" y="57783"/>
                  </a:moveTo>
                  <a:lnTo>
                    <a:pt x="8118" y="54020"/>
                  </a:lnTo>
                  <a:lnTo>
                    <a:pt x="9339" y="50257"/>
                  </a:lnTo>
                  <a:lnTo>
                    <a:pt x="10606" y="54020"/>
                  </a:lnTo>
                  <a:lnTo>
                    <a:pt x="9339" y="57783"/>
                  </a:lnTo>
                  <a:moveTo>
                    <a:pt x="12295" y="57783"/>
                  </a:moveTo>
                  <a:lnTo>
                    <a:pt x="11028" y="54020"/>
                  </a:lnTo>
                  <a:lnTo>
                    <a:pt x="12295" y="50257"/>
                  </a:lnTo>
                  <a:lnTo>
                    <a:pt x="13468" y="54020"/>
                  </a:lnTo>
                  <a:lnTo>
                    <a:pt x="12295" y="57783"/>
                  </a:lnTo>
                  <a:moveTo>
                    <a:pt x="15158" y="57783"/>
                  </a:moveTo>
                  <a:lnTo>
                    <a:pt x="13891" y="54020"/>
                  </a:lnTo>
                  <a:lnTo>
                    <a:pt x="15158" y="50257"/>
                  </a:lnTo>
                  <a:lnTo>
                    <a:pt x="16378" y="54020"/>
                  </a:lnTo>
                  <a:lnTo>
                    <a:pt x="15158" y="57783"/>
                  </a:lnTo>
                  <a:moveTo>
                    <a:pt x="18068" y="57783"/>
                  </a:moveTo>
                  <a:lnTo>
                    <a:pt x="16800" y="54020"/>
                  </a:lnTo>
                  <a:lnTo>
                    <a:pt x="18068" y="50257"/>
                  </a:lnTo>
                  <a:lnTo>
                    <a:pt x="19241" y="54020"/>
                  </a:lnTo>
                  <a:lnTo>
                    <a:pt x="18068" y="57783"/>
                  </a:lnTo>
                  <a:moveTo>
                    <a:pt x="20930" y="57783"/>
                  </a:moveTo>
                  <a:lnTo>
                    <a:pt x="19663" y="54020"/>
                  </a:lnTo>
                  <a:lnTo>
                    <a:pt x="20930" y="50257"/>
                  </a:lnTo>
                  <a:lnTo>
                    <a:pt x="22150" y="54020"/>
                  </a:lnTo>
                  <a:lnTo>
                    <a:pt x="20930" y="57783"/>
                  </a:lnTo>
                  <a:moveTo>
                    <a:pt x="23840" y="57783"/>
                  </a:moveTo>
                  <a:lnTo>
                    <a:pt x="22573" y="54020"/>
                  </a:lnTo>
                  <a:lnTo>
                    <a:pt x="23840" y="50257"/>
                  </a:lnTo>
                  <a:lnTo>
                    <a:pt x="25013" y="54020"/>
                  </a:lnTo>
                  <a:lnTo>
                    <a:pt x="23840" y="57783"/>
                  </a:lnTo>
                  <a:moveTo>
                    <a:pt x="26703" y="57783"/>
                  </a:moveTo>
                  <a:lnTo>
                    <a:pt x="25436" y="54020"/>
                  </a:lnTo>
                  <a:lnTo>
                    <a:pt x="26703" y="50257"/>
                  </a:lnTo>
                  <a:lnTo>
                    <a:pt x="27923" y="54020"/>
                  </a:lnTo>
                  <a:lnTo>
                    <a:pt x="26703" y="57783"/>
                  </a:lnTo>
                  <a:moveTo>
                    <a:pt x="29612" y="57783"/>
                  </a:moveTo>
                  <a:lnTo>
                    <a:pt x="28392" y="54020"/>
                  </a:lnTo>
                  <a:lnTo>
                    <a:pt x="29612" y="50257"/>
                  </a:lnTo>
                  <a:lnTo>
                    <a:pt x="30879" y="54020"/>
                  </a:lnTo>
                  <a:lnTo>
                    <a:pt x="29612" y="57783"/>
                  </a:lnTo>
                  <a:moveTo>
                    <a:pt x="32475" y="57783"/>
                  </a:moveTo>
                  <a:lnTo>
                    <a:pt x="31302" y="54020"/>
                  </a:lnTo>
                  <a:lnTo>
                    <a:pt x="32475" y="50257"/>
                  </a:lnTo>
                  <a:lnTo>
                    <a:pt x="33742" y="54020"/>
                  </a:lnTo>
                  <a:lnTo>
                    <a:pt x="32475" y="57783"/>
                  </a:lnTo>
                  <a:moveTo>
                    <a:pt x="35385" y="57783"/>
                  </a:moveTo>
                  <a:lnTo>
                    <a:pt x="34165" y="54020"/>
                  </a:lnTo>
                  <a:lnTo>
                    <a:pt x="35385" y="50257"/>
                  </a:lnTo>
                  <a:lnTo>
                    <a:pt x="36652" y="54020"/>
                  </a:lnTo>
                  <a:lnTo>
                    <a:pt x="35385" y="57783"/>
                  </a:lnTo>
                  <a:moveTo>
                    <a:pt x="38247" y="57783"/>
                  </a:moveTo>
                  <a:lnTo>
                    <a:pt x="37074" y="54020"/>
                  </a:lnTo>
                  <a:lnTo>
                    <a:pt x="38247" y="50257"/>
                  </a:lnTo>
                  <a:lnTo>
                    <a:pt x="39515" y="54020"/>
                  </a:lnTo>
                  <a:lnTo>
                    <a:pt x="38247" y="57783"/>
                  </a:lnTo>
                  <a:moveTo>
                    <a:pt x="41157" y="57783"/>
                  </a:moveTo>
                  <a:lnTo>
                    <a:pt x="39937" y="54020"/>
                  </a:lnTo>
                  <a:lnTo>
                    <a:pt x="41157" y="50257"/>
                  </a:lnTo>
                  <a:lnTo>
                    <a:pt x="42424" y="54020"/>
                  </a:lnTo>
                  <a:lnTo>
                    <a:pt x="41157" y="57783"/>
                  </a:lnTo>
                  <a:moveTo>
                    <a:pt x="44020" y="57783"/>
                  </a:moveTo>
                  <a:lnTo>
                    <a:pt x="42847" y="54020"/>
                  </a:lnTo>
                  <a:lnTo>
                    <a:pt x="44020" y="50257"/>
                  </a:lnTo>
                  <a:lnTo>
                    <a:pt x="45287" y="54020"/>
                  </a:lnTo>
                  <a:lnTo>
                    <a:pt x="44020" y="57783"/>
                  </a:lnTo>
                  <a:moveTo>
                    <a:pt x="46976" y="57783"/>
                  </a:moveTo>
                  <a:lnTo>
                    <a:pt x="45709" y="54020"/>
                  </a:lnTo>
                  <a:lnTo>
                    <a:pt x="46976" y="50257"/>
                  </a:lnTo>
                  <a:lnTo>
                    <a:pt x="48197" y="54020"/>
                  </a:lnTo>
                  <a:lnTo>
                    <a:pt x="46976" y="57783"/>
                  </a:lnTo>
                  <a:moveTo>
                    <a:pt x="49886" y="57783"/>
                  </a:moveTo>
                  <a:lnTo>
                    <a:pt x="48619" y="54020"/>
                  </a:lnTo>
                  <a:lnTo>
                    <a:pt x="49886" y="50257"/>
                  </a:lnTo>
                  <a:lnTo>
                    <a:pt x="51059" y="54020"/>
                  </a:lnTo>
                  <a:lnTo>
                    <a:pt x="49886" y="57783"/>
                  </a:lnTo>
                  <a:moveTo>
                    <a:pt x="52749" y="57783"/>
                  </a:moveTo>
                  <a:lnTo>
                    <a:pt x="51482" y="54020"/>
                  </a:lnTo>
                  <a:lnTo>
                    <a:pt x="52749" y="50257"/>
                  </a:lnTo>
                  <a:lnTo>
                    <a:pt x="53969" y="54020"/>
                  </a:lnTo>
                  <a:lnTo>
                    <a:pt x="52749" y="57783"/>
                  </a:lnTo>
                  <a:moveTo>
                    <a:pt x="55658" y="57783"/>
                  </a:moveTo>
                  <a:lnTo>
                    <a:pt x="54391" y="54020"/>
                  </a:lnTo>
                  <a:lnTo>
                    <a:pt x="55658" y="50257"/>
                  </a:lnTo>
                  <a:lnTo>
                    <a:pt x="56832" y="54020"/>
                  </a:lnTo>
                  <a:lnTo>
                    <a:pt x="55658" y="57783"/>
                  </a:lnTo>
                  <a:moveTo>
                    <a:pt x="58521" y="57783"/>
                  </a:moveTo>
                  <a:lnTo>
                    <a:pt x="57254" y="54020"/>
                  </a:lnTo>
                  <a:lnTo>
                    <a:pt x="58521" y="50257"/>
                  </a:lnTo>
                  <a:lnTo>
                    <a:pt x="59741" y="54020"/>
                  </a:lnTo>
                  <a:lnTo>
                    <a:pt x="58521" y="57783"/>
                  </a:lnTo>
                  <a:moveTo>
                    <a:pt x="61431" y="57783"/>
                  </a:moveTo>
                  <a:lnTo>
                    <a:pt x="60164" y="54020"/>
                  </a:lnTo>
                  <a:lnTo>
                    <a:pt x="61431" y="50257"/>
                  </a:lnTo>
                  <a:lnTo>
                    <a:pt x="62604" y="54020"/>
                  </a:lnTo>
                  <a:lnTo>
                    <a:pt x="61431" y="57783"/>
                  </a:lnTo>
                  <a:moveTo>
                    <a:pt x="64294" y="57783"/>
                  </a:moveTo>
                  <a:lnTo>
                    <a:pt x="63120" y="54020"/>
                  </a:lnTo>
                  <a:lnTo>
                    <a:pt x="64294" y="50257"/>
                  </a:lnTo>
                  <a:lnTo>
                    <a:pt x="65561" y="54020"/>
                  </a:lnTo>
                  <a:lnTo>
                    <a:pt x="64294" y="57783"/>
                  </a:lnTo>
                  <a:moveTo>
                    <a:pt x="67203" y="57783"/>
                  </a:moveTo>
                  <a:lnTo>
                    <a:pt x="65983" y="54020"/>
                  </a:lnTo>
                  <a:lnTo>
                    <a:pt x="67203" y="50257"/>
                  </a:lnTo>
                  <a:lnTo>
                    <a:pt x="68470" y="54020"/>
                  </a:lnTo>
                  <a:lnTo>
                    <a:pt x="67203" y="57783"/>
                  </a:lnTo>
                  <a:moveTo>
                    <a:pt x="70066" y="57783"/>
                  </a:moveTo>
                  <a:lnTo>
                    <a:pt x="68893" y="54020"/>
                  </a:lnTo>
                  <a:lnTo>
                    <a:pt x="70066" y="50257"/>
                  </a:lnTo>
                  <a:lnTo>
                    <a:pt x="71333" y="54020"/>
                  </a:lnTo>
                  <a:lnTo>
                    <a:pt x="70066" y="57783"/>
                  </a:lnTo>
                  <a:moveTo>
                    <a:pt x="72976" y="57783"/>
                  </a:moveTo>
                  <a:lnTo>
                    <a:pt x="71755" y="54020"/>
                  </a:lnTo>
                  <a:lnTo>
                    <a:pt x="72976" y="50257"/>
                  </a:lnTo>
                  <a:lnTo>
                    <a:pt x="74243" y="54020"/>
                  </a:lnTo>
                  <a:lnTo>
                    <a:pt x="72976" y="57783"/>
                  </a:lnTo>
                  <a:moveTo>
                    <a:pt x="75838" y="57783"/>
                  </a:moveTo>
                  <a:lnTo>
                    <a:pt x="74665" y="54020"/>
                  </a:lnTo>
                  <a:lnTo>
                    <a:pt x="75838" y="50257"/>
                  </a:lnTo>
                  <a:lnTo>
                    <a:pt x="77105" y="54020"/>
                  </a:lnTo>
                  <a:lnTo>
                    <a:pt x="75838" y="57783"/>
                  </a:lnTo>
                  <a:moveTo>
                    <a:pt x="78748" y="57783"/>
                  </a:moveTo>
                  <a:lnTo>
                    <a:pt x="77528" y="54020"/>
                  </a:lnTo>
                  <a:lnTo>
                    <a:pt x="78748" y="50257"/>
                  </a:lnTo>
                  <a:lnTo>
                    <a:pt x="80015" y="54020"/>
                  </a:lnTo>
                  <a:lnTo>
                    <a:pt x="78748" y="57783"/>
                  </a:lnTo>
                  <a:moveTo>
                    <a:pt x="81705" y="57783"/>
                  </a:moveTo>
                  <a:lnTo>
                    <a:pt x="80438" y="54020"/>
                  </a:lnTo>
                  <a:lnTo>
                    <a:pt x="81705" y="50257"/>
                  </a:lnTo>
                  <a:lnTo>
                    <a:pt x="82878" y="54020"/>
                  </a:lnTo>
                  <a:lnTo>
                    <a:pt x="81705" y="57783"/>
                  </a:lnTo>
                  <a:moveTo>
                    <a:pt x="84567" y="57783"/>
                  </a:moveTo>
                  <a:lnTo>
                    <a:pt x="83300" y="54020"/>
                  </a:lnTo>
                  <a:lnTo>
                    <a:pt x="84567" y="50257"/>
                  </a:lnTo>
                  <a:lnTo>
                    <a:pt x="85788" y="54020"/>
                  </a:lnTo>
                  <a:lnTo>
                    <a:pt x="84567" y="57783"/>
                  </a:lnTo>
                  <a:moveTo>
                    <a:pt x="87477" y="57783"/>
                  </a:moveTo>
                  <a:lnTo>
                    <a:pt x="86210" y="54020"/>
                  </a:lnTo>
                  <a:lnTo>
                    <a:pt x="87477" y="50257"/>
                  </a:lnTo>
                  <a:lnTo>
                    <a:pt x="88650" y="54020"/>
                  </a:lnTo>
                  <a:lnTo>
                    <a:pt x="87477" y="57783"/>
                  </a:lnTo>
                  <a:moveTo>
                    <a:pt x="90340" y="57783"/>
                  </a:moveTo>
                  <a:lnTo>
                    <a:pt x="89073" y="54020"/>
                  </a:lnTo>
                  <a:lnTo>
                    <a:pt x="90340" y="50257"/>
                  </a:lnTo>
                  <a:lnTo>
                    <a:pt x="91560" y="54020"/>
                  </a:lnTo>
                  <a:lnTo>
                    <a:pt x="90340" y="57783"/>
                  </a:lnTo>
                  <a:moveTo>
                    <a:pt x="93249" y="57783"/>
                  </a:moveTo>
                  <a:lnTo>
                    <a:pt x="91982" y="54020"/>
                  </a:lnTo>
                  <a:lnTo>
                    <a:pt x="93249" y="50257"/>
                  </a:lnTo>
                  <a:lnTo>
                    <a:pt x="94423" y="54020"/>
                  </a:lnTo>
                  <a:lnTo>
                    <a:pt x="93249" y="57783"/>
                  </a:lnTo>
                  <a:moveTo>
                    <a:pt x="96112" y="57783"/>
                  </a:moveTo>
                  <a:lnTo>
                    <a:pt x="94845" y="54020"/>
                  </a:lnTo>
                  <a:lnTo>
                    <a:pt x="96112" y="50257"/>
                  </a:lnTo>
                  <a:lnTo>
                    <a:pt x="97332" y="54020"/>
                  </a:lnTo>
                  <a:lnTo>
                    <a:pt x="96112" y="57783"/>
                  </a:lnTo>
                  <a:moveTo>
                    <a:pt x="99022" y="57783"/>
                  </a:moveTo>
                  <a:lnTo>
                    <a:pt x="97802" y="54020"/>
                  </a:lnTo>
                  <a:lnTo>
                    <a:pt x="99022" y="50257"/>
                  </a:lnTo>
                  <a:lnTo>
                    <a:pt x="100289" y="54020"/>
                  </a:lnTo>
                  <a:lnTo>
                    <a:pt x="99022" y="57783"/>
                  </a:lnTo>
                  <a:moveTo>
                    <a:pt x="101885" y="57783"/>
                  </a:moveTo>
                  <a:lnTo>
                    <a:pt x="100711" y="54020"/>
                  </a:lnTo>
                  <a:lnTo>
                    <a:pt x="101885" y="50257"/>
                  </a:lnTo>
                  <a:lnTo>
                    <a:pt x="103152" y="54020"/>
                  </a:lnTo>
                  <a:lnTo>
                    <a:pt x="101885" y="57783"/>
                  </a:lnTo>
                  <a:moveTo>
                    <a:pt x="104794" y="57783"/>
                  </a:moveTo>
                  <a:lnTo>
                    <a:pt x="103574" y="54020"/>
                  </a:lnTo>
                  <a:lnTo>
                    <a:pt x="104794" y="50257"/>
                  </a:lnTo>
                  <a:lnTo>
                    <a:pt x="106061" y="54020"/>
                  </a:lnTo>
                  <a:lnTo>
                    <a:pt x="104794" y="57783"/>
                  </a:lnTo>
                  <a:moveTo>
                    <a:pt x="107657" y="57783"/>
                  </a:moveTo>
                  <a:lnTo>
                    <a:pt x="106484" y="54020"/>
                  </a:lnTo>
                  <a:lnTo>
                    <a:pt x="107657" y="50257"/>
                  </a:lnTo>
                  <a:lnTo>
                    <a:pt x="108924" y="54020"/>
                  </a:lnTo>
                  <a:lnTo>
                    <a:pt x="107657" y="57783"/>
                  </a:lnTo>
                  <a:moveTo>
                    <a:pt x="110567" y="57783"/>
                  </a:moveTo>
                  <a:lnTo>
                    <a:pt x="109346" y="54020"/>
                  </a:lnTo>
                  <a:lnTo>
                    <a:pt x="110567" y="50257"/>
                  </a:lnTo>
                  <a:lnTo>
                    <a:pt x="111834" y="54020"/>
                  </a:lnTo>
                  <a:lnTo>
                    <a:pt x="110567" y="57783"/>
                  </a:lnTo>
                  <a:moveTo>
                    <a:pt x="113429" y="57783"/>
                  </a:moveTo>
                  <a:lnTo>
                    <a:pt x="112256" y="54020"/>
                  </a:lnTo>
                  <a:lnTo>
                    <a:pt x="113429" y="50257"/>
                  </a:lnTo>
                  <a:lnTo>
                    <a:pt x="114696" y="54020"/>
                  </a:lnTo>
                  <a:lnTo>
                    <a:pt x="113429" y="57783"/>
                  </a:lnTo>
                  <a:moveTo>
                    <a:pt x="116386" y="57783"/>
                  </a:moveTo>
                  <a:lnTo>
                    <a:pt x="115119" y="54020"/>
                  </a:lnTo>
                  <a:lnTo>
                    <a:pt x="116386" y="50257"/>
                  </a:lnTo>
                  <a:lnTo>
                    <a:pt x="117606" y="54020"/>
                  </a:lnTo>
                  <a:lnTo>
                    <a:pt x="116386" y="57783"/>
                  </a:lnTo>
                  <a:moveTo>
                    <a:pt x="2158" y="53435"/>
                  </a:moveTo>
                  <a:lnTo>
                    <a:pt x="891" y="49672"/>
                  </a:lnTo>
                  <a:lnTo>
                    <a:pt x="2158" y="45825"/>
                  </a:lnTo>
                  <a:lnTo>
                    <a:pt x="3378" y="49672"/>
                  </a:lnTo>
                  <a:lnTo>
                    <a:pt x="2158" y="53435"/>
                  </a:lnTo>
                  <a:moveTo>
                    <a:pt x="5021" y="53435"/>
                  </a:moveTo>
                  <a:lnTo>
                    <a:pt x="3801" y="49672"/>
                  </a:lnTo>
                  <a:lnTo>
                    <a:pt x="5021" y="45825"/>
                  </a:lnTo>
                  <a:lnTo>
                    <a:pt x="6241" y="49672"/>
                  </a:lnTo>
                  <a:lnTo>
                    <a:pt x="5021" y="53435"/>
                  </a:lnTo>
                  <a:moveTo>
                    <a:pt x="7931" y="53435"/>
                  </a:moveTo>
                  <a:lnTo>
                    <a:pt x="6664" y="49672"/>
                  </a:lnTo>
                  <a:lnTo>
                    <a:pt x="7931" y="45825"/>
                  </a:lnTo>
                  <a:lnTo>
                    <a:pt x="9104" y="49672"/>
                  </a:lnTo>
                  <a:lnTo>
                    <a:pt x="7931" y="53435"/>
                  </a:lnTo>
                  <a:moveTo>
                    <a:pt x="10793" y="53435"/>
                  </a:moveTo>
                  <a:lnTo>
                    <a:pt x="9526" y="49672"/>
                  </a:lnTo>
                  <a:lnTo>
                    <a:pt x="10793" y="45825"/>
                  </a:lnTo>
                  <a:lnTo>
                    <a:pt x="12014" y="49672"/>
                  </a:lnTo>
                  <a:lnTo>
                    <a:pt x="10793" y="53435"/>
                  </a:lnTo>
                  <a:moveTo>
                    <a:pt x="13703" y="53435"/>
                  </a:moveTo>
                  <a:lnTo>
                    <a:pt x="12483" y="49672"/>
                  </a:lnTo>
                  <a:lnTo>
                    <a:pt x="13703" y="45825"/>
                  </a:lnTo>
                  <a:lnTo>
                    <a:pt x="14970" y="49672"/>
                  </a:lnTo>
                  <a:lnTo>
                    <a:pt x="13703" y="53435"/>
                  </a:lnTo>
                  <a:moveTo>
                    <a:pt x="16566" y="53435"/>
                  </a:moveTo>
                  <a:lnTo>
                    <a:pt x="15393" y="49672"/>
                  </a:lnTo>
                  <a:lnTo>
                    <a:pt x="16566" y="45825"/>
                  </a:lnTo>
                  <a:lnTo>
                    <a:pt x="17833" y="49672"/>
                  </a:lnTo>
                  <a:lnTo>
                    <a:pt x="16566" y="53435"/>
                  </a:lnTo>
                  <a:moveTo>
                    <a:pt x="19475" y="53435"/>
                  </a:moveTo>
                  <a:lnTo>
                    <a:pt x="18255" y="49672"/>
                  </a:lnTo>
                  <a:lnTo>
                    <a:pt x="19475" y="45825"/>
                  </a:lnTo>
                  <a:lnTo>
                    <a:pt x="20743" y="49672"/>
                  </a:lnTo>
                  <a:lnTo>
                    <a:pt x="19475" y="53435"/>
                  </a:lnTo>
                  <a:moveTo>
                    <a:pt x="22338" y="53435"/>
                  </a:moveTo>
                  <a:lnTo>
                    <a:pt x="21165" y="49672"/>
                  </a:lnTo>
                  <a:lnTo>
                    <a:pt x="22338" y="45825"/>
                  </a:lnTo>
                  <a:lnTo>
                    <a:pt x="23605" y="49672"/>
                  </a:lnTo>
                  <a:lnTo>
                    <a:pt x="22338" y="53435"/>
                  </a:lnTo>
                  <a:moveTo>
                    <a:pt x="25248" y="53435"/>
                  </a:moveTo>
                  <a:lnTo>
                    <a:pt x="24028" y="49672"/>
                  </a:lnTo>
                  <a:lnTo>
                    <a:pt x="25248" y="45825"/>
                  </a:lnTo>
                  <a:lnTo>
                    <a:pt x="26515" y="49672"/>
                  </a:lnTo>
                  <a:lnTo>
                    <a:pt x="25248" y="53435"/>
                  </a:lnTo>
                  <a:moveTo>
                    <a:pt x="28111" y="53435"/>
                  </a:moveTo>
                  <a:lnTo>
                    <a:pt x="26937" y="49672"/>
                  </a:lnTo>
                  <a:lnTo>
                    <a:pt x="28111" y="45825"/>
                  </a:lnTo>
                  <a:lnTo>
                    <a:pt x="29378" y="49672"/>
                  </a:lnTo>
                  <a:lnTo>
                    <a:pt x="28111" y="53435"/>
                  </a:lnTo>
                  <a:moveTo>
                    <a:pt x="31067" y="53435"/>
                  </a:moveTo>
                  <a:lnTo>
                    <a:pt x="29800" y="49672"/>
                  </a:lnTo>
                  <a:lnTo>
                    <a:pt x="31067" y="45825"/>
                  </a:lnTo>
                  <a:lnTo>
                    <a:pt x="32287" y="49672"/>
                  </a:lnTo>
                  <a:lnTo>
                    <a:pt x="31067" y="53435"/>
                  </a:lnTo>
                  <a:moveTo>
                    <a:pt x="33977" y="53435"/>
                  </a:moveTo>
                  <a:lnTo>
                    <a:pt x="32710" y="49672"/>
                  </a:lnTo>
                  <a:lnTo>
                    <a:pt x="33977" y="45825"/>
                  </a:lnTo>
                  <a:lnTo>
                    <a:pt x="35150" y="49672"/>
                  </a:lnTo>
                  <a:lnTo>
                    <a:pt x="33977" y="53435"/>
                  </a:lnTo>
                  <a:moveTo>
                    <a:pt x="36840" y="53435"/>
                  </a:moveTo>
                  <a:lnTo>
                    <a:pt x="35572" y="49672"/>
                  </a:lnTo>
                  <a:lnTo>
                    <a:pt x="36840" y="45825"/>
                  </a:lnTo>
                  <a:lnTo>
                    <a:pt x="38060" y="49672"/>
                  </a:lnTo>
                  <a:lnTo>
                    <a:pt x="36840" y="53435"/>
                  </a:lnTo>
                  <a:moveTo>
                    <a:pt x="39749" y="53435"/>
                  </a:moveTo>
                  <a:lnTo>
                    <a:pt x="38482" y="49672"/>
                  </a:lnTo>
                  <a:lnTo>
                    <a:pt x="39749" y="45825"/>
                  </a:lnTo>
                  <a:lnTo>
                    <a:pt x="40922" y="49672"/>
                  </a:lnTo>
                  <a:lnTo>
                    <a:pt x="39749" y="53435"/>
                  </a:lnTo>
                  <a:moveTo>
                    <a:pt x="42612" y="53435"/>
                  </a:moveTo>
                  <a:lnTo>
                    <a:pt x="41345" y="49672"/>
                  </a:lnTo>
                  <a:lnTo>
                    <a:pt x="42612" y="45825"/>
                  </a:lnTo>
                  <a:lnTo>
                    <a:pt x="43832" y="49672"/>
                  </a:lnTo>
                  <a:lnTo>
                    <a:pt x="42612" y="53435"/>
                  </a:lnTo>
                  <a:moveTo>
                    <a:pt x="45522" y="53435"/>
                  </a:moveTo>
                  <a:lnTo>
                    <a:pt x="44254" y="49672"/>
                  </a:lnTo>
                  <a:lnTo>
                    <a:pt x="45522" y="45825"/>
                  </a:lnTo>
                  <a:lnTo>
                    <a:pt x="46695" y="49672"/>
                  </a:lnTo>
                  <a:lnTo>
                    <a:pt x="45522" y="53435"/>
                  </a:lnTo>
                  <a:moveTo>
                    <a:pt x="48384" y="53435"/>
                  </a:moveTo>
                  <a:lnTo>
                    <a:pt x="47211" y="49672"/>
                  </a:lnTo>
                  <a:lnTo>
                    <a:pt x="48384" y="45825"/>
                  </a:lnTo>
                  <a:lnTo>
                    <a:pt x="49651" y="49672"/>
                  </a:lnTo>
                  <a:lnTo>
                    <a:pt x="48384" y="53435"/>
                  </a:lnTo>
                  <a:moveTo>
                    <a:pt x="51294" y="53435"/>
                  </a:moveTo>
                  <a:lnTo>
                    <a:pt x="50074" y="49672"/>
                  </a:lnTo>
                  <a:lnTo>
                    <a:pt x="51294" y="45825"/>
                  </a:lnTo>
                  <a:lnTo>
                    <a:pt x="52561" y="49672"/>
                  </a:lnTo>
                  <a:lnTo>
                    <a:pt x="51294" y="53435"/>
                  </a:lnTo>
                  <a:moveTo>
                    <a:pt x="54157" y="53435"/>
                  </a:moveTo>
                  <a:lnTo>
                    <a:pt x="52983" y="49672"/>
                  </a:lnTo>
                  <a:lnTo>
                    <a:pt x="54157" y="45825"/>
                  </a:lnTo>
                  <a:lnTo>
                    <a:pt x="55424" y="49672"/>
                  </a:lnTo>
                  <a:lnTo>
                    <a:pt x="54157" y="53435"/>
                  </a:lnTo>
                  <a:moveTo>
                    <a:pt x="57066" y="53435"/>
                  </a:moveTo>
                  <a:lnTo>
                    <a:pt x="55846" y="49672"/>
                  </a:lnTo>
                  <a:lnTo>
                    <a:pt x="57066" y="45825"/>
                  </a:lnTo>
                  <a:lnTo>
                    <a:pt x="58333" y="49672"/>
                  </a:lnTo>
                  <a:lnTo>
                    <a:pt x="57066" y="53435"/>
                  </a:lnTo>
                  <a:moveTo>
                    <a:pt x="59929" y="53435"/>
                  </a:moveTo>
                  <a:lnTo>
                    <a:pt x="58756" y="49672"/>
                  </a:lnTo>
                  <a:lnTo>
                    <a:pt x="59929" y="45825"/>
                  </a:lnTo>
                  <a:lnTo>
                    <a:pt x="61196" y="49672"/>
                  </a:lnTo>
                  <a:lnTo>
                    <a:pt x="59929" y="53435"/>
                  </a:lnTo>
                  <a:moveTo>
                    <a:pt x="62839" y="53435"/>
                  </a:moveTo>
                  <a:lnTo>
                    <a:pt x="61619" y="49672"/>
                  </a:lnTo>
                  <a:lnTo>
                    <a:pt x="62839" y="45825"/>
                  </a:lnTo>
                  <a:lnTo>
                    <a:pt x="64106" y="49672"/>
                  </a:lnTo>
                  <a:lnTo>
                    <a:pt x="62839" y="53435"/>
                  </a:lnTo>
                  <a:moveTo>
                    <a:pt x="65795" y="53435"/>
                  </a:moveTo>
                  <a:lnTo>
                    <a:pt x="64528" y="49672"/>
                  </a:lnTo>
                  <a:lnTo>
                    <a:pt x="65795" y="45825"/>
                  </a:lnTo>
                  <a:lnTo>
                    <a:pt x="66969" y="49672"/>
                  </a:lnTo>
                  <a:lnTo>
                    <a:pt x="65795" y="53435"/>
                  </a:lnTo>
                  <a:moveTo>
                    <a:pt x="68658" y="53435"/>
                  </a:moveTo>
                  <a:lnTo>
                    <a:pt x="67391" y="49672"/>
                  </a:lnTo>
                  <a:lnTo>
                    <a:pt x="68658" y="45825"/>
                  </a:lnTo>
                  <a:lnTo>
                    <a:pt x="69878" y="49672"/>
                  </a:lnTo>
                  <a:lnTo>
                    <a:pt x="68658" y="53435"/>
                  </a:lnTo>
                  <a:moveTo>
                    <a:pt x="71568" y="53435"/>
                  </a:moveTo>
                  <a:lnTo>
                    <a:pt x="70301" y="49672"/>
                  </a:lnTo>
                  <a:lnTo>
                    <a:pt x="71568" y="45825"/>
                  </a:lnTo>
                  <a:lnTo>
                    <a:pt x="72741" y="49672"/>
                  </a:lnTo>
                  <a:lnTo>
                    <a:pt x="71568" y="53435"/>
                  </a:lnTo>
                  <a:moveTo>
                    <a:pt x="74430" y="53435"/>
                  </a:moveTo>
                  <a:lnTo>
                    <a:pt x="73163" y="49672"/>
                  </a:lnTo>
                  <a:lnTo>
                    <a:pt x="74430" y="45825"/>
                  </a:lnTo>
                  <a:lnTo>
                    <a:pt x="75651" y="49672"/>
                  </a:lnTo>
                  <a:lnTo>
                    <a:pt x="74430" y="53435"/>
                  </a:lnTo>
                  <a:moveTo>
                    <a:pt x="77340" y="53435"/>
                  </a:moveTo>
                  <a:lnTo>
                    <a:pt x="76073" y="49672"/>
                  </a:lnTo>
                  <a:lnTo>
                    <a:pt x="77340" y="45825"/>
                  </a:lnTo>
                  <a:lnTo>
                    <a:pt x="78513" y="49672"/>
                  </a:lnTo>
                  <a:lnTo>
                    <a:pt x="77340" y="53435"/>
                  </a:lnTo>
                  <a:moveTo>
                    <a:pt x="80203" y="53435"/>
                  </a:moveTo>
                  <a:lnTo>
                    <a:pt x="78936" y="49672"/>
                  </a:lnTo>
                  <a:lnTo>
                    <a:pt x="80203" y="45825"/>
                  </a:lnTo>
                  <a:lnTo>
                    <a:pt x="81423" y="49672"/>
                  </a:lnTo>
                  <a:lnTo>
                    <a:pt x="80203" y="53435"/>
                  </a:lnTo>
                  <a:moveTo>
                    <a:pt x="83113" y="53435"/>
                  </a:moveTo>
                  <a:lnTo>
                    <a:pt x="81892" y="49672"/>
                  </a:lnTo>
                  <a:lnTo>
                    <a:pt x="83113" y="45825"/>
                  </a:lnTo>
                  <a:lnTo>
                    <a:pt x="84380" y="49672"/>
                  </a:lnTo>
                  <a:lnTo>
                    <a:pt x="83113" y="53435"/>
                  </a:lnTo>
                  <a:moveTo>
                    <a:pt x="85975" y="53435"/>
                  </a:moveTo>
                  <a:lnTo>
                    <a:pt x="84802" y="49672"/>
                  </a:lnTo>
                  <a:lnTo>
                    <a:pt x="85975" y="45825"/>
                  </a:lnTo>
                  <a:lnTo>
                    <a:pt x="87242" y="49672"/>
                  </a:lnTo>
                  <a:lnTo>
                    <a:pt x="85975" y="53435"/>
                  </a:lnTo>
                  <a:moveTo>
                    <a:pt x="88885" y="53435"/>
                  </a:moveTo>
                  <a:lnTo>
                    <a:pt x="87665" y="49672"/>
                  </a:lnTo>
                  <a:lnTo>
                    <a:pt x="88885" y="45825"/>
                  </a:lnTo>
                  <a:lnTo>
                    <a:pt x="90152" y="49672"/>
                  </a:lnTo>
                  <a:lnTo>
                    <a:pt x="88885" y="53435"/>
                  </a:lnTo>
                  <a:moveTo>
                    <a:pt x="91748" y="53435"/>
                  </a:moveTo>
                  <a:lnTo>
                    <a:pt x="90574" y="49672"/>
                  </a:lnTo>
                  <a:lnTo>
                    <a:pt x="91748" y="45825"/>
                  </a:lnTo>
                  <a:lnTo>
                    <a:pt x="93015" y="49672"/>
                  </a:lnTo>
                  <a:lnTo>
                    <a:pt x="91748" y="53435"/>
                  </a:lnTo>
                  <a:moveTo>
                    <a:pt x="94657" y="53435"/>
                  </a:moveTo>
                  <a:lnTo>
                    <a:pt x="93437" y="49672"/>
                  </a:lnTo>
                  <a:lnTo>
                    <a:pt x="94657" y="45825"/>
                  </a:lnTo>
                  <a:lnTo>
                    <a:pt x="95924" y="49672"/>
                  </a:lnTo>
                  <a:lnTo>
                    <a:pt x="94657" y="53435"/>
                  </a:lnTo>
                  <a:moveTo>
                    <a:pt x="97520" y="53435"/>
                  </a:moveTo>
                  <a:lnTo>
                    <a:pt x="96347" y="49672"/>
                  </a:lnTo>
                  <a:lnTo>
                    <a:pt x="97520" y="45825"/>
                  </a:lnTo>
                  <a:lnTo>
                    <a:pt x="98787" y="49672"/>
                  </a:lnTo>
                  <a:lnTo>
                    <a:pt x="97520" y="53435"/>
                  </a:lnTo>
                  <a:moveTo>
                    <a:pt x="100477" y="53435"/>
                  </a:moveTo>
                  <a:lnTo>
                    <a:pt x="99210" y="49672"/>
                  </a:lnTo>
                  <a:lnTo>
                    <a:pt x="100477" y="45825"/>
                  </a:lnTo>
                  <a:lnTo>
                    <a:pt x="101697" y="49672"/>
                  </a:lnTo>
                  <a:lnTo>
                    <a:pt x="100477" y="53435"/>
                  </a:lnTo>
                  <a:moveTo>
                    <a:pt x="103386" y="53435"/>
                  </a:moveTo>
                  <a:lnTo>
                    <a:pt x="102119" y="49672"/>
                  </a:lnTo>
                  <a:lnTo>
                    <a:pt x="103386" y="45825"/>
                  </a:lnTo>
                  <a:lnTo>
                    <a:pt x="104560" y="49672"/>
                  </a:lnTo>
                  <a:lnTo>
                    <a:pt x="103386" y="53435"/>
                  </a:lnTo>
                  <a:moveTo>
                    <a:pt x="106249" y="53435"/>
                  </a:moveTo>
                  <a:lnTo>
                    <a:pt x="104982" y="49672"/>
                  </a:lnTo>
                  <a:lnTo>
                    <a:pt x="106249" y="45825"/>
                  </a:lnTo>
                  <a:lnTo>
                    <a:pt x="107469" y="49672"/>
                  </a:lnTo>
                  <a:lnTo>
                    <a:pt x="106249" y="53435"/>
                  </a:lnTo>
                  <a:moveTo>
                    <a:pt x="109159" y="53435"/>
                  </a:moveTo>
                  <a:lnTo>
                    <a:pt x="107892" y="49672"/>
                  </a:lnTo>
                  <a:lnTo>
                    <a:pt x="109159" y="45825"/>
                  </a:lnTo>
                  <a:lnTo>
                    <a:pt x="110332" y="49672"/>
                  </a:lnTo>
                  <a:lnTo>
                    <a:pt x="109159" y="53435"/>
                  </a:lnTo>
                  <a:moveTo>
                    <a:pt x="112021" y="53435"/>
                  </a:moveTo>
                  <a:lnTo>
                    <a:pt x="110754" y="49672"/>
                  </a:lnTo>
                  <a:lnTo>
                    <a:pt x="112021" y="45825"/>
                  </a:lnTo>
                  <a:lnTo>
                    <a:pt x="113242" y="49672"/>
                  </a:lnTo>
                  <a:lnTo>
                    <a:pt x="112021" y="53435"/>
                  </a:lnTo>
                  <a:moveTo>
                    <a:pt x="114931" y="53435"/>
                  </a:moveTo>
                  <a:lnTo>
                    <a:pt x="113664" y="49672"/>
                  </a:lnTo>
                  <a:lnTo>
                    <a:pt x="114931" y="45825"/>
                  </a:lnTo>
                  <a:lnTo>
                    <a:pt x="116104" y="49672"/>
                  </a:lnTo>
                  <a:lnTo>
                    <a:pt x="114931" y="53435"/>
                  </a:lnTo>
                  <a:moveTo>
                    <a:pt x="117794" y="53435"/>
                  </a:moveTo>
                  <a:lnTo>
                    <a:pt x="116621" y="49672"/>
                  </a:lnTo>
                  <a:lnTo>
                    <a:pt x="117794" y="45825"/>
                  </a:lnTo>
                  <a:lnTo>
                    <a:pt x="119061" y="49672"/>
                  </a:lnTo>
                  <a:lnTo>
                    <a:pt x="117794" y="53435"/>
                  </a:lnTo>
                  <a:moveTo>
                    <a:pt x="3566" y="48919"/>
                  </a:moveTo>
                  <a:lnTo>
                    <a:pt x="2393" y="45156"/>
                  </a:lnTo>
                  <a:lnTo>
                    <a:pt x="3566" y="41393"/>
                  </a:lnTo>
                  <a:lnTo>
                    <a:pt x="4833" y="45156"/>
                  </a:lnTo>
                  <a:lnTo>
                    <a:pt x="3566" y="48919"/>
                  </a:lnTo>
                  <a:moveTo>
                    <a:pt x="6429" y="48919"/>
                  </a:moveTo>
                  <a:lnTo>
                    <a:pt x="5256" y="45156"/>
                  </a:lnTo>
                  <a:lnTo>
                    <a:pt x="6429" y="41393"/>
                  </a:lnTo>
                  <a:lnTo>
                    <a:pt x="7696" y="45156"/>
                  </a:lnTo>
                  <a:lnTo>
                    <a:pt x="6429" y="48919"/>
                  </a:lnTo>
                  <a:moveTo>
                    <a:pt x="9339" y="48919"/>
                  </a:moveTo>
                  <a:lnTo>
                    <a:pt x="8118" y="45156"/>
                  </a:lnTo>
                  <a:lnTo>
                    <a:pt x="9339" y="41393"/>
                  </a:lnTo>
                  <a:lnTo>
                    <a:pt x="10606" y="45156"/>
                  </a:lnTo>
                  <a:lnTo>
                    <a:pt x="9339" y="48919"/>
                  </a:lnTo>
                  <a:moveTo>
                    <a:pt x="12295" y="48919"/>
                  </a:moveTo>
                  <a:lnTo>
                    <a:pt x="11028" y="45156"/>
                  </a:lnTo>
                  <a:lnTo>
                    <a:pt x="12295" y="41393"/>
                  </a:lnTo>
                  <a:lnTo>
                    <a:pt x="13468" y="45156"/>
                  </a:lnTo>
                  <a:lnTo>
                    <a:pt x="12295" y="48919"/>
                  </a:lnTo>
                  <a:moveTo>
                    <a:pt x="15158" y="48919"/>
                  </a:moveTo>
                  <a:lnTo>
                    <a:pt x="13891" y="45156"/>
                  </a:lnTo>
                  <a:lnTo>
                    <a:pt x="15158" y="41393"/>
                  </a:lnTo>
                  <a:lnTo>
                    <a:pt x="16378" y="45156"/>
                  </a:lnTo>
                  <a:lnTo>
                    <a:pt x="15158" y="48919"/>
                  </a:lnTo>
                  <a:moveTo>
                    <a:pt x="18068" y="48919"/>
                  </a:moveTo>
                  <a:lnTo>
                    <a:pt x="16800" y="45156"/>
                  </a:lnTo>
                  <a:lnTo>
                    <a:pt x="18068" y="41393"/>
                  </a:lnTo>
                  <a:lnTo>
                    <a:pt x="19241" y="45156"/>
                  </a:lnTo>
                  <a:lnTo>
                    <a:pt x="18068" y="48919"/>
                  </a:lnTo>
                  <a:moveTo>
                    <a:pt x="20930" y="48919"/>
                  </a:moveTo>
                  <a:lnTo>
                    <a:pt x="19663" y="45156"/>
                  </a:lnTo>
                  <a:lnTo>
                    <a:pt x="20930" y="41393"/>
                  </a:lnTo>
                  <a:lnTo>
                    <a:pt x="22150" y="45156"/>
                  </a:lnTo>
                  <a:lnTo>
                    <a:pt x="20930" y="48919"/>
                  </a:lnTo>
                  <a:moveTo>
                    <a:pt x="23840" y="48919"/>
                  </a:moveTo>
                  <a:lnTo>
                    <a:pt x="22573" y="45156"/>
                  </a:lnTo>
                  <a:lnTo>
                    <a:pt x="23840" y="41393"/>
                  </a:lnTo>
                  <a:lnTo>
                    <a:pt x="25013" y="45156"/>
                  </a:lnTo>
                  <a:lnTo>
                    <a:pt x="23840" y="48919"/>
                  </a:lnTo>
                  <a:moveTo>
                    <a:pt x="26703" y="48919"/>
                  </a:moveTo>
                  <a:lnTo>
                    <a:pt x="25436" y="45156"/>
                  </a:lnTo>
                  <a:lnTo>
                    <a:pt x="26703" y="41393"/>
                  </a:lnTo>
                  <a:lnTo>
                    <a:pt x="27923" y="45156"/>
                  </a:lnTo>
                  <a:lnTo>
                    <a:pt x="26703" y="48919"/>
                  </a:lnTo>
                  <a:moveTo>
                    <a:pt x="29612" y="48919"/>
                  </a:moveTo>
                  <a:lnTo>
                    <a:pt x="28392" y="45156"/>
                  </a:lnTo>
                  <a:lnTo>
                    <a:pt x="29612" y="41393"/>
                  </a:lnTo>
                  <a:lnTo>
                    <a:pt x="30879" y="45156"/>
                  </a:lnTo>
                  <a:lnTo>
                    <a:pt x="29612" y="48919"/>
                  </a:lnTo>
                  <a:moveTo>
                    <a:pt x="32475" y="48919"/>
                  </a:moveTo>
                  <a:lnTo>
                    <a:pt x="31302" y="45156"/>
                  </a:lnTo>
                  <a:lnTo>
                    <a:pt x="32475" y="41393"/>
                  </a:lnTo>
                  <a:lnTo>
                    <a:pt x="33742" y="45156"/>
                  </a:lnTo>
                  <a:lnTo>
                    <a:pt x="32475" y="48919"/>
                  </a:lnTo>
                  <a:moveTo>
                    <a:pt x="35385" y="48919"/>
                  </a:moveTo>
                  <a:lnTo>
                    <a:pt x="34165" y="45156"/>
                  </a:lnTo>
                  <a:lnTo>
                    <a:pt x="35385" y="41393"/>
                  </a:lnTo>
                  <a:lnTo>
                    <a:pt x="36652" y="45156"/>
                  </a:lnTo>
                  <a:lnTo>
                    <a:pt x="35385" y="48919"/>
                  </a:lnTo>
                  <a:moveTo>
                    <a:pt x="38247" y="48919"/>
                  </a:moveTo>
                  <a:lnTo>
                    <a:pt x="37074" y="45156"/>
                  </a:lnTo>
                  <a:lnTo>
                    <a:pt x="38247" y="41393"/>
                  </a:lnTo>
                  <a:lnTo>
                    <a:pt x="39515" y="45156"/>
                  </a:lnTo>
                  <a:lnTo>
                    <a:pt x="38247" y="48919"/>
                  </a:lnTo>
                  <a:moveTo>
                    <a:pt x="41157" y="48919"/>
                  </a:moveTo>
                  <a:lnTo>
                    <a:pt x="39937" y="45156"/>
                  </a:lnTo>
                  <a:lnTo>
                    <a:pt x="41157" y="41393"/>
                  </a:lnTo>
                  <a:lnTo>
                    <a:pt x="42424" y="45156"/>
                  </a:lnTo>
                  <a:lnTo>
                    <a:pt x="41157" y="48919"/>
                  </a:lnTo>
                  <a:moveTo>
                    <a:pt x="44020" y="48919"/>
                  </a:moveTo>
                  <a:lnTo>
                    <a:pt x="42847" y="45156"/>
                  </a:lnTo>
                  <a:lnTo>
                    <a:pt x="44020" y="41393"/>
                  </a:lnTo>
                  <a:lnTo>
                    <a:pt x="45287" y="45156"/>
                  </a:lnTo>
                  <a:lnTo>
                    <a:pt x="44020" y="48919"/>
                  </a:lnTo>
                  <a:moveTo>
                    <a:pt x="46976" y="48919"/>
                  </a:moveTo>
                  <a:lnTo>
                    <a:pt x="45709" y="45156"/>
                  </a:lnTo>
                  <a:lnTo>
                    <a:pt x="46976" y="41393"/>
                  </a:lnTo>
                  <a:lnTo>
                    <a:pt x="48197" y="45156"/>
                  </a:lnTo>
                  <a:lnTo>
                    <a:pt x="46976" y="48919"/>
                  </a:lnTo>
                  <a:moveTo>
                    <a:pt x="49886" y="48919"/>
                  </a:moveTo>
                  <a:lnTo>
                    <a:pt x="48619" y="45156"/>
                  </a:lnTo>
                  <a:lnTo>
                    <a:pt x="49886" y="41393"/>
                  </a:lnTo>
                  <a:lnTo>
                    <a:pt x="51059" y="45156"/>
                  </a:lnTo>
                  <a:lnTo>
                    <a:pt x="49886" y="48919"/>
                  </a:lnTo>
                  <a:moveTo>
                    <a:pt x="52749" y="48919"/>
                  </a:moveTo>
                  <a:lnTo>
                    <a:pt x="51482" y="45156"/>
                  </a:lnTo>
                  <a:lnTo>
                    <a:pt x="52749" y="41393"/>
                  </a:lnTo>
                  <a:lnTo>
                    <a:pt x="53969" y="45156"/>
                  </a:lnTo>
                  <a:lnTo>
                    <a:pt x="52749" y="48919"/>
                  </a:lnTo>
                  <a:moveTo>
                    <a:pt x="55658" y="48919"/>
                  </a:moveTo>
                  <a:lnTo>
                    <a:pt x="54391" y="45156"/>
                  </a:lnTo>
                  <a:lnTo>
                    <a:pt x="55658" y="41393"/>
                  </a:lnTo>
                  <a:lnTo>
                    <a:pt x="56832" y="45156"/>
                  </a:lnTo>
                  <a:lnTo>
                    <a:pt x="55658" y="48919"/>
                  </a:lnTo>
                  <a:moveTo>
                    <a:pt x="58521" y="48919"/>
                  </a:moveTo>
                  <a:lnTo>
                    <a:pt x="57254" y="45156"/>
                  </a:lnTo>
                  <a:lnTo>
                    <a:pt x="58521" y="41393"/>
                  </a:lnTo>
                  <a:lnTo>
                    <a:pt x="59741" y="45156"/>
                  </a:lnTo>
                  <a:lnTo>
                    <a:pt x="58521" y="48919"/>
                  </a:lnTo>
                  <a:moveTo>
                    <a:pt x="61431" y="48919"/>
                  </a:moveTo>
                  <a:lnTo>
                    <a:pt x="60164" y="45156"/>
                  </a:lnTo>
                  <a:lnTo>
                    <a:pt x="61431" y="41393"/>
                  </a:lnTo>
                  <a:lnTo>
                    <a:pt x="62604" y="45156"/>
                  </a:lnTo>
                  <a:lnTo>
                    <a:pt x="61431" y="48919"/>
                  </a:lnTo>
                  <a:moveTo>
                    <a:pt x="64294" y="48919"/>
                  </a:moveTo>
                  <a:lnTo>
                    <a:pt x="63120" y="45156"/>
                  </a:lnTo>
                  <a:lnTo>
                    <a:pt x="64294" y="41393"/>
                  </a:lnTo>
                  <a:lnTo>
                    <a:pt x="65561" y="45156"/>
                  </a:lnTo>
                  <a:lnTo>
                    <a:pt x="64294" y="48919"/>
                  </a:lnTo>
                  <a:moveTo>
                    <a:pt x="67203" y="48919"/>
                  </a:moveTo>
                  <a:lnTo>
                    <a:pt x="65983" y="45156"/>
                  </a:lnTo>
                  <a:lnTo>
                    <a:pt x="67203" y="41393"/>
                  </a:lnTo>
                  <a:lnTo>
                    <a:pt x="68470" y="45156"/>
                  </a:lnTo>
                  <a:lnTo>
                    <a:pt x="67203" y="48919"/>
                  </a:lnTo>
                  <a:moveTo>
                    <a:pt x="70066" y="48919"/>
                  </a:moveTo>
                  <a:lnTo>
                    <a:pt x="68893" y="45156"/>
                  </a:lnTo>
                  <a:lnTo>
                    <a:pt x="70066" y="41393"/>
                  </a:lnTo>
                  <a:lnTo>
                    <a:pt x="71333" y="45156"/>
                  </a:lnTo>
                  <a:lnTo>
                    <a:pt x="70066" y="48919"/>
                  </a:lnTo>
                  <a:moveTo>
                    <a:pt x="72976" y="48919"/>
                  </a:moveTo>
                  <a:lnTo>
                    <a:pt x="71755" y="45156"/>
                  </a:lnTo>
                  <a:lnTo>
                    <a:pt x="72976" y="41393"/>
                  </a:lnTo>
                  <a:lnTo>
                    <a:pt x="74243" y="45156"/>
                  </a:lnTo>
                  <a:lnTo>
                    <a:pt x="72976" y="48919"/>
                  </a:lnTo>
                  <a:moveTo>
                    <a:pt x="75838" y="48919"/>
                  </a:moveTo>
                  <a:lnTo>
                    <a:pt x="74665" y="45156"/>
                  </a:lnTo>
                  <a:lnTo>
                    <a:pt x="75838" y="41393"/>
                  </a:lnTo>
                  <a:lnTo>
                    <a:pt x="77105" y="45156"/>
                  </a:lnTo>
                  <a:lnTo>
                    <a:pt x="75838" y="48919"/>
                  </a:lnTo>
                  <a:moveTo>
                    <a:pt x="78748" y="48919"/>
                  </a:moveTo>
                  <a:lnTo>
                    <a:pt x="77528" y="45156"/>
                  </a:lnTo>
                  <a:lnTo>
                    <a:pt x="78748" y="41393"/>
                  </a:lnTo>
                  <a:lnTo>
                    <a:pt x="80015" y="45156"/>
                  </a:lnTo>
                  <a:lnTo>
                    <a:pt x="78748" y="48919"/>
                  </a:lnTo>
                  <a:moveTo>
                    <a:pt x="81705" y="48919"/>
                  </a:moveTo>
                  <a:lnTo>
                    <a:pt x="80438" y="45156"/>
                  </a:lnTo>
                  <a:lnTo>
                    <a:pt x="81705" y="41393"/>
                  </a:lnTo>
                  <a:lnTo>
                    <a:pt x="82878" y="45156"/>
                  </a:lnTo>
                  <a:lnTo>
                    <a:pt x="81705" y="48919"/>
                  </a:lnTo>
                  <a:moveTo>
                    <a:pt x="84567" y="48919"/>
                  </a:moveTo>
                  <a:lnTo>
                    <a:pt x="83300" y="45156"/>
                  </a:lnTo>
                  <a:lnTo>
                    <a:pt x="84567" y="41393"/>
                  </a:lnTo>
                  <a:lnTo>
                    <a:pt x="85788" y="45156"/>
                  </a:lnTo>
                  <a:lnTo>
                    <a:pt x="84567" y="48919"/>
                  </a:lnTo>
                  <a:moveTo>
                    <a:pt x="87477" y="48919"/>
                  </a:moveTo>
                  <a:lnTo>
                    <a:pt x="86210" y="45156"/>
                  </a:lnTo>
                  <a:lnTo>
                    <a:pt x="87477" y="41393"/>
                  </a:lnTo>
                  <a:lnTo>
                    <a:pt x="88650" y="45156"/>
                  </a:lnTo>
                  <a:lnTo>
                    <a:pt x="87477" y="48919"/>
                  </a:lnTo>
                  <a:moveTo>
                    <a:pt x="90340" y="48919"/>
                  </a:moveTo>
                  <a:lnTo>
                    <a:pt x="89073" y="45156"/>
                  </a:lnTo>
                  <a:lnTo>
                    <a:pt x="90340" y="41393"/>
                  </a:lnTo>
                  <a:lnTo>
                    <a:pt x="91560" y="45156"/>
                  </a:lnTo>
                  <a:lnTo>
                    <a:pt x="90340" y="48919"/>
                  </a:lnTo>
                  <a:moveTo>
                    <a:pt x="93249" y="48919"/>
                  </a:moveTo>
                  <a:lnTo>
                    <a:pt x="91982" y="45156"/>
                  </a:lnTo>
                  <a:lnTo>
                    <a:pt x="93249" y="41393"/>
                  </a:lnTo>
                  <a:lnTo>
                    <a:pt x="94423" y="45156"/>
                  </a:lnTo>
                  <a:lnTo>
                    <a:pt x="93249" y="48919"/>
                  </a:lnTo>
                  <a:moveTo>
                    <a:pt x="96112" y="48919"/>
                  </a:moveTo>
                  <a:lnTo>
                    <a:pt x="94845" y="45156"/>
                  </a:lnTo>
                  <a:lnTo>
                    <a:pt x="96112" y="41393"/>
                  </a:lnTo>
                  <a:lnTo>
                    <a:pt x="97332" y="45156"/>
                  </a:lnTo>
                  <a:lnTo>
                    <a:pt x="96112" y="48919"/>
                  </a:lnTo>
                  <a:moveTo>
                    <a:pt x="99022" y="48919"/>
                  </a:moveTo>
                  <a:lnTo>
                    <a:pt x="97802" y="45156"/>
                  </a:lnTo>
                  <a:lnTo>
                    <a:pt x="99022" y="41393"/>
                  </a:lnTo>
                  <a:lnTo>
                    <a:pt x="100289" y="45156"/>
                  </a:lnTo>
                  <a:lnTo>
                    <a:pt x="99022" y="48919"/>
                  </a:lnTo>
                  <a:moveTo>
                    <a:pt x="101885" y="48919"/>
                  </a:moveTo>
                  <a:lnTo>
                    <a:pt x="100711" y="45156"/>
                  </a:lnTo>
                  <a:lnTo>
                    <a:pt x="101885" y="41393"/>
                  </a:lnTo>
                  <a:lnTo>
                    <a:pt x="103152" y="45156"/>
                  </a:lnTo>
                  <a:lnTo>
                    <a:pt x="101885" y="48919"/>
                  </a:lnTo>
                  <a:moveTo>
                    <a:pt x="104794" y="48919"/>
                  </a:moveTo>
                  <a:lnTo>
                    <a:pt x="103574" y="45156"/>
                  </a:lnTo>
                  <a:lnTo>
                    <a:pt x="104794" y="41393"/>
                  </a:lnTo>
                  <a:lnTo>
                    <a:pt x="106061" y="45156"/>
                  </a:lnTo>
                  <a:lnTo>
                    <a:pt x="104794" y="48919"/>
                  </a:lnTo>
                  <a:moveTo>
                    <a:pt x="107657" y="48919"/>
                  </a:moveTo>
                  <a:lnTo>
                    <a:pt x="106484" y="45156"/>
                  </a:lnTo>
                  <a:lnTo>
                    <a:pt x="107657" y="41393"/>
                  </a:lnTo>
                  <a:lnTo>
                    <a:pt x="108924" y="45156"/>
                  </a:lnTo>
                  <a:lnTo>
                    <a:pt x="107657" y="48919"/>
                  </a:lnTo>
                  <a:moveTo>
                    <a:pt x="110567" y="48919"/>
                  </a:moveTo>
                  <a:lnTo>
                    <a:pt x="109346" y="45156"/>
                  </a:lnTo>
                  <a:lnTo>
                    <a:pt x="110567" y="41393"/>
                  </a:lnTo>
                  <a:lnTo>
                    <a:pt x="111834" y="45156"/>
                  </a:lnTo>
                  <a:lnTo>
                    <a:pt x="110567" y="48919"/>
                  </a:lnTo>
                  <a:moveTo>
                    <a:pt x="113429" y="48919"/>
                  </a:moveTo>
                  <a:lnTo>
                    <a:pt x="112256" y="45156"/>
                  </a:lnTo>
                  <a:lnTo>
                    <a:pt x="113429" y="41393"/>
                  </a:lnTo>
                  <a:lnTo>
                    <a:pt x="114696" y="45156"/>
                  </a:lnTo>
                  <a:lnTo>
                    <a:pt x="113429" y="48919"/>
                  </a:lnTo>
                  <a:moveTo>
                    <a:pt x="116386" y="48919"/>
                  </a:moveTo>
                  <a:lnTo>
                    <a:pt x="115119" y="45156"/>
                  </a:lnTo>
                  <a:lnTo>
                    <a:pt x="116386" y="41393"/>
                  </a:lnTo>
                  <a:lnTo>
                    <a:pt x="117606" y="45156"/>
                  </a:lnTo>
                  <a:lnTo>
                    <a:pt x="116386" y="48919"/>
                  </a:lnTo>
                  <a:moveTo>
                    <a:pt x="2158" y="44571"/>
                  </a:moveTo>
                  <a:lnTo>
                    <a:pt x="891" y="40641"/>
                  </a:lnTo>
                  <a:lnTo>
                    <a:pt x="2158" y="36878"/>
                  </a:lnTo>
                  <a:lnTo>
                    <a:pt x="3378" y="40641"/>
                  </a:lnTo>
                  <a:lnTo>
                    <a:pt x="2158" y="44571"/>
                  </a:lnTo>
                  <a:moveTo>
                    <a:pt x="5021" y="44571"/>
                  </a:moveTo>
                  <a:lnTo>
                    <a:pt x="3801" y="40641"/>
                  </a:lnTo>
                  <a:lnTo>
                    <a:pt x="5021" y="36878"/>
                  </a:lnTo>
                  <a:lnTo>
                    <a:pt x="6241" y="40641"/>
                  </a:lnTo>
                  <a:lnTo>
                    <a:pt x="5021" y="44571"/>
                  </a:lnTo>
                  <a:moveTo>
                    <a:pt x="7931" y="44571"/>
                  </a:moveTo>
                  <a:lnTo>
                    <a:pt x="6664" y="40641"/>
                  </a:lnTo>
                  <a:lnTo>
                    <a:pt x="7931" y="36878"/>
                  </a:lnTo>
                  <a:lnTo>
                    <a:pt x="9104" y="40641"/>
                  </a:lnTo>
                  <a:lnTo>
                    <a:pt x="7931" y="44571"/>
                  </a:lnTo>
                  <a:moveTo>
                    <a:pt x="10793" y="44571"/>
                  </a:moveTo>
                  <a:lnTo>
                    <a:pt x="9526" y="40641"/>
                  </a:lnTo>
                  <a:lnTo>
                    <a:pt x="10793" y="36878"/>
                  </a:lnTo>
                  <a:lnTo>
                    <a:pt x="12014" y="40641"/>
                  </a:lnTo>
                  <a:lnTo>
                    <a:pt x="10793" y="44571"/>
                  </a:lnTo>
                  <a:moveTo>
                    <a:pt x="13703" y="44571"/>
                  </a:moveTo>
                  <a:lnTo>
                    <a:pt x="12483" y="40641"/>
                  </a:lnTo>
                  <a:lnTo>
                    <a:pt x="13703" y="36878"/>
                  </a:lnTo>
                  <a:lnTo>
                    <a:pt x="14970" y="40641"/>
                  </a:lnTo>
                  <a:lnTo>
                    <a:pt x="13703" y="44571"/>
                  </a:lnTo>
                  <a:moveTo>
                    <a:pt x="16566" y="44571"/>
                  </a:moveTo>
                  <a:lnTo>
                    <a:pt x="15393" y="40641"/>
                  </a:lnTo>
                  <a:lnTo>
                    <a:pt x="16566" y="36878"/>
                  </a:lnTo>
                  <a:lnTo>
                    <a:pt x="17833" y="40641"/>
                  </a:lnTo>
                  <a:lnTo>
                    <a:pt x="16566" y="44571"/>
                  </a:lnTo>
                  <a:moveTo>
                    <a:pt x="19475" y="44571"/>
                  </a:moveTo>
                  <a:lnTo>
                    <a:pt x="18255" y="40641"/>
                  </a:lnTo>
                  <a:lnTo>
                    <a:pt x="19475" y="36878"/>
                  </a:lnTo>
                  <a:lnTo>
                    <a:pt x="20743" y="40641"/>
                  </a:lnTo>
                  <a:lnTo>
                    <a:pt x="19475" y="44571"/>
                  </a:lnTo>
                  <a:moveTo>
                    <a:pt x="22338" y="44571"/>
                  </a:moveTo>
                  <a:lnTo>
                    <a:pt x="21165" y="40641"/>
                  </a:lnTo>
                  <a:lnTo>
                    <a:pt x="22338" y="36878"/>
                  </a:lnTo>
                  <a:lnTo>
                    <a:pt x="23605" y="40641"/>
                  </a:lnTo>
                  <a:lnTo>
                    <a:pt x="22338" y="44571"/>
                  </a:lnTo>
                  <a:moveTo>
                    <a:pt x="25248" y="44571"/>
                  </a:moveTo>
                  <a:lnTo>
                    <a:pt x="24028" y="40641"/>
                  </a:lnTo>
                  <a:lnTo>
                    <a:pt x="25248" y="36878"/>
                  </a:lnTo>
                  <a:lnTo>
                    <a:pt x="26515" y="40641"/>
                  </a:lnTo>
                  <a:lnTo>
                    <a:pt x="25248" y="44571"/>
                  </a:lnTo>
                  <a:moveTo>
                    <a:pt x="28111" y="44571"/>
                  </a:moveTo>
                  <a:lnTo>
                    <a:pt x="26937" y="40641"/>
                  </a:lnTo>
                  <a:lnTo>
                    <a:pt x="28111" y="36878"/>
                  </a:lnTo>
                  <a:lnTo>
                    <a:pt x="29378" y="40641"/>
                  </a:lnTo>
                  <a:lnTo>
                    <a:pt x="28111" y="44571"/>
                  </a:lnTo>
                  <a:moveTo>
                    <a:pt x="31067" y="44571"/>
                  </a:moveTo>
                  <a:lnTo>
                    <a:pt x="29800" y="40641"/>
                  </a:lnTo>
                  <a:lnTo>
                    <a:pt x="31067" y="36878"/>
                  </a:lnTo>
                  <a:lnTo>
                    <a:pt x="32287" y="40641"/>
                  </a:lnTo>
                  <a:lnTo>
                    <a:pt x="31067" y="44571"/>
                  </a:lnTo>
                  <a:moveTo>
                    <a:pt x="33977" y="44571"/>
                  </a:moveTo>
                  <a:lnTo>
                    <a:pt x="32710" y="40641"/>
                  </a:lnTo>
                  <a:lnTo>
                    <a:pt x="33977" y="36878"/>
                  </a:lnTo>
                  <a:lnTo>
                    <a:pt x="35150" y="40641"/>
                  </a:lnTo>
                  <a:lnTo>
                    <a:pt x="33977" y="44571"/>
                  </a:lnTo>
                  <a:moveTo>
                    <a:pt x="36840" y="44571"/>
                  </a:moveTo>
                  <a:lnTo>
                    <a:pt x="35572" y="40641"/>
                  </a:lnTo>
                  <a:lnTo>
                    <a:pt x="36840" y="36878"/>
                  </a:lnTo>
                  <a:lnTo>
                    <a:pt x="38060" y="40641"/>
                  </a:lnTo>
                  <a:lnTo>
                    <a:pt x="36840" y="44571"/>
                  </a:lnTo>
                  <a:moveTo>
                    <a:pt x="39749" y="44571"/>
                  </a:moveTo>
                  <a:lnTo>
                    <a:pt x="38482" y="40641"/>
                  </a:lnTo>
                  <a:lnTo>
                    <a:pt x="39749" y="36878"/>
                  </a:lnTo>
                  <a:lnTo>
                    <a:pt x="40922" y="40641"/>
                  </a:lnTo>
                  <a:lnTo>
                    <a:pt x="39749" y="44571"/>
                  </a:lnTo>
                  <a:moveTo>
                    <a:pt x="42612" y="44571"/>
                  </a:moveTo>
                  <a:lnTo>
                    <a:pt x="41345" y="40641"/>
                  </a:lnTo>
                  <a:lnTo>
                    <a:pt x="42612" y="36878"/>
                  </a:lnTo>
                  <a:lnTo>
                    <a:pt x="43832" y="40641"/>
                  </a:lnTo>
                  <a:lnTo>
                    <a:pt x="42612" y="44571"/>
                  </a:lnTo>
                  <a:moveTo>
                    <a:pt x="45522" y="44571"/>
                  </a:moveTo>
                  <a:lnTo>
                    <a:pt x="44254" y="40641"/>
                  </a:lnTo>
                  <a:lnTo>
                    <a:pt x="45522" y="36878"/>
                  </a:lnTo>
                  <a:lnTo>
                    <a:pt x="46695" y="40641"/>
                  </a:lnTo>
                  <a:lnTo>
                    <a:pt x="45522" y="44571"/>
                  </a:lnTo>
                  <a:moveTo>
                    <a:pt x="48384" y="44571"/>
                  </a:moveTo>
                  <a:lnTo>
                    <a:pt x="47211" y="40641"/>
                  </a:lnTo>
                  <a:lnTo>
                    <a:pt x="48384" y="36878"/>
                  </a:lnTo>
                  <a:lnTo>
                    <a:pt x="49651" y="40641"/>
                  </a:lnTo>
                  <a:lnTo>
                    <a:pt x="48384" y="44571"/>
                  </a:lnTo>
                  <a:moveTo>
                    <a:pt x="51294" y="44571"/>
                  </a:moveTo>
                  <a:lnTo>
                    <a:pt x="50074" y="40641"/>
                  </a:lnTo>
                  <a:lnTo>
                    <a:pt x="51294" y="36878"/>
                  </a:lnTo>
                  <a:lnTo>
                    <a:pt x="52561" y="40641"/>
                  </a:lnTo>
                  <a:lnTo>
                    <a:pt x="51294" y="44571"/>
                  </a:lnTo>
                  <a:moveTo>
                    <a:pt x="54157" y="44571"/>
                  </a:moveTo>
                  <a:lnTo>
                    <a:pt x="52983" y="40641"/>
                  </a:lnTo>
                  <a:lnTo>
                    <a:pt x="54157" y="36878"/>
                  </a:lnTo>
                  <a:lnTo>
                    <a:pt x="55424" y="40641"/>
                  </a:lnTo>
                  <a:lnTo>
                    <a:pt x="54157" y="44571"/>
                  </a:lnTo>
                  <a:moveTo>
                    <a:pt x="57066" y="44571"/>
                  </a:moveTo>
                  <a:lnTo>
                    <a:pt x="55846" y="40641"/>
                  </a:lnTo>
                  <a:lnTo>
                    <a:pt x="57066" y="36878"/>
                  </a:lnTo>
                  <a:lnTo>
                    <a:pt x="58333" y="40641"/>
                  </a:lnTo>
                  <a:lnTo>
                    <a:pt x="57066" y="44571"/>
                  </a:lnTo>
                  <a:moveTo>
                    <a:pt x="59929" y="44571"/>
                  </a:moveTo>
                  <a:lnTo>
                    <a:pt x="58756" y="40641"/>
                  </a:lnTo>
                  <a:lnTo>
                    <a:pt x="59929" y="36878"/>
                  </a:lnTo>
                  <a:lnTo>
                    <a:pt x="61196" y="40641"/>
                  </a:lnTo>
                  <a:lnTo>
                    <a:pt x="59929" y="44571"/>
                  </a:lnTo>
                  <a:moveTo>
                    <a:pt x="62839" y="44571"/>
                  </a:moveTo>
                  <a:lnTo>
                    <a:pt x="61619" y="40641"/>
                  </a:lnTo>
                  <a:lnTo>
                    <a:pt x="62839" y="36878"/>
                  </a:lnTo>
                  <a:lnTo>
                    <a:pt x="64106" y="40641"/>
                  </a:lnTo>
                  <a:lnTo>
                    <a:pt x="62839" y="44571"/>
                  </a:lnTo>
                  <a:moveTo>
                    <a:pt x="65795" y="44571"/>
                  </a:moveTo>
                  <a:lnTo>
                    <a:pt x="64528" y="40641"/>
                  </a:lnTo>
                  <a:lnTo>
                    <a:pt x="65795" y="36878"/>
                  </a:lnTo>
                  <a:lnTo>
                    <a:pt x="66969" y="40641"/>
                  </a:lnTo>
                  <a:lnTo>
                    <a:pt x="65795" y="44571"/>
                  </a:lnTo>
                  <a:moveTo>
                    <a:pt x="68658" y="44571"/>
                  </a:moveTo>
                  <a:lnTo>
                    <a:pt x="67391" y="40641"/>
                  </a:lnTo>
                  <a:lnTo>
                    <a:pt x="68658" y="36878"/>
                  </a:lnTo>
                  <a:lnTo>
                    <a:pt x="69878" y="40641"/>
                  </a:lnTo>
                  <a:lnTo>
                    <a:pt x="68658" y="44571"/>
                  </a:lnTo>
                  <a:moveTo>
                    <a:pt x="71568" y="44571"/>
                  </a:moveTo>
                  <a:lnTo>
                    <a:pt x="70301" y="40641"/>
                  </a:lnTo>
                  <a:lnTo>
                    <a:pt x="71568" y="36878"/>
                  </a:lnTo>
                  <a:lnTo>
                    <a:pt x="72741" y="40641"/>
                  </a:lnTo>
                  <a:lnTo>
                    <a:pt x="71568" y="44571"/>
                  </a:lnTo>
                  <a:moveTo>
                    <a:pt x="74430" y="44571"/>
                  </a:moveTo>
                  <a:lnTo>
                    <a:pt x="73163" y="40641"/>
                  </a:lnTo>
                  <a:lnTo>
                    <a:pt x="74430" y="36878"/>
                  </a:lnTo>
                  <a:lnTo>
                    <a:pt x="75651" y="40641"/>
                  </a:lnTo>
                  <a:lnTo>
                    <a:pt x="74430" y="44571"/>
                  </a:lnTo>
                  <a:moveTo>
                    <a:pt x="77340" y="44571"/>
                  </a:moveTo>
                  <a:lnTo>
                    <a:pt x="76073" y="40641"/>
                  </a:lnTo>
                  <a:lnTo>
                    <a:pt x="77340" y="36878"/>
                  </a:lnTo>
                  <a:lnTo>
                    <a:pt x="78513" y="40641"/>
                  </a:lnTo>
                  <a:lnTo>
                    <a:pt x="77340" y="44571"/>
                  </a:lnTo>
                  <a:moveTo>
                    <a:pt x="80203" y="44571"/>
                  </a:moveTo>
                  <a:lnTo>
                    <a:pt x="78936" y="40641"/>
                  </a:lnTo>
                  <a:lnTo>
                    <a:pt x="80203" y="36878"/>
                  </a:lnTo>
                  <a:lnTo>
                    <a:pt x="81423" y="40641"/>
                  </a:lnTo>
                  <a:lnTo>
                    <a:pt x="80203" y="44571"/>
                  </a:lnTo>
                  <a:moveTo>
                    <a:pt x="83113" y="44571"/>
                  </a:moveTo>
                  <a:lnTo>
                    <a:pt x="81892" y="40641"/>
                  </a:lnTo>
                  <a:lnTo>
                    <a:pt x="83113" y="36878"/>
                  </a:lnTo>
                  <a:lnTo>
                    <a:pt x="84380" y="40641"/>
                  </a:lnTo>
                  <a:lnTo>
                    <a:pt x="83113" y="44571"/>
                  </a:lnTo>
                  <a:moveTo>
                    <a:pt x="85975" y="44571"/>
                  </a:moveTo>
                  <a:lnTo>
                    <a:pt x="84802" y="40641"/>
                  </a:lnTo>
                  <a:lnTo>
                    <a:pt x="85975" y="36878"/>
                  </a:lnTo>
                  <a:lnTo>
                    <a:pt x="87242" y="40641"/>
                  </a:lnTo>
                  <a:lnTo>
                    <a:pt x="85975" y="44571"/>
                  </a:lnTo>
                  <a:moveTo>
                    <a:pt x="88885" y="44571"/>
                  </a:moveTo>
                  <a:lnTo>
                    <a:pt x="87665" y="40641"/>
                  </a:lnTo>
                  <a:lnTo>
                    <a:pt x="88885" y="36878"/>
                  </a:lnTo>
                  <a:lnTo>
                    <a:pt x="90152" y="40641"/>
                  </a:lnTo>
                  <a:lnTo>
                    <a:pt x="88885" y="44571"/>
                  </a:lnTo>
                  <a:moveTo>
                    <a:pt x="91748" y="44571"/>
                  </a:moveTo>
                  <a:lnTo>
                    <a:pt x="90574" y="40641"/>
                  </a:lnTo>
                  <a:lnTo>
                    <a:pt x="91748" y="36878"/>
                  </a:lnTo>
                  <a:lnTo>
                    <a:pt x="93015" y="40641"/>
                  </a:lnTo>
                  <a:lnTo>
                    <a:pt x="91748" y="44571"/>
                  </a:lnTo>
                  <a:moveTo>
                    <a:pt x="94657" y="44571"/>
                  </a:moveTo>
                  <a:lnTo>
                    <a:pt x="93437" y="40641"/>
                  </a:lnTo>
                  <a:lnTo>
                    <a:pt x="94657" y="36878"/>
                  </a:lnTo>
                  <a:lnTo>
                    <a:pt x="95924" y="40641"/>
                  </a:lnTo>
                  <a:lnTo>
                    <a:pt x="94657" y="44571"/>
                  </a:lnTo>
                  <a:moveTo>
                    <a:pt x="97520" y="44571"/>
                  </a:moveTo>
                  <a:lnTo>
                    <a:pt x="96347" y="40641"/>
                  </a:lnTo>
                  <a:lnTo>
                    <a:pt x="97520" y="36878"/>
                  </a:lnTo>
                  <a:lnTo>
                    <a:pt x="98787" y="40641"/>
                  </a:lnTo>
                  <a:lnTo>
                    <a:pt x="97520" y="44571"/>
                  </a:lnTo>
                  <a:moveTo>
                    <a:pt x="100477" y="44571"/>
                  </a:moveTo>
                  <a:lnTo>
                    <a:pt x="99210" y="40641"/>
                  </a:lnTo>
                  <a:lnTo>
                    <a:pt x="100477" y="36878"/>
                  </a:lnTo>
                  <a:lnTo>
                    <a:pt x="101697" y="40641"/>
                  </a:lnTo>
                  <a:lnTo>
                    <a:pt x="100477" y="44571"/>
                  </a:lnTo>
                  <a:moveTo>
                    <a:pt x="103386" y="44571"/>
                  </a:moveTo>
                  <a:lnTo>
                    <a:pt x="102119" y="40641"/>
                  </a:lnTo>
                  <a:lnTo>
                    <a:pt x="103386" y="36878"/>
                  </a:lnTo>
                  <a:lnTo>
                    <a:pt x="104560" y="40641"/>
                  </a:lnTo>
                  <a:lnTo>
                    <a:pt x="103386" y="44571"/>
                  </a:lnTo>
                  <a:moveTo>
                    <a:pt x="106249" y="44571"/>
                  </a:moveTo>
                  <a:lnTo>
                    <a:pt x="104982" y="40641"/>
                  </a:lnTo>
                  <a:lnTo>
                    <a:pt x="106249" y="36878"/>
                  </a:lnTo>
                  <a:lnTo>
                    <a:pt x="107469" y="40641"/>
                  </a:lnTo>
                  <a:lnTo>
                    <a:pt x="106249" y="44571"/>
                  </a:lnTo>
                  <a:moveTo>
                    <a:pt x="109159" y="44571"/>
                  </a:moveTo>
                  <a:lnTo>
                    <a:pt x="107892" y="40641"/>
                  </a:lnTo>
                  <a:lnTo>
                    <a:pt x="109159" y="36878"/>
                  </a:lnTo>
                  <a:lnTo>
                    <a:pt x="110332" y="40641"/>
                  </a:lnTo>
                  <a:lnTo>
                    <a:pt x="109159" y="44571"/>
                  </a:lnTo>
                  <a:moveTo>
                    <a:pt x="112021" y="44571"/>
                  </a:moveTo>
                  <a:lnTo>
                    <a:pt x="110754" y="40641"/>
                  </a:lnTo>
                  <a:lnTo>
                    <a:pt x="112021" y="36878"/>
                  </a:lnTo>
                  <a:lnTo>
                    <a:pt x="113242" y="40641"/>
                  </a:lnTo>
                  <a:lnTo>
                    <a:pt x="112021" y="44571"/>
                  </a:lnTo>
                  <a:moveTo>
                    <a:pt x="114931" y="44571"/>
                  </a:moveTo>
                  <a:lnTo>
                    <a:pt x="113664" y="40641"/>
                  </a:lnTo>
                  <a:lnTo>
                    <a:pt x="114931" y="36878"/>
                  </a:lnTo>
                  <a:lnTo>
                    <a:pt x="116104" y="40641"/>
                  </a:lnTo>
                  <a:lnTo>
                    <a:pt x="114931" y="44571"/>
                  </a:lnTo>
                  <a:moveTo>
                    <a:pt x="117794" y="44571"/>
                  </a:moveTo>
                  <a:lnTo>
                    <a:pt x="116621" y="40641"/>
                  </a:lnTo>
                  <a:lnTo>
                    <a:pt x="117794" y="36878"/>
                  </a:lnTo>
                  <a:lnTo>
                    <a:pt x="119061" y="40641"/>
                  </a:lnTo>
                  <a:lnTo>
                    <a:pt x="117794" y="44571"/>
                  </a:lnTo>
                  <a:moveTo>
                    <a:pt x="3566" y="40055"/>
                  </a:moveTo>
                  <a:lnTo>
                    <a:pt x="2393" y="36292"/>
                  </a:lnTo>
                  <a:lnTo>
                    <a:pt x="3566" y="32362"/>
                  </a:lnTo>
                  <a:lnTo>
                    <a:pt x="4833" y="36292"/>
                  </a:lnTo>
                  <a:lnTo>
                    <a:pt x="3566" y="40055"/>
                  </a:lnTo>
                  <a:moveTo>
                    <a:pt x="6429" y="40055"/>
                  </a:moveTo>
                  <a:lnTo>
                    <a:pt x="5256" y="36292"/>
                  </a:lnTo>
                  <a:lnTo>
                    <a:pt x="6429" y="32362"/>
                  </a:lnTo>
                  <a:lnTo>
                    <a:pt x="7696" y="36292"/>
                  </a:lnTo>
                  <a:lnTo>
                    <a:pt x="6429" y="40055"/>
                  </a:lnTo>
                  <a:moveTo>
                    <a:pt x="9339" y="40055"/>
                  </a:moveTo>
                  <a:lnTo>
                    <a:pt x="8118" y="36292"/>
                  </a:lnTo>
                  <a:lnTo>
                    <a:pt x="9339" y="32362"/>
                  </a:lnTo>
                  <a:lnTo>
                    <a:pt x="10606" y="36292"/>
                  </a:lnTo>
                  <a:lnTo>
                    <a:pt x="9339" y="40055"/>
                  </a:lnTo>
                  <a:moveTo>
                    <a:pt x="12295" y="40055"/>
                  </a:moveTo>
                  <a:lnTo>
                    <a:pt x="11028" y="36292"/>
                  </a:lnTo>
                  <a:lnTo>
                    <a:pt x="12295" y="32362"/>
                  </a:lnTo>
                  <a:lnTo>
                    <a:pt x="13468" y="36292"/>
                  </a:lnTo>
                  <a:lnTo>
                    <a:pt x="12295" y="40055"/>
                  </a:lnTo>
                  <a:moveTo>
                    <a:pt x="15158" y="40055"/>
                  </a:moveTo>
                  <a:lnTo>
                    <a:pt x="13891" y="36292"/>
                  </a:lnTo>
                  <a:lnTo>
                    <a:pt x="15158" y="32362"/>
                  </a:lnTo>
                  <a:lnTo>
                    <a:pt x="16378" y="36292"/>
                  </a:lnTo>
                  <a:lnTo>
                    <a:pt x="15158" y="40055"/>
                  </a:lnTo>
                  <a:moveTo>
                    <a:pt x="18068" y="40055"/>
                  </a:moveTo>
                  <a:lnTo>
                    <a:pt x="16800" y="36292"/>
                  </a:lnTo>
                  <a:lnTo>
                    <a:pt x="18068" y="32362"/>
                  </a:lnTo>
                  <a:lnTo>
                    <a:pt x="19241" y="36292"/>
                  </a:lnTo>
                  <a:lnTo>
                    <a:pt x="18068" y="40055"/>
                  </a:lnTo>
                  <a:moveTo>
                    <a:pt x="20930" y="40055"/>
                  </a:moveTo>
                  <a:lnTo>
                    <a:pt x="19663" y="36292"/>
                  </a:lnTo>
                  <a:lnTo>
                    <a:pt x="20930" y="32362"/>
                  </a:lnTo>
                  <a:lnTo>
                    <a:pt x="22150" y="36292"/>
                  </a:lnTo>
                  <a:lnTo>
                    <a:pt x="20930" y="40055"/>
                  </a:lnTo>
                  <a:moveTo>
                    <a:pt x="23840" y="40055"/>
                  </a:moveTo>
                  <a:lnTo>
                    <a:pt x="22573" y="36292"/>
                  </a:lnTo>
                  <a:lnTo>
                    <a:pt x="23840" y="32362"/>
                  </a:lnTo>
                  <a:lnTo>
                    <a:pt x="25013" y="36292"/>
                  </a:lnTo>
                  <a:lnTo>
                    <a:pt x="23840" y="40055"/>
                  </a:lnTo>
                  <a:moveTo>
                    <a:pt x="26703" y="40055"/>
                  </a:moveTo>
                  <a:lnTo>
                    <a:pt x="25436" y="36292"/>
                  </a:lnTo>
                  <a:lnTo>
                    <a:pt x="26703" y="32362"/>
                  </a:lnTo>
                  <a:lnTo>
                    <a:pt x="27923" y="36292"/>
                  </a:lnTo>
                  <a:lnTo>
                    <a:pt x="26703" y="40055"/>
                  </a:lnTo>
                  <a:moveTo>
                    <a:pt x="29612" y="40055"/>
                  </a:moveTo>
                  <a:lnTo>
                    <a:pt x="28392" y="36292"/>
                  </a:lnTo>
                  <a:lnTo>
                    <a:pt x="29612" y="32362"/>
                  </a:lnTo>
                  <a:lnTo>
                    <a:pt x="30879" y="36292"/>
                  </a:lnTo>
                  <a:lnTo>
                    <a:pt x="29612" y="40055"/>
                  </a:lnTo>
                  <a:moveTo>
                    <a:pt x="32475" y="40055"/>
                  </a:moveTo>
                  <a:lnTo>
                    <a:pt x="31302" y="36292"/>
                  </a:lnTo>
                  <a:lnTo>
                    <a:pt x="32475" y="32362"/>
                  </a:lnTo>
                  <a:lnTo>
                    <a:pt x="33742" y="36292"/>
                  </a:lnTo>
                  <a:lnTo>
                    <a:pt x="32475" y="40055"/>
                  </a:lnTo>
                  <a:moveTo>
                    <a:pt x="35385" y="40055"/>
                  </a:moveTo>
                  <a:lnTo>
                    <a:pt x="34165" y="36292"/>
                  </a:lnTo>
                  <a:lnTo>
                    <a:pt x="35385" y="32362"/>
                  </a:lnTo>
                  <a:lnTo>
                    <a:pt x="36652" y="36292"/>
                  </a:lnTo>
                  <a:lnTo>
                    <a:pt x="35385" y="40055"/>
                  </a:lnTo>
                  <a:moveTo>
                    <a:pt x="38247" y="40055"/>
                  </a:moveTo>
                  <a:lnTo>
                    <a:pt x="37074" y="36292"/>
                  </a:lnTo>
                  <a:lnTo>
                    <a:pt x="38247" y="32362"/>
                  </a:lnTo>
                  <a:lnTo>
                    <a:pt x="39515" y="36292"/>
                  </a:lnTo>
                  <a:lnTo>
                    <a:pt x="38247" y="40055"/>
                  </a:lnTo>
                  <a:moveTo>
                    <a:pt x="41157" y="40055"/>
                  </a:moveTo>
                  <a:lnTo>
                    <a:pt x="39937" y="36292"/>
                  </a:lnTo>
                  <a:lnTo>
                    <a:pt x="41157" y="32362"/>
                  </a:lnTo>
                  <a:lnTo>
                    <a:pt x="42424" y="36292"/>
                  </a:lnTo>
                  <a:lnTo>
                    <a:pt x="41157" y="40055"/>
                  </a:lnTo>
                  <a:moveTo>
                    <a:pt x="44020" y="40055"/>
                  </a:moveTo>
                  <a:lnTo>
                    <a:pt x="42847" y="36292"/>
                  </a:lnTo>
                  <a:lnTo>
                    <a:pt x="44020" y="32362"/>
                  </a:lnTo>
                  <a:lnTo>
                    <a:pt x="45287" y="36292"/>
                  </a:lnTo>
                  <a:lnTo>
                    <a:pt x="44020" y="40055"/>
                  </a:lnTo>
                  <a:moveTo>
                    <a:pt x="46976" y="40055"/>
                  </a:moveTo>
                  <a:lnTo>
                    <a:pt x="45709" y="36292"/>
                  </a:lnTo>
                  <a:lnTo>
                    <a:pt x="46976" y="32362"/>
                  </a:lnTo>
                  <a:lnTo>
                    <a:pt x="48197" y="36292"/>
                  </a:lnTo>
                  <a:lnTo>
                    <a:pt x="46976" y="40055"/>
                  </a:lnTo>
                  <a:moveTo>
                    <a:pt x="49886" y="40055"/>
                  </a:moveTo>
                  <a:lnTo>
                    <a:pt x="48619" y="36292"/>
                  </a:lnTo>
                  <a:lnTo>
                    <a:pt x="49886" y="32362"/>
                  </a:lnTo>
                  <a:lnTo>
                    <a:pt x="51059" y="36292"/>
                  </a:lnTo>
                  <a:lnTo>
                    <a:pt x="49886" y="40055"/>
                  </a:lnTo>
                  <a:moveTo>
                    <a:pt x="52749" y="40055"/>
                  </a:moveTo>
                  <a:lnTo>
                    <a:pt x="51482" y="36292"/>
                  </a:lnTo>
                  <a:lnTo>
                    <a:pt x="52749" y="32362"/>
                  </a:lnTo>
                  <a:lnTo>
                    <a:pt x="53969" y="36292"/>
                  </a:lnTo>
                  <a:lnTo>
                    <a:pt x="52749" y="40055"/>
                  </a:lnTo>
                  <a:moveTo>
                    <a:pt x="55658" y="40055"/>
                  </a:moveTo>
                  <a:lnTo>
                    <a:pt x="54391" y="36292"/>
                  </a:lnTo>
                  <a:lnTo>
                    <a:pt x="55658" y="32362"/>
                  </a:lnTo>
                  <a:lnTo>
                    <a:pt x="56832" y="36292"/>
                  </a:lnTo>
                  <a:lnTo>
                    <a:pt x="55658" y="40055"/>
                  </a:lnTo>
                  <a:moveTo>
                    <a:pt x="58521" y="40055"/>
                  </a:moveTo>
                  <a:lnTo>
                    <a:pt x="57254" y="36292"/>
                  </a:lnTo>
                  <a:lnTo>
                    <a:pt x="58521" y="32362"/>
                  </a:lnTo>
                  <a:lnTo>
                    <a:pt x="59741" y="36292"/>
                  </a:lnTo>
                  <a:lnTo>
                    <a:pt x="58521" y="40055"/>
                  </a:lnTo>
                  <a:moveTo>
                    <a:pt x="61431" y="40055"/>
                  </a:moveTo>
                  <a:lnTo>
                    <a:pt x="60164" y="36292"/>
                  </a:lnTo>
                  <a:lnTo>
                    <a:pt x="61431" y="32362"/>
                  </a:lnTo>
                  <a:lnTo>
                    <a:pt x="62604" y="36292"/>
                  </a:lnTo>
                  <a:lnTo>
                    <a:pt x="61431" y="40055"/>
                  </a:lnTo>
                  <a:moveTo>
                    <a:pt x="64294" y="40055"/>
                  </a:moveTo>
                  <a:lnTo>
                    <a:pt x="63120" y="36292"/>
                  </a:lnTo>
                  <a:lnTo>
                    <a:pt x="64294" y="32362"/>
                  </a:lnTo>
                  <a:lnTo>
                    <a:pt x="65561" y="36292"/>
                  </a:lnTo>
                  <a:lnTo>
                    <a:pt x="64294" y="40055"/>
                  </a:lnTo>
                  <a:moveTo>
                    <a:pt x="67203" y="40055"/>
                  </a:moveTo>
                  <a:lnTo>
                    <a:pt x="65983" y="36292"/>
                  </a:lnTo>
                  <a:lnTo>
                    <a:pt x="67203" y="32362"/>
                  </a:lnTo>
                  <a:lnTo>
                    <a:pt x="68470" y="36292"/>
                  </a:lnTo>
                  <a:lnTo>
                    <a:pt x="67203" y="40055"/>
                  </a:lnTo>
                  <a:moveTo>
                    <a:pt x="70066" y="40055"/>
                  </a:moveTo>
                  <a:lnTo>
                    <a:pt x="68893" y="36292"/>
                  </a:lnTo>
                  <a:lnTo>
                    <a:pt x="70066" y="32362"/>
                  </a:lnTo>
                  <a:lnTo>
                    <a:pt x="71333" y="36292"/>
                  </a:lnTo>
                  <a:lnTo>
                    <a:pt x="70066" y="40055"/>
                  </a:lnTo>
                  <a:moveTo>
                    <a:pt x="72976" y="40055"/>
                  </a:moveTo>
                  <a:lnTo>
                    <a:pt x="71755" y="36292"/>
                  </a:lnTo>
                  <a:lnTo>
                    <a:pt x="72976" y="32362"/>
                  </a:lnTo>
                  <a:lnTo>
                    <a:pt x="74243" y="36292"/>
                  </a:lnTo>
                  <a:lnTo>
                    <a:pt x="72976" y="40055"/>
                  </a:lnTo>
                  <a:moveTo>
                    <a:pt x="75838" y="40055"/>
                  </a:moveTo>
                  <a:lnTo>
                    <a:pt x="74665" y="36292"/>
                  </a:lnTo>
                  <a:lnTo>
                    <a:pt x="75838" y="32362"/>
                  </a:lnTo>
                  <a:lnTo>
                    <a:pt x="77105" y="36292"/>
                  </a:lnTo>
                  <a:lnTo>
                    <a:pt x="75838" y="40055"/>
                  </a:lnTo>
                  <a:moveTo>
                    <a:pt x="78748" y="40055"/>
                  </a:moveTo>
                  <a:lnTo>
                    <a:pt x="77528" y="36292"/>
                  </a:lnTo>
                  <a:lnTo>
                    <a:pt x="78748" y="32362"/>
                  </a:lnTo>
                  <a:lnTo>
                    <a:pt x="80015" y="36292"/>
                  </a:lnTo>
                  <a:lnTo>
                    <a:pt x="78748" y="40055"/>
                  </a:lnTo>
                  <a:moveTo>
                    <a:pt x="81705" y="40055"/>
                  </a:moveTo>
                  <a:lnTo>
                    <a:pt x="80438" y="36292"/>
                  </a:lnTo>
                  <a:lnTo>
                    <a:pt x="81705" y="32362"/>
                  </a:lnTo>
                  <a:lnTo>
                    <a:pt x="82878" y="36292"/>
                  </a:lnTo>
                  <a:lnTo>
                    <a:pt x="81705" y="40055"/>
                  </a:lnTo>
                  <a:moveTo>
                    <a:pt x="84567" y="40055"/>
                  </a:moveTo>
                  <a:lnTo>
                    <a:pt x="83300" y="36292"/>
                  </a:lnTo>
                  <a:lnTo>
                    <a:pt x="84567" y="32362"/>
                  </a:lnTo>
                  <a:lnTo>
                    <a:pt x="85788" y="36292"/>
                  </a:lnTo>
                  <a:lnTo>
                    <a:pt x="84567" y="40055"/>
                  </a:lnTo>
                  <a:moveTo>
                    <a:pt x="87477" y="40055"/>
                  </a:moveTo>
                  <a:lnTo>
                    <a:pt x="86210" y="36292"/>
                  </a:lnTo>
                  <a:lnTo>
                    <a:pt x="87477" y="32362"/>
                  </a:lnTo>
                  <a:lnTo>
                    <a:pt x="88650" y="36292"/>
                  </a:lnTo>
                  <a:lnTo>
                    <a:pt x="87477" y="40055"/>
                  </a:lnTo>
                  <a:moveTo>
                    <a:pt x="90340" y="40055"/>
                  </a:moveTo>
                  <a:lnTo>
                    <a:pt x="89073" y="36292"/>
                  </a:lnTo>
                  <a:lnTo>
                    <a:pt x="90340" y="32362"/>
                  </a:lnTo>
                  <a:lnTo>
                    <a:pt x="91560" y="36292"/>
                  </a:lnTo>
                  <a:lnTo>
                    <a:pt x="90340" y="40055"/>
                  </a:lnTo>
                  <a:moveTo>
                    <a:pt x="93249" y="40055"/>
                  </a:moveTo>
                  <a:lnTo>
                    <a:pt x="91982" y="36292"/>
                  </a:lnTo>
                  <a:lnTo>
                    <a:pt x="93249" y="32362"/>
                  </a:lnTo>
                  <a:lnTo>
                    <a:pt x="94423" y="36292"/>
                  </a:lnTo>
                  <a:lnTo>
                    <a:pt x="93249" y="40055"/>
                  </a:lnTo>
                  <a:moveTo>
                    <a:pt x="96112" y="40055"/>
                  </a:moveTo>
                  <a:lnTo>
                    <a:pt x="94845" y="36292"/>
                  </a:lnTo>
                  <a:lnTo>
                    <a:pt x="96112" y="32362"/>
                  </a:lnTo>
                  <a:lnTo>
                    <a:pt x="97332" y="36292"/>
                  </a:lnTo>
                  <a:lnTo>
                    <a:pt x="96112" y="40055"/>
                  </a:lnTo>
                  <a:moveTo>
                    <a:pt x="99022" y="40055"/>
                  </a:moveTo>
                  <a:lnTo>
                    <a:pt x="97802" y="36292"/>
                  </a:lnTo>
                  <a:lnTo>
                    <a:pt x="99022" y="32362"/>
                  </a:lnTo>
                  <a:lnTo>
                    <a:pt x="100289" y="36292"/>
                  </a:lnTo>
                  <a:lnTo>
                    <a:pt x="99022" y="40055"/>
                  </a:lnTo>
                  <a:moveTo>
                    <a:pt x="101885" y="40055"/>
                  </a:moveTo>
                  <a:lnTo>
                    <a:pt x="100711" y="36292"/>
                  </a:lnTo>
                  <a:lnTo>
                    <a:pt x="101885" y="32362"/>
                  </a:lnTo>
                  <a:lnTo>
                    <a:pt x="103152" y="36292"/>
                  </a:lnTo>
                  <a:lnTo>
                    <a:pt x="101885" y="40055"/>
                  </a:lnTo>
                  <a:moveTo>
                    <a:pt x="104794" y="40055"/>
                  </a:moveTo>
                  <a:lnTo>
                    <a:pt x="103574" y="36292"/>
                  </a:lnTo>
                  <a:lnTo>
                    <a:pt x="104794" y="32362"/>
                  </a:lnTo>
                  <a:lnTo>
                    <a:pt x="106061" y="36292"/>
                  </a:lnTo>
                  <a:lnTo>
                    <a:pt x="104794" y="40055"/>
                  </a:lnTo>
                  <a:moveTo>
                    <a:pt x="107657" y="40055"/>
                  </a:moveTo>
                  <a:lnTo>
                    <a:pt x="106484" y="36292"/>
                  </a:lnTo>
                  <a:lnTo>
                    <a:pt x="107657" y="32362"/>
                  </a:lnTo>
                  <a:lnTo>
                    <a:pt x="108924" y="36292"/>
                  </a:lnTo>
                  <a:lnTo>
                    <a:pt x="107657" y="40055"/>
                  </a:lnTo>
                  <a:moveTo>
                    <a:pt x="110567" y="40055"/>
                  </a:moveTo>
                  <a:lnTo>
                    <a:pt x="109346" y="36292"/>
                  </a:lnTo>
                  <a:lnTo>
                    <a:pt x="110567" y="32362"/>
                  </a:lnTo>
                  <a:lnTo>
                    <a:pt x="111834" y="36292"/>
                  </a:lnTo>
                  <a:lnTo>
                    <a:pt x="110567" y="40055"/>
                  </a:lnTo>
                  <a:moveTo>
                    <a:pt x="113429" y="40055"/>
                  </a:moveTo>
                  <a:lnTo>
                    <a:pt x="112256" y="36292"/>
                  </a:lnTo>
                  <a:lnTo>
                    <a:pt x="113429" y="32362"/>
                  </a:lnTo>
                  <a:lnTo>
                    <a:pt x="114696" y="36292"/>
                  </a:lnTo>
                  <a:lnTo>
                    <a:pt x="113429" y="40055"/>
                  </a:lnTo>
                  <a:moveTo>
                    <a:pt x="116386" y="40055"/>
                  </a:moveTo>
                  <a:lnTo>
                    <a:pt x="115119" y="36292"/>
                  </a:lnTo>
                  <a:lnTo>
                    <a:pt x="116386" y="32362"/>
                  </a:lnTo>
                  <a:lnTo>
                    <a:pt x="117606" y="36292"/>
                  </a:lnTo>
                  <a:lnTo>
                    <a:pt x="116386" y="40055"/>
                  </a:lnTo>
                  <a:moveTo>
                    <a:pt x="2158" y="35623"/>
                  </a:moveTo>
                  <a:lnTo>
                    <a:pt x="891" y="31777"/>
                  </a:lnTo>
                  <a:lnTo>
                    <a:pt x="2158" y="28013"/>
                  </a:lnTo>
                  <a:lnTo>
                    <a:pt x="3378" y="31777"/>
                  </a:lnTo>
                  <a:lnTo>
                    <a:pt x="2158" y="35623"/>
                  </a:lnTo>
                  <a:moveTo>
                    <a:pt x="5021" y="35623"/>
                  </a:moveTo>
                  <a:lnTo>
                    <a:pt x="3801" y="31777"/>
                  </a:lnTo>
                  <a:lnTo>
                    <a:pt x="5021" y="28013"/>
                  </a:lnTo>
                  <a:lnTo>
                    <a:pt x="6241" y="31777"/>
                  </a:lnTo>
                  <a:lnTo>
                    <a:pt x="5021" y="35623"/>
                  </a:lnTo>
                  <a:moveTo>
                    <a:pt x="7931" y="35623"/>
                  </a:moveTo>
                  <a:lnTo>
                    <a:pt x="6664" y="31777"/>
                  </a:lnTo>
                  <a:lnTo>
                    <a:pt x="7931" y="28013"/>
                  </a:lnTo>
                  <a:lnTo>
                    <a:pt x="9104" y="31777"/>
                  </a:lnTo>
                  <a:lnTo>
                    <a:pt x="7931" y="35623"/>
                  </a:lnTo>
                  <a:moveTo>
                    <a:pt x="10793" y="35623"/>
                  </a:moveTo>
                  <a:lnTo>
                    <a:pt x="9526" y="31777"/>
                  </a:lnTo>
                  <a:lnTo>
                    <a:pt x="10793" y="28013"/>
                  </a:lnTo>
                  <a:lnTo>
                    <a:pt x="12014" y="31777"/>
                  </a:lnTo>
                  <a:lnTo>
                    <a:pt x="10793" y="35623"/>
                  </a:lnTo>
                  <a:moveTo>
                    <a:pt x="13703" y="35623"/>
                  </a:moveTo>
                  <a:lnTo>
                    <a:pt x="12483" y="31777"/>
                  </a:lnTo>
                  <a:lnTo>
                    <a:pt x="13703" y="28013"/>
                  </a:lnTo>
                  <a:lnTo>
                    <a:pt x="14970" y="31777"/>
                  </a:lnTo>
                  <a:lnTo>
                    <a:pt x="13703" y="35623"/>
                  </a:lnTo>
                  <a:moveTo>
                    <a:pt x="16566" y="35623"/>
                  </a:moveTo>
                  <a:lnTo>
                    <a:pt x="15393" y="31777"/>
                  </a:lnTo>
                  <a:lnTo>
                    <a:pt x="16566" y="28013"/>
                  </a:lnTo>
                  <a:lnTo>
                    <a:pt x="17833" y="31777"/>
                  </a:lnTo>
                  <a:lnTo>
                    <a:pt x="16566" y="35623"/>
                  </a:lnTo>
                  <a:moveTo>
                    <a:pt x="19475" y="35623"/>
                  </a:moveTo>
                  <a:lnTo>
                    <a:pt x="18255" y="31777"/>
                  </a:lnTo>
                  <a:lnTo>
                    <a:pt x="19475" y="28013"/>
                  </a:lnTo>
                  <a:lnTo>
                    <a:pt x="20743" y="31777"/>
                  </a:lnTo>
                  <a:lnTo>
                    <a:pt x="19475" y="35623"/>
                  </a:lnTo>
                  <a:moveTo>
                    <a:pt x="22338" y="35623"/>
                  </a:moveTo>
                  <a:lnTo>
                    <a:pt x="21165" y="31777"/>
                  </a:lnTo>
                  <a:lnTo>
                    <a:pt x="22338" y="28013"/>
                  </a:lnTo>
                  <a:lnTo>
                    <a:pt x="23605" y="31777"/>
                  </a:lnTo>
                  <a:lnTo>
                    <a:pt x="22338" y="35623"/>
                  </a:lnTo>
                  <a:moveTo>
                    <a:pt x="25248" y="35623"/>
                  </a:moveTo>
                  <a:lnTo>
                    <a:pt x="24028" y="31777"/>
                  </a:lnTo>
                  <a:lnTo>
                    <a:pt x="25248" y="28013"/>
                  </a:lnTo>
                  <a:lnTo>
                    <a:pt x="26515" y="31777"/>
                  </a:lnTo>
                  <a:lnTo>
                    <a:pt x="25248" y="35623"/>
                  </a:lnTo>
                  <a:moveTo>
                    <a:pt x="28111" y="35623"/>
                  </a:moveTo>
                  <a:lnTo>
                    <a:pt x="26937" y="31777"/>
                  </a:lnTo>
                  <a:lnTo>
                    <a:pt x="28111" y="28013"/>
                  </a:lnTo>
                  <a:lnTo>
                    <a:pt x="29378" y="31777"/>
                  </a:lnTo>
                  <a:lnTo>
                    <a:pt x="28111" y="35623"/>
                  </a:lnTo>
                  <a:moveTo>
                    <a:pt x="31067" y="35623"/>
                  </a:moveTo>
                  <a:lnTo>
                    <a:pt x="29800" y="31777"/>
                  </a:lnTo>
                  <a:lnTo>
                    <a:pt x="31067" y="28013"/>
                  </a:lnTo>
                  <a:lnTo>
                    <a:pt x="32287" y="31777"/>
                  </a:lnTo>
                  <a:lnTo>
                    <a:pt x="31067" y="35623"/>
                  </a:lnTo>
                  <a:moveTo>
                    <a:pt x="33977" y="35623"/>
                  </a:moveTo>
                  <a:lnTo>
                    <a:pt x="32710" y="31777"/>
                  </a:lnTo>
                  <a:lnTo>
                    <a:pt x="33977" y="28013"/>
                  </a:lnTo>
                  <a:lnTo>
                    <a:pt x="35150" y="31777"/>
                  </a:lnTo>
                  <a:lnTo>
                    <a:pt x="33977" y="35623"/>
                  </a:lnTo>
                  <a:moveTo>
                    <a:pt x="36840" y="35623"/>
                  </a:moveTo>
                  <a:lnTo>
                    <a:pt x="35572" y="31777"/>
                  </a:lnTo>
                  <a:lnTo>
                    <a:pt x="36840" y="28013"/>
                  </a:lnTo>
                  <a:lnTo>
                    <a:pt x="38060" y="31777"/>
                  </a:lnTo>
                  <a:lnTo>
                    <a:pt x="36840" y="35623"/>
                  </a:lnTo>
                  <a:moveTo>
                    <a:pt x="39749" y="35623"/>
                  </a:moveTo>
                  <a:lnTo>
                    <a:pt x="38482" y="31777"/>
                  </a:lnTo>
                  <a:lnTo>
                    <a:pt x="39749" y="28013"/>
                  </a:lnTo>
                  <a:lnTo>
                    <a:pt x="40922" y="31777"/>
                  </a:lnTo>
                  <a:lnTo>
                    <a:pt x="39749" y="35623"/>
                  </a:lnTo>
                  <a:moveTo>
                    <a:pt x="42612" y="35623"/>
                  </a:moveTo>
                  <a:lnTo>
                    <a:pt x="41345" y="31777"/>
                  </a:lnTo>
                  <a:lnTo>
                    <a:pt x="42612" y="28013"/>
                  </a:lnTo>
                  <a:lnTo>
                    <a:pt x="43832" y="31777"/>
                  </a:lnTo>
                  <a:lnTo>
                    <a:pt x="42612" y="35623"/>
                  </a:lnTo>
                  <a:moveTo>
                    <a:pt x="45522" y="35623"/>
                  </a:moveTo>
                  <a:lnTo>
                    <a:pt x="44254" y="31777"/>
                  </a:lnTo>
                  <a:lnTo>
                    <a:pt x="45522" y="28013"/>
                  </a:lnTo>
                  <a:lnTo>
                    <a:pt x="46695" y="31777"/>
                  </a:lnTo>
                  <a:lnTo>
                    <a:pt x="45522" y="35623"/>
                  </a:lnTo>
                  <a:moveTo>
                    <a:pt x="48384" y="35623"/>
                  </a:moveTo>
                  <a:lnTo>
                    <a:pt x="47211" y="31777"/>
                  </a:lnTo>
                  <a:lnTo>
                    <a:pt x="48384" y="28013"/>
                  </a:lnTo>
                  <a:lnTo>
                    <a:pt x="49651" y="31777"/>
                  </a:lnTo>
                  <a:lnTo>
                    <a:pt x="48384" y="35623"/>
                  </a:lnTo>
                  <a:moveTo>
                    <a:pt x="51294" y="35623"/>
                  </a:moveTo>
                  <a:lnTo>
                    <a:pt x="50074" y="31777"/>
                  </a:lnTo>
                  <a:lnTo>
                    <a:pt x="51294" y="28013"/>
                  </a:lnTo>
                  <a:lnTo>
                    <a:pt x="52561" y="31777"/>
                  </a:lnTo>
                  <a:lnTo>
                    <a:pt x="51294" y="35623"/>
                  </a:lnTo>
                  <a:moveTo>
                    <a:pt x="54157" y="35623"/>
                  </a:moveTo>
                  <a:lnTo>
                    <a:pt x="52983" y="31777"/>
                  </a:lnTo>
                  <a:lnTo>
                    <a:pt x="54157" y="28013"/>
                  </a:lnTo>
                  <a:lnTo>
                    <a:pt x="55424" y="31777"/>
                  </a:lnTo>
                  <a:lnTo>
                    <a:pt x="54157" y="35623"/>
                  </a:lnTo>
                  <a:moveTo>
                    <a:pt x="57066" y="35623"/>
                  </a:moveTo>
                  <a:lnTo>
                    <a:pt x="55846" y="31777"/>
                  </a:lnTo>
                  <a:lnTo>
                    <a:pt x="57066" y="28013"/>
                  </a:lnTo>
                  <a:lnTo>
                    <a:pt x="58333" y="31777"/>
                  </a:lnTo>
                  <a:lnTo>
                    <a:pt x="57066" y="35623"/>
                  </a:lnTo>
                  <a:moveTo>
                    <a:pt x="59929" y="35623"/>
                  </a:moveTo>
                  <a:lnTo>
                    <a:pt x="58756" y="31777"/>
                  </a:lnTo>
                  <a:lnTo>
                    <a:pt x="59929" y="28013"/>
                  </a:lnTo>
                  <a:lnTo>
                    <a:pt x="61196" y="31777"/>
                  </a:lnTo>
                  <a:lnTo>
                    <a:pt x="59929" y="35623"/>
                  </a:lnTo>
                  <a:moveTo>
                    <a:pt x="62839" y="35623"/>
                  </a:moveTo>
                  <a:lnTo>
                    <a:pt x="61619" y="31777"/>
                  </a:lnTo>
                  <a:lnTo>
                    <a:pt x="62839" y="28013"/>
                  </a:lnTo>
                  <a:lnTo>
                    <a:pt x="64106" y="31777"/>
                  </a:lnTo>
                  <a:lnTo>
                    <a:pt x="62839" y="35623"/>
                  </a:lnTo>
                  <a:moveTo>
                    <a:pt x="65795" y="35623"/>
                  </a:moveTo>
                  <a:lnTo>
                    <a:pt x="64528" y="31777"/>
                  </a:lnTo>
                  <a:lnTo>
                    <a:pt x="65795" y="28013"/>
                  </a:lnTo>
                  <a:lnTo>
                    <a:pt x="66969" y="31777"/>
                  </a:lnTo>
                  <a:lnTo>
                    <a:pt x="65795" y="35623"/>
                  </a:lnTo>
                  <a:moveTo>
                    <a:pt x="68658" y="35623"/>
                  </a:moveTo>
                  <a:lnTo>
                    <a:pt x="67391" y="31777"/>
                  </a:lnTo>
                  <a:lnTo>
                    <a:pt x="68658" y="28013"/>
                  </a:lnTo>
                  <a:lnTo>
                    <a:pt x="69878" y="31777"/>
                  </a:lnTo>
                  <a:lnTo>
                    <a:pt x="68658" y="35623"/>
                  </a:lnTo>
                  <a:moveTo>
                    <a:pt x="71568" y="35623"/>
                  </a:moveTo>
                  <a:lnTo>
                    <a:pt x="70301" y="31777"/>
                  </a:lnTo>
                  <a:lnTo>
                    <a:pt x="71568" y="28013"/>
                  </a:lnTo>
                  <a:lnTo>
                    <a:pt x="72741" y="31777"/>
                  </a:lnTo>
                  <a:lnTo>
                    <a:pt x="71568" y="35623"/>
                  </a:lnTo>
                  <a:moveTo>
                    <a:pt x="74430" y="35623"/>
                  </a:moveTo>
                  <a:lnTo>
                    <a:pt x="73163" y="31777"/>
                  </a:lnTo>
                  <a:lnTo>
                    <a:pt x="74430" y="28013"/>
                  </a:lnTo>
                  <a:lnTo>
                    <a:pt x="75651" y="31777"/>
                  </a:lnTo>
                  <a:lnTo>
                    <a:pt x="74430" y="35623"/>
                  </a:lnTo>
                  <a:moveTo>
                    <a:pt x="77340" y="35623"/>
                  </a:moveTo>
                  <a:lnTo>
                    <a:pt x="76073" y="31777"/>
                  </a:lnTo>
                  <a:lnTo>
                    <a:pt x="77340" y="28013"/>
                  </a:lnTo>
                  <a:lnTo>
                    <a:pt x="78513" y="31777"/>
                  </a:lnTo>
                  <a:lnTo>
                    <a:pt x="77340" y="35623"/>
                  </a:lnTo>
                  <a:moveTo>
                    <a:pt x="80203" y="35623"/>
                  </a:moveTo>
                  <a:lnTo>
                    <a:pt x="78936" y="31777"/>
                  </a:lnTo>
                  <a:lnTo>
                    <a:pt x="80203" y="28013"/>
                  </a:lnTo>
                  <a:lnTo>
                    <a:pt x="81423" y="31777"/>
                  </a:lnTo>
                  <a:lnTo>
                    <a:pt x="80203" y="35623"/>
                  </a:lnTo>
                  <a:moveTo>
                    <a:pt x="83113" y="35623"/>
                  </a:moveTo>
                  <a:lnTo>
                    <a:pt x="81892" y="31777"/>
                  </a:lnTo>
                  <a:lnTo>
                    <a:pt x="83113" y="28013"/>
                  </a:lnTo>
                  <a:lnTo>
                    <a:pt x="84380" y="31777"/>
                  </a:lnTo>
                  <a:lnTo>
                    <a:pt x="83113" y="35623"/>
                  </a:lnTo>
                  <a:moveTo>
                    <a:pt x="85975" y="35623"/>
                  </a:moveTo>
                  <a:lnTo>
                    <a:pt x="84802" y="31777"/>
                  </a:lnTo>
                  <a:lnTo>
                    <a:pt x="85975" y="28013"/>
                  </a:lnTo>
                  <a:lnTo>
                    <a:pt x="87242" y="31777"/>
                  </a:lnTo>
                  <a:lnTo>
                    <a:pt x="85975" y="35623"/>
                  </a:lnTo>
                  <a:moveTo>
                    <a:pt x="88885" y="35623"/>
                  </a:moveTo>
                  <a:lnTo>
                    <a:pt x="87665" y="31777"/>
                  </a:lnTo>
                  <a:lnTo>
                    <a:pt x="88885" y="28013"/>
                  </a:lnTo>
                  <a:lnTo>
                    <a:pt x="90152" y="31777"/>
                  </a:lnTo>
                  <a:lnTo>
                    <a:pt x="88885" y="35623"/>
                  </a:lnTo>
                  <a:moveTo>
                    <a:pt x="91748" y="35623"/>
                  </a:moveTo>
                  <a:lnTo>
                    <a:pt x="90574" y="31777"/>
                  </a:lnTo>
                  <a:lnTo>
                    <a:pt x="91748" y="28013"/>
                  </a:lnTo>
                  <a:lnTo>
                    <a:pt x="93015" y="31777"/>
                  </a:lnTo>
                  <a:lnTo>
                    <a:pt x="91748" y="35623"/>
                  </a:lnTo>
                  <a:moveTo>
                    <a:pt x="94657" y="35623"/>
                  </a:moveTo>
                  <a:lnTo>
                    <a:pt x="93437" y="31777"/>
                  </a:lnTo>
                  <a:lnTo>
                    <a:pt x="94657" y="28013"/>
                  </a:lnTo>
                  <a:lnTo>
                    <a:pt x="95924" y="31777"/>
                  </a:lnTo>
                  <a:lnTo>
                    <a:pt x="94657" y="35623"/>
                  </a:lnTo>
                  <a:moveTo>
                    <a:pt x="97520" y="35623"/>
                  </a:moveTo>
                  <a:lnTo>
                    <a:pt x="96347" y="31777"/>
                  </a:lnTo>
                  <a:lnTo>
                    <a:pt x="97520" y="28013"/>
                  </a:lnTo>
                  <a:lnTo>
                    <a:pt x="98787" y="31777"/>
                  </a:lnTo>
                  <a:lnTo>
                    <a:pt x="97520" y="35623"/>
                  </a:lnTo>
                  <a:moveTo>
                    <a:pt x="100477" y="35623"/>
                  </a:moveTo>
                  <a:lnTo>
                    <a:pt x="99210" y="31777"/>
                  </a:lnTo>
                  <a:lnTo>
                    <a:pt x="100477" y="28013"/>
                  </a:lnTo>
                  <a:lnTo>
                    <a:pt x="101697" y="31777"/>
                  </a:lnTo>
                  <a:lnTo>
                    <a:pt x="100477" y="35623"/>
                  </a:lnTo>
                  <a:moveTo>
                    <a:pt x="103386" y="35623"/>
                  </a:moveTo>
                  <a:lnTo>
                    <a:pt x="102119" y="31777"/>
                  </a:lnTo>
                  <a:lnTo>
                    <a:pt x="103386" y="28013"/>
                  </a:lnTo>
                  <a:lnTo>
                    <a:pt x="104560" y="31777"/>
                  </a:lnTo>
                  <a:lnTo>
                    <a:pt x="103386" y="35623"/>
                  </a:lnTo>
                  <a:moveTo>
                    <a:pt x="106249" y="35623"/>
                  </a:moveTo>
                  <a:lnTo>
                    <a:pt x="104982" y="31777"/>
                  </a:lnTo>
                  <a:lnTo>
                    <a:pt x="106249" y="28013"/>
                  </a:lnTo>
                  <a:lnTo>
                    <a:pt x="107469" y="31777"/>
                  </a:lnTo>
                  <a:lnTo>
                    <a:pt x="106249" y="35623"/>
                  </a:lnTo>
                  <a:moveTo>
                    <a:pt x="109159" y="35623"/>
                  </a:moveTo>
                  <a:lnTo>
                    <a:pt x="107892" y="31777"/>
                  </a:lnTo>
                  <a:lnTo>
                    <a:pt x="109159" y="28013"/>
                  </a:lnTo>
                  <a:lnTo>
                    <a:pt x="110332" y="31777"/>
                  </a:lnTo>
                  <a:lnTo>
                    <a:pt x="109159" y="35623"/>
                  </a:lnTo>
                  <a:moveTo>
                    <a:pt x="112021" y="35623"/>
                  </a:moveTo>
                  <a:lnTo>
                    <a:pt x="110754" y="31777"/>
                  </a:lnTo>
                  <a:lnTo>
                    <a:pt x="112021" y="28013"/>
                  </a:lnTo>
                  <a:lnTo>
                    <a:pt x="113242" y="31777"/>
                  </a:lnTo>
                  <a:lnTo>
                    <a:pt x="112021" y="35623"/>
                  </a:lnTo>
                  <a:moveTo>
                    <a:pt x="114931" y="35623"/>
                  </a:moveTo>
                  <a:lnTo>
                    <a:pt x="113664" y="31777"/>
                  </a:lnTo>
                  <a:lnTo>
                    <a:pt x="114931" y="28013"/>
                  </a:lnTo>
                  <a:lnTo>
                    <a:pt x="116104" y="31777"/>
                  </a:lnTo>
                  <a:lnTo>
                    <a:pt x="114931" y="35623"/>
                  </a:lnTo>
                  <a:moveTo>
                    <a:pt x="117794" y="35623"/>
                  </a:moveTo>
                  <a:lnTo>
                    <a:pt x="116621" y="31777"/>
                  </a:lnTo>
                  <a:lnTo>
                    <a:pt x="117794" y="28013"/>
                  </a:lnTo>
                  <a:lnTo>
                    <a:pt x="119061" y="31777"/>
                  </a:lnTo>
                  <a:lnTo>
                    <a:pt x="117794" y="35623"/>
                  </a:lnTo>
                  <a:moveTo>
                    <a:pt x="3566" y="31108"/>
                  </a:moveTo>
                  <a:lnTo>
                    <a:pt x="2393" y="27344"/>
                  </a:lnTo>
                  <a:lnTo>
                    <a:pt x="3566" y="23498"/>
                  </a:lnTo>
                  <a:lnTo>
                    <a:pt x="4833" y="27344"/>
                  </a:lnTo>
                  <a:lnTo>
                    <a:pt x="3566" y="31108"/>
                  </a:lnTo>
                  <a:moveTo>
                    <a:pt x="6429" y="31108"/>
                  </a:moveTo>
                  <a:lnTo>
                    <a:pt x="5256" y="27344"/>
                  </a:lnTo>
                  <a:lnTo>
                    <a:pt x="6429" y="23498"/>
                  </a:lnTo>
                  <a:lnTo>
                    <a:pt x="7696" y="27344"/>
                  </a:lnTo>
                  <a:lnTo>
                    <a:pt x="6429" y="31108"/>
                  </a:lnTo>
                  <a:moveTo>
                    <a:pt x="9339" y="31108"/>
                  </a:moveTo>
                  <a:lnTo>
                    <a:pt x="8118" y="27344"/>
                  </a:lnTo>
                  <a:lnTo>
                    <a:pt x="9339" y="23498"/>
                  </a:lnTo>
                  <a:lnTo>
                    <a:pt x="10606" y="27344"/>
                  </a:lnTo>
                  <a:lnTo>
                    <a:pt x="9339" y="31108"/>
                  </a:lnTo>
                  <a:moveTo>
                    <a:pt x="12295" y="31108"/>
                  </a:moveTo>
                  <a:lnTo>
                    <a:pt x="11028" y="27344"/>
                  </a:lnTo>
                  <a:lnTo>
                    <a:pt x="12295" y="23498"/>
                  </a:lnTo>
                  <a:lnTo>
                    <a:pt x="13468" y="27344"/>
                  </a:lnTo>
                  <a:lnTo>
                    <a:pt x="12295" y="31108"/>
                  </a:lnTo>
                  <a:moveTo>
                    <a:pt x="15158" y="31108"/>
                  </a:moveTo>
                  <a:lnTo>
                    <a:pt x="13891" y="27344"/>
                  </a:lnTo>
                  <a:lnTo>
                    <a:pt x="15158" y="23498"/>
                  </a:lnTo>
                  <a:lnTo>
                    <a:pt x="16378" y="27344"/>
                  </a:lnTo>
                  <a:lnTo>
                    <a:pt x="15158" y="31108"/>
                  </a:lnTo>
                  <a:moveTo>
                    <a:pt x="18068" y="31108"/>
                  </a:moveTo>
                  <a:lnTo>
                    <a:pt x="16800" y="27344"/>
                  </a:lnTo>
                  <a:lnTo>
                    <a:pt x="18068" y="23498"/>
                  </a:lnTo>
                  <a:lnTo>
                    <a:pt x="19241" y="27344"/>
                  </a:lnTo>
                  <a:lnTo>
                    <a:pt x="18068" y="31108"/>
                  </a:lnTo>
                  <a:moveTo>
                    <a:pt x="20930" y="31108"/>
                  </a:moveTo>
                  <a:lnTo>
                    <a:pt x="19663" y="27344"/>
                  </a:lnTo>
                  <a:lnTo>
                    <a:pt x="20930" y="23498"/>
                  </a:lnTo>
                  <a:lnTo>
                    <a:pt x="22150" y="27344"/>
                  </a:lnTo>
                  <a:lnTo>
                    <a:pt x="20930" y="31108"/>
                  </a:lnTo>
                  <a:moveTo>
                    <a:pt x="23840" y="31108"/>
                  </a:moveTo>
                  <a:lnTo>
                    <a:pt x="22573" y="27344"/>
                  </a:lnTo>
                  <a:lnTo>
                    <a:pt x="23840" y="23498"/>
                  </a:lnTo>
                  <a:lnTo>
                    <a:pt x="25013" y="27344"/>
                  </a:lnTo>
                  <a:lnTo>
                    <a:pt x="23840" y="31108"/>
                  </a:lnTo>
                  <a:moveTo>
                    <a:pt x="26703" y="31108"/>
                  </a:moveTo>
                  <a:lnTo>
                    <a:pt x="25436" y="27344"/>
                  </a:lnTo>
                  <a:lnTo>
                    <a:pt x="26703" y="23498"/>
                  </a:lnTo>
                  <a:lnTo>
                    <a:pt x="27923" y="27344"/>
                  </a:lnTo>
                  <a:lnTo>
                    <a:pt x="26703" y="31108"/>
                  </a:lnTo>
                  <a:moveTo>
                    <a:pt x="29612" y="31108"/>
                  </a:moveTo>
                  <a:lnTo>
                    <a:pt x="28392" y="27344"/>
                  </a:lnTo>
                  <a:lnTo>
                    <a:pt x="29612" y="23498"/>
                  </a:lnTo>
                  <a:lnTo>
                    <a:pt x="30879" y="27344"/>
                  </a:lnTo>
                  <a:lnTo>
                    <a:pt x="29612" y="31108"/>
                  </a:lnTo>
                  <a:moveTo>
                    <a:pt x="32475" y="31108"/>
                  </a:moveTo>
                  <a:lnTo>
                    <a:pt x="31302" y="27344"/>
                  </a:lnTo>
                  <a:lnTo>
                    <a:pt x="32475" y="23498"/>
                  </a:lnTo>
                  <a:lnTo>
                    <a:pt x="33742" y="27344"/>
                  </a:lnTo>
                  <a:lnTo>
                    <a:pt x="32475" y="31108"/>
                  </a:lnTo>
                  <a:moveTo>
                    <a:pt x="35385" y="31108"/>
                  </a:moveTo>
                  <a:lnTo>
                    <a:pt x="34165" y="27344"/>
                  </a:lnTo>
                  <a:lnTo>
                    <a:pt x="35385" y="23498"/>
                  </a:lnTo>
                  <a:lnTo>
                    <a:pt x="36652" y="27344"/>
                  </a:lnTo>
                  <a:lnTo>
                    <a:pt x="35385" y="31108"/>
                  </a:lnTo>
                  <a:moveTo>
                    <a:pt x="38247" y="31108"/>
                  </a:moveTo>
                  <a:lnTo>
                    <a:pt x="37074" y="27344"/>
                  </a:lnTo>
                  <a:lnTo>
                    <a:pt x="38247" y="23498"/>
                  </a:lnTo>
                  <a:lnTo>
                    <a:pt x="39515" y="27344"/>
                  </a:lnTo>
                  <a:lnTo>
                    <a:pt x="38247" y="31108"/>
                  </a:lnTo>
                  <a:moveTo>
                    <a:pt x="41157" y="31108"/>
                  </a:moveTo>
                  <a:lnTo>
                    <a:pt x="39937" y="27344"/>
                  </a:lnTo>
                  <a:lnTo>
                    <a:pt x="41157" y="23498"/>
                  </a:lnTo>
                  <a:lnTo>
                    <a:pt x="42424" y="27344"/>
                  </a:lnTo>
                  <a:lnTo>
                    <a:pt x="41157" y="31108"/>
                  </a:lnTo>
                  <a:moveTo>
                    <a:pt x="44020" y="31108"/>
                  </a:moveTo>
                  <a:lnTo>
                    <a:pt x="42847" y="27344"/>
                  </a:lnTo>
                  <a:lnTo>
                    <a:pt x="44020" y="23498"/>
                  </a:lnTo>
                  <a:lnTo>
                    <a:pt x="45287" y="27344"/>
                  </a:lnTo>
                  <a:lnTo>
                    <a:pt x="44020" y="31108"/>
                  </a:lnTo>
                  <a:moveTo>
                    <a:pt x="46976" y="31108"/>
                  </a:moveTo>
                  <a:lnTo>
                    <a:pt x="45709" y="27344"/>
                  </a:lnTo>
                  <a:lnTo>
                    <a:pt x="46976" y="23498"/>
                  </a:lnTo>
                  <a:lnTo>
                    <a:pt x="48197" y="27344"/>
                  </a:lnTo>
                  <a:lnTo>
                    <a:pt x="46976" y="31108"/>
                  </a:lnTo>
                  <a:moveTo>
                    <a:pt x="49886" y="31108"/>
                  </a:moveTo>
                  <a:lnTo>
                    <a:pt x="48619" y="27344"/>
                  </a:lnTo>
                  <a:lnTo>
                    <a:pt x="49886" y="23498"/>
                  </a:lnTo>
                  <a:lnTo>
                    <a:pt x="51059" y="27344"/>
                  </a:lnTo>
                  <a:lnTo>
                    <a:pt x="49886" y="31108"/>
                  </a:lnTo>
                  <a:moveTo>
                    <a:pt x="52749" y="31108"/>
                  </a:moveTo>
                  <a:lnTo>
                    <a:pt x="51482" y="27344"/>
                  </a:lnTo>
                  <a:lnTo>
                    <a:pt x="52749" y="23498"/>
                  </a:lnTo>
                  <a:lnTo>
                    <a:pt x="53969" y="27344"/>
                  </a:lnTo>
                  <a:lnTo>
                    <a:pt x="52749" y="31108"/>
                  </a:lnTo>
                  <a:moveTo>
                    <a:pt x="55658" y="31108"/>
                  </a:moveTo>
                  <a:lnTo>
                    <a:pt x="54391" y="27344"/>
                  </a:lnTo>
                  <a:lnTo>
                    <a:pt x="55658" y="23498"/>
                  </a:lnTo>
                  <a:lnTo>
                    <a:pt x="56832" y="27344"/>
                  </a:lnTo>
                  <a:lnTo>
                    <a:pt x="55658" y="31108"/>
                  </a:lnTo>
                  <a:moveTo>
                    <a:pt x="58521" y="31108"/>
                  </a:moveTo>
                  <a:lnTo>
                    <a:pt x="57254" y="27344"/>
                  </a:lnTo>
                  <a:lnTo>
                    <a:pt x="58521" y="23498"/>
                  </a:lnTo>
                  <a:lnTo>
                    <a:pt x="59741" y="27344"/>
                  </a:lnTo>
                  <a:lnTo>
                    <a:pt x="58521" y="31108"/>
                  </a:lnTo>
                  <a:moveTo>
                    <a:pt x="61431" y="31108"/>
                  </a:moveTo>
                  <a:lnTo>
                    <a:pt x="60164" y="27344"/>
                  </a:lnTo>
                  <a:lnTo>
                    <a:pt x="61431" y="23498"/>
                  </a:lnTo>
                  <a:lnTo>
                    <a:pt x="62604" y="27344"/>
                  </a:lnTo>
                  <a:lnTo>
                    <a:pt x="61431" y="31108"/>
                  </a:lnTo>
                  <a:moveTo>
                    <a:pt x="64294" y="31108"/>
                  </a:moveTo>
                  <a:lnTo>
                    <a:pt x="63120" y="27344"/>
                  </a:lnTo>
                  <a:lnTo>
                    <a:pt x="64294" y="23498"/>
                  </a:lnTo>
                  <a:lnTo>
                    <a:pt x="65561" y="27344"/>
                  </a:lnTo>
                  <a:lnTo>
                    <a:pt x="64294" y="31108"/>
                  </a:lnTo>
                  <a:moveTo>
                    <a:pt x="67203" y="31108"/>
                  </a:moveTo>
                  <a:lnTo>
                    <a:pt x="65983" y="27344"/>
                  </a:lnTo>
                  <a:lnTo>
                    <a:pt x="67203" y="23498"/>
                  </a:lnTo>
                  <a:lnTo>
                    <a:pt x="68470" y="27344"/>
                  </a:lnTo>
                  <a:lnTo>
                    <a:pt x="67203" y="31108"/>
                  </a:lnTo>
                  <a:moveTo>
                    <a:pt x="70066" y="31108"/>
                  </a:moveTo>
                  <a:lnTo>
                    <a:pt x="68893" y="27344"/>
                  </a:lnTo>
                  <a:lnTo>
                    <a:pt x="70066" y="23498"/>
                  </a:lnTo>
                  <a:lnTo>
                    <a:pt x="71333" y="27344"/>
                  </a:lnTo>
                  <a:lnTo>
                    <a:pt x="70066" y="31108"/>
                  </a:lnTo>
                  <a:moveTo>
                    <a:pt x="72976" y="31108"/>
                  </a:moveTo>
                  <a:lnTo>
                    <a:pt x="71755" y="27344"/>
                  </a:lnTo>
                  <a:lnTo>
                    <a:pt x="72976" y="23498"/>
                  </a:lnTo>
                  <a:lnTo>
                    <a:pt x="74243" y="27344"/>
                  </a:lnTo>
                  <a:lnTo>
                    <a:pt x="72976" y="31108"/>
                  </a:lnTo>
                  <a:moveTo>
                    <a:pt x="75838" y="31108"/>
                  </a:moveTo>
                  <a:lnTo>
                    <a:pt x="74665" y="27344"/>
                  </a:lnTo>
                  <a:lnTo>
                    <a:pt x="75838" y="23498"/>
                  </a:lnTo>
                  <a:lnTo>
                    <a:pt x="77105" y="27344"/>
                  </a:lnTo>
                  <a:lnTo>
                    <a:pt x="75838" y="31108"/>
                  </a:lnTo>
                  <a:moveTo>
                    <a:pt x="78748" y="31108"/>
                  </a:moveTo>
                  <a:lnTo>
                    <a:pt x="77528" y="27344"/>
                  </a:lnTo>
                  <a:lnTo>
                    <a:pt x="78748" y="23498"/>
                  </a:lnTo>
                  <a:lnTo>
                    <a:pt x="80015" y="27344"/>
                  </a:lnTo>
                  <a:lnTo>
                    <a:pt x="78748" y="31108"/>
                  </a:lnTo>
                  <a:moveTo>
                    <a:pt x="81705" y="31108"/>
                  </a:moveTo>
                  <a:lnTo>
                    <a:pt x="80438" y="27344"/>
                  </a:lnTo>
                  <a:lnTo>
                    <a:pt x="81705" y="23498"/>
                  </a:lnTo>
                  <a:lnTo>
                    <a:pt x="82878" y="27344"/>
                  </a:lnTo>
                  <a:lnTo>
                    <a:pt x="81705" y="31108"/>
                  </a:lnTo>
                  <a:moveTo>
                    <a:pt x="84567" y="31108"/>
                  </a:moveTo>
                  <a:lnTo>
                    <a:pt x="83300" y="27344"/>
                  </a:lnTo>
                  <a:lnTo>
                    <a:pt x="84567" y="23498"/>
                  </a:lnTo>
                  <a:lnTo>
                    <a:pt x="85788" y="27344"/>
                  </a:lnTo>
                  <a:lnTo>
                    <a:pt x="84567" y="31108"/>
                  </a:lnTo>
                  <a:moveTo>
                    <a:pt x="87477" y="31108"/>
                  </a:moveTo>
                  <a:lnTo>
                    <a:pt x="86210" y="27344"/>
                  </a:lnTo>
                  <a:lnTo>
                    <a:pt x="87477" y="23498"/>
                  </a:lnTo>
                  <a:lnTo>
                    <a:pt x="88650" y="27344"/>
                  </a:lnTo>
                  <a:lnTo>
                    <a:pt x="87477" y="31108"/>
                  </a:lnTo>
                  <a:moveTo>
                    <a:pt x="90340" y="31108"/>
                  </a:moveTo>
                  <a:lnTo>
                    <a:pt x="89073" y="27344"/>
                  </a:lnTo>
                  <a:lnTo>
                    <a:pt x="90340" y="23498"/>
                  </a:lnTo>
                  <a:lnTo>
                    <a:pt x="91560" y="27344"/>
                  </a:lnTo>
                  <a:lnTo>
                    <a:pt x="90340" y="31108"/>
                  </a:lnTo>
                  <a:moveTo>
                    <a:pt x="93249" y="31108"/>
                  </a:moveTo>
                  <a:lnTo>
                    <a:pt x="91982" y="27344"/>
                  </a:lnTo>
                  <a:lnTo>
                    <a:pt x="93249" y="23498"/>
                  </a:lnTo>
                  <a:lnTo>
                    <a:pt x="94423" y="27344"/>
                  </a:lnTo>
                  <a:lnTo>
                    <a:pt x="93249" y="31108"/>
                  </a:lnTo>
                  <a:moveTo>
                    <a:pt x="96112" y="31108"/>
                  </a:moveTo>
                  <a:lnTo>
                    <a:pt x="94845" y="27344"/>
                  </a:lnTo>
                  <a:lnTo>
                    <a:pt x="96112" y="23498"/>
                  </a:lnTo>
                  <a:lnTo>
                    <a:pt x="97332" y="27344"/>
                  </a:lnTo>
                  <a:lnTo>
                    <a:pt x="96112" y="31108"/>
                  </a:lnTo>
                  <a:moveTo>
                    <a:pt x="99022" y="31108"/>
                  </a:moveTo>
                  <a:lnTo>
                    <a:pt x="97802" y="27344"/>
                  </a:lnTo>
                  <a:lnTo>
                    <a:pt x="99022" y="23498"/>
                  </a:lnTo>
                  <a:lnTo>
                    <a:pt x="100289" y="27344"/>
                  </a:lnTo>
                  <a:lnTo>
                    <a:pt x="99022" y="31108"/>
                  </a:lnTo>
                  <a:moveTo>
                    <a:pt x="101885" y="31108"/>
                  </a:moveTo>
                  <a:lnTo>
                    <a:pt x="100711" y="27344"/>
                  </a:lnTo>
                  <a:lnTo>
                    <a:pt x="101885" y="23498"/>
                  </a:lnTo>
                  <a:lnTo>
                    <a:pt x="103152" y="27344"/>
                  </a:lnTo>
                  <a:lnTo>
                    <a:pt x="101885" y="31108"/>
                  </a:lnTo>
                  <a:moveTo>
                    <a:pt x="104794" y="31108"/>
                  </a:moveTo>
                  <a:lnTo>
                    <a:pt x="103574" y="27344"/>
                  </a:lnTo>
                  <a:lnTo>
                    <a:pt x="104794" y="23498"/>
                  </a:lnTo>
                  <a:lnTo>
                    <a:pt x="106061" y="27344"/>
                  </a:lnTo>
                  <a:lnTo>
                    <a:pt x="104794" y="31108"/>
                  </a:lnTo>
                  <a:moveTo>
                    <a:pt x="107657" y="31108"/>
                  </a:moveTo>
                  <a:lnTo>
                    <a:pt x="106484" y="27344"/>
                  </a:lnTo>
                  <a:lnTo>
                    <a:pt x="107657" y="23498"/>
                  </a:lnTo>
                  <a:lnTo>
                    <a:pt x="108924" y="27344"/>
                  </a:lnTo>
                  <a:lnTo>
                    <a:pt x="107657" y="31108"/>
                  </a:lnTo>
                  <a:moveTo>
                    <a:pt x="110567" y="31108"/>
                  </a:moveTo>
                  <a:lnTo>
                    <a:pt x="109346" y="27344"/>
                  </a:lnTo>
                  <a:lnTo>
                    <a:pt x="110567" y="23498"/>
                  </a:lnTo>
                  <a:lnTo>
                    <a:pt x="111834" y="27344"/>
                  </a:lnTo>
                  <a:lnTo>
                    <a:pt x="110567" y="31108"/>
                  </a:lnTo>
                  <a:moveTo>
                    <a:pt x="113429" y="31108"/>
                  </a:moveTo>
                  <a:lnTo>
                    <a:pt x="112256" y="27344"/>
                  </a:lnTo>
                  <a:lnTo>
                    <a:pt x="113429" y="23498"/>
                  </a:lnTo>
                  <a:lnTo>
                    <a:pt x="114696" y="27344"/>
                  </a:lnTo>
                  <a:lnTo>
                    <a:pt x="113429" y="31108"/>
                  </a:lnTo>
                  <a:moveTo>
                    <a:pt x="116386" y="31108"/>
                  </a:moveTo>
                  <a:lnTo>
                    <a:pt x="115119" y="27344"/>
                  </a:lnTo>
                  <a:lnTo>
                    <a:pt x="116386" y="23498"/>
                  </a:lnTo>
                  <a:lnTo>
                    <a:pt x="117606" y="27344"/>
                  </a:lnTo>
                  <a:lnTo>
                    <a:pt x="116386" y="31108"/>
                  </a:lnTo>
                  <a:moveTo>
                    <a:pt x="2158" y="26592"/>
                  </a:moveTo>
                  <a:lnTo>
                    <a:pt x="891" y="22912"/>
                  </a:lnTo>
                  <a:lnTo>
                    <a:pt x="2158" y="19149"/>
                  </a:lnTo>
                  <a:lnTo>
                    <a:pt x="3378" y="22912"/>
                  </a:lnTo>
                  <a:lnTo>
                    <a:pt x="2158" y="26592"/>
                  </a:lnTo>
                  <a:moveTo>
                    <a:pt x="5021" y="26592"/>
                  </a:moveTo>
                  <a:lnTo>
                    <a:pt x="3801" y="22912"/>
                  </a:lnTo>
                  <a:lnTo>
                    <a:pt x="5021" y="19149"/>
                  </a:lnTo>
                  <a:lnTo>
                    <a:pt x="6241" y="22912"/>
                  </a:lnTo>
                  <a:lnTo>
                    <a:pt x="5021" y="26592"/>
                  </a:lnTo>
                  <a:moveTo>
                    <a:pt x="7931" y="26592"/>
                  </a:moveTo>
                  <a:lnTo>
                    <a:pt x="6664" y="22912"/>
                  </a:lnTo>
                  <a:lnTo>
                    <a:pt x="7931" y="19149"/>
                  </a:lnTo>
                  <a:lnTo>
                    <a:pt x="9104" y="22912"/>
                  </a:lnTo>
                  <a:lnTo>
                    <a:pt x="7931" y="26592"/>
                  </a:lnTo>
                  <a:moveTo>
                    <a:pt x="10793" y="26592"/>
                  </a:moveTo>
                  <a:lnTo>
                    <a:pt x="9526" y="22912"/>
                  </a:lnTo>
                  <a:lnTo>
                    <a:pt x="10793" y="19149"/>
                  </a:lnTo>
                  <a:lnTo>
                    <a:pt x="12014" y="22912"/>
                  </a:lnTo>
                  <a:lnTo>
                    <a:pt x="10793" y="26592"/>
                  </a:lnTo>
                  <a:moveTo>
                    <a:pt x="13703" y="26592"/>
                  </a:moveTo>
                  <a:lnTo>
                    <a:pt x="12483" y="22912"/>
                  </a:lnTo>
                  <a:lnTo>
                    <a:pt x="13703" y="19149"/>
                  </a:lnTo>
                  <a:lnTo>
                    <a:pt x="14970" y="22912"/>
                  </a:lnTo>
                  <a:lnTo>
                    <a:pt x="13703" y="26592"/>
                  </a:lnTo>
                  <a:moveTo>
                    <a:pt x="16566" y="26592"/>
                  </a:moveTo>
                  <a:lnTo>
                    <a:pt x="15393" y="22912"/>
                  </a:lnTo>
                  <a:lnTo>
                    <a:pt x="16566" y="19149"/>
                  </a:lnTo>
                  <a:lnTo>
                    <a:pt x="17833" y="22912"/>
                  </a:lnTo>
                  <a:lnTo>
                    <a:pt x="16566" y="26592"/>
                  </a:lnTo>
                  <a:moveTo>
                    <a:pt x="19475" y="26592"/>
                  </a:moveTo>
                  <a:lnTo>
                    <a:pt x="18255" y="22912"/>
                  </a:lnTo>
                  <a:lnTo>
                    <a:pt x="19475" y="19149"/>
                  </a:lnTo>
                  <a:lnTo>
                    <a:pt x="20743" y="22912"/>
                  </a:lnTo>
                  <a:lnTo>
                    <a:pt x="19475" y="26592"/>
                  </a:lnTo>
                  <a:moveTo>
                    <a:pt x="22338" y="26592"/>
                  </a:moveTo>
                  <a:lnTo>
                    <a:pt x="21165" y="22912"/>
                  </a:lnTo>
                  <a:lnTo>
                    <a:pt x="22338" y="19149"/>
                  </a:lnTo>
                  <a:lnTo>
                    <a:pt x="23605" y="22912"/>
                  </a:lnTo>
                  <a:lnTo>
                    <a:pt x="22338" y="26592"/>
                  </a:lnTo>
                  <a:moveTo>
                    <a:pt x="25248" y="26592"/>
                  </a:moveTo>
                  <a:lnTo>
                    <a:pt x="24028" y="22912"/>
                  </a:lnTo>
                  <a:lnTo>
                    <a:pt x="25248" y="19149"/>
                  </a:lnTo>
                  <a:lnTo>
                    <a:pt x="26515" y="22912"/>
                  </a:lnTo>
                  <a:lnTo>
                    <a:pt x="25248" y="26592"/>
                  </a:lnTo>
                  <a:moveTo>
                    <a:pt x="28111" y="26592"/>
                  </a:moveTo>
                  <a:lnTo>
                    <a:pt x="26937" y="22912"/>
                  </a:lnTo>
                  <a:lnTo>
                    <a:pt x="28111" y="19149"/>
                  </a:lnTo>
                  <a:lnTo>
                    <a:pt x="29378" y="22912"/>
                  </a:lnTo>
                  <a:lnTo>
                    <a:pt x="28111" y="26592"/>
                  </a:lnTo>
                  <a:moveTo>
                    <a:pt x="31067" y="26592"/>
                  </a:moveTo>
                  <a:lnTo>
                    <a:pt x="29800" y="22912"/>
                  </a:lnTo>
                  <a:lnTo>
                    <a:pt x="31067" y="19149"/>
                  </a:lnTo>
                  <a:lnTo>
                    <a:pt x="32287" y="22912"/>
                  </a:lnTo>
                  <a:lnTo>
                    <a:pt x="31067" y="26592"/>
                  </a:lnTo>
                  <a:moveTo>
                    <a:pt x="33977" y="26592"/>
                  </a:moveTo>
                  <a:lnTo>
                    <a:pt x="32710" y="22912"/>
                  </a:lnTo>
                  <a:lnTo>
                    <a:pt x="33977" y="19149"/>
                  </a:lnTo>
                  <a:lnTo>
                    <a:pt x="35150" y="22912"/>
                  </a:lnTo>
                  <a:lnTo>
                    <a:pt x="33977" y="26592"/>
                  </a:lnTo>
                  <a:moveTo>
                    <a:pt x="36840" y="26592"/>
                  </a:moveTo>
                  <a:lnTo>
                    <a:pt x="35572" y="22912"/>
                  </a:lnTo>
                  <a:lnTo>
                    <a:pt x="36840" y="19149"/>
                  </a:lnTo>
                  <a:lnTo>
                    <a:pt x="38060" y="22912"/>
                  </a:lnTo>
                  <a:lnTo>
                    <a:pt x="36840" y="26592"/>
                  </a:lnTo>
                  <a:moveTo>
                    <a:pt x="39749" y="26592"/>
                  </a:moveTo>
                  <a:lnTo>
                    <a:pt x="38482" y="22912"/>
                  </a:lnTo>
                  <a:lnTo>
                    <a:pt x="39749" y="19149"/>
                  </a:lnTo>
                  <a:lnTo>
                    <a:pt x="40922" y="22912"/>
                  </a:lnTo>
                  <a:lnTo>
                    <a:pt x="39749" y="26592"/>
                  </a:lnTo>
                  <a:moveTo>
                    <a:pt x="42612" y="26592"/>
                  </a:moveTo>
                  <a:lnTo>
                    <a:pt x="41345" y="22912"/>
                  </a:lnTo>
                  <a:lnTo>
                    <a:pt x="42612" y="19149"/>
                  </a:lnTo>
                  <a:lnTo>
                    <a:pt x="43832" y="22912"/>
                  </a:lnTo>
                  <a:lnTo>
                    <a:pt x="42612" y="26592"/>
                  </a:lnTo>
                  <a:moveTo>
                    <a:pt x="45522" y="26592"/>
                  </a:moveTo>
                  <a:lnTo>
                    <a:pt x="44254" y="22912"/>
                  </a:lnTo>
                  <a:lnTo>
                    <a:pt x="45522" y="19149"/>
                  </a:lnTo>
                  <a:lnTo>
                    <a:pt x="46695" y="22912"/>
                  </a:lnTo>
                  <a:lnTo>
                    <a:pt x="45522" y="26592"/>
                  </a:lnTo>
                  <a:moveTo>
                    <a:pt x="48384" y="26592"/>
                  </a:moveTo>
                  <a:lnTo>
                    <a:pt x="47211" y="22912"/>
                  </a:lnTo>
                  <a:lnTo>
                    <a:pt x="48384" y="19149"/>
                  </a:lnTo>
                  <a:lnTo>
                    <a:pt x="49651" y="22912"/>
                  </a:lnTo>
                  <a:lnTo>
                    <a:pt x="48384" y="26592"/>
                  </a:lnTo>
                  <a:moveTo>
                    <a:pt x="51294" y="26592"/>
                  </a:moveTo>
                  <a:lnTo>
                    <a:pt x="50074" y="22912"/>
                  </a:lnTo>
                  <a:lnTo>
                    <a:pt x="51294" y="19149"/>
                  </a:lnTo>
                  <a:lnTo>
                    <a:pt x="52561" y="22912"/>
                  </a:lnTo>
                  <a:lnTo>
                    <a:pt x="51294" y="26592"/>
                  </a:lnTo>
                  <a:moveTo>
                    <a:pt x="54157" y="26592"/>
                  </a:moveTo>
                  <a:lnTo>
                    <a:pt x="52983" y="22912"/>
                  </a:lnTo>
                  <a:lnTo>
                    <a:pt x="54157" y="19149"/>
                  </a:lnTo>
                  <a:lnTo>
                    <a:pt x="55424" y="22912"/>
                  </a:lnTo>
                  <a:lnTo>
                    <a:pt x="54157" y="26592"/>
                  </a:lnTo>
                  <a:moveTo>
                    <a:pt x="57066" y="26592"/>
                  </a:moveTo>
                  <a:lnTo>
                    <a:pt x="55846" y="22912"/>
                  </a:lnTo>
                  <a:lnTo>
                    <a:pt x="57066" y="19149"/>
                  </a:lnTo>
                  <a:lnTo>
                    <a:pt x="58333" y="22912"/>
                  </a:lnTo>
                  <a:lnTo>
                    <a:pt x="57066" y="26592"/>
                  </a:lnTo>
                  <a:moveTo>
                    <a:pt x="59929" y="26592"/>
                  </a:moveTo>
                  <a:lnTo>
                    <a:pt x="58756" y="22912"/>
                  </a:lnTo>
                  <a:lnTo>
                    <a:pt x="59929" y="19149"/>
                  </a:lnTo>
                  <a:lnTo>
                    <a:pt x="61196" y="22912"/>
                  </a:lnTo>
                  <a:lnTo>
                    <a:pt x="59929" y="26592"/>
                  </a:lnTo>
                  <a:moveTo>
                    <a:pt x="62839" y="26592"/>
                  </a:moveTo>
                  <a:lnTo>
                    <a:pt x="61619" y="22912"/>
                  </a:lnTo>
                  <a:lnTo>
                    <a:pt x="62839" y="19149"/>
                  </a:lnTo>
                  <a:lnTo>
                    <a:pt x="64106" y="22912"/>
                  </a:lnTo>
                  <a:lnTo>
                    <a:pt x="62839" y="26592"/>
                  </a:lnTo>
                  <a:moveTo>
                    <a:pt x="65795" y="26592"/>
                  </a:moveTo>
                  <a:lnTo>
                    <a:pt x="64528" y="22912"/>
                  </a:lnTo>
                  <a:lnTo>
                    <a:pt x="65795" y="19149"/>
                  </a:lnTo>
                  <a:lnTo>
                    <a:pt x="66969" y="22912"/>
                  </a:lnTo>
                  <a:lnTo>
                    <a:pt x="65795" y="26592"/>
                  </a:lnTo>
                  <a:moveTo>
                    <a:pt x="68658" y="26592"/>
                  </a:moveTo>
                  <a:lnTo>
                    <a:pt x="67391" y="22912"/>
                  </a:lnTo>
                  <a:lnTo>
                    <a:pt x="68658" y="19149"/>
                  </a:lnTo>
                  <a:lnTo>
                    <a:pt x="69878" y="22912"/>
                  </a:lnTo>
                  <a:lnTo>
                    <a:pt x="68658" y="26592"/>
                  </a:lnTo>
                  <a:moveTo>
                    <a:pt x="71568" y="26592"/>
                  </a:moveTo>
                  <a:lnTo>
                    <a:pt x="70301" y="22912"/>
                  </a:lnTo>
                  <a:lnTo>
                    <a:pt x="71568" y="19149"/>
                  </a:lnTo>
                  <a:lnTo>
                    <a:pt x="72741" y="22912"/>
                  </a:lnTo>
                  <a:lnTo>
                    <a:pt x="71568" y="26592"/>
                  </a:lnTo>
                  <a:moveTo>
                    <a:pt x="74430" y="26592"/>
                  </a:moveTo>
                  <a:lnTo>
                    <a:pt x="73163" y="22912"/>
                  </a:lnTo>
                  <a:lnTo>
                    <a:pt x="74430" y="19149"/>
                  </a:lnTo>
                  <a:lnTo>
                    <a:pt x="75651" y="22912"/>
                  </a:lnTo>
                  <a:lnTo>
                    <a:pt x="74430" y="26592"/>
                  </a:lnTo>
                  <a:moveTo>
                    <a:pt x="77340" y="26592"/>
                  </a:moveTo>
                  <a:lnTo>
                    <a:pt x="76073" y="22912"/>
                  </a:lnTo>
                  <a:lnTo>
                    <a:pt x="77340" y="19149"/>
                  </a:lnTo>
                  <a:lnTo>
                    <a:pt x="78513" y="22912"/>
                  </a:lnTo>
                  <a:lnTo>
                    <a:pt x="77340" y="26592"/>
                  </a:lnTo>
                  <a:moveTo>
                    <a:pt x="80203" y="26592"/>
                  </a:moveTo>
                  <a:lnTo>
                    <a:pt x="78936" y="22912"/>
                  </a:lnTo>
                  <a:lnTo>
                    <a:pt x="80203" y="19149"/>
                  </a:lnTo>
                  <a:lnTo>
                    <a:pt x="81423" y="22912"/>
                  </a:lnTo>
                  <a:lnTo>
                    <a:pt x="80203" y="26592"/>
                  </a:lnTo>
                  <a:moveTo>
                    <a:pt x="83113" y="26592"/>
                  </a:moveTo>
                  <a:lnTo>
                    <a:pt x="81892" y="22912"/>
                  </a:lnTo>
                  <a:lnTo>
                    <a:pt x="83113" y="19149"/>
                  </a:lnTo>
                  <a:lnTo>
                    <a:pt x="84380" y="22912"/>
                  </a:lnTo>
                  <a:lnTo>
                    <a:pt x="83113" y="26592"/>
                  </a:lnTo>
                  <a:moveTo>
                    <a:pt x="85975" y="26592"/>
                  </a:moveTo>
                  <a:lnTo>
                    <a:pt x="84802" y="22912"/>
                  </a:lnTo>
                  <a:lnTo>
                    <a:pt x="85975" y="19149"/>
                  </a:lnTo>
                  <a:lnTo>
                    <a:pt x="87242" y="22912"/>
                  </a:lnTo>
                  <a:lnTo>
                    <a:pt x="85975" y="26592"/>
                  </a:lnTo>
                  <a:moveTo>
                    <a:pt x="88885" y="26592"/>
                  </a:moveTo>
                  <a:lnTo>
                    <a:pt x="87665" y="22912"/>
                  </a:lnTo>
                  <a:lnTo>
                    <a:pt x="88885" y="19149"/>
                  </a:lnTo>
                  <a:lnTo>
                    <a:pt x="90152" y="22912"/>
                  </a:lnTo>
                  <a:lnTo>
                    <a:pt x="88885" y="26592"/>
                  </a:lnTo>
                  <a:moveTo>
                    <a:pt x="91748" y="26592"/>
                  </a:moveTo>
                  <a:lnTo>
                    <a:pt x="90574" y="22912"/>
                  </a:lnTo>
                  <a:lnTo>
                    <a:pt x="91748" y="19149"/>
                  </a:lnTo>
                  <a:lnTo>
                    <a:pt x="93015" y="22912"/>
                  </a:lnTo>
                  <a:lnTo>
                    <a:pt x="91748" y="26592"/>
                  </a:lnTo>
                  <a:moveTo>
                    <a:pt x="94657" y="26592"/>
                  </a:moveTo>
                  <a:lnTo>
                    <a:pt x="93437" y="22912"/>
                  </a:lnTo>
                  <a:lnTo>
                    <a:pt x="94657" y="19149"/>
                  </a:lnTo>
                  <a:lnTo>
                    <a:pt x="95924" y="22912"/>
                  </a:lnTo>
                  <a:lnTo>
                    <a:pt x="94657" y="26592"/>
                  </a:lnTo>
                  <a:moveTo>
                    <a:pt x="97520" y="26592"/>
                  </a:moveTo>
                  <a:lnTo>
                    <a:pt x="96347" y="22912"/>
                  </a:lnTo>
                  <a:lnTo>
                    <a:pt x="97520" y="19149"/>
                  </a:lnTo>
                  <a:lnTo>
                    <a:pt x="98787" y="22912"/>
                  </a:lnTo>
                  <a:lnTo>
                    <a:pt x="97520" y="26592"/>
                  </a:lnTo>
                  <a:moveTo>
                    <a:pt x="100477" y="26592"/>
                  </a:moveTo>
                  <a:lnTo>
                    <a:pt x="99210" y="22912"/>
                  </a:lnTo>
                  <a:lnTo>
                    <a:pt x="100477" y="19149"/>
                  </a:lnTo>
                  <a:lnTo>
                    <a:pt x="101697" y="22912"/>
                  </a:lnTo>
                  <a:lnTo>
                    <a:pt x="100477" y="26592"/>
                  </a:lnTo>
                  <a:moveTo>
                    <a:pt x="103386" y="26592"/>
                  </a:moveTo>
                  <a:lnTo>
                    <a:pt x="102119" y="22912"/>
                  </a:lnTo>
                  <a:lnTo>
                    <a:pt x="103386" y="19149"/>
                  </a:lnTo>
                  <a:lnTo>
                    <a:pt x="104560" y="22912"/>
                  </a:lnTo>
                  <a:lnTo>
                    <a:pt x="103386" y="26592"/>
                  </a:lnTo>
                  <a:moveTo>
                    <a:pt x="106249" y="26592"/>
                  </a:moveTo>
                  <a:lnTo>
                    <a:pt x="104982" y="22912"/>
                  </a:lnTo>
                  <a:lnTo>
                    <a:pt x="106249" y="19149"/>
                  </a:lnTo>
                  <a:lnTo>
                    <a:pt x="107469" y="22912"/>
                  </a:lnTo>
                  <a:lnTo>
                    <a:pt x="106249" y="26592"/>
                  </a:lnTo>
                  <a:moveTo>
                    <a:pt x="109159" y="26592"/>
                  </a:moveTo>
                  <a:lnTo>
                    <a:pt x="107892" y="22912"/>
                  </a:lnTo>
                  <a:lnTo>
                    <a:pt x="109159" y="19149"/>
                  </a:lnTo>
                  <a:lnTo>
                    <a:pt x="110332" y="22912"/>
                  </a:lnTo>
                  <a:lnTo>
                    <a:pt x="109159" y="26592"/>
                  </a:lnTo>
                  <a:moveTo>
                    <a:pt x="112021" y="26592"/>
                  </a:moveTo>
                  <a:lnTo>
                    <a:pt x="110754" y="22912"/>
                  </a:lnTo>
                  <a:lnTo>
                    <a:pt x="112021" y="19149"/>
                  </a:lnTo>
                  <a:lnTo>
                    <a:pt x="113242" y="22912"/>
                  </a:lnTo>
                  <a:lnTo>
                    <a:pt x="112021" y="26592"/>
                  </a:lnTo>
                  <a:moveTo>
                    <a:pt x="114931" y="26592"/>
                  </a:moveTo>
                  <a:lnTo>
                    <a:pt x="113664" y="22912"/>
                  </a:lnTo>
                  <a:lnTo>
                    <a:pt x="114931" y="19149"/>
                  </a:lnTo>
                  <a:lnTo>
                    <a:pt x="116104" y="22912"/>
                  </a:lnTo>
                  <a:lnTo>
                    <a:pt x="114931" y="26592"/>
                  </a:lnTo>
                  <a:moveTo>
                    <a:pt x="117794" y="26592"/>
                  </a:moveTo>
                  <a:lnTo>
                    <a:pt x="116621" y="22912"/>
                  </a:lnTo>
                  <a:lnTo>
                    <a:pt x="117794" y="19149"/>
                  </a:lnTo>
                  <a:lnTo>
                    <a:pt x="119061" y="22912"/>
                  </a:lnTo>
                  <a:lnTo>
                    <a:pt x="117794" y="26592"/>
                  </a:lnTo>
                  <a:moveTo>
                    <a:pt x="3566" y="22243"/>
                  </a:moveTo>
                  <a:lnTo>
                    <a:pt x="2393" y="18397"/>
                  </a:lnTo>
                  <a:lnTo>
                    <a:pt x="3566" y="14634"/>
                  </a:lnTo>
                  <a:lnTo>
                    <a:pt x="4833" y="18397"/>
                  </a:lnTo>
                  <a:lnTo>
                    <a:pt x="3566" y="22243"/>
                  </a:lnTo>
                  <a:moveTo>
                    <a:pt x="6429" y="22243"/>
                  </a:moveTo>
                  <a:lnTo>
                    <a:pt x="5256" y="18397"/>
                  </a:lnTo>
                  <a:lnTo>
                    <a:pt x="6429" y="14634"/>
                  </a:lnTo>
                  <a:lnTo>
                    <a:pt x="7696" y="18397"/>
                  </a:lnTo>
                  <a:lnTo>
                    <a:pt x="6429" y="22243"/>
                  </a:lnTo>
                  <a:moveTo>
                    <a:pt x="9339" y="22243"/>
                  </a:moveTo>
                  <a:lnTo>
                    <a:pt x="8118" y="18397"/>
                  </a:lnTo>
                  <a:lnTo>
                    <a:pt x="9339" y="14634"/>
                  </a:lnTo>
                  <a:lnTo>
                    <a:pt x="10606" y="18397"/>
                  </a:lnTo>
                  <a:lnTo>
                    <a:pt x="9339" y="22243"/>
                  </a:lnTo>
                  <a:moveTo>
                    <a:pt x="12295" y="22243"/>
                  </a:moveTo>
                  <a:lnTo>
                    <a:pt x="11028" y="18397"/>
                  </a:lnTo>
                  <a:lnTo>
                    <a:pt x="12295" y="14634"/>
                  </a:lnTo>
                  <a:lnTo>
                    <a:pt x="13468" y="18397"/>
                  </a:lnTo>
                  <a:lnTo>
                    <a:pt x="12295" y="22243"/>
                  </a:lnTo>
                  <a:moveTo>
                    <a:pt x="15158" y="22243"/>
                  </a:moveTo>
                  <a:lnTo>
                    <a:pt x="13891" y="18397"/>
                  </a:lnTo>
                  <a:lnTo>
                    <a:pt x="15158" y="14634"/>
                  </a:lnTo>
                  <a:lnTo>
                    <a:pt x="16378" y="18397"/>
                  </a:lnTo>
                  <a:lnTo>
                    <a:pt x="15158" y="22243"/>
                  </a:lnTo>
                  <a:moveTo>
                    <a:pt x="18068" y="22243"/>
                  </a:moveTo>
                  <a:lnTo>
                    <a:pt x="16800" y="18397"/>
                  </a:lnTo>
                  <a:lnTo>
                    <a:pt x="18068" y="14634"/>
                  </a:lnTo>
                  <a:lnTo>
                    <a:pt x="19241" y="18397"/>
                  </a:lnTo>
                  <a:lnTo>
                    <a:pt x="18068" y="22243"/>
                  </a:lnTo>
                  <a:moveTo>
                    <a:pt x="20930" y="22243"/>
                  </a:moveTo>
                  <a:lnTo>
                    <a:pt x="19663" y="18397"/>
                  </a:lnTo>
                  <a:lnTo>
                    <a:pt x="20930" y="14634"/>
                  </a:lnTo>
                  <a:lnTo>
                    <a:pt x="22150" y="18397"/>
                  </a:lnTo>
                  <a:lnTo>
                    <a:pt x="20930" y="22243"/>
                  </a:lnTo>
                  <a:moveTo>
                    <a:pt x="23840" y="22243"/>
                  </a:moveTo>
                  <a:lnTo>
                    <a:pt x="22573" y="18397"/>
                  </a:lnTo>
                  <a:lnTo>
                    <a:pt x="23840" y="14634"/>
                  </a:lnTo>
                  <a:lnTo>
                    <a:pt x="25013" y="18397"/>
                  </a:lnTo>
                  <a:lnTo>
                    <a:pt x="23840" y="22243"/>
                  </a:lnTo>
                  <a:moveTo>
                    <a:pt x="26703" y="22243"/>
                  </a:moveTo>
                  <a:lnTo>
                    <a:pt x="25436" y="18397"/>
                  </a:lnTo>
                  <a:lnTo>
                    <a:pt x="26703" y="14634"/>
                  </a:lnTo>
                  <a:lnTo>
                    <a:pt x="27923" y="18397"/>
                  </a:lnTo>
                  <a:lnTo>
                    <a:pt x="26703" y="22243"/>
                  </a:lnTo>
                  <a:moveTo>
                    <a:pt x="29612" y="22243"/>
                  </a:moveTo>
                  <a:lnTo>
                    <a:pt x="28392" y="18397"/>
                  </a:lnTo>
                  <a:lnTo>
                    <a:pt x="29612" y="14634"/>
                  </a:lnTo>
                  <a:lnTo>
                    <a:pt x="30879" y="18397"/>
                  </a:lnTo>
                  <a:lnTo>
                    <a:pt x="29612" y="22243"/>
                  </a:lnTo>
                  <a:moveTo>
                    <a:pt x="32475" y="22243"/>
                  </a:moveTo>
                  <a:lnTo>
                    <a:pt x="31302" y="18397"/>
                  </a:lnTo>
                  <a:lnTo>
                    <a:pt x="32475" y="14634"/>
                  </a:lnTo>
                  <a:lnTo>
                    <a:pt x="33742" y="18397"/>
                  </a:lnTo>
                  <a:lnTo>
                    <a:pt x="32475" y="22243"/>
                  </a:lnTo>
                  <a:moveTo>
                    <a:pt x="35385" y="22243"/>
                  </a:moveTo>
                  <a:lnTo>
                    <a:pt x="34165" y="18397"/>
                  </a:lnTo>
                  <a:lnTo>
                    <a:pt x="35385" y="14634"/>
                  </a:lnTo>
                  <a:lnTo>
                    <a:pt x="36652" y="18397"/>
                  </a:lnTo>
                  <a:lnTo>
                    <a:pt x="35385" y="22243"/>
                  </a:lnTo>
                  <a:moveTo>
                    <a:pt x="38247" y="22243"/>
                  </a:moveTo>
                  <a:lnTo>
                    <a:pt x="37074" y="18397"/>
                  </a:lnTo>
                  <a:lnTo>
                    <a:pt x="38247" y="14634"/>
                  </a:lnTo>
                  <a:lnTo>
                    <a:pt x="39515" y="18397"/>
                  </a:lnTo>
                  <a:lnTo>
                    <a:pt x="38247" y="22243"/>
                  </a:lnTo>
                  <a:moveTo>
                    <a:pt x="41157" y="22243"/>
                  </a:moveTo>
                  <a:lnTo>
                    <a:pt x="39937" y="18397"/>
                  </a:lnTo>
                  <a:lnTo>
                    <a:pt x="41157" y="14634"/>
                  </a:lnTo>
                  <a:lnTo>
                    <a:pt x="42424" y="18397"/>
                  </a:lnTo>
                  <a:lnTo>
                    <a:pt x="41157" y="22243"/>
                  </a:lnTo>
                  <a:moveTo>
                    <a:pt x="44020" y="22243"/>
                  </a:moveTo>
                  <a:lnTo>
                    <a:pt x="42847" y="18397"/>
                  </a:lnTo>
                  <a:lnTo>
                    <a:pt x="44020" y="14634"/>
                  </a:lnTo>
                  <a:lnTo>
                    <a:pt x="45287" y="18397"/>
                  </a:lnTo>
                  <a:lnTo>
                    <a:pt x="44020" y="22243"/>
                  </a:lnTo>
                  <a:moveTo>
                    <a:pt x="46976" y="22243"/>
                  </a:moveTo>
                  <a:lnTo>
                    <a:pt x="45709" y="18397"/>
                  </a:lnTo>
                  <a:lnTo>
                    <a:pt x="46976" y="14634"/>
                  </a:lnTo>
                  <a:lnTo>
                    <a:pt x="48197" y="18397"/>
                  </a:lnTo>
                  <a:lnTo>
                    <a:pt x="46976" y="22243"/>
                  </a:lnTo>
                  <a:moveTo>
                    <a:pt x="49886" y="22243"/>
                  </a:moveTo>
                  <a:lnTo>
                    <a:pt x="48619" y="18397"/>
                  </a:lnTo>
                  <a:lnTo>
                    <a:pt x="49886" y="14634"/>
                  </a:lnTo>
                  <a:lnTo>
                    <a:pt x="51059" y="18397"/>
                  </a:lnTo>
                  <a:lnTo>
                    <a:pt x="49886" y="22243"/>
                  </a:lnTo>
                  <a:moveTo>
                    <a:pt x="52749" y="22243"/>
                  </a:moveTo>
                  <a:lnTo>
                    <a:pt x="51482" y="18397"/>
                  </a:lnTo>
                  <a:lnTo>
                    <a:pt x="52749" y="14634"/>
                  </a:lnTo>
                  <a:lnTo>
                    <a:pt x="53969" y="18397"/>
                  </a:lnTo>
                  <a:lnTo>
                    <a:pt x="52749" y="22243"/>
                  </a:lnTo>
                  <a:moveTo>
                    <a:pt x="55658" y="22243"/>
                  </a:moveTo>
                  <a:lnTo>
                    <a:pt x="54391" y="18397"/>
                  </a:lnTo>
                  <a:lnTo>
                    <a:pt x="55658" y="14634"/>
                  </a:lnTo>
                  <a:lnTo>
                    <a:pt x="56832" y="18397"/>
                  </a:lnTo>
                  <a:lnTo>
                    <a:pt x="55658" y="22243"/>
                  </a:lnTo>
                  <a:moveTo>
                    <a:pt x="58521" y="22243"/>
                  </a:moveTo>
                  <a:lnTo>
                    <a:pt x="57254" y="18397"/>
                  </a:lnTo>
                  <a:lnTo>
                    <a:pt x="58521" y="14634"/>
                  </a:lnTo>
                  <a:lnTo>
                    <a:pt x="59741" y="18397"/>
                  </a:lnTo>
                  <a:lnTo>
                    <a:pt x="58521" y="22243"/>
                  </a:lnTo>
                  <a:moveTo>
                    <a:pt x="61431" y="22243"/>
                  </a:moveTo>
                  <a:lnTo>
                    <a:pt x="60164" y="18397"/>
                  </a:lnTo>
                  <a:lnTo>
                    <a:pt x="61431" y="14634"/>
                  </a:lnTo>
                  <a:lnTo>
                    <a:pt x="62604" y="18397"/>
                  </a:lnTo>
                  <a:lnTo>
                    <a:pt x="61431" y="22243"/>
                  </a:lnTo>
                  <a:moveTo>
                    <a:pt x="64294" y="22243"/>
                  </a:moveTo>
                  <a:lnTo>
                    <a:pt x="63120" y="18397"/>
                  </a:lnTo>
                  <a:lnTo>
                    <a:pt x="64294" y="14634"/>
                  </a:lnTo>
                  <a:lnTo>
                    <a:pt x="65561" y="18397"/>
                  </a:lnTo>
                  <a:lnTo>
                    <a:pt x="64294" y="22243"/>
                  </a:lnTo>
                  <a:moveTo>
                    <a:pt x="67203" y="22243"/>
                  </a:moveTo>
                  <a:lnTo>
                    <a:pt x="65983" y="18397"/>
                  </a:lnTo>
                  <a:lnTo>
                    <a:pt x="67203" y="14634"/>
                  </a:lnTo>
                  <a:lnTo>
                    <a:pt x="68470" y="18397"/>
                  </a:lnTo>
                  <a:lnTo>
                    <a:pt x="67203" y="22243"/>
                  </a:lnTo>
                  <a:moveTo>
                    <a:pt x="70066" y="22243"/>
                  </a:moveTo>
                  <a:lnTo>
                    <a:pt x="68893" y="18397"/>
                  </a:lnTo>
                  <a:lnTo>
                    <a:pt x="70066" y="14634"/>
                  </a:lnTo>
                  <a:lnTo>
                    <a:pt x="71333" y="18397"/>
                  </a:lnTo>
                  <a:lnTo>
                    <a:pt x="70066" y="22243"/>
                  </a:lnTo>
                  <a:moveTo>
                    <a:pt x="72976" y="22243"/>
                  </a:moveTo>
                  <a:lnTo>
                    <a:pt x="71755" y="18397"/>
                  </a:lnTo>
                  <a:lnTo>
                    <a:pt x="72976" y="14634"/>
                  </a:lnTo>
                  <a:lnTo>
                    <a:pt x="74243" y="18397"/>
                  </a:lnTo>
                  <a:lnTo>
                    <a:pt x="72976" y="22243"/>
                  </a:lnTo>
                  <a:moveTo>
                    <a:pt x="75838" y="22243"/>
                  </a:moveTo>
                  <a:lnTo>
                    <a:pt x="74665" y="18397"/>
                  </a:lnTo>
                  <a:lnTo>
                    <a:pt x="75838" y="14634"/>
                  </a:lnTo>
                  <a:lnTo>
                    <a:pt x="77105" y="18397"/>
                  </a:lnTo>
                  <a:lnTo>
                    <a:pt x="75838" y="22243"/>
                  </a:lnTo>
                  <a:moveTo>
                    <a:pt x="78748" y="22243"/>
                  </a:moveTo>
                  <a:lnTo>
                    <a:pt x="77528" y="18397"/>
                  </a:lnTo>
                  <a:lnTo>
                    <a:pt x="78748" y="14634"/>
                  </a:lnTo>
                  <a:lnTo>
                    <a:pt x="80015" y="18397"/>
                  </a:lnTo>
                  <a:lnTo>
                    <a:pt x="78748" y="22243"/>
                  </a:lnTo>
                  <a:moveTo>
                    <a:pt x="81705" y="22243"/>
                  </a:moveTo>
                  <a:lnTo>
                    <a:pt x="80438" y="18397"/>
                  </a:lnTo>
                  <a:lnTo>
                    <a:pt x="81705" y="14634"/>
                  </a:lnTo>
                  <a:lnTo>
                    <a:pt x="82878" y="18397"/>
                  </a:lnTo>
                  <a:lnTo>
                    <a:pt x="81705" y="22243"/>
                  </a:lnTo>
                  <a:moveTo>
                    <a:pt x="84567" y="22243"/>
                  </a:moveTo>
                  <a:lnTo>
                    <a:pt x="83300" y="18397"/>
                  </a:lnTo>
                  <a:lnTo>
                    <a:pt x="84567" y="14634"/>
                  </a:lnTo>
                  <a:lnTo>
                    <a:pt x="85788" y="18397"/>
                  </a:lnTo>
                  <a:lnTo>
                    <a:pt x="84567" y="22243"/>
                  </a:lnTo>
                  <a:moveTo>
                    <a:pt x="87477" y="22243"/>
                  </a:moveTo>
                  <a:lnTo>
                    <a:pt x="86210" y="18397"/>
                  </a:lnTo>
                  <a:lnTo>
                    <a:pt x="87477" y="14634"/>
                  </a:lnTo>
                  <a:lnTo>
                    <a:pt x="88650" y="18397"/>
                  </a:lnTo>
                  <a:lnTo>
                    <a:pt x="87477" y="22243"/>
                  </a:lnTo>
                  <a:moveTo>
                    <a:pt x="90340" y="22243"/>
                  </a:moveTo>
                  <a:lnTo>
                    <a:pt x="89073" y="18397"/>
                  </a:lnTo>
                  <a:lnTo>
                    <a:pt x="90340" y="14634"/>
                  </a:lnTo>
                  <a:lnTo>
                    <a:pt x="91560" y="18397"/>
                  </a:lnTo>
                  <a:lnTo>
                    <a:pt x="90340" y="22243"/>
                  </a:lnTo>
                  <a:moveTo>
                    <a:pt x="93249" y="22243"/>
                  </a:moveTo>
                  <a:lnTo>
                    <a:pt x="91982" y="18397"/>
                  </a:lnTo>
                  <a:lnTo>
                    <a:pt x="93249" y="14634"/>
                  </a:lnTo>
                  <a:lnTo>
                    <a:pt x="94423" y="18397"/>
                  </a:lnTo>
                  <a:lnTo>
                    <a:pt x="93249" y="22243"/>
                  </a:lnTo>
                  <a:moveTo>
                    <a:pt x="96112" y="22243"/>
                  </a:moveTo>
                  <a:lnTo>
                    <a:pt x="94845" y="18397"/>
                  </a:lnTo>
                  <a:lnTo>
                    <a:pt x="96112" y="14634"/>
                  </a:lnTo>
                  <a:lnTo>
                    <a:pt x="97332" y="18397"/>
                  </a:lnTo>
                  <a:lnTo>
                    <a:pt x="96112" y="22243"/>
                  </a:lnTo>
                  <a:moveTo>
                    <a:pt x="99022" y="22243"/>
                  </a:moveTo>
                  <a:lnTo>
                    <a:pt x="97802" y="18397"/>
                  </a:lnTo>
                  <a:lnTo>
                    <a:pt x="99022" y="14634"/>
                  </a:lnTo>
                  <a:lnTo>
                    <a:pt x="100289" y="18397"/>
                  </a:lnTo>
                  <a:lnTo>
                    <a:pt x="99022" y="22243"/>
                  </a:lnTo>
                  <a:moveTo>
                    <a:pt x="101885" y="22243"/>
                  </a:moveTo>
                  <a:lnTo>
                    <a:pt x="100711" y="18397"/>
                  </a:lnTo>
                  <a:lnTo>
                    <a:pt x="101885" y="14634"/>
                  </a:lnTo>
                  <a:lnTo>
                    <a:pt x="103152" y="18397"/>
                  </a:lnTo>
                  <a:lnTo>
                    <a:pt x="101885" y="22243"/>
                  </a:lnTo>
                  <a:moveTo>
                    <a:pt x="104794" y="22243"/>
                  </a:moveTo>
                  <a:lnTo>
                    <a:pt x="103574" y="18397"/>
                  </a:lnTo>
                  <a:lnTo>
                    <a:pt x="104794" y="14634"/>
                  </a:lnTo>
                  <a:lnTo>
                    <a:pt x="106061" y="18397"/>
                  </a:lnTo>
                  <a:lnTo>
                    <a:pt x="104794" y="22243"/>
                  </a:lnTo>
                  <a:moveTo>
                    <a:pt x="107657" y="22243"/>
                  </a:moveTo>
                  <a:lnTo>
                    <a:pt x="106484" y="18397"/>
                  </a:lnTo>
                  <a:lnTo>
                    <a:pt x="107657" y="14634"/>
                  </a:lnTo>
                  <a:lnTo>
                    <a:pt x="108924" y="18397"/>
                  </a:lnTo>
                  <a:lnTo>
                    <a:pt x="107657" y="22243"/>
                  </a:lnTo>
                  <a:moveTo>
                    <a:pt x="110567" y="22243"/>
                  </a:moveTo>
                  <a:lnTo>
                    <a:pt x="109346" y="18397"/>
                  </a:lnTo>
                  <a:lnTo>
                    <a:pt x="110567" y="14634"/>
                  </a:lnTo>
                  <a:lnTo>
                    <a:pt x="111834" y="18397"/>
                  </a:lnTo>
                  <a:lnTo>
                    <a:pt x="110567" y="22243"/>
                  </a:lnTo>
                  <a:moveTo>
                    <a:pt x="113429" y="22243"/>
                  </a:moveTo>
                  <a:lnTo>
                    <a:pt x="112256" y="18397"/>
                  </a:lnTo>
                  <a:lnTo>
                    <a:pt x="113429" y="14634"/>
                  </a:lnTo>
                  <a:lnTo>
                    <a:pt x="114696" y="18397"/>
                  </a:lnTo>
                  <a:lnTo>
                    <a:pt x="113429" y="22243"/>
                  </a:lnTo>
                  <a:moveTo>
                    <a:pt x="116386" y="22243"/>
                  </a:moveTo>
                  <a:lnTo>
                    <a:pt x="115119" y="18397"/>
                  </a:lnTo>
                  <a:lnTo>
                    <a:pt x="116386" y="14634"/>
                  </a:lnTo>
                  <a:lnTo>
                    <a:pt x="117606" y="18397"/>
                  </a:lnTo>
                  <a:lnTo>
                    <a:pt x="116386" y="22243"/>
                  </a:lnTo>
                  <a:moveTo>
                    <a:pt x="2158" y="17728"/>
                  </a:moveTo>
                  <a:lnTo>
                    <a:pt x="891" y="13965"/>
                  </a:lnTo>
                  <a:lnTo>
                    <a:pt x="2158" y="10118"/>
                  </a:lnTo>
                  <a:lnTo>
                    <a:pt x="3378" y="13965"/>
                  </a:lnTo>
                  <a:lnTo>
                    <a:pt x="2158" y="17728"/>
                  </a:lnTo>
                  <a:moveTo>
                    <a:pt x="5021" y="17728"/>
                  </a:moveTo>
                  <a:lnTo>
                    <a:pt x="3801" y="13965"/>
                  </a:lnTo>
                  <a:lnTo>
                    <a:pt x="5021" y="10118"/>
                  </a:lnTo>
                  <a:lnTo>
                    <a:pt x="6241" y="13965"/>
                  </a:lnTo>
                  <a:lnTo>
                    <a:pt x="5021" y="17728"/>
                  </a:lnTo>
                  <a:moveTo>
                    <a:pt x="7931" y="17728"/>
                  </a:moveTo>
                  <a:lnTo>
                    <a:pt x="6664" y="13965"/>
                  </a:lnTo>
                  <a:lnTo>
                    <a:pt x="7931" y="10118"/>
                  </a:lnTo>
                  <a:lnTo>
                    <a:pt x="9104" y="13965"/>
                  </a:lnTo>
                  <a:lnTo>
                    <a:pt x="7931" y="17728"/>
                  </a:lnTo>
                  <a:moveTo>
                    <a:pt x="10793" y="17728"/>
                  </a:moveTo>
                  <a:lnTo>
                    <a:pt x="9526" y="13965"/>
                  </a:lnTo>
                  <a:lnTo>
                    <a:pt x="10793" y="10118"/>
                  </a:lnTo>
                  <a:lnTo>
                    <a:pt x="12014" y="13965"/>
                  </a:lnTo>
                  <a:lnTo>
                    <a:pt x="10793" y="17728"/>
                  </a:lnTo>
                  <a:moveTo>
                    <a:pt x="13703" y="17728"/>
                  </a:moveTo>
                  <a:lnTo>
                    <a:pt x="12483" y="13965"/>
                  </a:lnTo>
                  <a:lnTo>
                    <a:pt x="13703" y="10118"/>
                  </a:lnTo>
                  <a:lnTo>
                    <a:pt x="14970" y="13965"/>
                  </a:lnTo>
                  <a:lnTo>
                    <a:pt x="13703" y="17728"/>
                  </a:lnTo>
                  <a:moveTo>
                    <a:pt x="16566" y="17728"/>
                  </a:moveTo>
                  <a:lnTo>
                    <a:pt x="15393" y="13965"/>
                  </a:lnTo>
                  <a:lnTo>
                    <a:pt x="16566" y="10118"/>
                  </a:lnTo>
                  <a:lnTo>
                    <a:pt x="17833" y="13965"/>
                  </a:lnTo>
                  <a:lnTo>
                    <a:pt x="16566" y="17728"/>
                  </a:lnTo>
                  <a:moveTo>
                    <a:pt x="19475" y="17728"/>
                  </a:moveTo>
                  <a:lnTo>
                    <a:pt x="18255" y="13965"/>
                  </a:lnTo>
                  <a:lnTo>
                    <a:pt x="19475" y="10118"/>
                  </a:lnTo>
                  <a:lnTo>
                    <a:pt x="20743" y="13965"/>
                  </a:lnTo>
                  <a:lnTo>
                    <a:pt x="19475" y="17728"/>
                  </a:lnTo>
                  <a:moveTo>
                    <a:pt x="22338" y="17728"/>
                  </a:moveTo>
                  <a:lnTo>
                    <a:pt x="21165" y="13965"/>
                  </a:lnTo>
                  <a:lnTo>
                    <a:pt x="22338" y="10118"/>
                  </a:lnTo>
                  <a:lnTo>
                    <a:pt x="23605" y="13965"/>
                  </a:lnTo>
                  <a:lnTo>
                    <a:pt x="22338" y="17728"/>
                  </a:lnTo>
                  <a:moveTo>
                    <a:pt x="25248" y="17728"/>
                  </a:moveTo>
                  <a:lnTo>
                    <a:pt x="24028" y="13965"/>
                  </a:lnTo>
                  <a:lnTo>
                    <a:pt x="25248" y="10118"/>
                  </a:lnTo>
                  <a:lnTo>
                    <a:pt x="26515" y="13965"/>
                  </a:lnTo>
                  <a:lnTo>
                    <a:pt x="25248" y="17728"/>
                  </a:lnTo>
                  <a:moveTo>
                    <a:pt x="28111" y="17728"/>
                  </a:moveTo>
                  <a:lnTo>
                    <a:pt x="26937" y="13965"/>
                  </a:lnTo>
                  <a:lnTo>
                    <a:pt x="28111" y="10118"/>
                  </a:lnTo>
                  <a:lnTo>
                    <a:pt x="29378" y="13965"/>
                  </a:lnTo>
                  <a:lnTo>
                    <a:pt x="28111" y="17728"/>
                  </a:lnTo>
                  <a:moveTo>
                    <a:pt x="31067" y="17728"/>
                  </a:moveTo>
                  <a:lnTo>
                    <a:pt x="29800" y="13965"/>
                  </a:lnTo>
                  <a:lnTo>
                    <a:pt x="31067" y="10118"/>
                  </a:lnTo>
                  <a:lnTo>
                    <a:pt x="32287" y="13965"/>
                  </a:lnTo>
                  <a:lnTo>
                    <a:pt x="31067" y="17728"/>
                  </a:lnTo>
                  <a:moveTo>
                    <a:pt x="33977" y="17728"/>
                  </a:moveTo>
                  <a:lnTo>
                    <a:pt x="32710" y="13965"/>
                  </a:lnTo>
                  <a:lnTo>
                    <a:pt x="33977" y="10118"/>
                  </a:lnTo>
                  <a:lnTo>
                    <a:pt x="35150" y="13965"/>
                  </a:lnTo>
                  <a:lnTo>
                    <a:pt x="33977" y="17728"/>
                  </a:lnTo>
                  <a:moveTo>
                    <a:pt x="36840" y="17728"/>
                  </a:moveTo>
                  <a:lnTo>
                    <a:pt x="35572" y="13965"/>
                  </a:lnTo>
                  <a:lnTo>
                    <a:pt x="36840" y="10118"/>
                  </a:lnTo>
                  <a:lnTo>
                    <a:pt x="38060" y="13965"/>
                  </a:lnTo>
                  <a:lnTo>
                    <a:pt x="36840" y="17728"/>
                  </a:lnTo>
                  <a:moveTo>
                    <a:pt x="39749" y="17728"/>
                  </a:moveTo>
                  <a:lnTo>
                    <a:pt x="38482" y="13965"/>
                  </a:lnTo>
                  <a:lnTo>
                    <a:pt x="39749" y="10118"/>
                  </a:lnTo>
                  <a:lnTo>
                    <a:pt x="40922" y="13965"/>
                  </a:lnTo>
                  <a:lnTo>
                    <a:pt x="39749" y="17728"/>
                  </a:lnTo>
                  <a:moveTo>
                    <a:pt x="42612" y="17728"/>
                  </a:moveTo>
                  <a:lnTo>
                    <a:pt x="41345" y="13965"/>
                  </a:lnTo>
                  <a:lnTo>
                    <a:pt x="42612" y="10118"/>
                  </a:lnTo>
                  <a:lnTo>
                    <a:pt x="43832" y="13965"/>
                  </a:lnTo>
                  <a:lnTo>
                    <a:pt x="42612" y="17728"/>
                  </a:lnTo>
                  <a:moveTo>
                    <a:pt x="45522" y="17728"/>
                  </a:moveTo>
                  <a:lnTo>
                    <a:pt x="44254" y="13965"/>
                  </a:lnTo>
                  <a:lnTo>
                    <a:pt x="45522" y="10118"/>
                  </a:lnTo>
                  <a:lnTo>
                    <a:pt x="46695" y="13965"/>
                  </a:lnTo>
                  <a:lnTo>
                    <a:pt x="45522" y="17728"/>
                  </a:lnTo>
                  <a:moveTo>
                    <a:pt x="48384" y="17728"/>
                  </a:moveTo>
                  <a:lnTo>
                    <a:pt x="47211" y="13965"/>
                  </a:lnTo>
                  <a:lnTo>
                    <a:pt x="48384" y="10118"/>
                  </a:lnTo>
                  <a:lnTo>
                    <a:pt x="49651" y="13965"/>
                  </a:lnTo>
                  <a:lnTo>
                    <a:pt x="48384" y="17728"/>
                  </a:lnTo>
                  <a:moveTo>
                    <a:pt x="51294" y="17728"/>
                  </a:moveTo>
                  <a:lnTo>
                    <a:pt x="50074" y="13965"/>
                  </a:lnTo>
                  <a:lnTo>
                    <a:pt x="51294" y="10118"/>
                  </a:lnTo>
                  <a:lnTo>
                    <a:pt x="52561" y="13965"/>
                  </a:lnTo>
                  <a:lnTo>
                    <a:pt x="51294" y="17728"/>
                  </a:lnTo>
                  <a:moveTo>
                    <a:pt x="54157" y="17728"/>
                  </a:moveTo>
                  <a:lnTo>
                    <a:pt x="52983" y="13965"/>
                  </a:lnTo>
                  <a:lnTo>
                    <a:pt x="54157" y="10118"/>
                  </a:lnTo>
                  <a:lnTo>
                    <a:pt x="55424" y="13965"/>
                  </a:lnTo>
                  <a:lnTo>
                    <a:pt x="54157" y="17728"/>
                  </a:lnTo>
                  <a:moveTo>
                    <a:pt x="57066" y="17728"/>
                  </a:moveTo>
                  <a:lnTo>
                    <a:pt x="55846" y="13965"/>
                  </a:lnTo>
                  <a:lnTo>
                    <a:pt x="57066" y="10118"/>
                  </a:lnTo>
                  <a:lnTo>
                    <a:pt x="58333" y="13965"/>
                  </a:lnTo>
                  <a:lnTo>
                    <a:pt x="57066" y="17728"/>
                  </a:lnTo>
                  <a:moveTo>
                    <a:pt x="59929" y="17728"/>
                  </a:moveTo>
                  <a:lnTo>
                    <a:pt x="58756" y="13965"/>
                  </a:lnTo>
                  <a:lnTo>
                    <a:pt x="59929" y="10118"/>
                  </a:lnTo>
                  <a:lnTo>
                    <a:pt x="61196" y="13965"/>
                  </a:lnTo>
                  <a:lnTo>
                    <a:pt x="59929" y="17728"/>
                  </a:lnTo>
                  <a:moveTo>
                    <a:pt x="62839" y="17728"/>
                  </a:moveTo>
                  <a:lnTo>
                    <a:pt x="61619" y="13965"/>
                  </a:lnTo>
                  <a:lnTo>
                    <a:pt x="62839" y="10118"/>
                  </a:lnTo>
                  <a:lnTo>
                    <a:pt x="64106" y="13965"/>
                  </a:lnTo>
                  <a:lnTo>
                    <a:pt x="62839" y="17728"/>
                  </a:lnTo>
                  <a:moveTo>
                    <a:pt x="65795" y="17728"/>
                  </a:moveTo>
                  <a:lnTo>
                    <a:pt x="64528" y="13965"/>
                  </a:lnTo>
                  <a:lnTo>
                    <a:pt x="65795" y="10118"/>
                  </a:lnTo>
                  <a:lnTo>
                    <a:pt x="66969" y="13965"/>
                  </a:lnTo>
                  <a:lnTo>
                    <a:pt x="65795" y="17728"/>
                  </a:lnTo>
                  <a:moveTo>
                    <a:pt x="68658" y="17728"/>
                  </a:moveTo>
                  <a:lnTo>
                    <a:pt x="67391" y="13965"/>
                  </a:lnTo>
                  <a:lnTo>
                    <a:pt x="68658" y="10118"/>
                  </a:lnTo>
                  <a:lnTo>
                    <a:pt x="69878" y="13965"/>
                  </a:lnTo>
                  <a:lnTo>
                    <a:pt x="68658" y="17728"/>
                  </a:lnTo>
                  <a:moveTo>
                    <a:pt x="71568" y="17728"/>
                  </a:moveTo>
                  <a:lnTo>
                    <a:pt x="70301" y="13965"/>
                  </a:lnTo>
                  <a:lnTo>
                    <a:pt x="71568" y="10118"/>
                  </a:lnTo>
                  <a:lnTo>
                    <a:pt x="72741" y="13965"/>
                  </a:lnTo>
                  <a:lnTo>
                    <a:pt x="71568" y="17728"/>
                  </a:lnTo>
                  <a:moveTo>
                    <a:pt x="74430" y="17728"/>
                  </a:moveTo>
                  <a:lnTo>
                    <a:pt x="73163" y="13965"/>
                  </a:lnTo>
                  <a:lnTo>
                    <a:pt x="74430" y="10118"/>
                  </a:lnTo>
                  <a:lnTo>
                    <a:pt x="75651" y="13965"/>
                  </a:lnTo>
                  <a:lnTo>
                    <a:pt x="74430" y="17728"/>
                  </a:lnTo>
                  <a:moveTo>
                    <a:pt x="77340" y="17728"/>
                  </a:moveTo>
                  <a:lnTo>
                    <a:pt x="76073" y="13965"/>
                  </a:lnTo>
                  <a:lnTo>
                    <a:pt x="77340" y="10118"/>
                  </a:lnTo>
                  <a:lnTo>
                    <a:pt x="78513" y="13965"/>
                  </a:lnTo>
                  <a:lnTo>
                    <a:pt x="77340" y="17728"/>
                  </a:lnTo>
                  <a:moveTo>
                    <a:pt x="80203" y="17728"/>
                  </a:moveTo>
                  <a:lnTo>
                    <a:pt x="78936" y="13965"/>
                  </a:lnTo>
                  <a:lnTo>
                    <a:pt x="80203" y="10118"/>
                  </a:lnTo>
                  <a:lnTo>
                    <a:pt x="81423" y="13965"/>
                  </a:lnTo>
                  <a:lnTo>
                    <a:pt x="80203" y="17728"/>
                  </a:lnTo>
                  <a:moveTo>
                    <a:pt x="83113" y="17728"/>
                  </a:moveTo>
                  <a:lnTo>
                    <a:pt x="81892" y="13965"/>
                  </a:lnTo>
                  <a:lnTo>
                    <a:pt x="83113" y="10118"/>
                  </a:lnTo>
                  <a:lnTo>
                    <a:pt x="84380" y="13965"/>
                  </a:lnTo>
                  <a:lnTo>
                    <a:pt x="83113" y="17728"/>
                  </a:lnTo>
                  <a:moveTo>
                    <a:pt x="85975" y="17728"/>
                  </a:moveTo>
                  <a:lnTo>
                    <a:pt x="84802" y="13965"/>
                  </a:lnTo>
                  <a:lnTo>
                    <a:pt x="85975" y="10118"/>
                  </a:lnTo>
                  <a:lnTo>
                    <a:pt x="87242" y="13965"/>
                  </a:lnTo>
                  <a:lnTo>
                    <a:pt x="85975" y="17728"/>
                  </a:lnTo>
                  <a:moveTo>
                    <a:pt x="88885" y="17728"/>
                  </a:moveTo>
                  <a:lnTo>
                    <a:pt x="87665" y="13965"/>
                  </a:lnTo>
                  <a:lnTo>
                    <a:pt x="88885" y="10118"/>
                  </a:lnTo>
                  <a:lnTo>
                    <a:pt x="90152" y="13965"/>
                  </a:lnTo>
                  <a:lnTo>
                    <a:pt x="88885" y="17728"/>
                  </a:lnTo>
                  <a:moveTo>
                    <a:pt x="91748" y="17728"/>
                  </a:moveTo>
                  <a:lnTo>
                    <a:pt x="90574" y="13965"/>
                  </a:lnTo>
                  <a:lnTo>
                    <a:pt x="91748" y="10118"/>
                  </a:lnTo>
                  <a:lnTo>
                    <a:pt x="93015" y="13965"/>
                  </a:lnTo>
                  <a:lnTo>
                    <a:pt x="91748" y="17728"/>
                  </a:lnTo>
                  <a:moveTo>
                    <a:pt x="94657" y="17728"/>
                  </a:moveTo>
                  <a:lnTo>
                    <a:pt x="93437" y="13965"/>
                  </a:lnTo>
                  <a:lnTo>
                    <a:pt x="94657" y="10118"/>
                  </a:lnTo>
                  <a:lnTo>
                    <a:pt x="95924" y="13965"/>
                  </a:lnTo>
                  <a:lnTo>
                    <a:pt x="94657" y="17728"/>
                  </a:lnTo>
                  <a:moveTo>
                    <a:pt x="97520" y="17728"/>
                  </a:moveTo>
                  <a:lnTo>
                    <a:pt x="96347" y="13965"/>
                  </a:lnTo>
                  <a:lnTo>
                    <a:pt x="97520" y="10118"/>
                  </a:lnTo>
                  <a:lnTo>
                    <a:pt x="98787" y="13965"/>
                  </a:lnTo>
                  <a:lnTo>
                    <a:pt x="97520" y="17728"/>
                  </a:lnTo>
                  <a:moveTo>
                    <a:pt x="100477" y="17728"/>
                  </a:moveTo>
                  <a:lnTo>
                    <a:pt x="99210" y="13965"/>
                  </a:lnTo>
                  <a:lnTo>
                    <a:pt x="100477" y="10118"/>
                  </a:lnTo>
                  <a:lnTo>
                    <a:pt x="101697" y="13965"/>
                  </a:lnTo>
                  <a:lnTo>
                    <a:pt x="100477" y="17728"/>
                  </a:lnTo>
                  <a:moveTo>
                    <a:pt x="103386" y="17728"/>
                  </a:moveTo>
                  <a:lnTo>
                    <a:pt x="102119" y="13965"/>
                  </a:lnTo>
                  <a:lnTo>
                    <a:pt x="103386" y="10118"/>
                  </a:lnTo>
                  <a:lnTo>
                    <a:pt x="104560" y="13965"/>
                  </a:lnTo>
                  <a:lnTo>
                    <a:pt x="103386" y="17728"/>
                  </a:lnTo>
                  <a:moveTo>
                    <a:pt x="106249" y="17728"/>
                  </a:moveTo>
                  <a:lnTo>
                    <a:pt x="104982" y="13965"/>
                  </a:lnTo>
                  <a:lnTo>
                    <a:pt x="106249" y="10118"/>
                  </a:lnTo>
                  <a:lnTo>
                    <a:pt x="107469" y="13965"/>
                  </a:lnTo>
                  <a:lnTo>
                    <a:pt x="106249" y="17728"/>
                  </a:lnTo>
                  <a:moveTo>
                    <a:pt x="109159" y="17728"/>
                  </a:moveTo>
                  <a:lnTo>
                    <a:pt x="107892" y="13965"/>
                  </a:lnTo>
                  <a:lnTo>
                    <a:pt x="109159" y="10118"/>
                  </a:lnTo>
                  <a:lnTo>
                    <a:pt x="110332" y="13965"/>
                  </a:lnTo>
                  <a:lnTo>
                    <a:pt x="109159" y="17728"/>
                  </a:lnTo>
                  <a:moveTo>
                    <a:pt x="112021" y="17728"/>
                  </a:moveTo>
                  <a:lnTo>
                    <a:pt x="110754" y="13965"/>
                  </a:lnTo>
                  <a:lnTo>
                    <a:pt x="112021" y="10118"/>
                  </a:lnTo>
                  <a:lnTo>
                    <a:pt x="113242" y="13965"/>
                  </a:lnTo>
                  <a:lnTo>
                    <a:pt x="112021" y="17728"/>
                  </a:lnTo>
                  <a:moveTo>
                    <a:pt x="114931" y="17728"/>
                  </a:moveTo>
                  <a:lnTo>
                    <a:pt x="113664" y="13965"/>
                  </a:lnTo>
                  <a:lnTo>
                    <a:pt x="114931" y="10118"/>
                  </a:lnTo>
                  <a:lnTo>
                    <a:pt x="116104" y="13965"/>
                  </a:lnTo>
                  <a:lnTo>
                    <a:pt x="114931" y="17728"/>
                  </a:lnTo>
                  <a:moveTo>
                    <a:pt x="117794" y="17728"/>
                  </a:moveTo>
                  <a:lnTo>
                    <a:pt x="116621" y="13965"/>
                  </a:lnTo>
                  <a:lnTo>
                    <a:pt x="117794" y="10118"/>
                  </a:lnTo>
                  <a:lnTo>
                    <a:pt x="119061" y="13965"/>
                  </a:lnTo>
                  <a:lnTo>
                    <a:pt x="117794" y="17728"/>
                  </a:lnTo>
                  <a:moveTo>
                    <a:pt x="3566" y="13379"/>
                  </a:moveTo>
                  <a:lnTo>
                    <a:pt x="2393" y="9449"/>
                  </a:lnTo>
                  <a:lnTo>
                    <a:pt x="3566" y="5686"/>
                  </a:lnTo>
                  <a:lnTo>
                    <a:pt x="4833" y="9449"/>
                  </a:lnTo>
                  <a:lnTo>
                    <a:pt x="3566" y="13379"/>
                  </a:lnTo>
                  <a:moveTo>
                    <a:pt x="6429" y="13379"/>
                  </a:moveTo>
                  <a:lnTo>
                    <a:pt x="5256" y="9449"/>
                  </a:lnTo>
                  <a:lnTo>
                    <a:pt x="6429" y="5686"/>
                  </a:lnTo>
                  <a:lnTo>
                    <a:pt x="7696" y="9449"/>
                  </a:lnTo>
                  <a:lnTo>
                    <a:pt x="6429" y="13379"/>
                  </a:lnTo>
                  <a:moveTo>
                    <a:pt x="9339" y="13379"/>
                  </a:moveTo>
                  <a:lnTo>
                    <a:pt x="8118" y="9449"/>
                  </a:lnTo>
                  <a:lnTo>
                    <a:pt x="9339" y="5686"/>
                  </a:lnTo>
                  <a:lnTo>
                    <a:pt x="10606" y="9449"/>
                  </a:lnTo>
                  <a:lnTo>
                    <a:pt x="9339" y="13379"/>
                  </a:lnTo>
                  <a:moveTo>
                    <a:pt x="12295" y="13379"/>
                  </a:moveTo>
                  <a:lnTo>
                    <a:pt x="11028" y="9449"/>
                  </a:lnTo>
                  <a:lnTo>
                    <a:pt x="12295" y="5686"/>
                  </a:lnTo>
                  <a:lnTo>
                    <a:pt x="13468" y="9449"/>
                  </a:lnTo>
                  <a:lnTo>
                    <a:pt x="12295" y="13379"/>
                  </a:lnTo>
                  <a:moveTo>
                    <a:pt x="15158" y="13379"/>
                  </a:moveTo>
                  <a:lnTo>
                    <a:pt x="13891" y="9449"/>
                  </a:lnTo>
                  <a:lnTo>
                    <a:pt x="15158" y="5686"/>
                  </a:lnTo>
                  <a:lnTo>
                    <a:pt x="16378" y="9449"/>
                  </a:lnTo>
                  <a:lnTo>
                    <a:pt x="15158" y="13379"/>
                  </a:lnTo>
                  <a:moveTo>
                    <a:pt x="18068" y="13379"/>
                  </a:moveTo>
                  <a:lnTo>
                    <a:pt x="16800" y="9449"/>
                  </a:lnTo>
                  <a:lnTo>
                    <a:pt x="18068" y="5686"/>
                  </a:lnTo>
                  <a:lnTo>
                    <a:pt x="19241" y="9449"/>
                  </a:lnTo>
                  <a:lnTo>
                    <a:pt x="18068" y="13379"/>
                  </a:lnTo>
                  <a:moveTo>
                    <a:pt x="20930" y="13379"/>
                  </a:moveTo>
                  <a:lnTo>
                    <a:pt x="19663" y="9449"/>
                  </a:lnTo>
                  <a:lnTo>
                    <a:pt x="20930" y="5686"/>
                  </a:lnTo>
                  <a:lnTo>
                    <a:pt x="22150" y="9449"/>
                  </a:lnTo>
                  <a:lnTo>
                    <a:pt x="20930" y="13379"/>
                  </a:lnTo>
                  <a:moveTo>
                    <a:pt x="23840" y="13379"/>
                  </a:moveTo>
                  <a:lnTo>
                    <a:pt x="22573" y="9449"/>
                  </a:lnTo>
                  <a:lnTo>
                    <a:pt x="23840" y="5686"/>
                  </a:lnTo>
                  <a:lnTo>
                    <a:pt x="25013" y="9449"/>
                  </a:lnTo>
                  <a:lnTo>
                    <a:pt x="23840" y="13379"/>
                  </a:lnTo>
                  <a:moveTo>
                    <a:pt x="26703" y="13379"/>
                  </a:moveTo>
                  <a:lnTo>
                    <a:pt x="25436" y="9449"/>
                  </a:lnTo>
                  <a:lnTo>
                    <a:pt x="26703" y="5686"/>
                  </a:lnTo>
                  <a:lnTo>
                    <a:pt x="27923" y="9449"/>
                  </a:lnTo>
                  <a:lnTo>
                    <a:pt x="26703" y="13379"/>
                  </a:lnTo>
                  <a:moveTo>
                    <a:pt x="29612" y="13379"/>
                  </a:moveTo>
                  <a:lnTo>
                    <a:pt x="28392" y="9449"/>
                  </a:lnTo>
                  <a:lnTo>
                    <a:pt x="29612" y="5686"/>
                  </a:lnTo>
                  <a:lnTo>
                    <a:pt x="30879" y="9449"/>
                  </a:lnTo>
                  <a:lnTo>
                    <a:pt x="29612" y="13379"/>
                  </a:lnTo>
                  <a:moveTo>
                    <a:pt x="32475" y="13379"/>
                  </a:moveTo>
                  <a:lnTo>
                    <a:pt x="31302" y="9449"/>
                  </a:lnTo>
                  <a:lnTo>
                    <a:pt x="32475" y="5686"/>
                  </a:lnTo>
                  <a:lnTo>
                    <a:pt x="33742" y="9449"/>
                  </a:lnTo>
                  <a:lnTo>
                    <a:pt x="32475" y="13379"/>
                  </a:lnTo>
                  <a:moveTo>
                    <a:pt x="35385" y="13379"/>
                  </a:moveTo>
                  <a:lnTo>
                    <a:pt x="34165" y="9449"/>
                  </a:lnTo>
                  <a:lnTo>
                    <a:pt x="35385" y="5686"/>
                  </a:lnTo>
                  <a:lnTo>
                    <a:pt x="36652" y="9449"/>
                  </a:lnTo>
                  <a:lnTo>
                    <a:pt x="35385" y="13379"/>
                  </a:lnTo>
                  <a:moveTo>
                    <a:pt x="38247" y="13379"/>
                  </a:moveTo>
                  <a:lnTo>
                    <a:pt x="37074" y="9449"/>
                  </a:lnTo>
                  <a:lnTo>
                    <a:pt x="38247" y="5686"/>
                  </a:lnTo>
                  <a:lnTo>
                    <a:pt x="39515" y="9449"/>
                  </a:lnTo>
                  <a:lnTo>
                    <a:pt x="38247" y="13379"/>
                  </a:lnTo>
                  <a:moveTo>
                    <a:pt x="41157" y="13379"/>
                  </a:moveTo>
                  <a:lnTo>
                    <a:pt x="39937" y="9449"/>
                  </a:lnTo>
                  <a:lnTo>
                    <a:pt x="41157" y="5686"/>
                  </a:lnTo>
                  <a:lnTo>
                    <a:pt x="42424" y="9449"/>
                  </a:lnTo>
                  <a:lnTo>
                    <a:pt x="41157" y="13379"/>
                  </a:lnTo>
                  <a:moveTo>
                    <a:pt x="44020" y="13379"/>
                  </a:moveTo>
                  <a:lnTo>
                    <a:pt x="42847" y="9449"/>
                  </a:lnTo>
                  <a:lnTo>
                    <a:pt x="44020" y="5686"/>
                  </a:lnTo>
                  <a:lnTo>
                    <a:pt x="45287" y="9449"/>
                  </a:lnTo>
                  <a:lnTo>
                    <a:pt x="44020" y="13379"/>
                  </a:lnTo>
                  <a:moveTo>
                    <a:pt x="46976" y="13379"/>
                  </a:moveTo>
                  <a:lnTo>
                    <a:pt x="45709" y="9449"/>
                  </a:lnTo>
                  <a:lnTo>
                    <a:pt x="46976" y="5686"/>
                  </a:lnTo>
                  <a:lnTo>
                    <a:pt x="48197" y="9449"/>
                  </a:lnTo>
                  <a:lnTo>
                    <a:pt x="46976" y="13379"/>
                  </a:lnTo>
                  <a:moveTo>
                    <a:pt x="49886" y="13379"/>
                  </a:moveTo>
                  <a:lnTo>
                    <a:pt x="48619" y="9449"/>
                  </a:lnTo>
                  <a:lnTo>
                    <a:pt x="49886" y="5686"/>
                  </a:lnTo>
                  <a:lnTo>
                    <a:pt x="51059" y="9449"/>
                  </a:lnTo>
                  <a:lnTo>
                    <a:pt x="49886" y="13379"/>
                  </a:lnTo>
                  <a:moveTo>
                    <a:pt x="52749" y="13379"/>
                  </a:moveTo>
                  <a:lnTo>
                    <a:pt x="51482" y="9449"/>
                  </a:lnTo>
                  <a:lnTo>
                    <a:pt x="52749" y="5686"/>
                  </a:lnTo>
                  <a:lnTo>
                    <a:pt x="53969" y="9449"/>
                  </a:lnTo>
                  <a:lnTo>
                    <a:pt x="52749" y="13379"/>
                  </a:lnTo>
                  <a:moveTo>
                    <a:pt x="55658" y="13379"/>
                  </a:moveTo>
                  <a:lnTo>
                    <a:pt x="54391" y="9449"/>
                  </a:lnTo>
                  <a:lnTo>
                    <a:pt x="55658" y="5686"/>
                  </a:lnTo>
                  <a:lnTo>
                    <a:pt x="56832" y="9449"/>
                  </a:lnTo>
                  <a:lnTo>
                    <a:pt x="55658" y="13379"/>
                  </a:lnTo>
                  <a:moveTo>
                    <a:pt x="58521" y="13379"/>
                  </a:moveTo>
                  <a:lnTo>
                    <a:pt x="57254" y="9449"/>
                  </a:lnTo>
                  <a:lnTo>
                    <a:pt x="58521" y="5686"/>
                  </a:lnTo>
                  <a:lnTo>
                    <a:pt x="59741" y="9449"/>
                  </a:lnTo>
                  <a:lnTo>
                    <a:pt x="58521" y="13379"/>
                  </a:lnTo>
                  <a:moveTo>
                    <a:pt x="61431" y="13379"/>
                  </a:moveTo>
                  <a:lnTo>
                    <a:pt x="60164" y="9449"/>
                  </a:lnTo>
                  <a:lnTo>
                    <a:pt x="61431" y="5686"/>
                  </a:lnTo>
                  <a:lnTo>
                    <a:pt x="62604" y="9449"/>
                  </a:lnTo>
                  <a:lnTo>
                    <a:pt x="61431" y="13379"/>
                  </a:lnTo>
                  <a:moveTo>
                    <a:pt x="64294" y="13379"/>
                  </a:moveTo>
                  <a:lnTo>
                    <a:pt x="63120" y="9449"/>
                  </a:lnTo>
                  <a:lnTo>
                    <a:pt x="64294" y="5686"/>
                  </a:lnTo>
                  <a:lnTo>
                    <a:pt x="65561" y="9449"/>
                  </a:lnTo>
                  <a:lnTo>
                    <a:pt x="64294" y="13379"/>
                  </a:lnTo>
                  <a:moveTo>
                    <a:pt x="67203" y="13379"/>
                  </a:moveTo>
                  <a:lnTo>
                    <a:pt x="65983" y="9449"/>
                  </a:lnTo>
                  <a:lnTo>
                    <a:pt x="67203" y="5686"/>
                  </a:lnTo>
                  <a:lnTo>
                    <a:pt x="68470" y="9449"/>
                  </a:lnTo>
                  <a:lnTo>
                    <a:pt x="67203" y="13379"/>
                  </a:lnTo>
                  <a:moveTo>
                    <a:pt x="70066" y="13379"/>
                  </a:moveTo>
                  <a:lnTo>
                    <a:pt x="68893" y="9449"/>
                  </a:lnTo>
                  <a:lnTo>
                    <a:pt x="70066" y="5686"/>
                  </a:lnTo>
                  <a:lnTo>
                    <a:pt x="71333" y="9449"/>
                  </a:lnTo>
                  <a:lnTo>
                    <a:pt x="70066" y="13379"/>
                  </a:lnTo>
                  <a:moveTo>
                    <a:pt x="72976" y="13379"/>
                  </a:moveTo>
                  <a:lnTo>
                    <a:pt x="71755" y="9449"/>
                  </a:lnTo>
                  <a:lnTo>
                    <a:pt x="72976" y="5686"/>
                  </a:lnTo>
                  <a:lnTo>
                    <a:pt x="74243" y="9449"/>
                  </a:lnTo>
                  <a:lnTo>
                    <a:pt x="72976" y="13379"/>
                  </a:lnTo>
                  <a:moveTo>
                    <a:pt x="75838" y="13379"/>
                  </a:moveTo>
                  <a:lnTo>
                    <a:pt x="74665" y="9449"/>
                  </a:lnTo>
                  <a:lnTo>
                    <a:pt x="75838" y="5686"/>
                  </a:lnTo>
                  <a:lnTo>
                    <a:pt x="77105" y="9449"/>
                  </a:lnTo>
                  <a:lnTo>
                    <a:pt x="75838" y="13379"/>
                  </a:lnTo>
                  <a:moveTo>
                    <a:pt x="78748" y="13379"/>
                  </a:moveTo>
                  <a:lnTo>
                    <a:pt x="77528" y="9449"/>
                  </a:lnTo>
                  <a:lnTo>
                    <a:pt x="78748" y="5686"/>
                  </a:lnTo>
                  <a:lnTo>
                    <a:pt x="80015" y="9449"/>
                  </a:lnTo>
                  <a:lnTo>
                    <a:pt x="78748" y="13379"/>
                  </a:lnTo>
                  <a:moveTo>
                    <a:pt x="81705" y="13379"/>
                  </a:moveTo>
                  <a:lnTo>
                    <a:pt x="80438" y="9449"/>
                  </a:lnTo>
                  <a:lnTo>
                    <a:pt x="81705" y="5686"/>
                  </a:lnTo>
                  <a:lnTo>
                    <a:pt x="82878" y="9449"/>
                  </a:lnTo>
                  <a:lnTo>
                    <a:pt x="81705" y="13379"/>
                  </a:lnTo>
                  <a:moveTo>
                    <a:pt x="84567" y="13379"/>
                  </a:moveTo>
                  <a:lnTo>
                    <a:pt x="83300" y="9449"/>
                  </a:lnTo>
                  <a:lnTo>
                    <a:pt x="84567" y="5686"/>
                  </a:lnTo>
                  <a:lnTo>
                    <a:pt x="85788" y="9449"/>
                  </a:lnTo>
                  <a:lnTo>
                    <a:pt x="84567" y="13379"/>
                  </a:lnTo>
                  <a:moveTo>
                    <a:pt x="87477" y="13379"/>
                  </a:moveTo>
                  <a:lnTo>
                    <a:pt x="86210" y="9449"/>
                  </a:lnTo>
                  <a:lnTo>
                    <a:pt x="87477" y="5686"/>
                  </a:lnTo>
                  <a:lnTo>
                    <a:pt x="88650" y="9449"/>
                  </a:lnTo>
                  <a:lnTo>
                    <a:pt x="87477" y="13379"/>
                  </a:lnTo>
                  <a:moveTo>
                    <a:pt x="90340" y="13379"/>
                  </a:moveTo>
                  <a:lnTo>
                    <a:pt x="89073" y="9449"/>
                  </a:lnTo>
                  <a:lnTo>
                    <a:pt x="90340" y="5686"/>
                  </a:lnTo>
                  <a:lnTo>
                    <a:pt x="91560" y="9449"/>
                  </a:lnTo>
                  <a:lnTo>
                    <a:pt x="90340" y="13379"/>
                  </a:lnTo>
                  <a:moveTo>
                    <a:pt x="93249" y="13379"/>
                  </a:moveTo>
                  <a:lnTo>
                    <a:pt x="91982" y="9449"/>
                  </a:lnTo>
                  <a:lnTo>
                    <a:pt x="93249" y="5686"/>
                  </a:lnTo>
                  <a:lnTo>
                    <a:pt x="94423" y="9449"/>
                  </a:lnTo>
                  <a:lnTo>
                    <a:pt x="93249" y="13379"/>
                  </a:lnTo>
                  <a:moveTo>
                    <a:pt x="96112" y="13379"/>
                  </a:moveTo>
                  <a:lnTo>
                    <a:pt x="94845" y="9449"/>
                  </a:lnTo>
                  <a:lnTo>
                    <a:pt x="96112" y="5686"/>
                  </a:lnTo>
                  <a:lnTo>
                    <a:pt x="97332" y="9449"/>
                  </a:lnTo>
                  <a:lnTo>
                    <a:pt x="96112" y="13379"/>
                  </a:lnTo>
                  <a:moveTo>
                    <a:pt x="99022" y="13379"/>
                  </a:moveTo>
                  <a:lnTo>
                    <a:pt x="97802" y="9449"/>
                  </a:lnTo>
                  <a:lnTo>
                    <a:pt x="99022" y="5686"/>
                  </a:lnTo>
                  <a:lnTo>
                    <a:pt x="100289" y="9449"/>
                  </a:lnTo>
                  <a:lnTo>
                    <a:pt x="99022" y="13379"/>
                  </a:lnTo>
                  <a:moveTo>
                    <a:pt x="101885" y="13379"/>
                  </a:moveTo>
                  <a:lnTo>
                    <a:pt x="100711" y="9449"/>
                  </a:lnTo>
                  <a:lnTo>
                    <a:pt x="101885" y="5686"/>
                  </a:lnTo>
                  <a:lnTo>
                    <a:pt x="103152" y="9449"/>
                  </a:lnTo>
                  <a:lnTo>
                    <a:pt x="101885" y="13379"/>
                  </a:lnTo>
                  <a:moveTo>
                    <a:pt x="104794" y="13379"/>
                  </a:moveTo>
                  <a:lnTo>
                    <a:pt x="103574" y="9449"/>
                  </a:lnTo>
                  <a:lnTo>
                    <a:pt x="104794" y="5686"/>
                  </a:lnTo>
                  <a:lnTo>
                    <a:pt x="106061" y="9449"/>
                  </a:lnTo>
                  <a:lnTo>
                    <a:pt x="104794" y="13379"/>
                  </a:lnTo>
                  <a:moveTo>
                    <a:pt x="107657" y="13379"/>
                  </a:moveTo>
                  <a:lnTo>
                    <a:pt x="106484" y="9449"/>
                  </a:lnTo>
                  <a:lnTo>
                    <a:pt x="107657" y="5686"/>
                  </a:lnTo>
                  <a:lnTo>
                    <a:pt x="108924" y="9449"/>
                  </a:lnTo>
                  <a:lnTo>
                    <a:pt x="107657" y="13379"/>
                  </a:lnTo>
                  <a:moveTo>
                    <a:pt x="110567" y="13379"/>
                  </a:moveTo>
                  <a:lnTo>
                    <a:pt x="109346" y="9449"/>
                  </a:lnTo>
                  <a:lnTo>
                    <a:pt x="110567" y="5686"/>
                  </a:lnTo>
                  <a:lnTo>
                    <a:pt x="111834" y="9449"/>
                  </a:lnTo>
                  <a:lnTo>
                    <a:pt x="110567" y="13379"/>
                  </a:lnTo>
                  <a:moveTo>
                    <a:pt x="113429" y="13379"/>
                  </a:moveTo>
                  <a:lnTo>
                    <a:pt x="112256" y="9449"/>
                  </a:lnTo>
                  <a:lnTo>
                    <a:pt x="113429" y="5686"/>
                  </a:lnTo>
                  <a:lnTo>
                    <a:pt x="114696" y="9449"/>
                  </a:lnTo>
                  <a:lnTo>
                    <a:pt x="113429" y="13379"/>
                  </a:lnTo>
                  <a:moveTo>
                    <a:pt x="116386" y="13379"/>
                  </a:moveTo>
                  <a:lnTo>
                    <a:pt x="115119" y="9449"/>
                  </a:lnTo>
                  <a:lnTo>
                    <a:pt x="116386" y="5686"/>
                  </a:lnTo>
                  <a:lnTo>
                    <a:pt x="117606" y="9449"/>
                  </a:lnTo>
                  <a:lnTo>
                    <a:pt x="116386" y="13379"/>
                  </a:lnTo>
                  <a:moveTo>
                    <a:pt x="2158" y="8864"/>
                  </a:moveTo>
                  <a:lnTo>
                    <a:pt x="891" y="5101"/>
                  </a:lnTo>
                  <a:lnTo>
                    <a:pt x="2158" y="1254"/>
                  </a:lnTo>
                  <a:lnTo>
                    <a:pt x="3378" y="5101"/>
                  </a:lnTo>
                  <a:lnTo>
                    <a:pt x="2158" y="8864"/>
                  </a:lnTo>
                  <a:moveTo>
                    <a:pt x="5021" y="8864"/>
                  </a:moveTo>
                  <a:lnTo>
                    <a:pt x="3801" y="5101"/>
                  </a:lnTo>
                  <a:lnTo>
                    <a:pt x="5021" y="1254"/>
                  </a:lnTo>
                  <a:lnTo>
                    <a:pt x="6241" y="5101"/>
                  </a:lnTo>
                  <a:lnTo>
                    <a:pt x="5021" y="8864"/>
                  </a:lnTo>
                  <a:moveTo>
                    <a:pt x="7931" y="8864"/>
                  </a:moveTo>
                  <a:lnTo>
                    <a:pt x="6664" y="5101"/>
                  </a:lnTo>
                  <a:lnTo>
                    <a:pt x="7931" y="1254"/>
                  </a:lnTo>
                  <a:lnTo>
                    <a:pt x="9104" y="5101"/>
                  </a:lnTo>
                  <a:lnTo>
                    <a:pt x="7931" y="8864"/>
                  </a:lnTo>
                  <a:moveTo>
                    <a:pt x="10793" y="8864"/>
                  </a:moveTo>
                  <a:lnTo>
                    <a:pt x="9526" y="5101"/>
                  </a:lnTo>
                  <a:lnTo>
                    <a:pt x="10793" y="1254"/>
                  </a:lnTo>
                  <a:lnTo>
                    <a:pt x="12014" y="5101"/>
                  </a:lnTo>
                  <a:lnTo>
                    <a:pt x="10793" y="8864"/>
                  </a:lnTo>
                  <a:moveTo>
                    <a:pt x="13703" y="8864"/>
                  </a:moveTo>
                  <a:lnTo>
                    <a:pt x="12483" y="5101"/>
                  </a:lnTo>
                  <a:lnTo>
                    <a:pt x="13703" y="1254"/>
                  </a:lnTo>
                  <a:lnTo>
                    <a:pt x="14970" y="5101"/>
                  </a:lnTo>
                  <a:lnTo>
                    <a:pt x="13703" y="8864"/>
                  </a:lnTo>
                  <a:moveTo>
                    <a:pt x="16566" y="8864"/>
                  </a:moveTo>
                  <a:lnTo>
                    <a:pt x="15393" y="5101"/>
                  </a:lnTo>
                  <a:lnTo>
                    <a:pt x="16566" y="1254"/>
                  </a:lnTo>
                  <a:lnTo>
                    <a:pt x="17833" y="5101"/>
                  </a:lnTo>
                  <a:lnTo>
                    <a:pt x="16566" y="8864"/>
                  </a:lnTo>
                  <a:moveTo>
                    <a:pt x="19475" y="8864"/>
                  </a:moveTo>
                  <a:lnTo>
                    <a:pt x="18255" y="5101"/>
                  </a:lnTo>
                  <a:lnTo>
                    <a:pt x="19475" y="1254"/>
                  </a:lnTo>
                  <a:lnTo>
                    <a:pt x="20743" y="5101"/>
                  </a:lnTo>
                  <a:lnTo>
                    <a:pt x="19475" y="8864"/>
                  </a:lnTo>
                  <a:moveTo>
                    <a:pt x="22338" y="8864"/>
                  </a:moveTo>
                  <a:lnTo>
                    <a:pt x="21165" y="5101"/>
                  </a:lnTo>
                  <a:lnTo>
                    <a:pt x="22338" y="1254"/>
                  </a:lnTo>
                  <a:lnTo>
                    <a:pt x="23605" y="5101"/>
                  </a:lnTo>
                  <a:lnTo>
                    <a:pt x="22338" y="8864"/>
                  </a:lnTo>
                  <a:moveTo>
                    <a:pt x="25248" y="8864"/>
                  </a:moveTo>
                  <a:lnTo>
                    <a:pt x="24028" y="5101"/>
                  </a:lnTo>
                  <a:lnTo>
                    <a:pt x="25248" y="1254"/>
                  </a:lnTo>
                  <a:lnTo>
                    <a:pt x="26515" y="5101"/>
                  </a:lnTo>
                  <a:lnTo>
                    <a:pt x="25248" y="8864"/>
                  </a:lnTo>
                  <a:moveTo>
                    <a:pt x="28111" y="8864"/>
                  </a:moveTo>
                  <a:lnTo>
                    <a:pt x="26937" y="5101"/>
                  </a:lnTo>
                  <a:lnTo>
                    <a:pt x="28111" y="1254"/>
                  </a:lnTo>
                  <a:lnTo>
                    <a:pt x="29378" y="5101"/>
                  </a:lnTo>
                  <a:lnTo>
                    <a:pt x="28111" y="8864"/>
                  </a:lnTo>
                  <a:moveTo>
                    <a:pt x="31067" y="8864"/>
                  </a:moveTo>
                  <a:lnTo>
                    <a:pt x="29800" y="5101"/>
                  </a:lnTo>
                  <a:lnTo>
                    <a:pt x="31067" y="1254"/>
                  </a:lnTo>
                  <a:lnTo>
                    <a:pt x="32287" y="5101"/>
                  </a:lnTo>
                  <a:lnTo>
                    <a:pt x="31067" y="8864"/>
                  </a:lnTo>
                  <a:moveTo>
                    <a:pt x="33977" y="8864"/>
                  </a:moveTo>
                  <a:lnTo>
                    <a:pt x="32710" y="5101"/>
                  </a:lnTo>
                  <a:lnTo>
                    <a:pt x="33977" y="1254"/>
                  </a:lnTo>
                  <a:lnTo>
                    <a:pt x="35150" y="5101"/>
                  </a:lnTo>
                  <a:lnTo>
                    <a:pt x="33977" y="8864"/>
                  </a:lnTo>
                  <a:moveTo>
                    <a:pt x="36840" y="8864"/>
                  </a:moveTo>
                  <a:lnTo>
                    <a:pt x="35572" y="5101"/>
                  </a:lnTo>
                  <a:lnTo>
                    <a:pt x="36840" y="1254"/>
                  </a:lnTo>
                  <a:lnTo>
                    <a:pt x="38060" y="5101"/>
                  </a:lnTo>
                  <a:lnTo>
                    <a:pt x="36840" y="8864"/>
                  </a:lnTo>
                  <a:moveTo>
                    <a:pt x="39749" y="8864"/>
                  </a:moveTo>
                  <a:lnTo>
                    <a:pt x="38482" y="5101"/>
                  </a:lnTo>
                  <a:lnTo>
                    <a:pt x="39749" y="1254"/>
                  </a:lnTo>
                  <a:lnTo>
                    <a:pt x="40922" y="5101"/>
                  </a:lnTo>
                  <a:lnTo>
                    <a:pt x="39749" y="8864"/>
                  </a:lnTo>
                  <a:moveTo>
                    <a:pt x="42612" y="8864"/>
                  </a:moveTo>
                  <a:lnTo>
                    <a:pt x="41345" y="5101"/>
                  </a:lnTo>
                  <a:lnTo>
                    <a:pt x="42612" y="1254"/>
                  </a:lnTo>
                  <a:lnTo>
                    <a:pt x="43832" y="5101"/>
                  </a:lnTo>
                  <a:lnTo>
                    <a:pt x="42612" y="8864"/>
                  </a:lnTo>
                  <a:moveTo>
                    <a:pt x="45522" y="8864"/>
                  </a:moveTo>
                  <a:lnTo>
                    <a:pt x="44254" y="5101"/>
                  </a:lnTo>
                  <a:lnTo>
                    <a:pt x="45522" y="1254"/>
                  </a:lnTo>
                  <a:lnTo>
                    <a:pt x="46695" y="5101"/>
                  </a:lnTo>
                  <a:lnTo>
                    <a:pt x="45522" y="8864"/>
                  </a:lnTo>
                  <a:moveTo>
                    <a:pt x="48384" y="8864"/>
                  </a:moveTo>
                  <a:lnTo>
                    <a:pt x="47211" y="5101"/>
                  </a:lnTo>
                  <a:lnTo>
                    <a:pt x="48384" y="1254"/>
                  </a:lnTo>
                  <a:lnTo>
                    <a:pt x="49651" y="5101"/>
                  </a:lnTo>
                  <a:lnTo>
                    <a:pt x="48384" y="8864"/>
                  </a:lnTo>
                  <a:moveTo>
                    <a:pt x="51294" y="8864"/>
                  </a:moveTo>
                  <a:lnTo>
                    <a:pt x="50074" y="5101"/>
                  </a:lnTo>
                  <a:lnTo>
                    <a:pt x="51294" y="1254"/>
                  </a:lnTo>
                  <a:lnTo>
                    <a:pt x="52561" y="5101"/>
                  </a:lnTo>
                  <a:lnTo>
                    <a:pt x="51294" y="8864"/>
                  </a:lnTo>
                  <a:moveTo>
                    <a:pt x="54157" y="8864"/>
                  </a:moveTo>
                  <a:lnTo>
                    <a:pt x="52983" y="5101"/>
                  </a:lnTo>
                  <a:lnTo>
                    <a:pt x="54157" y="1254"/>
                  </a:lnTo>
                  <a:lnTo>
                    <a:pt x="55424" y="5101"/>
                  </a:lnTo>
                  <a:lnTo>
                    <a:pt x="54157" y="8864"/>
                  </a:lnTo>
                  <a:moveTo>
                    <a:pt x="57066" y="8864"/>
                  </a:moveTo>
                  <a:lnTo>
                    <a:pt x="55846" y="5101"/>
                  </a:lnTo>
                  <a:lnTo>
                    <a:pt x="57066" y="1254"/>
                  </a:lnTo>
                  <a:lnTo>
                    <a:pt x="58333" y="5101"/>
                  </a:lnTo>
                  <a:lnTo>
                    <a:pt x="57066" y="8864"/>
                  </a:lnTo>
                  <a:moveTo>
                    <a:pt x="59929" y="8864"/>
                  </a:moveTo>
                  <a:lnTo>
                    <a:pt x="58756" y="5101"/>
                  </a:lnTo>
                  <a:lnTo>
                    <a:pt x="59929" y="1254"/>
                  </a:lnTo>
                  <a:lnTo>
                    <a:pt x="61196" y="5101"/>
                  </a:lnTo>
                  <a:lnTo>
                    <a:pt x="59929" y="8864"/>
                  </a:lnTo>
                  <a:moveTo>
                    <a:pt x="62839" y="8864"/>
                  </a:moveTo>
                  <a:lnTo>
                    <a:pt x="61619" y="5101"/>
                  </a:lnTo>
                  <a:lnTo>
                    <a:pt x="62839" y="1254"/>
                  </a:lnTo>
                  <a:lnTo>
                    <a:pt x="64106" y="5101"/>
                  </a:lnTo>
                  <a:lnTo>
                    <a:pt x="62839" y="8864"/>
                  </a:lnTo>
                  <a:moveTo>
                    <a:pt x="65795" y="8864"/>
                  </a:moveTo>
                  <a:lnTo>
                    <a:pt x="64528" y="5101"/>
                  </a:lnTo>
                  <a:lnTo>
                    <a:pt x="65795" y="1254"/>
                  </a:lnTo>
                  <a:lnTo>
                    <a:pt x="66969" y="5101"/>
                  </a:lnTo>
                  <a:lnTo>
                    <a:pt x="65795" y="8864"/>
                  </a:lnTo>
                  <a:moveTo>
                    <a:pt x="68658" y="8864"/>
                  </a:moveTo>
                  <a:lnTo>
                    <a:pt x="67391" y="5101"/>
                  </a:lnTo>
                  <a:lnTo>
                    <a:pt x="68658" y="1254"/>
                  </a:lnTo>
                  <a:lnTo>
                    <a:pt x="69878" y="5101"/>
                  </a:lnTo>
                  <a:lnTo>
                    <a:pt x="68658" y="8864"/>
                  </a:lnTo>
                  <a:moveTo>
                    <a:pt x="71568" y="8864"/>
                  </a:moveTo>
                  <a:lnTo>
                    <a:pt x="70301" y="5101"/>
                  </a:lnTo>
                  <a:lnTo>
                    <a:pt x="71568" y="1254"/>
                  </a:lnTo>
                  <a:lnTo>
                    <a:pt x="72741" y="5101"/>
                  </a:lnTo>
                  <a:lnTo>
                    <a:pt x="71568" y="8864"/>
                  </a:lnTo>
                  <a:moveTo>
                    <a:pt x="74430" y="8864"/>
                  </a:moveTo>
                  <a:lnTo>
                    <a:pt x="73163" y="5101"/>
                  </a:lnTo>
                  <a:lnTo>
                    <a:pt x="74430" y="1254"/>
                  </a:lnTo>
                  <a:lnTo>
                    <a:pt x="75651" y="5101"/>
                  </a:lnTo>
                  <a:lnTo>
                    <a:pt x="74430" y="8864"/>
                  </a:lnTo>
                  <a:moveTo>
                    <a:pt x="77340" y="8864"/>
                  </a:moveTo>
                  <a:lnTo>
                    <a:pt x="76073" y="5101"/>
                  </a:lnTo>
                  <a:lnTo>
                    <a:pt x="77340" y="1254"/>
                  </a:lnTo>
                  <a:lnTo>
                    <a:pt x="78513" y="5101"/>
                  </a:lnTo>
                  <a:lnTo>
                    <a:pt x="77340" y="8864"/>
                  </a:lnTo>
                  <a:moveTo>
                    <a:pt x="80203" y="8864"/>
                  </a:moveTo>
                  <a:lnTo>
                    <a:pt x="78936" y="5101"/>
                  </a:lnTo>
                  <a:lnTo>
                    <a:pt x="80203" y="1254"/>
                  </a:lnTo>
                  <a:lnTo>
                    <a:pt x="81423" y="5101"/>
                  </a:lnTo>
                  <a:lnTo>
                    <a:pt x="80203" y="8864"/>
                  </a:lnTo>
                  <a:moveTo>
                    <a:pt x="83113" y="8864"/>
                  </a:moveTo>
                  <a:lnTo>
                    <a:pt x="81892" y="5101"/>
                  </a:lnTo>
                  <a:lnTo>
                    <a:pt x="83113" y="1254"/>
                  </a:lnTo>
                  <a:lnTo>
                    <a:pt x="84380" y="5101"/>
                  </a:lnTo>
                  <a:lnTo>
                    <a:pt x="83113" y="8864"/>
                  </a:lnTo>
                  <a:moveTo>
                    <a:pt x="85975" y="8864"/>
                  </a:moveTo>
                  <a:lnTo>
                    <a:pt x="84802" y="5101"/>
                  </a:lnTo>
                  <a:lnTo>
                    <a:pt x="85975" y="1254"/>
                  </a:lnTo>
                  <a:lnTo>
                    <a:pt x="87242" y="5101"/>
                  </a:lnTo>
                  <a:lnTo>
                    <a:pt x="85975" y="8864"/>
                  </a:lnTo>
                  <a:moveTo>
                    <a:pt x="88885" y="8864"/>
                  </a:moveTo>
                  <a:lnTo>
                    <a:pt x="87665" y="5101"/>
                  </a:lnTo>
                  <a:lnTo>
                    <a:pt x="88885" y="1254"/>
                  </a:lnTo>
                  <a:lnTo>
                    <a:pt x="90152" y="5101"/>
                  </a:lnTo>
                  <a:lnTo>
                    <a:pt x="88885" y="8864"/>
                  </a:lnTo>
                  <a:moveTo>
                    <a:pt x="91748" y="8864"/>
                  </a:moveTo>
                  <a:lnTo>
                    <a:pt x="90574" y="5101"/>
                  </a:lnTo>
                  <a:lnTo>
                    <a:pt x="91748" y="1254"/>
                  </a:lnTo>
                  <a:lnTo>
                    <a:pt x="93015" y="5101"/>
                  </a:lnTo>
                  <a:lnTo>
                    <a:pt x="91748" y="8864"/>
                  </a:lnTo>
                  <a:moveTo>
                    <a:pt x="94657" y="8864"/>
                  </a:moveTo>
                  <a:lnTo>
                    <a:pt x="93437" y="5101"/>
                  </a:lnTo>
                  <a:lnTo>
                    <a:pt x="94657" y="1254"/>
                  </a:lnTo>
                  <a:lnTo>
                    <a:pt x="95924" y="5101"/>
                  </a:lnTo>
                  <a:lnTo>
                    <a:pt x="94657" y="8864"/>
                  </a:lnTo>
                  <a:moveTo>
                    <a:pt x="97520" y="8864"/>
                  </a:moveTo>
                  <a:lnTo>
                    <a:pt x="96347" y="5101"/>
                  </a:lnTo>
                  <a:lnTo>
                    <a:pt x="97520" y="1254"/>
                  </a:lnTo>
                  <a:lnTo>
                    <a:pt x="98787" y="5101"/>
                  </a:lnTo>
                  <a:lnTo>
                    <a:pt x="97520" y="8864"/>
                  </a:lnTo>
                  <a:moveTo>
                    <a:pt x="100477" y="8864"/>
                  </a:moveTo>
                  <a:lnTo>
                    <a:pt x="99210" y="5101"/>
                  </a:lnTo>
                  <a:lnTo>
                    <a:pt x="100477" y="1254"/>
                  </a:lnTo>
                  <a:lnTo>
                    <a:pt x="101697" y="5101"/>
                  </a:lnTo>
                  <a:lnTo>
                    <a:pt x="100477" y="8864"/>
                  </a:lnTo>
                  <a:moveTo>
                    <a:pt x="103386" y="8864"/>
                  </a:moveTo>
                  <a:lnTo>
                    <a:pt x="102119" y="5101"/>
                  </a:lnTo>
                  <a:lnTo>
                    <a:pt x="103386" y="1254"/>
                  </a:lnTo>
                  <a:lnTo>
                    <a:pt x="104560" y="5101"/>
                  </a:lnTo>
                  <a:lnTo>
                    <a:pt x="103386" y="8864"/>
                  </a:lnTo>
                  <a:moveTo>
                    <a:pt x="106249" y="8864"/>
                  </a:moveTo>
                  <a:lnTo>
                    <a:pt x="104982" y="5101"/>
                  </a:lnTo>
                  <a:lnTo>
                    <a:pt x="106249" y="1254"/>
                  </a:lnTo>
                  <a:lnTo>
                    <a:pt x="107469" y="5101"/>
                  </a:lnTo>
                  <a:lnTo>
                    <a:pt x="106249" y="8864"/>
                  </a:lnTo>
                  <a:moveTo>
                    <a:pt x="109159" y="8864"/>
                  </a:moveTo>
                  <a:lnTo>
                    <a:pt x="107892" y="5101"/>
                  </a:lnTo>
                  <a:lnTo>
                    <a:pt x="109159" y="1254"/>
                  </a:lnTo>
                  <a:lnTo>
                    <a:pt x="110332" y="5101"/>
                  </a:lnTo>
                  <a:lnTo>
                    <a:pt x="109159" y="8864"/>
                  </a:lnTo>
                  <a:moveTo>
                    <a:pt x="112021" y="8864"/>
                  </a:moveTo>
                  <a:lnTo>
                    <a:pt x="110754" y="5101"/>
                  </a:lnTo>
                  <a:lnTo>
                    <a:pt x="112021" y="1254"/>
                  </a:lnTo>
                  <a:lnTo>
                    <a:pt x="113242" y="5101"/>
                  </a:lnTo>
                  <a:lnTo>
                    <a:pt x="112021" y="8864"/>
                  </a:lnTo>
                  <a:moveTo>
                    <a:pt x="114931" y="8864"/>
                  </a:moveTo>
                  <a:lnTo>
                    <a:pt x="113664" y="5101"/>
                  </a:lnTo>
                  <a:lnTo>
                    <a:pt x="114931" y="1254"/>
                  </a:lnTo>
                  <a:lnTo>
                    <a:pt x="116104" y="5101"/>
                  </a:lnTo>
                  <a:lnTo>
                    <a:pt x="114931" y="8864"/>
                  </a:lnTo>
                  <a:moveTo>
                    <a:pt x="117794" y="8864"/>
                  </a:moveTo>
                  <a:lnTo>
                    <a:pt x="116621" y="5101"/>
                  </a:lnTo>
                  <a:lnTo>
                    <a:pt x="117794" y="1254"/>
                  </a:lnTo>
                  <a:lnTo>
                    <a:pt x="119061" y="5101"/>
                  </a:lnTo>
                  <a:lnTo>
                    <a:pt x="117794" y="8864"/>
                  </a:lnTo>
                  <a:moveTo>
                    <a:pt x="118216" y="0"/>
                  </a:moveTo>
                  <a:lnTo>
                    <a:pt x="117794" y="0"/>
                  </a:lnTo>
                  <a:lnTo>
                    <a:pt x="117794" y="0"/>
                  </a:lnTo>
                  <a:lnTo>
                    <a:pt x="117794" y="0"/>
                  </a:lnTo>
                  <a:lnTo>
                    <a:pt x="117371" y="0"/>
                  </a:lnTo>
                  <a:lnTo>
                    <a:pt x="117606" y="585"/>
                  </a:lnTo>
                  <a:lnTo>
                    <a:pt x="116386" y="4348"/>
                  </a:lnTo>
                  <a:lnTo>
                    <a:pt x="115119" y="585"/>
                  </a:lnTo>
                  <a:lnTo>
                    <a:pt x="115353" y="0"/>
                  </a:lnTo>
                  <a:lnTo>
                    <a:pt x="114931" y="0"/>
                  </a:lnTo>
                  <a:lnTo>
                    <a:pt x="114931" y="0"/>
                  </a:lnTo>
                  <a:lnTo>
                    <a:pt x="114931" y="0"/>
                  </a:lnTo>
                  <a:lnTo>
                    <a:pt x="114509" y="0"/>
                  </a:lnTo>
                  <a:lnTo>
                    <a:pt x="114696" y="585"/>
                  </a:lnTo>
                  <a:lnTo>
                    <a:pt x="113429" y="4348"/>
                  </a:lnTo>
                  <a:lnTo>
                    <a:pt x="112256" y="585"/>
                  </a:lnTo>
                  <a:lnTo>
                    <a:pt x="112444" y="0"/>
                  </a:lnTo>
                  <a:lnTo>
                    <a:pt x="112021" y="0"/>
                  </a:lnTo>
                  <a:lnTo>
                    <a:pt x="112021" y="0"/>
                  </a:lnTo>
                  <a:lnTo>
                    <a:pt x="112021" y="0"/>
                  </a:lnTo>
                  <a:lnTo>
                    <a:pt x="111599" y="0"/>
                  </a:lnTo>
                  <a:lnTo>
                    <a:pt x="111834" y="585"/>
                  </a:lnTo>
                  <a:lnTo>
                    <a:pt x="110567" y="4348"/>
                  </a:lnTo>
                  <a:lnTo>
                    <a:pt x="109346" y="585"/>
                  </a:lnTo>
                  <a:lnTo>
                    <a:pt x="109581" y="0"/>
                  </a:lnTo>
                  <a:lnTo>
                    <a:pt x="109159" y="0"/>
                  </a:lnTo>
                  <a:lnTo>
                    <a:pt x="109159" y="0"/>
                  </a:lnTo>
                  <a:lnTo>
                    <a:pt x="109159" y="0"/>
                  </a:lnTo>
                  <a:lnTo>
                    <a:pt x="108736" y="0"/>
                  </a:lnTo>
                  <a:lnTo>
                    <a:pt x="108924" y="585"/>
                  </a:lnTo>
                  <a:lnTo>
                    <a:pt x="107657" y="4348"/>
                  </a:lnTo>
                  <a:lnTo>
                    <a:pt x="106484" y="585"/>
                  </a:lnTo>
                  <a:lnTo>
                    <a:pt x="106671" y="0"/>
                  </a:lnTo>
                  <a:lnTo>
                    <a:pt x="106249" y="0"/>
                  </a:lnTo>
                  <a:lnTo>
                    <a:pt x="106249" y="0"/>
                  </a:lnTo>
                  <a:lnTo>
                    <a:pt x="106249" y="0"/>
                  </a:lnTo>
                  <a:lnTo>
                    <a:pt x="105827" y="0"/>
                  </a:lnTo>
                  <a:lnTo>
                    <a:pt x="106061" y="585"/>
                  </a:lnTo>
                  <a:lnTo>
                    <a:pt x="104794" y="4348"/>
                  </a:lnTo>
                  <a:lnTo>
                    <a:pt x="103574" y="585"/>
                  </a:lnTo>
                  <a:lnTo>
                    <a:pt x="103809" y="0"/>
                  </a:lnTo>
                  <a:lnTo>
                    <a:pt x="103386" y="0"/>
                  </a:lnTo>
                  <a:lnTo>
                    <a:pt x="103386" y="0"/>
                  </a:lnTo>
                  <a:lnTo>
                    <a:pt x="103386" y="0"/>
                  </a:lnTo>
                  <a:lnTo>
                    <a:pt x="102964" y="0"/>
                  </a:lnTo>
                  <a:lnTo>
                    <a:pt x="103152" y="585"/>
                  </a:lnTo>
                  <a:lnTo>
                    <a:pt x="101885" y="4348"/>
                  </a:lnTo>
                  <a:lnTo>
                    <a:pt x="100711" y="585"/>
                  </a:lnTo>
                  <a:lnTo>
                    <a:pt x="100899" y="0"/>
                  </a:lnTo>
                  <a:lnTo>
                    <a:pt x="100477" y="0"/>
                  </a:lnTo>
                  <a:lnTo>
                    <a:pt x="100477" y="0"/>
                  </a:lnTo>
                  <a:lnTo>
                    <a:pt x="100477" y="0"/>
                  </a:lnTo>
                  <a:lnTo>
                    <a:pt x="100007" y="0"/>
                  </a:lnTo>
                  <a:lnTo>
                    <a:pt x="100289" y="585"/>
                  </a:lnTo>
                  <a:lnTo>
                    <a:pt x="99022" y="4348"/>
                  </a:lnTo>
                  <a:lnTo>
                    <a:pt x="97802" y="585"/>
                  </a:lnTo>
                  <a:lnTo>
                    <a:pt x="98036" y="0"/>
                  </a:lnTo>
                  <a:lnTo>
                    <a:pt x="97614" y="0"/>
                  </a:lnTo>
                  <a:lnTo>
                    <a:pt x="97520" y="0"/>
                  </a:lnTo>
                  <a:lnTo>
                    <a:pt x="97520" y="0"/>
                  </a:lnTo>
                  <a:lnTo>
                    <a:pt x="97098" y="0"/>
                  </a:lnTo>
                  <a:lnTo>
                    <a:pt x="97332" y="585"/>
                  </a:lnTo>
                  <a:lnTo>
                    <a:pt x="96112" y="4348"/>
                  </a:lnTo>
                  <a:lnTo>
                    <a:pt x="94845" y="585"/>
                  </a:lnTo>
                  <a:lnTo>
                    <a:pt x="95127" y="0"/>
                  </a:lnTo>
                  <a:lnTo>
                    <a:pt x="94657" y="0"/>
                  </a:lnTo>
                  <a:lnTo>
                    <a:pt x="94657" y="0"/>
                  </a:lnTo>
                  <a:lnTo>
                    <a:pt x="94657" y="0"/>
                  </a:lnTo>
                  <a:lnTo>
                    <a:pt x="94235" y="0"/>
                  </a:lnTo>
                  <a:lnTo>
                    <a:pt x="94423" y="585"/>
                  </a:lnTo>
                  <a:lnTo>
                    <a:pt x="93249" y="4348"/>
                  </a:lnTo>
                  <a:lnTo>
                    <a:pt x="91982" y="585"/>
                  </a:lnTo>
                  <a:lnTo>
                    <a:pt x="92170" y="0"/>
                  </a:lnTo>
                  <a:lnTo>
                    <a:pt x="91748" y="0"/>
                  </a:lnTo>
                  <a:lnTo>
                    <a:pt x="91748" y="0"/>
                  </a:lnTo>
                  <a:lnTo>
                    <a:pt x="91748" y="0"/>
                  </a:lnTo>
                  <a:lnTo>
                    <a:pt x="91325" y="0"/>
                  </a:lnTo>
                  <a:lnTo>
                    <a:pt x="91560" y="585"/>
                  </a:lnTo>
                  <a:lnTo>
                    <a:pt x="90340" y="4348"/>
                  </a:lnTo>
                  <a:lnTo>
                    <a:pt x="89073" y="585"/>
                  </a:lnTo>
                  <a:lnTo>
                    <a:pt x="89307" y="0"/>
                  </a:lnTo>
                  <a:lnTo>
                    <a:pt x="88885" y="0"/>
                  </a:lnTo>
                  <a:lnTo>
                    <a:pt x="88885" y="0"/>
                  </a:lnTo>
                  <a:lnTo>
                    <a:pt x="88885" y="0"/>
                  </a:lnTo>
                  <a:lnTo>
                    <a:pt x="88463" y="0"/>
                  </a:lnTo>
                  <a:lnTo>
                    <a:pt x="88650" y="585"/>
                  </a:lnTo>
                  <a:lnTo>
                    <a:pt x="87477" y="4348"/>
                  </a:lnTo>
                  <a:lnTo>
                    <a:pt x="86210" y="585"/>
                  </a:lnTo>
                  <a:lnTo>
                    <a:pt x="86398" y="0"/>
                  </a:lnTo>
                  <a:lnTo>
                    <a:pt x="85975" y="0"/>
                  </a:lnTo>
                  <a:lnTo>
                    <a:pt x="85975" y="0"/>
                  </a:lnTo>
                  <a:lnTo>
                    <a:pt x="85975" y="0"/>
                  </a:lnTo>
                  <a:lnTo>
                    <a:pt x="85553" y="0"/>
                  </a:lnTo>
                  <a:lnTo>
                    <a:pt x="85788" y="585"/>
                  </a:lnTo>
                  <a:lnTo>
                    <a:pt x="84567" y="4348"/>
                  </a:lnTo>
                  <a:lnTo>
                    <a:pt x="83300" y="585"/>
                  </a:lnTo>
                  <a:lnTo>
                    <a:pt x="83535" y="0"/>
                  </a:lnTo>
                  <a:lnTo>
                    <a:pt x="83113" y="0"/>
                  </a:lnTo>
                  <a:lnTo>
                    <a:pt x="83113" y="0"/>
                  </a:lnTo>
                  <a:lnTo>
                    <a:pt x="83113" y="0"/>
                  </a:lnTo>
                  <a:lnTo>
                    <a:pt x="82690" y="0"/>
                  </a:lnTo>
                  <a:lnTo>
                    <a:pt x="82878" y="585"/>
                  </a:lnTo>
                  <a:lnTo>
                    <a:pt x="81705" y="4348"/>
                  </a:lnTo>
                  <a:lnTo>
                    <a:pt x="80438" y="585"/>
                  </a:lnTo>
                  <a:lnTo>
                    <a:pt x="80625" y="0"/>
                  </a:lnTo>
                  <a:lnTo>
                    <a:pt x="80203" y="0"/>
                  </a:lnTo>
                  <a:lnTo>
                    <a:pt x="80203" y="0"/>
                  </a:lnTo>
                  <a:lnTo>
                    <a:pt x="80203" y="0"/>
                  </a:lnTo>
                  <a:lnTo>
                    <a:pt x="79780" y="0"/>
                  </a:lnTo>
                  <a:lnTo>
                    <a:pt x="80015" y="585"/>
                  </a:lnTo>
                  <a:lnTo>
                    <a:pt x="78748" y="4348"/>
                  </a:lnTo>
                  <a:lnTo>
                    <a:pt x="77528" y="585"/>
                  </a:lnTo>
                  <a:lnTo>
                    <a:pt x="77763" y="0"/>
                  </a:lnTo>
                  <a:lnTo>
                    <a:pt x="77340" y="0"/>
                  </a:lnTo>
                  <a:lnTo>
                    <a:pt x="77340" y="0"/>
                  </a:lnTo>
                  <a:lnTo>
                    <a:pt x="77340" y="0"/>
                  </a:lnTo>
                  <a:lnTo>
                    <a:pt x="76918" y="0"/>
                  </a:lnTo>
                  <a:lnTo>
                    <a:pt x="77105" y="585"/>
                  </a:lnTo>
                  <a:lnTo>
                    <a:pt x="75838" y="4348"/>
                  </a:lnTo>
                  <a:lnTo>
                    <a:pt x="74665" y="585"/>
                  </a:lnTo>
                  <a:lnTo>
                    <a:pt x="74853" y="0"/>
                  </a:lnTo>
                  <a:lnTo>
                    <a:pt x="74430" y="0"/>
                  </a:lnTo>
                  <a:lnTo>
                    <a:pt x="74430" y="0"/>
                  </a:lnTo>
                  <a:lnTo>
                    <a:pt x="74430" y="0"/>
                  </a:lnTo>
                  <a:lnTo>
                    <a:pt x="74008" y="0"/>
                  </a:lnTo>
                  <a:lnTo>
                    <a:pt x="74243" y="585"/>
                  </a:lnTo>
                  <a:lnTo>
                    <a:pt x="72976" y="4348"/>
                  </a:lnTo>
                  <a:lnTo>
                    <a:pt x="71755" y="585"/>
                  </a:lnTo>
                  <a:lnTo>
                    <a:pt x="71990" y="0"/>
                  </a:lnTo>
                  <a:lnTo>
                    <a:pt x="71568" y="0"/>
                  </a:lnTo>
                  <a:lnTo>
                    <a:pt x="71568" y="0"/>
                  </a:lnTo>
                  <a:lnTo>
                    <a:pt x="71568" y="0"/>
                  </a:lnTo>
                  <a:lnTo>
                    <a:pt x="71145" y="0"/>
                  </a:lnTo>
                  <a:lnTo>
                    <a:pt x="71333" y="585"/>
                  </a:lnTo>
                  <a:lnTo>
                    <a:pt x="70066" y="4348"/>
                  </a:lnTo>
                  <a:lnTo>
                    <a:pt x="68893" y="585"/>
                  </a:lnTo>
                  <a:lnTo>
                    <a:pt x="69080" y="0"/>
                  </a:lnTo>
                  <a:lnTo>
                    <a:pt x="68658" y="0"/>
                  </a:lnTo>
                  <a:lnTo>
                    <a:pt x="68658" y="0"/>
                  </a:lnTo>
                  <a:lnTo>
                    <a:pt x="68658" y="0"/>
                  </a:lnTo>
                  <a:lnTo>
                    <a:pt x="68236" y="0"/>
                  </a:lnTo>
                  <a:lnTo>
                    <a:pt x="68470" y="585"/>
                  </a:lnTo>
                  <a:lnTo>
                    <a:pt x="67203" y="4348"/>
                  </a:lnTo>
                  <a:lnTo>
                    <a:pt x="65983" y="585"/>
                  </a:lnTo>
                  <a:lnTo>
                    <a:pt x="66218" y="0"/>
                  </a:lnTo>
                  <a:lnTo>
                    <a:pt x="65795" y="0"/>
                  </a:lnTo>
                  <a:lnTo>
                    <a:pt x="65795" y="0"/>
                  </a:lnTo>
                  <a:lnTo>
                    <a:pt x="65795" y="0"/>
                  </a:lnTo>
                  <a:lnTo>
                    <a:pt x="65279" y="0"/>
                  </a:lnTo>
                  <a:lnTo>
                    <a:pt x="65561" y="585"/>
                  </a:lnTo>
                  <a:lnTo>
                    <a:pt x="64294" y="4348"/>
                  </a:lnTo>
                  <a:lnTo>
                    <a:pt x="63120" y="585"/>
                  </a:lnTo>
                  <a:lnTo>
                    <a:pt x="63308" y="0"/>
                  </a:lnTo>
                  <a:lnTo>
                    <a:pt x="62886" y="0"/>
                  </a:lnTo>
                  <a:lnTo>
                    <a:pt x="62839" y="0"/>
                  </a:lnTo>
                  <a:lnTo>
                    <a:pt x="62839" y="0"/>
                  </a:lnTo>
                  <a:lnTo>
                    <a:pt x="62416" y="0"/>
                  </a:lnTo>
                  <a:lnTo>
                    <a:pt x="62604" y="585"/>
                  </a:lnTo>
                  <a:lnTo>
                    <a:pt x="61431" y="4348"/>
                  </a:lnTo>
                  <a:lnTo>
                    <a:pt x="60164" y="585"/>
                  </a:lnTo>
                  <a:lnTo>
                    <a:pt x="60445" y="0"/>
                  </a:lnTo>
                  <a:lnTo>
                    <a:pt x="59929" y="0"/>
                  </a:lnTo>
                  <a:lnTo>
                    <a:pt x="59929" y="0"/>
                  </a:lnTo>
                  <a:lnTo>
                    <a:pt x="59929" y="0"/>
                  </a:lnTo>
                  <a:lnTo>
                    <a:pt x="59507" y="0"/>
                  </a:lnTo>
                  <a:lnTo>
                    <a:pt x="59741" y="585"/>
                  </a:lnTo>
                  <a:lnTo>
                    <a:pt x="58521" y="4348"/>
                  </a:lnTo>
                  <a:lnTo>
                    <a:pt x="57254" y="585"/>
                  </a:lnTo>
                  <a:lnTo>
                    <a:pt x="57489" y="0"/>
                  </a:lnTo>
                  <a:lnTo>
                    <a:pt x="57066" y="0"/>
                  </a:lnTo>
                  <a:lnTo>
                    <a:pt x="57066" y="0"/>
                  </a:lnTo>
                  <a:lnTo>
                    <a:pt x="57066" y="0"/>
                  </a:lnTo>
                  <a:lnTo>
                    <a:pt x="56644" y="0"/>
                  </a:lnTo>
                  <a:lnTo>
                    <a:pt x="56832" y="585"/>
                  </a:lnTo>
                  <a:lnTo>
                    <a:pt x="55658" y="4348"/>
                  </a:lnTo>
                  <a:lnTo>
                    <a:pt x="54391" y="585"/>
                  </a:lnTo>
                  <a:lnTo>
                    <a:pt x="54579" y="0"/>
                  </a:lnTo>
                  <a:lnTo>
                    <a:pt x="54157" y="0"/>
                  </a:lnTo>
                  <a:lnTo>
                    <a:pt x="54157" y="0"/>
                  </a:lnTo>
                  <a:lnTo>
                    <a:pt x="54157" y="0"/>
                  </a:lnTo>
                  <a:lnTo>
                    <a:pt x="53734" y="0"/>
                  </a:lnTo>
                  <a:lnTo>
                    <a:pt x="53969" y="585"/>
                  </a:lnTo>
                  <a:lnTo>
                    <a:pt x="52749" y="4348"/>
                  </a:lnTo>
                  <a:lnTo>
                    <a:pt x="51482" y="585"/>
                  </a:lnTo>
                  <a:lnTo>
                    <a:pt x="51716" y="0"/>
                  </a:lnTo>
                  <a:lnTo>
                    <a:pt x="51294" y="0"/>
                  </a:lnTo>
                  <a:lnTo>
                    <a:pt x="51294" y="0"/>
                  </a:lnTo>
                  <a:lnTo>
                    <a:pt x="51294" y="0"/>
                  </a:lnTo>
                  <a:lnTo>
                    <a:pt x="50872" y="0"/>
                  </a:lnTo>
                  <a:lnTo>
                    <a:pt x="51059" y="585"/>
                  </a:lnTo>
                  <a:lnTo>
                    <a:pt x="49886" y="4348"/>
                  </a:lnTo>
                  <a:lnTo>
                    <a:pt x="48619" y="585"/>
                  </a:lnTo>
                  <a:lnTo>
                    <a:pt x="48807" y="0"/>
                  </a:lnTo>
                  <a:lnTo>
                    <a:pt x="48384" y="0"/>
                  </a:lnTo>
                  <a:lnTo>
                    <a:pt x="48384" y="0"/>
                  </a:lnTo>
                  <a:lnTo>
                    <a:pt x="48384" y="0"/>
                  </a:lnTo>
                  <a:lnTo>
                    <a:pt x="47962" y="0"/>
                  </a:lnTo>
                  <a:lnTo>
                    <a:pt x="48197" y="585"/>
                  </a:lnTo>
                  <a:lnTo>
                    <a:pt x="46976" y="4348"/>
                  </a:lnTo>
                  <a:lnTo>
                    <a:pt x="45709" y="585"/>
                  </a:lnTo>
                  <a:lnTo>
                    <a:pt x="45944" y="0"/>
                  </a:lnTo>
                  <a:lnTo>
                    <a:pt x="45522" y="0"/>
                  </a:lnTo>
                  <a:lnTo>
                    <a:pt x="45522" y="0"/>
                  </a:lnTo>
                  <a:lnTo>
                    <a:pt x="45522" y="0"/>
                  </a:lnTo>
                  <a:lnTo>
                    <a:pt x="45099" y="0"/>
                  </a:lnTo>
                  <a:lnTo>
                    <a:pt x="45287" y="585"/>
                  </a:lnTo>
                  <a:lnTo>
                    <a:pt x="44020" y="4348"/>
                  </a:lnTo>
                  <a:lnTo>
                    <a:pt x="42847" y="585"/>
                  </a:lnTo>
                  <a:lnTo>
                    <a:pt x="43034" y="0"/>
                  </a:lnTo>
                  <a:lnTo>
                    <a:pt x="42612" y="0"/>
                  </a:lnTo>
                  <a:lnTo>
                    <a:pt x="42612" y="0"/>
                  </a:lnTo>
                  <a:lnTo>
                    <a:pt x="42612" y="0"/>
                  </a:lnTo>
                  <a:lnTo>
                    <a:pt x="42190" y="0"/>
                  </a:lnTo>
                  <a:lnTo>
                    <a:pt x="42424" y="585"/>
                  </a:lnTo>
                  <a:lnTo>
                    <a:pt x="41157" y="4348"/>
                  </a:lnTo>
                  <a:lnTo>
                    <a:pt x="39937" y="585"/>
                  </a:lnTo>
                  <a:lnTo>
                    <a:pt x="40172" y="0"/>
                  </a:lnTo>
                  <a:lnTo>
                    <a:pt x="39749" y="0"/>
                  </a:lnTo>
                  <a:lnTo>
                    <a:pt x="39749" y="0"/>
                  </a:lnTo>
                  <a:lnTo>
                    <a:pt x="39749" y="0"/>
                  </a:lnTo>
                  <a:lnTo>
                    <a:pt x="39327" y="0"/>
                  </a:lnTo>
                  <a:lnTo>
                    <a:pt x="39515" y="585"/>
                  </a:lnTo>
                  <a:lnTo>
                    <a:pt x="38247" y="4348"/>
                  </a:lnTo>
                  <a:lnTo>
                    <a:pt x="37074" y="585"/>
                  </a:lnTo>
                  <a:lnTo>
                    <a:pt x="37262" y="0"/>
                  </a:lnTo>
                  <a:lnTo>
                    <a:pt x="36840" y="0"/>
                  </a:lnTo>
                  <a:lnTo>
                    <a:pt x="36840" y="0"/>
                  </a:lnTo>
                  <a:lnTo>
                    <a:pt x="36840" y="0"/>
                  </a:lnTo>
                  <a:lnTo>
                    <a:pt x="36417" y="0"/>
                  </a:lnTo>
                  <a:lnTo>
                    <a:pt x="36652" y="585"/>
                  </a:lnTo>
                  <a:lnTo>
                    <a:pt x="35385" y="4348"/>
                  </a:lnTo>
                  <a:lnTo>
                    <a:pt x="34165" y="585"/>
                  </a:lnTo>
                  <a:lnTo>
                    <a:pt x="34399" y="0"/>
                  </a:lnTo>
                  <a:lnTo>
                    <a:pt x="33977" y="0"/>
                  </a:lnTo>
                  <a:lnTo>
                    <a:pt x="33977" y="0"/>
                  </a:lnTo>
                  <a:lnTo>
                    <a:pt x="33977" y="0"/>
                  </a:lnTo>
                  <a:lnTo>
                    <a:pt x="33554" y="0"/>
                  </a:lnTo>
                  <a:lnTo>
                    <a:pt x="33742" y="585"/>
                  </a:lnTo>
                  <a:lnTo>
                    <a:pt x="32475" y="4348"/>
                  </a:lnTo>
                  <a:lnTo>
                    <a:pt x="31302" y="585"/>
                  </a:lnTo>
                  <a:lnTo>
                    <a:pt x="31490" y="0"/>
                  </a:lnTo>
                  <a:lnTo>
                    <a:pt x="31067" y="0"/>
                  </a:lnTo>
                  <a:lnTo>
                    <a:pt x="31067" y="0"/>
                  </a:lnTo>
                  <a:lnTo>
                    <a:pt x="31067" y="0"/>
                  </a:lnTo>
                  <a:lnTo>
                    <a:pt x="30598" y="0"/>
                  </a:lnTo>
                  <a:lnTo>
                    <a:pt x="30879" y="585"/>
                  </a:lnTo>
                  <a:lnTo>
                    <a:pt x="29612" y="4348"/>
                  </a:lnTo>
                  <a:lnTo>
                    <a:pt x="28392" y="585"/>
                  </a:lnTo>
                  <a:lnTo>
                    <a:pt x="28627" y="0"/>
                  </a:lnTo>
                  <a:lnTo>
                    <a:pt x="28204" y="0"/>
                  </a:lnTo>
                  <a:lnTo>
                    <a:pt x="28111" y="0"/>
                  </a:lnTo>
                  <a:lnTo>
                    <a:pt x="28111" y="0"/>
                  </a:lnTo>
                  <a:lnTo>
                    <a:pt x="27688" y="0"/>
                  </a:lnTo>
                  <a:lnTo>
                    <a:pt x="27923" y="585"/>
                  </a:lnTo>
                  <a:lnTo>
                    <a:pt x="26703" y="4348"/>
                  </a:lnTo>
                  <a:lnTo>
                    <a:pt x="25436" y="585"/>
                  </a:lnTo>
                  <a:lnTo>
                    <a:pt x="25717" y="0"/>
                  </a:lnTo>
                  <a:lnTo>
                    <a:pt x="25248" y="0"/>
                  </a:lnTo>
                  <a:lnTo>
                    <a:pt x="25248" y="0"/>
                  </a:lnTo>
                  <a:lnTo>
                    <a:pt x="25248" y="0"/>
                  </a:lnTo>
                  <a:lnTo>
                    <a:pt x="24825" y="0"/>
                  </a:lnTo>
                  <a:lnTo>
                    <a:pt x="25013" y="585"/>
                  </a:lnTo>
                  <a:lnTo>
                    <a:pt x="23840" y="4348"/>
                  </a:lnTo>
                  <a:lnTo>
                    <a:pt x="22573" y="585"/>
                  </a:lnTo>
                  <a:lnTo>
                    <a:pt x="22761" y="0"/>
                  </a:lnTo>
                  <a:lnTo>
                    <a:pt x="22338" y="0"/>
                  </a:lnTo>
                  <a:lnTo>
                    <a:pt x="22338" y="0"/>
                  </a:lnTo>
                  <a:lnTo>
                    <a:pt x="22338" y="0"/>
                  </a:lnTo>
                  <a:lnTo>
                    <a:pt x="21916" y="0"/>
                  </a:lnTo>
                  <a:lnTo>
                    <a:pt x="22150" y="585"/>
                  </a:lnTo>
                  <a:lnTo>
                    <a:pt x="20930" y="4348"/>
                  </a:lnTo>
                  <a:lnTo>
                    <a:pt x="19663" y="585"/>
                  </a:lnTo>
                  <a:lnTo>
                    <a:pt x="19898" y="0"/>
                  </a:lnTo>
                  <a:lnTo>
                    <a:pt x="19475" y="0"/>
                  </a:lnTo>
                  <a:lnTo>
                    <a:pt x="19475" y="0"/>
                  </a:lnTo>
                  <a:lnTo>
                    <a:pt x="19475" y="0"/>
                  </a:lnTo>
                  <a:lnTo>
                    <a:pt x="19053" y="0"/>
                  </a:lnTo>
                  <a:lnTo>
                    <a:pt x="19241" y="585"/>
                  </a:lnTo>
                  <a:lnTo>
                    <a:pt x="18068" y="4348"/>
                  </a:lnTo>
                  <a:lnTo>
                    <a:pt x="16800" y="585"/>
                  </a:lnTo>
                  <a:lnTo>
                    <a:pt x="16988" y="0"/>
                  </a:lnTo>
                  <a:lnTo>
                    <a:pt x="16566" y="0"/>
                  </a:lnTo>
                  <a:lnTo>
                    <a:pt x="16566" y="0"/>
                  </a:lnTo>
                  <a:lnTo>
                    <a:pt x="16566" y="0"/>
                  </a:lnTo>
                  <a:lnTo>
                    <a:pt x="16143" y="0"/>
                  </a:lnTo>
                  <a:lnTo>
                    <a:pt x="16378" y="585"/>
                  </a:lnTo>
                  <a:lnTo>
                    <a:pt x="15158" y="4348"/>
                  </a:lnTo>
                  <a:lnTo>
                    <a:pt x="13891" y="585"/>
                  </a:lnTo>
                  <a:lnTo>
                    <a:pt x="14125" y="0"/>
                  </a:lnTo>
                  <a:lnTo>
                    <a:pt x="13703" y="0"/>
                  </a:lnTo>
                  <a:lnTo>
                    <a:pt x="13703" y="0"/>
                  </a:lnTo>
                  <a:lnTo>
                    <a:pt x="13703" y="0"/>
                  </a:lnTo>
                  <a:lnTo>
                    <a:pt x="13281" y="0"/>
                  </a:lnTo>
                  <a:lnTo>
                    <a:pt x="13468" y="585"/>
                  </a:lnTo>
                  <a:lnTo>
                    <a:pt x="12295" y="4348"/>
                  </a:lnTo>
                  <a:lnTo>
                    <a:pt x="11028" y="585"/>
                  </a:lnTo>
                  <a:lnTo>
                    <a:pt x="11216" y="0"/>
                  </a:lnTo>
                  <a:lnTo>
                    <a:pt x="10793" y="0"/>
                  </a:lnTo>
                  <a:lnTo>
                    <a:pt x="10793" y="0"/>
                  </a:lnTo>
                  <a:lnTo>
                    <a:pt x="10793" y="0"/>
                  </a:lnTo>
                  <a:lnTo>
                    <a:pt x="10371" y="0"/>
                  </a:lnTo>
                  <a:lnTo>
                    <a:pt x="10606" y="585"/>
                  </a:lnTo>
                  <a:lnTo>
                    <a:pt x="9339" y="4348"/>
                  </a:lnTo>
                  <a:lnTo>
                    <a:pt x="8118" y="585"/>
                  </a:lnTo>
                  <a:lnTo>
                    <a:pt x="8353" y="0"/>
                  </a:lnTo>
                  <a:lnTo>
                    <a:pt x="7931" y="0"/>
                  </a:lnTo>
                  <a:lnTo>
                    <a:pt x="7931" y="0"/>
                  </a:lnTo>
                  <a:lnTo>
                    <a:pt x="7931" y="0"/>
                  </a:lnTo>
                  <a:lnTo>
                    <a:pt x="7508" y="0"/>
                  </a:lnTo>
                  <a:lnTo>
                    <a:pt x="7696" y="585"/>
                  </a:lnTo>
                  <a:lnTo>
                    <a:pt x="6429" y="4348"/>
                  </a:lnTo>
                  <a:lnTo>
                    <a:pt x="5256" y="585"/>
                  </a:lnTo>
                  <a:lnTo>
                    <a:pt x="5443" y="0"/>
                  </a:lnTo>
                  <a:lnTo>
                    <a:pt x="5021" y="0"/>
                  </a:lnTo>
                  <a:lnTo>
                    <a:pt x="5021" y="0"/>
                  </a:lnTo>
                  <a:lnTo>
                    <a:pt x="5021" y="0"/>
                  </a:lnTo>
                  <a:lnTo>
                    <a:pt x="4646" y="0"/>
                  </a:lnTo>
                  <a:lnTo>
                    <a:pt x="4833" y="585"/>
                  </a:lnTo>
                  <a:lnTo>
                    <a:pt x="3566" y="4348"/>
                  </a:lnTo>
                  <a:lnTo>
                    <a:pt x="2393" y="585"/>
                  </a:lnTo>
                  <a:lnTo>
                    <a:pt x="2581" y="0"/>
                  </a:lnTo>
                  <a:lnTo>
                    <a:pt x="2158" y="0"/>
                  </a:lnTo>
                  <a:lnTo>
                    <a:pt x="2158" y="0"/>
                  </a:lnTo>
                  <a:lnTo>
                    <a:pt x="2158" y="0"/>
                  </a:lnTo>
                  <a:lnTo>
                    <a:pt x="1736" y="0"/>
                  </a:lnTo>
                  <a:lnTo>
                    <a:pt x="1971" y="585"/>
                  </a:lnTo>
                  <a:lnTo>
                    <a:pt x="703" y="4348"/>
                  </a:lnTo>
                  <a:lnTo>
                    <a:pt x="0" y="2090"/>
                  </a:lnTo>
                  <a:lnTo>
                    <a:pt x="0" y="3428"/>
                  </a:lnTo>
                  <a:lnTo>
                    <a:pt x="469" y="5101"/>
                  </a:lnTo>
                  <a:lnTo>
                    <a:pt x="0" y="6689"/>
                  </a:lnTo>
                  <a:lnTo>
                    <a:pt x="0" y="7944"/>
                  </a:lnTo>
                  <a:lnTo>
                    <a:pt x="703" y="5686"/>
                  </a:lnTo>
                  <a:lnTo>
                    <a:pt x="1971" y="9449"/>
                  </a:lnTo>
                  <a:lnTo>
                    <a:pt x="703" y="13379"/>
                  </a:lnTo>
                  <a:lnTo>
                    <a:pt x="0" y="10954"/>
                  </a:lnTo>
                  <a:lnTo>
                    <a:pt x="0" y="12376"/>
                  </a:lnTo>
                  <a:lnTo>
                    <a:pt x="469" y="13965"/>
                  </a:lnTo>
                  <a:lnTo>
                    <a:pt x="0" y="15637"/>
                  </a:lnTo>
                  <a:lnTo>
                    <a:pt x="0" y="16891"/>
                  </a:lnTo>
                  <a:lnTo>
                    <a:pt x="703" y="14634"/>
                  </a:lnTo>
                  <a:lnTo>
                    <a:pt x="1971" y="18397"/>
                  </a:lnTo>
                  <a:lnTo>
                    <a:pt x="703" y="22243"/>
                  </a:lnTo>
                  <a:lnTo>
                    <a:pt x="0" y="19902"/>
                  </a:lnTo>
                  <a:lnTo>
                    <a:pt x="0" y="21240"/>
                  </a:lnTo>
                  <a:lnTo>
                    <a:pt x="469" y="22912"/>
                  </a:lnTo>
                  <a:lnTo>
                    <a:pt x="0" y="24501"/>
                  </a:lnTo>
                  <a:lnTo>
                    <a:pt x="0" y="25923"/>
                  </a:lnTo>
                  <a:lnTo>
                    <a:pt x="703" y="23498"/>
                  </a:lnTo>
                  <a:lnTo>
                    <a:pt x="1971" y="27344"/>
                  </a:lnTo>
                  <a:lnTo>
                    <a:pt x="703" y="31108"/>
                  </a:lnTo>
                  <a:lnTo>
                    <a:pt x="0" y="28850"/>
                  </a:lnTo>
                  <a:lnTo>
                    <a:pt x="0" y="30104"/>
                  </a:lnTo>
                  <a:lnTo>
                    <a:pt x="469" y="31777"/>
                  </a:lnTo>
                  <a:lnTo>
                    <a:pt x="0" y="33365"/>
                  </a:lnTo>
                  <a:lnTo>
                    <a:pt x="0" y="34787"/>
                  </a:lnTo>
                  <a:lnTo>
                    <a:pt x="703" y="32362"/>
                  </a:lnTo>
                  <a:lnTo>
                    <a:pt x="1971" y="36292"/>
                  </a:lnTo>
                  <a:lnTo>
                    <a:pt x="703" y="40055"/>
                  </a:lnTo>
                  <a:lnTo>
                    <a:pt x="0" y="37797"/>
                  </a:lnTo>
                  <a:lnTo>
                    <a:pt x="0" y="39052"/>
                  </a:lnTo>
                  <a:lnTo>
                    <a:pt x="469" y="40641"/>
                  </a:lnTo>
                  <a:lnTo>
                    <a:pt x="0" y="42313"/>
                  </a:lnTo>
                  <a:lnTo>
                    <a:pt x="0" y="43651"/>
                  </a:lnTo>
                  <a:lnTo>
                    <a:pt x="703" y="41393"/>
                  </a:lnTo>
                  <a:lnTo>
                    <a:pt x="1971" y="45156"/>
                  </a:lnTo>
                  <a:lnTo>
                    <a:pt x="703" y="48919"/>
                  </a:lnTo>
                  <a:lnTo>
                    <a:pt x="0" y="46662"/>
                  </a:lnTo>
                  <a:lnTo>
                    <a:pt x="0" y="47916"/>
                  </a:lnTo>
                  <a:lnTo>
                    <a:pt x="469" y="49672"/>
                  </a:lnTo>
                  <a:lnTo>
                    <a:pt x="0" y="51261"/>
                  </a:lnTo>
                  <a:lnTo>
                    <a:pt x="0" y="52515"/>
                  </a:lnTo>
                  <a:lnTo>
                    <a:pt x="703" y="50257"/>
                  </a:lnTo>
                  <a:lnTo>
                    <a:pt x="1971" y="54020"/>
                  </a:lnTo>
                  <a:lnTo>
                    <a:pt x="703" y="57783"/>
                  </a:lnTo>
                  <a:lnTo>
                    <a:pt x="0" y="55526"/>
                  </a:lnTo>
                  <a:lnTo>
                    <a:pt x="0" y="56947"/>
                  </a:lnTo>
                  <a:lnTo>
                    <a:pt x="469" y="58536"/>
                  </a:lnTo>
                  <a:lnTo>
                    <a:pt x="0" y="60209"/>
                  </a:lnTo>
                  <a:lnTo>
                    <a:pt x="0" y="61463"/>
                  </a:lnTo>
                  <a:lnTo>
                    <a:pt x="703" y="59205"/>
                  </a:lnTo>
                  <a:lnTo>
                    <a:pt x="1971" y="62968"/>
                  </a:lnTo>
                  <a:lnTo>
                    <a:pt x="703" y="66815"/>
                  </a:lnTo>
                  <a:lnTo>
                    <a:pt x="0" y="64473"/>
                  </a:lnTo>
                  <a:lnTo>
                    <a:pt x="0" y="65811"/>
                  </a:lnTo>
                  <a:lnTo>
                    <a:pt x="469" y="67484"/>
                  </a:lnTo>
                  <a:lnTo>
                    <a:pt x="0" y="69073"/>
                  </a:lnTo>
                  <a:lnTo>
                    <a:pt x="0" y="70327"/>
                  </a:lnTo>
                  <a:lnTo>
                    <a:pt x="703" y="68069"/>
                  </a:lnTo>
                  <a:lnTo>
                    <a:pt x="1971" y="71832"/>
                  </a:lnTo>
                  <a:lnTo>
                    <a:pt x="703" y="75679"/>
                  </a:lnTo>
                  <a:lnTo>
                    <a:pt x="0" y="73337"/>
                  </a:lnTo>
                  <a:lnTo>
                    <a:pt x="0" y="74675"/>
                  </a:lnTo>
                  <a:lnTo>
                    <a:pt x="469" y="76348"/>
                  </a:lnTo>
                  <a:lnTo>
                    <a:pt x="0" y="77937"/>
                  </a:lnTo>
                  <a:lnTo>
                    <a:pt x="0" y="79358"/>
                  </a:lnTo>
                  <a:lnTo>
                    <a:pt x="703" y="76933"/>
                  </a:lnTo>
                  <a:lnTo>
                    <a:pt x="1971" y="80864"/>
                  </a:lnTo>
                  <a:lnTo>
                    <a:pt x="703" y="84627"/>
                  </a:lnTo>
                  <a:lnTo>
                    <a:pt x="0" y="82369"/>
                  </a:lnTo>
                  <a:lnTo>
                    <a:pt x="0" y="83623"/>
                  </a:lnTo>
                  <a:lnTo>
                    <a:pt x="469" y="85212"/>
                  </a:lnTo>
                  <a:lnTo>
                    <a:pt x="0" y="86885"/>
                  </a:lnTo>
                  <a:lnTo>
                    <a:pt x="0" y="88222"/>
                  </a:lnTo>
                  <a:lnTo>
                    <a:pt x="703" y="85881"/>
                  </a:lnTo>
                  <a:lnTo>
                    <a:pt x="1971" y="89728"/>
                  </a:lnTo>
                  <a:lnTo>
                    <a:pt x="703" y="93491"/>
                  </a:lnTo>
                  <a:lnTo>
                    <a:pt x="0" y="91233"/>
                  </a:lnTo>
                  <a:lnTo>
                    <a:pt x="0" y="92487"/>
                  </a:lnTo>
                  <a:lnTo>
                    <a:pt x="469" y="94076"/>
                  </a:lnTo>
                  <a:lnTo>
                    <a:pt x="0" y="95749"/>
                  </a:lnTo>
                  <a:lnTo>
                    <a:pt x="0" y="97087"/>
                  </a:lnTo>
                  <a:lnTo>
                    <a:pt x="703" y="94829"/>
                  </a:lnTo>
                  <a:lnTo>
                    <a:pt x="1971" y="98592"/>
                  </a:lnTo>
                  <a:lnTo>
                    <a:pt x="703" y="102355"/>
                  </a:lnTo>
                  <a:lnTo>
                    <a:pt x="0" y="100097"/>
                  </a:lnTo>
                  <a:lnTo>
                    <a:pt x="0" y="101519"/>
                  </a:lnTo>
                  <a:lnTo>
                    <a:pt x="469" y="103108"/>
                  </a:lnTo>
                  <a:lnTo>
                    <a:pt x="0" y="104780"/>
                  </a:lnTo>
                  <a:lnTo>
                    <a:pt x="0" y="106034"/>
                  </a:lnTo>
                  <a:lnTo>
                    <a:pt x="703" y="103777"/>
                  </a:lnTo>
                  <a:lnTo>
                    <a:pt x="1971" y="107540"/>
                  </a:lnTo>
                  <a:lnTo>
                    <a:pt x="703" y="111303"/>
                  </a:lnTo>
                  <a:lnTo>
                    <a:pt x="0" y="109045"/>
                  </a:lnTo>
                  <a:lnTo>
                    <a:pt x="0" y="110383"/>
                  </a:lnTo>
                  <a:lnTo>
                    <a:pt x="469" y="112055"/>
                  </a:lnTo>
                  <a:lnTo>
                    <a:pt x="0" y="113644"/>
                  </a:lnTo>
                  <a:lnTo>
                    <a:pt x="0" y="114898"/>
                  </a:lnTo>
                  <a:lnTo>
                    <a:pt x="703" y="112641"/>
                  </a:lnTo>
                  <a:lnTo>
                    <a:pt x="1971" y="116404"/>
                  </a:lnTo>
                  <a:lnTo>
                    <a:pt x="750" y="120000"/>
                  </a:lnTo>
                  <a:lnTo>
                    <a:pt x="1173" y="120000"/>
                  </a:lnTo>
                  <a:lnTo>
                    <a:pt x="2158" y="117156"/>
                  </a:lnTo>
                  <a:lnTo>
                    <a:pt x="3097" y="120000"/>
                  </a:lnTo>
                  <a:lnTo>
                    <a:pt x="3519" y="120000"/>
                  </a:lnTo>
                  <a:lnTo>
                    <a:pt x="2393" y="116404"/>
                  </a:lnTo>
                  <a:lnTo>
                    <a:pt x="3566" y="112641"/>
                  </a:lnTo>
                  <a:lnTo>
                    <a:pt x="4833" y="116404"/>
                  </a:lnTo>
                  <a:lnTo>
                    <a:pt x="3660" y="120000"/>
                  </a:lnTo>
                  <a:lnTo>
                    <a:pt x="4082" y="120000"/>
                  </a:lnTo>
                  <a:lnTo>
                    <a:pt x="5021" y="117156"/>
                  </a:lnTo>
                  <a:lnTo>
                    <a:pt x="5960" y="120000"/>
                  </a:lnTo>
                  <a:lnTo>
                    <a:pt x="6382" y="120000"/>
                  </a:lnTo>
                  <a:lnTo>
                    <a:pt x="5256" y="116404"/>
                  </a:lnTo>
                  <a:lnTo>
                    <a:pt x="6429" y="112641"/>
                  </a:lnTo>
                  <a:lnTo>
                    <a:pt x="7696" y="116404"/>
                  </a:lnTo>
                  <a:lnTo>
                    <a:pt x="6570" y="120000"/>
                  </a:lnTo>
                  <a:lnTo>
                    <a:pt x="6992" y="120000"/>
                  </a:lnTo>
                  <a:lnTo>
                    <a:pt x="7931" y="117156"/>
                  </a:lnTo>
                  <a:lnTo>
                    <a:pt x="8822" y="120000"/>
                  </a:lnTo>
                  <a:lnTo>
                    <a:pt x="9245" y="120000"/>
                  </a:lnTo>
                  <a:lnTo>
                    <a:pt x="8118" y="116404"/>
                  </a:lnTo>
                  <a:lnTo>
                    <a:pt x="9339" y="112641"/>
                  </a:lnTo>
                  <a:lnTo>
                    <a:pt x="10606" y="116404"/>
                  </a:lnTo>
                  <a:lnTo>
                    <a:pt x="9479" y="120000"/>
                  </a:lnTo>
                  <a:lnTo>
                    <a:pt x="9902" y="120000"/>
                  </a:lnTo>
                  <a:lnTo>
                    <a:pt x="10793" y="117156"/>
                  </a:lnTo>
                  <a:lnTo>
                    <a:pt x="11732" y="120000"/>
                  </a:lnTo>
                  <a:lnTo>
                    <a:pt x="12154" y="120000"/>
                  </a:lnTo>
                  <a:lnTo>
                    <a:pt x="11028" y="116404"/>
                  </a:lnTo>
                  <a:lnTo>
                    <a:pt x="12295" y="112641"/>
                  </a:lnTo>
                  <a:lnTo>
                    <a:pt x="13468" y="116404"/>
                  </a:lnTo>
                  <a:lnTo>
                    <a:pt x="12342" y="120000"/>
                  </a:lnTo>
                  <a:lnTo>
                    <a:pt x="12764" y="120000"/>
                  </a:lnTo>
                  <a:lnTo>
                    <a:pt x="13703" y="117156"/>
                  </a:lnTo>
                  <a:lnTo>
                    <a:pt x="14595" y="120000"/>
                  </a:lnTo>
                  <a:lnTo>
                    <a:pt x="15017" y="120000"/>
                  </a:lnTo>
                  <a:lnTo>
                    <a:pt x="13891" y="116404"/>
                  </a:lnTo>
                  <a:lnTo>
                    <a:pt x="15158" y="112641"/>
                  </a:lnTo>
                  <a:lnTo>
                    <a:pt x="16378" y="116404"/>
                  </a:lnTo>
                  <a:lnTo>
                    <a:pt x="15252" y="120000"/>
                  </a:lnTo>
                  <a:lnTo>
                    <a:pt x="15674" y="120000"/>
                  </a:lnTo>
                  <a:lnTo>
                    <a:pt x="16566" y="117156"/>
                  </a:lnTo>
                  <a:lnTo>
                    <a:pt x="17504" y="120000"/>
                  </a:lnTo>
                  <a:lnTo>
                    <a:pt x="17974" y="120000"/>
                  </a:lnTo>
                  <a:lnTo>
                    <a:pt x="16800" y="116404"/>
                  </a:lnTo>
                  <a:lnTo>
                    <a:pt x="18068" y="112641"/>
                  </a:lnTo>
                  <a:lnTo>
                    <a:pt x="19241" y="116404"/>
                  </a:lnTo>
                  <a:lnTo>
                    <a:pt x="18114" y="120000"/>
                  </a:lnTo>
                  <a:lnTo>
                    <a:pt x="18537" y="120000"/>
                  </a:lnTo>
                  <a:lnTo>
                    <a:pt x="19475" y="117156"/>
                  </a:lnTo>
                  <a:lnTo>
                    <a:pt x="20461" y="120000"/>
                  </a:lnTo>
                  <a:lnTo>
                    <a:pt x="20883" y="120000"/>
                  </a:lnTo>
                  <a:lnTo>
                    <a:pt x="19663" y="116404"/>
                  </a:lnTo>
                  <a:lnTo>
                    <a:pt x="20930" y="112641"/>
                  </a:lnTo>
                  <a:lnTo>
                    <a:pt x="22150" y="116404"/>
                  </a:lnTo>
                  <a:lnTo>
                    <a:pt x="21024" y="120000"/>
                  </a:lnTo>
                  <a:lnTo>
                    <a:pt x="21447" y="120000"/>
                  </a:lnTo>
                  <a:lnTo>
                    <a:pt x="22338" y="117156"/>
                  </a:lnTo>
                  <a:lnTo>
                    <a:pt x="23324" y="120000"/>
                  </a:lnTo>
                  <a:lnTo>
                    <a:pt x="23746" y="120000"/>
                  </a:lnTo>
                  <a:lnTo>
                    <a:pt x="22573" y="116404"/>
                  </a:lnTo>
                  <a:lnTo>
                    <a:pt x="23840" y="112641"/>
                  </a:lnTo>
                  <a:lnTo>
                    <a:pt x="25013" y="116404"/>
                  </a:lnTo>
                  <a:lnTo>
                    <a:pt x="23887" y="120000"/>
                  </a:lnTo>
                  <a:lnTo>
                    <a:pt x="24309" y="120000"/>
                  </a:lnTo>
                  <a:lnTo>
                    <a:pt x="25248" y="117156"/>
                  </a:lnTo>
                  <a:lnTo>
                    <a:pt x="26233" y="120000"/>
                  </a:lnTo>
                  <a:lnTo>
                    <a:pt x="26656" y="120000"/>
                  </a:lnTo>
                  <a:lnTo>
                    <a:pt x="25436" y="116404"/>
                  </a:lnTo>
                  <a:lnTo>
                    <a:pt x="26703" y="112641"/>
                  </a:lnTo>
                  <a:lnTo>
                    <a:pt x="27923" y="116404"/>
                  </a:lnTo>
                  <a:lnTo>
                    <a:pt x="26797" y="120000"/>
                  </a:lnTo>
                  <a:lnTo>
                    <a:pt x="27219" y="120000"/>
                  </a:lnTo>
                  <a:lnTo>
                    <a:pt x="28111" y="117156"/>
                  </a:lnTo>
                  <a:lnTo>
                    <a:pt x="29096" y="120000"/>
                  </a:lnTo>
                  <a:lnTo>
                    <a:pt x="29518" y="120000"/>
                  </a:lnTo>
                  <a:lnTo>
                    <a:pt x="28392" y="116404"/>
                  </a:lnTo>
                  <a:lnTo>
                    <a:pt x="29612" y="112641"/>
                  </a:lnTo>
                  <a:lnTo>
                    <a:pt x="30879" y="116404"/>
                  </a:lnTo>
                  <a:lnTo>
                    <a:pt x="29659" y="120000"/>
                  </a:lnTo>
                  <a:lnTo>
                    <a:pt x="30082" y="120000"/>
                  </a:lnTo>
                  <a:lnTo>
                    <a:pt x="31067" y="117156"/>
                  </a:lnTo>
                  <a:lnTo>
                    <a:pt x="32006" y="120000"/>
                  </a:lnTo>
                  <a:lnTo>
                    <a:pt x="32428" y="120000"/>
                  </a:lnTo>
                  <a:lnTo>
                    <a:pt x="31302" y="116404"/>
                  </a:lnTo>
                  <a:lnTo>
                    <a:pt x="32475" y="112641"/>
                  </a:lnTo>
                  <a:lnTo>
                    <a:pt x="33742" y="116404"/>
                  </a:lnTo>
                  <a:lnTo>
                    <a:pt x="32569" y="120000"/>
                  </a:lnTo>
                  <a:lnTo>
                    <a:pt x="32991" y="120000"/>
                  </a:lnTo>
                  <a:lnTo>
                    <a:pt x="33977" y="117156"/>
                  </a:lnTo>
                  <a:lnTo>
                    <a:pt x="34868" y="120000"/>
                  </a:lnTo>
                  <a:lnTo>
                    <a:pt x="35291" y="120000"/>
                  </a:lnTo>
                  <a:lnTo>
                    <a:pt x="34165" y="116404"/>
                  </a:lnTo>
                  <a:lnTo>
                    <a:pt x="35385" y="112641"/>
                  </a:lnTo>
                  <a:lnTo>
                    <a:pt x="36652" y="116404"/>
                  </a:lnTo>
                  <a:lnTo>
                    <a:pt x="35432" y="120000"/>
                  </a:lnTo>
                  <a:lnTo>
                    <a:pt x="35854" y="120000"/>
                  </a:lnTo>
                  <a:lnTo>
                    <a:pt x="36840" y="117156"/>
                  </a:lnTo>
                  <a:lnTo>
                    <a:pt x="37778" y="120000"/>
                  </a:lnTo>
                  <a:lnTo>
                    <a:pt x="38201" y="120000"/>
                  </a:lnTo>
                  <a:lnTo>
                    <a:pt x="37074" y="116404"/>
                  </a:lnTo>
                  <a:lnTo>
                    <a:pt x="38247" y="112641"/>
                  </a:lnTo>
                  <a:lnTo>
                    <a:pt x="39515" y="116404"/>
                  </a:lnTo>
                  <a:lnTo>
                    <a:pt x="38341" y="120000"/>
                  </a:lnTo>
                  <a:lnTo>
                    <a:pt x="38764" y="120000"/>
                  </a:lnTo>
                  <a:lnTo>
                    <a:pt x="39749" y="117156"/>
                  </a:lnTo>
                  <a:lnTo>
                    <a:pt x="40641" y="120000"/>
                  </a:lnTo>
                  <a:lnTo>
                    <a:pt x="41063" y="120000"/>
                  </a:lnTo>
                  <a:lnTo>
                    <a:pt x="39937" y="116404"/>
                  </a:lnTo>
                  <a:lnTo>
                    <a:pt x="41157" y="112641"/>
                  </a:lnTo>
                  <a:lnTo>
                    <a:pt x="42424" y="116404"/>
                  </a:lnTo>
                  <a:lnTo>
                    <a:pt x="41298" y="120000"/>
                  </a:lnTo>
                  <a:lnTo>
                    <a:pt x="41720" y="120000"/>
                  </a:lnTo>
                  <a:lnTo>
                    <a:pt x="42612" y="117156"/>
                  </a:lnTo>
                  <a:lnTo>
                    <a:pt x="43551" y="120000"/>
                  </a:lnTo>
                  <a:lnTo>
                    <a:pt x="43973" y="120000"/>
                  </a:lnTo>
                  <a:lnTo>
                    <a:pt x="42847" y="116404"/>
                  </a:lnTo>
                  <a:lnTo>
                    <a:pt x="44020" y="112641"/>
                  </a:lnTo>
                  <a:lnTo>
                    <a:pt x="45287" y="116404"/>
                  </a:lnTo>
                  <a:lnTo>
                    <a:pt x="44161" y="120000"/>
                  </a:lnTo>
                  <a:lnTo>
                    <a:pt x="44583" y="120000"/>
                  </a:lnTo>
                  <a:lnTo>
                    <a:pt x="45522" y="117156"/>
                  </a:lnTo>
                  <a:lnTo>
                    <a:pt x="46413" y="120000"/>
                  </a:lnTo>
                  <a:lnTo>
                    <a:pt x="46836" y="120000"/>
                  </a:lnTo>
                  <a:lnTo>
                    <a:pt x="45709" y="116404"/>
                  </a:lnTo>
                  <a:lnTo>
                    <a:pt x="46976" y="112641"/>
                  </a:lnTo>
                  <a:lnTo>
                    <a:pt x="48197" y="116404"/>
                  </a:lnTo>
                  <a:lnTo>
                    <a:pt x="47070" y="120000"/>
                  </a:lnTo>
                  <a:lnTo>
                    <a:pt x="47493" y="120000"/>
                  </a:lnTo>
                  <a:lnTo>
                    <a:pt x="48384" y="117156"/>
                  </a:lnTo>
                  <a:lnTo>
                    <a:pt x="49323" y="120000"/>
                  </a:lnTo>
                  <a:lnTo>
                    <a:pt x="49745" y="120000"/>
                  </a:lnTo>
                  <a:lnTo>
                    <a:pt x="48619" y="116404"/>
                  </a:lnTo>
                  <a:lnTo>
                    <a:pt x="49886" y="112641"/>
                  </a:lnTo>
                  <a:lnTo>
                    <a:pt x="51059" y="116404"/>
                  </a:lnTo>
                  <a:lnTo>
                    <a:pt x="49933" y="120000"/>
                  </a:lnTo>
                  <a:lnTo>
                    <a:pt x="50355" y="120000"/>
                  </a:lnTo>
                  <a:lnTo>
                    <a:pt x="51294" y="117156"/>
                  </a:lnTo>
                  <a:lnTo>
                    <a:pt x="52186" y="120000"/>
                  </a:lnTo>
                  <a:lnTo>
                    <a:pt x="52702" y="120000"/>
                  </a:lnTo>
                  <a:lnTo>
                    <a:pt x="51482" y="116404"/>
                  </a:lnTo>
                  <a:lnTo>
                    <a:pt x="52749" y="112641"/>
                  </a:lnTo>
                  <a:lnTo>
                    <a:pt x="53969" y="116404"/>
                  </a:lnTo>
                  <a:lnTo>
                    <a:pt x="52843" y="120000"/>
                  </a:lnTo>
                  <a:lnTo>
                    <a:pt x="53265" y="120000"/>
                  </a:lnTo>
                  <a:lnTo>
                    <a:pt x="54157" y="117156"/>
                  </a:lnTo>
                  <a:lnTo>
                    <a:pt x="55142" y="120000"/>
                  </a:lnTo>
                  <a:lnTo>
                    <a:pt x="55565" y="120000"/>
                  </a:lnTo>
                  <a:lnTo>
                    <a:pt x="54391" y="116404"/>
                  </a:lnTo>
                  <a:lnTo>
                    <a:pt x="55658" y="112641"/>
                  </a:lnTo>
                  <a:lnTo>
                    <a:pt x="56832" y="116404"/>
                  </a:lnTo>
                  <a:lnTo>
                    <a:pt x="55705" y="120000"/>
                  </a:lnTo>
                  <a:lnTo>
                    <a:pt x="56128" y="120000"/>
                  </a:lnTo>
                  <a:lnTo>
                    <a:pt x="57066" y="117156"/>
                  </a:lnTo>
                  <a:lnTo>
                    <a:pt x="58052" y="120000"/>
                  </a:lnTo>
                  <a:lnTo>
                    <a:pt x="58474" y="120000"/>
                  </a:lnTo>
                  <a:lnTo>
                    <a:pt x="57254" y="116404"/>
                  </a:lnTo>
                  <a:lnTo>
                    <a:pt x="58521" y="112641"/>
                  </a:lnTo>
                  <a:lnTo>
                    <a:pt x="59741" y="116404"/>
                  </a:lnTo>
                  <a:lnTo>
                    <a:pt x="58615" y="120000"/>
                  </a:lnTo>
                  <a:lnTo>
                    <a:pt x="59037" y="120000"/>
                  </a:lnTo>
                  <a:lnTo>
                    <a:pt x="59929" y="117156"/>
                  </a:lnTo>
                  <a:lnTo>
                    <a:pt x="60915" y="120000"/>
                  </a:lnTo>
                  <a:lnTo>
                    <a:pt x="61337" y="120000"/>
                  </a:lnTo>
                  <a:lnTo>
                    <a:pt x="60164" y="116404"/>
                  </a:lnTo>
                  <a:lnTo>
                    <a:pt x="61431" y="112641"/>
                  </a:lnTo>
                  <a:lnTo>
                    <a:pt x="62604" y="116404"/>
                  </a:lnTo>
                  <a:lnTo>
                    <a:pt x="61478" y="120000"/>
                  </a:lnTo>
                  <a:lnTo>
                    <a:pt x="61900" y="120000"/>
                  </a:lnTo>
                  <a:lnTo>
                    <a:pt x="62839" y="117156"/>
                  </a:lnTo>
                  <a:lnTo>
                    <a:pt x="63824" y="120000"/>
                  </a:lnTo>
                  <a:lnTo>
                    <a:pt x="64247" y="120000"/>
                  </a:lnTo>
                  <a:lnTo>
                    <a:pt x="63120" y="116404"/>
                  </a:lnTo>
                  <a:lnTo>
                    <a:pt x="64294" y="112641"/>
                  </a:lnTo>
                  <a:lnTo>
                    <a:pt x="65561" y="116404"/>
                  </a:lnTo>
                  <a:lnTo>
                    <a:pt x="64387" y="120000"/>
                  </a:lnTo>
                  <a:lnTo>
                    <a:pt x="64810" y="120000"/>
                  </a:lnTo>
                  <a:lnTo>
                    <a:pt x="65795" y="117156"/>
                  </a:lnTo>
                  <a:lnTo>
                    <a:pt x="66687" y="120000"/>
                  </a:lnTo>
                  <a:lnTo>
                    <a:pt x="67109" y="120000"/>
                  </a:lnTo>
                  <a:lnTo>
                    <a:pt x="65983" y="116404"/>
                  </a:lnTo>
                  <a:lnTo>
                    <a:pt x="67203" y="112641"/>
                  </a:lnTo>
                  <a:lnTo>
                    <a:pt x="68470" y="116404"/>
                  </a:lnTo>
                  <a:lnTo>
                    <a:pt x="67250" y="120000"/>
                  </a:lnTo>
                  <a:lnTo>
                    <a:pt x="67673" y="120000"/>
                  </a:lnTo>
                  <a:lnTo>
                    <a:pt x="68658" y="117156"/>
                  </a:lnTo>
                  <a:lnTo>
                    <a:pt x="69597" y="120000"/>
                  </a:lnTo>
                  <a:lnTo>
                    <a:pt x="70019" y="120000"/>
                  </a:lnTo>
                  <a:lnTo>
                    <a:pt x="68893" y="116404"/>
                  </a:lnTo>
                  <a:lnTo>
                    <a:pt x="70066" y="112641"/>
                  </a:lnTo>
                  <a:lnTo>
                    <a:pt x="71333" y="116404"/>
                  </a:lnTo>
                  <a:lnTo>
                    <a:pt x="70160" y="120000"/>
                  </a:lnTo>
                  <a:lnTo>
                    <a:pt x="70582" y="120000"/>
                  </a:lnTo>
                  <a:lnTo>
                    <a:pt x="71568" y="117156"/>
                  </a:lnTo>
                  <a:lnTo>
                    <a:pt x="72459" y="120000"/>
                  </a:lnTo>
                  <a:lnTo>
                    <a:pt x="72882" y="120000"/>
                  </a:lnTo>
                  <a:lnTo>
                    <a:pt x="71755" y="116404"/>
                  </a:lnTo>
                  <a:lnTo>
                    <a:pt x="72976" y="112641"/>
                  </a:lnTo>
                  <a:lnTo>
                    <a:pt x="74243" y="116404"/>
                  </a:lnTo>
                  <a:lnTo>
                    <a:pt x="73023" y="120000"/>
                  </a:lnTo>
                  <a:lnTo>
                    <a:pt x="73445" y="120000"/>
                  </a:lnTo>
                  <a:lnTo>
                    <a:pt x="74430" y="117156"/>
                  </a:lnTo>
                  <a:lnTo>
                    <a:pt x="75369" y="120000"/>
                  </a:lnTo>
                  <a:lnTo>
                    <a:pt x="75791" y="120000"/>
                  </a:lnTo>
                  <a:lnTo>
                    <a:pt x="74665" y="116404"/>
                  </a:lnTo>
                  <a:lnTo>
                    <a:pt x="75838" y="112641"/>
                  </a:lnTo>
                  <a:lnTo>
                    <a:pt x="77105" y="116404"/>
                  </a:lnTo>
                  <a:lnTo>
                    <a:pt x="75979" y="120000"/>
                  </a:lnTo>
                  <a:lnTo>
                    <a:pt x="76402" y="120000"/>
                  </a:lnTo>
                  <a:lnTo>
                    <a:pt x="77340" y="117156"/>
                  </a:lnTo>
                  <a:lnTo>
                    <a:pt x="78232" y="120000"/>
                  </a:lnTo>
                  <a:lnTo>
                    <a:pt x="78654" y="120000"/>
                  </a:lnTo>
                  <a:lnTo>
                    <a:pt x="77528" y="116404"/>
                  </a:lnTo>
                  <a:lnTo>
                    <a:pt x="78748" y="112641"/>
                  </a:lnTo>
                  <a:lnTo>
                    <a:pt x="80015" y="116404"/>
                  </a:lnTo>
                  <a:lnTo>
                    <a:pt x="78889" y="120000"/>
                  </a:lnTo>
                  <a:lnTo>
                    <a:pt x="79311" y="120000"/>
                  </a:lnTo>
                  <a:lnTo>
                    <a:pt x="80203" y="117156"/>
                  </a:lnTo>
                  <a:lnTo>
                    <a:pt x="81141" y="120000"/>
                  </a:lnTo>
                  <a:lnTo>
                    <a:pt x="81564" y="120000"/>
                  </a:lnTo>
                  <a:lnTo>
                    <a:pt x="80438" y="116404"/>
                  </a:lnTo>
                  <a:lnTo>
                    <a:pt x="81705" y="112641"/>
                  </a:lnTo>
                  <a:lnTo>
                    <a:pt x="82878" y="116404"/>
                  </a:lnTo>
                  <a:lnTo>
                    <a:pt x="81752" y="120000"/>
                  </a:lnTo>
                  <a:lnTo>
                    <a:pt x="82174" y="120000"/>
                  </a:lnTo>
                  <a:lnTo>
                    <a:pt x="83113" y="117156"/>
                  </a:lnTo>
                  <a:lnTo>
                    <a:pt x="84004" y="120000"/>
                  </a:lnTo>
                  <a:lnTo>
                    <a:pt x="84427" y="120000"/>
                  </a:lnTo>
                  <a:lnTo>
                    <a:pt x="83300" y="116404"/>
                  </a:lnTo>
                  <a:lnTo>
                    <a:pt x="84567" y="112641"/>
                  </a:lnTo>
                  <a:lnTo>
                    <a:pt x="85788" y="116404"/>
                  </a:lnTo>
                  <a:lnTo>
                    <a:pt x="84661" y="120000"/>
                  </a:lnTo>
                  <a:lnTo>
                    <a:pt x="85084" y="120000"/>
                  </a:lnTo>
                  <a:lnTo>
                    <a:pt x="85975" y="117156"/>
                  </a:lnTo>
                  <a:lnTo>
                    <a:pt x="86914" y="120000"/>
                  </a:lnTo>
                  <a:lnTo>
                    <a:pt x="87383" y="120000"/>
                  </a:lnTo>
                  <a:lnTo>
                    <a:pt x="86210" y="116404"/>
                  </a:lnTo>
                  <a:lnTo>
                    <a:pt x="87477" y="112641"/>
                  </a:lnTo>
                  <a:lnTo>
                    <a:pt x="88650" y="116404"/>
                  </a:lnTo>
                  <a:lnTo>
                    <a:pt x="87524" y="120000"/>
                  </a:lnTo>
                  <a:lnTo>
                    <a:pt x="87946" y="120000"/>
                  </a:lnTo>
                  <a:lnTo>
                    <a:pt x="88885" y="117156"/>
                  </a:lnTo>
                  <a:lnTo>
                    <a:pt x="89870" y="120000"/>
                  </a:lnTo>
                  <a:lnTo>
                    <a:pt x="90293" y="120000"/>
                  </a:lnTo>
                  <a:lnTo>
                    <a:pt x="89073" y="116404"/>
                  </a:lnTo>
                  <a:lnTo>
                    <a:pt x="90340" y="112641"/>
                  </a:lnTo>
                  <a:lnTo>
                    <a:pt x="91560" y="116404"/>
                  </a:lnTo>
                  <a:lnTo>
                    <a:pt x="90434" y="120000"/>
                  </a:lnTo>
                  <a:lnTo>
                    <a:pt x="90856" y="120000"/>
                  </a:lnTo>
                  <a:lnTo>
                    <a:pt x="91748" y="117156"/>
                  </a:lnTo>
                  <a:lnTo>
                    <a:pt x="92733" y="120000"/>
                  </a:lnTo>
                  <a:lnTo>
                    <a:pt x="93156" y="120000"/>
                  </a:lnTo>
                  <a:lnTo>
                    <a:pt x="91982" y="116404"/>
                  </a:lnTo>
                  <a:lnTo>
                    <a:pt x="93249" y="112641"/>
                  </a:lnTo>
                  <a:lnTo>
                    <a:pt x="94423" y="116404"/>
                  </a:lnTo>
                  <a:lnTo>
                    <a:pt x="93296" y="120000"/>
                  </a:lnTo>
                  <a:lnTo>
                    <a:pt x="93719" y="120000"/>
                  </a:lnTo>
                  <a:lnTo>
                    <a:pt x="94657" y="117156"/>
                  </a:lnTo>
                  <a:lnTo>
                    <a:pt x="95643" y="120000"/>
                  </a:lnTo>
                  <a:lnTo>
                    <a:pt x="96065" y="120000"/>
                  </a:lnTo>
                  <a:lnTo>
                    <a:pt x="94845" y="116404"/>
                  </a:lnTo>
                  <a:lnTo>
                    <a:pt x="96112" y="112641"/>
                  </a:lnTo>
                  <a:lnTo>
                    <a:pt x="97332" y="116404"/>
                  </a:lnTo>
                  <a:lnTo>
                    <a:pt x="96206" y="120000"/>
                  </a:lnTo>
                  <a:lnTo>
                    <a:pt x="96628" y="120000"/>
                  </a:lnTo>
                  <a:lnTo>
                    <a:pt x="97520" y="117156"/>
                  </a:lnTo>
                  <a:lnTo>
                    <a:pt x="98506" y="120000"/>
                  </a:lnTo>
                  <a:lnTo>
                    <a:pt x="98928" y="120000"/>
                  </a:lnTo>
                  <a:lnTo>
                    <a:pt x="97802" y="116404"/>
                  </a:lnTo>
                  <a:lnTo>
                    <a:pt x="99022" y="112641"/>
                  </a:lnTo>
                  <a:lnTo>
                    <a:pt x="100289" y="116404"/>
                  </a:lnTo>
                  <a:lnTo>
                    <a:pt x="99069" y="120000"/>
                  </a:lnTo>
                  <a:lnTo>
                    <a:pt x="99491" y="120000"/>
                  </a:lnTo>
                  <a:lnTo>
                    <a:pt x="100477" y="117156"/>
                  </a:lnTo>
                  <a:lnTo>
                    <a:pt x="101415" y="120000"/>
                  </a:lnTo>
                  <a:lnTo>
                    <a:pt x="101838" y="120000"/>
                  </a:lnTo>
                  <a:lnTo>
                    <a:pt x="100711" y="116404"/>
                  </a:lnTo>
                  <a:lnTo>
                    <a:pt x="101885" y="112641"/>
                  </a:lnTo>
                  <a:lnTo>
                    <a:pt x="103152" y="116404"/>
                  </a:lnTo>
                  <a:lnTo>
                    <a:pt x="101978" y="120000"/>
                  </a:lnTo>
                  <a:lnTo>
                    <a:pt x="102401" y="120000"/>
                  </a:lnTo>
                  <a:lnTo>
                    <a:pt x="103386" y="117156"/>
                  </a:lnTo>
                  <a:lnTo>
                    <a:pt x="104278" y="120000"/>
                  </a:lnTo>
                  <a:lnTo>
                    <a:pt x="104700" y="120000"/>
                  </a:lnTo>
                  <a:lnTo>
                    <a:pt x="103574" y="116404"/>
                  </a:lnTo>
                  <a:lnTo>
                    <a:pt x="104794" y="112641"/>
                  </a:lnTo>
                  <a:lnTo>
                    <a:pt x="106061" y="116404"/>
                  </a:lnTo>
                  <a:lnTo>
                    <a:pt x="104841" y="120000"/>
                  </a:lnTo>
                  <a:lnTo>
                    <a:pt x="105263" y="120000"/>
                  </a:lnTo>
                  <a:lnTo>
                    <a:pt x="106249" y="117156"/>
                  </a:lnTo>
                  <a:lnTo>
                    <a:pt x="107188" y="120000"/>
                  </a:lnTo>
                  <a:lnTo>
                    <a:pt x="107610" y="120000"/>
                  </a:lnTo>
                  <a:lnTo>
                    <a:pt x="106484" y="116404"/>
                  </a:lnTo>
                  <a:lnTo>
                    <a:pt x="107657" y="112641"/>
                  </a:lnTo>
                  <a:lnTo>
                    <a:pt x="108924" y="116404"/>
                  </a:lnTo>
                  <a:lnTo>
                    <a:pt x="107751" y="120000"/>
                  </a:lnTo>
                  <a:lnTo>
                    <a:pt x="108173" y="120000"/>
                  </a:lnTo>
                  <a:lnTo>
                    <a:pt x="109159" y="117156"/>
                  </a:lnTo>
                  <a:lnTo>
                    <a:pt x="110050" y="120000"/>
                  </a:lnTo>
                  <a:lnTo>
                    <a:pt x="110473" y="120000"/>
                  </a:lnTo>
                  <a:lnTo>
                    <a:pt x="109346" y="116404"/>
                  </a:lnTo>
                  <a:lnTo>
                    <a:pt x="110567" y="112641"/>
                  </a:lnTo>
                  <a:lnTo>
                    <a:pt x="111834" y="116404"/>
                  </a:lnTo>
                  <a:lnTo>
                    <a:pt x="110707" y="120000"/>
                  </a:lnTo>
                  <a:lnTo>
                    <a:pt x="111130" y="120000"/>
                  </a:lnTo>
                  <a:lnTo>
                    <a:pt x="112021" y="117156"/>
                  </a:lnTo>
                  <a:lnTo>
                    <a:pt x="112960" y="120000"/>
                  </a:lnTo>
                  <a:lnTo>
                    <a:pt x="113382" y="120000"/>
                  </a:lnTo>
                  <a:lnTo>
                    <a:pt x="112256" y="116404"/>
                  </a:lnTo>
                  <a:lnTo>
                    <a:pt x="113429" y="112641"/>
                  </a:lnTo>
                  <a:lnTo>
                    <a:pt x="114696" y="116404"/>
                  </a:lnTo>
                  <a:lnTo>
                    <a:pt x="113570" y="120000"/>
                  </a:lnTo>
                  <a:lnTo>
                    <a:pt x="113992" y="120000"/>
                  </a:lnTo>
                  <a:lnTo>
                    <a:pt x="114931" y="117156"/>
                  </a:lnTo>
                  <a:lnTo>
                    <a:pt x="115823" y="120000"/>
                  </a:lnTo>
                  <a:lnTo>
                    <a:pt x="116245" y="120000"/>
                  </a:lnTo>
                  <a:lnTo>
                    <a:pt x="115119" y="116404"/>
                  </a:lnTo>
                  <a:lnTo>
                    <a:pt x="116386" y="112641"/>
                  </a:lnTo>
                  <a:lnTo>
                    <a:pt x="117606" y="116404"/>
                  </a:lnTo>
                  <a:lnTo>
                    <a:pt x="116480" y="120000"/>
                  </a:lnTo>
                  <a:lnTo>
                    <a:pt x="116902" y="120000"/>
                  </a:lnTo>
                  <a:lnTo>
                    <a:pt x="117794" y="117156"/>
                  </a:lnTo>
                  <a:lnTo>
                    <a:pt x="118732" y="120000"/>
                  </a:lnTo>
                  <a:lnTo>
                    <a:pt x="119155" y="120000"/>
                  </a:lnTo>
                  <a:lnTo>
                    <a:pt x="118028" y="116404"/>
                  </a:lnTo>
                  <a:lnTo>
                    <a:pt x="119296" y="112641"/>
                  </a:lnTo>
                  <a:lnTo>
                    <a:pt x="120000" y="114815"/>
                  </a:lnTo>
                  <a:lnTo>
                    <a:pt x="120000" y="113560"/>
                  </a:lnTo>
                  <a:lnTo>
                    <a:pt x="119483" y="112055"/>
                  </a:lnTo>
                  <a:lnTo>
                    <a:pt x="120000" y="110550"/>
                  </a:lnTo>
                  <a:lnTo>
                    <a:pt x="120000" y="109128"/>
                  </a:lnTo>
                  <a:lnTo>
                    <a:pt x="119296" y="111303"/>
                  </a:lnTo>
                  <a:lnTo>
                    <a:pt x="118028" y="107540"/>
                  </a:lnTo>
                  <a:lnTo>
                    <a:pt x="119296" y="103777"/>
                  </a:lnTo>
                  <a:lnTo>
                    <a:pt x="120000" y="105867"/>
                  </a:lnTo>
                  <a:lnTo>
                    <a:pt x="120000" y="104613"/>
                  </a:lnTo>
                  <a:lnTo>
                    <a:pt x="119483" y="103108"/>
                  </a:lnTo>
                  <a:lnTo>
                    <a:pt x="120000" y="101602"/>
                  </a:lnTo>
                  <a:lnTo>
                    <a:pt x="120000" y="100264"/>
                  </a:lnTo>
                  <a:lnTo>
                    <a:pt x="119296" y="102355"/>
                  </a:lnTo>
                  <a:lnTo>
                    <a:pt x="118028" y="98592"/>
                  </a:lnTo>
                  <a:lnTo>
                    <a:pt x="119296" y="94829"/>
                  </a:lnTo>
                  <a:lnTo>
                    <a:pt x="120000" y="97003"/>
                  </a:lnTo>
                  <a:lnTo>
                    <a:pt x="120000" y="95581"/>
                  </a:lnTo>
                  <a:lnTo>
                    <a:pt x="119483" y="94076"/>
                  </a:lnTo>
                  <a:lnTo>
                    <a:pt x="120000" y="92655"/>
                  </a:lnTo>
                  <a:lnTo>
                    <a:pt x="120000" y="91400"/>
                  </a:lnTo>
                  <a:lnTo>
                    <a:pt x="119296" y="93491"/>
                  </a:lnTo>
                  <a:lnTo>
                    <a:pt x="118028" y="89728"/>
                  </a:lnTo>
                  <a:lnTo>
                    <a:pt x="119296" y="85881"/>
                  </a:lnTo>
                  <a:lnTo>
                    <a:pt x="120000" y="88139"/>
                  </a:lnTo>
                  <a:lnTo>
                    <a:pt x="120000" y="86717"/>
                  </a:lnTo>
                  <a:lnTo>
                    <a:pt x="119483" y="85212"/>
                  </a:lnTo>
                  <a:lnTo>
                    <a:pt x="120000" y="83707"/>
                  </a:lnTo>
                  <a:lnTo>
                    <a:pt x="120000" y="82452"/>
                  </a:lnTo>
                  <a:lnTo>
                    <a:pt x="119296" y="84627"/>
                  </a:lnTo>
                  <a:lnTo>
                    <a:pt x="118028" y="80864"/>
                  </a:lnTo>
                  <a:lnTo>
                    <a:pt x="119296" y="76933"/>
                  </a:lnTo>
                  <a:lnTo>
                    <a:pt x="120000" y="79191"/>
                  </a:lnTo>
                  <a:lnTo>
                    <a:pt x="120000" y="77853"/>
                  </a:lnTo>
                  <a:lnTo>
                    <a:pt x="119483" y="76348"/>
                  </a:lnTo>
                  <a:lnTo>
                    <a:pt x="120000" y="74843"/>
                  </a:lnTo>
                  <a:lnTo>
                    <a:pt x="120000" y="73588"/>
                  </a:lnTo>
                  <a:lnTo>
                    <a:pt x="119296" y="75679"/>
                  </a:lnTo>
                  <a:lnTo>
                    <a:pt x="118028" y="71832"/>
                  </a:lnTo>
                  <a:lnTo>
                    <a:pt x="119296" y="68069"/>
                  </a:lnTo>
                  <a:lnTo>
                    <a:pt x="120000" y="70243"/>
                  </a:lnTo>
                  <a:lnTo>
                    <a:pt x="120000" y="68989"/>
                  </a:lnTo>
                  <a:lnTo>
                    <a:pt x="119483" y="67484"/>
                  </a:lnTo>
                  <a:lnTo>
                    <a:pt x="120000" y="65979"/>
                  </a:lnTo>
                  <a:lnTo>
                    <a:pt x="120000" y="64557"/>
                  </a:lnTo>
                  <a:lnTo>
                    <a:pt x="119296" y="66815"/>
                  </a:lnTo>
                  <a:lnTo>
                    <a:pt x="118028" y="62968"/>
                  </a:lnTo>
                  <a:lnTo>
                    <a:pt x="119296" y="59205"/>
                  </a:lnTo>
                  <a:lnTo>
                    <a:pt x="120000" y="61296"/>
                  </a:lnTo>
                  <a:lnTo>
                    <a:pt x="120000" y="60041"/>
                  </a:lnTo>
                  <a:lnTo>
                    <a:pt x="119483" y="58536"/>
                  </a:lnTo>
                  <a:lnTo>
                    <a:pt x="120000" y="57031"/>
                  </a:lnTo>
                  <a:lnTo>
                    <a:pt x="120000" y="55693"/>
                  </a:lnTo>
                  <a:lnTo>
                    <a:pt x="119296" y="57783"/>
                  </a:lnTo>
                  <a:lnTo>
                    <a:pt x="118028" y="54020"/>
                  </a:lnTo>
                  <a:lnTo>
                    <a:pt x="119296" y="50257"/>
                  </a:lnTo>
                  <a:lnTo>
                    <a:pt x="120000" y="52432"/>
                  </a:lnTo>
                  <a:lnTo>
                    <a:pt x="120000" y="51177"/>
                  </a:lnTo>
                  <a:lnTo>
                    <a:pt x="119483" y="49672"/>
                  </a:lnTo>
                  <a:lnTo>
                    <a:pt x="120000" y="48083"/>
                  </a:lnTo>
                  <a:lnTo>
                    <a:pt x="120000" y="46829"/>
                  </a:lnTo>
                  <a:lnTo>
                    <a:pt x="119296" y="48919"/>
                  </a:lnTo>
                  <a:lnTo>
                    <a:pt x="118028" y="45156"/>
                  </a:lnTo>
                  <a:lnTo>
                    <a:pt x="119296" y="41393"/>
                  </a:lnTo>
                  <a:lnTo>
                    <a:pt x="120000" y="43567"/>
                  </a:lnTo>
                  <a:lnTo>
                    <a:pt x="120000" y="42146"/>
                  </a:lnTo>
                  <a:lnTo>
                    <a:pt x="119483" y="40641"/>
                  </a:lnTo>
                  <a:lnTo>
                    <a:pt x="120000" y="39135"/>
                  </a:lnTo>
                  <a:lnTo>
                    <a:pt x="120000" y="37881"/>
                  </a:lnTo>
                  <a:lnTo>
                    <a:pt x="119296" y="40055"/>
                  </a:lnTo>
                  <a:lnTo>
                    <a:pt x="118028" y="36292"/>
                  </a:lnTo>
                  <a:lnTo>
                    <a:pt x="119296" y="32362"/>
                  </a:lnTo>
                  <a:lnTo>
                    <a:pt x="120000" y="34620"/>
                  </a:lnTo>
                  <a:lnTo>
                    <a:pt x="120000" y="33282"/>
                  </a:lnTo>
                  <a:lnTo>
                    <a:pt x="119483" y="31777"/>
                  </a:lnTo>
                  <a:lnTo>
                    <a:pt x="120000" y="30271"/>
                  </a:lnTo>
                  <a:lnTo>
                    <a:pt x="120000" y="29017"/>
                  </a:lnTo>
                  <a:lnTo>
                    <a:pt x="119296" y="31108"/>
                  </a:lnTo>
                  <a:lnTo>
                    <a:pt x="118028" y="27344"/>
                  </a:lnTo>
                  <a:lnTo>
                    <a:pt x="119296" y="23498"/>
                  </a:lnTo>
                  <a:lnTo>
                    <a:pt x="120000" y="25756"/>
                  </a:lnTo>
                  <a:lnTo>
                    <a:pt x="120000" y="24418"/>
                  </a:lnTo>
                  <a:lnTo>
                    <a:pt x="119483" y="22912"/>
                  </a:lnTo>
                  <a:lnTo>
                    <a:pt x="120000" y="21407"/>
                  </a:lnTo>
                  <a:lnTo>
                    <a:pt x="120000" y="19986"/>
                  </a:lnTo>
                  <a:lnTo>
                    <a:pt x="119296" y="22243"/>
                  </a:lnTo>
                  <a:lnTo>
                    <a:pt x="118028" y="18397"/>
                  </a:lnTo>
                  <a:lnTo>
                    <a:pt x="119296" y="14634"/>
                  </a:lnTo>
                  <a:lnTo>
                    <a:pt x="120000" y="16724"/>
                  </a:lnTo>
                  <a:lnTo>
                    <a:pt x="120000" y="15470"/>
                  </a:lnTo>
                  <a:lnTo>
                    <a:pt x="119483" y="13965"/>
                  </a:lnTo>
                  <a:lnTo>
                    <a:pt x="120000" y="12459"/>
                  </a:lnTo>
                  <a:lnTo>
                    <a:pt x="120000" y="11121"/>
                  </a:lnTo>
                  <a:lnTo>
                    <a:pt x="119296" y="13379"/>
                  </a:lnTo>
                  <a:lnTo>
                    <a:pt x="118028" y="9449"/>
                  </a:lnTo>
                  <a:lnTo>
                    <a:pt x="119296" y="5686"/>
                  </a:lnTo>
                  <a:lnTo>
                    <a:pt x="120000" y="7860"/>
                  </a:lnTo>
                  <a:lnTo>
                    <a:pt x="120000" y="6606"/>
                  </a:lnTo>
                  <a:lnTo>
                    <a:pt x="119483" y="5101"/>
                  </a:lnTo>
                  <a:lnTo>
                    <a:pt x="120000" y="3595"/>
                  </a:lnTo>
                  <a:lnTo>
                    <a:pt x="120000" y="2257"/>
                  </a:lnTo>
                  <a:lnTo>
                    <a:pt x="119296" y="4348"/>
                  </a:lnTo>
                  <a:lnTo>
                    <a:pt x="118028" y="585"/>
                  </a:lnTo>
                  <a:lnTo>
                    <a:pt x="118216" y="0"/>
                  </a:lnTo>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17" name="Shape 517"/>
            <p:cNvSpPr/>
            <p:nvPr/>
          </p:nvSpPr>
          <p:spPr>
            <a:xfrm>
              <a:off x="-12649200" y="-6767512"/>
              <a:ext cx="12190413" cy="2278063"/>
            </a:xfrm>
            <a:custGeom>
              <a:pathLst>
                <a:path extrusionOk="0" h="120000" w="120000">
                  <a:moveTo>
                    <a:pt x="39958" y="119163"/>
                  </a:moveTo>
                  <a:lnTo>
                    <a:pt x="39864" y="120000"/>
                  </a:lnTo>
                  <a:lnTo>
                    <a:pt x="39958" y="120000"/>
                  </a:lnTo>
                  <a:lnTo>
                    <a:pt x="39958" y="119163"/>
                  </a:lnTo>
                  <a:close/>
                  <a:moveTo>
                    <a:pt x="120000" y="117993"/>
                  </a:moveTo>
                  <a:lnTo>
                    <a:pt x="119781" y="120000"/>
                  </a:lnTo>
                  <a:lnTo>
                    <a:pt x="119921" y="120000"/>
                  </a:lnTo>
                  <a:lnTo>
                    <a:pt x="120000" y="119414"/>
                  </a:lnTo>
                  <a:lnTo>
                    <a:pt x="120000" y="117993"/>
                  </a:lnTo>
                  <a:close/>
                  <a:moveTo>
                    <a:pt x="80041" y="117909"/>
                  </a:moveTo>
                  <a:lnTo>
                    <a:pt x="80041" y="119247"/>
                  </a:lnTo>
                  <a:lnTo>
                    <a:pt x="80104" y="120000"/>
                  </a:lnTo>
                  <a:lnTo>
                    <a:pt x="80244" y="120000"/>
                  </a:lnTo>
                  <a:lnTo>
                    <a:pt x="80041" y="117909"/>
                  </a:lnTo>
                  <a:close/>
                  <a:moveTo>
                    <a:pt x="0" y="116738"/>
                  </a:moveTo>
                  <a:lnTo>
                    <a:pt x="0" y="118160"/>
                  </a:lnTo>
                  <a:lnTo>
                    <a:pt x="187" y="120000"/>
                  </a:lnTo>
                  <a:lnTo>
                    <a:pt x="328" y="120000"/>
                  </a:lnTo>
                  <a:lnTo>
                    <a:pt x="0" y="116738"/>
                  </a:lnTo>
                  <a:close/>
                  <a:moveTo>
                    <a:pt x="843" y="115818"/>
                  </a:moveTo>
                  <a:lnTo>
                    <a:pt x="421" y="112055"/>
                  </a:lnTo>
                  <a:lnTo>
                    <a:pt x="843" y="108125"/>
                  </a:lnTo>
                  <a:lnTo>
                    <a:pt x="1250" y="112055"/>
                  </a:lnTo>
                  <a:lnTo>
                    <a:pt x="843" y="115818"/>
                  </a:lnTo>
                  <a:close/>
                  <a:moveTo>
                    <a:pt x="1812" y="115818"/>
                  </a:moveTo>
                  <a:lnTo>
                    <a:pt x="1390" y="112055"/>
                  </a:lnTo>
                  <a:lnTo>
                    <a:pt x="1812" y="108125"/>
                  </a:lnTo>
                  <a:lnTo>
                    <a:pt x="2203" y="112055"/>
                  </a:lnTo>
                  <a:lnTo>
                    <a:pt x="1812" y="115818"/>
                  </a:lnTo>
                  <a:close/>
                  <a:moveTo>
                    <a:pt x="2765" y="115818"/>
                  </a:moveTo>
                  <a:lnTo>
                    <a:pt x="2344" y="112055"/>
                  </a:lnTo>
                  <a:lnTo>
                    <a:pt x="2765" y="108125"/>
                  </a:lnTo>
                  <a:lnTo>
                    <a:pt x="3187" y="112055"/>
                  </a:lnTo>
                  <a:lnTo>
                    <a:pt x="2765" y="115818"/>
                  </a:lnTo>
                  <a:close/>
                  <a:moveTo>
                    <a:pt x="3719" y="115818"/>
                  </a:moveTo>
                  <a:lnTo>
                    <a:pt x="3328" y="112055"/>
                  </a:lnTo>
                  <a:lnTo>
                    <a:pt x="3719" y="108125"/>
                  </a:lnTo>
                  <a:lnTo>
                    <a:pt x="4141" y="112055"/>
                  </a:lnTo>
                  <a:lnTo>
                    <a:pt x="3719" y="115818"/>
                  </a:lnTo>
                  <a:close/>
                  <a:moveTo>
                    <a:pt x="4688" y="115818"/>
                  </a:moveTo>
                  <a:lnTo>
                    <a:pt x="4281" y="112055"/>
                  </a:lnTo>
                  <a:lnTo>
                    <a:pt x="4688" y="108125"/>
                  </a:lnTo>
                  <a:lnTo>
                    <a:pt x="5110" y="112055"/>
                  </a:lnTo>
                  <a:lnTo>
                    <a:pt x="4688" y="115818"/>
                  </a:lnTo>
                  <a:close/>
                  <a:moveTo>
                    <a:pt x="5641" y="115818"/>
                  </a:moveTo>
                  <a:lnTo>
                    <a:pt x="5250" y="112055"/>
                  </a:lnTo>
                  <a:lnTo>
                    <a:pt x="5641" y="108125"/>
                  </a:lnTo>
                  <a:lnTo>
                    <a:pt x="6063" y="112055"/>
                  </a:lnTo>
                  <a:lnTo>
                    <a:pt x="5641" y="115818"/>
                  </a:lnTo>
                  <a:close/>
                  <a:moveTo>
                    <a:pt x="6610" y="115818"/>
                  </a:moveTo>
                  <a:lnTo>
                    <a:pt x="6203" y="112055"/>
                  </a:lnTo>
                  <a:lnTo>
                    <a:pt x="6610" y="108125"/>
                  </a:lnTo>
                  <a:lnTo>
                    <a:pt x="7032" y="112055"/>
                  </a:lnTo>
                  <a:lnTo>
                    <a:pt x="6610" y="115818"/>
                  </a:lnTo>
                  <a:close/>
                  <a:moveTo>
                    <a:pt x="7563" y="115818"/>
                  </a:moveTo>
                  <a:lnTo>
                    <a:pt x="7172" y="112055"/>
                  </a:lnTo>
                  <a:lnTo>
                    <a:pt x="7563" y="108125"/>
                  </a:lnTo>
                  <a:lnTo>
                    <a:pt x="7985" y="112055"/>
                  </a:lnTo>
                  <a:lnTo>
                    <a:pt x="7563" y="115818"/>
                  </a:lnTo>
                  <a:close/>
                  <a:moveTo>
                    <a:pt x="8532" y="115818"/>
                  </a:moveTo>
                  <a:lnTo>
                    <a:pt x="8126" y="112055"/>
                  </a:lnTo>
                  <a:lnTo>
                    <a:pt x="8532" y="108125"/>
                  </a:lnTo>
                  <a:lnTo>
                    <a:pt x="8954" y="112055"/>
                  </a:lnTo>
                  <a:lnTo>
                    <a:pt x="8532" y="115818"/>
                  </a:lnTo>
                  <a:close/>
                  <a:moveTo>
                    <a:pt x="9516" y="115818"/>
                  </a:moveTo>
                  <a:lnTo>
                    <a:pt x="9094" y="112055"/>
                  </a:lnTo>
                  <a:lnTo>
                    <a:pt x="9516" y="108125"/>
                  </a:lnTo>
                  <a:lnTo>
                    <a:pt x="9907" y="112055"/>
                  </a:lnTo>
                  <a:lnTo>
                    <a:pt x="9516" y="115818"/>
                  </a:lnTo>
                  <a:close/>
                  <a:moveTo>
                    <a:pt x="10470" y="115818"/>
                  </a:moveTo>
                  <a:lnTo>
                    <a:pt x="10048" y="112055"/>
                  </a:lnTo>
                  <a:lnTo>
                    <a:pt x="10470" y="108125"/>
                  </a:lnTo>
                  <a:lnTo>
                    <a:pt x="10876" y="112055"/>
                  </a:lnTo>
                  <a:lnTo>
                    <a:pt x="10470" y="115818"/>
                  </a:lnTo>
                  <a:close/>
                  <a:moveTo>
                    <a:pt x="11438" y="115818"/>
                  </a:moveTo>
                  <a:lnTo>
                    <a:pt x="11017" y="112055"/>
                  </a:lnTo>
                  <a:lnTo>
                    <a:pt x="11438" y="108125"/>
                  </a:lnTo>
                  <a:lnTo>
                    <a:pt x="11829" y="112055"/>
                  </a:lnTo>
                  <a:lnTo>
                    <a:pt x="11438" y="115818"/>
                  </a:lnTo>
                  <a:close/>
                  <a:moveTo>
                    <a:pt x="12392" y="115818"/>
                  </a:moveTo>
                  <a:lnTo>
                    <a:pt x="11970" y="112055"/>
                  </a:lnTo>
                  <a:lnTo>
                    <a:pt x="12392" y="108125"/>
                  </a:lnTo>
                  <a:lnTo>
                    <a:pt x="12798" y="112055"/>
                  </a:lnTo>
                  <a:lnTo>
                    <a:pt x="12392" y="115818"/>
                  </a:lnTo>
                  <a:close/>
                  <a:moveTo>
                    <a:pt x="13361" y="115818"/>
                  </a:moveTo>
                  <a:lnTo>
                    <a:pt x="12939" y="112055"/>
                  </a:lnTo>
                  <a:lnTo>
                    <a:pt x="13361" y="108125"/>
                  </a:lnTo>
                  <a:lnTo>
                    <a:pt x="13751" y="112055"/>
                  </a:lnTo>
                  <a:lnTo>
                    <a:pt x="13361" y="115818"/>
                  </a:lnTo>
                  <a:close/>
                  <a:moveTo>
                    <a:pt x="14314" y="115818"/>
                  </a:moveTo>
                  <a:lnTo>
                    <a:pt x="13892" y="112055"/>
                  </a:lnTo>
                  <a:lnTo>
                    <a:pt x="14314" y="108125"/>
                  </a:lnTo>
                  <a:lnTo>
                    <a:pt x="14736" y="112055"/>
                  </a:lnTo>
                  <a:lnTo>
                    <a:pt x="14314" y="115818"/>
                  </a:lnTo>
                  <a:close/>
                  <a:moveTo>
                    <a:pt x="15283" y="115818"/>
                  </a:moveTo>
                  <a:lnTo>
                    <a:pt x="14876" y="112055"/>
                  </a:lnTo>
                  <a:lnTo>
                    <a:pt x="15283" y="108125"/>
                  </a:lnTo>
                  <a:lnTo>
                    <a:pt x="15705" y="112055"/>
                  </a:lnTo>
                  <a:lnTo>
                    <a:pt x="15283" y="115818"/>
                  </a:lnTo>
                  <a:close/>
                  <a:moveTo>
                    <a:pt x="16236" y="115818"/>
                  </a:moveTo>
                  <a:lnTo>
                    <a:pt x="15845" y="112055"/>
                  </a:lnTo>
                  <a:lnTo>
                    <a:pt x="16236" y="108125"/>
                  </a:lnTo>
                  <a:lnTo>
                    <a:pt x="16658" y="112055"/>
                  </a:lnTo>
                  <a:lnTo>
                    <a:pt x="16236" y="115818"/>
                  </a:lnTo>
                  <a:close/>
                  <a:moveTo>
                    <a:pt x="17205" y="115818"/>
                  </a:moveTo>
                  <a:lnTo>
                    <a:pt x="16799" y="112055"/>
                  </a:lnTo>
                  <a:lnTo>
                    <a:pt x="17205" y="108125"/>
                  </a:lnTo>
                  <a:lnTo>
                    <a:pt x="17627" y="112055"/>
                  </a:lnTo>
                  <a:lnTo>
                    <a:pt x="17205" y="115818"/>
                  </a:lnTo>
                  <a:close/>
                  <a:moveTo>
                    <a:pt x="18158" y="115818"/>
                  </a:moveTo>
                  <a:lnTo>
                    <a:pt x="17767" y="112055"/>
                  </a:lnTo>
                  <a:lnTo>
                    <a:pt x="18158" y="108125"/>
                  </a:lnTo>
                  <a:lnTo>
                    <a:pt x="18580" y="112055"/>
                  </a:lnTo>
                  <a:lnTo>
                    <a:pt x="18158" y="115818"/>
                  </a:lnTo>
                  <a:close/>
                  <a:moveTo>
                    <a:pt x="19127" y="115818"/>
                  </a:moveTo>
                  <a:lnTo>
                    <a:pt x="18721" y="112055"/>
                  </a:lnTo>
                  <a:lnTo>
                    <a:pt x="19127" y="108125"/>
                  </a:lnTo>
                  <a:lnTo>
                    <a:pt x="19549" y="112055"/>
                  </a:lnTo>
                  <a:lnTo>
                    <a:pt x="19127" y="115818"/>
                  </a:lnTo>
                  <a:close/>
                  <a:moveTo>
                    <a:pt x="20080" y="115818"/>
                  </a:moveTo>
                  <a:lnTo>
                    <a:pt x="19690" y="112055"/>
                  </a:lnTo>
                  <a:lnTo>
                    <a:pt x="20080" y="108125"/>
                  </a:lnTo>
                  <a:lnTo>
                    <a:pt x="20502" y="112055"/>
                  </a:lnTo>
                  <a:lnTo>
                    <a:pt x="20080" y="115818"/>
                  </a:lnTo>
                  <a:close/>
                  <a:moveTo>
                    <a:pt x="21065" y="115818"/>
                  </a:moveTo>
                  <a:lnTo>
                    <a:pt x="20643" y="112055"/>
                  </a:lnTo>
                  <a:lnTo>
                    <a:pt x="21065" y="108125"/>
                  </a:lnTo>
                  <a:lnTo>
                    <a:pt x="21471" y="112055"/>
                  </a:lnTo>
                  <a:lnTo>
                    <a:pt x="21065" y="115818"/>
                  </a:lnTo>
                  <a:close/>
                  <a:moveTo>
                    <a:pt x="22034" y="115818"/>
                  </a:moveTo>
                  <a:lnTo>
                    <a:pt x="21612" y="112055"/>
                  </a:lnTo>
                  <a:lnTo>
                    <a:pt x="22034" y="108125"/>
                  </a:lnTo>
                  <a:lnTo>
                    <a:pt x="22424" y="112055"/>
                  </a:lnTo>
                  <a:lnTo>
                    <a:pt x="22034" y="115818"/>
                  </a:lnTo>
                  <a:close/>
                  <a:moveTo>
                    <a:pt x="22987" y="115818"/>
                  </a:moveTo>
                  <a:lnTo>
                    <a:pt x="22565" y="112055"/>
                  </a:lnTo>
                  <a:lnTo>
                    <a:pt x="22987" y="108125"/>
                  </a:lnTo>
                  <a:lnTo>
                    <a:pt x="23393" y="112055"/>
                  </a:lnTo>
                  <a:lnTo>
                    <a:pt x="22987" y="115818"/>
                  </a:lnTo>
                  <a:close/>
                  <a:moveTo>
                    <a:pt x="23956" y="115818"/>
                  </a:moveTo>
                  <a:lnTo>
                    <a:pt x="23534" y="112055"/>
                  </a:lnTo>
                  <a:lnTo>
                    <a:pt x="23956" y="108125"/>
                  </a:lnTo>
                  <a:lnTo>
                    <a:pt x="24346" y="112055"/>
                  </a:lnTo>
                  <a:lnTo>
                    <a:pt x="23956" y="115818"/>
                  </a:lnTo>
                  <a:close/>
                  <a:moveTo>
                    <a:pt x="24909" y="115818"/>
                  </a:moveTo>
                  <a:lnTo>
                    <a:pt x="24487" y="112055"/>
                  </a:lnTo>
                  <a:lnTo>
                    <a:pt x="24909" y="108125"/>
                  </a:lnTo>
                  <a:lnTo>
                    <a:pt x="25315" y="112055"/>
                  </a:lnTo>
                  <a:lnTo>
                    <a:pt x="24909" y="115818"/>
                  </a:lnTo>
                  <a:close/>
                  <a:moveTo>
                    <a:pt x="25878" y="115818"/>
                  </a:moveTo>
                  <a:lnTo>
                    <a:pt x="25456" y="112055"/>
                  </a:lnTo>
                  <a:lnTo>
                    <a:pt x="25878" y="108125"/>
                  </a:lnTo>
                  <a:lnTo>
                    <a:pt x="26300" y="112055"/>
                  </a:lnTo>
                  <a:lnTo>
                    <a:pt x="25878" y="115818"/>
                  </a:lnTo>
                  <a:close/>
                  <a:moveTo>
                    <a:pt x="26831" y="115818"/>
                  </a:moveTo>
                  <a:lnTo>
                    <a:pt x="26440" y="112055"/>
                  </a:lnTo>
                  <a:lnTo>
                    <a:pt x="26831" y="108125"/>
                  </a:lnTo>
                  <a:lnTo>
                    <a:pt x="27253" y="112055"/>
                  </a:lnTo>
                  <a:lnTo>
                    <a:pt x="26831" y="115818"/>
                  </a:lnTo>
                  <a:close/>
                  <a:moveTo>
                    <a:pt x="27800" y="115818"/>
                  </a:moveTo>
                  <a:lnTo>
                    <a:pt x="27394" y="112055"/>
                  </a:lnTo>
                  <a:lnTo>
                    <a:pt x="27800" y="108125"/>
                  </a:lnTo>
                  <a:lnTo>
                    <a:pt x="28222" y="112055"/>
                  </a:lnTo>
                  <a:lnTo>
                    <a:pt x="27800" y="115818"/>
                  </a:lnTo>
                  <a:close/>
                  <a:moveTo>
                    <a:pt x="28753" y="115818"/>
                  </a:moveTo>
                  <a:lnTo>
                    <a:pt x="28363" y="112055"/>
                  </a:lnTo>
                  <a:lnTo>
                    <a:pt x="28753" y="108125"/>
                  </a:lnTo>
                  <a:lnTo>
                    <a:pt x="29175" y="112055"/>
                  </a:lnTo>
                  <a:lnTo>
                    <a:pt x="28753" y="115818"/>
                  </a:lnTo>
                  <a:close/>
                  <a:moveTo>
                    <a:pt x="29722" y="115818"/>
                  </a:moveTo>
                  <a:lnTo>
                    <a:pt x="29316" y="112055"/>
                  </a:lnTo>
                  <a:lnTo>
                    <a:pt x="29722" y="108125"/>
                  </a:lnTo>
                  <a:lnTo>
                    <a:pt x="30144" y="112055"/>
                  </a:lnTo>
                  <a:lnTo>
                    <a:pt x="29722" y="115818"/>
                  </a:lnTo>
                  <a:close/>
                  <a:moveTo>
                    <a:pt x="30675" y="115818"/>
                  </a:moveTo>
                  <a:lnTo>
                    <a:pt x="30285" y="112055"/>
                  </a:lnTo>
                  <a:lnTo>
                    <a:pt x="30675" y="108125"/>
                  </a:lnTo>
                  <a:lnTo>
                    <a:pt x="31097" y="112055"/>
                  </a:lnTo>
                  <a:lnTo>
                    <a:pt x="30675" y="115818"/>
                  </a:lnTo>
                  <a:close/>
                  <a:moveTo>
                    <a:pt x="31644" y="115818"/>
                  </a:moveTo>
                  <a:lnTo>
                    <a:pt x="31238" y="112055"/>
                  </a:lnTo>
                  <a:lnTo>
                    <a:pt x="31644" y="108125"/>
                  </a:lnTo>
                  <a:lnTo>
                    <a:pt x="32066" y="112055"/>
                  </a:lnTo>
                  <a:lnTo>
                    <a:pt x="31644" y="115818"/>
                  </a:lnTo>
                  <a:close/>
                  <a:moveTo>
                    <a:pt x="32629" y="115818"/>
                  </a:moveTo>
                  <a:lnTo>
                    <a:pt x="32207" y="112055"/>
                  </a:lnTo>
                  <a:lnTo>
                    <a:pt x="32629" y="108125"/>
                  </a:lnTo>
                  <a:lnTo>
                    <a:pt x="33019" y="112055"/>
                  </a:lnTo>
                  <a:lnTo>
                    <a:pt x="32629" y="115818"/>
                  </a:lnTo>
                  <a:close/>
                  <a:moveTo>
                    <a:pt x="33582" y="115818"/>
                  </a:moveTo>
                  <a:lnTo>
                    <a:pt x="33160" y="112055"/>
                  </a:lnTo>
                  <a:lnTo>
                    <a:pt x="33582" y="108125"/>
                  </a:lnTo>
                  <a:lnTo>
                    <a:pt x="33988" y="112055"/>
                  </a:lnTo>
                  <a:lnTo>
                    <a:pt x="33582" y="115818"/>
                  </a:lnTo>
                  <a:close/>
                  <a:moveTo>
                    <a:pt x="34551" y="115818"/>
                  </a:moveTo>
                  <a:lnTo>
                    <a:pt x="34129" y="112055"/>
                  </a:lnTo>
                  <a:lnTo>
                    <a:pt x="34551" y="108125"/>
                  </a:lnTo>
                  <a:lnTo>
                    <a:pt x="34942" y="112055"/>
                  </a:lnTo>
                  <a:lnTo>
                    <a:pt x="34551" y="115818"/>
                  </a:lnTo>
                  <a:close/>
                  <a:moveTo>
                    <a:pt x="35504" y="115818"/>
                  </a:moveTo>
                  <a:lnTo>
                    <a:pt x="35082" y="112055"/>
                  </a:lnTo>
                  <a:lnTo>
                    <a:pt x="35504" y="108125"/>
                  </a:lnTo>
                  <a:lnTo>
                    <a:pt x="35910" y="112055"/>
                  </a:lnTo>
                  <a:lnTo>
                    <a:pt x="35504" y="115818"/>
                  </a:lnTo>
                  <a:close/>
                  <a:moveTo>
                    <a:pt x="36473" y="115818"/>
                  </a:moveTo>
                  <a:lnTo>
                    <a:pt x="36051" y="112055"/>
                  </a:lnTo>
                  <a:lnTo>
                    <a:pt x="36473" y="108125"/>
                  </a:lnTo>
                  <a:lnTo>
                    <a:pt x="36864" y="112055"/>
                  </a:lnTo>
                  <a:lnTo>
                    <a:pt x="36473" y="115818"/>
                  </a:lnTo>
                  <a:close/>
                  <a:moveTo>
                    <a:pt x="37426" y="115818"/>
                  </a:moveTo>
                  <a:lnTo>
                    <a:pt x="37004" y="112055"/>
                  </a:lnTo>
                  <a:lnTo>
                    <a:pt x="37426" y="108125"/>
                  </a:lnTo>
                  <a:lnTo>
                    <a:pt x="37848" y="112055"/>
                  </a:lnTo>
                  <a:lnTo>
                    <a:pt x="37426" y="115818"/>
                  </a:lnTo>
                  <a:close/>
                  <a:moveTo>
                    <a:pt x="38395" y="115818"/>
                  </a:moveTo>
                  <a:lnTo>
                    <a:pt x="37989" y="112055"/>
                  </a:lnTo>
                  <a:lnTo>
                    <a:pt x="38395" y="108125"/>
                  </a:lnTo>
                  <a:lnTo>
                    <a:pt x="38817" y="112055"/>
                  </a:lnTo>
                  <a:lnTo>
                    <a:pt x="38395" y="115818"/>
                  </a:lnTo>
                  <a:close/>
                  <a:moveTo>
                    <a:pt x="39348" y="115818"/>
                  </a:moveTo>
                  <a:lnTo>
                    <a:pt x="38958" y="112055"/>
                  </a:lnTo>
                  <a:lnTo>
                    <a:pt x="39348" y="108125"/>
                  </a:lnTo>
                  <a:lnTo>
                    <a:pt x="39770" y="112055"/>
                  </a:lnTo>
                  <a:lnTo>
                    <a:pt x="39348" y="115818"/>
                  </a:lnTo>
                  <a:close/>
                  <a:moveTo>
                    <a:pt x="1312" y="111303"/>
                  </a:moveTo>
                  <a:lnTo>
                    <a:pt x="921" y="107540"/>
                  </a:lnTo>
                  <a:lnTo>
                    <a:pt x="1312" y="103777"/>
                  </a:lnTo>
                  <a:lnTo>
                    <a:pt x="1734" y="107540"/>
                  </a:lnTo>
                  <a:lnTo>
                    <a:pt x="1312" y="111303"/>
                  </a:lnTo>
                  <a:close/>
                  <a:moveTo>
                    <a:pt x="2281" y="111303"/>
                  </a:moveTo>
                  <a:lnTo>
                    <a:pt x="1875" y="107540"/>
                  </a:lnTo>
                  <a:lnTo>
                    <a:pt x="2281" y="103777"/>
                  </a:lnTo>
                  <a:lnTo>
                    <a:pt x="2703" y="107540"/>
                  </a:lnTo>
                  <a:lnTo>
                    <a:pt x="2281" y="111303"/>
                  </a:lnTo>
                  <a:close/>
                  <a:moveTo>
                    <a:pt x="3266" y="111303"/>
                  </a:moveTo>
                  <a:lnTo>
                    <a:pt x="2844" y="107540"/>
                  </a:lnTo>
                  <a:lnTo>
                    <a:pt x="3266" y="103777"/>
                  </a:lnTo>
                  <a:lnTo>
                    <a:pt x="3656" y="107540"/>
                  </a:lnTo>
                  <a:lnTo>
                    <a:pt x="3266" y="111303"/>
                  </a:lnTo>
                  <a:close/>
                  <a:moveTo>
                    <a:pt x="4219" y="111303"/>
                  </a:moveTo>
                  <a:lnTo>
                    <a:pt x="3797" y="107540"/>
                  </a:lnTo>
                  <a:lnTo>
                    <a:pt x="4219" y="103777"/>
                  </a:lnTo>
                  <a:lnTo>
                    <a:pt x="4609" y="107540"/>
                  </a:lnTo>
                  <a:lnTo>
                    <a:pt x="4219" y="111303"/>
                  </a:lnTo>
                  <a:close/>
                  <a:moveTo>
                    <a:pt x="5172" y="111303"/>
                  </a:moveTo>
                  <a:lnTo>
                    <a:pt x="4750" y="107540"/>
                  </a:lnTo>
                  <a:lnTo>
                    <a:pt x="5172" y="103777"/>
                  </a:lnTo>
                  <a:lnTo>
                    <a:pt x="5578" y="107540"/>
                  </a:lnTo>
                  <a:lnTo>
                    <a:pt x="5172" y="111303"/>
                  </a:lnTo>
                  <a:close/>
                  <a:moveTo>
                    <a:pt x="6141" y="111303"/>
                  </a:moveTo>
                  <a:lnTo>
                    <a:pt x="5719" y="107540"/>
                  </a:lnTo>
                  <a:lnTo>
                    <a:pt x="6141" y="103777"/>
                  </a:lnTo>
                  <a:lnTo>
                    <a:pt x="6532" y="107540"/>
                  </a:lnTo>
                  <a:lnTo>
                    <a:pt x="6141" y="111303"/>
                  </a:lnTo>
                  <a:close/>
                  <a:moveTo>
                    <a:pt x="7094" y="111303"/>
                  </a:moveTo>
                  <a:lnTo>
                    <a:pt x="6672" y="107540"/>
                  </a:lnTo>
                  <a:lnTo>
                    <a:pt x="7094" y="103777"/>
                  </a:lnTo>
                  <a:lnTo>
                    <a:pt x="7500" y="107540"/>
                  </a:lnTo>
                  <a:lnTo>
                    <a:pt x="7094" y="111303"/>
                  </a:lnTo>
                  <a:close/>
                  <a:moveTo>
                    <a:pt x="8063" y="111303"/>
                  </a:moveTo>
                  <a:lnTo>
                    <a:pt x="7641" y="107540"/>
                  </a:lnTo>
                  <a:lnTo>
                    <a:pt x="8063" y="103777"/>
                  </a:lnTo>
                  <a:lnTo>
                    <a:pt x="8454" y="107540"/>
                  </a:lnTo>
                  <a:lnTo>
                    <a:pt x="8063" y="111303"/>
                  </a:lnTo>
                  <a:close/>
                  <a:moveTo>
                    <a:pt x="9016" y="111303"/>
                  </a:moveTo>
                  <a:lnTo>
                    <a:pt x="8626" y="107540"/>
                  </a:lnTo>
                  <a:lnTo>
                    <a:pt x="9016" y="103777"/>
                  </a:lnTo>
                  <a:lnTo>
                    <a:pt x="9438" y="107540"/>
                  </a:lnTo>
                  <a:lnTo>
                    <a:pt x="9016" y="111303"/>
                  </a:lnTo>
                  <a:close/>
                  <a:moveTo>
                    <a:pt x="9985" y="111303"/>
                  </a:moveTo>
                  <a:lnTo>
                    <a:pt x="9579" y="107540"/>
                  </a:lnTo>
                  <a:lnTo>
                    <a:pt x="9985" y="103777"/>
                  </a:lnTo>
                  <a:lnTo>
                    <a:pt x="10407" y="107540"/>
                  </a:lnTo>
                  <a:lnTo>
                    <a:pt x="9985" y="111303"/>
                  </a:lnTo>
                  <a:close/>
                  <a:moveTo>
                    <a:pt x="10938" y="111303"/>
                  </a:moveTo>
                  <a:lnTo>
                    <a:pt x="10548" y="107540"/>
                  </a:lnTo>
                  <a:lnTo>
                    <a:pt x="10938" y="103777"/>
                  </a:lnTo>
                  <a:lnTo>
                    <a:pt x="11360" y="107540"/>
                  </a:lnTo>
                  <a:lnTo>
                    <a:pt x="10938" y="111303"/>
                  </a:lnTo>
                  <a:close/>
                  <a:moveTo>
                    <a:pt x="11907" y="111303"/>
                  </a:moveTo>
                  <a:lnTo>
                    <a:pt x="11501" y="107540"/>
                  </a:lnTo>
                  <a:lnTo>
                    <a:pt x="11907" y="103777"/>
                  </a:lnTo>
                  <a:lnTo>
                    <a:pt x="12329" y="107540"/>
                  </a:lnTo>
                  <a:lnTo>
                    <a:pt x="11907" y="111303"/>
                  </a:lnTo>
                  <a:close/>
                  <a:moveTo>
                    <a:pt x="12861" y="111303"/>
                  </a:moveTo>
                  <a:lnTo>
                    <a:pt x="12470" y="107540"/>
                  </a:lnTo>
                  <a:lnTo>
                    <a:pt x="12861" y="103777"/>
                  </a:lnTo>
                  <a:lnTo>
                    <a:pt x="13282" y="107540"/>
                  </a:lnTo>
                  <a:lnTo>
                    <a:pt x="12861" y="111303"/>
                  </a:lnTo>
                  <a:close/>
                  <a:moveTo>
                    <a:pt x="13829" y="111303"/>
                  </a:moveTo>
                  <a:lnTo>
                    <a:pt x="13423" y="107540"/>
                  </a:lnTo>
                  <a:lnTo>
                    <a:pt x="13829" y="103777"/>
                  </a:lnTo>
                  <a:lnTo>
                    <a:pt x="14251" y="107540"/>
                  </a:lnTo>
                  <a:lnTo>
                    <a:pt x="13829" y="111303"/>
                  </a:lnTo>
                  <a:close/>
                  <a:moveTo>
                    <a:pt x="14814" y="111303"/>
                  </a:moveTo>
                  <a:lnTo>
                    <a:pt x="14392" y="107540"/>
                  </a:lnTo>
                  <a:lnTo>
                    <a:pt x="14814" y="103777"/>
                  </a:lnTo>
                  <a:lnTo>
                    <a:pt x="15205" y="107540"/>
                  </a:lnTo>
                  <a:lnTo>
                    <a:pt x="14814" y="111303"/>
                  </a:lnTo>
                  <a:close/>
                  <a:moveTo>
                    <a:pt x="15767" y="111303"/>
                  </a:moveTo>
                  <a:lnTo>
                    <a:pt x="15345" y="107540"/>
                  </a:lnTo>
                  <a:lnTo>
                    <a:pt x="15767" y="103777"/>
                  </a:lnTo>
                  <a:lnTo>
                    <a:pt x="16173" y="107540"/>
                  </a:lnTo>
                  <a:lnTo>
                    <a:pt x="15767" y="111303"/>
                  </a:lnTo>
                  <a:close/>
                  <a:moveTo>
                    <a:pt x="16736" y="111303"/>
                  </a:moveTo>
                  <a:lnTo>
                    <a:pt x="16314" y="107540"/>
                  </a:lnTo>
                  <a:lnTo>
                    <a:pt x="16736" y="103777"/>
                  </a:lnTo>
                  <a:lnTo>
                    <a:pt x="17127" y="107540"/>
                  </a:lnTo>
                  <a:lnTo>
                    <a:pt x="16736" y="111303"/>
                  </a:lnTo>
                  <a:close/>
                  <a:moveTo>
                    <a:pt x="17689" y="111303"/>
                  </a:moveTo>
                  <a:lnTo>
                    <a:pt x="17267" y="107540"/>
                  </a:lnTo>
                  <a:lnTo>
                    <a:pt x="17689" y="103777"/>
                  </a:lnTo>
                  <a:lnTo>
                    <a:pt x="18096" y="107540"/>
                  </a:lnTo>
                  <a:lnTo>
                    <a:pt x="17689" y="111303"/>
                  </a:lnTo>
                  <a:close/>
                  <a:moveTo>
                    <a:pt x="18658" y="111303"/>
                  </a:moveTo>
                  <a:lnTo>
                    <a:pt x="18236" y="107540"/>
                  </a:lnTo>
                  <a:lnTo>
                    <a:pt x="18658" y="103777"/>
                  </a:lnTo>
                  <a:lnTo>
                    <a:pt x="19049" y="107540"/>
                  </a:lnTo>
                  <a:lnTo>
                    <a:pt x="18658" y="111303"/>
                  </a:lnTo>
                  <a:close/>
                  <a:moveTo>
                    <a:pt x="19611" y="111303"/>
                  </a:moveTo>
                  <a:lnTo>
                    <a:pt x="19189" y="107540"/>
                  </a:lnTo>
                  <a:lnTo>
                    <a:pt x="19611" y="103777"/>
                  </a:lnTo>
                  <a:lnTo>
                    <a:pt x="20018" y="107540"/>
                  </a:lnTo>
                  <a:lnTo>
                    <a:pt x="19611" y="111303"/>
                  </a:lnTo>
                  <a:close/>
                  <a:moveTo>
                    <a:pt x="20580" y="111303"/>
                  </a:moveTo>
                  <a:lnTo>
                    <a:pt x="20174" y="107540"/>
                  </a:lnTo>
                  <a:lnTo>
                    <a:pt x="20580" y="103777"/>
                  </a:lnTo>
                  <a:lnTo>
                    <a:pt x="21002" y="107540"/>
                  </a:lnTo>
                  <a:lnTo>
                    <a:pt x="20580" y="111303"/>
                  </a:lnTo>
                  <a:close/>
                  <a:moveTo>
                    <a:pt x="21534" y="111303"/>
                  </a:moveTo>
                  <a:lnTo>
                    <a:pt x="21143" y="107540"/>
                  </a:lnTo>
                  <a:lnTo>
                    <a:pt x="21534" y="103777"/>
                  </a:lnTo>
                  <a:lnTo>
                    <a:pt x="21955" y="107540"/>
                  </a:lnTo>
                  <a:lnTo>
                    <a:pt x="21534" y="111303"/>
                  </a:lnTo>
                  <a:close/>
                  <a:moveTo>
                    <a:pt x="22502" y="111303"/>
                  </a:moveTo>
                  <a:lnTo>
                    <a:pt x="22096" y="107540"/>
                  </a:lnTo>
                  <a:lnTo>
                    <a:pt x="22502" y="103777"/>
                  </a:lnTo>
                  <a:lnTo>
                    <a:pt x="22924" y="107540"/>
                  </a:lnTo>
                  <a:lnTo>
                    <a:pt x="22502" y="111303"/>
                  </a:lnTo>
                  <a:close/>
                  <a:moveTo>
                    <a:pt x="23456" y="111303"/>
                  </a:moveTo>
                  <a:lnTo>
                    <a:pt x="23065" y="107540"/>
                  </a:lnTo>
                  <a:lnTo>
                    <a:pt x="23456" y="103777"/>
                  </a:lnTo>
                  <a:lnTo>
                    <a:pt x="23878" y="107540"/>
                  </a:lnTo>
                  <a:lnTo>
                    <a:pt x="23456" y="111303"/>
                  </a:lnTo>
                  <a:close/>
                  <a:moveTo>
                    <a:pt x="24425" y="111303"/>
                  </a:moveTo>
                  <a:lnTo>
                    <a:pt x="24018" y="107540"/>
                  </a:lnTo>
                  <a:lnTo>
                    <a:pt x="24425" y="103777"/>
                  </a:lnTo>
                  <a:lnTo>
                    <a:pt x="24846" y="107540"/>
                  </a:lnTo>
                  <a:lnTo>
                    <a:pt x="24425" y="111303"/>
                  </a:lnTo>
                  <a:close/>
                  <a:moveTo>
                    <a:pt x="25378" y="111303"/>
                  </a:moveTo>
                  <a:lnTo>
                    <a:pt x="24987" y="107540"/>
                  </a:lnTo>
                  <a:lnTo>
                    <a:pt x="25378" y="103777"/>
                  </a:lnTo>
                  <a:lnTo>
                    <a:pt x="25800" y="107540"/>
                  </a:lnTo>
                  <a:lnTo>
                    <a:pt x="25378" y="111303"/>
                  </a:lnTo>
                  <a:close/>
                  <a:moveTo>
                    <a:pt x="26362" y="111303"/>
                  </a:moveTo>
                  <a:lnTo>
                    <a:pt x="25940" y="107540"/>
                  </a:lnTo>
                  <a:lnTo>
                    <a:pt x="26362" y="103777"/>
                  </a:lnTo>
                  <a:lnTo>
                    <a:pt x="26769" y="107540"/>
                  </a:lnTo>
                  <a:lnTo>
                    <a:pt x="26362" y="111303"/>
                  </a:lnTo>
                  <a:close/>
                  <a:moveTo>
                    <a:pt x="27331" y="111303"/>
                  </a:moveTo>
                  <a:lnTo>
                    <a:pt x="26909" y="107540"/>
                  </a:lnTo>
                  <a:lnTo>
                    <a:pt x="27331" y="103777"/>
                  </a:lnTo>
                  <a:lnTo>
                    <a:pt x="27722" y="107540"/>
                  </a:lnTo>
                  <a:lnTo>
                    <a:pt x="27331" y="111303"/>
                  </a:lnTo>
                  <a:close/>
                  <a:moveTo>
                    <a:pt x="28284" y="111303"/>
                  </a:moveTo>
                  <a:lnTo>
                    <a:pt x="27863" y="107540"/>
                  </a:lnTo>
                  <a:lnTo>
                    <a:pt x="28284" y="103777"/>
                  </a:lnTo>
                  <a:lnTo>
                    <a:pt x="28691" y="107540"/>
                  </a:lnTo>
                  <a:lnTo>
                    <a:pt x="28284" y="111303"/>
                  </a:lnTo>
                  <a:close/>
                  <a:moveTo>
                    <a:pt x="29253" y="111303"/>
                  </a:moveTo>
                  <a:lnTo>
                    <a:pt x="28831" y="107540"/>
                  </a:lnTo>
                  <a:lnTo>
                    <a:pt x="29253" y="103777"/>
                  </a:lnTo>
                  <a:lnTo>
                    <a:pt x="29644" y="107540"/>
                  </a:lnTo>
                  <a:lnTo>
                    <a:pt x="29253" y="111303"/>
                  </a:lnTo>
                  <a:close/>
                  <a:moveTo>
                    <a:pt x="30207" y="111303"/>
                  </a:moveTo>
                  <a:lnTo>
                    <a:pt x="29785" y="107540"/>
                  </a:lnTo>
                  <a:lnTo>
                    <a:pt x="30207" y="103777"/>
                  </a:lnTo>
                  <a:lnTo>
                    <a:pt x="30613" y="107540"/>
                  </a:lnTo>
                  <a:lnTo>
                    <a:pt x="30207" y="111303"/>
                  </a:lnTo>
                  <a:close/>
                  <a:moveTo>
                    <a:pt x="31175" y="111303"/>
                  </a:moveTo>
                  <a:lnTo>
                    <a:pt x="30754" y="107540"/>
                  </a:lnTo>
                  <a:lnTo>
                    <a:pt x="31175" y="103777"/>
                  </a:lnTo>
                  <a:lnTo>
                    <a:pt x="31566" y="107540"/>
                  </a:lnTo>
                  <a:lnTo>
                    <a:pt x="31175" y="111303"/>
                  </a:lnTo>
                  <a:close/>
                  <a:moveTo>
                    <a:pt x="32129" y="111303"/>
                  </a:moveTo>
                  <a:lnTo>
                    <a:pt x="31738" y="107540"/>
                  </a:lnTo>
                  <a:lnTo>
                    <a:pt x="32129" y="103777"/>
                  </a:lnTo>
                  <a:lnTo>
                    <a:pt x="32551" y="107540"/>
                  </a:lnTo>
                  <a:lnTo>
                    <a:pt x="32129" y="111303"/>
                  </a:lnTo>
                  <a:close/>
                  <a:moveTo>
                    <a:pt x="33098" y="111303"/>
                  </a:moveTo>
                  <a:lnTo>
                    <a:pt x="32691" y="107540"/>
                  </a:lnTo>
                  <a:lnTo>
                    <a:pt x="33098" y="103777"/>
                  </a:lnTo>
                  <a:lnTo>
                    <a:pt x="33519" y="107540"/>
                  </a:lnTo>
                  <a:lnTo>
                    <a:pt x="33098" y="111303"/>
                  </a:lnTo>
                  <a:close/>
                  <a:moveTo>
                    <a:pt x="34051" y="111303"/>
                  </a:moveTo>
                  <a:lnTo>
                    <a:pt x="33660" y="107540"/>
                  </a:lnTo>
                  <a:lnTo>
                    <a:pt x="34051" y="103777"/>
                  </a:lnTo>
                  <a:lnTo>
                    <a:pt x="34473" y="107540"/>
                  </a:lnTo>
                  <a:lnTo>
                    <a:pt x="34051" y="111303"/>
                  </a:lnTo>
                  <a:close/>
                  <a:moveTo>
                    <a:pt x="35020" y="111303"/>
                  </a:moveTo>
                  <a:lnTo>
                    <a:pt x="34613" y="107540"/>
                  </a:lnTo>
                  <a:lnTo>
                    <a:pt x="35020" y="103777"/>
                  </a:lnTo>
                  <a:lnTo>
                    <a:pt x="35442" y="107540"/>
                  </a:lnTo>
                  <a:lnTo>
                    <a:pt x="35020" y="111303"/>
                  </a:lnTo>
                  <a:close/>
                  <a:moveTo>
                    <a:pt x="35973" y="111303"/>
                  </a:moveTo>
                  <a:lnTo>
                    <a:pt x="35582" y="107540"/>
                  </a:lnTo>
                  <a:lnTo>
                    <a:pt x="35973" y="103777"/>
                  </a:lnTo>
                  <a:lnTo>
                    <a:pt x="36395" y="107540"/>
                  </a:lnTo>
                  <a:lnTo>
                    <a:pt x="35973" y="111303"/>
                  </a:lnTo>
                  <a:close/>
                  <a:moveTo>
                    <a:pt x="36942" y="111303"/>
                  </a:moveTo>
                  <a:lnTo>
                    <a:pt x="36536" y="107540"/>
                  </a:lnTo>
                  <a:lnTo>
                    <a:pt x="36942" y="103777"/>
                  </a:lnTo>
                  <a:lnTo>
                    <a:pt x="37364" y="107540"/>
                  </a:lnTo>
                  <a:lnTo>
                    <a:pt x="36942" y="111303"/>
                  </a:lnTo>
                  <a:close/>
                  <a:moveTo>
                    <a:pt x="37926" y="111303"/>
                  </a:moveTo>
                  <a:lnTo>
                    <a:pt x="37504" y="107540"/>
                  </a:lnTo>
                  <a:lnTo>
                    <a:pt x="37926" y="103777"/>
                  </a:lnTo>
                  <a:lnTo>
                    <a:pt x="38317" y="107540"/>
                  </a:lnTo>
                  <a:lnTo>
                    <a:pt x="37926" y="111303"/>
                  </a:lnTo>
                  <a:close/>
                  <a:moveTo>
                    <a:pt x="38880" y="111303"/>
                  </a:moveTo>
                  <a:lnTo>
                    <a:pt x="38458" y="107540"/>
                  </a:lnTo>
                  <a:lnTo>
                    <a:pt x="38880" y="103777"/>
                  </a:lnTo>
                  <a:lnTo>
                    <a:pt x="39286" y="107540"/>
                  </a:lnTo>
                  <a:lnTo>
                    <a:pt x="38880" y="111303"/>
                  </a:lnTo>
                  <a:close/>
                  <a:moveTo>
                    <a:pt x="843" y="106871"/>
                  </a:moveTo>
                  <a:lnTo>
                    <a:pt x="421" y="103108"/>
                  </a:lnTo>
                  <a:lnTo>
                    <a:pt x="843" y="99261"/>
                  </a:lnTo>
                  <a:lnTo>
                    <a:pt x="1250" y="103108"/>
                  </a:lnTo>
                  <a:lnTo>
                    <a:pt x="843" y="106871"/>
                  </a:lnTo>
                  <a:close/>
                  <a:moveTo>
                    <a:pt x="1812" y="106871"/>
                  </a:moveTo>
                  <a:lnTo>
                    <a:pt x="1390" y="103108"/>
                  </a:lnTo>
                  <a:lnTo>
                    <a:pt x="1812" y="99261"/>
                  </a:lnTo>
                  <a:lnTo>
                    <a:pt x="2203" y="103108"/>
                  </a:lnTo>
                  <a:lnTo>
                    <a:pt x="1812" y="106871"/>
                  </a:lnTo>
                  <a:close/>
                  <a:moveTo>
                    <a:pt x="2765" y="106871"/>
                  </a:moveTo>
                  <a:lnTo>
                    <a:pt x="2344" y="103108"/>
                  </a:lnTo>
                  <a:lnTo>
                    <a:pt x="2765" y="99261"/>
                  </a:lnTo>
                  <a:lnTo>
                    <a:pt x="3187" y="103108"/>
                  </a:lnTo>
                  <a:lnTo>
                    <a:pt x="2765" y="106871"/>
                  </a:lnTo>
                  <a:close/>
                  <a:moveTo>
                    <a:pt x="3719" y="106871"/>
                  </a:moveTo>
                  <a:lnTo>
                    <a:pt x="3328" y="103108"/>
                  </a:lnTo>
                  <a:lnTo>
                    <a:pt x="3719" y="99261"/>
                  </a:lnTo>
                  <a:lnTo>
                    <a:pt x="4141" y="103108"/>
                  </a:lnTo>
                  <a:lnTo>
                    <a:pt x="3719" y="106871"/>
                  </a:lnTo>
                  <a:close/>
                  <a:moveTo>
                    <a:pt x="4688" y="106871"/>
                  </a:moveTo>
                  <a:lnTo>
                    <a:pt x="4281" y="103108"/>
                  </a:lnTo>
                  <a:lnTo>
                    <a:pt x="4688" y="99261"/>
                  </a:lnTo>
                  <a:lnTo>
                    <a:pt x="5110" y="103108"/>
                  </a:lnTo>
                  <a:lnTo>
                    <a:pt x="4688" y="106871"/>
                  </a:lnTo>
                  <a:close/>
                  <a:moveTo>
                    <a:pt x="5641" y="106871"/>
                  </a:moveTo>
                  <a:lnTo>
                    <a:pt x="5250" y="103108"/>
                  </a:lnTo>
                  <a:lnTo>
                    <a:pt x="5641" y="99261"/>
                  </a:lnTo>
                  <a:lnTo>
                    <a:pt x="6063" y="103108"/>
                  </a:lnTo>
                  <a:lnTo>
                    <a:pt x="5641" y="106871"/>
                  </a:lnTo>
                  <a:close/>
                  <a:moveTo>
                    <a:pt x="6610" y="106871"/>
                  </a:moveTo>
                  <a:lnTo>
                    <a:pt x="6203" y="103108"/>
                  </a:lnTo>
                  <a:lnTo>
                    <a:pt x="6610" y="99261"/>
                  </a:lnTo>
                  <a:lnTo>
                    <a:pt x="7032" y="103108"/>
                  </a:lnTo>
                  <a:lnTo>
                    <a:pt x="6610" y="106871"/>
                  </a:lnTo>
                  <a:close/>
                  <a:moveTo>
                    <a:pt x="7563" y="106871"/>
                  </a:moveTo>
                  <a:lnTo>
                    <a:pt x="7172" y="103108"/>
                  </a:lnTo>
                  <a:lnTo>
                    <a:pt x="7563" y="99261"/>
                  </a:lnTo>
                  <a:lnTo>
                    <a:pt x="7985" y="103108"/>
                  </a:lnTo>
                  <a:lnTo>
                    <a:pt x="7563" y="106871"/>
                  </a:lnTo>
                  <a:close/>
                  <a:moveTo>
                    <a:pt x="8532" y="106871"/>
                  </a:moveTo>
                  <a:lnTo>
                    <a:pt x="8126" y="103108"/>
                  </a:lnTo>
                  <a:lnTo>
                    <a:pt x="8532" y="99261"/>
                  </a:lnTo>
                  <a:lnTo>
                    <a:pt x="8954" y="103108"/>
                  </a:lnTo>
                  <a:lnTo>
                    <a:pt x="8532" y="106871"/>
                  </a:lnTo>
                  <a:close/>
                  <a:moveTo>
                    <a:pt x="9516" y="106871"/>
                  </a:moveTo>
                  <a:lnTo>
                    <a:pt x="9094" y="103108"/>
                  </a:lnTo>
                  <a:lnTo>
                    <a:pt x="9516" y="99261"/>
                  </a:lnTo>
                  <a:lnTo>
                    <a:pt x="9907" y="103108"/>
                  </a:lnTo>
                  <a:lnTo>
                    <a:pt x="9516" y="106871"/>
                  </a:lnTo>
                  <a:close/>
                  <a:moveTo>
                    <a:pt x="10470" y="106871"/>
                  </a:moveTo>
                  <a:lnTo>
                    <a:pt x="10048" y="103108"/>
                  </a:lnTo>
                  <a:lnTo>
                    <a:pt x="10470" y="99261"/>
                  </a:lnTo>
                  <a:lnTo>
                    <a:pt x="10876" y="103108"/>
                  </a:lnTo>
                  <a:lnTo>
                    <a:pt x="10470" y="106871"/>
                  </a:lnTo>
                  <a:close/>
                  <a:moveTo>
                    <a:pt x="11438" y="106871"/>
                  </a:moveTo>
                  <a:lnTo>
                    <a:pt x="11017" y="103108"/>
                  </a:lnTo>
                  <a:lnTo>
                    <a:pt x="11438" y="99261"/>
                  </a:lnTo>
                  <a:lnTo>
                    <a:pt x="11829" y="103108"/>
                  </a:lnTo>
                  <a:lnTo>
                    <a:pt x="11438" y="106871"/>
                  </a:lnTo>
                  <a:close/>
                  <a:moveTo>
                    <a:pt x="12392" y="106871"/>
                  </a:moveTo>
                  <a:lnTo>
                    <a:pt x="11970" y="103108"/>
                  </a:lnTo>
                  <a:lnTo>
                    <a:pt x="12392" y="99261"/>
                  </a:lnTo>
                  <a:lnTo>
                    <a:pt x="12798" y="103108"/>
                  </a:lnTo>
                  <a:lnTo>
                    <a:pt x="12392" y="106871"/>
                  </a:lnTo>
                  <a:close/>
                  <a:moveTo>
                    <a:pt x="13361" y="106871"/>
                  </a:moveTo>
                  <a:lnTo>
                    <a:pt x="12939" y="103108"/>
                  </a:lnTo>
                  <a:lnTo>
                    <a:pt x="13361" y="99261"/>
                  </a:lnTo>
                  <a:lnTo>
                    <a:pt x="13751" y="103108"/>
                  </a:lnTo>
                  <a:lnTo>
                    <a:pt x="13361" y="106871"/>
                  </a:lnTo>
                  <a:close/>
                  <a:moveTo>
                    <a:pt x="14314" y="106871"/>
                  </a:moveTo>
                  <a:lnTo>
                    <a:pt x="13892" y="103108"/>
                  </a:lnTo>
                  <a:lnTo>
                    <a:pt x="14314" y="99261"/>
                  </a:lnTo>
                  <a:lnTo>
                    <a:pt x="14736" y="103108"/>
                  </a:lnTo>
                  <a:lnTo>
                    <a:pt x="14314" y="106871"/>
                  </a:lnTo>
                  <a:close/>
                  <a:moveTo>
                    <a:pt x="15283" y="106871"/>
                  </a:moveTo>
                  <a:lnTo>
                    <a:pt x="14876" y="103108"/>
                  </a:lnTo>
                  <a:lnTo>
                    <a:pt x="15283" y="99261"/>
                  </a:lnTo>
                  <a:lnTo>
                    <a:pt x="15705" y="103108"/>
                  </a:lnTo>
                  <a:lnTo>
                    <a:pt x="15283" y="106871"/>
                  </a:lnTo>
                  <a:close/>
                  <a:moveTo>
                    <a:pt x="16236" y="106871"/>
                  </a:moveTo>
                  <a:lnTo>
                    <a:pt x="15845" y="103108"/>
                  </a:lnTo>
                  <a:lnTo>
                    <a:pt x="16236" y="99261"/>
                  </a:lnTo>
                  <a:lnTo>
                    <a:pt x="16658" y="103108"/>
                  </a:lnTo>
                  <a:lnTo>
                    <a:pt x="16236" y="106871"/>
                  </a:lnTo>
                  <a:close/>
                  <a:moveTo>
                    <a:pt x="17205" y="106871"/>
                  </a:moveTo>
                  <a:lnTo>
                    <a:pt x="16799" y="103108"/>
                  </a:lnTo>
                  <a:lnTo>
                    <a:pt x="17205" y="99261"/>
                  </a:lnTo>
                  <a:lnTo>
                    <a:pt x="17627" y="103108"/>
                  </a:lnTo>
                  <a:lnTo>
                    <a:pt x="17205" y="106871"/>
                  </a:lnTo>
                  <a:close/>
                  <a:moveTo>
                    <a:pt x="18158" y="106871"/>
                  </a:moveTo>
                  <a:lnTo>
                    <a:pt x="17767" y="103108"/>
                  </a:lnTo>
                  <a:lnTo>
                    <a:pt x="18158" y="99261"/>
                  </a:lnTo>
                  <a:lnTo>
                    <a:pt x="18580" y="103108"/>
                  </a:lnTo>
                  <a:lnTo>
                    <a:pt x="18158" y="106871"/>
                  </a:lnTo>
                  <a:close/>
                  <a:moveTo>
                    <a:pt x="19127" y="106871"/>
                  </a:moveTo>
                  <a:lnTo>
                    <a:pt x="18721" y="103108"/>
                  </a:lnTo>
                  <a:lnTo>
                    <a:pt x="19127" y="99261"/>
                  </a:lnTo>
                  <a:lnTo>
                    <a:pt x="19549" y="103108"/>
                  </a:lnTo>
                  <a:lnTo>
                    <a:pt x="19127" y="106871"/>
                  </a:lnTo>
                  <a:close/>
                  <a:moveTo>
                    <a:pt x="20080" y="106871"/>
                  </a:moveTo>
                  <a:lnTo>
                    <a:pt x="19690" y="103108"/>
                  </a:lnTo>
                  <a:lnTo>
                    <a:pt x="20080" y="99261"/>
                  </a:lnTo>
                  <a:lnTo>
                    <a:pt x="20502" y="103108"/>
                  </a:lnTo>
                  <a:lnTo>
                    <a:pt x="20080" y="106871"/>
                  </a:lnTo>
                  <a:close/>
                  <a:moveTo>
                    <a:pt x="21065" y="106871"/>
                  </a:moveTo>
                  <a:lnTo>
                    <a:pt x="20643" y="103108"/>
                  </a:lnTo>
                  <a:lnTo>
                    <a:pt x="21065" y="99261"/>
                  </a:lnTo>
                  <a:lnTo>
                    <a:pt x="21471" y="103108"/>
                  </a:lnTo>
                  <a:lnTo>
                    <a:pt x="21065" y="106871"/>
                  </a:lnTo>
                  <a:close/>
                  <a:moveTo>
                    <a:pt x="22034" y="106871"/>
                  </a:moveTo>
                  <a:lnTo>
                    <a:pt x="21612" y="103108"/>
                  </a:lnTo>
                  <a:lnTo>
                    <a:pt x="22034" y="99261"/>
                  </a:lnTo>
                  <a:lnTo>
                    <a:pt x="22424" y="103108"/>
                  </a:lnTo>
                  <a:lnTo>
                    <a:pt x="22034" y="106871"/>
                  </a:lnTo>
                  <a:close/>
                  <a:moveTo>
                    <a:pt x="22987" y="106871"/>
                  </a:moveTo>
                  <a:lnTo>
                    <a:pt x="22565" y="103108"/>
                  </a:lnTo>
                  <a:lnTo>
                    <a:pt x="22987" y="99261"/>
                  </a:lnTo>
                  <a:lnTo>
                    <a:pt x="23393" y="103108"/>
                  </a:lnTo>
                  <a:lnTo>
                    <a:pt x="22987" y="106871"/>
                  </a:lnTo>
                  <a:close/>
                  <a:moveTo>
                    <a:pt x="23956" y="106871"/>
                  </a:moveTo>
                  <a:lnTo>
                    <a:pt x="23534" y="103108"/>
                  </a:lnTo>
                  <a:lnTo>
                    <a:pt x="23956" y="99261"/>
                  </a:lnTo>
                  <a:lnTo>
                    <a:pt x="24346" y="103108"/>
                  </a:lnTo>
                  <a:lnTo>
                    <a:pt x="23956" y="106871"/>
                  </a:lnTo>
                  <a:close/>
                  <a:moveTo>
                    <a:pt x="24909" y="106871"/>
                  </a:moveTo>
                  <a:lnTo>
                    <a:pt x="24487" y="103108"/>
                  </a:lnTo>
                  <a:lnTo>
                    <a:pt x="24909" y="99261"/>
                  </a:lnTo>
                  <a:lnTo>
                    <a:pt x="25315" y="103108"/>
                  </a:lnTo>
                  <a:lnTo>
                    <a:pt x="24909" y="106871"/>
                  </a:lnTo>
                  <a:close/>
                  <a:moveTo>
                    <a:pt x="25878" y="106871"/>
                  </a:moveTo>
                  <a:lnTo>
                    <a:pt x="25456" y="103108"/>
                  </a:lnTo>
                  <a:lnTo>
                    <a:pt x="25878" y="99261"/>
                  </a:lnTo>
                  <a:lnTo>
                    <a:pt x="26300" y="103108"/>
                  </a:lnTo>
                  <a:lnTo>
                    <a:pt x="25878" y="106871"/>
                  </a:lnTo>
                  <a:close/>
                  <a:moveTo>
                    <a:pt x="26831" y="106871"/>
                  </a:moveTo>
                  <a:lnTo>
                    <a:pt x="26440" y="103108"/>
                  </a:lnTo>
                  <a:lnTo>
                    <a:pt x="26831" y="99261"/>
                  </a:lnTo>
                  <a:lnTo>
                    <a:pt x="27253" y="103108"/>
                  </a:lnTo>
                  <a:lnTo>
                    <a:pt x="26831" y="106871"/>
                  </a:lnTo>
                  <a:close/>
                  <a:moveTo>
                    <a:pt x="27800" y="106871"/>
                  </a:moveTo>
                  <a:lnTo>
                    <a:pt x="27394" y="103108"/>
                  </a:lnTo>
                  <a:lnTo>
                    <a:pt x="27800" y="99261"/>
                  </a:lnTo>
                  <a:lnTo>
                    <a:pt x="28222" y="103108"/>
                  </a:lnTo>
                  <a:lnTo>
                    <a:pt x="27800" y="106871"/>
                  </a:lnTo>
                  <a:close/>
                  <a:moveTo>
                    <a:pt x="28753" y="106871"/>
                  </a:moveTo>
                  <a:lnTo>
                    <a:pt x="28363" y="103108"/>
                  </a:lnTo>
                  <a:lnTo>
                    <a:pt x="28753" y="99261"/>
                  </a:lnTo>
                  <a:lnTo>
                    <a:pt x="29175" y="103108"/>
                  </a:lnTo>
                  <a:lnTo>
                    <a:pt x="28753" y="106871"/>
                  </a:lnTo>
                  <a:close/>
                  <a:moveTo>
                    <a:pt x="29722" y="106871"/>
                  </a:moveTo>
                  <a:lnTo>
                    <a:pt x="29316" y="103108"/>
                  </a:lnTo>
                  <a:lnTo>
                    <a:pt x="29722" y="99261"/>
                  </a:lnTo>
                  <a:lnTo>
                    <a:pt x="30144" y="103108"/>
                  </a:lnTo>
                  <a:lnTo>
                    <a:pt x="29722" y="106871"/>
                  </a:lnTo>
                  <a:close/>
                  <a:moveTo>
                    <a:pt x="30675" y="106871"/>
                  </a:moveTo>
                  <a:lnTo>
                    <a:pt x="30285" y="103108"/>
                  </a:lnTo>
                  <a:lnTo>
                    <a:pt x="30675" y="99261"/>
                  </a:lnTo>
                  <a:lnTo>
                    <a:pt x="31097" y="103108"/>
                  </a:lnTo>
                  <a:lnTo>
                    <a:pt x="30675" y="106871"/>
                  </a:lnTo>
                  <a:close/>
                  <a:moveTo>
                    <a:pt x="31644" y="106871"/>
                  </a:moveTo>
                  <a:lnTo>
                    <a:pt x="31238" y="103108"/>
                  </a:lnTo>
                  <a:lnTo>
                    <a:pt x="31644" y="99261"/>
                  </a:lnTo>
                  <a:lnTo>
                    <a:pt x="32066" y="103108"/>
                  </a:lnTo>
                  <a:lnTo>
                    <a:pt x="31644" y="106871"/>
                  </a:lnTo>
                  <a:close/>
                  <a:moveTo>
                    <a:pt x="32629" y="106871"/>
                  </a:moveTo>
                  <a:lnTo>
                    <a:pt x="32207" y="103108"/>
                  </a:lnTo>
                  <a:lnTo>
                    <a:pt x="32629" y="99261"/>
                  </a:lnTo>
                  <a:lnTo>
                    <a:pt x="33019" y="103108"/>
                  </a:lnTo>
                  <a:lnTo>
                    <a:pt x="32629" y="106871"/>
                  </a:lnTo>
                  <a:close/>
                  <a:moveTo>
                    <a:pt x="33582" y="106871"/>
                  </a:moveTo>
                  <a:lnTo>
                    <a:pt x="33160" y="103108"/>
                  </a:lnTo>
                  <a:lnTo>
                    <a:pt x="33582" y="99261"/>
                  </a:lnTo>
                  <a:lnTo>
                    <a:pt x="33988" y="103108"/>
                  </a:lnTo>
                  <a:lnTo>
                    <a:pt x="33582" y="106871"/>
                  </a:lnTo>
                  <a:close/>
                  <a:moveTo>
                    <a:pt x="34551" y="106871"/>
                  </a:moveTo>
                  <a:lnTo>
                    <a:pt x="34129" y="103108"/>
                  </a:lnTo>
                  <a:lnTo>
                    <a:pt x="34551" y="99261"/>
                  </a:lnTo>
                  <a:lnTo>
                    <a:pt x="34942" y="103108"/>
                  </a:lnTo>
                  <a:lnTo>
                    <a:pt x="34551" y="106871"/>
                  </a:lnTo>
                  <a:close/>
                  <a:moveTo>
                    <a:pt x="35504" y="106871"/>
                  </a:moveTo>
                  <a:lnTo>
                    <a:pt x="35082" y="103108"/>
                  </a:lnTo>
                  <a:lnTo>
                    <a:pt x="35504" y="99261"/>
                  </a:lnTo>
                  <a:lnTo>
                    <a:pt x="35910" y="103108"/>
                  </a:lnTo>
                  <a:lnTo>
                    <a:pt x="35504" y="106871"/>
                  </a:lnTo>
                  <a:close/>
                  <a:moveTo>
                    <a:pt x="36473" y="106871"/>
                  </a:moveTo>
                  <a:lnTo>
                    <a:pt x="36051" y="103108"/>
                  </a:lnTo>
                  <a:lnTo>
                    <a:pt x="36473" y="99261"/>
                  </a:lnTo>
                  <a:lnTo>
                    <a:pt x="36864" y="103108"/>
                  </a:lnTo>
                  <a:lnTo>
                    <a:pt x="36473" y="106871"/>
                  </a:lnTo>
                  <a:close/>
                  <a:moveTo>
                    <a:pt x="37426" y="106871"/>
                  </a:moveTo>
                  <a:lnTo>
                    <a:pt x="37004" y="103108"/>
                  </a:lnTo>
                  <a:lnTo>
                    <a:pt x="37426" y="99261"/>
                  </a:lnTo>
                  <a:lnTo>
                    <a:pt x="37848" y="103108"/>
                  </a:lnTo>
                  <a:lnTo>
                    <a:pt x="37426" y="106871"/>
                  </a:lnTo>
                  <a:close/>
                  <a:moveTo>
                    <a:pt x="38395" y="106871"/>
                  </a:moveTo>
                  <a:lnTo>
                    <a:pt x="37989" y="103108"/>
                  </a:lnTo>
                  <a:lnTo>
                    <a:pt x="38395" y="99261"/>
                  </a:lnTo>
                  <a:lnTo>
                    <a:pt x="38817" y="103108"/>
                  </a:lnTo>
                  <a:lnTo>
                    <a:pt x="38395" y="106871"/>
                  </a:lnTo>
                  <a:close/>
                  <a:moveTo>
                    <a:pt x="39348" y="106871"/>
                  </a:moveTo>
                  <a:lnTo>
                    <a:pt x="38958" y="103108"/>
                  </a:lnTo>
                  <a:lnTo>
                    <a:pt x="39348" y="99261"/>
                  </a:lnTo>
                  <a:lnTo>
                    <a:pt x="39770" y="103108"/>
                  </a:lnTo>
                  <a:lnTo>
                    <a:pt x="39348" y="106871"/>
                  </a:lnTo>
                  <a:close/>
                  <a:moveTo>
                    <a:pt x="1312" y="102355"/>
                  </a:moveTo>
                  <a:lnTo>
                    <a:pt x="921" y="98592"/>
                  </a:lnTo>
                  <a:lnTo>
                    <a:pt x="1312" y="94829"/>
                  </a:lnTo>
                  <a:lnTo>
                    <a:pt x="1734" y="98592"/>
                  </a:lnTo>
                  <a:lnTo>
                    <a:pt x="1312" y="102355"/>
                  </a:lnTo>
                  <a:close/>
                  <a:moveTo>
                    <a:pt x="2281" y="102355"/>
                  </a:moveTo>
                  <a:lnTo>
                    <a:pt x="1875" y="98592"/>
                  </a:lnTo>
                  <a:lnTo>
                    <a:pt x="2281" y="94829"/>
                  </a:lnTo>
                  <a:lnTo>
                    <a:pt x="2703" y="98592"/>
                  </a:lnTo>
                  <a:lnTo>
                    <a:pt x="2281" y="102355"/>
                  </a:lnTo>
                  <a:close/>
                  <a:moveTo>
                    <a:pt x="3266" y="102355"/>
                  </a:moveTo>
                  <a:lnTo>
                    <a:pt x="2844" y="98592"/>
                  </a:lnTo>
                  <a:lnTo>
                    <a:pt x="3266" y="94829"/>
                  </a:lnTo>
                  <a:lnTo>
                    <a:pt x="3656" y="98592"/>
                  </a:lnTo>
                  <a:lnTo>
                    <a:pt x="3266" y="102355"/>
                  </a:lnTo>
                  <a:close/>
                  <a:moveTo>
                    <a:pt x="4219" y="102355"/>
                  </a:moveTo>
                  <a:lnTo>
                    <a:pt x="3797" y="98592"/>
                  </a:lnTo>
                  <a:lnTo>
                    <a:pt x="4219" y="94829"/>
                  </a:lnTo>
                  <a:lnTo>
                    <a:pt x="4609" y="98592"/>
                  </a:lnTo>
                  <a:lnTo>
                    <a:pt x="4219" y="102355"/>
                  </a:lnTo>
                  <a:close/>
                  <a:moveTo>
                    <a:pt x="5172" y="102355"/>
                  </a:moveTo>
                  <a:lnTo>
                    <a:pt x="4750" y="98592"/>
                  </a:lnTo>
                  <a:lnTo>
                    <a:pt x="5172" y="94829"/>
                  </a:lnTo>
                  <a:lnTo>
                    <a:pt x="5578" y="98592"/>
                  </a:lnTo>
                  <a:lnTo>
                    <a:pt x="5172" y="102355"/>
                  </a:lnTo>
                  <a:close/>
                  <a:moveTo>
                    <a:pt x="6141" y="102355"/>
                  </a:moveTo>
                  <a:lnTo>
                    <a:pt x="5719" y="98592"/>
                  </a:lnTo>
                  <a:lnTo>
                    <a:pt x="6141" y="94829"/>
                  </a:lnTo>
                  <a:lnTo>
                    <a:pt x="6532" y="98592"/>
                  </a:lnTo>
                  <a:lnTo>
                    <a:pt x="6141" y="102355"/>
                  </a:lnTo>
                  <a:close/>
                  <a:moveTo>
                    <a:pt x="7094" y="102355"/>
                  </a:moveTo>
                  <a:lnTo>
                    <a:pt x="6672" y="98592"/>
                  </a:lnTo>
                  <a:lnTo>
                    <a:pt x="7094" y="94829"/>
                  </a:lnTo>
                  <a:lnTo>
                    <a:pt x="7500" y="98592"/>
                  </a:lnTo>
                  <a:lnTo>
                    <a:pt x="7094" y="102355"/>
                  </a:lnTo>
                  <a:close/>
                  <a:moveTo>
                    <a:pt x="8063" y="102355"/>
                  </a:moveTo>
                  <a:lnTo>
                    <a:pt x="7641" y="98592"/>
                  </a:lnTo>
                  <a:lnTo>
                    <a:pt x="8063" y="94829"/>
                  </a:lnTo>
                  <a:lnTo>
                    <a:pt x="8454" y="98592"/>
                  </a:lnTo>
                  <a:lnTo>
                    <a:pt x="8063" y="102355"/>
                  </a:lnTo>
                  <a:close/>
                  <a:moveTo>
                    <a:pt x="9016" y="102355"/>
                  </a:moveTo>
                  <a:lnTo>
                    <a:pt x="8626" y="98592"/>
                  </a:lnTo>
                  <a:lnTo>
                    <a:pt x="9016" y="94829"/>
                  </a:lnTo>
                  <a:lnTo>
                    <a:pt x="9438" y="98592"/>
                  </a:lnTo>
                  <a:lnTo>
                    <a:pt x="9016" y="102355"/>
                  </a:lnTo>
                  <a:close/>
                  <a:moveTo>
                    <a:pt x="9985" y="102355"/>
                  </a:moveTo>
                  <a:lnTo>
                    <a:pt x="9579" y="98592"/>
                  </a:lnTo>
                  <a:lnTo>
                    <a:pt x="9985" y="94829"/>
                  </a:lnTo>
                  <a:lnTo>
                    <a:pt x="10407" y="98592"/>
                  </a:lnTo>
                  <a:lnTo>
                    <a:pt x="9985" y="102355"/>
                  </a:lnTo>
                  <a:close/>
                  <a:moveTo>
                    <a:pt x="10938" y="102355"/>
                  </a:moveTo>
                  <a:lnTo>
                    <a:pt x="10548" y="98592"/>
                  </a:lnTo>
                  <a:lnTo>
                    <a:pt x="10938" y="94829"/>
                  </a:lnTo>
                  <a:lnTo>
                    <a:pt x="11360" y="98592"/>
                  </a:lnTo>
                  <a:lnTo>
                    <a:pt x="10938" y="102355"/>
                  </a:lnTo>
                  <a:close/>
                  <a:moveTo>
                    <a:pt x="11907" y="102355"/>
                  </a:moveTo>
                  <a:lnTo>
                    <a:pt x="11501" y="98592"/>
                  </a:lnTo>
                  <a:lnTo>
                    <a:pt x="11907" y="94829"/>
                  </a:lnTo>
                  <a:lnTo>
                    <a:pt x="12329" y="98592"/>
                  </a:lnTo>
                  <a:lnTo>
                    <a:pt x="11907" y="102355"/>
                  </a:lnTo>
                  <a:close/>
                  <a:moveTo>
                    <a:pt x="12861" y="102355"/>
                  </a:moveTo>
                  <a:lnTo>
                    <a:pt x="12470" y="98592"/>
                  </a:lnTo>
                  <a:lnTo>
                    <a:pt x="12861" y="94829"/>
                  </a:lnTo>
                  <a:lnTo>
                    <a:pt x="13282" y="98592"/>
                  </a:lnTo>
                  <a:lnTo>
                    <a:pt x="12861" y="102355"/>
                  </a:lnTo>
                  <a:close/>
                  <a:moveTo>
                    <a:pt x="13829" y="102355"/>
                  </a:moveTo>
                  <a:lnTo>
                    <a:pt x="13423" y="98592"/>
                  </a:lnTo>
                  <a:lnTo>
                    <a:pt x="13829" y="94829"/>
                  </a:lnTo>
                  <a:lnTo>
                    <a:pt x="14251" y="98592"/>
                  </a:lnTo>
                  <a:lnTo>
                    <a:pt x="13829" y="102355"/>
                  </a:lnTo>
                  <a:close/>
                  <a:moveTo>
                    <a:pt x="14814" y="102355"/>
                  </a:moveTo>
                  <a:lnTo>
                    <a:pt x="14392" y="98592"/>
                  </a:lnTo>
                  <a:lnTo>
                    <a:pt x="14814" y="94829"/>
                  </a:lnTo>
                  <a:lnTo>
                    <a:pt x="15205" y="98592"/>
                  </a:lnTo>
                  <a:lnTo>
                    <a:pt x="14814" y="102355"/>
                  </a:lnTo>
                  <a:close/>
                  <a:moveTo>
                    <a:pt x="15767" y="102355"/>
                  </a:moveTo>
                  <a:lnTo>
                    <a:pt x="15345" y="98592"/>
                  </a:lnTo>
                  <a:lnTo>
                    <a:pt x="15767" y="94829"/>
                  </a:lnTo>
                  <a:lnTo>
                    <a:pt x="16173" y="98592"/>
                  </a:lnTo>
                  <a:lnTo>
                    <a:pt x="15767" y="102355"/>
                  </a:lnTo>
                  <a:close/>
                  <a:moveTo>
                    <a:pt x="16736" y="102355"/>
                  </a:moveTo>
                  <a:lnTo>
                    <a:pt x="16314" y="98592"/>
                  </a:lnTo>
                  <a:lnTo>
                    <a:pt x="16736" y="94829"/>
                  </a:lnTo>
                  <a:lnTo>
                    <a:pt x="17127" y="98592"/>
                  </a:lnTo>
                  <a:lnTo>
                    <a:pt x="16736" y="102355"/>
                  </a:lnTo>
                  <a:close/>
                  <a:moveTo>
                    <a:pt x="17689" y="102355"/>
                  </a:moveTo>
                  <a:lnTo>
                    <a:pt x="17267" y="98592"/>
                  </a:lnTo>
                  <a:lnTo>
                    <a:pt x="17689" y="94829"/>
                  </a:lnTo>
                  <a:lnTo>
                    <a:pt x="18096" y="98592"/>
                  </a:lnTo>
                  <a:lnTo>
                    <a:pt x="17689" y="102355"/>
                  </a:lnTo>
                  <a:close/>
                  <a:moveTo>
                    <a:pt x="18658" y="102355"/>
                  </a:moveTo>
                  <a:lnTo>
                    <a:pt x="18236" y="98592"/>
                  </a:lnTo>
                  <a:lnTo>
                    <a:pt x="18658" y="94829"/>
                  </a:lnTo>
                  <a:lnTo>
                    <a:pt x="19049" y="98592"/>
                  </a:lnTo>
                  <a:lnTo>
                    <a:pt x="18658" y="102355"/>
                  </a:lnTo>
                  <a:close/>
                  <a:moveTo>
                    <a:pt x="19611" y="102355"/>
                  </a:moveTo>
                  <a:lnTo>
                    <a:pt x="19189" y="98592"/>
                  </a:lnTo>
                  <a:lnTo>
                    <a:pt x="19611" y="94829"/>
                  </a:lnTo>
                  <a:lnTo>
                    <a:pt x="20018" y="98592"/>
                  </a:lnTo>
                  <a:lnTo>
                    <a:pt x="19611" y="102355"/>
                  </a:lnTo>
                  <a:close/>
                  <a:moveTo>
                    <a:pt x="20580" y="102355"/>
                  </a:moveTo>
                  <a:lnTo>
                    <a:pt x="20174" y="98592"/>
                  </a:lnTo>
                  <a:lnTo>
                    <a:pt x="20580" y="94829"/>
                  </a:lnTo>
                  <a:lnTo>
                    <a:pt x="21002" y="98592"/>
                  </a:lnTo>
                  <a:lnTo>
                    <a:pt x="20580" y="102355"/>
                  </a:lnTo>
                  <a:close/>
                  <a:moveTo>
                    <a:pt x="21534" y="102355"/>
                  </a:moveTo>
                  <a:lnTo>
                    <a:pt x="21143" y="98592"/>
                  </a:lnTo>
                  <a:lnTo>
                    <a:pt x="21534" y="94829"/>
                  </a:lnTo>
                  <a:lnTo>
                    <a:pt x="21955" y="98592"/>
                  </a:lnTo>
                  <a:lnTo>
                    <a:pt x="21534" y="102355"/>
                  </a:lnTo>
                  <a:close/>
                  <a:moveTo>
                    <a:pt x="22502" y="102355"/>
                  </a:moveTo>
                  <a:lnTo>
                    <a:pt x="22096" y="98592"/>
                  </a:lnTo>
                  <a:lnTo>
                    <a:pt x="22502" y="94829"/>
                  </a:lnTo>
                  <a:lnTo>
                    <a:pt x="22924" y="98592"/>
                  </a:lnTo>
                  <a:lnTo>
                    <a:pt x="22502" y="102355"/>
                  </a:lnTo>
                  <a:close/>
                  <a:moveTo>
                    <a:pt x="23456" y="102355"/>
                  </a:moveTo>
                  <a:lnTo>
                    <a:pt x="23065" y="98592"/>
                  </a:lnTo>
                  <a:lnTo>
                    <a:pt x="23456" y="94829"/>
                  </a:lnTo>
                  <a:lnTo>
                    <a:pt x="23878" y="98592"/>
                  </a:lnTo>
                  <a:lnTo>
                    <a:pt x="23456" y="102355"/>
                  </a:lnTo>
                  <a:close/>
                  <a:moveTo>
                    <a:pt x="24425" y="102355"/>
                  </a:moveTo>
                  <a:lnTo>
                    <a:pt x="24018" y="98592"/>
                  </a:lnTo>
                  <a:lnTo>
                    <a:pt x="24425" y="94829"/>
                  </a:lnTo>
                  <a:lnTo>
                    <a:pt x="24846" y="98592"/>
                  </a:lnTo>
                  <a:lnTo>
                    <a:pt x="24425" y="102355"/>
                  </a:lnTo>
                  <a:close/>
                  <a:moveTo>
                    <a:pt x="25378" y="102355"/>
                  </a:moveTo>
                  <a:lnTo>
                    <a:pt x="24987" y="98592"/>
                  </a:lnTo>
                  <a:lnTo>
                    <a:pt x="25378" y="94829"/>
                  </a:lnTo>
                  <a:lnTo>
                    <a:pt x="25800" y="98592"/>
                  </a:lnTo>
                  <a:lnTo>
                    <a:pt x="25378" y="102355"/>
                  </a:lnTo>
                  <a:close/>
                  <a:moveTo>
                    <a:pt x="26362" y="102355"/>
                  </a:moveTo>
                  <a:lnTo>
                    <a:pt x="25940" y="98592"/>
                  </a:lnTo>
                  <a:lnTo>
                    <a:pt x="26362" y="94829"/>
                  </a:lnTo>
                  <a:lnTo>
                    <a:pt x="26769" y="98592"/>
                  </a:lnTo>
                  <a:lnTo>
                    <a:pt x="26362" y="102355"/>
                  </a:lnTo>
                  <a:close/>
                  <a:moveTo>
                    <a:pt x="27331" y="102355"/>
                  </a:moveTo>
                  <a:lnTo>
                    <a:pt x="26909" y="98592"/>
                  </a:lnTo>
                  <a:lnTo>
                    <a:pt x="27331" y="94829"/>
                  </a:lnTo>
                  <a:lnTo>
                    <a:pt x="27722" y="98592"/>
                  </a:lnTo>
                  <a:lnTo>
                    <a:pt x="27331" y="102355"/>
                  </a:lnTo>
                  <a:close/>
                  <a:moveTo>
                    <a:pt x="28284" y="102355"/>
                  </a:moveTo>
                  <a:lnTo>
                    <a:pt x="27863" y="98592"/>
                  </a:lnTo>
                  <a:lnTo>
                    <a:pt x="28284" y="94829"/>
                  </a:lnTo>
                  <a:lnTo>
                    <a:pt x="28691" y="98592"/>
                  </a:lnTo>
                  <a:lnTo>
                    <a:pt x="28284" y="102355"/>
                  </a:lnTo>
                  <a:close/>
                  <a:moveTo>
                    <a:pt x="29253" y="102355"/>
                  </a:moveTo>
                  <a:lnTo>
                    <a:pt x="28831" y="98592"/>
                  </a:lnTo>
                  <a:lnTo>
                    <a:pt x="29253" y="94829"/>
                  </a:lnTo>
                  <a:lnTo>
                    <a:pt x="29644" y="98592"/>
                  </a:lnTo>
                  <a:lnTo>
                    <a:pt x="29253" y="102355"/>
                  </a:lnTo>
                  <a:close/>
                  <a:moveTo>
                    <a:pt x="30207" y="102355"/>
                  </a:moveTo>
                  <a:lnTo>
                    <a:pt x="29785" y="98592"/>
                  </a:lnTo>
                  <a:lnTo>
                    <a:pt x="30207" y="94829"/>
                  </a:lnTo>
                  <a:lnTo>
                    <a:pt x="30613" y="98592"/>
                  </a:lnTo>
                  <a:lnTo>
                    <a:pt x="30207" y="102355"/>
                  </a:lnTo>
                  <a:close/>
                  <a:moveTo>
                    <a:pt x="31175" y="102355"/>
                  </a:moveTo>
                  <a:lnTo>
                    <a:pt x="30754" y="98592"/>
                  </a:lnTo>
                  <a:lnTo>
                    <a:pt x="31175" y="94829"/>
                  </a:lnTo>
                  <a:lnTo>
                    <a:pt x="31566" y="98592"/>
                  </a:lnTo>
                  <a:lnTo>
                    <a:pt x="31175" y="102355"/>
                  </a:lnTo>
                  <a:close/>
                  <a:moveTo>
                    <a:pt x="32129" y="102355"/>
                  </a:moveTo>
                  <a:lnTo>
                    <a:pt x="31738" y="98592"/>
                  </a:lnTo>
                  <a:lnTo>
                    <a:pt x="32129" y="94829"/>
                  </a:lnTo>
                  <a:lnTo>
                    <a:pt x="32551" y="98592"/>
                  </a:lnTo>
                  <a:lnTo>
                    <a:pt x="32129" y="102355"/>
                  </a:lnTo>
                  <a:close/>
                  <a:moveTo>
                    <a:pt x="33098" y="102355"/>
                  </a:moveTo>
                  <a:lnTo>
                    <a:pt x="32691" y="98592"/>
                  </a:lnTo>
                  <a:lnTo>
                    <a:pt x="33098" y="94829"/>
                  </a:lnTo>
                  <a:lnTo>
                    <a:pt x="33519" y="98592"/>
                  </a:lnTo>
                  <a:lnTo>
                    <a:pt x="33098" y="102355"/>
                  </a:lnTo>
                  <a:close/>
                  <a:moveTo>
                    <a:pt x="34051" y="102355"/>
                  </a:moveTo>
                  <a:lnTo>
                    <a:pt x="33660" y="98592"/>
                  </a:lnTo>
                  <a:lnTo>
                    <a:pt x="34051" y="94829"/>
                  </a:lnTo>
                  <a:lnTo>
                    <a:pt x="34473" y="98592"/>
                  </a:lnTo>
                  <a:lnTo>
                    <a:pt x="34051" y="102355"/>
                  </a:lnTo>
                  <a:close/>
                  <a:moveTo>
                    <a:pt x="35020" y="102355"/>
                  </a:moveTo>
                  <a:lnTo>
                    <a:pt x="34613" y="98592"/>
                  </a:lnTo>
                  <a:lnTo>
                    <a:pt x="35020" y="94829"/>
                  </a:lnTo>
                  <a:lnTo>
                    <a:pt x="35442" y="98592"/>
                  </a:lnTo>
                  <a:lnTo>
                    <a:pt x="35020" y="102355"/>
                  </a:lnTo>
                  <a:close/>
                  <a:moveTo>
                    <a:pt x="35973" y="102355"/>
                  </a:moveTo>
                  <a:lnTo>
                    <a:pt x="35582" y="98592"/>
                  </a:lnTo>
                  <a:lnTo>
                    <a:pt x="35973" y="94829"/>
                  </a:lnTo>
                  <a:lnTo>
                    <a:pt x="36395" y="98592"/>
                  </a:lnTo>
                  <a:lnTo>
                    <a:pt x="35973" y="102355"/>
                  </a:lnTo>
                  <a:close/>
                  <a:moveTo>
                    <a:pt x="36942" y="102355"/>
                  </a:moveTo>
                  <a:lnTo>
                    <a:pt x="36536" y="98592"/>
                  </a:lnTo>
                  <a:lnTo>
                    <a:pt x="36942" y="94829"/>
                  </a:lnTo>
                  <a:lnTo>
                    <a:pt x="37364" y="98592"/>
                  </a:lnTo>
                  <a:lnTo>
                    <a:pt x="36942" y="102355"/>
                  </a:lnTo>
                  <a:close/>
                  <a:moveTo>
                    <a:pt x="37926" y="102355"/>
                  </a:moveTo>
                  <a:lnTo>
                    <a:pt x="37504" y="98592"/>
                  </a:lnTo>
                  <a:lnTo>
                    <a:pt x="37926" y="94829"/>
                  </a:lnTo>
                  <a:lnTo>
                    <a:pt x="38317" y="98592"/>
                  </a:lnTo>
                  <a:lnTo>
                    <a:pt x="37926" y="102355"/>
                  </a:lnTo>
                  <a:close/>
                  <a:moveTo>
                    <a:pt x="38880" y="102355"/>
                  </a:moveTo>
                  <a:lnTo>
                    <a:pt x="38458" y="98592"/>
                  </a:lnTo>
                  <a:lnTo>
                    <a:pt x="38880" y="94829"/>
                  </a:lnTo>
                  <a:lnTo>
                    <a:pt x="39286" y="98592"/>
                  </a:lnTo>
                  <a:lnTo>
                    <a:pt x="38880" y="102355"/>
                  </a:lnTo>
                  <a:close/>
                  <a:moveTo>
                    <a:pt x="843" y="98006"/>
                  </a:moveTo>
                  <a:lnTo>
                    <a:pt x="421" y="94076"/>
                  </a:lnTo>
                  <a:lnTo>
                    <a:pt x="843" y="90397"/>
                  </a:lnTo>
                  <a:lnTo>
                    <a:pt x="1250" y="94076"/>
                  </a:lnTo>
                  <a:lnTo>
                    <a:pt x="843" y="98006"/>
                  </a:lnTo>
                  <a:close/>
                  <a:moveTo>
                    <a:pt x="1812" y="98006"/>
                  </a:moveTo>
                  <a:lnTo>
                    <a:pt x="1390" y="94076"/>
                  </a:lnTo>
                  <a:lnTo>
                    <a:pt x="1812" y="90397"/>
                  </a:lnTo>
                  <a:lnTo>
                    <a:pt x="2203" y="94076"/>
                  </a:lnTo>
                  <a:lnTo>
                    <a:pt x="1812" y="98006"/>
                  </a:lnTo>
                  <a:close/>
                  <a:moveTo>
                    <a:pt x="2765" y="98006"/>
                  </a:moveTo>
                  <a:lnTo>
                    <a:pt x="2344" y="94076"/>
                  </a:lnTo>
                  <a:lnTo>
                    <a:pt x="2765" y="90397"/>
                  </a:lnTo>
                  <a:lnTo>
                    <a:pt x="3187" y="94076"/>
                  </a:lnTo>
                  <a:lnTo>
                    <a:pt x="2765" y="98006"/>
                  </a:lnTo>
                  <a:close/>
                  <a:moveTo>
                    <a:pt x="3719" y="98006"/>
                  </a:moveTo>
                  <a:lnTo>
                    <a:pt x="3328" y="94076"/>
                  </a:lnTo>
                  <a:lnTo>
                    <a:pt x="3719" y="90397"/>
                  </a:lnTo>
                  <a:lnTo>
                    <a:pt x="4141" y="94076"/>
                  </a:lnTo>
                  <a:lnTo>
                    <a:pt x="3719" y="98006"/>
                  </a:lnTo>
                  <a:close/>
                  <a:moveTo>
                    <a:pt x="4688" y="98006"/>
                  </a:moveTo>
                  <a:lnTo>
                    <a:pt x="4281" y="94076"/>
                  </a:lnTo>
                  <a:lnTo>
                    <a:pt x="4688" y="90397"/>
                  </a:lnTo>
                  <a:lnTo>
                    <a:pt x="5110" y="94076"/>
                  </a:lnTo>
                  <a:lnTo>
                    <a:pt x="4688" y="98006"/>
                  </a:lnTo>
                  <a:close/>
                  <a:moveTo>
                    <a:pt x="5641" y="98006"/>
                  </a:moveTo>
                  <a:lnTo>
                    <a:pt x="5250" y="94076"/>
                  </a:lnTo>
                  <a:lnTo>
                    <a:pt x="5641" y="90397"/>
                  </a:lnTo>
                  <a:lnTo>
                    <a:pt x="6063" y="94076"/>
                  </a:lnTo>
                  <a:lnTo>
                    <a:pt x="5641" y="98006"/>
                  </a:lnTo>
                  <a:close/>
                  <a:moveTo>
                    <a:pt x="6610" y="98006"/>
                  </a:moveTo>
                  <a:lnTo>
                    <a:pt x="6203" y="94076"/>
                  </a:lnTo>
                  <a:lnTo>
                    <a:pt x="6610" y="90397"/>
                  </a:lnTo>
                  <a:lnTo>
                    <a:pt x="7032" y="94076"/>
                  </a:lnTo>
                  <a:lnTo>
                    <a:pt x="6610" y="98006"/>
                  </a:lnTo>
                  <a:close/>
                  <a:moveTo>
                    <a:pt x="7563" y="98006"/>
                  </a:moveTo>
                  <a:lnTo>
                    <a:pt x="7172" y="94076"/>
                  </a:lnTo>
                  <a:lnTo>
                    <a:pt x="7563" y="90397"/>
                  </a:lnTo>
                  <a:lnTo>
                    <a:pt x="7985" y="94076"/>
                  </a:lnTo>
                  <a:lnTo>
                    <a:pt x="7563" y="98006"/>
                  </a:lnTo>
                  <a:close/>
                  <a:moveTo>
                    <a:pt x="8532" y="98006"/>
                  </a:moveTo>
                  <a:lnTo>
                    <a:pt x="8126" y="94076"/>
                  </a:lnTo>
                  <a:lnTo>
                    <a:pt x="8532" y="90397"/>
                  </a:lnTo>
                  <a:lnTo>
                    <a:pt x="8954" y="94076"/>
                  </a:lnTo>
                  <a:lnTo>
                    <a:pt x="8532" y="98006"/>
                  </a:lnTo>
                  <a:close/>
                  <a:moveTo>
                    <a:pt x="9516" y="98006"/>
                  </a:moveTo>
                  <a:lnTo>
                    <a:pt x="9094" y="94076"/>
                  </a:lnTo>
                  <a:lnTo>
                    <a:pt x="9516" y="90397"/>
                  </a:lnTo>
                  <a:lnTo>
                    <a:pt x="9907" y="94076"/>
                  </a:lnTo>
                  <a:lnTo>
                    <a:pt x="9516" y="98006"/>
                  </a:lnTo>
                  <a:close/>
                  <a:moveTo>
                    <a:pt x="10470" y="98006"/>
                  </a:moveTo>
                  <a:lnTo>
                    <a:pt x="10048" y="94076"/>
                  </a:lnTo>
                  <a:lnTo>
                    <a:pt x="10470" y="90397"/>
                  </a:lnTo>
                  <a:lnTo>
                    <a:pt x="10876" y="94076"/>
                  </a:lnTo>
                  <a:lnTo>
                    <a:pt x="10470" y="98006"/>
                  </a:lnTo>
                  <a:close/>
                  <a:moveTo>
                    <a:pt x="11438" y="98006"/>
                  </a:moveTo>
                  <a:lnTo>
                    <a:pt x="11017" y="94076"/>
                  </a:lnTo>
                  <a:lnTo>
                    <a:pt x="11438" y="90397"/>
                  </a:lnTo>
                  <a:lnTo>
                    <a:pt x="11829" y="94076"/>
                  </a:lnTo>
                  <a:lnTo>
                    <a:pt x="11438" y="98006"/>
                  </a:lnTo>
                  <a:close/>
                  <a:moveTo>
                    <a:pt x="12392" y="98006"/>
                  </a:moveTo>
                  <a:lnTo>
                    <a:pt x="11970" y="94076"/>
                  </a:lnTo>
                  <a:lnTo>
                    <a:pt x="12392" y="90397"/>
                  </a:lnTo>
                  <a:lnTo>
                    <a:pt x="12798" y="94076"/>
                  </a:lnTo>
                  <a:lnTo>
                    <a:pt x="12392" y="98006"/>
                  </a:lnTo>
                  <a:close/>
                  <a:moveTo>
                    <a:pt x="13361" y="98006"/>
                  </a:moveTo>
                  <a:lnTo>
                    <a:pt x="12939" y="94076"/>
                  </a:lnTo>
                  <a:lnTo>
                    <a:pt x="13361" y="90397"/>
                  </a:lnTo>
                  <a:lnTo>
                    <a:pt x="13751" y="94076"/>
                  </a:lnTo>
                  <a:lnTo>
                    <a:pt x="13361" y="98006"/>
                  </a:lnTo>
                  <a:close/>
                  <a:moveTo>
                    <a:pt x="14314" y="98006"/>
                  </a:moveTo>
                  <a:lnTo>
                    <a:pt x="13892" y="94076"/>
                  </a:lnTo>
                  <a:lnTo>
                    <a:pt x="14314" y="90397"/>
                  </a:lnTo>
                  <a:lnTo>
                    <a:pt x="14736" y="94076"/>
                  </a:lnTo>
                  <a:lnTo>
                    <a:pt x="14314" y="98006"/>
                  </a:lnTo>
                  <a:close/>
                  <a:moveTo>
                    <a:pt x="15283" y="98006"/>
                  </a:moveTo>
                  <a:lnTo>
                    <a:pt x="14876" y="94076"/>
                  </a:lnTo>
                  <a:lnTo>
                    <a:pt x="15283" y="90397"/>
                  </a:lnTo>
                  <a:lnTo>
                    <a:pt x="15705" y="94076"/>
                  </a:lnTo>
                  <a:lnTo>
                    <a:pt x="15283" y="98006"/>
                  </a:lnTo>
                  <a:close/>
                  <a:moveTo>
                    <a:pt x="16236" y="98006"/>
                  </a:moveTo>
                  <a:lnTo>
                    <a:pt x="15845" y="94076"/>
                  </a:lnTo>
                  <a:lnTo>
                    <a:pt x="16236" y="90397"/>
                  </a:lnTo>
                  <a:lnTo>
                    <a:pt x="16658" y="94076"/>
                  </a:lnTo>
                  <a:lnTo>
                    <a:pt x="16236" y="98006"/>
                  </a:lnTo>
                  <a:close/>
                  <a:moveTo>
                    <a:pt x="17205" y="98006"/>
                  </a:moveTo>
                  <a:lnTo>
                    <a:pt x="16799" y="94076"/>
                  </a:lnTo>
                  <a:lnTo>
                    <a:pt x="17205" y="90397"/>
                  </a:lnTo>
                  <a:lnTo>
                    <a:pt x="17627" y="94076"/>
                  </a:lnTo>
                  <a:lnTo>
                    <a:pt x="17205" y="98006"/>
                  </a:lnTo>
                  <a:close/>
                  <a:moveTo>
                    <a:pt x="18158" y="98006"/>
                  </a:moveTo>
                  <a:lnTo>
                    <a:pt x="17767" y="94076"/>
                  </a:lnTo>
                  <a:lnTo>
                    <a:pt x="18158" y="90397"/>
                  </a:lnTo>
                  <a:lnTo>
                    <a:pt x="18580" y="94076"/>
                  </a:lnTo>
                  <a:lnTo>
                    <a:pt x="18158" y="98006"/>
                  </a:lnTo>
                  <a:close/>
                  <a:moveTo>
                    <a:pt x="19127" y="98006"/>
                  </a:moveTo>
                  <a:lnTo>
                    <a:pt x="18721" y="94076"/>
                  </a:lnTo>
                  <a:lnTo>
                    <a:pt x="19127" y="90397"/>
                  </a:lnTo>
                  <a:lnTo>
                    <a:pt x="19549" y="94076"/>
                  </a:lnTo>
                  <a:lnTo>
                    <a:pt x="19127" y="98006"/>
                  </a:lnTo>
                  <a:close/>
                  <a:moveTo>
                    <a:pt x="20080" y="98006"/>
                  </a:moveTo>
                  <a:lnTo>
                    <a:pt x="19690" y="94076"/>
                  </a:lnTo>
                  <a:lnTo>
                    <a:pt x="20080" y="90397"/>
                  </a:lnTo>
                  <a:lnTo>
                    <a:pt x="20502" y="94076"/>
                  </a:lnTo>
                  <a:lnTo>
                    <a:pt x="20080" y="98006"/>
                  </a:lnTo>
                  <a:close/>
                  <a:moveTo>
                    <a:pt x="21065" y="98006"/>
                  </a:moveTo>
                  <a:lnTo>
                    <a:pt x="20643" y="94076"/>
                  </a:lnTo>
                  <a:lnTo>
                    <a:pt x="21065" y="90397"/>
                  </a:lnTo>
                  <a:lnTo>
                    <a:pt x="21471" y="94076"/>
                  </a:lnTo>
                  <a:lnTo>
                    <a:pt x="21065" y="98006"/>
                  </a:lnTo>
                  <a:close/>
                  <a:moveTo>
                    <a:pt x="22034" y="98006"/>
                  </a:moveTo>
                  <a:lnTo>
                    <a:pt x="21612" y="94076"/>
                  </a:lnTo>
                  <a:lnTo>
                    <a:pt x="22034" y="90397"/>
                  </a:lnTo>
                  <a:lnTo>
                    <a:pt x="22424" y="94076"/>
                  </a:lnTo>
                  <a:lnTo>
                    <a:pt x="22034" y="98006"/>
                  </a:lnTo>
                  <a:close/>
                  <a:moveTo>
                    <a:pt x="22987" y="98006"/>
                  </a:moveTo>
                  <a:lnTo>
                    <a:pt x="22565" y="94076"/>
                  </a:lnTo>
                  <a:lnTo>
                    <a:pt x="22987" y="90397"/>
                  </a:lnTo>
                  <a:lnTo>
                    <a:pt x="23393" y="94076"/>
                  </a:lnTo>
                  <a:lnTo>
                    <a:pt x="22987" y="98006"/>
                  </a:lnTo>
                  <a:close/>
                  <a:moveTo>
                    <a:pt x="23956" y="98006"/>
                  </a:moveTo>
                  <a:lnTo>
                    <a:pt x="23534" y="94076"/>
                  </a:lnTo>
                  <a:lnTo>
                    <a:pt x="23956" y="90397"/>
                  </a:lnTo>
                  <a:lnTo>
                    <a:pt x="24346" y="94076"/>
                  </a:lnTo>
                  <a:lnTo>
                    <a:pt x="23956" y="98006"/>
                  </a:lnTo>
                  <a:close/>
                  <a:moveTo>
                    <a:pt x="24909" y="98006"/>
                  </a:moveTo>
                  <a:lnTo>
                    <a:pt x="24487" y="94076"/>
                  </a:lnTo>
                  <a:lnTo>
                    <a:pt x="24909" y="90397"/>
                  </a:lnTo>
                  <a:lnTo>
                    <a:pt x="25315" y="94076"/>
                  </a:lnTo>
                  <a:lnTo>
                    <a:pt x="24909" y="98006"/>
                  </a:lnTo>
                  <a:close/>
                  <a:moveTo>
                    <a:pt x="25878" y="98006"/>
                  </a:moveTo>
                  <a:lnTo>
                    <a:pt x="25456" y="94076"/>
                  </a:lnTo>
                  <a:lnTo>
                    <a:pt x="25878" y="90397"/>
                  </a:lnTo>
                  <a:lnTo>
                    <a:pt x="26300" y="94076"/>
                  </a:lnTo>
                  <a:lnTo>
                    <a:pt x="25878" y="98006"/>
                  </a:lnTo>
                  <a:close/>
                  <a:moveTo>
                    <a:pt x="26831" y="98006"/>
                  </a:moveTo>
                  <a:lnTo>
                    <a:pt x="26440" y="94076"/>
                  </a:lnTo>
                  <a:lnTo>
                    <a:pt x="26831" y="90397"/>
                  </a:lnTo>
                  <a:lnTo>
                    <a:pt x="27253" y="94076"/>
                  </a:lnTo>
                  <a:lnTo>
                    <a:pt x="26831" y="98006"/>
                  </a:lnTo>
                  <a:close/>
                  <a:moveTo>
                    <a:pt x="27800" y="98006"/>
                  </a:moveTo>
                  <a:lnTo>
                    <a:pt x="27394" y="94076"/>
                  </a:lnTo>
                  <a:lnTo>
                    <a:pt x="27800" y="90397"/>
                  </a:lnTo>
                  <a:lnTo>
                    <a:pt x="28222" y="94076"/>
                  </a:lnTo>
                  <a:lnTo>
                    <a:pt x="27800" y="98006"/>
                  </a:lnTo>
                  <a:close/>
                  <a:moveTo>
                    <a:pt x="28753" y="98006"/>
                  </a:moveTo>
                  <a:lnTo>
                    <a:pt x="28363" y="94076"/>
                  </a:lnTo>
                  <a:lnTo>
                    <a:pt x="28753" y="90397"/>
                  </a:lnTo>
                  <a:lnTo>
                    <a:pt x="29175" y="94076"/>
                  </a:lnTo>
                  <a:lnTo>
                    <a:pt x="28753" y="98006"/>
                  </a:lnTo>
                  <a:close/>
                  <a:moveTo>
                    <a:pt x="29722" y="98006"/>
                  </a:moveTo>
                  <a:lnTo>
                    <a:pt x="29316" y="94076"/>
                  </a:lnTo>
                  <a:lnTo>
                    <a:pt x="29722" y="90397"/>
                  </a:lnTo>
                  <a:lnTo>
                    <a:pt x="30144" y="94076"/>
                  </a:lnTo>
                  <a:lnTo>
                    <a:pt x="29722" y="98006"/>
                  </a:lnTo>
                  <a:close/>
                  <a:moveTo>
                    <a:pt x="30675" y="98006"/>
                  </a:moveTo>
                  <a:lnTo>
                    <a:pt x="30285" y="94076"/>
                  </a:lnTo>
                  <a:lnTo>
                    <a:pt x="30675" y="90397"/>
                  </a:lnTo>
                  <a:lnTo>
                    <a:pt x="31097" y="94076"/>
                  </a:lnTo>
                  <a:lnTo>
                    <a:pt x="30675" y="98006"/>
                  </a:lnTo>
                  <a:close/>
                  <a:moveTo>
                    <a:pt x="31644" y="98006"/>
                  </a:moveTo>
                  <a:lnTo>
                    <a:pt x="31238" y="94076"/>
                  </a:lnTo>
                  <a:lnTo>
                    <a:pt x="31644" y="90397"/>
                  </a:lnTo>
                  <a:lnTo>
                    <a:pt x="32066" y="94076"/>
                  </a:lnTo>
                  <a:lnTo>
                    <a:pt x="31644" y="98006"/>
                  </a:lnTo>
                  <a:close/>
                  <a:moveTo>
                    <a:pt x="32629" y="98006"/>
                  </a:moveTo>
                  <a:lnTo>
                    <a:pt x="32207" y="94076"/>
                  </a:lnTo>
                  <a:lnTo>
                    <a:pt x="32629" y="90397"/>
                  </a:lnTo>
                  <a:lnTo>
                    <a:pt x="33019" y="94076"/>
                  </a:lnTo>
                  <a:lnTo>
                    <a:pt x="32629" y="98006"/>
                  </a:lnTo>
                  <a:close/>
                  <a:moveTo>
                    <a:pt x="33582" y="98006"/>
                  </a:moveTo>
                  <a:lnTo>
                    <a:pt x="33160" y="94076"/>
                  </a:lnTo>
                  <a:lnTo>
                    <a:pt x="33582" y="90397"/>
                  </a:lnTo>
                  <a:lnTo>
                    <a:pt x="33988" y="94076"/>
                  </a:lnTo>
                  <a:lnTo>
                    <a:pt x="33582" y="98006"/>
                  </a:lnTo>
                  <a:close/>
                  <a:moveTo>
                    <a:pt x="34551" y="98006"/>
                  </a:moveTo>
                  <a:lnTo>
                    <a:pt x="34129" y="94076"/>
                  </a:lnTo>
                  <a:lnTo>
                    <a:pt x="34551" y="90397"/>
                  </a:lnTo>
                  <a:lnTo>
                    <a:pt x="34942" y="94076"/>
                  </a:lnTo>
                  <a:lnTo>
                    <a:pt x="34551" y="98006"/>
                  </a:lnTo>
                  <a:close/>
                  <a:moveTo>
                    <a:pt x="35504" y="98006"/>
                  </a:moveTo>
                  <a:lnTo>
                    <a:pt x="35082" y="94076"/>
                  </a:lnTo>
                  <a:lnTo>
                    <a:pt x="35504" y="90397"/>
                  </a:lnTo>
                  <a:lnTo>
                    <a:pt x="35910" y="94076"/>
                  </a:lnTo>
                  <a:lnTo>
                    <a:pt x="35504" y="98006"/>
                  </a:lnTo>
                  <a:close/>
                  <a:moveTo>
                    <a:pt x="36473" y="98006"/>
                  </a:moveTo>
                  <a:lnTo>
                    <a:pt x="36051" y="94076"/>
                  </a:lnTo>
                  <a:lnTo>
                    <a:pt x="36473" y="90397"/>
                  </a:lnTo>
                  <a:lnTo>
                    <a:pt x="36864" y="94076"/>
                  </a:lnTo>
                  <a:lnTo>
                    <a:pt x="36473" y="98006"/>
                  </a:lnTo>
                  <a:close/>
                  <a:moveTo>
                    <a:pt x="37426" y="98006"/>
                  </a:moveTo>
                  <a:lnTo>
                    <a:pt x="37004" y="94076"/>
                  </a:lnTo>
                  <a:lnTo>
                    <a:pt x="37426" y="90397"/>
                  </a:lnTo>
                  <a:lnTo>
                    <a:pt x="37848" y="94076"/>
                  </a:lnTo>
                  <a:lnTo>
                    <a:pt x="37426" y="98006"/>
                  </a:lnTo>
                  <a:close/>
                  <a:moveTo>
                    <a:pt x="38395" y="98006"/>
                  </a:moveTo>
                  <a:lnTo>
                    <a:pt x="37989" y="94076"/>
                  </a:lnTo>
                  <a:lnTo>
                    <a:pt x="38395" y="90397"/>
                  </a:lnTo>
                  <a:lnTo>
                    <a:pt x="38817" y="94076"/>
                  </a:lnTo>
                  <a:lnTo>
                    <a:pt x="38395" y="98006"/>
                  </a:lnTo>
                  <a:close/>
                  <a:moveTo>
                    <a:pt x="39348" y="98006"/>
                  </a:moveTo>
                  <a:lnTo>
                    <a:pt x="38958" y="94076"/>
                  </a:lnTo>
                  <a:lnTo>
                    <a:pt x="39348" y="90397"/>
                  </a:lnTo>
                  <a:lnTo>
                    <a:pt x="39770" y="94076"/>
                  </a:lnTo>
                  <a:lnTo>
                    <a:pt x="39348" y="98006"/>
                  </a:lnTo>
                  <a:close/>
                  <a:moveTo>
                    <a:pt x="1312" y="93491"/>
                  </a:moveTo>
                  <a:lnTo>
                    <a:pt x="921" y="89728"/>
                  </a:lnTo>
                  <a:lnTo>
                    <a:pt x="1312" y="85881"/>
                  </a:lnTo>
                  <a:lnTo>
                    <a:pt x="1734" y="89728"/>
                  </a:lnTo>
                  <a:lnTo>
                    <a:pt x="1312" y="93491"/>
                  </a:lnTo>
                  <a:close/>
                  <a:moveTo>
                    <a:pt x="2281" y="93491"/>
                  </a:moveTo>
                  <a:lnTo>
                    <a:pt x="1875" y="89728"/>
                  </a:lnTo>
                  <a:lnTo>
                    <a:pt x="2281" y="85881"/>
                  </a:lnTo>
                  <a:lnTo>
                    <a:pt x="2703" y="89728"/>
                  </a:lnTo>
                  <a:lnTo>
                    <a:pt x="2281" y="93491"/>
                  </a:lnTo>
                  <a:close/>
                  <a:moveTo>
                    <a:pt x="3266" y="93491"/>
                  </a:moveTo>
                  <a:lnTo>
                    <a:pt x="2844" y="89728"/>
                  </a:lnTo>
                  <a:lnTo>
                    <a:pt x="3266" y="85881"/>
                  </a:lnTo>
                  <a:lnTo>
                    <a:pt x="3656" y="89728"/>
                  </a:lnTo>
                  <a:lnTo>
                    <a:pt x="3266" y="93491"/>
                  </a:lnTo>
                  <a:close/>
                  <a:moveTo>
                    <a:pt x="4219" y="93491"/>
                  </a:moveTo>
                  <a:lnTo>
                    <a:pt x="3797" y="89728"/>
                  </a:lnTo>
                  <a:lnTo>
                    <a:pt x="4219" y="85881"/>
                  </a:lnTo>
                  <a:lnTo>
                    <a:pt x="4609" y="89728"/>
                  </a:lnTo>
                  <a:lnTo>
                    <a:pt x="4219" y="93491"/>
                  </a:lnTo>
                  <a:close/>
                  <a:moveTo>
                    <a:pt x="5172" y="93491"/>
                  </a:moveTo>
                  <a:lnTo>
                    <a:pt x="4750" y="89728"/>
                  </a:lnTo>
                  <a:lnTo>
                    <a:pt x="5172" y="85881"/>
                  </a:lnTo>
                  <a:lnTo>
                    <a:pt x="5578" y="89728"/>
                  </a:lnTo>
                  <a:lnTo>
                    <a:pt x="5172" y="93491"/>
                  </a:lnTo>
                  <a:close/>
                  <a:moveTo>
                    <a:pt x="6141" y="93491"/>
                  </a:moveTo>
                  <a:lnTo>
                    <a:pt x="5719" y="89728"/>
                  </a:lnTo>
                  <a:lnTo>
                    <a:pt x="6141" y="85881"/>
                  </a:lnTo>
                  <a:lnTo>
                    <a:pt x="6532" y="89728"/>
                  </a:lnTo>
                  <a:lnTo>
                    <a:pt x="6141" y="93491"/>
                  </a:lnTo>
                  <a:close/>
                  <a:moveTo>
                    <a:pt x="7094" y="93491"/>
                  </a:moveTo>
                  <a:lnTo>
                    <a:pt x="6672" y="89728"/>
                  </a:lnTo>
                  <a:lnTo>
                    <a:pt x="7094" y="85881"/>
                  </a:lnTo>
                  <a:lnTo>
                    <a:pt x="7500" y="89728"/>
                  </a:lnTo>
                  <a:lnTo>
                    <a:pt x="7094" y="93491"/>
                  </a:lnTo>
                  <a:close/>
                  <a:moveTo>
                    <a:pt x="8063" y="93491"/>
                  </a:moveTo>
                  <a:lnTo>
                    <a:pt x="7641" y="89728"/>
                  </a:lnTo>
                  <a:lnTo>
                    <a:pt x="8063" y="85881"/>
                  </a:lnTo>
                  <a:lnTo>
                    <a:pt x="8454" y="89728"/>
                  </a:lnTo>
                  <a:lnTo>
                    <a:pt x="8063" y="93491"/>
                  </a:lnTo>
                  <a:close/>
                  <a:moveTo>
                    <a:pt x="9016" y="93491"/>
                  </a:moveTo>
                  <a:lnTo>
                    <a:pt x="8626" y="89728"/>
                  </a:lnTo>
                  <a:lnTo>
                    <a:pt x="9016" y="85881"/>
                  </a:lnTo>
                  <a:lnTo>
                    <a:pt x="9438" y="89728"/>
                  </a:lnTo>
                  <a:lnTo>
                    <a:pt x="9016" y="93491"/>
                  </a:lnTo>
                  <a:close/>
                  <a:moveTo>
                    <a:pt x="9985" y="93491"/>
                  </a:moveTo>
                  <a:lnTo>
                    <a:pt x="9579" y="89728"/>
                  </a:lnTo>
                  <a:lnTo>
                    <a:pt x="9985" y="85881"/>
                  </a:lnTo>
                  <a:lnTo>
                    <a:pt x="10407" y="89728"/>
                  </a:lnTo>
                  <a:lnTo>
                    <a:pt x="9985" y="93491"/>
                  </a:lnTo>
                  <a:close/>
                  <a:moveTo>
                    <a:pt x="10938" y="93491"/>
                  </a:moveTo>
                  <a:lnTo>
                    <a:pt x="10548" y="89728"/>
                  </a:lnTo>
                  <a:lnTo>
                    <a:pt x="10938" y="85881"/>
                  </a:lnTo>
                  <a:lnTo>
                    <a:pt x="11360" y="89728"/>
                  </a:lnTo>
                  <a:lnTo>
                    <a:pt x="10938" y="93491"/>
                  </a:lnTo>
                  <a:close/>
                  <a:moveTo>
                    <a:pt x="11907" y="93491"/>
                  </a:moveTo>
                  <a:lnTo>
                    <a:pt x="11501" y="89728"/>
                  </a:lnTo>
                  <a:lnTo>
                    <a:pt x="11907" y="85881"/>
                  </a:lnTo>
                  <a:lnTo>
                    <a:pt x="12329" y="89728"/>
                  </a:lnTo>
                  <a:lnTo>
                    <a:pt x="11907" y="93491"/>
                  </a:lnTo>
                  <a:close/>
                  <a:moveTo>
                    <a:pt x="12861" y="93491"/>
                  </a:moveTo>
                  <a:lnTo>
                    <a:pt x="12470" y="89728"/>
                  </a:lnTo>
                  <a:lnTo>
                    <a:pt x="12861" y="85881"/>
                  </a:lnTo>
                  <a:lnTo>
                    <a:pt x="13282" y="89728"/>
                  </a:lnTo>
                  <a:lnTo>
                    <a:pt x="12861" y="93491"/>
                  </a:lnTo>
                  <a:close/>
                  <a:moveTo>
                    <a:pt x="13829" y="93491"/>
                  </a:moveTo>
                  <a:lnTo>
                    <a:pt x="13423" y="89728"/>
                  </a:lnTo>
                  <a:lnTo>
                    <a:pt x="13829" y="85881"/>
                  </a:lnTo>
                  <a:lnTo>
                    <a:pt x="14251" y="89728"/>
                  </a:lnTo>
                  <a:lnTo>
                    <a:pt x="13829" y="93491"/>
                  </a:lnTo>
                  <a:close/>
                  <a:moveTo>
                    <a:pt x="14814" y="93491"/>
                  </a:moveTo>
                  <a:lnTo>
                    <a:pt x="14392" y="89728"/>
                  </a:lnTo>
                  <a:lnTo>
                    <a:pt x="14814" y="85881"/>
                  </a:lnTo>
                  <a:lnTo>
                    <a:pt x="15205" y="89728"/>
                  </a:lnTo>
                  <a:lnTo>
                    <a:pt x="14814" y="93491"/>
                  </a:lnTo>
                  <a:close/>
                  <a:moveTo>
                    <a:pt x="15767" y="93491"/>
                  </a:moveTo>
                  <a:lnTo>
                    <a:pt x="15345" y="89728"/>
                  </a:lnTo>
                  <a:lnTo>
                    <a:pt x="15767" y="85881"/>
                  </a:lnTo>
                  <a:lnTo>
                    <a:pt x="16173" y="89728"/>
                  </a:lnTo>
                  <a:lnTo>
                    <a:pt x="15767" y="93491"/>
                  </a:lnTo>
                  <a:close/>
                  <a:moveTo>
                    <a:pt x="16736" y="93491"/>
                  </a:moveTo>
                  <a:lnTo>
                    <a:pt x="16314" y="89728"/>
                  </a:lnTo>
                  <a:lnTo>
                    <a:pt x="16736" y="85881"/>
                  </a:lnTo>
                  <a:lnTo>
                    <a:pt x="17127" y="89728"/>
                  </a:lnTo>
                  <a:lnTo>
                    <a:pt x="16736" y="93491"/>
                  </a:lnTo>
                  <a:close/>
                  <a:moveTo>
                    <a:pt x="17689" y="93491"/>
                  </a:moveTo>
                  <a:lnTo>
                    <a:pt x="17267" y="89728"/>
                  </a:lnTo>
                  <a:lnTo>
                    <a:pt x="17689" y="85881"/>
                  </a:lnTo>
                  <a:lnTo>
                    <a:pt x="18096" y="89728"/>
                  </a:lnTo>
                  <a:lnTo>
                    <a:pt x="17689" y="93491"/>
                  </a:lnTo>
                  <a:close/>
                  <a:moveTo>
                    <a:pt x="18658" y="93491"/>
                  </a:moveTo>
                  <a:lnTo>
                    <a:pt x="18236" y="89728"/>
                  </a:lnTo>
                  <a:lnTo>
                    <a:pt x="18658" y="85881"/>
                  </a:lnTo>
                  <a:lnTo>
                    <a:pt x="19049" y="89728"/>
                  </a:lnTo>
                  <a:lnTo>
                    <a:pt x="18658" y="93491"/>
                  </a:lnTo>
                  <a:close/>
                  <a:moveTo>
                    <a:pt x="19611" y="93491"/>
                  </a:moveTo>
                  <a:lnTo>
                    <a:pt x="19189" y="89728"/>
                  </a:lnTo>
                  <a:lnTo>
                    <a:pt x="19611" y="85881"/>
                  </a:lnTo>
                  <a:lnTo>
                    <a:pt x="20018" y="89728"/>
                  </a:lnTo>
                  <a:lnTo>
                    <a:pt x="19611" y="93491"/>
                  </a:lnTo>
                  <a:close/>
                  <a:moveTo>
                    <a:pt x="20580" y="93491"/>
                  </a:moveTo>
                  <a:lnTo>
                    <a:pt x="20174" y="89728"/>
                  </a:lnTo>
                  <a:lnTo>
                    <a:pt x="20580" y="85881"/>
                  </a:lnTo>
                  <a:lnTo>
                    <a:pt x="21002" y="89728"/>
                  </a:lnTo>
                  <a:lnTo>
                    <a:pt x="20580" y="93491"/>
                  </a:lnTo>
                  <a:close/>
                  <a:moveTo>
                    <a:pt x="21534" y="93491"/>
                  </a:moveTo>
                  <a:lnTo>
                    <a:pt x="21143" y="89728"/>
                  </a:lnTo>
                  <a:lnTo>
                    <a:pt x="21534" y="85881"/>
                  </a:lnTo>
                  <a:lnTo>
                    <a:pt x="21955" y="89728"/>
                  </a:lnTo>
                  <a:lnTo>
                    <a:pt x="21534" y="93491"/>
                  </a:lnTo>
                  <a:close/>
                  <a:moveTo>
                    <a:pt x="22502" y="93491"/>
                  </a:moveTo>
                  <a:lnTo>
                    <a:pt x="22096" y="89728"/>
                  </a:lnTo>
                  <a:lnTo>
                    <a:pt x="22502" y="85881"/>
                  </a:lnTo>
                  <a:lnTo>
                    <a:pt x="22924" y="89728"/>
                  </a:lnTo>
                  <a:lnTo>
                    <a:pt x="22502" y="93491"/>
                  </a:lnTo>
                  <a:close/>
                  <a:moveTo>
                    <a:pt x="23456" y="93491"/>
                  </a:moveTo>
                  <a:lnTo>
                    <a:pt x="23065" y="89728"/>
                  </a:lnTo>
                  <a:lnTo>
                    <a:pt x="23456" y="85881"/>
                  </a:lnTo>
                  <a:lnTo>
                    <a:pt x="23878" y="89728"/>
                  </a:lnTo>
                  <a:lnTo>
                    <a:pt x="23456" y="93491"/>
                  </a:lnTo>
                  <a:close/>
                  <a:moveTo>
                    <a:pt x="24425" y="93491"/>
                  </a:moveTo>
                  <a:lnTo>
                    <a:pt x="24018" y="89728"/>
                  </a:lnTo>
                  <a:lnTo>
                    <a:pt x="24425" y="85881"/>
                  </a:lnTo>
                  <a:lnTo>
                    <a:pt x="24846" y="89728"/>
                  </a:lnTo>
                  <a:lnTo>
                    <a:pt x="24425" y="93491"/>
                  </a:lnTo>
                  <a:close/>
                  <a:moveTo>
                    <a:pt x="25378" y="93491"/>
                  </a:moveTo>
                  <a:lnTo>
                    <a:pt x="24987" y="89728"/>
                  </a:lnTo>
                  <a:lnTo>
                    <a:pt x="25378" y="85881"/>
                  </a:lnTo>
                  <a:lnTo>
                    <a:pt x="25800" y="89728"/>
                  </a:lnTo>
                  <a:lnTo>
                    <a:pt x="25378" y="93491"/>
                  </a:lnTo>
                  <a:close/>
                  <a:moveTo>
                    <a:pt x="26362" y="93491"/>
                  </a:moveTo>
                  <a:lnTo>
                    <a:pt x="25940" y="89728"/>
                  </a:lnTo>
                  <a:lnTo>
                    <a:pt x="26362" y="85881"/>
                  </a:lnTo>
                  <a:lnTo>
                    <a:pt x="26769" y="89728"/>
                  </a:lnTo>
                  <a:lnTo>
                    <a:pt x="26362" y="93491"/>
                  </a:lnTo>
                  <a:close/>
                  <a:moveTo>
                    <a:pt x="27331" y="93491"/>
                  </a:moveTo>
                  <a:lnTo>
                    <a:pt x="26909" y="89728"/>
                  </a:lnTo>
                  <a:lnTo>
                    <a:pt x="27331" y="85881"/>
                  </a:lnTo>
                  <a:lnTo>
                    <a:pt x="27722" y="89728"/>
                  </a:lnTo>
                  <a:lnTo>
                    <a:pt x="27331" y="93491"/>
                  </a:lnTo>
                  <a:close/>
                  <a:moveTo>
                    <a:pt x="28284" y="93491"/>
                  </a:moveTo>
                  <a:lnTo>
                    <a:pt x="27863" y="89728"/>
                  </a:lnTo>
                  <a:lnTo>
                    <a:pt x="28284" y="85881"/>
                  </a:lnTo>
                  <a:lnTo>
                    <a:pt x="28691" y="89728"/>
                  </a:lnTo>
                  <a:lnTo>
                    <a:pt x="28284" y="93491"/>
                  </a:lnTo>
                  <a:close/>
                  <a:moveTo>
                    <a:pt x="29253" y="93491"/>
                  </a:moveTo>
                  <a:lnTo>
                    <a:pt x="28831" y="89728"/>
                  </a:lnTo>
                  <a:lnTo>
                    <a:pt x="29253" y="85881"/>
                  </a:lnTo>
                  <a:lnTo>
                    <a:pt x="29644" y="89728"/>
                  </a:lnTo>
                  <a:lnTo>
                    <a:pt x="29253" y="93491"/>
                  </a:lnTo>
                  <a:close/>
                  <a:moveTo>
                    <a:pt x="30207" y="93491"/>
                  </a:moveTo>
                  <a:lnTo>
                    <a:pt x="29785" y="89728"/>
                  </a:lnTo>
                  <a:lnTo>
                    <a:pt x="30207" y="85881"/>
                  </a:lnTo>
                  <a:lnTo>
                    <a:pt x="30613" y="89728"/>
                  </a:lnTo>
                  <a:lnTo>
                    <a:pt x="30207" y="93491"/>
                  </a:lnTo>
                  <a:close/>
                  <a:moveTo>
                    <a:pt x="31175" y="93491"/>
                  </a:moveTo>
                  <a:lnTo>
                    <a:pt x="30754" y="89728"/>
                  </a:lnTo>
                  <a:lnTo>
                    <a:pt x="31175" y="85881"/>
                  </a:lnTo>
                  <a:lnTo>
                    <a:pt x="31566" y="89728"/>
                  </a:lnTo>
                  <a:lnTo>
                    <a:pt x="31175" y="93491"/>
                  </a:lnTo>
                  <a:close/>
                  <a:moveTo>
                    <a:pt x="32129" y="93491"/>
                  </a:moveTo>
                  <a:lnTo>
                    <a:pt x="31738" y="89728"/>
                  </a:lnTo>
                  <a:lnTo>
                    <a:pt x="32129" y="85881"/>
                  </a:lnTo>
                  <a:lnTo>
                    <a:pt x="32551" y="89728"/>
                  </a:lnTo>
                  <a:lnTo>
                    <a:pt x="32129" y="93491"/>
                  </a:lnTo>
                  <a:close/>
                  <a:moveTo>
                    <a:pt x="33098" y="93491"/>
                  </a:moveTo>
                  <a:lnTo>
                    <a:pt x="32691" y="89728"/>
                  </a:lnTo>
                  <a:lnTo>
                    <a:pt x="33098" y="85881"/>
                  </a:lnTo>
                  <a:lnTo>
                    <a:pt x="33519" y="89728"/>
                  </a:lnTo>
                  <a:lnTo>
                    <a:pt x="33098" y="93491"/>
                  </a:lnTo>
                  <a:close/>
                  <a:moveTo>
                    <a:pt x="34051" y="93491"/>
                  </a:moveTo>
                  <a:lnTo>
                    <a:pt x="33660" y="89728"/>
                  </a:lnTo>
                  <a:lnTo>
                    <a:pt x="34051" y="85881"/>
                  </a:lnTo>
                  <a:lnTo>
                    <a:pt x="34473" y="89728"/>
                  </a:lnTo>
                  <a:lnTo>
                    <a:pt x="34051" y="93491"/>
                  </a:lnTo>
                  <a:close/>
                  <a:moveTo>
                    <a:pt x="35020" y="93491"/>
                  </a:moveTo>
                  <a:lnTo>
                    <a:pt x="34613" y="89728"/>
                  </a:lnTo>
                  <a:lnTo>
                    <a:pt x="35020" y="85881"/>
                  </a:lnTo>
                  <a:lnTo>
                    <a:pt x="35442" y="89728"/>
                  </a:lnTo>
                  <a:lnTo>
                    <a:pt x="35020" y="93491"/>
                  </a:lnTo>
                  <a:close/>
                  <a:moveTo>
                    <a:pt x="35973" y="93491"/>
                  </a:moveTo>
                  <a:lnTo>
                    <a:pt x="35582" y="89728"/>
                  </a:lnTo>
                  <a:lnTo>
                    <a:pt x="35973" y="85881"/>
                  </a:lnTo>
                  <a:lnTo>
                    <a:pt x="36395" y="89728"/>
                  </a:lnTo>
                  <a:lnTo>
                    <a:pt x="35973" y="93491"/>
                  </a:lnTo>
                  <a:close/>
                  <a:moveTo>
                    <a:pt x="36942" y="93491"/>
                  </a:moveTo>
                  <a:lnTo>
                    <a:pt x="36536" y="89728"/>
                  </a:lnTo>
                  <a:lnTo>
                    <a:pt x="36942" y="85881"/>
                  </a:lnTo>
                  <a:lnTo>
                    <a:pt x="37364" y="89728"/>
                  </a:lnTo>
                  <a:lnTo>
                    <a:pt x="36942" y="93491"/>
                  </a:lnTo>
                  <a:close/>
                  <a:moveTo>
                    <a:pt x="37926" y="93491"/>
                  </a:moveTo>
                  <a:lnTo>
                    <a:pt x="37504" y="89728"/>
                  </a:lnTo>
                  <a:lnTo>
                    <a:pt x="37926" y="85881"/>
                  </a:lnTo>
                  <a:lnTo>
                    <a:pt x="38317" y="89728"/>
                  </a:lnTo>
                  <a:lnTo>
                    <a:pt x="37926" y="93491"/>
                  </a:lnTo>
                  <a:close/>
                  <a:moveTo>
                    <a:pt x="38880" y="93491"/>
                  </a:moveTo>
                  <a:lnTo>
                    <a:pt x="38458" y="89728"/>
                  </a:lnTo>
                  <a:lnTo>
                    <a:pt x="38880" y="85881"/>
                  </a:lnTo>
                  <a:lnTo>
                    <a:pt x="39286" y="89728"/>
                  </a:lnTo>
                  <a:lnTo>
                    <a:pt x="38880" y="93491"/>
                  </a:lnTo>
                  <a:close/>
                  <a:moveTo>
                    <a:pt x="843" y="89142"/>
                  </a:moveTo>
                  <a:lnTo>
                    <a:pt x="421" y="85212"/>
                  </a:lnTo>
                  <a:lnTo>
                    <a:pt x="843" y="81449"/>
                  </a:lnTo>
                  <a:lnTo>
                    <a:pt x="1250" y="85212"/>
                  </a:lnTo>
                  <a:lnTo>
                    <a:pt x="843" y="89142"/>
                  </a:lnTo>
                  <a:close/>
                  <a:moveTo>
                    <a:pt x="1812" y="89142"/>
                  </a:moveTo>
                  <a:lnTo>
                    <a:pt x="1390" y="85212"/>
                  </a:lnTo>
                  <a:lnTo>
                    <a:pt x="1812" y="81449"/>
                  </a:lnTo>
                  <a:lnTo>
                    <a:pt x="2203" y="85212"/>
                  </a:lnTo>
                  <a:lnTo>
                    <a:pt x="1812" y="89142"/>
                  </a:lnTo>
                  <a:close/>
                  <a:moveTo>
                    <a:pt x="2765" y="89142"/>
                  </a:moveTo>
                  <a:lnTo>
                    <a:pt x="2344" y="85212"/>
                  </a:lnTo>
                  <a:lnTo>
                    <a:pt x="2765" y="81449"/>
                  </a:lnTo>
                  <a:lnTo>
                    <a:pt x="3187" y="85212"/>
                  </a:lnTo>
                  <a:lnTo>
                    <a:pt x="2765" y="89142"/>
                  </a:lnTo>
                  <a:close/>
                  <a:moveTo>
                    <a:pt x="3719" y="89142"/>
                  </a:moveTo>
                  <a:lnTo>
                    <a:pt x="3328" y="85212"/>
                  </a:lnTo>
                  <a:lnTo>
                    <a:pt x="3719" y="81449"/>
                  </a:lnTo>
                  <a:lnTo>
                    <a:pt x="4141" y="85212"/>
                  </a:lnTo>
                  <a:lnTo>
                    <a:pt x="3719" y="89142"/>
                  </a:lnTo>
                  <a:close/>
                  <a:moveTo>
                    <a:pt x="4688" y="89142"/>
                  </a:moveTo>
                  <a:lnTo>
                    <a:pt x="4281" y="85212"/>
                  </a:lnTo>
                  <a:lnTo>
                    <a:pt x="4688" y="81449"/>
                  </a:lnTo>
                  <a:lnTo>
                    <a:pt x="5110" y="85212"/>
                  </a:lnTo>
                  <a:lnTo>
                    <a:pt x="4688" y="89142"/>
                  </a:lnTo>
                  <a:close/>
                  <a:moveTo>
                    <a:pt x="5641" y="89142"/>
                  </a:moveTo>
                  <a:lnTo>
                    <a:pt x="5250" y="85212"/>
                  </a:lnTo>
                  <a:lnTo>
                    <a:pt x="5641" y="81449"/>
                  </a:lnTo>
                  <a:lnTo>
                    <a:pt x="6063" y="85212"/>
                  </a:lnTo>
                  <a:lnTo>
                    <a:pt x="5641" y="89142"/>
                  </a:lnTo>
                  <a:close/>
                  <a:moveTo>
                    <a:pt x="6610" y="89142"/>
                  </a:moveTo>
                  <a:lnTo>
                    <a:pt x="6203" y="85212"/>
                  </a:lnTo>
                  <a:lnTo>
                    <a:pt x="6610" y="81449"/>
                  </a:lnTo>
                  <a:lnTo>
                    <a:pt x="7032" y="85212"/>
                  </a:lnTo>
                  <a:lnTo>
                    <a:pt x="6610" y="89142"/>
                  </a:lnTo>
                  <a:close/>
                  <a:moveTo>
                    <a:pt x="7563" y="89142"/>
                  </a:moveTo>
                  <a:lnTo>
                    <a:pt x="7172" y="85212"/>
                  </a:lnTo>
                  <a:lnTo>
                    <a:pt x="7563" y="81449"/>
                  </a:lnTo>
                  <a:lnTo>
                    <a:pt x="7985" y="85212"/>
                  </a:lnTo>
                  <a:lnTo>
                    <a:pt x="7563" y="89142"/>
                  </a:lnTo>
                  <a:close/>
                  <a:moveTo>
                    <a:pt x="8532" y="89142"/>
                  </a:moveTo>
                  <a:lnTo>
                    <a:pt x="8126" y="85212"/>
                  </a:lnTo>
                  <a:lnTo>
                    <a:pt x="8532" y="81449"/>
                  </a:lnTo>
                  <a:lnTo>
                    <a:pt x="8954" y="85212"/>
                  </a:lnTo>
                  <a:lnTo>
                    <a:pt x="8532" y="89142"/>
                  </a:lnTo>
                  <a:close/>
                  <a:moveTo>
                    <a:pt x="9516" y="89142"/>
                  </a:moveTo>
                  <a:lnTo>
                    <a:pt x="9094" y="85212"/>
                  </a:lnTo>
                  <a:lnTo>
                    <a:pt x="9516" y="81449"/>
                  </a:lnTo>
                  <a:lnTo>
                    <a:pt x="9907" y="85212"/>
                  </a:lnTo>
                  <a:lnTo>
                    <a:pt x="9516" y="89142"/>
                  </a:lnTo>
                  <a:close/>
                  <a:moveTo>
                    <a:pt x="10470" y="89142"/>
                  </a:moveTo>
                  <a:lnTo>
                    <a:pt x="10048" y="85212"/>
                  </a:lnTo>
                  <a:lnTo>
                    <a:pt x="10470" y="81449"/>
                  </a:lnTo>
                  <a:lnTo>
                    <a:pt x="10876" y="85212"/>
                  </a:lnTo>
                  <a:lnTo>
                    <a:pt x="10470" y="89142"/>
                  </a:lnTo>
                  <a:close/>
                  <a:moveTo>
                    <a:pt x="11438" y="89142"/>
                  </a:moveTo>
                  <a:lnTo>
                    <a:pt x="11017" y="85212"/>
                  </a:lnTo>
                  <a:lnTo>
                    <a:pt x="11438" y="81449"/>
                  </a:lnTo>
                  <a:lnTo>
                    <a:pt x="11829" y="85212"/>
                  </a:lnTo>
                  <a:lnTo>
                    <a:pt x="11438" y="89142"/>
                  </a:lnTo>
                  <a:close/>
                  <a:moveTo>
                    <a:pt x="12392" y="89142"/>
                  </a:moveTo>
                  <a:lnTo>
                    <a:pt x="11970" y="85212"/>
                  </a:lnTo>
                  <a:lnTo>
                    <a:pt x="12392" y="81449"/>
                  </a:lnTo>
                  <a:lnTo>
                    <a:pt x="12798" y="85212"/>
                  </a:lnTo>
                  <a:lnTo>
                    <a:pt x="12392" y="89142"/>
                  </a:lnTo>
                  <a:close/>
                  <a:moveTo>
                    <a:pt x="13361" y="89142"/>
                  </a:moveTo>
                  <a:lnTo>
                    <a:pt x="12939" y="85212"/>
                  </a:lnTo>
                  <a:lnTo>
                    <a:pt x="13361" y="81449"/>
                  </a:lnTo>
                  <a:lnTo>
                    <a:pt x="13751" y="85212"/>
                  </a:lnTo>
                  <a:lnTo>
                    <a:pt x="13361" y="89142"/>
                  </a:lnTo>
                  <a:close/>
                  <a:moveTo>
                    <a:pt x="14314" y="89142"/>
                  </a:moveTo>
                  <a:lnTo>
                    <a:pt x="13892" y="85212"/>
                  </a:lnTo>
                  <a:lnTo>
                    <a:pt x="14314" y="81449"/>
                  </a:lnTo>
                  <a:lnTo>
                    <a:pt x="14736" y="85212"/>
                  </a:lnTo>
                  <a:lnTo>
                    <a:pt x="14314" y="89142"/>
                  </a:lnTo>
                  <a:close/>
                  <a:moveTo>
                    <a:pt x="15283" y="89142"/>
                  </a:moveTo>
                  <a:lnTo>
                    <a:pt x="14876" y="85212"/>
                  </a:lnTo>
                  <a:lnTo>
                    <a:pt x="15283" y="81449"/>
                  </a:lnTo>
                  <a:lnTo>
                    <a:pt x="15705" y="85212"/>
                  </a:lnTo>
                  <a:lnTo>
                    <a:pt x="15283" y="89142"/>
                  </a:lnTo>
                  <a:close/>
                  <a:moveTo>
                    <a:pt x="16236" y="89142"/>
                  </a:moveTo>
                  <a:lnTo>
                    <a:pt x="15845" y="85212"/>
                  </a:lnTo>
                  <a:lnTo>
                    <a:pt x="16236" y="81449"/>
                  </a:lnTo>
                  <a:lnTo>
                    <a:pt x="16658" y="85212"/>
                  </a:lnTo>
                  <a:lnTo>
                    <a:pt x="16236" y="89142"/>
                  </a:lnTo>
                  <a:close/>
                  <a:moveTo>
                    <a:pt x="17205" y="89142"/>
                  </a:moveTo>
                  <a:lnTo>
                    <a:pt x="16799" y="85212"/>
                  </a:lnTo>
                  <a:lnTo>
                    <a:pt x="17205" y="81449"/>
                  </a:lnTo>
                  <a:lnTo>
                    <a:pt x="17627" y="85212"/>
                  </a:lnTo>
                  <a:lnTo>
                    <a:pt x="17205" y="89142"/>
                  </a:lnTo>
                  <a:close/>
                  <a:moveTo>
                    <a:pt x="18158" y="89142"/>
                  </a:moveTo>
                  <a:lnTo>
                    <a:pt x="17767" y="85212"/>
                  </a:lnTo>
                  <a:lnTo>
                    <a:pt x="18158" y="81449"/>
                  </a:lnTo>
                  <a:lnTo>
                    <a:pt x="18580" y="85212"/>
                  </a:lnTo>
                  <a:lnTo>
                    <a:pt x="18158" y="89142"/>
                  </a:lnTo>
                  <a:close/>
                  <a:moveTo>
                    <a:pt x="19127" y="89142"/>
                  </a:moveTo>
                  <a:lnTo>
                    <a:pt x="18721" y="85212"/>
                  </a:lnTo>
                  <a:lnTo>
                    <a:pt x="19127" y="81449"/>
                  </a:lnTo>
                  <a:lnTo>
                    <a:pt x="19549" y="85212"/>
                  </a:lnTo>
                  <a:lnTo>
                    <a:pt x="19127" y="89142"/>
                  </a:lnTo>
                  <a:close/>
                  <a:moveTo>
                    <a:pt x="20080" y="89142"/>
                  </a:moveTo>
                  <a:lnTo>
                    <a:pt x="19690" y="85212"/>
                  </a:lnTo>
                  <a:lnTo>
                    <a:pt x="20080" y="81449"/>
                  </a:lnTo>
                  <a:lnTo>
                    <a:pt x="20502" y="85212"/>
                  </a:lnTo>
                  <a:lnTo>
                    <a:pt x="20080" y="89142"/>
                  </a:lnTo>
                  <a:close/>
                  <a:moveTo>
                    <a:pt x="21065" y="89142"/>
                  </a:moveTo>
                  <a:lnTo>
                    <a:pt x="20643" y="85212"/>
                  </a:lnTo>
                  <a:lnTo>
                    <a:pt x="21065" y="81449"/>
                  </a:lnTo>
                  <a:lnTo>
                    <a:pt x="21471" y="85212"/>
                  </a:lnTo>
                  <a:lnTo>
                    <a:pt x="21065" y="89142"/>
                  </a:lnTo>
                  <a:close/>
                  <a:moveTo>
                    <a:pt x="22034" y="89142"/>
                  </a:moveTo>
                  <a:lnTo>
                    <a:pt x="21612" y="85212"/>
                  </a:lnTo>
                  <a:lnTo>
                    <a:pt x="22034" y="81449"/>
                  </a:lnTo>
                  <a:lnTo>
                    <a:pt x="22424" y="85212"/>
                  </a:lnTo>
                  <a:lnTo>
                    <a:pt x="22034" y="89142"/>
                  </a:lnTo>
                  <a:close/>
                  <a:moveTo>
                    <a:pt x="22987" y="89142"/>
                  </a:moveTo>
                  <a:lnTo>
                    <a:pt x="22565" y="85212"/>
                  </a:lnTo>
                  <a:lnTo>
                    <a:pt x="22987" y="81449"/>
                  </a:lnTo>
                  <a:lnTo>
                    <a:pt x="23393" y="85212"/>
                  </a:lnTo>
                  <a:lnTo>
                    <a:pt x="22987" y="89142"/>
                  </a:lnTo>
                  <a:close/>
                  <a:moveTo>
                    <a:pt x="23956" y="89142"/>
                  </a:moveTo>
                  <a:lnTo>
                    <a:pt x="23534" y="85212"/>
                  </a:lnTo>
                  <a:lnTo>
                    <a:pt x="23956" y="81449"/>
                  </a:lnTo>
                  <a:lnTo>
                    <a:pt x="24346" y="85212"/>
                  </a:lnTo>
                  <a:lnTo>
                    <a:pt x="23956" y="89142"/>
                  </a:lnTo>
                  <a:close/>
                  <a:moveTo>
                    <a:pt x="24909" y="89142"/>
                  </a:moveTo>
                  <a:lnTo>
                    <a:pt x="24487" y="85212"/>
                  </a:lnTo>
                  <a:lnTo>
                    <a:pt x="24909" y="81449"/>
                  </a:lnTo>
                  <a:lnTo>
                    <a:pt x="25315" y="85212"/>
                  </a:lnTo>
                  <a:lnTo>
                    <a:pt x="24909" y="89142"/>
                  </a:lnTo>
                  <a:close/>
                  <a:moveTo>
                    <a:pt x="25878" y="89142"/>
                  </a:moveTo>
                  <a:lnTo>
                    <a:pt x="25456" y="85212"/>
                  </a:lnTo>
                  <a:lnTo>
                    <a:pt x="25878" y="81449"/>
                  </a:lnTo>
                  <a:lnTo>
                    <a:pt x="26300" y="85212"/>
                  </a:lnTo>
                  <a:lnTo>
                    <a:pt x="25878" y="89142"/>
                  </a:lnTo>
                  <a:close/>
                  <a:moveTo>
                    <a:pt x="26831" y="89142"/>
                  </a:moveTo>
                  <a:lnTo>
                    <a:pt x="26440" y="85212"/>
                  </a:lnTo>
                  <a:lnTo>
                    <a:pt x="26831" y="81449"/>
                  </a:lnTo>
                  <a:lnTo>
                    <a:pt x="27253" y="85212"/>
                  </a:lnTo>
                  <a:lnTo>
                    <a:pt x="26831" y="89142"/>
                  </a:lnTo>
                  <a:close/>
                  <a:moveTo>
                    <a:pt x="27800" y="89142"/>
                  </a:moveTo>
                  <a:lnTo>
                    <a:pt x="27394" y="85212"/>
                  </a:lnTo>
                  <a:lnTo>
                    <a:pt x="27800" y="81449"/>
                  </a:lnTo>
                  <a:lnTo>
                    <a:pt x="28222" y="85212"/>
                  </a:lnTo>
                  <a:lnTo>
                    <a:pt x="27800" y="89142"/>
                  </a:lnTo>
                  <a:close/>
                  <a:moveTo>
                    <a:pt x="28753" y="89142"/>
                  </a:moveTo>
                  <a:lnTo>
                    <a:pt x="28363" y="85212"/>
                  </a:lnTo>
                  <a:lnTo>
                    <a:pt x="28753" y="81449"/>
                  </a:lnTo>
                  <a:lnTo>
                    <a:pt x="29175" y="85212"/>
                  </a:lnTo>
                  <a:lnTo>
                    <a:pt x="28753" y="89142"/>
                  </a:lnTo>
                  <a:close/>
                  <a:moveTo>
                    <a:pt x="29722" y="89142"/>
                  </a:moveTo>
                  <a:lnTo>
                    <a:pt x="29316" y="85212"/>
                  </a:lnTo>
                  <a:lnTo>
                    <a:pt x="29722" y="81449"/>
                  </a:lnTo>
                  <a:lnTo>
                    <a:pt x="30144" y="85212"/>
                  </a:lnTo>
                  <a:lnTo>
                    <a:pt x="29722" y="89142"/>
                  </a:lnTo>
                  <a:close/>
                  <a:moveTo>
                    <a:pt x="30675" y="89142"/>
                  </a:moveTo>
                  <a:lnTo>
                    <a:pt x="30285" y="85212"/>
                  </a:lnTo>
                  <a:lnTo>
                    <a:pt x="30675" y="81449"/>
                  </a:lnTo>
                  <a:lnTo>
                    <a:pt x="31097" y="85212"/>
                  </a:lnTo>
                  <a:lnTo>
                    <a:pt x="30675" y="89142"/>
                  </a:lnTo>
                  <a:close/>
                  <a:moveTo>
                    <a:pt x="31644" y="89142"/>
                  </a:moveTo>
                  <a:lnTo>
                    <a:pt x="31238" y="85212"/>
                  </a:lnTo>
                  <a:lnTo>
                    <a:pt x="31644" y="81449"/>
                  </a:lnTo>
                  <a:lnTo>
                    <a:pt x="32066" y="85212"/>
                  </a:lnTo>
                  <a:lnTo>
                    <a:pt x="31644" y="89142"/>
                  </a:lnTo>
                  <a:close/>
                  <a:moveTo>
                    <a:pt x="32629" y="89142"/>
                  </a:moveTo>
                  <a:lnTo>
                    <a:pt x="32207" y="85212"/>
                  </a:lnTo>
                  <a:lnTo>
                    <a:pt x="32629" y="81449"/>
                  </a:lnTo>
                  <a:lnTo>
                    <a:pt x="33019" y="85212"/>
                  </a:lnTo>
                  <a:lnTo>
                    <a:pt x="32629" y="89142"/>
                  </a:lnTo>
                  <a:close/>
                  <a:moveTo>
                    <a:pt x="33582" y="89142"/>
                  </a:moveTo>
                  <a:lnTo>
                    <a:pt x="33160" y="85212"/>
                  </a:lnTo>
                  <a:lnTo>
                    <a:pt x="33582" y="81449"/>
                  </a:lnTo>
                  <a:lnTo>
                    <a:pt x="33988" y="85212"/>
                  </a:lnTo>
                  <a:lnTo>
                    <a:pt x="33582" y="89142"/>
                  </a:lnTo>
                  <a:close/>
                  <a:moveTo>
                    <a:pt x="34551" y="89142"/>
                  </a:moveTo>
                  <a:lnTo>
                    <a:pt x="34129" y="85212"/>
                  </a:lnTo>
                  <a:lnTo>
                    <a:pt x="34551" y="81449"/>
                  </a:lnTo>
                  <a:lnTo>
                    <a:pt x="34942" y="85212"/>
                  </a:lnTo>
                  <a:lnTo>
                    <a:pt x="34551" y="89142"/>
                  </a:lnTo>
                  <a:close/>
                  <a:moveTo>
                    <a:pt x="35504" y="89142"/>
                  </a:moveTo>
                  <a:lnTo>
                    <a:pt x="35082" y="85212"/>
                  </a:lnTo>
                  <a:lnTo>
                    <a:pt x="35504" y="81449"/>
                  </a:lnTo>
                  <a:lnTo>
                    <a:pt x="35910" y="85212"/>
                  </a:lnTo>
                  <a:lnTo>
                    <a:pt x="35504" y="89142"/>
                  </a:lnTo>
                  <a:close/>
                  <a:moveTo>
                    <a:pt x="36473" y="89142"/>
                  </a:moveTo>
                  <a:lnTo>
                    <a:pt x="36051" y="85212"/>
                  </a:lnTo>
                  <a:lnTo>
                    <a:pt x="36473" y="81449"/>
                  </a:lnTo>
                  <a:lnTo>
                    <a:pt x="36864" y="85212"/>
                  </a:lnTo>
                  <a:lnTo>
                    <a:pt x="36473" y="89142"/>
                  </a:lnTo>
                  <a:close/>
                  <a:moveTo>
                    <a:pt x="37426" y="89142"/>
                  </a:moveTo>
                  <a:lnTo>
                    <a:pt x="37004" y="85212"/>
                  </a:lnTo>
                  <a:lnTo>
                    <a:pt x="37426" y="81449"/>
                  </a:lnTo>
                  <a:lnTo>
                    <a:pt x="37848" y="85212"/>
                  </a:lnTo>
                  <a:lnTo>
                    <a:pt x="37426" y="89142"/>
                  </a:lnTo>
                  <a:close/>
                  <a:moveTo>
                    <a:pt x="38395" y="89142"/>
                  </a:moveTo>
                  <a:lnTo>
                    <a:pt x="37989" y="85212"/>
                  </a:lnTo>
                  <a:lnTo>
                    <a:pt x="38395" y="81449"/>
                  </a:lnTo>
                  <a:lnTo>
                    <a:pt x="38817" y="85212"/>
                  </a:lnTo>
                  <a:lnTo>
                    <a:pt x="38395" y="89142"/>
                  </a:lnTo>
                  <a:close/>
                  <a:moveTo>
                    <a:pt x="39348" y="89142"/>
                  </a:moveTo>
                  <a:lnTo>
                    <a:pt x="38958" y="85212"/>
                  </a:lnTo>
                  <a:lnTo>
                    <a:pt x="39348" y="81449"/>
                  </a:lnTo>
                  <a:lnTo>
                    <a:pt x="39770" y="85212"/>
                  </a:lnTo>
                  <a:lnTo>
                    <a:pt x="39348" y="89142"/>
                  </a:lnTo>
                  <a:close/>
                  <a:moveTo>
                    <a:pt x="1312" y="84627"/>
                  </a:moveTo>
                  <a:lnTo>
                    <a:pt x="921" y="80864"/>
                  </a:lnTo>
                  <a:lnTo>
                    <a:pt x="1312" y="76933"/>
                  </a:lnTo>
                  <a:lnTo>
                    <a:pt x="1734" y="80864"/>
                  </a:lnTo>
                  <a:lnTo>
                    <a:pt x="1312" y="84627"/>
                  </a:lnTo>
                  <a:close/>
                  <a:moveTo>
                    <a:pt x="2281" y="84627"/>
                  </a:moveTo>
                  <a:lnTo>
                    <a:pt x="1875" y="80864"/>
                  </a:lnTo>
                  <a:lnTo>
                    <a:pt x="2281" y="76933"/>
                  </a:lnTo>
                  <a:lnTo>
                    <a:pt x="2703" y="80864"/>
                  </a:lnTo>
                  <a:lnTo>
                    <a:pt x="2281" y="84627"/>
                  </a:lnTo>
                  <a:close/>
                  <a:moveTo>
                    <a:pt x="3266" y="84627"/>
                  </a:moveTo>
                  <a:lnTo>
                    <a:pt x="2844" y="80864"/>
                  </a:lnTo>
                  <a:lnTo>
                    <a:pt x="3266" y="76933"/>
                  </a:lnTo>
                  <a:lnTo>
                    <a:pt x="3656" y="80864"/>
                  </a:lnTo>
                  <a:lnTo>
                    <a:pt x="3266" y="84627"/>
                  </a:lnTo>
                  <a:close/>
                  <a:moveTo>
                    <a:pt x="4219" y="84627"/>
                  </a:moveTo>
                  <a:lnTo>
                    <a:pt x="3797" y="80864"/>
                  </a:lnTo>
                  <a:lnTo>
                    <a:pt x="4219" y="76933"/>
                  </a:lnTo>
                  <a:lnTo>
                    <a:pt x="4609" y="80864"/>
                  </a:lnTo>
                  <a:lnTo>
                    <a:pt x="4219" y="84627"/>
                  </a:lnTo>
                  <a:close/>
                  <a:moveTo>
                    <a:pt x="5172" y="84627"/>
                  </a:moveTo>
                  <a:lnTo>
                    <a:pt x="4750" y="80864"/>
                  </a:lnTo>
                  <a:lnTo>
                    <a:pt x="5172" y="76933"/>
                  </a:lnTo>
                  <a:lnTo>
                    <a:pt x="5578" y="80864"/>
                  </a:lnTo>
                  <a:lnTo>
                    <a:pt x="5172" y="84627"/>
                  </a:lnTo>
                  <a:close/>
                  <a:moveTo>
                    <a:pt x="6141" y="84627"/>
                  </a:moveTo>
                  <a:lnTo>
                    <a:pt x="5719" y="80864"/>
                  </a:lnTo>
                  <a:lnTo>
                    <a:pt x="6141" y="76933"/>
                  </a:lnTo>
                  <a:lnTo>
                    <a:pt x="6532" y="80864"/>
                  </a:lnTo>
                  <a:lnTo>
                    <a:pt x="6141" y="84627"/>
                  </a:lnTo>
                  <a:close/>
                  <a:moveTo>
                    <a:pt x="7094" y="84627"/>
                  </a:moveTo>
                  <a:lnTo>
                    <a:pt x="6672" y="80864"/>
                  </a:lnTo>
                  <a:lnTo>
                    <a:pt x="7094" y="76933"/>
                  </a:lnTo>
                  <a:lnTo>
                    <a:pt x="7500" y="80864"/>
                  </a:lnTo>
                  <a:lnTo>
                    <a:pt x="7094" y="84627"/>
                  </a:lnTo>
                  <a:close/>
                  <a:moveTo>
                    <a:pt x="8063" y="84627"/>
                  </a:moveTo>
                  <a:lnTo>
                    <a:pt x="7641" y="80864"/>
                  </a:lnTo>
                  <a:lnTo>
                    <a:pt x="8063" y="76933"/>
                  </a:lnTo>
                  <a:lnTo>
                    <a:pt x="8454" y="80864"/>
                  </a:lnTo>
                  <a:lnTo>
                    <a:pt x="8063" y="84627"/>
                  </a:lnTo>
                  <a:close/>
                  <a:moveTo>
                    <a:pt x="9016" y="84627"/>
                  </a:moveTo>
                  <a:lnTo>
                    <a:pt x="8626" y="80864"/>
                  </a:lnTo>
                  <a:lnTo>
                    <a:pt x="9016" y="76933"/>
                  </a:lnTo>
                  <a:lnTo>
                    <a:pt x="9438" y="80864"/>
                  </a:lnTo>
                  <a:lnTo>
                    <a:pt x="9016" y="84627"/>
                  </a:lnTo>
                  <a:close/>
                  <a:moveTo>
                    <a:pt x="9985" y="84627"/>
                  </a:moveTo>
                  <a:lnTo>
                    <a:pt x="9579" y="80864"/>
                  </a:lnTo>
                  <a:lnTo>
                    <a:pt x="9985" y="76933"/>
                  </a:lnTo>
                  <a:lnTo>
                    <a:pt x="10407" y="80864"/>
                  </a:lnTo>
                  <a:lnTo>
                    <a:pt x="9985" y="84627"/>
                  </a:lnTo>
                  <a:close/>
                  <a:moveTo>
                    <a:pt x="10938" y="84627"/>
                  </a:moveTo>
                  <a:lnTo>
                    <a:pt x="10548" y="80864"/>
                  </a:lnTo>
                  <a:lnTo>
                    <a:pt x="10938" y="76933"/>
                  </a:lnTo>
                  <a:lnTo>
                    <a:pt x="11360" y="80864"/>
                  </a:lnTo>
                  <a:lnTo>
                    <a:pt x="10938" y="84627"/>
                  </a:lnTo>
                  <a:close/>
                  <a:moveTo>
                    <a:pt x="11907" y="84627"/>
                  </a:moveTo>
                  <a:lnTo>
                    <a:pt x="11501" y="80864"/>
                  </a:lnTo>
                  <a:lnTo>
                    <a:pt x="11907" y="76933"/>
                  </a:lnTo>
                  <a:lnTo>
                    <a:pt x="12329" y="80864"/>
                  </a:lnTo>
                  <a:lnTo>
                    <a:pt x="11907" y="84627"/>
                  </a:lnTo>
                  <a:close/>
                  <a:moveTo>
                    <a:pt x="12861" y="84627"/>
                  </a:moveTo>
                  <a:lnTo>
                    <a:pt x="12470" y="80864"/>
                  </a:lnTo>
                  <a:lnTo>
                    <a:pt x="12861" y="76933"/>
                  </a:lnTo>
                  <a:lnTo>
                    <a:pt x="13282" y="80864"/>
                  </a:lnTo>
                  <a:lnTo>
                    <a:pt x="12861" y="84627"/>
                  </a:lnTo>
                  <a:close/>
                  <a:moveTo>
                    <a:pt x="13829" y="84627"/>
                  </a:moveTo>
                  <a:lnTo>
                    <a:pt x="13423" y="80864"/>
                  </a:lnTo>
                  <a:lnTo>
                    <a:pt x="13829" y="76933"/>
                  </a:lnTo>
                  <a:lnTo>
                    <a:pt x="14251" y="80864"/>
                  </a:lnTo>
                  <a:lnTo>
                    <a:pt x="13829" y="84627"/>
                  </a:lnTo>
                  <a:close/>
                  <a:moveTo>
                    <a:pt x="14814" y="84627"/>
                  </a:moveTo>
                  <a:lnTo>
                    <a:pt x="14392" y="80864"/>
                  </a:lnTo>
                  <a:lnTo>
                    <a:pt x="14814" y="76933"/>
                  </a:lnTo>
                  <a:lnTo>
                    <a:pt x="15205" y="80864"/>
                  </a:lnTo>
                  <a:lnTo>
                    <a:pt x="14814" y="84627"/>
                  </a:lnTo>
                  <a:close/>
                  <a:moveTo>
                    <a:pt x="15767" y="84627"/>
                  </a:moveTo>
                  <a:lnTo>
                    <a:pt x="15345" y="80864"/>
                  </a:lnTo>
                  <a:lnTo>
                    <a:pt x="15767" y="76933"/>
                  </a:lnTo>
                  <a:lnTo>
                    <a:pt x="16173" y="80864"/>
                  </a:lnTo>
                  <a:lnTo>
                    <a:pt x="15767" y="84627"/>
                  </a:lnTo>
                  <a:close/>
                  <a:moveTo>
                    <a:pt x="16736" y="84627"/>
                  </a:moveTo>
                  <a:lnTo>
                    <a:pt x="16314" y="80864"/>
                  </a:lnTo>
                  <a:lnTo>
                    <a:pt x="16736" y="76933"/>
                  </a:lnTo>
                  <a:lnTo>
                    <a:pt x="17127" y="80864"/>
                  </a:lnTo>
                  <a:lnTo>
                    <a:pt x="16736" y="84627"/>
                  </a:lnTo>
                  <a:close/>
                  <a:moveTo>
                    <a:pt x="17689" y="84627"/>
                  </a:moveTo>
                  <a:lnTo>
                    <a:pt x="17267" y="80864"/>
                  </a:lnTo>
                  <a:lnTo>
                    <a:pt x="17689" y="76933"/>
                  </a:lnTo>
                  <a:lnTo>
                    <a:pt x="18096" y="80864"/>
                  </a:lnTo>
                  <a:lnTo>
                    <a:pt x="17689" y="84627"/>
                  </a:lnTo>
                  <a:close/>
                  <a:moveTo>
                    <a:pt x="18658" y="84627"/>
                  </a:moveTo>
                  <a:lnTo>
                    <a:pt x="18236" y="80864"/>
                  </a:lnTo>
                  <a:lnTo>
                    <a:pt x="18658" y="76933"/>
                  </a:lnTo>
                  <a:lnTo>
                    <a:pt x="19049" y="80864"/>
                  </a:lnTo>
                  <a:lnTo>
                    <a:pt x="18658" y="84627"/>
                  </a:lnTo>
                  <a:close/>
                  <a:moveTo>
                    <a:pt x="19611" y="84627"/>
                  </a:moveTo>
                  <a:lnTo>
                    <a:pt x="19189" y="80864"/>
                  </a:lnTo>
                  <a:lnTo>
                    <a:pt x="19611" y="76933"/>
                  </a:lnTo>
                  <a:lnTo>
                    <a:pt x="20018" y="80864"/>
                  </a:lnTo>
                  <a:lnTo>
                    <a:pt x="19611" y="84627"/>
                  </a:lnTo>
                  <a:close/>
                  <a:moveTo>
                    <a:pt x="20580" y="84627"/>
                  </a:moveTo>
                  <a:lnTo>
                    <a:pt x="20174" y="80864"/>
                  </a:lnTo>
                  <a:lnTo>
                    <a:pt x="20580" y="76933"/>
                  </a:lnTo>
                  <a:lnTo>
                    <a:pt x="21002" y="80864"/>
                  </a:lnTo>
                  <a:lnTo>
                    <a:pt x="20580" y="84627"/>
                  </a:lnTo>
                  <a:close/>
                  <a:moveTo>
                    <a:pt x="21534" y="84627"/>
                  </a:moveTo>
                  <a:lnTo>
                    <a:pt x="21143" y="80864"/>
                  </a:lnTo>
                  <a:lnTo>
                    <a:pt x="21534" y="76933"/>
                  </a:lnTo>
                  <a:lnTo>
                    <a:pt x="21955" y="80864"/>
                  </a:lnTo>
                  <a:lnTo>
                    <a:pt x="21534" y="84627"/>
                  </a:lnTo>
                  <a:close/>
                  <a:moveTo>
                    <a:pt x="22502" y="84627"/>
                  </a:moveTo>
                  <a:lnTo>
                    <a:pt x="22096" y="80864"/>
                  </a:lnTo>
                  <a:lnTo>
                    <a:pt x="22502" y="76933"/>
                  </a:lnTo>
                  <a:lnTo>
                    <a:pt x="22924" y="80864"/>
                  </a:lnTo>
                  <a:lnTo>
                    <a:pt x="22502" y="84627"/>
                  </a:lnTo>
                  <a:close/>
                  <a:moveTo>
                    <a:pt x="23456" y="84627"/>
                  </a:moveTo>
                  <a:lnTo>
                    <a:pt x="23065" y="80864"/>
                  </a:lnTo>
                  <a:lnTo>
                    <a:pt x="23456" y="76933"/>
                  </a:lnTo>
                  <a:lnTo>
                    <a:pt x="23878" y="80864"/>
                  </a:lnTo>
                  <a:lnTo>
                    <a:pt x="23456" y="84627"/>
                  </a:lnTo>
                  <a:close/>
                  <a:moveTo>
                    <a:pt x="24425" y="84627"/>
                  </a:moveTo>
                  <a:lnTo>
                    <a:pt x="24018" y="80864"/>
                  </a:lnTo>
                  <a:lnTo>
                    <a:pt x="24425" y="76933"/>
                  </a:lnTo>
                  <a:lnTo>
                    <a:pt x="24846" y="80864"/>
                  </a:lnTo>
                  <a:lnTo>
                    <a:pt x="24425" y="84627"/>
                  </a:lnTo>
                  <a:close/>
                  <a:moveTo>
                    <a:pt x="25378" y="84627"/>
                  </a:moveTo>
                  <a:lnTo>
                    <a:pt x="24987" y="80864"/>
                  </a:lnTo>
                  <a:lnTo>
                    <a:pt x="25378" y="76933"/>
                  </a:lnTo>
                  <a:lnTo>
                    <a:pt x="25800" y="80864"/>
                  </a:lnTo>
                  <a:lnTo>
                    <a:pt x="25378" y="84627"/>
                  </a:lnTo>
                  <a:close/>
                  <a:moveTo>
                    <a:pt x="26362" y="84627"/>
                  </a:moveTo>
                  <a:lnTo>
                    <a:pt x="25940" y="80864"/>
                  </a:lnTo>
                  <a:lnTo>
                    <a:pt x="26362" y="76933"/>
                  </a:lnTo>
                  <a:lnTo>
                    <a:pt x="26769" y="80864"/>
                  </a:lnTo>
                  <a:lnTo>
                    <a:pt x="26362" y="84627"/>
                  </a:lnTo>
                  <a:close/>
                  <a:moveTo>
                    <a:pt x="27331" y="84627"/>
                  </a:moveTo>
                  <a:lnTo>
                    <a:pt x="26909" y="80864"/>
                  </a:lnTo>
                  <a:lnTo>
                    <a:pt x="27331" y="76933"/>
                  </a:lnTo>
                  <a:lnTo>
                    <a:pt x="27722" y="80864"/>
                  </a:lnTo>
                  <a:lnTo>
                    <a:pt x="27331" y="84627"/>
                  </a:lnTo>
                  <a:close/>
                  <a:moveTo>
                    <a:pt x="28284" y="84627"/>
                  </a:moveTo>
                  <a:lnTo>
                    <a:pt x="27863" y="80864"/>
                  </a:lnTo>
                  <a:lnTo>
                    <a:pt x="28284" y="76933"/>
                  </a:lnTo>
                  <a:lnTo>
                    <a:pt x="28691" y="80864"/>
                  </a:lnTo>
                  <a:lnTo>
                    <a:pt x="28284" y="84627"/>
                  </a:lnTo>
                  <a:close/>
                  <a:moveTo>
                    <a:pt x="29253" y="84627"/>
                  </a:moveTo>
                  <a:lnTo>
                    <a:pt x="28831" y="80864"/>
                  </a:lnTo>
                  <a:lnTo>
                    <a:pt x="29253" y="76933"/>
                  </a:lnTo>
                  <a:lnTo>
                    <a:pt x="29644" y="80864"/>
                  </a:lnTo>
                  <a:lnTo>
                    <a:pt x="29253" y="84627"/>
                  </a:lnTo>
                  <a:close/>
                  <a:moveTo>
                    <a:pt x="30207" y="84627"/>
                  </a:moveTo>
                  <a:lnTo>
                    <a:pt x="29785" y="80864"/>
                  </a:lnTo>
                  <a:lnTo>
                    <a:pt x="30207" y="76933"/>
                  </a:lnTo>
                  <a:lnTo>
                    <a:pt x="30613" y="80864"/>
                  </a:lnTo>
                  <a:lnTo>
                    <a:pt x="30207" y="84627"/>
                  </a:lnTo>
                  <a:close/>
                  <a:moveTo>
                    <a:pt x="31175" y="84627"/>
                  </a:moveTo>
                  <a:lnTo>
                    <a:pt x="30754" y="80864"/>
                  </a:lnTo>
                  <a:lnTo>
                    <a:pt x="31175" y="76933"/>
                  </a:lnTo>
                  <a:lnTo>
                    <a:pt x="31566" y="80864"/>
                  </a:lnTo>
                  <a:lnTo>
                    <a:pt x="31175" y="84627"/>
                  </a:lnTo>
                  <a:close/>
                  <a:moveTo>
                    <a:pt x="32129" y="84627"/>
                  </a:moveTo>
                  <a:lnTo>
                    <a:pt x="31738" y="80864"/>
                  </a:lnTo>
                  <a:lnTo>
                    <a:pt x="32129" y="76933"/>
                  </a:lnTo>
                  <a:lnTo>
                    <a:pt x="32551" y="80864"/>
                  </a:lnTo>
                  <a:lnTo>
                    <a:pt x="32129" y="84627"/>
                  </a:lnTo>
                  <a:close/>
                  <a:moveTo>
                    <a:pt x="33098" y="84627"/>
                  </a:moveTo>
                  <a:lnTo>
                    <a:pt x="32691" y="80864"/>
                  </a:lnTo>
                  <a:lnTo>
                    <a:pt x="33098" y="76933"/>
                  </a:lnTo>
                  <a:lnTo>
                    <a:pt x="33519" y="80864"/>
                  </a:lnTo>
                  <a:lnTo>
                    <a:pt x="33098" y="84627"/>
                  </a:lnTo>
                  <a:close/>
                  <a:moveTo>
                    <a:pt x="34051" y="84627"/>
                  </a:moveTo>
                  <a:lnTo>
                    <a:pt x="33660" y="80864"/>
                  </a:lnTo>
                  <a:lnTo>
                    <a:pt x="34051" y="76933"/>
                  </a:lnTo>
                  <a:lnTo>
                    <a:pt x="34473" y="80864"/>
                  </a:lnTo>
                  <a:lnTo>
                    <a:pt x="34051" y="84627"/>
                  </a:lnTo>
                  <a:close/>
                  <a:moveTo>
                    <a:pt x="35020" y="84627"/>
                  </a:moveTo>
                  <a:lnTo>
                    <a:pt x="34613" y="80864"/>
                  </a:lnTo>
                  <a:lnTo>
                    <a:pt x="35020" y="76933"/>
                  </a:lnTo>
                  <a:lnTo>
                    <a:pt x="35442" y="80864"/>
                  </a:lnTo>
                  <a:lnTo>
                    <a:pt x="35020" y="84627"/>
                  </a:lnTo>
                  <a:close/>
                  <a:moveTo>
                    <a:pt x="35973" y="84627"/>
                  </a:moveTo>
                  <a:lnTo>
                    <a:pt x="35582" y="80864"/>
                  </a:lnTo>
                  <a:lnTo>
                    <a:pt x="35973" y="76933"/>
                  </a:lnTo>
                  <a:lnTo>
                    <a:pt x="36395" y="80864"/>
                  </a:lnTo>
                  <a:lnTo>
                    <a:pt x="35973" y="84627"/>
                  </a:lnTo>
                  <a:close/>
                  <a:moveTo>
                    <a:pt x="36942" y="84627"/>
                  </a:moveTo>
                  <a:lnTo>
                    <a:pt x="36536" y="80864"/>
                  </a:lnTo>
                  <a:lnTo>
                    <a:pt x="36942" y="76933"/>
                  </a:lnTo>
                  <a:lnTo>
                    <a:pt x="37364" y="80864"/>
                  </a:lnTo>
                  <a:lnTo>
                    <a:pt x="36942" y="84627"/>
                  </a:lnTo>
                  <a:close/>
                  <a:moveTo>
                    <a:pt x="37926" y="84627"/>
                  </a:moveTo>
                  <a:lnTo>
                    <a:pt x="37504" y="80864"/>
                  </a:lnTo>
                  <a:lnTo>
                    <a:pt x="37926" y="76933"/>
                  </a:lnTo>
                  <a:lnTo>
                    <a:pt x="38317" y="80864"/>
                  </a:lnTo>
                  <a:lnTo>
                    <a:pt x="37926" y="84627"/>
                  </a:lnTo>
                  <a:close/>
                  <a:moveTo>
                    <a:pt x="38880" y="84627"/>
                  </a:moveTo>
                  <a:lnTo>
                    <a:pt x="38458" y="80864"/>
                  </a:lnTo>
                  <a:lnTo>
                    <a:pt x="38880" y="76933"/>
                  </a:lnTo>
                  <a:lnTo>
                    <a:pt x="39286" y="80864"/>
                  </a:lnTo>
                  <a:lnTo>
                    <a:pt x="38880" y="84627"/>
                  </a:lnTo>
                  <a:close/>
                  <a:moveTo>
                    <a:pt x="843" y="80111"/>
                  </a:moveTo>
                  <a:lnTo>
                    <a:pt x="421" y="76348"/>
                  </a:lnTo>
                  <a:lnTo>
                    <a:pt x="843" y="72585"/>
                  </a:lnTo>
                  <a:lnTo>
                    <a:pt x="1250" y="76348"/>
                  </a:lnTo>
                  <a:lnTo>
                    <a:pt x="843" y="80111"/>
                  </a:lnTo>
                  <a:close/>
                  <a:moveTo>
                    <a:pt x="1812" y="80111"/>
                  </a:moveTo>
                  <a:lnTo>
                    <a:pt x="1390" y="76348"/>
                  </a:lnTo>
                  <a:lnTo>
                    <a:pt x="1812" y="72585"/>
                  </a:lnTo>
                  <a:lnTo>
                    <a:pt x="2203" y="76348"/>
                  </a:lnTo>
                  <a:lnTo>
                    <a:pt x="1812" y="80111"/>
                  </a:lnTo>
                  <a:close/>
                  <a:moveTo>
                    <a:pt x="2765" y="80111"/>
                  </a:moveTo>
                  <a:lnTo>
                    <a:pt x="2344" y="76348"/>
                  </a:lnTo>
                  <a:lnTo>
                    <a:pt x="2765" y="72585"/>
                  </a:lnTo>
                  <a:lnTo>
                    <a:pt x="3187" y="76348"/>
                  </a:lnTo>
                  <a:lnTo>
                    <a:pt x="2765" y="80111"/>
                  </a:lnTo>
                  <a:close/>
                  <a:moveTo>
                    <a:pt x="3719" y="80111"/>
                  </a:moveTo>
                  <a:lnTo>
                    <a:pt x="3328" y="76348"/>
                  </a:lnTo>
                  <a:lnTo>
                    <a:pt x="3719" y="72585"/>
                  </a:lnTo>
                  <a:lnTo>
                    <a:pt x="4141" y="76348"/>
                  </a:lnTo>
                  <a:lnTo>
                    <a:pt x="3719" y="80111"/>
                  </a:lnTo>
                  <a:close/>
                  <a:moveTo>
                    <a:pt x="4688" y="80111"/>
                  </a:moveTo>
                  <a:lnTo>
                    <a:pt x="4281" y="76348"/>
                  </a:lnTo>
                  <a:lnTo>
                    <a:pt x="4688" y="72585"/>
                  </a:lnTo>
                  <a:lnTo>
                    <a:pt x="5110" y="76348"/>
                  </a:lnTo>
                  <a:lnTo>
                    <a:pt x="4688" y="80111"/>
                  </a:lnTo>
                  <a:close/>
                  <a:moveTo>
                    <a:pt x="5641" y="80111"/>
                  </a:moveTo>
                  <a:lnTo>
                    <a:pt x="5250" y="76348"/>
                  </a:lnTo>
                  <a:lnTo>
                    <a:pt x="5641" y="72585"/>
                  </a:lnTo>
                  <a:lnTo>
                    <a:pt x="6063" y="76348"/>
                  </a:lnTo>
                  <a:lnTo>
                    <a:pt x="5641" y="80111"/>
                  </a:lnTo>
                  <a:close/>
                  <a:moveTo>
                    <a:pt x="6610" y="80111"/>
                  </a:moveTo>
                  <a:lnTo>
                    <a:pt x="6203" y="76348"/>
                  </a:lnTo>
                  <a:lnTo>
                    <a:pt x="6610" y="72585"/>
                  </a:lnTo>
                  <a:lnTo>
                    <a:pt x="7032" y="76348"/>
                  </a:lnTo>
                  <a:lnTo>
                    <a:pt x="6610" y="80111"/>
                  </a:lnTo>
                  <a:close/>
                  <a:moveTo>
                    <a:pt x="7563" y="80111"/>
                  </a:moveTo>
                  <a:lnTo>
                    <a:pt x="7172" y="76348"/>
                  </a:lnTo>
                  <a:lnTo>
                    <a:pt x="7563" y="72585"/>
                  </a:lnTo>
                  <a:lnTo>
                    <a:pt x="7985" y="76348"/>
                  </a:lnTo>
                  <a:lnTo>
                    <a:pt x="7563" y="80111"/>
                  </a:lnTo>
                  <a:close/>
                  <a:moveTo>
                    <a:pt x="8532" y="80111"/>
                  </a:moveTo>
                  <a:lnTo>
                    <a:pt x="8126" y="76348"/>
                  </a:lnTo>
                  <a:lnTo>
                    <a:pt x="8532" y="72585"/>
                  </a:lnTo>
                  <a:lnTo>
                    <a:pt x="8954" y="76348"/>
                  </a:lnTo>
                  <a:lnTo>
                    <a:pt x="8532" y="80111"/>
                  </a:lnTo>
                  <a:close/>
                  <a:moveTo>
                    <a:pt x="9516" y="80111"/>
                  </a:moveTo>
                  <a:lnTo>
                    <a:pt x="9094" y="76348"/>
                  </a:lnTo>
                  <a:lnTo>
                    <a:pt x="9516" y="72585"/>
                  </a:lnTo>
                  <a:lnTo>
                    <a:pt x="9907" y="76348"/>
                  </a:lnTo>
                  <a:lnTo>
                    <a:pt x="9516" y="80111"/>
                  </a:lnTo>
                  <a:close/>
                  <a:moveTo>
                    <a:pt x="10470" y="80111"/>
                  </a:moveTo>
                  <a:lnTo>
                    <a:pt x="10048" y="76348"/>
                  </a:lnTo>
                  <a:lnTo>
                    <a:pt x="10470" y="72585"/>
                  </a:lnTo>
                  <a:lnTo>
                    <a:pt x="10876" y="76348"/>
                  </a:lnTo>
                  <a:lnTo>
                    <a:pt x="10470" y="80111"/>
                  </a:lnTo>
                  <a:close/>
                  <a:moveTo>
                    <a:pt x="11438" y="80111"/>
                  </a:moveTo>
                  <a:lnTo>
                    <a:pt x="11017" y="76348"/>
                  </a:lnTo>
                  <a:lnTo>
                    <a:pt x="11438" y="72585"/>
                  </a:lnTo>
                  <a:lnTo>
                    <a:pt x="11829" y="76348"/>
                  </a:lnTo>
                  <a:lnTo>
                    <a:pt x="11438" y="80111"/>
                  </a:lnTo>
                  <a:close/>
                  <a:moveTo>
                    <a:pt x="12392" y="80111"/>
                  </a:moveTo>
                  <a:lnTo>
                    <a:pt x="11970" y="76348"/>
                  </a:lnTo>
                  <a:lnTo>
                    <a:pt x="12392" y="72585"/>
                  </a:lnTo>
                  <a:lnTo>
                    <a:pt x="12798" y="76348"/>
                  </a:lnTo>
                  <a:lnTo>
                    <a:pt x="12392" y="80111"/>
                  </a:lnTo>
                  <a:close/>
                  <a:moveTo>
                    <a:pt x="13361" y="80111"/>
                  </a:moveTo>
                  <a:lnTo>
                    <a:pt x="12939" y="76348"/>
                  </a:lnTo>
                  <a:lnTo>
                    <a:pt x="13361" y="72585"/>
                  </a:lnTo>
                  <a:lnTo>
                    <a:pt x="13751" y="76348"/>
                  </a:lnTo>
                  <a:lnTo>
                    <a:pt x="13361" y="80111"/>
                  </a:lnTo>
                  <a:close/>
                  <a:moveTo>
                    <a:pt x="14314" y="80111"/>
                  </a:moveTo>
                  <a:lnTo>
                    <a:pt x="13892" y="76348"/>
                  </a:lnTo>
                  <a:lnTo>
                    <a:pt x="14314" y="72585"/>
                  </a:lnTo>
                  <a:lnTo>
                    <a:pt x="14736" y="76348"/>
                  </a:lnTo>
                  <a:lnTo>
                    <a:pt x="14314" y="80111"/>
                  </a:lnTo>
                  <a:close/>
                  <a:moveTo>
                    <a:pt x="15283" y="80111"/>
                  </a:moveTo>
                  <a:lnTo>
                    <a:pt x="14876" y="76348"/>
                  </a:lnTo>
                  <a:lnTo>
                    <a:pt x="15283" y="72585"/>
                  </a:lnTo>
                  <a:lnTo>
                    <a:pt x="15705" y="76348"/>
                  </a:lnTo>
                  <a:lnTo>
                    <a:pt x="15283" y="80111"/>
                  </a:lnTo>
                  <a:close/>
                  <a:moveTo>
                    <a:pt x="16236" y="80111"/>
                  </a:moveTo>
                  <a:lnTo>
                    <a:pt x="15845" y="76348"/>
                  </a:lnTo>
                  <a:lnTo>
                    <a:pt x="16236" y="72585"/>
                  </a:lnTo>
                  <a:lnTo>
                    <a:pt x="16658" y="76348"/>
                  </a:lnTo>
                  <a:lnTo>
                    <a:pt x="16236" y="80111"/>
                  </a:lnTo>
                  <a:close/>
                  <a:moveTo>
                    <a:pt x="17205" y="80111"/>
                  </a:moveTo>
                  <a:lnTo>
                    <a:pt x="16799" y="76348"/>
                  </a:lnTo>
                  <a:lnTo>
                    <a:pt x="17205" y="72585"/>
                  </a:lnTo>
                  <a:lnTo>
                    <a:pt x="17627" y="76348"/>
                  </a:lnTo>
                  <a:lnTo>
                    <a:pt x="17205" y="80111"/>
                  </a:lnTo>
                  <a:close/>
                  <a:moveTo>
                    <a:pt x="18158" y="80111"/>
                  </a:moveTo>
                  <a:lnTo>
                    <a:pt x="17767" y="76348"/>
                  </a:lnTo>
                  <a:lnTo>
                    <a:pt x="18158" y="72585"/>
                  </a:lnTo>
                  <a:lnTo>
                    <a:pt x="18580" y="76348"/>
                  </a:lnTo>
                  <a:lnTo>
                    <a:pt x="18158" y="80111"/>
                  </a:lnTo>
                  <a:close/>
                  <a:moveTo>
                    <a:pt x="19127" y="80111"/>
                  </a:moveTo>
                  <a:lnTo>
                    <a:pt x="18721" y="76348"/>
                  </a:lnTo>
                  <a:lnTo>
                    <a:pt x="19127" y="72585"/>
                  </a:lnTo>
                  <a:lnTo>
                    <a:pt x="19549" y="76348"/>
                  </a:lnTo>
                  <a:lnTo>
                    <a:pt x="19127" y="80111"/>
                  </a:lnTo>
                  <a:close/>
                  <a:moveTo>
                    <a:pt x="20080" y="80111"/>
                  </a:moveTo>
                  <a:lnTo>
                    <a:pt x="19690" y="76348"/>
                  </a:lnTo>
                  <a:lnTo>
                    <a:pt x="20080" y="72585"/>
                  </a:lnTo>
                  <a:lnTo>
                    <a:pt x="20502" y="76348"/>
                  </a:lnTo>
                  <a:lnTo>
                    <a:pt x="20080" y="80111"/>
                  </a:lnTo>
                  <a:close/>
                  <a:moveTo>
                    <a:pt x="21065" y="80111"/>
                  </a:moveTo>
                  <a:lnTo>
                    <a:pt x="20643" y="76348"/>
                  </a:lnTo>
                  <a:lnTo>
                    <a:pt x="21065" y="72585"/>
                  </a:lnTo>
                  <a:lnTo>
                    <a:pt x="21471" y="76348"/>
                  </a:lnTo>
                  <a:lnTo>
                    <a:pt x="21065" y="80111"/>
                  </a:lnTo>
                  <a:close/>
                  <a:moveTo>
                    <a:pt x="22034" y="80111"/>
                  </a:moveTo>
                  <a:lnTo>
                    <a:pt x="21612" y="76348"/>
                  </a:lnTo>
                  <a:lnTo>
                    <a:pt x="22034" y="72585"/>
                  </a:lnTo>
                  <a:lnTo>
                    <a:pt x="22424" y="76348"/>
                  </a:lnTo>
                  <a:lnTo>
                    <a:pt x="22034" y="80111"/>
                  </a:lnTo>
                  <a:close/>
                  <a:moveTo>
                    <a:pt x="22987" y="80111"/>
                  </a:moveTo>
                  <a:lnTo>
                    <a:pt x="22565" y="76348"/>
                  </a:lnTo>
                  <a:lnTo>
                    <a:pt x="22987" y="72585"/>
                  </a:lnTo>
                  <a:lnTo>
                    <a:pt x="23393" y="76348"/>
                  </a:lnTo>
                  <a:lnTo>
                    <a:pt x="22987" y="80111"/>
                  </a:lnTo>
                  <a:close/>
                  <a:moveTo>
                    <a:pt x="23956" y="80111"/>
                  </a:moveTo>
                  <a:lnTo>
                    <a:pt x="23534" y="76348"/>
                  </a:lnTo>
                  <a:lnTo>
                    <a:pt x="23956" y="72585"/>
                  </a:lnTo>
                  <a:lnTo>
                    <a:pt x="24346" y="76348"/>
                  </a:lnTo>
                  <a:lnTo>
                    <a:pt x="23956" y="80111"/>
                  </a:lnTo>
                  <a:close/>
                  <a:moveTo>
                    <a:pt x="24909" y="80111"/>
                  </a:moveTo>
                  <a:lnTo>
                    <a:pt x="24487" y="76348"/>
                  </a:lnTo>
                  <a:lnTo>
                    <a:pt x="24909" y="72585"/>
                  </a:lnTo>
                  <a:lnTo>
                    <a:pt x="25315" y="76348"/>
                  </a:lnTo>
                  <a:lnTo>
                    <a:pt x="24909" y="80111"/>
                  </a:lnTo>
                  <a:close/>
                  <a:moveTo>
                    <a:pt x="25878" y="80111"/>
                  </a:moveTo>
                  <a:lnTo>
                    <a:pt x="25456" y="76348"/>
                  </a:lnTo>
                  <a:lnTo>
                    <a:pt x="25878" y="72585"/>
                  </a:lnTo>
                  <a:lnTo>
                    <a:pt x="26300" y="76348"/>
                  </a:lnTo>
                  <a:lnTo>
                    <a:pt x="25878" y="80111"/>
                  </a:lnTo>
                  <a:close/>
                  <a:moveTo>
                    <a:pt x="26831" y="80111"/>
                  </a:moveTo>
                  <a:lnTo>
                    <a:pt x="26440" y="76348"/>
                  </a:lnTo>
                  <a:lnTo>
                    <a:pt x="26831" y="72585"/>
                  </a:lnTo>
                  <a:lnTo>
                    <a:pt x="27253" y="76348"/>
                  </a:lnTo>
                  <a:lnTo>
                    <a:pt x="26831" y="80111"/>
                  </a:lnTo>
                  <a:close/>
                  <a:moveTo>
                    <a:pt x="27800" y="80111"/>
                  </a:moveTo>
                  <a:lnTo>
                    <a:pt x="27394" y="76348"/>
                  </a:lnTo>
                  <a:lnTo>
                    <a:pt x="27800" y="72585"/>
                  </a:lnTo>
                  <a:lnTo>
                    <a:pt x="28222" y="76348"/>
                  </a:lnTo>
                  <a:lnTo>
                    <a:pt x="27800" y="80111"/>
                  </a:lnTo>
                  <a:close/>
                  <a:moveTo>
                    <a:pt x="28753" y="80111"/>
                  </a:moveTo>
                  <a:lnTo>
                    <a:pt x="28363" y="76348"/>
                  </a:lnTo>
                  <a:lnTo>
                    <a:pt x="28753" y="72585"/>
                  </a:lnTo>
                  <a:lnTo>
                    <a:pt x="29175" y="76348"/>
                  </a:lnTo>
                  <a:lnTo>
                    <a:pt x="28753" y="80111"/>
                  </a:lnTo>
                  <a:close/>
                  <a:moveTo>
                    <a:pt x="29722" y="80111"/>
                  </a:moveTo>
                  <a:lnTo>
                    <a:pt x="29316" y="76348"/>
                  </a:lnTo>
                  <a:lnTo>
                    <a:pt x="29722" y="72585"/>
                  </a:lnTo>
                  <a:lnTo>
                    <a:pt x="30144" y="76348"/>
                  </a:lnTo>
                  <a:lnTo>
                    <a:pt x="29722" y="80111"/>
                  </a:lnTo>
                  <a:close/>
                  <a:moveTo>
                    <a:pt x="30675" y="80111"/>
                  </a:moveTo>
                  <a:lnTo>
                    <a:pt x="30285" y="76348"/>
                  </a:lnTo>
                  <a:lnTo>
                    <a:pt x="30675" y="72585"/>
                  </a:lnTo>
                  <a:lnTo>
                    <a:pt x="31097" y="76348"/>
                  </a:lnTo>
                  <a:lnTo>
                    <a:pt x="30675" y="80111"/>
                  </a:lnTo>
                  <a:close/>
                  <a:moveTo>
                    <a:pt x="31644" y="80111"/>
                  </a:moveTo>
                  <a:lnTo>
                    <a:pt x="31238" y="76348"/>
                  </a:lnTo>
                  <a:lnTo>
                    <a:pt x="31644" y="72585"/>
                  </a:lnTo>
                  <a:lnTo>
                    <a:pt x="32066" y="76348"/>
                  </a:lnTo>
                  <a:lnTo>
                    <a:pt x="31644" y="80111"/>
                  </a:lnTo>
                  <a:close/>
                  <a:moveTo>
                    <a:pt x="32629" y="80111"/>
                  </a:moveTo>
                  <a:lnTo>
                    <a:pt x="32207" y="76348"/>
                  </a:lnTo>
                  <a:lnTo>
                    <a:pt x="32629" y="72585"/>
                  </a:lnTo>
                  <a:lnTo>
                    <a:pt x="33019" y="76348"/>
                  </a:lnTo>
                  <a:lnTo>
                    <a:pt x="32629" y="80111"/>
                  </a:lnTo>
                  <a:close/>
                  <a:moveTo>
                    <a:pt x="33582" y="80111"/>
                  </a:moveTo>
                  <a:lnTo>
                    <a:pt x="33160" y="76348"/>
                  </a:lnTo>
                  <a:lnTo>
                    <a:pt x="33582" y="72585"/>
                  </a:lnTo>
                  <a:lnTo>
                    <a:pt x="33988" y="76348"/>
                  </a:lnTo>
                  <a:lnTo>
                    <a:pt x="33582" y="80111"/>
                  </a:lnTo>
                  <a:close/>
                  <a:moveTo>
                    <a:pt x="34551" y="80111"/>
                  </a:moveTo>
                  <a:lnTo>
                    <a:pt x="34129" y="76348"/>
                  </a:lnTo>
                  <a:lnTo>
                    <a:pt x="34551" y="72585"/>
                  </a:lnTo>
                  <a:lnTo>
                    <a:pt x="34942" y="76348"/>
                  </a:lnTo>
                  <a:lnTo>
                    <a:pt x="34551" y="80111"/>
                  </a:lnTo>
                  <a:close/>
                  <a:moveTo>
                    <a:pt x="35504" y="80111"/>
                  </a:moveTo>
                  <a:lnTo>
                    <a:pt x="35082" y="76348"/>
                  </a:lnTo>
                  <a:lnTo>
                    <a:pt x="35504" y="72585"/>
                  </a:lnTo>
                  <a:lnTo>
                    <a:pt x="35910" y="76348"/>
                  </a:lnTo>
                  <a:lnTo>
                    <a:pt x="35504" y="80111"/>
                  </a:lnTo>
                  <a:close/>
                  <a:moveTo>
                    <a:pt x="36473" y="80111"/>
                  </a:moveTo>
                  <a:lnTo>
                    <a:pt x="36051" y="76348"/>
                  </a:lnTo>
                  <a:lnTo>
                    <a:pt x="36473" y="72585"/>
                  </a:lnTo>
                  <a:lnTo>
                    <a:pt x="36864" y="76348"/>
                  </a:lnTo>
                  <a:lnTo>
                    <a:pt x="36473" y="80111"/>
                  </a:lnTo>
                  <a:close/>
                  <a:moveTo>
                    <a:pt x="37426" y="80111"/>
                  </a:moveTo>
                  <a:lnTo>
                    <a:pt x="37004" y="76348"/>
                  </a:lnTo>
                  <a:lnTo>
                    <a:pt x="37426" y="72585"/>
                  </a:lnTo>
                  <a:lnTo>
                    <a:pt x="37848" y="76348"/>
                  </a:lnTo>
                  <a:lnTo>
                    <a:pt x="37426" y="80111"/>
                  </a:lnTo>
                  <a:close/>
                  <a:moveTo>
                    <a:pt x="38395" y="80111"/>
                  </a:moveTo>
                  <a:lnTo>
                    <a:pt x="37989" y="76348"/>
                  </a:lnTo>
                  <a:lnTo>
                    <a:pt x="38395" y="72585"/>
                  </a:lnTo>
                  <a:lnTo>
                    <a:pt x="38817" y="76348"/>
                  </a:lnTo>
                  <a:lnTo>
                    <a:pt x="38395" y="80111"/>
                  </a:lnTo>
                  <a:close/>
                  <a:moveTo>
                    <a:pt x="39348" y="80111"/>
                  </a:moveTo>
                  <a:lnTo>
                    <a:pt x="38958" y="76348"/>
                  </a:lnTo>
                  <a:lnTo>
                    <a:pt x="39348" y="72585"/>
                  </a:lnTo>
                  <a:lnTo>
                    <a:pt x="39770" y="76348"/>
                  </a:lnTo>
                  <a:lnTo>
                    <a:pt x="39348" y="80111"/>
                  </a:lnTo>
                  <a:close/>
                  <a:moveTo>
                    <a:pt x="1312" y="75679"/>
                  </a:moveTo>
                  <a:lnTo>
                    <a:pt x="921" y="71832"/>
                  </a:lnTo>
                  <a:lnTo>
                    <a:pt x="1312" y="68069"/>
                  </a:lnTo>
                  <a:lnTo>
                    <a:pt x="1734" y="71832"/>
                  </a:lnTo>
                  <a:lnTo>
                    <a:pt x="1312" y="75679"/>
                  </a:lnTo>
                  <a:close/>
                  <a:moveTo>
                    <a:pt x="2281" y="75679"/>
                  </a:moveTo>
                  <a:lnTo>
                    <a:pt x="1875" y="71832"/>
                  </a:lnTo>
                  <a:lnTo>
                    <a:pt x="2281" y="68069"/>
                  </a:lnTo>
                  <a:lnTo>
                    <a:pt x="2703" y="71832"/>
                  </a:lnTo>
                  <a:lnTo>
                    <a:pt x="2281" y="75679"/>
                  </a:lnTo>
                  <a:close/>
                  <a:moveTo>
                    <a:pt x="3266" y="75679"/>
                  </a:moveTo>
                  <a:lnTo>
                    <a:pt x="2844" y="71832"/>
                  </a:lnTo>
                  <a:lnTo>
                    <a:pt x="3266" y="68069"/>
                  </a:lnTo>
                  <a:lnTo>
                    <a:pt x="3656" y="71832"/>
                  </a:lnTo>
                  <a:lnTo>
                    <a:pt x="3266" y="75679"/>
                  </a:lnTo>
                  <a:close/>
                  <a:moveTo>
                    <a:pt x="4219" y="75679"/>
                  </a:moveTo>
                  <a:lnTo>
                    <a:pt x="3797" y="71832"/>
                  </a:lnTo>
                  <a:lnTo>
                    <a:pt x="4219" y="68069"/>
                  </a:lnTo>
                  <a:lnTo>
                    <a:pt x="4609" y="71832"/>
                  </a:lnTo>
                  <a:lnTo>
                    <a:pt x="4219" y="75679"/>
                  </a:lnTo>
                  <a:close/>
                  <a:moveTo>
                    <a:pt x="5172" y="75679"/>
                  </a:moveTo>
                  <a:lnTo>
                    <a:pt x="4750" y="71832"/>
                  </a:lnTo>
                  <a:lnTo>
                    <a:pt x="5172" y="68069"/>
                  </a:lnTo>
                  <a:lnTo>
                    <a:pt x="5578" y="71832"/>
                  </a:lnTo>
                  <a:lnTo>
                    <a:pt x="5172" y="75679"/>
                  </a:lnTo>
                  <a:close/>
                  <a:moveTo>
                    <a:pt x="6141" y="75679"/>
                  </a:moveTo>
                  <a:lnTo>
                    <a:pt x="5719" y="71832"/>
                  </a:lnTo>
                  <a:lnTo>
                    <a:pt x="6141" y="68069"/>
                  </a:lnTo>
                  <a:lnTo>
                    <a:pt x="6532" y="71832"/>
                  </a:lnTo>
                  <a:lnTo>
                    <a:pt x="6141" y="75679"/>
                  </a:lnTo>
                  <a:close/>
                  <a:moveTo>
                    <a:pt x="7094" y="75679"/>
                  </a:moveTo>
                  <a:lnTo>
                    <a:pt x="6672" y="71832"/>
                  </a:lnTo>
                  <a:lnTo>
                    <a:pt x="7094" y="68069"/>
                  </a:lnTo>
                  <a:lnTo>
                    <a:pt x="7500" y="71832"/>
                  </a:lnTo>
                  <a:lnTo>
                    <a:pt x="7094" y="75679"/>
                  </a:lnTo>
                  <a:close/>
                  <a:moveTo>
                    <a:pt x="8063" y="75679"/>
                  </a:moveTo>
                  <a:lnTo>
                    <a:pt x="7641" y="71832"/>
                  </a:lnTo>
                  <a:lnTo>
                    <a:pt x="8063" y="68069"/>
                  </a:lnTo>
                  <a:lnTo>
                    <a:pt x="8454" y="71832"/>
                  </a:lnTo>
                  <a:lnTo>
                    <a:pt x="8063" y="75679"/>
                  </a:lnTo>
                  <a:close/>
                  <a:moveTo>
                    <a:pt x="9016" y="75679"/>
                  </a:moveTo>
                  <a:lnTo>
                    <a:pt x="8626" y="71832"/>
                  </a:lnTo>
                  <a:lnTo>
                    <a:pt x="9016" y="68069"/>
                  </a:lnTo>
                  <a:lnTo>
                    <a:pt x="9438" y="71832"/>
                  </a:lnTo>
                  <a:lnTo>
                    <a:pt x="9016" y="75679"/>
                  </a:lnTo>
                  <a:close/>
                  <a:moveTo>
                    <a:pt x="9985" y="75679"/>
                  </a:moveTo>
                  <a:lnTo>
                    <a:pt x="9579" y="71832"/>
                  </a:lnTo>
                  <a:lnTo>
                    <a:pt x="9985" y="68069"/>
                  </a:lnTo>
                  <a:lnTo>
                    <a:pt x="10407" y="71832"/>
                  </a:lnTo>
                  <a:lnTo>
                    <a:pt x="9985" y="75679"/>
                  </a:lnTo>
                  <a:close/>
                  <a:moveTo>
                    <a:pt x="10938" y="75679"/>
                  </a:moveTo>
                  <a:lnTo>
                    <a:pt x="10548" y="71832"/>
                  </a:lnTo>
                  <a:lnTo>
                    <a:pt x="10938" y="68069"/>
                  </a:lnTo>
                  <a:lnTo>
                    <a:pt x="11360" y="71832"/>
                  </a:lnTo>
                  <a:lnTo>
                    <a:pt x="10938" y="75679"/>
                  </a:lnTo>
                  <a:close/>
                  <a:moveTo>
                    <a:pt x="11907" y="75679"/>
                  </a:moveTo>
                  <a:lnTo>
                    <a:pt x="11501" y="71832"/>
                  </a:lnTo>
                  <a:lnTo>
                    <a:pt x="11907" y="68069"/>
                  </a:lnTo>
                  <a:lnTo>
                    <a:pt x="12329" y="71832"/>
                  </a:lnTo>
                  <a:lnTo>
                    <a:pt x="11907" y="75679"/>
                  </a:lnTo>
                  <a:close/>
                  <a:moveTo>
                    <a:pt x="12861" y="75679"/>
                  </a:moveTo>
                  <a:lnTo>
                    <a:pt x="12470" y="71832"/>
                  </a:lnTo>
                  <a:lnTo>
                    <a:pt x="12861" y="68069"/>
                  </a:lnTo>
                  <a:lnTo>
                    <a:pt x="13282" y="71832"/>
                  </a:lnTo>
                  <a:lnTo>
                    <a:pt x="12861" y="75679"/>
                  </a:lnTo>
                  <a:close/>
                  <a:moveTo>
                    <a:pt x="13829" y="75679"/>
                  </a:moveTo>
                  <a:lnTo>
                    <a:pt x="13423" y="71832"/>
                  </a:lnTo>
                  <a:lnTo>
                    <a:pt x="13829" y="68069"/>
                  </a:lnTo>
                  <a:lnTo>
                    <a:pt x="14251" y="71832"/>
                  </a:lnTo>
                  <a:lnTo>
                    <a:pt x="13829" y="75679"/>
                  </a:lnTo>
                  <a:close/>
                  <a:moveTo>
                    <a:pt x="14814" y="75679"/>
                  </a:moveTo>
                  <a:lnTo>
                    <a:pt x="14392" y="71832"/>
                  </a:lnTo>
                  <a:lnTo>
                    <a:pt x="14814" y="68069"/>
                  </a:lnTo>
                  <a:lnTo>
                    <a:pt x="15205" y="71832"/>
                  </a:lnTo>
                  <a:lnTo>
                    <a:pt x="14814" y="75679"/>
                  </a:lnTo>
                  <a:close/>
                  <a:moveTo>
                    <a:pt x="15767" y="75679"/>
                  </a:moveTo>
                  <a:lnTo>
                    <a:pt x="15345" y="71832"/>
                  </a:lnTo>
                  <a:lnTo>
                    <a:pt x="15767" y="68069"/>
                  </a:lnTo>
                  <a:lnTo>
                    <a:pt x="16173" y="71832"/>
                  </a:lnTo>
                  <a:lnTo>
                    <a:pt x="15767" y="75679"/>
                  </a:lnTo>
                  <a:close/>
                  <a:moveTo>
                    <a:pt x="16736" y="75679"/>
                  </a:moveTo>
                  <a:lnTo>
                    <a:pt x="16314" y="71832"/>
                  </a:lnTo>
                  <a:lnTo>
                    <a:pt x="16736" y="68069"/>
                  </a:lnTo>
                  <a:lnTo>
                    <a:pt x="17127" y="71832"/>
                  </a:lnTo>
                  <a:lnTo>
                    <a:pt x="16736" y="75679"/>
                  </a:lnTo>
                  <a:close/>
                  <a:moveTo>
                    <a:pt x="17689" y="75679"/>
                  </a:moveTo>
                  <a:lnTo>
                    <a:pt x="17267" y="71832"/>
                  </a:lnTo>
                  <a:lnTo>
                    <a:pt x="17689" y="68069"/>
                  </a:lnTo>
                  <a:lnTo>
                    <a:pt x="18096" y="71832"/>
                  </a:lnTo>
                  <a:lnTo>
                    <a:pt x="17689" y="75679"/>
                  </a:lnTo>
                  <a:close/>
                  <a:moveTo>
                    <a:pt x="18658" y="75679"/>
                  </a:moveTo>
                  <a:lnTo>
                    <a:pt x="18236" y="71832"/>
                  </a:lnTo>
                  <a:lnTo>
                    <a:pt x="18658" y="68069"/>
                  </a:lnTo>
                  <a:lnTo>
                    <a:pt x="19049" y="71832"/>
                  </a:lnTo>
                  <a:lnTo>
                    <a:pt x="18658" y="75679"/>
                  </a:lnTo>
                  <a:close/>
                  <a:moveTo>
                    <a:pt x="19611" y="75679"/>
                  </a:moveTo>
                  <a:lnTo>
                    <a:pt x="19189" y="71832"/>
                  </a:lnTo>
                  <a:lnTo>
                    <a:pt x="19611" y="68069"/>
                  </a:lnTo>
                  <a:lnTo>
                    <a:pt x="20018" y="71832"/>
                  </a:lnTo>
                  <a:lnTo>
                    <a:pt x="19611" y="75679"/>
                  </a:lnTo>
                  <a:close/>
                  <a:moveTo>
                    <a:pt x="20580" y="75679"/>
                  </a:moveTo>
                  <a:lnTo>
                    <a:pt x="20174" y="71832"/>
                  </a:lnTo>
                  <a:lnTo>
                    <a:pt x="20580" y="68069"/>
                  </a:lnTo>
                  <a:lnTo>
                    <a:pt x="21002" y="71832"/>
                  </a:lnTo>
                  <a:lnTo>
                    <a:pt x="20580" y="75679"/>
                  </a:lnTo>
                  <a:close/>
                  <a:moveTo>
                    <a:pt x="21534" y="75679"/>
                  </a:moveTo>
                  <a:lnTo>
                    <a:pt x="21143" y="71832"/>
                  </a:lnTo>
                  <a:lnTo>
                    <a:pt x="21534" y="68069"/>
                  </a:lnTo>
                  <a:lnTo>
                    <a:pt x="21955" y="71832"/>
                  </a:lnTo>
                  <a:lnTo>
                    <a:pt x="21534" y="75679"/>
                  </a:lnTo>
                  <a:close/>
                  <a:moveTo>
                    <a:pt x="22502" y="75679"/>
                  </a:moveTo>
                  <a:lnTo>
                    <a:pt x="22096" y="71832"/>
                  </a:lnTo>
                  <a:lnTo>
                    <a:pt x="22502" y="68069"/>
                  </a:lnTo>
                  <a:lnTo>
                    <a:pt x="22924" y="71832"/>
                  </a:lnTo>
                  <a:lnTo>
                    <a:pt x="22502" y="75679"/>
                  </a:lnTo>
                  <a:close/>
                  <a:moveTo>
                    <a:pt x="23456" y="75679"/>
                  </a:moveTo>
                  <a:lnTo>
                    <a:pt x="23065" y="71832"/>
                  </a:lnTo>
                  <a:lnTo>
                    <a:pt x="23456" y="68069"/>
                  </a:lnTo>
                  <a:lnTo>
                    <a:pt x="23878" y="71832"/>
                  </a:lnTo>
                  <a:lnTo>
                    <a:pt x="23456" y="75679"/>
                  </a:lnTo>
                  <a:close/>
                  <a:moveTo>
                    <a:pt x="24425" y="75679"/>
                  </a:moveTo>
                  <a:lnTo>
                    <a:pt x="24018" y="71832"/>
                  </a:lnTo>
                  <a:lnTo>
                    <a:pt x="24425" y="68069"/>
                  </a:lnTo>
                  <a:lnTo>
                    <a:pt x="24846" y="71832"/>
                  </a:lnTo>
                  <a:lnTo>
                    <a:pt x="24425" y="75679"/>
                  </a:lnTo>
                  <a:close/>
                  <a:moveTo>
                    <a:pt x="25378" y="75679"/>
                  </a:moveTo>
                  <a:lnTo>
                    <a:pt x="24987" y="71832"/>
                  </a:lnTo>
                  <a:lnTo>
                    <a:pt x="25378" y="68069"/>
                  </a:lnTo>
                  <a:lnTo>
                    <a:pt x="25800" y="71832"/>
                  </a:lnTo>
                  <a:lnTo>
                    <a:pt x="25378" y="75679"/>
                  </a:lnTo>
                  <a:close/>
                  <a:moveTo>
                    <a:pt x="26362" y="75679"/>
                  </a:moveTo>
                  <a:lnTo>
                    <a:pt x="25940" y="71832"/>
                  </a:lnTo>
                  <a:lnTo>
                    <a:pt x="26362" y="68069"/>
                  </a:lnTo>
                  <a:lnTo>
                    <a:pt x="26769" y="71832"/>
                  </a:lnTo>
                  <a:lnTo>
                    <a:pt x="26362" y="75679"/>
                  </a:lnTo>
                  <a:close/>
                  <a:moveTo>
                    <a:pt x="27331" y="75679"/>
                  </a:moveTo>
                  <a:lnTo>
                    <a:pt x="26909" y="71832"/>
                  </a:lnTo>
                  <a:lnTo>
                    <a:pt x="27331" y="68069"/>
                  </a:lnTo>
                  <a:lnTo>
                    <a:pt x="27722" y="71832"/>
                  </a:lnTo>
                  <a:lnTo>
                    <a:pt x="27331" y="75679"/>
                  </a:lnTo>
                  <a:close/>
                  <a:moveTo>
                    <a:pt x="28284" y="75679"/>
                  </a:moveTo>
                  <a:lnTo>
                    <a:pt x="27863" y="71832"/>
                  </a:lnTo>
                  <a:lnTo>
                    <a:pt x="28284" y="68069"/>
                  </a:lnTo>
                  <a:lnTo>
                    <a:pt x="28691" y="71832"/>
                  </a:lnTo>
                  <a:lnTo>
                    <a:pt x="28284" y="75679"/>
                  </a:lnTo>
                  <a:close/>
                  <a:moveTo>
                    <a:pt x="29253" y="75679"/>
                  </a:moveTo>
                  <a:lnTo>
                    <a:pt x="28831" y="71832"/>
                  </a:lnTo>
                  <a:lnTo>
                    <a:pt x="29253" y="68069"/>
                  </a:lnTo>
                  <a:lnTo>
                    <a:pt x="29644" y="71832"/>
                  </a:lnTo>
                  <a:lnTo>
                    <a:pt x="29253" y="75679"/>
                  </a:lnTo>
                  <a:close/>
                  <a:moveTo>
                    <a:pt x="30207" y="75679"/>
                  </a:moveTo>
                  <a:lnTo>
                    <a:pt x="29785" y="71832"/>
                  </a:lnTo>
                  <a:lnTo>
                    <a:pt x="30207" y="68069"/>
                  </a:lnTo>
                  <a:lnTo>
                    <a:pt x="30613" y="71832"/>
                  </a:lnTo>
                  <a:lnTo>
                    <a:pt x="30207" y="75679"/>
                  </a:lnTo>
                  <a:close/>
                  <a:moveTo>
                    <a:pt x="31175" y="75679"/>
                  </a:moveTo>
                  <a:lnTo>
                    <a:pt x="30754" y="71832"/>
                  </a:lnTo>
                  <a:lnTo>
                    <a:pt x="31175" y="68069"/>
                  </a:lnTo>
                  <a:lnTo>
                    <a:pt x="31566" y="71832"/>
                  </a:lnTo>
                  <a:lnTo>
                    <a:pt x="31175" y="75679"/>
                  </a:lnTo>
                  <a:close/>
                  <a:moveTo>
                    <a:pt x="32129" y="75679"/>
                  </a:moveTo>
                  <a:lnTo>
                    <a:pt x="31738" y="71832"/>
                  </a:lnTo>
                  <a:lnTo>
                    <a:pt x="32129" y="68069"/>
                  </a:lnTo>
                  <a:lnTo>
                    <a:pt x="32551" y="71832"/>
                  </a:lnTo>
                  <a:lnTo>
                    <a:pt x="32129" y="75679"/>
                  </a:lnTo>
                  <a:close/>
                  <a:moveTo>
                    <a:pt x="33098" y="75679"/>
                  </a:moveTo>
                  <a:lnTo>
                    <a:pt x="32691" y="71832"/>
                  </a:lnTo>
                  <a:lnTo>
                    <a:pt x="33098" y="68069"/>
                  </a:lnTo>
                  <a:lnTo>
                    <a:pt x="33519" y="71832"/>
                  </a:lnTo>
                  <a:lnTo>
                    <a:pt x="33098" y="75679"/>
                  </a:lnTo>
                  <a:close/>
                  <a:moveTo>
                    <a:pt x="34051" y="75679"/>
                  </a:moveTo>
                  <a:lnTo>
                    <a:pt x="33660" y="71832"/>
                  </a:lnTo>
                  <a:lnTo>
                    <a:pt x="34051" y="68069"/>
                  </a:lnTo>
                  <a:lnTo>
                    <a:pt x="34473" y="71832"/>
                  </a:lnTo>
                  <a:lnTo>
                    <a:pt x="34051" y="75679"/>
                  </a:lnTo>
                  <a:close/>
                  <a:moveTo>
                    <a:pt x="35020" y="75679"/>
                  </a:moveTo>
                  <a:lnTo>
                    <a:pt x="34613" y="71832"/>
                  </a:lnTo>
                  <a:lnTo>
                    <a:pt x="35020" y="68069"/>
                  </a:lnTo>
                  <a:lnTo>
                    <a:pt x="35442" y="71832"/>
                  </a:lnTo>
                  <a:lnTo>
                    <a:pt x="35020" y="75679"/>
                  </a:lnTo>
                  <a:close/>
                  <a:moveTo>
                    <a:pt x="35973" y="75679"/>
                  </a:moveTo>
                  <a:lnTo>
                    <a:pt x="35582" y="71832"/>
                  </a:lnTo>
                  <a:lnTo>
                    <a:pt x="35973" y="68069"/>
                  </a:lnTo>
                  <a:lnTo>
                    <a:pt x="36395" y="71832"/>
                  </a:lnTo>
                  <a:lnTo>
                    <a:pt x="35973" y="75679"/>
                  </a:lnTo>
                  <a:close/>
                  <a:moveTo>
                    <a:pt x="36942" y="75679"/>
                  </a:moveTo>
                  <a:lnTo>
                    <a:pt x="36536" y="71832"/>
                  </a:lnTo>
                  <a:lnTo>
                    <a:pt x="36942" y="68069"/>
                  </a:lnTo>
                  <a:lnTo>
                    <a:pt x="37364" y="71832"/>
                  </a:lnTo>
                  <a:lnTo>
                    <a:pt x="36942" y="75679"/>
                  </a:lnTo>
                  <a:close/>
                  <a:moveTo>
                    <a:pt x="37926" y="75679"/>
                  </a:moveTo>
                  <a:lnTo>
                    <a:pt x="37504" y="71832"/>
                  </a:lnTo>
                  <a:lnTo>
                    <a:pt x="37926" y="68069"/>
                  </a:lnTo>
                  <a:lnTo>
                    <a:pt x="38317" y="71832"/>
                  </a:lnTo>
                  <a:lnTo>
                    <a:pt x="37926" y="75679"/>
                  </a:lnTo>
                  <a:close/>
                  <a:moveTo>
                    <a:pt x="38880" y="75679"/>
                  </a:moveTo>
                  <a:lnTo>
                    <a:pt x="38458" y="71832"/>
                  </a:lnTo>
                  <a:lnTo>
                    <a:pt x="38880" y="68069"/>
                  </a:lnTo>
                  <a:lnTo>
                    <a:pt x="39286" y="71832"/>
                  </a:lnTo>
                  <a:lnTo>
                    <a:pt x="38880" y="75679"/>
                  </a:lnTo>
                  <a:close/>
                  <a:moveTo>
                    <a:pt x="843" y="71163"/>
                  </a:moveTo>
                  <a:lnTo>
                    <a:pt x="421" y="67484"/>
                  </a:lnTo>
                  <a:lnTo>
                    <a:pt x="843" y="63721"/>
                  </a:lnTo>
                  <a:lnTo>
                    <a:pt x="1250" y="67484"/>
                  </a:lnTo>
                  <a:lnTo>
                    <a:pt x="843" y="71163"/>
                  </a:lnTo>
                  <a:close/>
                  <a:moveTo>
                    <a:pt x="1812" y="71163"/>
                  </a:moveTo>
                  <a:lnTo>
                    <a:pt x="1390" y="67484"/>
                  </a:lnTo>
                  <a:lnTo>
                    <a:pt x="1812" y="63721"/>
                  </a:lnTo>
                  <a:lnTo>
                    <a:pt x="2203" y="67484"/>
                  </a:lnTo>
                  <a:lnTo>
                    <a:pt x="1812" y="71163"/>
                  </a:lnTo>
                  <a:close/>
                  <a:moveTo>
                    <a:pt x="2765" y="71163"/>
                  </a:moveTo>
                  <a:lnTo>
                    <a:pt x="2344" y="67484"/>
                  </a:lnTo>
                  <a:lnTo>
                    <a:pt x="2765" y="63721"/>
                  </a:lnTo>
                  <a:lnTo>
                    <a:pt x="3187" y="67484"/>
                  </a:lnTo>
                  <a:lnTo>
                    <a:pt x="2765" y="71163"/>
                  </a:lnTo>
                  <a:close/>
                  <a:moveTo>
                    <a:pt x="3719" y="71163"/>
                  </a:moveTo>
                  <a:lnTo>
                    <a:pt x="3328" y="67484"/>
                  </a:lnTo>
                  <a:lnTo>
                    <a:pt x="3719" y="63721"/>
                  </a:lnTo>
                  <a:lnTo>
                    <a:pt x="4141" y="67484"/>
                  </a:lnTo>
                  <a:lnTo>
                    <a:pt x="3719" y="71163"/>
                  </a:lnTo>
                  <a:close/>
                  <a:moveTo>
                    <a:pt x="4688" y="71163"/>
                  </a:moveTo>
                  <a:lnTo>
                    <a:pt x="4281" y="67484"/>
                  </a:lnTo>
                  <a:lnTo>
                    <a:pt x="4688" y="63721"/>
                  </a:lnTo>
                  <a:lnTo>
                    <a:pt x="5110" y="67484"/>
                  </a:lnTo>
                  <a:lnTo>
                    <a:pt x="4688" y="71163"/>
                  </a:lnTo>
                  <a:close/>
                  <a:moveTo>
                    <a:pt x="5641" y="71163"/>
                  </a:moveTo>
                  <a:lnTo>
                    <a:pt x="5250" y="67484"/>
                  </a:lnTo>
                  <a:lnTo>
                    <a:pt x="5641" y="63721"/>
                  </a:lnTo>
                  <a:lnTo>
                    <a:pt x="6063" y="67484"/>
                  </a:lnTo>
                  <a:lnTo>
                    <a:pt x="5641" y="71163"/>
                  </a:lnTo>
                  <a:close/>
                  <a:moveTo>
                    <a:pt x="6610" y="71163"/>
                  </a:moveTo>
                  <a:lnTo>
                    <a:pt x="6203" y="67484"/>
                  </a:lnTo>
                  <a:lnTo>
                    <a:pt x="6610" y="63721"/>
                  </a:lnTo>
                  <a:lnTo>
                    <a:pt x="7032" y="67484"/>
                  </a:lnTo>
                  <a:lnTo>
                    <a:pt x="6610" y="71163"/>
                  </a:lnTo>
                  <a:close/>
                  <a:moveTo>
                    <a:pt x="7563" y="71163"/>
                  </a:moveTo>
                  <a:lnTo>
                    <a:pt x="7172" y="67484"/>
                  </a:lnTo>
                  <a:lnTo>
                    <a:pt x="7563" y="63721"/>
                  </a:lnTo>
                  <a:lnTo>
                    <a:pt x="7985" y="67484"/>
                  </a:lnTo>
                  <a:lnTo>
                    <a:pt x="7563" y="71163"/>
                  </a:lnTo>
                  <a:close/>
                  <a:moveTo>
                    <a:pt x="8532" y="71163"/>
                  </a:moveTo>
                  <a:lnTo>
                    <a:pt x="8126" y="67484"/>
                  </a:lnTo>
                  <a:lnTo>
                    <a:pt x="8532" y="63721"/>
                  </a:lnTo>
                  <a:lnTo>
                    <a:pt x="8954" y="67484"/>
                  </a:lnTo>
                  <a:lnTo>
                    <a:pt x="8532" y="71163"/>
                  </a:lnTo>
                  <a:close/>
                  <a:moveTo>
                    <a:pt x="9516" y="71163"/>
                  </a:moveTo>
                  <a:lnTo>
                    <a:pt x="9094" y="67484"/>
                  </a:lnTo>
                  <a:lnTo>
                    <a:pt x="9516" y="63721"/>
                  </a:lnTo>
                  <a:lnTo>
                    <a:pt x="9907" y="67484"/>
                  </a:lnTo>
                  <a:lnTo>
                    <a:pt x="9516" y="71163"/>
                  </a:lnTo>
                  <a:close/>
                  <a:moveTo>
                    <a:pt x="10470" y="71163"/>
                  </a:moveTo>
                  <a:lnTo>
                    <a:pt x="10048" y="67484"/>
                  </a:lnTo>
                  <a:lnTo>
                    <a:pt x="10470" y="63721"/>
                  </a:lnTo>
                  <a:lnTo>
                    <a:pt x="10876" y="67484"/>
                  </a:lnTo>
                  <a:lnTo>
                    <a:pt x="10470" y="71163"/>
                  </a:lnTo>
                  <a:close/>
                  <a:moveTo>
                    <a:pt x="11438" y="71163"/>
                  </a:moveTo>
                  <a:lnTo>
                    <a:pt x="11017" y="67484"/>
                  </a:lnTo>
                  <a:lnTo>
                    <a:pt x="11438" y="63721"/>
                  </a:lnTo>
                  <a:lnTo>
                    <a:pt x="11829" y="67484"/>
                  </a:lnTo>
                  <a:lnTo>
                    <a:pt x="11438" y="71163"/>
                  </a:lnTo>
                  <a:close/>
                  <a:moveTo>
                    <a:pt x="12392" y="71163"/>
                  </a:moveTo>
                  <a:lnTo>
                    <a:pt x="11970" y="67484"/>
                  </a:lnTo>
                  <a:lnTo>
                    <a:pt x="12392" y="63721"/>
                  </a:lnTo>
                  <a:lnTo>
                    <a:pt x="12798" y="67484"/>
                  </a:lnTo>
                  <a:lnTo>
                    <a:pt x="12392" y="71163"/>
                  </a:lnTo>
                  <a:close/>
                  <a:moveTo>
                    <a:pt x="13361" y="71163"/>
                  </a:moveTo>
                  <a:lnTo>
                    <a:pt x="12939" y="67484"/>
                  </a:lnTo>
                  <a:lnTo>
                    <a:pt x="13361" y="63721"/>
                  </a:lnTo>
                  <a:lnTo>
                    <a:pt x="13751" y="67484"/>
                  </a:lnTo>
                  <a:lnTo>
                    <a:pt x="13361" y="71163"/>
                  </a:lnTo>
                  <a:close/>
                  <a:moveTo>
                    <a:pt x="14314" y="71163"/>
                  </a:moveTo>
                  <a:lnTo>
                    <a:pt x="13892" y="67484"/>
                  </a:lnTo>
                  <a:lnTo>
                    <a:pt x="14314" y="63721"/>
                  </a:lnTo>
                  <a:lnTo>
                    <a:pt x="14736" y="67484"/>
                  </a:lnTo>
                  <a:lnTo>
                    <a:pt x="14314" y="71163"/>
                  </a:lnTo>
                  <a:close/>
                  <a:moveTo>
                    <a:pt x="15283" y="71163"/>
                  </a:moveTo>
                  <a:lnTo>
                    <a:pt x="14876" y="67484"/>
                  </a:lnTo>
                  <a:lnTo>
                    <a:pt x="15283" y="63721"/>
                  </a:lnTo>
                  <a:lnTo>
                    <a:pt x="15705" y="67484"/>
                  </a:lnTo>
                  <a:lnTo>
                    <a:pt x="15283" y="71163"/>
                  </a:lnTo>
                  <a:close/>
                  <a:moveTo>
                    <a:pt x="16236" y="71163"/>
                  </a:moveTo>
                  <a:lnTo>
                    <a:pt x="15845" y="67484"/>
                  </a:lnTo>
                  <a:lnTo>
                    <a:pt x="16236" y="63721"/>
                  </a:lnTo>
                  <a:lnTo>
                    <a:pt x="16658" y="67484"/>
                  </a:lnTo>
                  <a:lnTo>
                    <a:pt x="16236" y="71163"/>
                  </a:lnTo>
                  <a:close/>
                  <a:moveTo>
                    <a:pt x="17205" y="71163"/>
                  </a:moveTo>
                  <a:lnTo>
                    <a:pt x="16799" y="67484"/>
                  </a:lnTo>
                  <a:lnTo>
                    <a:pt x="17205" y="63721"/>
                  </a:lnTo>
                  <a:lnTo>
                    <a:pt x="17627" y="67484"/>
                  </a:lnTo>
                  <a:lnTo>
                    <a:pt x="17205" y="71163"/>
                  </a:lnTo>
                  <a:close/>
                  <a:moveTo>
                    <a:pt x="18158" y="71163"/>
                  </a:moveTo>
                  <a:lnTo>
                    <a:pt x="17767" y="67484"/>
                  </a:lnTo>
                  <a:lnTo>
                    <a:pt x="18158" y="63721"/>
                  </a:lnTo>
                  <a:lnTo>
                    <a:pt x="18580" y="67484"/>
                  </a:lnTo>
                  <a:lnTo>
                    <a:pt x="18158" y="71163"/>
                  </a:lnTo>
                  <a:close/>
                  <a:moveTo>
                    <a:pt x="19127" y="71163"/>
                  </a:moveTo>
                  <a:lnTo>
                    <a:pt x="18721" y="67484"/>
                  </a:lnTo>
                  <a:lnTo>
                    <a:pt x="19127" y="63721"/>
                  </a:lnTo>
                  <a:lnTo>
                    <a:pt x="19549" y="67484"/>
                  </a:lnTo>
                  <a:lnTo>
                    <a:pt x="19127" y="71163"/>
                  </a:lnTo>
                  <a:close/>
                  <a:moveTo>
                    <a:pt x="20080" y="71163"/>
                  </a:moveTo>
                  <a:lnTo>
                    <a:pt x="19690" y="67484"/>
                  </a:lnTo>
                  <a:lnTo>
                    <a:pt x="20080" y="63721"/>
                  </a:lnTo>
                  <a:lnTo>
                    <a:pt x="20502" y="67484"/>
                  </a:lnTo>
                  <a:lnTo>
                    <a:pt x="20080" y="71163"/>
                  </a:lnTo>
                  <a:close/>
                  <a:moveTo>
                    <a:pt x="21065" y="71163"/>
                  </a:moveTo>
                  <a:lnTo>
                    <a:pt x="20643" y="67484"/>
                  </a:lnTo>
                  <a:lnTo>
                    <a:pt x="21065" y="63721"/>
                  </a:lnTo>
                  <a:lnTo>
                    <a:pt x="21471" y="67484"/>
                  </a:lnTo>
                  <a:lnTo>
                    <a:pt x="21065" y="71163"/>
                  </a:lnTo>
                  <a:close/>
                  <a:moveTo>
                    <a:pt x="22034" y="71163"/>
                  </a:moveTo>
                  <a:lnTo>
                    <a:pt x="21612" y="67484"/>
                  </a:lnTo>
                  <a:lnTo>
                    <a:pt x="22034" y="63721"/>
                  </a:lnTo>
                  <a:lnTo>
                    <a:pt x="22424" y="67484"/>
                  </a:lnTo>
                  <a:lnTo>
                    <a:pt x="22034" y="71163"/>
                  </a:lnTo>
                  <a:close/>
                  <a:moveTo>
                    <a:pt x="22987" y="71163"/>
                  </a:moveTo>
                  <a:lnTo>
                    <a:pt x="22565" y="67484"/>
                  </a:lnTo>
                  <a:lnTo>
                    <a:pt x="22987" y="63721"/>
                  </a:lnTo>
                  <a:lnTo>
                    <a:pt x="23393" y="67484"/>
                  </a:lnTo>
                  <a:lnTo>
                    <a:pt x="22987" y="71163"/>
                  </a:lnTo>
                  <a:close/>
                  <a:moveTo>
                    <a:pt x="23956" y="71163"/>
                  </a:moveTo>
                  <a:lnTo>
                    <a:pt x="23534" y="67484"/>
                  </a:lnTo>
                  <a:lnTo>
                    <a:pt x="23956" y="63721"/>
                  </a:lnTo>
                  <a:lnTo>
                    <a:pt x="24346" y="67484"/>
                  </a:lnTo>
                  <a:lnTo>
                    <a:pt x="23956" y="71163"/>
                  </a:lnTo>
                  <a:close/>
                  <a:moveTo>
                    <a:pt x="24909" y="71163"/>
                  </a:moveTo>
                  <a:lnTo>
                    <a:pt x="24487" y="67484"/>
                  </a:lnTo>
                  <a:lnTo>
                    <a:pt x="24909" y="63721"/>
                  </a:lnTo>
                  <a:lnTo>
                    <a:pt x="25315" y="67484"/>
                  </a:lnTo>
                  <a:lnTo>
                    <a:pt x="24909" y="71163"/>
                  </a:lnTo>
                  <a:close/>
                  <a:moveTo>
                    <a:pt x="25878" y="71163"/>
                  </a:moveTo>
                  <a:lnTo>
                    <a:pt x="25456" y="67484"/>
                  </a:lnTo>
                  <a:lnTo>
                    <a:pt x="25878" y="63721"/>
                  </a:lnTo>
                  <a:lnTo>
                    <a:pt x="26300" y="67484"/>
                  </a:lnTo>
                  <a:lnTo>
                    <a:pt x="25878" y="71163"/>
                  </a:lnTo>
                  <a:close/>
                  <a:moveTo>
                    <a:pt x="26831" y="71163"/>
                  </a:moveTo>
                  <a:lnTo>
                    <a:pt x="26440" y="67484"/>
                  </a:lnTo>
                  <a:lnTo>
                    <a:pt x="26831" y="63721"/>
                  </a:lnTo>
                  <a:lnTo>
                    <a:pt x="27253" y="67484"/>
                  </a:lnTo>
                  <a:lnTo>
                    <a:pt x="26831" y="71163"/>
                  </a:lnTo>
                  <a:close/>
                  <a:moveTo>
                    <a:pt x="27800" y="71163"/>
                  </a:moveTo>
                  <a:lnTo>
                    <a:pt x="27394" y="67484"/>
                  </a:lnTo>
                  <a:lnTo>
                    <a:pt x="27800" y="63721"/>
                  </a:lnTo>
                  <a:lnTo>
                    <a:pt x="28222" y="67484"/>
                  </a:lnTo>
                  <a:lnTo>
                    <a:pt x="27800" y="71163"/>
                  </a:lnTo>
                  <a:close/>
                  <a:moveTo>
                    <a:pt x="28753" y="71163"/>
                  </a:moveTo>
                  <a:lnTo>
                    <a:pt x="28363" y="67484"/>
                  </a:lnTo>
                  <a:lnTo>
                    <a:pt x="28753" y="63721"/>
                  </a:lnTo>
                  <a:lnTo>
                    <a:pt x="29175" y="67484"/>
                  </a:lnTo>
                  <a:lnTo>
                    <a:pt x="28753" y="71163"/>
                  </a:lnTo>
                  <a:close/>
                  <a:moveTo>
                    <a:pt x="29722" y="71163"/>
                  </a:moveTo>
                  <a:lnTo>
                    <a:pt x="29316" y="67484"/>
                  </a:lnTo>
                  <a:lnTo>
                    <a:pt x="29722" y="63721"/>
                  </a:lnTo>
                  <a:lnTo>
                    <a:pt x="30144" y="67484"/>
                  </a:lnTo>
                  <a:lnTo>
                    <a:pt x="29722" y="71163"/>
                  </a:lnTo>
                  <a:close/>
                  <a:moveTo>
                    <a:pt x="30675" y="71163"/>
                  </a:moveTo>
                  <a:lnTo>
                    <a:pt x="30285" y="67484"/>
                  </a:lnTo>
                  <a:lnTo>
                    <a:pt x="30675" y="63721"/>
                  </a:lnTo>
                  <a:lnTo>
                    <a:pt x="31097" y="67484"/>
                  </a:lnTo>
                  <a:lnTo>
                    <a:pt x="30675" y="71163"/>
                  </a:lnTo>
                  <a:close/>
                  <a:moveTo>
                    <a:pt x="31644" y="71163"/>
                  </a:moveTo>
                  <a:lnTo>
                    <a:pt x="31238" y="67484"/>
                  </a:lnTo>
                  <a:lnTo>
                    <a:pt x="31644" y="63721"/>
                  </a:lnTo>
                  <a:lnTo>
                    <a:pt x="32066" y="67484"/>
                  </a:lnTo>
                  <a:lnTo>
                    <a:pt x="31644" y="71163"/>
                  </a:lnTo>
                  <a:close/>
                  <a:moveTo>
                    <a:pt x="32629" y="71163"/>
                  </a:moveTo>
                  <a:lnTo>
                    <a:pt x="32207" y="67484"/>
                  </a:lnTo>
                  <a:lnTo>
                    <a:pt x="32629" y="63721"/>
                  </a:lnTo>
                  <a:lnTo>
                    <a:pt x="33019" y="67484"/>
                  </a:lnTo>
                  <a:lnTo>
                    <a:pt x="32629" y="71163"/>
                  </a:lnTo>
                  <a:close/>
                  <a:moveTo>
                    <a:pt x="33582" y="71163"/>
                  </a:moveTo>
                  <a:lnTo>
                    <a:pt x="33160" y="67484"/>
                  </a:lnTo>
                  <a:lnTo>
                    <a:pt x="33582" y="63721"/>
                  </a:lnTo>
                  <a:lnTo>
                    <a:pt x="33988" y="67484"/>
                  </a:lnTo>
                  <a:lnTo>
                    <a:pt x="33582" y="71163"/>
                  </a:lnTo>
                  <a:close/>
                  <a:moveTo>
                    <a:pt x="34551" y="71163"/>
                  </a:moveTo>
                  <a:lnTo>
                    <a:pt x="34129" y="67484"/>
                  </a:lnTo>
                  <a:lnTo>
                    <a:pt x="34551" y="63721"/>
                  </a:lnTo>
                  <a:lnTo>
                    <a:pt x="34942" y="67484"/>
                  </a:lnTo>
                  <a:lnTo>
                    <a:pt x="34551" y="71163"/>
                  </a:lnTo>
                  <a:close/>
                  <a:moveTo>
                    <a:pt x="35504" y="71163"/>
                  </a:moveTo>
                  <a:lnTo>
                    <a:pt x="35082" y="67484"/>
                  </a:lnTo>
                  <a:lnTo>
                    <a:pt x="35504" y="63721"/>
                  </a:lnTo>
                  <a:lnTo>
                    <a:pt x="35910" y="67484"/>
                  </a:lnTo>
                  <a:lnTo>
                    <a:pt x="35504" y="71163"/>
                  </a:lnTo>
                  <a:close/>
                  <a:moveTo>
                    <a:pt x="36473" y="71163"/>
                  </a:moveTo>
                  <a:lnTo>
                    <a:pt x="36051" y="67484"/>
                  </a:lnTo>
                  <a:lnTo>
                    <a:pt x="36473" y="63721"/>
                  </a:lnTo>
                  <a:lnTo>
                    <a:pt x="36864" y="67484"/>
                  </a:lnTo>
                  <a:lnTo>
                    <a:pt x="36473" y="71163"/>
                  </a:lnTo>
                  <a:close/>
                  <a:moveTo>
                    <a:pt x="37426" y="71163"/>
                  </a:moveTo>
                  <a:lnTo>
                    <a:pt x="37004" y="67484"/>
                  </a:lnTo>
                  <a:lnTo>
                    <a:pt x="37426" y="63721"/>
                  </a:lnTo>
                  <a:lnTo>
                    <a:pt x="37848" y="67484"/>
                  </a:lnTo>
                  <a:lnTo>
                    <a:pt x="37426" y="71163"/>
                  </a:lnTo>
                  <a:close/>
                  <a:moveTo>
                    <a:pt x="38395" y="71163"/>
                  </a:moveTo>
                  <a:lnTo>
                    <a:pt x="37989" y="67484"/>
                  </a:lnTo>
                  <a:lnTo>
                    <a:pt x="38395" y="63721"/>
                  </a:lnTo>
                  <a:lnTo>
                    <a:pt x="38817" y="67484"/>
                  </a:lnTo>
                  <a:lnTo>
                    <a:pt x="38395" y="71163"/>
                  </a:lnTo>
                  <a:close/>
                  <a:moveTo>
                    <a:pt x="39348" y="71163"/>
                  </a:moveTo>
                  <a:lnTo>
                    <a:pt x="38958" y="67484"/>
                  </a:lnTo>
                  <a:lnTo>
                    <a:pt x="39348" y="63721"/>
                  </a:lnTo>
                  <a:lnTo>
                    <a:pt x="39770" y="67484"/>
                  </a:lnTo>
                  <a:lnTo>
                    <a:pt x="39348" y="71163"/>
                  </a:lnTo>
                  <a:close/>
                  <a:moveTo>
                    <a:pt x="1312" y="66815"/>
                  </a:moveTo>
                  <a:lnTo>
                    <a:pt x="921" y="62968"/>
                  </a:lnTo>
                  <a:lnTo>
                    <a:pt x="1312" y="59205"/>
                  </a:lnTo>
                  <a:lnTo>
                    <a:pt x="1734" y="62968"/>
                  </a:lnTo>
                  <a:lnTo>
                    <a:pt x="1312" y="66815"/>
                  </a:lnTo>
                  <a:close/>
                  <a:moveTo>
                    <a:pt x="2281" y="66815"/>
                  </a:moveTo>
                  <a:lnTo>
                    <a:pt x="1875" y="62968"/>
                  </a:lnTo>
                  <a:lnTo>
                    <a:pt x="2281" y="59205"/>
                  </a:lnTo>
                  <a:lnTo>
                    <a:pt x="2703" y="62968"/>
                  </a:lnTo>
                  <a:lnTo>
                    <a:pt x="2281" y="66815"/>
                  </a:lnTo>
                  <a:close/>
                  <a:moveTo>
                    <a:pt x="3266" y="66815"/>
                  </a:moveTo>
                  <a:lnTo>
                    <a:pt x="2844" y="62968"/>
                  </a:lnTo>
                  <a:lnTo>
                    <a:pt x="3266" y="59205"/>
                  </a:lnTo>
                  <a:lnTo>
                    <a:pt x="3656" y="62968"/>
                  </a:lnTo>
                  <a:lnTo>
                    <a:pt x="3266" y="66815"/>
                  </a:lnTo>
                  <a:close/>
                  <a:moveTo>
                    <a:pt x="4219" y="66815"/>
                  </a:moveTo>
                  <a:lnTo>
                    <a:pt x="3797" y="62968"/>
                  </a:lnTo>
                  <a:lnTo>
                    <a:pt x="4219" y="59205"/>
                  </a:lnTo>
                  <a:lnTo>
                    <a:pt x="4609" y="62968"/>
                  </a:lnTo>
                  <a:lnTo>
                    <a:pt x="4219" y="66815"/>
                  </a:lnTo>
                  <a:close/>
                  <a:moveTo>
                    <a:pt x="5172" y="66815"/>
                  </a:moveTo>
                  <a:lnTo>
                    <a:pt x="4750" y="62968"/>
                  </a:lnTo>
                  <a:lnTo>
                    <a:pt x="5172" y="59205"/>
                  </a:lnTo>
                  <a:lnTo>
                    <a:pt x="5578" y="62968"/>
                  </a:lnTo>
                  <a:lnTo>
                    <a:pt x="5172" y="66815"/>
                  </a:lnTo>
                  <a:close/>
                  <a:moveTo>
                    <a:pt x="6141" y="66815"/>
                  </a:moveTo>
                  <a:lnTo>
                    <a:pt x="5719" y="62968"/>
                  </a:lnTo>
                  <a:lnTo>
                    <a:pt x="6141" y="59205"/>
                  </a:lnTo>
                  <a:lnTo>
                    <a:pt x="6532" y="62968"/>
                  </a:lnTo>
                  <a:lnTo>
                    <a:pt x="6141" y="66815"/>
                  </a:lnTo>
                  <a:close/>
                  <a:moveTo>
                    <a:pt x="7094" y="66815"/>
                  </a:moveTo>
                  <a:lnTo>
                    <a:pt x="6672" y="62968"/>
                  </a:lnTo>
                  <a:lnTo>
                    <a:pt x="7094" y="59205"/>
                  </a:lnTo>
                  <a:lnTo>
                    <a:pt x="7500" y="62968"/>
                  </a:lnTo>
                  <a:lnTo>
                    <a:pt x="7094" y="66815"/>
                  </a:lnTo>
                  <a:close/>
                  <a:moveTo>
                    <a:pt x="8063" y="66815"/>
                  </a:moveTo>
                  <a:lnTo>
                    <a:pt x="7641" y="62968"/>
                  </a:lnTo>
                  <a:lnTo>
                    <a:pt x="8063" y="59205"/>
                  </a:lnTo>
                  <a:lnTo>
                    <a:pt x="8454" y="62968"/>
                  </a:lnTo>
                  <a:lnTo>
                    <a:pt x="8063" y="66815"/>
                  </a:lnTo>
                  <a:close/>
                  <a:moveTo>
                    <a:pt x="9016" y="66815"/>
                  </a:moveTo>
                  <a:lnTo>
                    <a:pt x="8626" y="62968"/>
                  </a:lnTo>
                  <a:lnTo>
                    <a:pt x="9016" y="59205"/>
                  </a:lnTo>
                  <a:lnTo>
                    <a:pt x="9438" y="62968"/>
                  </a:lnTo>
                  <a:lnTo>
                    <a:pt x="9016" y="66815"/>
                  </a:lnTo>
                  <a:close/>
                  <a:moveTo>
                    <a:pt x="9985" y="66815"/>
                  </a:moveTo>
                  <a:lnTo>
                    <a:pt x="9579" y="62968"/>
                  </a:lnTo>
                  <a:lnTo>
                    <a:pt x="9985" y="59205"/>
                  </a:lnTo>
                  <a:lnTo>
                    <a:pt x="10407" y="62968"/>
                  </a:lnTo>
                  <a:lnTo>
                    <a:pt x="9985" y="66815"/>
                  </a:lnTo>
                  <a:close/>
                  <a:moveTo>
                    <a:pt x="10938" y="66815"/>
                  </a:moveTo>
                  <a:lnTo>
                    <a:pt x="10548" y="62968"/>
                  </a:lnTo>
                  <a:lnTo>
                    <a:pt x="10938" y="59205"/>
                  </a:lnTo>
                  <a:lnTo>
                    <a:pt x="11360" y="62968"/>
                  </a:lnTo>
                  <a:lnTo>
                    <a:pt x="10938" y="66815"/>
                  </a:lnTo>
                  <a:close/>
                  <a:moveTo>
                    <a:pt x="11907" y="66815"/>
                  </a:moveTo>
                  <a:lnTo>
                    <a:pt x="11501" y="62968"/>
                  </a:lnTo>
                  <a:lnTo>
                    <a:pt x="11907" y="59205"/>
                  </a:lnTo>
                  <a:lnTo>
                    <a:pt x="12329" y="62968"/>
                  </a:lnTo>
                  <a:lnTo>
                    <a:pt x="11907" y="66815"/>
                  </a:lnTo>
                  <a:close/>
                  <a:moveTo>
                    <a:pt x="12861" y="66815"/>
                  </a:moveTo>
                  <a:lnTo>
                    <a:pt x="12470" y="62968"/>
                  </a:lnTo>
                  <a:lnTo>
                    <a:pt x="12861" y="59205"/>
                  </a:lnTo>
                  <a:lnTo>
                    <a:pt x="13282" y="62968"/>
                  </a:lnTo>
                  <a:lnTo>
                    <a:pt x="12861" y="66815"/>
                  </a:lnTo>
                  <a:close/>
                  <a:moveTo>
                    <a:pt x="13829" y="66815"/>
                  </a:moveTo>
                  <a:lnTo>
                    <a:pt x="13423" y="62968"/>
                  </a:lnTo>
                  <a:lnTo>
                    <a:pt x="13829" y="59205"/>
                  </a:lnTo>
                  <a:lnTo>
                    <a:pt x="14251" y="62968"/>
                  </a:lnTo>
                  <a:lnTo>
                    <a:pt x="13829" y="66815"/>
                  </a:lnTo>
                  <a:close/>
                  <a:moveTo>
                    <a:pt x="14814" y="66815"/>
                  </a:moveTo>
                  <a:lnTo>
                    <a:pt x="14392" y="62968"/>
                  </a:lnTo>
                  <a:lnTo>
                    <a:pt x="14814" y="59205"/>
                  </a:lnTo>
                  <a:lnTo>
                    <a:pt x="15205" y="62968"/>
                  </a:lnTo>
                  <a:lnTo>
                    <a:pt x="14814" y="66815"/>
                  </a:lnTo>
                  <a:close/>
                  <a:moveTo>
                    <a:pt x="15767" y="66815"/>
                  </a:moveTo>
                  <a:lnTo>
                    <a:pt x="15345" y="62968"/>
                  </a:lnTo>
                  <a:lnTo>
                    <a:pt x="15767" y="59205"/>
                  </a:lnTo>
                  <a:lnTo>
                    <a:pt x="16173" y="62968"/>
                  </a:lnTo>
                  <a:lnTo>
                    <a:pt x="15767" y="66815"/>
                  </a:lnTo>
                  <a:close/>
                  <a:moveTo>
                    <a:pt x="16736" y="66815"/>
                  </a:moveTo>
                  <a:lnTo>
                    <a:pt x="16314" y="62968"/>
                  </a:lnTo>
                  <a:lnTo>
                    <a:pt x="16736" y="59205"/>
                  </a:lnTo>
                  <a:lnTo>
                    <a:pt x="17127" y="62968"/>
                  </a:lnTo>
                  <a:lnTo>
                    <a:pt x="16736" y="66815"/>
                  </a:lnTo>
                  <a:close/>
                  <a:moveTo>
                    <a:pt x="17689" y="66815"/>
                  </a:moveTo>
                  <a:lnTo>
                    <a:pt x="17267" y="62968"/>
                  </a:lnTo>
                  <a:lnTo>
                    <a:pt x="17689" y="59205"/>
                  </a:lnTo>
                  <a:lnTo>
                    <a:pt x="18096" y="62968"/>
                  </a:lnTo>
                  <a:lnTo>
                    <a:pt x="17689" y="66815"/>
                  </a:lnTo>
                  <a:close/>
                  <a:moveTo>
                    <a:pt x="18658" y="66815"/>
                  </a:moveTo>
                  <a:lnTo>
                    <a:pt x="18236" y="62968"/>
                  </a:lnTo>
                  <a:lnTo>
                    <a:pt x="18658" y="59205"/>
                  </a:lnTo>
                  <a:lnTo>
                    <a:pt x="19049" y="62968"/>
                  </a:lnTo>
                  <a:lnTo>
                    <a:pt x="18658" y="66815"/>
                  </a:lnTo>
                  <a:close/>
                  <a:moveTo>
                    <a:pt x="19611" y="66815"/>
                  </a:moveTo>
                  <a:lnTo>
                    <a:pt x="19189" y="62968"/>
                  </a:lnTo>
                  <a:lnTo>
                    <a:pt x="19611" y="59205"/>
                  </a:lnTo>
                  <a:lnTo>
                    <a:pt x="20018" y="62968"/>
                  </a:lnTo>
                  <a:lnTo>
                    <a:pt x="19611" y="66815"/>
                  </a:lnTo>
                  <a:close/>
                  <a:moveTo>
                    <a:pt x="20580" y="66815"/>
                  </a:moveTo>
                  <a:lnTo>
                    <a:pt x="20174" y="62968"/>
                  </a:lnTo>
                  <a:lnTo>
                    <a:pt x="20580" y="59205"/>
                  </a:lnTo>
                  <a:lnTo>
                    <a:pt x="21002" y="62968"/>
                  </a:lnTo>
                  <a:lnTo>
                    <a:pt x="20580" y="66815"/>
                  </a:lnTo>
                  <a:close/>
                  <a:moveTo>
                    <a:pt x="21534" y="66815"/>
                  </a:moveTo>
                  <a:lnTo>
                    <a:pt x="21143" y="62968"/>
                  </a:lnTo>
                  <a:lnTo>
                    <a:pt x="21534" y="59205"/>
                  </a:lnTo>
                  <a:lnTo>
                    <a:pt x="21955" y="62968"/>
                  </a:lnTo>
                  <a:lnTo>
                    <a:pt x="21534" y="66815"/>
                  </a:lnTo>
                  <a:close/>
                  <a:moveTo>
                    <a:pt x="22502" y="66815"/>
                  </a:moveTo>
                  <a:lnTo>
                    <a:pt x="22096" y="62968"/>
                  </a:lnTo>
                  <a:lnTo>
                    <a:pt x="22502" y="59205"/>
                  </a:lnTo>
                  <a:lnTo>
                    <a:pt x="22924" y="62968"/>
                  </a:lnTo>
                  <a:lnTo>
                    <a:pt x="22502" y="66815"/>
                  </a:lnTo>
                  <a:close/>
                  <a:moveTo>
                    <a:pt x="23456" y="66815"/>
                  </a:moveTo>
                  <a:lnTo>
                    <a:pt x="23065" y="62968"/>
                  </a:lnTo>
                  <a:lnTo>
                    <a:pt x="23456" y="59205"/>
                  </a:lnTo>
                  <a:lnTo>
                    <a:pt x="23878" y="62968"/>
                  </a:lnTo>
                  <a:lnTo>
                    <a:pt x="23456" y="66815"/>
                  </a:lnTo>
                  <a:close/>
                  <a:moveTo>
                    <a:pt x="24425" y="66815"/>
                  </a:moveTo>
                  <a:lnTo>
                    <a:pt x="24018" y="62968"/>
                  </a:lnTo>
                  <a:lnTo>
                    <a:pt x="24425" y="59205"/>
                  </a:lnTo>
                  <a:lnTo>
                    <a:pt x="24846" y="62968"/>
                  </a:lnTo>
                  <a:lnTo>
                    <a:pt x="24425" y="66815"/>
                  </a:lnTo>
                  <a:close/>
                  <a:moveTo>
                    <a:pt x="25378" y="66815"/>
                  </a:moveTo>
                  <a:lnTo>
                    <a:pt x="24987" y="62968"/>
                  </a:lnTo>
                  <a:lnTo>
                    <a:pt x="25378" y="59205"/>
                  </a:lnTo>
                  <a:lnTo>
                    <a:pt x="25800" y="62968"/>
                  </a:lnTo>
                  <a:lnTo>
                    <a:pt x="25378" y="66815"/>
                  </a:lnTo>
                  <a:close/>
                  <a:moveTo>
                    <a:pt x="26362" y="66815"/>
                  </a:moveTo>
                  <a:lnTo>
                    <a:pt x="25940" y="62968"/>
                  </a:lnTo>
                  <a:lnTo>
                    <a:pt x="26362" y="59205"/>
                  </a:lnTo>
                  <a:lnTo>
                    <a:pt x="26769" y="62968"/>
                  </a:lnTo>
                  <a:lnTo>
                    <a:pt x="26362" y="66815"/>
                  </a:lnTo>
                  <a:close/>
                  <a:moveTo>
                    <a:pt x="27331" y="66815"/>
                  </a:moveTo>
                  <a:lnTo>
                    <a:pt x="26909" y="62968"/>
                  </a:lnTo>
                  <a:lnTo>
                    <a:pt x="27331" y="59205"/>
                  </a:lnTo>
                  <a:lnTo>
                    <a:pt x="27722" y="62968"/>
                  </a:lnTo>
                  <a:lnTo>
                    <a:pt x="27331" y="66815"/>
                  </a:lnTo>
                  <a:close/>
                  <a:moveTo>
                    <a:pt x="28284" y="66815"/>
                  </a:moveTo>
                  <a:lnTo>
                    <a:pt x="27863" y="62968"/>
                  </a:lnTo>
                  <a:lnTo>
                    <a:pt x="28284" y="59205"/>
                  </a:lnTo>
                  <a:lnTo>
                    <a:pt x="28691" y="62968"/>
                  </a:lnTo>
                  <a:lnTo>
                    <a:pt x="28284" y="66815"/>
                  </a:lnTo>
                  <a:close/>
                  <a:moveTo>
                    <a:pt x="29253" y="66815"/>
                  </a:moveTo>
                  <a:lnTo>
                    <a:pt x="28831" y="62968"/>
                  </a:lnTo>
                  <a:lnTo>
                    <a:pt x="29253" y="59205"/>
                  </a:lnTo>
                  <a:lnTo>
                    <a:pt x="29644" y="62968"/>
                  </a:lnTo>
                  <a:lnTo>
                    <a:pt x="29253" y="66815"/>
                  </a:lnTo>
                  <a:close/>
                  <a:moveTo>
                    <a:pt x="30207" y="66815"/>
                  </a:moveTo>
                  <a:lnTo>
                    <a:pt x="29785" y="62968"/>
                  </a:lnTo>
                  <a:lnTo>
                    <a:pt x="30207" y="59205"/>
                  </a:lnTo>
                  <a:lnTo>
                    <a:pt x="30613" y="62968"/>
                  </a:lnTo>
                  <a:lnTo>
                    <a:pt x="30207" y="66815"/>
                  </a:lnTo>
                  <a:close/>
                  <a:moveTo>
                    <a:pt x="31175" y="66815"/>
                  </a:moveTo>
                  <a:lnTo>
                    <a:pt x="30754" y="62968"/>
                  </a:lnTo>
                  <a:lnTo>
                    <a:pt x="31175" y="59205"/>
                  </a:lnTo>
                  <a:lnTo>
                    <a:pt x="31566" y="62968"/>
                  </a:lnTo>
                  <a:lnTo>
                    <a:pt x="31175" y="66815"/>
                  </a:lnTo>
                  <a:close/>
                  <a:moveTo>
                    <a:pt x="32129" y="66815"/>
                  </a:moveTo>
                  <a:lnTo>
                    <a:pt x="31738" y="62968"/>
                  </a:lnTo>
                  <a:lnTo>
                    <a:pt x="32129" y="59205"/>
                  </a:lnTo>
                  <a:lnTo>
                    <a:pt x="32551" y="62968"/>
                  </a:lnTo>
                  <a:lnTo>
                    <a:pt x="32129" y="66815"/>
                  </a:lnTo>
                  <a:close/>
                  <a:moveTo>
                    <a:pt x="33098" y="66815"/>
                  </a:moveTo>
                  <a:lnTo>
                    <a:pt x="32691" y="62968"/>
                  </a:lnTo>
                  <a:lnTo>
                    <a:pt x="33098" y="59205"/>
                  </a:lnTo>
                  <a:lnTo>
                    <a:pt x="33519" y="62968"/>
                  </a:lnTo>
                  <a:lnTo>
                    <a:pt x="33098" y="66815"/>
                  </a:lnTo>
                  <a:close/>
                  <a:moveTo>
                    <a:pt x="34051" y="66815"/>
                  </a:moveTo>
                  <a:lnTo>
                    <a:pt x="33660" y="62968"/>
                  </a:lnTo>
                  <a:lnTo>
                    <a:pt x="34051" y="59205"/>
                  </a:lnTo>
                  <a:lnTo>
                    <a:pt x="34473" y="62968"/>
                  </a:lnTo>
                  <a:lnTo>
                    <a:pt x="34051" y="66815"/>
                  </a:lnTo>
                  <a:close/>
                  <a:moveTo>
                    <a:pt x="35020" y="66815"/>
                  </a:moveTo>
                  <a:lnTo>
                    <a:pt x="34613" y="62968"/>
                  </a:lnTo>
                  <a:lnTo>
                    <a:pt x="35020" y="59205"/>
                  </a:lnTo>
                  <a:lnTo>
                    <a:pt x="35442" y="62968"/>
                  </a:lnTo>
                  <a:lnTo>
                    <a:pt x="35020" y="66815"/>
                  </a:lnTo>
                  <a:close/>
                  <a:moveTo>
                    <a:pt x="35973" y="66815"/>
                  </a:moveTo>
                  <a:lnTo>
                    <a:pt x="35582" y="62968"/>
                  </a:lnTo>
                  <a:lnTo>
                    <a:pt x="35973" y="59205"/>
                  </a:lnTo>
                  <a:lnTo>
                    <a:pt x="36395" y="62968"/>
                  </a:lnTo>
                  <a:lnTo>
                    <a:pt x="35973" y="66815"/>
                  </a:lnTo>
                  <a:close/>
                  <a:moveTo>
                    <a:pt x="36942" y="66815"/>
                  </a:moveTo>
                  <a:lnTo>
                    <a:pt x="36536" y="62968"/>
                  </a:lnTo>
                  <a:lnTo>
                    <a:pt x="36942" y="59205"/>
                  </a:lnTo>
                  <a:lnTo>
                    <a:pt x="37364" y="62968"/>
                  </a:lnTo>
                  <a:lnTo>
                    <a:pt x="36942" y="66815"/>
                  </a:lnTo>
                  <a:close/>
                  <a:moveTo>
                    <a:pt x="37926" y="66815"/>
                  </a:moveTo>
                  <a:lnTo>
                    <a:pt x="37504" y="62968"/>
                  </a:lnTo>
                  <a:lnTo>
                    <a:pt x="37926" y="59205"/>
                  </a:lnTo>
                  <a:lnTo>
                    <a:pt x="38317" y="62968"/>
                  </a:lnTo>
                  <a:lnTo>
                    <a:pt x="37926" y="66815"/>
                  </a:lnTo>
                  <a:close/>
                  <a:moveTo>
                    <a:pt x="38880" y="66815"/>
                  </a:moveTo>
                  <a:lnTo>
                    <a:pt x="38458" y="62968"/>
                  </a:lnTo>
                  <a:lnTo>
                    <a:pt x="38880" y="59205"/>
                  </a:lnTo>
                  <a:lnTo>
                    <a:pt x="39286" y="62968"/>
                  </a:lnTo>
                  <a:lnTo>
                    <a:pt x="38880" y="66815"/>
                  </a:lnTo>
                  <a:close/>
                  <a:moveTo>
                    <a:pt x="843" y="62299"/>
                  </a:moveTo>
                  <a:lnTo>
                    <a:pt x="421" y="58536"/>
                  </a:lnTo>
                  <a:lnTo>
                    <a:pt x="843" y="54689"/>
                  </a:lnTo>
                  <a:lnTo>
                    <a:pt x="1250" y="58536"/>
                  </a:lnTo>
                  <a:lnTo>
                    <a:pt x="843" y="62299"/>
                  </a:lnTo>
                  <a:close/>
                  <a:moveTo>
                    <a:pt x="1812" y="62299"/>
                  </a:moveTo>
                  <a:lnTo>
                    <a:pt x="1390" y="58536"/>
                  </a:lnTo>
                  <a:lnTo>
                    <a:pt x="1812" y="54689"/>
                  </a:lnTo>
                  <a:lnTo>
                    <a:pt x="2203" y="58536"/>
                  </a:lnTo>
                  <a:lnTo>
                    <a:pt x="1812" y="62299"/>
                  </a:lnTo>
                  <a:close/>
                  <a:moveTo>
                    <a:pt x="2765" y="62299"/>
                  </a:moveTo>
                  <a:lnTo>
                    <a:pt x="2344" y="58536"/>
                  </a:lnTo>
                  <a:lnTo>
                    <a:pt x="2765" y="54689"/>
                  </a:lnTo>
                  <a:lnTo>
                    <a:pt x="3187" y="58536"/>
                  </a:lnTo>
                  <a:lnTo>
                    <a:pt x="2765" y="62299"/>
                  </a:lnTo>
                  <a:close/>
                  <a:moveTo>
                    <a:pt x="3719" y="62299"/>
                  </a:moveTo>
                  <a:lnTo>
                    <a:pt x="3328" y="58536"/>
                  </a:lnTo>
                  <a:lnTo>
                    <a:pt x="3719" y="54689"/>
                  </a:lnTo>
                  <a:lnTo>
                    <a:pt x="4141" y="58536"/>
                  </a:lnTo>
                  <a:lnTo>
                    <a:pt x="3719" y="62299"/>
                  </a:lnTo>
                  <a:close/>
                  <a:moveTo>
                    <a:pt x="4688" y="62299"/>
                  </a:moveTo>
                  <a:lnTo>
                    <a:pt x="4281" y="58536"/>
                  </a:lnTo>
                  <a:lnTo>
                    <a:pt x="4688" y="54689"/>
                  </a:lnTo>
                  <a:lnTo>
                    <a:pt x="5110" y="58536"/>
                  </a:lnTo>
                  <a:lnTo>
                    <a:pt x="4688" y="62299"/>
                  </a:lnTo>
                  <a:close/>
                  <a:moveTo>
                    <a:pt x="5641" y="62299"/>
                  </a:moveTo>
                  <a:lnTo>
                    <a:pt x="5250" y="58536"/>
                  </a:lnTo>
                  <a:lnTo>
                    <a:pt x="5641" y="54689"/>
                  </a:lnTo>
                  <a:lnTo>
                    <a:pt x="6063" y="58536"/>
                  </a:lnTo>
                  <a:lnTo>
                    <a:pt x="5641" y="62299"/>
                  </a:lnTo>
                  <a:close/>
                  <a:moveTo>
                    <a:pt x="6610" y="62299"/>
                  </a:moveTo>
                  <a:lnTo>
                    <a:pt x="6203" y="58536"/>
                  </a:lnTo>
                  <a:lnTo>
                    <a:pt x="6610" y="54689"/>
                  </a:lnTo>
                  <a:lnTo>
                    <a:pt x="7032" y="58536"/>
                  </a:lnTo>
                  <a:lnTo>
                    <a:pt x="6610" y="62299"/>
                  </a:lnTo>
                  <a:close/>
                  <a:moveTo>
                    <a:pt x="7563" y="62299"/>
                  </a:moveTo>
                  <a:lnTo>
                    <a:pt x="7172" y="58536"/>
                  </a:lnTo>
                  <a:lnTo>
                    <a:pt x="7563" y="54689"/>
                  </a:lnTo>
                  <a:lnTo>
                    <a:pt x="7985" y="58536"/>
                  </a:lnTo>
                  <a:lnTo>
                    <a:pt x="7563" y="62299"/>
                  </a:lnTo>
                  <a:close/>
                  <a:moveTo>
                    <a:pt x="8532" y="62299"/>
                  </a:moveTo>
                  <a:lnTo>
                    <a:pt x="8126" y="58536"/>
                  </a:lnTo>
                  <a:lnTo>
                    <a:pt x="8532" y="54689"/>
                  </a:lnTo>
                  <a:lnTo>
                    <a:pt x="8954" y="58536"/>
                  </a:lnTo>
                  <a:lnTo>
                    <a:pt x="8532" y="62299"/>
                  </a:lnTo>
                  <a:close/>
                  <a:moveTo>
                    <a:pt x="9516" y="62299"/>
                  </a:moveTo>
                  <a:lnTo>
                    <a:pt x="9094" y="58536"/>
                  </a:lnTo>
                  <a:lnTo>
                    <a:pt x="9516" y="54689"/>
                  </a:lnTo>
                  <a:lnTo>
                    <a:pt x="9907" y="58536"/>
                  </a:lnTo>
                  <a:lnTo>
                    <a:pt x="9516" y="62299"/>
                  </a:lnTo>
                  <a:close/>
                  <a:moveTo>
                    <a:pt x="10470" y="62299"/>
                  </a:moveTo>
                  <a:lnTo>
                    <a:pt x="10048" y="58536"/>
                  </a:lnTo>
                  <a:lnTo>
                    <a:pt x="10470" y="54689"/>
                  </a:lnTo>
                  <a:lnTo>
                    <a:pt x="10876" y="58536"/>
                  </a:lnTo>
                  <a:lnTo>
                    <a:pt x="10470" y="62299"/>
                  </a:lnTo>
                  <a:close/>
                  <a:moveTo>
                    <a:pt x="11438" y="62299"/>
                  </a:moveTo>
                  <a:lnTo>
                    <a:pt x="11017" y="58536"/>
                  </a:lnTo>
                  <a:lnTo>
                    <a:pt x="11438" y="54689"/>
                  </a:lnTo>
                  <a:lnTo>
                    <a:pt x="11829" y="58536"/>
                  </a:lnTo>
                  <a:lnTo>
                    <a:pt x="11438" y="62299"/>
                  </a:lnTo>
                  <a:close/>
                  <a:moveTo>
                    <a:pt x="12392" y="62299"/>
                  </a:moveTo>
                  <a:lnTo>
                    <a:pt x="11970" y="58536"/>
                  </a:lnTo>
                  <a:lnTo>
                    <a:pt x="12392" y="54689"/>
                  </a:lnTo>
                  <a:lnTo>
                    <a:pt x="12798" y="58536"/>
                  </a:lnTo>
                  <a:lnTo>
                    <a:pt x="12392" y="62299"/>
                  </a:lnTo>
                  <a:close/>
                  <a:moveTo>
                    <a:pt x="13361" y="62299"/>
                  </a:moveTo>
                  <a:lnTo>
                    <a:pt x="12939" y="58536"/>
                  </a:lnTo>
                  <a:lnTo>
                    <a:pt x="13361" y="54689"/>
                  </a:lnTo>
                  <a:lnTo>
                    <a:pt x="13751" y="58536"/>
                  </a:lnTo>
                  <a:lnTo>
                    <a:pt x="13361" y="62299"/>
                  </a:lnTo>
                  <a:close/>
                  <a:moveTo>
                    <a:pt x="14314" y="62299"/>
                  </a:moveTo>
                  <a:lnTo>
                    <a:pt x="13892" y="58536"/>
                  </a:lnTo>
                  <a:lnTo>
                    <a:pt x="14314" y="54689"/>
                  </a:lnTo>
                  <a:lnTo>
                    <a:pt x="14736" y="58536"/>
                  </a:lnTo>
                  <a:lnTo>
                    <a:pt x="14314" y="62299"/>
                  </a:lnTo>
                  <a:close/>
                  <a:moveTo>
                    <a:pt x="15283" y="62299"/>
                  </a:moveTo>
                  <a:lnTo>
                    <a:pt x="14876" y="58536"/>
                  </a:lnTo>
                  <a:lnTo>
                    <a:pt x="15283" y="54689"/>
                  </a:lnTo>
                  <a:lnTo>
                    <a:pt x="15705" y="58536"/>
                  </a:lnTo>
                  <a:lnTo>
                    <a:pt x="15283" y="62299"/>
                  </a:lnTo>
                  <a:close/>
                  <a:moveTo>
                    <a:pt x="16236" y="62299"/>
                  </a:moveTo>
                  <a:lnTo>
                    <a:pt x="15845" y="58536"/>
                  </a:lnTo>
                  <a:lnTo>
                    <a:pt x="16236" y="54689"/>
                  </a:lnTo>
                  <a:lnTo>
                    <a:pt x="16658" y="58536"/>
                  </a:lnTo>
                  <a:lnTo>
                    <a:pt x="16236" y="62299"/>
                  </a:lnTo>
                  <a:close/>
                  <a:moveTo>
                    <a:pt x="17205" y="62299"/>
                  </a:moveTo>
                  <a:lnTo>
                    <a:pt x="16799" y="58536"/>
                  </a:lnTo>
                  <a:lnTo>
                    <a:pt x="17205" y="54689"/>
                  </a:lnTo>
                  <a:lnTo>
                    <a:pt x="17627" y="58536"/>
                  </a:lnTo>
                  <a:lnTo>
                    <a:pt x="17205" y="62299"/>
                  </a:lnTo>
                  <a:close/>
                  <a:moveTo>
                    <a:pt x="18158" y="62299"/>
                  </a:moveTo>
                  <a:lnTo>
                    <a:pt x="17767" y="58536"/>
                  </a:lnTo>
                  <a:lnTo>
                    <a:pt x="18158" y="54689"/>
                  </a:lnTo>
                  <a:lnTo>
                    <a:pt x="18580" y="58536"/>
                  </a:lnTo>
                  <a:lnTo>
                    <a:pt x="18158" y="62299"/>
                  </a:lnTo>
                  <a:close/>
                  <a:moveTo>
                    <a:pt x="19127" y="62299"/>
                  </a:moveTo>
                  <a:lnTo>
                    <a:pt x="18721" y="58536"/>
                  </a:lnTo>
                  <a:lnTo>
                    <a:pt x="19127" y="54689"/>
                  </a:lnTo>
                  <a:lnTo>
                    <a:pt x="19549" y="58536"/>
                  </a:lnTo>
                  <a:lnTo>
                    <a:pt x="19127" y="62299"/>
                  </a:lnTo>
                  <a:close/>
                  <a:moveTo>
                    <a:pt x="20080" y="62299"/>
                  </a:moveTo>
                  <a:lnTo>
                    <a:pt x="19690" y="58536"/>
                  </a:lnTo>
                  <a:lnTo>
                    <a:pt x="20080" y="54689"/>
                  </a:lnTo>
                  <a:lnTo>
                    <a:pt x="20502" y="58536"/>
                  </a:lnTo>
                  <a:lnTo>
                    <a:pt x="20080" y="62299"/>
                  </a:lnTo>
                  <a:close/>
                  <a:moveTo>
                    <a:pt x="21065" y="62299"/>
                  </a:moveTo>
                  <a:lnTo>
                    <a:pt x="20643" y="58536"/>
                  </a:lnTo>
                  <a:lnTo>
                    <a:pt x="21065" y="54689"/>
                  </a:lnTo>
                  <a:lnTo>
                    <a:pt x="21471" y="58536"/>
                  </a:lnTo>
                  <a:lnTo>
                    <a:pt x="21065" y="62299"/>
                  </a:lnTo>
                  <a:close/>
                  <a:moveTo>
                    <a:pt x="22034" y="62299"/>
                  </a:moveTo>
                  <a:lnTo>
                    <a:pt x="21612" y="58536"/>
                  </a:lnTo>
                  <a:lnTo>
                    <a:pt x="22034" y="54689"/>
                  </a:lnTo>
                  <a:lnTo>
                    <a:pt x="22424" y="58536"/>
                  </a:lnTo>
                  <a:lnTo>
                    <a:pt x="22034" y="62299"/>
                  </a:lnTo>
                  <a:close/>
                  <a:moveTo>
                    <a:pt x="22987" y="62299"/>
                  </a:moveTo>
                  <a:lnTo>
                    <a:pt x="22565" y="58536"/>
                  </a:lnTo>
                  <a:lnTo>
                    <a:pt x="22987" y="54689"/>
                  </a:lnTo>
                  <a:lnTo>
                    <a:pt x="23393" y="58536"/>
                  </a:lnTo>
                  <a:lnTo>
                    <a:pt x="22987" y="62299"/>
                  </a:lnTo>
                  <a:close/>
                  <a:moveTo>
                    <a:pt x="23956" y="62299"/>
                  </a:moveTo>
                  <a:lnTo>
                    <a:pt x="23534" y="58536"/>
                  </a:lnTo>
                  <a:lnTo>
                    <a:pt x="23956" y="54689"/>
                  </a:lnTo>
                  <a:lnTo>
                    <a:pt x="24346" y="58536"/>
                  </a:lnTo>
                  <a:lnTo>
                    <a:pt x="23956" y="62299"/>
                  </a:lnTo>
                  <a:close/>
                  <a:moveTo>
                    <a:pt x="24909" y="62299"/>
                  </a:moveTo>
                  <a:lnTo>
                    <a:pt x="24487" y="58536"/>
                  </a:lnTo>
                  <a:lnTo>
                    <a:pt x="24909" y="54689"/>
                  </a:lnTo>
                  <a:lnTo>
                    <a:pt x="25315" y="58536"/>
                  </a:lnTo>
                  <a:lnTo>
                    <a:pt x="24909" y="62299"/>
                  </a:lnTo>
                  <a:close/>
                  <a:moveTo>
                    <a:pt x="25878" y="62299"/>
                  </a:moveTo>
                  <a:lnTo>
                    <a:pt x="25456" y="58536"/>
                  </a:lnTo>
                  <a:lnTo>
                    <a:pt x="25878" y="54689"/>
                  </a:lnTo>
                  <a:lnTo>
                    <a:pt x="26300" y="58536"/>
                  </a:lnTo>
                  <a:lnTo>
                    <a:pt x="25878" y="62299"/>
                  </a:lnTo>
                  <a:close/>
                  <a:moveTo>
                    <a:pt x="26831" y="62299"/>
                  </a:moveTo>
                  <a:lnTo>
                    <a:pt x="26440" y="58536"/>
                  </a:lnTo>
                  <a:lnTo>
                    <a:pt x="26831" y="54689"/>
                  </a:lnTo>
                  <a:lnTo>
                    <a:pt x="27253" y="58536"/>
                  </a:lnTo>
                  <a:lnTo>
                    <a:pt x="26831" y="62299"/>
                  </a:lnTo>
                  <a:close/>
                  <a:moveTo>
                    <a:pt x="27800" y="62299"/>
                  </a:moveTo>
                  <a:lnTo>
                    <a:pt x="27394" y="58536"/>
                  </a:lnTo>
                  <a:lnTo>
                    <a:pt x="27800" y="54689"/>
                  </a:lnTo>
                  <a:lnTo>
                    <a:pt x="28222" y="58536"/>
                  </a:lnTo>
                  <a:lnTo>
                    <a:pt x="27800" y="62299"/>
                  </a:lnTo>
                  <a:close/>
                  <a:moveTo>
                    <a:pt x="28753" y="62299"/>
                  </a:moveTo>
                  <a:lnTo>
                    <a:pt x="28363" y="58536"/>
                  </a:lnTo>
                  <a:lnTo>
                    <a:pt x="28753" y="54689"/>
                  </a:lnTo>
                  <a:lnTo>
                    <a:pt x="29175" y="58536"/>
                  </a:lnTo>
                  <a:lnTo>
                    <a:pt x="28753" y="62299"/>
                  </a:lnTo>
                  <a:close/>
                  <a:moveTo>
                    <a:pt x="29722" y="62299"/>
                  </a:moveTo>
                  <a:lnTo>
                    <a:pt x="29316" y="58536"/>
                  </a:lnTo>
                  <a:lnTo>
                    <a:pt x="29722" y="54689"/>
                  </a:lnTo>
                  <a:lnTo>
                    <a:pt x="30144" y="58536"/>
                  </a:lnTo>
                  <a:lnTo>
                    <a:pt x="29722" y="62299"/>
                  </a:lnTo>
                  <a:close/>
                  <a:moveTo>
                    <a:pt x="30675" y="62299"/>
                  </a:moveTo>
                  <a:lnTo>
                    <a:pt x="30285" y="58536"/>
                  </a:lnTo>
                  <a:lnTo>
                    <a:pt x="30675" y="54689"/>
                  </a:lnTo>
                  <a:lnTo>
                    <a:pt x="31097" y="58536"/>
                  </a:lnTo>
                  <a:lnTo>
                    <a:pt x="30675" y="62299"/>
                  </a:lnTo>
                  <a:close/>
                  <a:moveTo>
                    <a:pt x="31644" y="62299"/>
                  </a:moveTo>
                  <a:lnTo>
                    <a:pt x="31238" y="58536"/>
                  </a:lnTo>
                  <a:lnTo>
                    <a:pt x="31644" y="54689"/>
                  </a:lnTo>
                  <a:lnTo>
                    <a:pt x="32066" y="58536"/>
                  </a:lnTo>
                  <a:lnTo>
                    <a:pt x="31644" y="62299"/>
                  </a:lnTo>
                  <a:close/>
                  <a:moveTo>
                    <a:pt x="32629" y="62299"/>
                  </a:moveTo>
                  <a:lnTo>
                    <a:pt x="32207" y="58536"/>
                  </a:lnTo>
                  <a:lnTo>
                    <a:pt x="32629" y="54689"/>
                  </a:lnTo>
                  <a:lnTo>
                    <a:pt x="33019" y="58536"/>
                  </a:lnTo>
                  <a:lnTo>
                    <a:pt x="32629" y="62299"/>
                  </a:lnTo>
                  <a:close/>
                  <a:moveTo>
                    <a:pt x="33582" y="62299"/>
                  </a:moveTo>
                  <a:lnTo>
                    <a:pt x="33160" y="58536"/>
                  </a:lnTo>
                  <a:lnTo>
                    <a:pt x="33582" y="54689"/>
                  </a:lnTo>
                  <a:lnTo>
                    <a:pt x="33988" y="58536"/>
                  </a:lnTo>
                  <a:lnTo>
                    <a:pt x="33582" y="62299"/>
                  </a:lnTo>
                  <a:close/>
                  <a:moveTo>
                    <a:pt x="34551" y="62299"/>
                  </a:moveTo>
                  <a:lnTo>
                    <a:pt x="34129" y="58536"/>
                  </a:lnTo>
                  <a:lnTo>
                    <a:pt x="34551" y="54689"/>
                  </a:lnTo>
                  <a:lnTo>
                    <a:pt x="34942" y="58536"/>
                  </a:lnTo>
                  <a:lnTo>
                    <a:pt x="34551" y="62299"/>
                  </a:lnTo>
                  <a:close/>
                  <a:moveTo>
                    <a:pt x="35504" y="62299"/>
                  </a:moveTo>
                  <a:lnTo>
                    <a:pt x="35082" y="58536"/>
                  </a:lnTo>
                  <a:lnTo>
                    <a:pt x="35504" y="54689"/>
                  </a:lnTo>
                  <a:lnTo>
                    <a:pt x="35910" y="58536"/>
                  </a:lnTo>
                  <a:lnTo>
                    <a:pt x="35504" y="62299"/>
                  </a:lnTo>
                  <a:close/>
                  <a:moveTo>
                    <a:pt x="36473" y="62299"/>
                  </a:moveTo>
                  <a:lnTo>
                    <a:pt x="36051" y="58536"/>
                  </a:lnTo>
                  <a:lnTo>
                    <a:pt x="36473" y="54689"/>
                  </a:lnTo>
                  <a:lnTo>
                    <a:pt x="36864" y="58536"/>
                  </a:lnTo>
                  <a:lnTo>
                    <a:pt x="36473" y="62299"/>
                  </a:lnTo>
                  <a:close/>
                  <a:moveTo>
                    <a:pt x="37426" y="62299"/>
                  </a:moveTo>
                  <a:lnTo>
                    <a:pt x="37004" y="58536"/>
                  </a:lnTo>
                  <a:lnTo>
                    <a:pt x="37426" y="54689"/>
                  </a:lnTo>
                  <a:lnTo>
                    <a:pt x="37848" y="58536"/>
                  </a:lnTo>
                  <a:lnTo>
                    <a:pt x="37426" y="62299"/>
                  </a:lnTo>
                  <a:close/>
                  <a:moveTo>
                    <a:pt x="38395" y="62299"/>
                  </a:moveTo>
                  <a:lnTo>
                    <a:pt x="37989" y="58536"/>
                  </a:lnTo>
                  <a:lnTo>
                    <a:pt x="38395" y="54689"/>
                  </a:lnTo>
                  <a:lnTo>
                    <a:pt x="38817" y="58536"/>
                  </a:lnTo>
                  <a:lnTo>
                    <a:pt x="38395" y="62299"/>
                  </a:lnTo>
                  <a:close/>
                  <a:moveTo>
                    <a:pt x="39348" y="62299"/>
                  </a:moveTo>
                  <a:lnTo>
                    <a:pt x="38958" y="58536"/>
                  </a:lnTo>
                  <a:lnTo>
                    <a:pt x="39348" y="54689"/>
                  </a:lnTo>
                  <a:lnTo>
                    <a:pt x="39770" y="58536"/>
                  </a:lnTo>
                  <a:lnTo>
                    <a:pt x="39348" y="62299"/>
                  </a:lnTo>
                  <a:close/>
                  <a:moveTo>
                    <a:pt x="1312" y="57783"/>
                  </a:moveTo>
                  <a:lnTo>
                    <a:pt x="921" y="54020"/>
                  </a:lnTo>
                  <a:lnTo>
                    <a:pt x="1312" y="50257"/>
                  </a:lnTo>
                  <a:lnTo>
                    <a:pt x="1734" y="54020"/>
                  </a:lnTo>
                  <a:lnTo>
                    <a:pt x="1312" y="57783"/>
                  </a:lnTo>
                  <a:close/>
                  <a:moveTo>
                    <a:pt x="2281" y="57783"/>
                  </a:moveTo>
                  <a:lnTo>
                    <a:pt x="1875" y="54020"/>
                  </a:lnTo>
                  <a:lnTo>
                    <a:pt x="2281" y="50257"/>
                  </a:lnTo>
                  <a:lnTo>
                    <a:pt x="2703" y="54020"/>
                  </a:lnTo>
                  <a:lnTo>
                    <a:pt x="2281" y="57783"/>
                  </a:lnTo>
                  <a:close/>
                  <a:moveTo>
                    <a:pt x="3266" y="57783"/>
                  </a:moveTo>
                  <a:lnTo>
                    <a:pt x="2844" y="54020"/>
                  </a:lnTo>
                  <a:lnTo>
                    <a:pt x="3266" y="50257"/>
                  </a:lnTo>
                  <a:lnTo>
                    <a:pt x="3656" y="54020"/>
                  </a:lnTo>
                  <a:lnTo>
                    <a:pt x="3266" y="57783"/>
                  </a:lnTo>
                  <a:close/>
                  <a:moveTo>
                    <a:pt x="4219" y="57783"/>
                  </a:moveTo>
                  <a:lnTo>
                    <a:pt x="3797" y="54020"/>
                  </a:lnTo>
                  <a:lnTo>
                    <a:pt x="4219" y="50257"/>
                  </a:lnTo>
                  <a:lnTo>
                    <a:pt x="4609" y="54020"/>
                  </a:lnTo>
                  <a:lnTo>
                    <a:pt x="4219" y="57783"/>
                  </a:lnTo>
                  <a:close/>
                  <a:moveTo>
                    <a:pt x="5172" y="57783"/>
                  </a:moveTo>
                  <a:lnTo>
                    <a:pt x="4750" y="54020"/>
                  </a:lnTo>
                  <a:lnTo>
                    <a:pt x="5172" y="50257"/>
                  </a:lnTo>
                  <a:lnTo>
                    <a:pt x="5578" y="54020"/>
                  </a:lnTo>
                  <a:lnTo>
                    <a:pt x="5172" y="57783"/>
                  </a:lnTo>
                  <a:close/>
                  <a:moveTo>
                    <a:pt x="6141" y="57783"/>
                  </a:moveTo>
                  <a:lnTo>
                    <a:pt x="5719" y="54020"/>
                  </a:lnTo>
                  <a:lnTo>
                    <a:pt x="6141" y="50257"/>
                  </a:lnTo>
                  <a:lnTo>
                    <a:pt x="6532" y="54020"/>
                  </a:lnTo>
                  <a:lnTo>
                    <a:pt x="6141" y="57783"/>
                  </a:lnTo>
                  <a:close/>
                  <a:moveTo>
                    <a:pt x="7094" y="57783"/>
                  </a:moveTo>
                  <a:lnTo>
                    <a:pt x="6672" y="54020"/>
                  </a:lnTo>
                  <a:lnTo>
                    <a:pt x="7094" y="50257"/>
                  </a:lnTo>
                  <a:lnTo>
                    <a:pt x="7500" y="54020"/>
                  </a:lnTo>
                  <a:lnTo>
                    <a:pt x="7094" y="57783"/>
                  </a:lnTo>
                  <a:close/>
                  <a:moveTo>
                    <a:pt x="8063" y="57783"/>
                  </a:moveTo>
                  <a:lnTo>
                    <a:pt x="7641" y="54020"/>
                  </a:lnTo>
                  <a:lnTo>
                    <a:pt x="8063" y="50257"/>
                  </a:lnTo>
                  <a:lnTo>
                    <a:pt x="8454" y="54020"/>
                  </a:lnTo>
                  <a:lnTo>
                    <a:pt x="8063" y="57783"/>
                  </a:lnTo>
                  <a:close/>
                  <a:moveTo>
                    <a:pt x="9016" y="57783"/>
                  </a:moveTo>
                  <a:lnTo>
                    <a:pt x="8626" y="54020"/>
                  </a:lnTo>
                  <a:lnTo>
                    <a:pt x="9016" y="50257"/>
                  </a:lnTo>
                  <a:lnTo>
                    <a:pt x="9438" y="54020"/>
                  </a:lnTo>
                  <a:lnTo>
                    <a:pt x="9016" y="57783"/>
                  </a:lnTo>
                  <a:close/>
                  <a:moveTo>
                    <a:pt x="9985" y="57783"/>
                  </a:moveTo>
                  <a:lnTo>
                    <a:pt x="9579" y="54020"/>
                  </a:lnTo>
                  <a:lnTo>
                    <a:pt x="9985" y="50257"/>
                  </a:lnTo>
                  <a:lnTo>
                    <a:pt x="10407" y="54020"/>
                  </a:lnTo>
                  <a:lnTo>
                    <a:pt x="9985" y="57783"/>
                  </a:lnTo>
                  <a:close/>
                  <a:moveTo>
                    <a:pt x="10938" y="57783"/>
                  </a:moveTo>
                  <a:lnTo>
                    <a:pt x="10548" y="54020"/>
                  </a:lnTo>
                  <a:lnTo>
                    <a:pt x="10938" y="50257"/>
                  </a:lnTo>
                  <a:lnTo>
                    <a:pt x="11360" y="54020"/>
                  </a:lnTo>
                  <a:lnTo>
                    <a:pt x="10938" y="57783"/>
                  </a:lnTo>
                  <a:close/>
                  <a:moveTo>
                    <a:pt x="11907" y="57783"/>
                  </a:moveTo>
                  <a:lnTo>
                    <a:pt x="11501" y="54020"/>
                  </a:lnTo>
                  <a:lnTo>
                    <a:pt x="11907" y="50257"/>
                  </a:lnTo>
                  <a:lnTo>
                    <a:pt x="12329" y="54020"/>
                  </a:lnTo>
                  <a:lnTo>
                    <a:pt x="11907" y="57783"/>
                  </a:lnTo>
                  <a:close/>
                  <a:moveTo>
                    <a:pt x="12861" y="57783"/>
                  </a:moveTo>
                  <a:lnTo>
                    <a:pt x="12470" y="54020"/>
                  </a:lnTo>
                  <a:lnTo>
                    <a:pt x="12861" y="50257"/>
                  </a:lnTo>
                  <a:lnTo>
                    <a:pt x="13282" y="54020"/>
                  </a:lnTo>
                  <a:lnTo>
                    <a:pt x="12861" y="57783"/>
                  </a:lnTo>
                  <a:close/>
                  <a:moveTo>
                    <a:pt x="13829" y="57783"/>
                  </a:moveTo>
                  <a:lnTo>
                    <a:pt x="13423" y="54020"/>
                  </a:lnTo>
                  <a:lnTo>
                    <a:pt x="13829" y="50257"/>
                  </a:lnTo>
                  <a:lnTo>
                    <a:pt x="14251" y="54020"/>
                  </a:lnTo>
                  <a:lnTo>
                    <a:pt x="13829" y="57783"/>
                  </a:lnTo>
                  <a:close/>
                  <a:moveTo>
                    <a:pt x="14814" y="57783"/>
                  </a:moveTo>
                  <a:lnTo>
                    <a:pt x="14392" y="54020"/>
                  </a:lnTo>
                  <a:lnTo>
                    <a:pt x="14814" y="50257"/>
                  </a:lnTo>
                  <a:lnTo>
                    <a:pt x="15205" y="54020"/>
                  </a:lnTo>
                  <a:lnTo>
                    <a:pt x="14814" y="57783"/>
                  </a:lnTo>
                  <a:close/>
                  <a:moveTo>
                    <a:pt x="15767" y="57783"/>
                  </a:moveTo>
                  <a:lnTo>
                    <a:pt x="15345" y="54020"/>
                  </a:lnTo>
                  <a:lnTo>
                    <a:pt x="15767" y="50257"/>
                  </a:lnTo>
                  <a:lnTo>
                    <a:pt x="16173" y="54020"/>
                  </a:lnTo>
                  <a:lnTo>
                    <a:pt x="15767" y="57783"/>
                  </a:lnTo>
                  <a:close/>
                  <a:moveTo>
                    <a:pt x="16736" y="57783"/>
                  </a:moveTo>
                  <a:lnTo>
                    <a:pt x="16314" y="54020"/>
                  </a:lnTo>
                  <a:lnTo>
                    <a:pt x="16736" y="50257"/>
                  </a:lnTo>
                  <a:lnTo>
                    <a:pt x="17127" y="54020"/>
                  </a:lnTo>
                  <a:lnTo>
                    <a:pt x="16736" y="57783"/>
                  </a:lnTo>
                  <a:close/>
                  <a:moveTo>
                    <a:pt x="17689" y="57783"/>
                  </a:moveTo>
                  <a:lnTo>
                    <a:pt x="17267" y="54020"/>
                  </a:lnTo>
                  <a:lnTo>
                    <a:pt x="17689" y="50257"/>
                  </a:lnTo>
                  <a:lnTo>
                    <a:pt x="18096" y="54020"/>
                  </a:lnTo>
                  <a:lnTo>
                    <a:pt x="17689" y="57783"/>
                  </a:lnTo>
                  <a:close/>
                  <a:moveTo>
                    <a:pt x="18658" y="57783"/>
                  </a:moveTo>
                  <a:lnTo>
                    <a:pt x="18236" y="54020"/>
                  </a:lnTo>
                  <a:lnTo>
                    <a:pt x="18658" y="50257"/>
                  </a:lnTo>
                  <a:lnTo>
                    <a:pt x="19049" y="54020"/>
                  </a:lnTo>
                  <a:lnTo>
                    <a:pt x="18658" y="57783"/>
                  </a:lnTo>
                  <a:close/>
                  <a:moveTo>
                    <a:pt x="19611" y="57783"/>
                  </a:moveTo>
                  <a:lnTo>
                    <a:pt x="19189" y="54020"/>
                  </a:lnTo>
                  <a:lnTo>
                    <a:pt x="19611" y="50257"/>
                  </a:lnTo>
                  <a:lnTo>
                    <a:pt x="20018" y="54020"/>
                  </a:lnTo>
                  <a:lnTo>
                    <a:pt x="19611" y="57783"/>
                  </a:lnTo>
                  <a:close/>
                  <a:moveTo>
                    <a:pt x="20580" y="57783"/>
                  </a:moveTo>
                  <a:lnTo>
                    <a:pt x="20174" y="54020"/>
                  </a:lnTo>
                  <a:lnTo>
                    <a:pt x="20580" y="50257"/>
                  </a:lnTo>
                  <a:lnTo>
                    <a:pt x="21002" y="54020"/>
                  </a:lnTo>
                  <a:lnTo>
                    <a:pt x="20580" y="57783"/>
                  </a:lnTo>
                  <a:close/>
                  <a:moveTo>
                    <a:pt x="21534" y="57783"/>
                  </a:moveTo>
                  <a:lnTo>
                    <a:pt x="21143" y="54020"/>
                  </a:lnTo>
                  <a:lnTo>
                    <a:pt x="21534" y="50257"/>
                  </a:lnTo>
                  <a:lnTo>
                    <a:pt x="21955" y="54020"/>
                  </a:lnTo>
                  <a:lnTo>
                    <a:pt x="21534" y="57783"/>
                  </a:lnTo>
                  <a:close/>
                  <a:moveTo>
                    <a:pt x="22502" y="57783"/>
                  </a:moveTo>
                  <a:lnTo>
                    <a:pt x="22096" y="54020"/>
                  </a:lnTo>
                  <a:lnTo>
                    <a:pt x="22502" y="50257"/>
                  </a:lnTo>
                  <a:lnTo>
                    <a:pt x="22924" y="54020"/>
                  </a:lnTo>
                  <a:lnTo>
                    <a:pt x="22502" y="57783"/>
                  </a:lnTo>
                  <a:close/>
                  <a:moveTo>
                    <a:pt x="23456" y="57783"/>
                  </a:moveTo>
                  <a:lnTo>
                    <a:pt x="23065" y="54020"/>
                  </a:lnTo>
                  <a:lnTo>
                    <a:pt x="23456" y="50257"/>
                  </a:lnTo>
                  <a:lnTo>
                    <a:pt x="23878" y="54020"/>
                  </a:lnTo>
                  <a:lnTo>
                    <a:pt x="23456" y="57783"/>
                  </a:lnTo>
                  <a:close/>
                  <a:moveTo>
                    <a:pt x="24425" y="57783"/>
                  </a:moveTo>
                  <a:lnTo>
                    <a:pt x="24018" y="54020"/>
                  </a:lnTo>
                  <a:lnTo>
                    <a:pt x="24425" y="50257"/>
                  </a:lnTo>
                  <a:lnTo>
                    <a:pt x="24846" y="54020"/>
                  </a:lnTo>
                  <a:lnTo>
                    <a:pt x="24425" y="57783"/>
                  </a:lnTo>
                  <a:close/>
                  <a:moveTo>
                    <a:pt x="25378" y="57783"/>
                  </a:moveTo>
                  <a:lnTo>
                    <a:pt x="24987" y="54020"/>
                  </a:lnTo>
                  <a:lnTo>
                    <a:pt x="25378" y="50257"/>
                  </a:lnTo>
                  <a:lnTo>
                    <a:pt x="25800" y="54020"/>
                  </a:lnTo>
                  <a:lnTo>
                    <a:pt x="25378" y="57783"/>
                  </a:lnTo>
                  <a:close/>
                  <a:moveTo>
                    <a:pt x="26362" y="57783"/>
                  </a:moveTo>
                  <a:lnTo>
                    <a:pt x="25940" y="54020"/>
                  </a:lnTo>
                  <a:lnTo>
                    <a:pt x="26362" y="50257"/>
                  </a:lnTo>
                  <a:lnTo>
                    <a:pt x="26769" y="54020"/>
                  </a:lnTo>
                  <a:lnTo>
                    <a:pt x="26362" y="57783"/>
                  </a:lnTo>
                  <a:close/>
                  <a:moveTo>
                    <a:pt x="27331" y="57783"/>
                  </a:moveTo>
                  <a:lnTo>
                    <a:pt x="26909" y="54020"/>
                  </a:lnTo>
                  <a:lnTo>
                    <a:pt x="27331" y="50257"/>
                  </a:lnTo>
                  <a:lnTo>
                    <a:pt x="27722" y="54020"/>
                  </a:lnTo>
                  <a:lnTo>
                    <a:pt x="27331" y="57783"/>
                  </a:lnTo>
                  <a:close/>
                  <a:moveTo>
                    <a:pt x="28284" y="57783"/>
                  </a:moveTo>
                  <a:lnTo>
                    <a:pt x="27863" y="54020"/>
                  </a:lnTo>
                  <a:lnTo>
                    <a:pt x="28284" y="50257"/>
                  </a:lnTo>
                  <a:lnTo>
                    <a:pt x="28691" y="54020"/>
                  </a:lnTo>
                  <a:lnTo>
                    <a:pt x="28284" y="57783"/>
                  </a:lnTo>
                  <a:close/>
                  <a:moveTo>
                    <a:pt x="29253" y="57783"/>
                  </a:moveTo>
                  <a:lnTo>
                    <a:pt x="28831" y="54020"/>
                  </a:lnTo>
                  <a:lnTo>
                    <a:pt x="29253" y="50257"/>
                  </a:lnTo>
                  <a:lnTo>
                    <a:pt x="29644" y="54020"/>
                  </a:lnTo>
                  <a:lnTo>
                    <a:pt x="29253" y="57783"/>
                  </a:lnTo>
                  <a:close/>
                  <a:moveTo>
                    <a:pt x="30207" y="57783"/>
                  </a:moveTo>
                  <a:lnTo>
                    <a:pt x="29785" y="54020"/>
                  </a:lnTo>
                  <a:lnTo>
                    <a:pt x="30207" y="50257"/>
                  </a:lnTo>
                  <a:lnTo>
                    <a:pt x="30613" y="54020"/>
                  </a:lnTo>
                  <a:lnTo>
                    <a:pt x="30207" y="57783"/>
                  </a:lnTo>
                  <a:close/>
                  <a:moveTo>
                    <a:pt x="31175" y="57783"/>
                  </a:moveTo>
                  <a:lnTo>
                    <a:pt x="30754" y="54020"/>
                  </a:lnTo>
                  <a:lnTo>
                    <a:pt x="31175" y="50257"/>
                  </a:lnTo>
                  <a:lnTo>
                    <a:pt x="31566" y="54020"/>
                  </a:lnTo>
                  <a:lnTo>
                    <a:pt x="31175" y="57783"/>
                  </a:lnTo>
                  <a:close/>
                  <a:moveTo>
                    <a:pt x="32129" y="57783"/>
                  </a:moveTo>
                  <a:lnTo>
                    <a:pt x="31738" y="54020"/>
                  </a:lnTo>
                  <a:lnTo>
                    <a:pt x="32129" y="50257"/>
                  </a:lnTo>
                  <a:lnTo>
                    <a:pt x="32551" y="54020"/>
                  </a:lnTo>
                  <a:lnTo>
                    <a:pt x="32129" y="57783"/>
                  </a:lnTo>
                  <a:close/>
                  <a:moveTo>
                    <a:pt x="33098" y="57783"/>
                  </a:moveTo>
                  <a:lnTo>
                    <a:pt x="32691" y="54020"/>
                  </a:lnTo>
                  <a:lnTo>
                    <a:pt x="33098" y="50257"/>
                  </a:lnTo>
                  <a:lnTo>
                    <a:pt x="33519" y="54020"/>
                  </a:lnTo>
                  <a:lnTo>
                    <a:pt x="33098" y="57783"/>
                  </a:lnTo>
                  <a:close/>
                  <a:moveTo>
                    <a:pt x="34051" y="57783"/>
                  </a:moveTo>
                  <a:lnTo>
                    <a:pt x="33660" y="54020"/>
                  </a:lnTo>
                  <a:lnTo>
                    <a:pt x="34051" y="50257"/>
                  </a:lnTo>
                  <a:lnTo>
                    <a:pt x="34473" y="54020"/>
                  </a:lnTo>
                  <a:lnTo>
                    <a:pt x="34051" y="57783"/>
                  </a:lnTo>
                  <a:close/>
                  <a:moveTo>
                    <a:pt x="35020" y="57783"/>
                  </a:moveTo>
                  <a:lnTo>
                    <a:pt x="34613" y="54020"/>
                  </a:lnTo>
                  <a:lnTo>
                    <a:pt x="35020" y="50257"/>
                  </a:lnTo>
                  <a:lnTo>
                    <a:pt x="35442" y="54020"/>
                  </a:lnTo>
                  <a:lnTo>
                    <a:pt x="35020" y="57783"/>
                  </a:lnTo>
                  <a:close/>
                  <a:moveTo>
                    <a:pt x="35973" y="57783"/>
                  </a:moveTo>
                  <a:lnTo>
                    <a:pt x="35582" y="54020"/>
                  </a:lnTo>
                  <a:lnTo>
                    <a:pt x="35973" y="50257"/>
                  </a:lnTo>
                  <a:lnTo>
                    <a:pt x="36395" y="54020"/>
                  </a:lnTo>
                  <a:lnTo>
                    <a:pt x="35973" y="57783"/>
                  </a:lnTo>
                  <a:close/>
                  <a:moveTo>
                    <a:pt x="36942" y="57783"/>
                  </a:moveTo>
                  <a:lnTo>
                    <a:pt x="36536" y="54020"/>
                  </a:lnTo>
                  <a:lnTo>
                    <a:pt x="36942" y="50257"/>
                  </a:lnTo>
                  <a:lnTo>
                    <a:pt x="37364" y="54020"/>
                  </a:lnTo>
                  <a:lnTo>
                    <a:pt x="36942" y="57783"/>
                  </a:lnTo>
                  <a:close/>
                  <a:moveTo>
                    <a:pt x="37926" y="57783"/>
                  </a:moveTo>
                  <a:lnTo>
                    <a:pt x="37504" y="54020"/>
                  </a:lnTo>
                  <a:lnTo>
                    <a:pt x="37926" y="50257"/>
                  </a:lnTo>
                  <a:lnTo>
                    <a:pt x="38317" y="54020"/>
                  </a:lnTo>
                  <a:lnTo>
                    <a:pt x="37926" y="57783"/>
                  </a:lnTo>
                  <a:close/>
                  <a:moveTo>
                    <a:pt x="38880" y="57783"/>
                  </a:moveTo>
                  <a:lnTo>
                    <a:pt x="38458" y="54020"/>
                  </a:lnTo>
                  <a:lnTo>
                    <a:pt x="38880" y="50257"/>
                  </a:lnTo>
                  <a:lnTo>
                    <a:pt x="39286" y="54020"/>
                  </a:lnTo>
                  <a:lnTo>
                    <a:pt x="38880" y="57783"/>
                  </a:lnTo>
                  <a:close/>
                  <a:moveTo>
                    <a:pt x="843" y="53435"/>
                  </a:moveTo>
                  <a:lnTo>
                    <a:pt x="421" y="49672"/>
                  </a:lnTo>
                  <a:lnTo>
                    <a:pt x="843" y="45825"/>
                  </a:lnTo>
                  <a:lnTo>
                    <a:pt x="1250" y="49672"/>
                  </a:lnTo>
                  <a:lnTo>
                    <a:pt x="843" y="53435"/>
                  </a:lnTo>
                  <a:close/>
                  <a:moveTo>
                    <a:pt x="1812" y="53435"/>
                  </a:moveTo>
                  <a:lnTo>
                    <a:pt x="1390" y="49672"/>
                  </a:lnTo>
                  <a:lnTo>
                    <a:pt x="1812" y="45825"/>
                  </a:lnTo>
                  <a:lnTo>
                    <a:pt x="2203" y="49672"/>
                  </a:lnTo>
                  <a:lnTo>
                    <a:pt x="1812" y="53435"/>
                  </a:lnTo>
                  <a:close/>
                  <a:moveTo>
                    <a:pt x="2765" y="53435"/>
                  </a:moveTo>
                  <a:lnTo>
                    <a:pt x="2344" y="49672"/>
                  </a:lnTo>
                  <a:lnTo>
                    <a:pt x="2765" y="45825"/>
                  </a:lnTo>
                  <a:lnTo>
                    <a:pt x="3187" y="49672"/>
                  </a:lnTo>
                  <a:lnTo>
                    <a:pt x="2765" y="53435"/>
                  </a:lnTo>
                  <a:close/>
                  <a:moveTo>
                    <a:pt x="3719" y="53435"/>
                  </a:moveTo>
                  <a:lnTo>
                    <a:pt x="3328" y="49672"/>
                  </a:lnTo>
                  <a:lnTo>
                    <a:pt x="3719" y="45825"/>
                  </a:lnTo>
                  <a:lnTo>
                    <a:pt x="4141" y="49672"/>
                  </a:lnTo>
                  <a:lnTo>
                    <a:pt x="3719" y="53435"/>
                  </a:lnTo>
                  <a:close/>
                  <a:moveTo>
                    <a:pt x="4688" y="53435"/>
                  </a:moveTo>
                  <a:lnTo>
                    <a:pt x="4281" y="49672"/>
                  </a:lnTo>
                  <a:lnTo>
                    <a:pt x="4688" y="45825"/>
                  </a:lnTo>
                  <a:lnTo>
                    <a:pt x="5110" y="49672"/>
                  </a:lnTo>
                  <a:lnTo>
                    <a:pt x="4688" y="53435"/>
                  </a:lnTo>
                  <a:close/>
                  <a:moveTo>
                    <a:pt x="5641" y="53435"/>
                  </a:moveTo>
                  <a:lnTo>
                    <a:pt x="5250" y="49672"/>
                  </a:lnTo>
                  <a:lnTo>
                    <a:pt x="5641" y="45825"/>
                  </a:lnTo>
                  <a:lnTo>
                    <a:pt x="6063" y="49672"/>
                  </a:lnTo>
                  <a:lnTo>
                    <a:pt x="5641" y="53435"/>
                  </a:lnTo>
                  <a:close/>
                  <a:moveTo>
                    <a:pt x="6610" y="53435"/>
                  </a:moveTo>
                  <a:lnTo>
                    <a:pt x="6203" y="49672"/>
                  </a:lnTo>
                  <a:lnTo>
                    <a:pt x="6610" y="45825"/>
                  </a:lnTo>
                  <a:lnTo>
                    <a:pt x="7032" y="49672"/>
                  </a:lnTo>
                  <a:lnTo>
                    <a:pt x="6610" y="53435"/>
                  </a:lnTo>
                  <a:close/>
                  <a:moveTo>
                    <a:pt x="7563" y="53435"/>
                  </a:moveTo>
                  <a:lnTo>
                    <a:pt x="7172" y="49672"/>
                  </a:lnTo>
                  <a:lnTo>
                    <a:pt x="7563" y="45825"/>
                  </a:lnTo>
                  <a:lnTo>
                    <a:pt x="7985" y="49672"/>
                  </a:lnTo>
                  <a:lnTo>
                    <a:pt x="7563" y="53435"/>
                  </a:lnTo>
                  <a:close/>
                  <a:moveTo>
                    <a:pt x="8532" y="53435"/>
                  </a:moveTo>
                  <a:lnTo>
                    <a:pt x="8126" y="49672"/>
                  </a:lnTo>
                  <a:lnTo>
                    <a:pt x="8532" y="45825"/>
                  </a:lnTo>
                  <a:lnTo>
                    <a:pt x="8954" y="49672"/>
                  </a:lnTo>
                  <a:lnTo>
                    <a:pt x="8532" y="53435"/>
                  </a:lnTo>
                  <a:close/>
                  <a:moveTo>
                    <a:pt x="9516" y="53435"/>
                  </a:moveTo>
                  <a:lnTo>
                    <a:pt x="9094" y="49672"/>
                  </a:lnTo>
                  <a:lnTo>
                    <a:pt x="9516" y="45825"/>
                  </a:lnTo>
                  <a:lnTo>
                    <a:pt x="9907" y="49672"/>
                  </a:lnTo>
                  <a:lnTo>
                    <a:pt x="9516" y="53435"/>
                  </a:lnTo>
                  <a:close/>
                  <a:moveTo>
                    <a:pt x="10470" y="53435"/>
                  </a:moveTo>
                  <a:lnTo>
                    <a:pt x="10048" y="49672"/>
                  </a:lnTo>
                  <a:lnTo>
                    <a:pt x="10470" y="45825"/>
                  </a:lnTo>
                  <a:lnTo>
                    <a:pt x="10876" y="49672"/>
                  </a:lnTo>
                  <a:lnTo>
                    <a:pt x="10470" y="53435"/>
                  </a:lnTo>
                  <a:close/>
                  <a:moveTo>
                    <a:pt x="11438" y="53435"/>
                  </a:moveTo>
                  <a:lnTo>
                    <a:pt x="11017" y="49672"/>
                  </a:lnTo>
                  <a:lnTo>
                    <a:pt x="11438" y="45825"/>
                  </a:lnTo>
                  <a:lnTo>
                    <a:pt x="11829" y="49672"/>
                  </a:lnTo>
                  <a:lnTo>
                    <a:pt x="11438" y="53435"/>
                  </a:lnTo>
                  <a:close/>
                  <a:moveTo>
                    <a:pt x="12392" y="53435"/>
                  </a:moveTo>
                  <a:lnTo>
                    <a:pt x="11970" y="49672"/>
                  </a:lnTo>
                  <a:lnTo>
                    <a:pt x="12392" y="45825"/>
                  </a:lnTo>
                  <a:lnTo>
                    <a:pt x="12798" y="49672"/>
                  </a:lnTo>
                  <a:lnTo>
                    <a:pt x="12392" y="53435"/>
                  </a:lnTo>
                  <a:close/>
                  <a:moveTo>
                    <a:pt x="13361" y="53435"/>
                  </a:moveTo>
                  <a:lnTo>
                    <a:pt x="12939" y="49672"/>
                  </a:lnTo>
                  <a:lnTo>
                    <a:pt x="13361" y="45825"/>
                  </a:lnTo>
                  <a:lnTo>
                    <a:pt x="13751" y="49672"/>
                  </a:lnTo>
                  <a:lnTo>
                    <a:pt x="13361" y="53435"/>
                  </a:lnTo>
                  <a:close/>
                  <a:moveTo>
                    <a:pt x="14314" y="53435"/>
                  </a:moveTo>
                  <a:lnTo>
                    <a:pt x="13892" y="49672"/>
                  </a:lnTo>
                  <a:lnTo>
                    <a:pt x="14314" y="45825"/>
                  </a:lnTo>
                  <a:lnTo>
                    <a:pt x="14736" y="49672"/>
                  </a:lnTo>
                  <a:lnTo>
                    <a:pt x="14314" y="53435"/>
                  </a:lnTo>
                  <a:close/>
                  <a:moveTo>
                    <a:pt x="15283" y="53435"/>
                  </a:moveTo>
                  <a:lnTo>
                    <a:pt x="14876" y="49672"/>
                  </a:lnTo>
                  <a:lnTo>
                    <a:pt x="15283" y="45825"/>
                  </a:lnTo>
                  <a:lnTo>
                    <a:pt x="15705" y="49672"/>
                  </a:lnTo>
                  <a:lnTo>
                    <a:pt x="15283" y="53435"/>
                  </a:lnTo>
                  <a:close/>
                  <a:moveTo>
                    <a:pt x="16236" y="53435"/>
                  </a:moveTo>
                  <a:lnTo>
                    <a:pt x="15845" y="49672"/>
                  </a:lnTo>
                  <a:lnTo>
                    <a:pt x="16236" y="45825"/>
                  </a:lnTo>
                  <a:lnTo>
                    <a:pt x="16658" y="49672"/>
                  </a:lnTo>
                  <a:lnTo>
                    <a:pt x="16236" y="53435"/>
                  </a:lnTo>
                  <a:close/>
                  <a:moveTo>
                    <a:pt x="17205" y="53435"/>
                  </a:moveTo>
                  <a:lnTo>
                    <a:pt x="16799" y="49672"/>
                  </a:lnTo>
                  <a:lnTo>
                    <a:pt x="17205" y="45825"/>
                  </a:lnTo>
                  <a:lnTo>
                    <a:pt x="17627" y="49672"/>
                  </a:lnTo>
                  <a:lnTo>
                    <a:pt x="17205" y="53435"/>
                  </a:lnTo>
                  <a:close/>
                  <a:moveTo>
                    <a:pt x="18158" y="53435"/>
                  </a:moveTo>
                  <a:lnTo>
                    <a:pt x="17767" y="49672"/>
                  </a:lnTo>
                  <a:lnTo>
                    <a:pt x="18158" y="45825"/>
                  </a:lnTo>
                  <a:lnTo>
                    <a:pt x="18580" y="49672"/>
                  </a:lnTo>
                  <a:lnTo>
                    <a:pt x="18158" y="53435"/>
                  </a:lnTo>
                  <a:close/>
                  <a:moveTo>
                    <a:pt x="19127" y="53435"/>
                  </a:moveTo>
                  <a:lnTo>
                    <a:pt x="18721" y="49672"/>
                  </a:lnTo>
                  <a:lnTo>
                    <a:pt x="19127" y="45825"/>
                  </a:lnTo>
                  <a:lnTo>
                    <a:pt x="19549" y="49672"/>
                  </a:lnTo>
                  <a:lnTo>
                    <a:pt x="19127" y="53435"/>
                  </a:lnTo>
                  <a:close/>
                  <a:moveTo>
                    <a:pt x="20080" y="53435"/>
                  </a:moveTo>
                  <a:lnTo>
                    <a:pt x="19690" y="49672"/>
                  </a:lnTo>
                  <a:lnTo>
                    <a:pt x="20080" y="45825"/>
                  </a:lnTo>
                  <a:lnTo>
                    <a:pt x="20502" y="49672"/>
                  </a:lnTo>
                  <a:lnTo>
                    <a:pt x="20080" y="53435"/>
                  </a:lnTo>
                  <a:close/>
                  <a:moveTo>
                    <a:pt x="21065" y="53435"/>
                  </a:moveTo>
                  <a:lnTo>
                    <a:pt x="20643" y="49672"/>
                  </a:lnTo>
                  <a:lnTo>
                    <a:pt x="21065" y="45825"/>
                  </a:lnTo>
                  <a:lnTo>
                    <a:pt x="21471" y="49672"/>
                  </a:lnTo>
                  <a:lnTo>
                    <a:pt x="21065" y="53435"/>
                  </a:lnTo>
                  <a:close/>
                  <a:moveTo>
                    <a:pt x="22034" y="53435"/>
                  </a:moveTo>
                  <a:lnTo>
                    <a:pt x="21612" y="49672"/>
                  </a:lnTo>
                  <a:lnTo>
                    <a:pt x="22034" y="45825"/>
                  </a:lnTo>
                  <a:lnTo>
                    <a:pt x="22424" y="49672"/>
                  </a:lnTo>
                  <a:lnTo>
                    <a:pt x="22034" y="53435"/>
                  </a:lnTo>
                  <a:close/>
                  <a:moveTo>
                    <a:pt x="22987" y="53435"/>
                  </a:moveTo>
                  <a:lnTo>
                    <a:pt x="22565" y="49672"/>
                  </a:lnTo>
                  <a:lnTo>
                    <a:pt x="22987" y="45825"/>
                  </a:lnTo>
                  <a:lnTo>
                    <a:pt x="23393" y="49672"/>
                  </a:lnTo>
                  <a:lnTo>
                    <a:pt x="22987" y="53435"/>
                  </a:lnTo>
                  <a:close/>
                  <a:moveTo>
                    <a:pt x="23956" y="53435"/>
                  </a:moveTo>
                  <a:lnTo>
                    <a:pt x="23534" y="49672"/>
                  </a:lnTo>
                  <a:lnTo>
                    <a:pt x="23956" y="45825"/>
                  </a:lnTo>
                  <a:lnTo>
                    <a:pt x="24346" y="49672"/>
                  </a:lnTo>
                  <a:lnTo>
                    <a:pt x="23956" y="53435"/>
                  </a:lnTo>
                  <a:close/>
                  <a:moveTo>
                    <a:pt x="24909" y="53435"/>
                  </a:moveTo>
                  <a:lnTo>
                    <a:pt x="24487" y="49672"/>
                  </a:lnTo>
                  <a:lnTo>
                    <a:pt x="24909" y="45825"/>
                  </a:lnTo>
                  <a:lnTo>
                    <a:pt x="25315" y="49672"/>
                  </a:lnTo>
                  <a:lnTo>
                    <a:pt x="24909" y="53435"/>
                  </a:lnTo>
                  <a:close/>
                  <a:moveTo>
                    <a:pt x="25878" y="53435"/>
                  </a:moveTo>
                  <a:lnTo>
                    <a:pt x="25456" y="49672"/>
                  </a:lnTo>
                  <a:lnTo>
                    <a:pt x="25878" y="45825"/>
                  </a:lnTo>
                  <a:lnTo>
                    <a:pt x="26300" y="49672"/>
                  </a:lnTo>
                  <a:lnTo>
                    <a:pt x="25878" y="53435"/>
                  </a:lnTo>
                  <a:close/>
                  <a:moveTo>
                    <a:pt x="26831" y="53435"/>
                  </a:moveTo>
                  <a:lnTo>
                    <a:pt x="26440" y="49672"/>
                  </a:lnTo>
                  <a:lnTo>
                    <a:pt x="26831" y="45825"/>
                  </a:lnTo>
                  <a:lnTo>
                    <a:pt x="27253" y="49672"/>
                  </a:lnTo>
                  <a:lnTo>
                    <a:pt x="26831" y="53435"/>
                  </a:lnTo>
                  <a:close/>
                  <a:moveTo>
                    <a:pt x="27800" y="53435"/>
                  </a:moveTo>
                  <a:lnTo>
                    <a:pt x="27394" y="49672"/>
                  </a:lnTo>
                  <a:lnTo>
                    <a:pt x="27800" y="45825"/>
                  </a:lnTo>
                  <a:lnTo>
                    <a:pt x="28222" y="49672"/>
                  </a:lnTo>
                  <a:lnTo>
                    <a:pt x="27800" y="53435"/>
                  </a:lnTo>
                  <a:close/>
                  <a:moveTo>
                    <a:pt x="28753" y="53435"/>
                  </a:moveTo>
                  <a:lnTo>
                    <a:pt x="28363" y="49672"/>
                  </a:lnTo>
                  <a:lnTo>
                    <a:pt x="28753" y="45825"/>
                  </a:lnTo>
                  <a:lnTo>
                    <a:pt x="29175" y="49672"/>
                  </a:lnTo>
                  <a:lnTo>
                    <a:pt x="28753" y="53435"/>
                  </a:lnTo>
                  <a:close/>
                  <a:moveTo>
                    <a:pt x="29722" y="53435"/>
                  </a:moveTo>
                  <a:lnTo>
                    <a:pt x="29316" y="49672"/>
                  </a:lnTo>
                  <a:lnTo>
                    <a:pt x="29722" y="45825"/>
                  </a:lnTo>
                  <a:lnTo>
                    <a:pt x="30144" y="49672"/>
                  </a:lnTo>
                  <a:lnTo>
                    <a:pt x="29722" y="53435"/>
                  </a:lnTo>
                  <a:close/>
                  <a:moveTo>
                    <a:pt x="30675" y="53435"/>
                  </a:moveTo>
                  <a:lnTo>
                    <a:pt x="30285" y="49672"/>
                  </a:lnTo>
                  <a:lnTo>
                    <a:pt x="30675" y="45825"/>
                  </a:lnTo>
                  <a:lnTo>
                    <a:pt x="31097" y="49672"/>
                  </a:lnTo>
                  <a:lnTo>
                    <a:pt x="30675" y="53435"/>
                  </a:lnTo>
                  <a:close/>
                  <a:moveTo>
                    <a:pt x="31644" y="53435"/>
                  </a:moveTo>
                  <a:lnTo>
                    <a:pt x="31238" y="49672"/>
                  </a:lnTo>
                  <a:lnTo>
                    <a:pt x="31644" y="45825"/>
                  </a:lnTo>
                  <a:lnTo>
                    <a:pt x="32066" y="49672"/>
                  </a:lnTo>
                  <a:lnTo>
                    <a:pt x="31644" y="53435"/>
                  </a:lnTo>
                  <a:close/>
                  <a:moveTo>
                    <a:pt x="32629" y="53435"/>
                  </a:moveTo>
                  <a:lnTo>
                    <a:pt x="32207" y="49672"/>
                  </a:lnTo>
                  <a:lnTo>
                    <a:pt x="32629" y="45825"/>
                  </a:lnTo>
                  <a:lnTo>
                    <a:pt x="33019" y="49672"/>
                  </a:lnTo>
                  <a:lnTo>
                    <a:pt x="32629" y="53435"/>
                  </a:lnTo>
                  <a:close/>
                  <a:moveTo>
                    <a:pt x="33582" y="53435"/>
                  </a:moveTo>
                  <a:lnTo>
                    <a:pt x="33160" y="49672"/>
                  </a:lnTo>
                  <a:lnTo>
                    <a:pt x="33582" y="45825"/>
                  </a:lnTo>
                  <a:lnTo>
                    <a:pt x="33988" y="49672"/>
                  </a:lnTo>
                  <a:lnTo>
                    <a:pt x="33582" y="53435"/>
                  </a:lnTo>
                  <a:close/>
                  <a:moveTo>
                    <a:pt x="34551" y="53435"/>
                  </a:moveTo>
                  <a:lnTo>
                    <a:pt x="34129" y="49672"/>
                  </a:lnTo>
                  <a:lnTo>
                    <a:pt x="34551" y="45825"/>
                  </a:lnTo>
                  <a:lnTo>
                    <a:pt x="34942" y="49672"/>
                  </a:lnTo>
                  <a:lnTo>
                    <a:pt x="34551" y="53435"/>
                  </a:lnTo>
                  <a:close/>
                  <a:moveTo>
                    <a:pt x="35504" y="53435"/>
                  </a:moveTo>
                  <a:lnTo>
                    <a:pt x="35082" y="49672"/>
                  </a:lnTo>
                  <a:lnTo>
                    <a:pt x="35504" y="45825"/>
                  </a:lnTo>
                  <a:lnTo>
                    <a:pt x="35910" y="49672"/>
                  </a:lnTo>
                  <a:lnTo>
                    <a:pt x="35504" y="53435"/>
                  </a:lnTo>
                  <a:close/>
                  <a:moveTo>
                    <a:pt x="36473" y="53435"/>
                  </a:moveTo>
                  <a:lnTo>
                    <a:pt x="36051" y="49672"/>
                  </a:lnTo>
                  <a:lnTo>
                    <a:pt x="36473" y="45825"/>
                  </a:lnTo>
                  <a:lnTo>
                    <a:pt x="36864" y="49672"/>
                  </a:lnTo>
                  <a:lnTo>
                    <a:pt x="36473" y="53435"/>
                  </a:lnTo>
                  <a:close/>
                  <a:moveTo>
                    <a:pt x="37426" y="53435"/>
                  </a:moveTo>
                  <a:lnTo>
                    <a:pt x="37004" y="49672"/>
                  </a:lnTo>
                  <a:lnTo>
                    <a:pt x="37426" y="45825"/>
                  </a:lnTo>
                  <a:lnTo>
                    <a:pt x="37848" y="49672"/>
                  </a:lnTo>
                  <a:lnTo>
                    <a:pt x="37426" y="53435"/>
                  </a:lnTo>
                  <a:close/>
                  <a:moveTo>
                    <a:pt x="38395" y="53435"/>
                  </a:moveTo>
                  <a:lnTo>
                    <a:pt x="37989" y="49672"/>
                  </a:lnTo>
                  <a:lnTo>
                    <a:pt x="38395" y="45825"/>
                  </a:lnTo>
                  <a:lnTo>
                    <a:pt x="38817" y="49672"/>
                  </a:lnTo>
                  <a:lnTo>
                    <a:pt x="38395" y="53435"/>
                  </a:lnTo>
                  <a:close/>
                  <a:moveTo>
                    <a:pt x="39348" y="53435"/>
                  </a:moveTo>
                  <a:lnTo>
                    <a:pt x="38958" y="49672"/>
                  </a:lnTo>
                  <a:lnTo>
                    <a:pt x="39348" y="45825"/>
                  </a:lnTo>
                  <a:lnTo>
                    <a:pt x="39770" y="49672"/>
                  </a:lnTo>
                  <a:lnTo>
                    <a:pt x="39348" y="53435"/>
                  </a:lnTo>
                  <a:close/>
                  <a:moveTo>
                    <a:pt x="1312" y="48919"/>
                  </a:moveTo>
                  <a:lnTo>
                    <a:pt x="921" y="45156"/>
                  </a:lnTo>
                  <a:lnTo>
                    <a:pt x="1312" y="41393"/>
                  </a:lnTo>
                  <a:lnTo>
                    <a:pt x="1734" y="45156"/>
                  </a:lnTo>
                  <a:lnTo>
                    <a:pt x="1312" y="48919"/>
                  </a:lnTo>
                  <a:close/>
                  <a:moveTo>
                    <a:pt x="2281" y="48919"/>
                  </a:moveTo>
                  <a:lnTo>
                    <a:pt x="1875" y="45156"/>
                  </a:lnTo>
                  <a:lnTo>
                    <a:pt x="2281" y="41393"/>
                  </a:lnTo>
                  <a:lnTo>
                    <a:pt x="2703" y="45156"/>
                  </a:lnTo>
                  <a:lnTo>
                    <a:pt x="2281" y="48919"/>
                  </a:lnTo>
                  <a:close/>
                  <a:moveTo>
                    <a:pt x="3266" y="48919"/>
                  </a:moveTo>
                  <a:lnTo>
                    <a:pt x="2844" y="45156"/>
                  </a:lnTo>
                  <a:lnTo>
                    <a:pt x="3266" y="41393"/>
                  </a:lnTo>
                  <a:lnTo>
                    <a:pt x="3656" y="45156"/>
                  </a:lnTo>
                  <a:lnTo>
                    <a:pt x="3266" y="48919"/>
                  </a:lnTo>
                  <a:close/>
                  <a:moveTo>
                    <a:pt x="4219" y="48919"/>
                  </a:moveTo>
                  <a:lnTo>
                    <a:pt x="3797" y="45156"/>
                  </a:lnTo>
                  <a:lnTo>
                    <a:pt x="4219" y="41393"/>
                  </a:lnTo>
                  <a:lnTo>
                    <a:pt x="4609" y="45156"/>
                  </a:lnTo>
                  <a:lnTo>
                    <a:pt x="4219" y="48919"/>
                  </a:lnTo>
                  <a:close/>
                  <a:moveTo>
                    <a:pt x="5172" y="48919"/>
                  </a:moveTo>
                  <a:lnTo>
                    <a:pt x="4750" y="45156"/>
                  </a:lnTo>
                  <a:lnTo>
                    <a:pt x="5172" y="41393"/>
                  </a:lnTo>
                  <a:lnTo>
                    <a:pt x="5578" y="45156"/>
                  </a:lnTo>
                  <a:lnTo>
                    <a:pt x="5172" y="48919"/>
                  </a:lnTo>
                  <a:close/>
                  <a:moveTo>
                    <a:pt x="6141" y="48919"/>
                  </a:moveTo>
                  <a:lnTo>
                    <a:pt x="5719" y="45156"/>
                  </a:lnTo>
                  <a:lnTo>
                    <a:pt x="6141" y="41393"/>
                  </a:lnTo>
                  <a:lnTo>
                    <a:pt x="6532" y="45156"/>
                  </a:lnTo>
                  <a:lnTo>
                    <a:pt x="6141" y="48919"/>
                  </a:lnTo>
                  <a:close/>
                  <a:moveTo>
                    <a:pt x="7094" y="48919"/>
                  </a:moveTo>
                  <a:lnTo>
                    <a:pt x="6672" y="45156"/>
                  </a:lnTo>
                  <a:lnTo>
                    <a:pt x="7094" y="41393"/>
                  </a:lnTo>
                  <a:lnTo>
                    <a:pt x="7500" y="45156"/>
                  </a:lnTo>
                  <a:lnTo>
                    <a:pt x="7094" y="48919"/>
                  </a:lnTo>
                  <a:close/>
                  <a:moveTo>
                    <a:pt x="8063" y="48919"/>
                  </a:moveTo>
                  <a:lnTo>
                    <a:pt x="7641" y="45156"/>
                  </a:lnTo>
                  <a:lnTo>
                    <a:pt x="8063" y="41393"/>
                  </a:lnTo>
                  <a:lnTo>
                    <a:pt x="8454" y="45156"/>
                  </a:lnTo>
                  <a:lnTo>
                    <a:pt x="8063" y="48919"/>
                  </a:lnTo>
                  <a:close/>
                  <a:moveTo>
                    <a:pt x="9016" y="48919"/>
                  </a:moveTo>
                  <a:lnTo>
                    <a:pt x="8626" y="45156"/>
                  </a:lnTo>
                  <a:lnTo>
                    <a:pt x="9016" y="41393"/>
                  </a:lnTo>
                  <a:lnTo>
                    <a:pt x="9438" y="45156"/>
                  </a:lnTo>
                  <a:lnTo>
                    <a:pt x="9016" y="48919"/>
                  </a:lnTo>
                  <a:close/>
                  <a:moveTo>
                    <a:pt x="9985" y="48919"/>
                  </a:moveTo>
                  <a:lnTo>
                    <a:pt x="9579" y="45156"/>
                  </a:lnTo>
                  <a:lnTo>
                    <a:pt x="9985" y="41393"/>
                  </a:lnTo>
                  <a:lnTo>
                    <a:pt x="10407" y="45156"/>
                  </a:lnTo>
                  <a:lnTo>
                    <a:pt x="9985" y="48919"/>
                  </a:lnTo>
                  <a:close/>
                  <a:moveTo>
                    <a:pt x="10938" y="48919"/>
                  </a:moveTo>
                  <a:lnTo>
                    <a:pt x="10548" y="45156"/>
                  </a:lnTo>
                  <a:lnTo>
                    <a:pt x="10938" y="41393"/>
                  </a:lnTo>
                  <a:lnTo>
                    <a:pt x="11360" y="45156"/>
                  </a:lnTo>
                  <a:lnTo>
                    <a:pt x="10938" y="48919"/>
                  </a:lnTo>
                  <a:close/>
                  <a:moveTo>
                    <a:pt x="11907" y="48919"/>
                  </a:moveTo>
                  <a:lnTo>
                    <a:pt x="11501" y="45156"/>
                  </a:lnTo>
                  <a:lnTo>
                    <a:pt x="11907" y="41393"/>
                  </a:lnTo>
                  <a:lnTo>
                    <a:pt x="12329" y="45156"/>
                  </a:lnTo>
                  <a:lnTo>
                    <a:pt x="11907" y="48919"/>
                  </a:lnTo>
                  <a:close/>
                  <a:moveTo>
                    <a:pt x="12861" y="48919"/>
                  </a:moveTo>
                  <a:lnTo>
                    <a:pt x="12470" y="45156"/>
                  </a:lnTo>
                  <a:lnTo>
                    <a:pt x="12861" y="41393"/>
                  </a:lnTo>
                  <a:lnTo>
                    <a:pt x="13282" y="45156"/>
                  </a:lnTo>
                  <a:lnTo>
                    <a:pt x="12861" y="48919"/>
                  </a:lnTo>
                  <a:close/>
                  <a:moveTo>
                    <a:pt x="13829" y="48919"/>
                  </a:moveTo>
                  <a:lnTo>
                    <a:pt x="13423" y="45156"/>
                  </a:lnTo>
                  <a:lnTo>
                    <a:pt x="13829" y="41393"/>
                  </a:lnTo>
                  <a:lnTo>
                    <a:pt x="14251" y="45156"/>
                  </a:lnTo>
                  <a:lnTo>
                    <a:pt x="13829" y="48919"/>
                  </a:lnTo>
                  <a:close/>
                  <a:moveTo>
                    <a:pt x="14814" y="48919"/>
                  </a:moveTo>
                  <a:lnTo>
                    <a:pt x="14392" y="45156"/>
                  </a:lnTo>
                  <a:lnTo>
                    <a:pt x="14814" y="41393"/>
                  </a:lnTo>
                  <a:lnTo>
                    <a:pt x="15205" y="45156"/>
                  </a:lnTo>
                  <a:lnTo>
                    <a:pt x="14814" y="48919"/>
                  </a:lnTo>
                  <a:close/>
                  <a:moveTo>
                    <a:pt x="15767" y="48919"/>
                  </a:moveTo>
                  <a:lnTo>
                    <a:pt x="15345" y="45156"/>
                  </a:lnTo>
                  <a:lnTo>
                    <a:pt x="15767" y="41393"/>
                  </a:lnTo>
                  <a:lnTo>
                    <a:pt x="16173" y="45156"/>
                  </a:lnTo>
                  <a:lnTo>
                    <a:pt x="15767" y="48919"/>
                  </a:lnTo>
                  <a:close/>
                  <a:moveTo>
                    <a:pt x="16736" y="48919"/>
                  </a:moveTo>
                  <a:lnTo>
                    <a:pt x="16314" y="45156"/>
                  </a:lnTo>
                  <a:lnTo>
                    <a:pt x="16736" y="41393"/>
                  </a:lnTo>
                  <a:lnTo>
                    <a:pt x="17127" y="45156"/>
                  </a:lnTo>
                  <a:lnTo>
                    <a:pt x="16736" y="48919"/>
                  </a:lnTo>
                  <a:close/>
                  <a:moveTo>
                    <a:pt x="17689" y="48919"/>
                  </a:moveTo>
                  <a:lnTo>
                    <a:pt x="17267" y="45156"/>
                  </a:lnTo>
                  <a:lnTo>
                    <a:pt x="17689" y="41393"/>
                  </a:lnTo>
                  <a:lnTo>
                    <a:pt x="18096" y="45156"/>
                  </a:lnTo>
                  <a:lnTo>
                    <a:pt x="17689" y="48919"/>
                  </a:lnTo>
                  <a:close/>
                  <a:moveTo>
                    <a:pt x="18658" y="48919"/>
                  </a:moveTo>
                  <a:lnTo>
                    <a:pt x="18236" y="45156"/>
                  </a:lnTo>
                  <a:lnTo>
                    <a:pt x="18658" y="41393"/>
                  </a:lnTo>
                  <a:lnTo>
                    <a:pt x="19049" y="45156"/>
                  </a:lnTo>
                  <a:lnTo>
                    <a:pt x="18658" y="48919"/>
                  </a:lnTo>
                  <a:close/>
                  <a:moveTo>
                    <a:pt x="19611" y="48919"/>
                  </a:moveTo>
                  <a:lnTo>
                    <a:pt x="19189" y="45156"/>
                  </a:lnTo>
                  <a:lnTo>
                    <a:pt x="19611" y="41393"/>
                  </a:lnTo>
                  <a:lnTo>
                    <a:pt x="20018" y="45156"/>
                  </a:lnTo>
                  <a:lnTo>
                    <a:pt x="19611" y="48919"/>
                  </a:lnTo>
                  <a:close/>
                  <a:moveTo>
                    <a:pt x="20580" y="48919"/>
                  </a:moveTo>
                  <a:lnTo>
                    <a:pt x="20174" y="45156"/>
                  </a:lnTo>
                  <a:lnTo>
                    <a:pt x="20580" y="41393"/>
                  </a:lnTo>
                  <a:lnTo>
                    <a:pt x="21002" y="45156"/>
                  </a:lnTo>
                  <a:lnTo>
                    <a:pt x="20580" y="48919"/>
                  </a:lnTo>
                  <a:close/>
                  <a:moveTo>
                    <a:pt x="21534" y="48919"/>
                  </a:moveTo>
                  <a:lnTo>
                    <a:pt x="21143" y="45156"/>
                  </a:lnTo>
                  <a:lnTo>
                    <a:pt x="21534" y="41393"/>
                  </a:lnTo>
                  <a:lnTo>
                    <a:pt x="21955" y="45156"/>
                  </a:lnTo>
                  <a:lnTo>
                    <a:pt x="21534" y="48919"/>
                  </a:lnTo>
                  <a:close/>
                  <a:moveTo>
                    <a:pt x="22502" y="48919"/>
                  </a:moveTo>
                  <a:lnTo>
                    <a:pt x="22096" y="45156"/>
                  </a:lnTo>
                  <a:lnTo>
                    <a:pt x="22502" y="41393"/>
                  </a:lnTo>
                  <a:lnTo>
                    <a:pt x="22924" y="45156"/>
                  </a:lnTo>
                  <a:lnTo>
                    <a:pt x="22502" y="48919"/>
                  </a:lnTo>
                  <a:close/>
                  <a:moveTo>
                    <a:pt x="23456" y="48919"/>
                  </a:moveTo>
                  <a:lnTo>
                    <a:pt x="23065" y="45156"/>
                  </a:lnTo>
                  <a:lnTo>
                    <a:pt x="23456" y="41393"/>
                  </a:lnTo>
                  <a:lnTo>
                    <a:pt x="23878" y="45156"/>
                  </a:lnTo>
                  <a:lnTo>
                    <a:pt x="23456" y="48919"/>
                  </a:lnTo>
                  <a:close/>
                  <a:moveTo>
                    <a:pt x="24425" y="48919"/>
                  </a:moveTo>
                  <a:lnTo>
                    <a:pt x="24018" y="45156"/>
                  </a:lnTo>
                  <a:lnTo>
                    <a:pt x="24425" y="41393"/>
                  </a:lnTo>
                  <a:lnTo>
                    <a:pt x="24846" y="45156"/>
                  </a:lnTo>
                  <a:lnTo>
                    <a:pt x="24425" y="48919"/>
                  </a:lnTo>
                  <a:close/>
                  <a:moveTo>
                    <a:pt x="25378" y="48919"/>
                  </a:moveTo>
                  <a:lnTo>
                    <a:pt x="24987" y="45156"/>
                  </a:lnTo>
                  <a:lnTo>
                    <a:pt x="25378" y="41393"/>
                  </a:lnTo>
                  <a:lnTo>
                    <a:pt x="25800" y="45156"/>
                  </a:lnTo>
                  <a:lnTo>
                    <a:pt x="25378" y="48919"/>
                  </a:lnTo>
                  <a:close/>
                  <a:moveTo>
                    <a:pt x="26362" y="48919"/>
                  </a:moveTo>
                  <a:lnTo>
                    <a:pt x="25940" y="45156"/>
                  </a:lnTo>
                  <a:lnTo>
                    <a:pt x="26362" y="41393"/>
                  </a:lnTo>
                  <a:lnTo>
                    <a:pt x="26769" y="45156"/>
                  </a:lnTo>
                  <a:lnTo>
                    <a:pt x="26362" y="48919"/>
                  </a:lnTo>
                  <a:close/>
                  <a:moveTo>
                    <a:pt x="27331" y="48919"/>
                  </a:moveTo>
                  <a:lnTo>
                    <a:pt x="26909" y="45156"/>
                  </a:lnTo>
                  <a:lnTo>
                    <a:pt x="27331" y="41393"/>
                  </a:lnTo>
                  <a:lnTo>
                    <a:pt x="27722" y="45156"/>
                  </a:lnTo>
                  <a:lnTo>
                    <a:pt x="27331" y="48919"/>
                  </a:lnTo>
                  <a:close/>
                  <a:moveTo>
                    <a:pt x="28284" y="48919"/>
                  </a:moveTo>
                  <a:lnTo>
                    <a:pt x="27863" y="45156"/>
                  </a:lnTo>
                  <a:lnTo>
                    <a:pt x="28284" y="41393"/>
                  </a:lnTo>
                  <a:lnTo>
                    <a:pt x="28691" y="45156"/>
                  </a:lnTo>
                  <a:lnTo>
                    <a:pt x="28284" y="48919"/>
                  </a:lnTo>
                  <a:close/>
                  <a:moveTo>
                    <a:pt x="29253" y="48919"/>
                  </a:moveTo>
                  <a:lnTo>
                    <a:pt x="28831" y="45156"/>
                  </a:lnTo>
                  <a:lnTo>
                    <a:pt x="29253" y="41393"/>
                  </a:lnTo>
                  <a:lnTo>
                    <a:pt x="29644" y="45156"/>
                  </a:lnTo>
                  <a:lnTo>
                    <a:pt x="29253" y="48919"/>
                  </a:lnTo>
                  <a:close/>
                  <a:moveTo>
                    <a:pt x="30207" y="48919"/>
                  </a:moveTo>
                  <a:lnTo>
                    <a:pt x="29785" y="45156"/>
                  </a:lnTo>
                  <a:lnTo>
                    <a:pt x="30207" y="41393"/>
                  </a:lnTo>
                  <a:lnTo>
                    <a:pt x="30613" y="45156"/>
                  </a:lnTo>
                  <a:lnTo>
                    <a:pt x="30207" y="48919"/>
                  </a:lnTo>
                  <a:close/>
                  <a:moveTo>
                    <a:pt x="31175" y="48919"/>
                  </a:moveTo>
                  <a:lnTo>
                    <a:pt x="30754" y="45156"/>
                  </a:lnTo>
                  <a:lnTo>
                    <a:pt x="31175" y="41393"/>
                  </a:lnTo>
                  <a:lnTo>
                    <a:pt x="31566" y="45156"/>
                  </a:lnTo>
                  <a:lnTo>
                    <a:pt x="31175" y="48919"/>
                  </a:lnTo>
                  <a:close/>
                  <a:moveTo>
                    <a:pt x="32129" y="48919"/>
                  </a:moveTo>
                  <a:lnTo>
                    <a:pt x="31738" y="45156"/>
                  </a:lnTo>
                  <a:lnTo>
                    <a:pt x="32129" y="41393"/>
                  </a:lnTo>
                  <a:lnTo>
                    <a:pt x="32551" y="45156"/>
                  </a:lnTo>
                  <a:lnTo>
                    <a:pt x="32129" y="48919"/>
                  </a:lnTo>
                  <a:close/>
                  <a:moveTo>
                    <a:pt x="33098" y="48919"/>
                  </a:moveTo>
                  <a:lnTo>
                    <a:pt x="32691" y="45156"/>
                  </a:lnTo>
                  <a:lnTo>
                    <a:pt x="33098" y="41393"/>
                  </a:lnTo>
                  <a:lnTo>
                    <a:pt x="33519" y="45156"/>
                  </a:lnTo>
                  <a:lnTo>
                    <a:pt x="33098" y="48919"/>
                  </a:lnTo>
                  <a:close/>
                  <a:moveTo>
                    <a:pt x="34051" y="48919"/>
                  </a:moveTo>
                  <a:lnTo>
                    <a:pt x="33660" y="45156"/>
                  </a:lnTo>
                  <a:lnTo>
                    <a:pt x="34051" y="41393"/>
                  </a:lnTo>
                  <a:lnTo>
                    <a:pt x="34473" y="45156"/>
                  </a:lnTo>
                  <a:lnTo>
                    <a:pt x="34051" y="48919"/>
                  </a:lnTo>
                  <a:close/>
                  <a:moveTo>
                    <a:pt x="35020" y="48919"/>
                  </a:moveTo>
                  <a:lnTo>
                    <a:pt x="34613" y="45156"/>
                  </a:lnTo>
                  <a:lnTo>
                    <a:pt x="35020" y="41393"/>
                  </a:lnTo>
                  <a:lnTo>
                    <a:pt x="35442" y="45156"/>
                  </a:lnTo>
                  <a:lnTo>
                    <a:pt x="35020" y="48919"/>
                  </a:lnTo>
                  <a:close/>
                  <a:moveTo>
                    <a:pt x="35973" y="48919"/>
                  </a:moveTo>
                  <a:lnTo>
                    <a:pt x="35582" y="45156"/>
                  </a:lnTo>
                  <a:lnTo>
                    <a:pt x="35973" y="41393"/>
                  </a:lnTo>
                  <a:lnTo>
                    <a:pt x="36395" y="45156"/>
                  </a:lnTo>
                  <a:lnTo>
                    <a:pt x="35973" y="48919"/>
                  </a:lnTo>
                  <a:close/>
                  <a:moveTo>
                    <a:pt x="36942" y="48919"/>
                  </a:moveTo>
                  <a:lnTo>
                    <a:pt x="36536" y="45156"/>
                  </a:lnTo>
                  <a:lnTo>
                    <a:pt x="36942" y="41393"/>
                  </a:lnTo>
                  <a:lnTo>
                    <a:pt x="37364" y="45156"/>
                  </a:lnTo>
                  <a:lnTo>
                    <a:pt x="36942" y="48919"/>
                  </a:lnTo>
                  <a:close/>
                  <a:moveTo>
                    <a:pt x="37926" y="48919"/>
                  </a:moveTo>
                  <a:lnTo>
                    <a:pt x="37504" y="45156"/>
                  </a:lnTo>
                  <a:lnTo>
                    <a:pt x="37926" y="41393"/>
                  </a:lnTo>
                  <a:lnTo>
                    <a:pt x="38317" y="45156"/>
                  </a:lnTo>
                  <a:lnTo>
                    <a:pt x="37926" y="48919"/>
                  </a:lnTo>
                  <a:close/>
                  <a:moveTo>
                    <a:pt x="38880" y="48919"/>
                  </a:moveTo>
                  <a:lnTo>
                    <a:pt x="38458" y="45156"/>
                  </a:lnTo>
                  <a:lnTo>
                    <a:pt x="38880" y="41393"/>
                  </a:lnTo>
                  <a:lnTo>
                    <a:pt x="39286" y="45156"/>
                  </a:lnTo>
                  <a:lnTo>
                    <a:pt x="38880" y="48919"/>
                  </a:lnTo>
                  <a:close/>
                  <a:moveTo>
                    <a:pt x="843" y="44571"/>
                  </a:moveTo>
                  <a:lnTo>
                    <a:pt x="421" y="40641"/>
                  </a:lnTo>
                  <a:lnTo>
                    <a:pt x="843" y="36878"/>
                  </a:lnTo>
                  <a:lnTo>
                    <a:pt x="1250" y="40641"/>
                  </a:lnTo>
                  <a:lnTo>
                    <a:pt x="843" y="44571"/>
                  </a:lnTo>
                  <a:close/>
                  <a:moveTo>
                    <a:pt x="1812" y="44571"/>
                  </a:moveTo>
                  <a:lnTo>
                    <a:pt x="1390" y="40641"/>
                  </a:lnTo>
                  <a:lnTo>
                    <a:pt x="1812" y="36878"/>
                  </a:lnTo>
                  <a:lnTo>
                    <a:pt x="2203" y="40641"/>
                  </a:lnTo>
                  <a:lnTo>
                    <a:pt x="1812" y="44571"/>
                  </a:lnTo>
                  <a:close/>
                  <a:moveTo>
                    <a:pt x="2765" y="44571"/>
                  </a:moveTo>
                  <a:lnTo>
                    <a:pt x="2344" y="40641"/>
                  </a:lnTo>
                  <a:lnTo>
                    <a:pt x="2765" y="36878"/>
                  </a:lnTo>
                  <a:lnTo>
                    <a:pt x="3187" y="40641"/>
                  </a:lnTo>
                  <a:lnTo>
                    <a:pt x="2765" y="44571"/>
                  </a:lnTo>
                  <a:close/>
                  <a:moveTo>
                    <a:pt x="3719" y="44571"/>
                  </a:moveTo>
                  <a:lnTo>
                    <a:pt x="3328" y="40641"/>
                  </a:lnTo>
                  <a:lnTo>
                    <a:pt x="3719" y="36878"/>
                  </a:lnTo>
                  <a:lnTo>
                    <a:pt x="4141" y="40641"/>
                  </a:lnTo>
                  <a:lnTo>
                    <a:pt x="3719" y="44571"/>
                  </a:lnTo>
                  <a:close/>
                  <a:moveTo>
                    <a:pt x="4688" y="44571"/>
                  </a:moveTo>
                  <a:lnTo>
                    <a:pt x="4281" y="40641"/>
                  </a:lnTo>
                  <a:lnTo>
                    <a:pt x="4688" y="36878"/>
                  </a:lnTo>
                  <a:lnTo>
                    <a:pt x="5110" y="40641"/>
                  </a:lnTo>
                  <a:lnTo>
                    <a:pt x="4688" y="44571"/>
                  </a:lnTo>
                  <a:close/>
                  <a:moveTo>
                    <a:pt x="5641" y="44571"/>
                  </a:moveTo>
                  <a:lnTo>
                    <a:pt x="5250" y="40641"/>
                  </a:lnTo>
                  <a:lnTo>
                    <a:pt x="5641" y="36878"/>
                  </a:lnTo>
                  <a:lnTo>
                    <a:pt x="6063" y="40641"/>
                  </a:lnTo>
                  <a:lnTo>
                    <a:pt x="5641" y="44571"/>
                  </a:lnTo>
                  <a:close/>
                  <a:moveTo>
                    <a:pt x="6610" y="44571"/>
                  </a:moveTo>
                  <a:lnTo>
                    <a:pt x="6203" y="40641"/>
                  </a:lnTo>
                  <a:lnTo>
                    <a:pt x="6610" y="36878"/>
                  </a:lnTo>
                  <a:lnTo>
                    <a:pt x="7032" y="40641"/>
                  </a:lnTo>
                  <a:lnTo>
                    <a:pt x="6610" y="44571"/>
                  </a:lnTo>
                  <a:close/>
                  <a:moveTo>
                    <a:pt x="7563" y="44571"/>
                  </a:moveTo>
                  <a:lnTo>
                    <a:pt x="7172" y="40641"/>
                  </a:lnTo>
                  <a:lnTo>
                    <a:pt x="7563" y="36878"/>
                  </a:lnTo>
                  <a:lnTo>
                    <a:pt x="7985" y="40641"/>
                  </a:lnTo>
                  <a:lnTo>
                    <a:pt x="7563" y="44571"/>
                  </a:lnTo>
                  <a:close/>
                  <a:moveTo>
                    <a:pt x="8532" y="44571"/>
                  </a:moveTo>
                  <a:lnTo>
                    <a:pt x="8126" y="40641"/>
                  </a:lnTo>
                  <a:lnTo>
                    <a:pt x="8532" y="36878"/>
                  </a:lnTo>
                  <a:lnTo>
                    <a:pt x="8954" y="40641"/>
                  </a:lnTo>
                  <a:lnTo>
                    <a:pt x="8532" y="44571"/>
                  </a:lnTo>
                  <a:close/>
                  <a:moveTo>
                    <a:pt x="9516" y="44571"/>
                  </a:moveTo>
                  <a:lnTo>
                    <a:pt x="9094" y="40641"/>
                  </a:lnTo>
                  <a:lnTo>
                    <a:pt x="9516" y="36878"/>
                  </a:lnTo>
                  <a:lnTo>
                    <a:pt x="9907" y="40641"/>
                  </a:lnTo>
                  <a:lnTo>
                    <a:pt x="9516" y="44571"/>
                  </a:lnTo>
                  <a:close/>
                  <a:moveTo>
                    <a:pt x="10470" y="44571"/>
                  </a:moveTo>
                  <a:lnTo>
                    <a:pt x="10048" y="40641"/>
                  </a:lnTo>
                  <a:lnTo>
                    <a:pt x="10470" y="36878"/>
                  </a:lnTo>
                  <a:lnTo>
                    <a:pt x="10876" y="40641"/>
                  </a:lnTo>
                  <a:lnTo>
                    <a:pt x="10470" y="44571"/>
                  </a:lnTo>
                  <a:close/>
                  <a:moveTo>
                    <a:pt x="11438" y="44571"/>
                  </a:moveTo>
                  <a:lnTo>
                    <a:pt x="11017" y="40641"/>
                  </a:lnTo>
                  <a:lnTo>
                    <a:pt x="11438" y="36878"/>
                  </a:lnTo>
                  <a:lnTo>
                    <a:pt x="11829" y="40641"/>
                  </a:lnTo>
                  <a:lnTo>
                    <a:pt x="11438" y="44571"/>
                  </a:lnTo>
                  <a:close/>
                  <a:moveTo>
                    <a:pt x="12392" y="44571"/>
                  </a:moveTo>
                  <a:lnTo>
                    <a:pt x="11970" y="40641"/>
                  </a:lnTo>
                  <a:lnTo>
                    <a:pt x="12392" y="36878"/>
                  </a:lnTo>
                  <a:lnTo>
                    <a:pt x="12798" y="40641"/>
                  </a:lnTo>
                  <a:lnTo>
                    <a:pt x="12392" y="44571"/>
                  </a:lnTo>
                  <a:close/>
                  <a:moveTo>
                    <a:pt x="13361" y="44571"/>
                  </a:moveTo>
                  <a:lnTo>
                    <a:pt x="12939" y="40641"/>
                  </a:lnTo>
                  <a:lnTo>
                    <a:pt x="13361" y="36878"/>
                  </a:lnTo>
                  <a:lnTo>
                    <a:pt x="13751" y="40641"/>
                  </a:lnTo>
                  <a:lnTo>
                    <a:pt x="13361" y="44571"/>
                  </a:lnTo>
                  <a:close/>
                  <a:moveTo>
                    <a:pt x="14314" y="44571"/>
                  </a:moveTo>
                  <a:lnTo>
                    <a:pt x="13892" y="40641"/>
                  </a:lnTo>
                  <a:lnTo>
                    <a:pt x="14314" y="36878"/>
                  </a:lnTo>
                  <a:lnTo>
                    <a:pt x="14736" y="40641"/>
                  </a:lnTo>
                  <a:lnTo>
                    <a:pt x="14314" y="44571"/>
                  </a:lnTo>
                  <a:close/>
                  <a:moveTo>
                    <a:pt x="15283" y="44571"/>
                  </a:moveTo>
                  <a:lnTo>
                    <a:pt x="14876" y="40641"/>
                  </a:lnTo>
                  <a:lnTo>
                    <a:pt x="15283" y="36878"/>
                  </a:lnTo>
                  <a:lnTo>
                    <a:pt x="15705" y="40641"/>
                  </a:lnTo>
                  <a:lnTo>
                    <a:pt x="15283" y="44571"/>
                  </a:lnTo>
                  <a:close/>
                  <a:moveTo>
                    <a:pt x="16236" y="44571"/>
                  </a:moveTo>
                  <a:lnTo>
                    <a:pt x="15845" y="40641"/>
                  </a:lnTo>
                  <a:lnTo>
                    <a:pt x="16236" y="36878"/>
                  </a:lnTo>
                  <a:lnTo>
                    <a:pt x="16658" y="40641"/>
                  </a:lnTo>
                  <a:lnTo>
                    <a:pt x="16236" y="44571"/>
                  </a:lnTo>
                  <a:close/>
                  <a:moveTo>
                    <a:pt x="17205" y="44571"/>
                  </a:moveTo>
                  <a:lnTo>
                    <a:pt x="16799" y="40641"/>
                  </a:lnTo>
                  <a:lnTo>
                    <a:pt x="17205" y="36878"/>
                  </a:lnTo>
                  <a:lnTo>
                    <a:pt x="17627" y="40641"/>
                  </a:lnTo>
                  <a:lnTo>
                    <a:pt x="17205" y="44571"/>
                  </a:lnTo>
                  <a:close/>
                  <a:moveTo>
                    <a:pt x="18158" y="44571"/>
                  </a:moveTo>
                  <a:lnTo>
                    <a:pt x="17767" y="40641"/>
                  </a:lnTo>
                  <a:lnTo>
                    <a:pt x="18158" y="36878"/>
                  </a:lnTo>
                  <a:lnTo>
                    <a:pt x="18580" y="40641"/>
                  </a:lnTo>
                  <a:lnTo>
                    <a:pt x="18158" y="44571"/>
                  </a:lnTo>
                  <a:close/>
                  <a:moveTo>
                    <a:pt x="19127" y="44571"/>
                  </a:moveTo>
                  <a:lnTo>
                    <a:pt x="18721" y="40641"/>
                  </a:lnTo>
                  <a:lnTo>
                    <a:pt x="19127" y="36878"/>
                  </a:lnTo>
                  <a:lnTo>
                    <a:pt x="19549" y="40641"/>
                  </a:lnTo>
                  <a:lnTo>
                    <a:pt x="19127" y="44571"/>
                  </a:lnTo>
                  <a:close/>
                  <a:moveTo>
                    <a:pt x="20080" y="44571"/>
                  </a:moveTo>
                  <a:lnTo>
                    <a:pt x="19690" y="40641"/>
                  </a:lnTo>
                  <a:lnTo>
                    <a:pt x="20080" y="36878"/>
                  </a:lnTo>
                  <a:lnTo>
                    <a:pt x="20502" y="40641"/>
                  </a:lnTo>
                  <a:lnTo>
                    <a:pt x="20080" y="44571"/>
                  </a:lnTo>
                  <a:close/>
                  <a:moveTo>
                    <a:pt x="21065" y="44571"/>
                  </a:moveTo>
                  <a:lnTo>
                    <a:pt x="20643" y="40641"/>
                  </a:lnTo>
                  <a:lnTo>
                    <a:pt x="21065" y="36878"/>
                  </a:lnTo>
                  <a:lnTo>
                    <a:pt x="21471" y="40641"/>
                  </a:lnTo>
                  <a:lnTo>
                    <a:pt x="21065" y="44571"/>
                  </a:lnTo>
                  <a:close/>
                  <a:moveTo>
                    <a:pt x="22034" y="44571"/>
                  </a:moveTo>
                  <a:lnTo>
                    <a:pt x="21612" y="40641"/>
                  </a:lnTo>
                  <a:lnTo>
                    <a:pt x="22034" y="36878"/>
                  </a:lnTo>
                  <a:lnTo>
                    <a:pt x="22424" y="40641"/>
                  </a:lnTo>
                  <a:lnTo>
                    <a:pt x="22034" y="44571"/>
                  </a:lnTo>
                  <a:close/>
                  <a:moveTo>
                    <a:pt x="22987" y="44571"/>
                  </a:moveTo>
                  <a:lnTo>
                    <a:pt x="22565" y="40641"/>
                  </a:lnTo>
                  <a:lnTo>
                    <a:pt x="22987" y="36878"/>
                  </a:lnTo>
                  <a:lnTo>
                    <a:pt x="23393" y="40641"/>
                  </a:lnTo>
                  <a:lnTo>
                    <a:pt x="22987" y="44571"/>
                  </a:lnTo>
                  <a:close/>
                  <a:moveTo>
                    <a:pt x="23956" y="44571"/>
                  </a:moveTo>
                  <a:lnTo>
                    <a:pt x="23534" y="40641"/>
                  </a:lnTo>
                  <a:lnTo>
                    <a:pt x="23956" y="36878"/>
                  </a:lnTo>
                  <a:lnTo>
                    <a:pt x="24346" y="40641"/>
                  </a:lnTo>
                  <a:lnTo>
                    <a:pt x="23956" y="44571"/>
                  </a:lnTo>
                  <a:close/>
                  <a:moveTo>
                    <a:pt x="24909" y="44571"/>
                  </a:moveTo>
                  <a:lnTo>
                    <a:pt x="24487" y="40641"/>
                  </a:lnTo>
                  <a:lnTo>
                    <a:pt x="24909" y="36878"/>
                  </a:lnTo>
                  <a:lnTo>
                    <a:pt x="25315" y="40641"/>
                  </a:lnTo>
                  <a:lnTo>
                    <a:pt x="24909" y="44571"/>
                  </a:lnTo>
                  <a:close/>
                  <a:moveTo>
                    <a:pt x="25878" y="44571"/>
                  </a:moveTo>
                  <a:lnTo>
                    <a:pt x="25456" y="40641"/>
                  </a:lnTo>
                  <a:lnTo>
                    <a:pt x="25878" y="36878"/>
                  </a:lnTo>
                  <a:lnTo>
                    <a:pt x="26300" y="40641"/>
                  </a:lnTo>
                  <a:lnTo>
                    <a:pt x="25878" y="44571"/>
                  </a:lnTo>
                  <a:close/>
                  <a:moveTo>
                    <a:pt x="26831" y="44571"/>
                  </a:moveTo>
                  <a:lnTo>
                    <a:pt x="26440" y="40641"/>
                  </a:lnTo>
                  <a:lnTo>
                    <a:pt x="26831" y="36878"/>
                  </a:lnTo>
                  <a:lnTo>
                    <a:pt x="27253" y="40641"/>
                  </a:lnTo>
                  <a:lnTo>
                    <a:pt x="26831" y="44571"/>
                  </a:lnTo>
                  <a:close/>
                  <a:moveTo>
                    <a:pt x="27800" y="44571"/>
                  </a:moveTo>
                  <a:lnTo>
                    <a:pt x="27394" y="40641"/>
                  </a:lnTo>
                  <a:lnTo>
                    <a:pt x="27800" y="36878"/>
                  </a:lnTo>
                  <a:lnTo>
                    <a:pt x="28222" y="40641"/>
                  </a:lnTo>
                  <a:lnTo>
                    <a:pt x="27800" y="44571"/>
                  </a:lnTo>
                  <a:close/>
                  <a:moveTo>
                    <a:pt x="28753" y="44571"/>
                  </a:moveTo>
                  <a:lnTo>
                    <a:pt x="28363" y="40641"/>
                  </a:lnTo>
                  <a:lnTo>
                    <a:pt x="28753" y="36878"/>
                  </a:lnTo>
                  <a:lnTo>
                    <a:pt x="29175" y="40641"/>
                  </a:lnTo>
                  <a:lnTo>
                    <a:pt x="28753" y="44571"/>
                  </a:lnTo>
                  <a:close/>
                  <a:moveTo>
                    <a:pt x="29722" y="44571"/>
                  </a:moveTo>
                  <a:lnTo>
                    <a:pt x="29316" y="40641"/>
                  </a:lnTo>
                  <a:lnTo>
                    <a:pt x="29722" y="36878"/>
                  </a:lnTo>
                  <a:lnTo>
                    <a:pt x="30144" y="40641"/>
                  </a:lnTo>
                  <a:lnTo>
                    <a:pt x="29722" y="44571"/>
                  </a:lnTo>
                  <a:close/>
                  <a:moveTo>
                    <a:pt x="30675" y="44571"/>
                  </a:moveTo>
                  <a:lnTo>
                    <a:pt x="30285" y="40641"/>
                  </a:lnTo>
                  <a:lnTo>
                    <a:pt x="30675" y="36878"/>
                  </a:lnTo>
                  <a:lnTo>
                    <a:pt x="31097" y="40641"/>
                  </a:lnTo>
                  <a:lnTo>
                    <a:pt x="30675" y="44571"/>
                  </a:lnTo>
                  <a:close/>
                  <a:moveTo>
                    <a:pt x="31644" y="44571"/>
                  </a:moveTo>
                  <a:lnTo>
                    <a:pt x="31238" y="40641"/>
                  </a:lnTo>
                  <a:lnTo>
                    <a:pt x="31644" y="36878"/>
                  </a:lnTo>
                  <a:lnTo>
                    <a:pt x="32066" y="40641"/>
                  </a:lnTo>
                  <a:lnTo>
                    <a:pt x="31644" y="44571"/>
                  </a:lnTo>
                  <a:close/>
                  <a:moveTo>
                    <a:pt x="32629" y="44571"/>
                  </a:moveTo>
                  <a:lnTo>
                    <a:pt x="32207" y="40641"/>
                  </a:lnTo>
                  <a:lnTo>
                    <a:pt x="32629" y="36878"/>
                  </a:lnTo>
                  <a:lnTo>
                    <a:pt x="33019" y="40641"/>
                  </a:lnTo>
                  <a:lnTo>
                    <a:pt x="32629" y="44571"/>
                  </a:lnTo>
                  <a:close/>
                  <a:moveTo>
                    <a:pt x="33582" y="44571"/>
                  </a:moveTo>
                  <a:lnTo>
                    <a:pt x="33160" y="40641"/>
                  </a:lnTo>
                  <a:lnTo>
                    <a:pt x="33582" y="36878"/>
                  </a:lnTo>
                  <a:lnTo>
                    <a:pt x="33988" y="40641"/>
                  </a:lnTo>
                  <a:lnTo>
                    <a:pt x="33582" y="44571"/>
                  </a:lnTo>
                  <a:close/>
                  <a:moveTo>
                    <a:pt x="34551" y="44571"/>
                  </a:moveTo>
                  <a:lnTo>
                    <a:pt x="34129" y="40641"/>
                  </a:lnTo>
                  <a:lnTo>
                    <a:pt x="34551" y="36878"/>
                  </a:lnTo>
                  <a:lnTo>
                    <a:pt x="34942" y="40641"/>
                  </a:lnTo>
                  <a:lnTo>
                    <a:pt x="34551" y="44571"/>
                  </a:lnTo>
                  <a:close/>
                  <a:moveTo>
                    <a:pt x="35504" y="44571"/>
                  </a:moveTo>
                  <a:lnTo>
                    <a:pt x="35082" y="40641"/>
                  </a:lnTo>
                  <a:lnTo>
                    <a:pt x="35504" y="36878"/>
                  </a:lnTo>
                  <a:lnTo>
                    <a:pt x="35910" y="40641"/>
                  </a:lnTo>
                  <a:lnTo>
                    <a:pt x="35504" y="44571"/>
                  </a:lnTo>
                  <a:close/>
                  <a:moveTo>
                    <a:pt x="36473" y="44571"/>
                  </a:moveTo>
                  <a:lnTo>
                    <a:pt x="36051" y="40641"/>
                  </a:lnTo>
                  <a:lnTo>
                    <a:pt x="36473" y="36878"/>
                  </a:lnTo>
                  <a:lnTo>
                    <a:pt x="36864" y="40641"/>
                  </a:lnTo>
                  <a:lnTo>
                    <a:pt x="36473" y="44571"/>
                  </a:lnTo>
                  <a:close/>
                  <a:moveTo>
                    <a:pt x="37426" y="44571"/>
                  </a:moveTo>
                  <a:lnTo>
                    <a:pt x="37004" y="40641"/>
                  </a:lnTo>
                  <a:lnTo>
                    <a:pt x="37426" y="36878"/>
                  </a:lnTo>
                  <a:lnTo>
                    <a:pt x="37848" y="40641"/>
                  </a:lnTo>
                  <a:lnTo>
                    <a:pt x="37426" y="44571"/>
                  </a:lnTo>
                  <a:close/>
                  <a:moveTo>
                    <a:pt x="38395" y="44571"/>
                  </a:moveTo>
                  <a:lnTo>
                    <a:pt x="37989" y="40641"/>
                  </a:lnTo>
                  <a:lnTo>
                    <a:pt x="38395" y="36878"/>
                  </a:lnTo>
                  <a:lnTo>
                    <a:pt x="38817" y="40641"/>
                  </a:lnTo>
                  <a:lnTo>
                    <a:pt x="38395" y="44571"/>
                  </a:lnTo>
                  <a:close/>
                  <a:moveTo>
                    <a:pt x="39348" y="44571"/>
                  </a:moveTo>
                  <a:lnTo>
                    <a:pt x="38958" y="40641"/>
                  </a:lnTo>
                  <a:lnTo>
                    <a:pt x="39348" y="36878"/>
                  </a:lnTo>
                  <a:lnTo>
                    <a:pt x="39770" y="40641"/>
                  </a:lnTo>
                  <a:lnTo>
                    <a:pt x="39348" y="44571"/>
                  </a:lnTo>
                  <a:close/>
                  <a:moveTo>
                    <a:pt x="1312" y="40055"/>
                  </a:moveTo>
                  <a:lnTo>
                    <a:pt x="921" y="36292"/>
                  </a:lnTo>
                  <a:lnTo>
                    <a:pt x="1312" y="32362"/>
                  </a:lnTo>
                  <a:lnTo>
                    <a:pt x="1734" y="36292"/>
                  </a:lnTo>
                  <a:lnTo>
                    <a:pt x="1312" y="40055"/>
                  </a:lnTo>
                  <a:close/>
                  <a:moveTo>
                    <a:pt x="2281" y="40055"/>
                  </a:moveTo>
                  <a:lnTo>
                    <a:pt x="1875" y="36292"/>
                  </a:lnTo>
                  <a:lnTo>
                    <a:pt x="2281" y="32362"/>
                  </a:lnTo>
                  <a:lnTo>
                    <a:pt x="2703" y="36292"/>
                  </a:lnTo>
                  <a:lnTo>
                    <a:pt x="2281" y="40055"/>
                  </a:lnTo>
                  <a:close/>
                  <a:moveTo>
                    <a:pt x="3266" y="40055"/>
                  </a:moveTo>
                  <a:lnTo>
                    <a:pt x="2844" y="36292"/>
                  </a:lnTo>
                  <a:lnTo>
                    <a:pt x="3266" y="32362"/>
                  </a:lnTo>
                  <a:lnTo>
                    <a:pt x="3656" y="36292"/>
                  </a:lnTo>
                  <a:lnTo>
                    <a:pt x="3266" y="40055"/>
                  </a:lnTo>
                  <a:close/>
                  <a:moveTo>
                    <a:pt x="4219" y="40055"/>
                  </a:moveTo>
                  <a:lnTo>
                    <a:pt x="3797" y="36292"/>
                  </a:lnTo>
                  <a:lnTo>
                    <a:pt x="4219" y="32362"/>
                  </a:lnTo>
                  <a:lnTo>
                    <a:pt x="4609" y="36292"/>
                  </a:lnTo>
                  <a:lnTo>
                    <a:pt x="4219" y="40055"/>
                  </a:lnTo>
                  <a:close/>
                  <a:moveTo>
                    <a:pt x="5172" y="40055"/>
                  </a:moveTo>
                  <a:lnTo>
                    <a:pt x="4750" y="36292"/>
                  </a:lnTo>
                  <a:lnTo>
                    <a:pt x="5172" y="32362"/>
                  </a:lnTo>
                  <a:lnTo>
                    <a:pt x="5578" y="36292"/>
                  </a:lnTo>
                  <a:lnTo>
                    <a:pt x="5172" y="40055"/>
                  </a:lnTo>
                  <a:close/>
                  <a:moveTo>
                    <a:pt x="6141" y="40055"/>
                  </a:moveTo>
                  <a:lnTo>
                    <a:pt x="5719" y="36292"/>
                  </a:lnTo>
                  <a:lnTo>
                    <a:pt x="6141" y="32362"/>
                  </a:lnTo>
                  <a:lnTo>
                    <a:pt x="6532" y="36292"/>
                  </a:lnTo>
                  <a:lnTo>
                    <a:pt x="6141" y="40055"/>
                  </a:lnTo>
                  <a:close/>
                  <a:moveTo>
                    <a:pt x="7094" y="40055"/>
                  </a:moveTo>
                  <a:lnTo>
                    <a:pt x="6672" y="36292"/>
                  </a:lnTo>
                  <a:lnTo>
                    <a:pt x="7094" y="32362"/>
                  </a:lnTo>
                  <a:lnTo>
                    <a:pt x="7500" y="36292"/>
                  </a:lnTo>
                  <a:lnTo>
                    <a:pt x="7094" y="40055"/>
                  </a:lnTo>
                  <a:close/>
                  <a:moveTo>
                    <a:pt x="8063" y="40055"/>
                  </a:moveTo>
                  <a:lnTo>
                    <a:pt x="7641" y="36292"/>
                  </a:lnTo>
                  <a:lnTo>
                    <a:pt x="8063" y="32362"/>
                  </a:lnTo>
                  <a:lnTo>
                    <a:pt x="8454" y="36292"/>
                  </a:lnTo>
                  <a:lnTo>
                    <a:pt x="8063" y="40055"/>
                  </a:lnTo>
                  <a:close/>
                  <a:moveTo>
                    <a:pt x="9016" y="40055"/>
                  </a:moveTo>
                  <a:lnTo>
                    <a:pt x="8626" y="36292"/>
                  </a:lnTo>
                  <a:lnTo>
                    <a:pt x="9016" y="32362"/>
                  </a:lnTo>
                  <a:lnTo>
                    <a:pt x="9438" y="36292"/>
                  </a:lnTo>
                  <a:lnTo>
                    <a:pt x="9016" y="40055"/>
                  </a:lnTo>
                  <a:close/>
                  <a:moveTo>
                    <a:pt x="9985" y="40055"/>
                  </a:moveTo>
                  <a:lnTo>
                    <a:pt x="9579" y="36292"/>
                  </a:lnTo>
                  <a:lnTo>
                    <a:pt x="9985" y="32362"/>
                  </a:lnTo>
                  <a:lnTo>
                    <a:pt x="10407" y="36292"/>
                  </a:lnTo>
                  <a:lnTo>
                    <a:pt x="9985" y="40055"/>
                  </a:lnTo>
                  <a:close/>
                  <a:moveTo>
                    <a:pt x="10938" y="40055"/>
                  </a:moveTo>
                  <a:lnTo>
                    <a:pt x="10548" y="36292"/>
                  </a:lnTo>
                  <a:lnTo>
                    <a:pt x="10938" y="32362"/>
                  </a:lnTo>
                  <a:lnTo>
                    <a:pt x="11360" y="36292"/>
                  </a:lnTo>
                  <a:lnTo>
                    <a:pt x="10938" y="40055"/>
                  </a:lnTo>
                  <a:close/>
                  <a:moveTo>
                    <a:pt x="11907" y="40055"/>
                  </a:moveTo>
                  <a:lnTo>
                    <a:pt x="11501" y="36292"/>
                  </a:lnTo>
                  <a:lnTo>
                    <a:pt x="11907" y="32362"/>
                  </a:lnTo>
                  <a:lnTo>
                    <a:pt x="12329" y="36292"/>
                  </a:lnTo>
                  <a:lnTo>
                    <a:pt x="11907" y="40055"/>
                  </a:lnTo>
                  <a:close/>
                  <a:moveTo>
                    <a:pt x="12861" y="40055"/>
                  </a:moveTo>
                  <a:lnTo>
                    <a:pt x="12470" y="36292"/>
                  </a:lnTo>
                  <a:lnTo>
                    <a:pt x="12861" y="32362"/>
                  </a:lnTo>
                  <a:lnTo>
                    <a:pt x="13282" y="36292"/>
                  </a:lnTo>
                  <a:lnTo>
                    <a:pt x="12861" y="40055"/>
                  </a:lnTo>
                  <a:close/>
                  <a:moveTo>
                    <a:pt x="13829" y="40055"/>
                  </a:moveTo>
                  <a:lnTo>
                    <a:pt x="13423" y="36292"/>
                  </a:lnTo>
                  <a:lnTo>
                    <a:pt x="13829" y="32362"/>
                  </a:lnTo>
                  <a:lnTo>
                    <a:pt x="14251" y="36292"/>
                  </a:lnTo>
                  <a:lnTo>
                    <a:pt x="13829" y="40055"/>
                  </a:lnTo>
                  <a:close/>
                  <a:moveTo>
                    <a:pt x="14814" y="40055"/>
                  </a:moveTo>
                  <a:lnTo>
                    <a:pt x="14392" y="36292"/>
                  </a:lnTo>
                  <a:lnTo>
                    <a:pt x="14814" y="32362"/>
                  </a:lnTo>
                  <a:lnTo>
                    <a:pt x="15205" y="36292"/>
                  </a:lnTo>
                  <a:lnTo>
                    <a:pt x="14814" y="40055"/>
                  </a:lnTo>
                  <a:close/>
                  <a:moveTo>
                    <a:pt x="15767" y="40055"/>
                  </a:moveTo>
                  <a:lnTo>
                    <a:pt x="15345" y="36292"/>
                  </a:lnTo>
                  <a:lnTo>
                    <a:pt x="15767" y="32362"/>
                  </a:lnTo>
                  <a:lnTo>
                    <a:pt x="16173" y="36292"/>
                  </a:lnTo>
                  <a:lnTo>
                    <a:pt x="15767" y="40055"/>
                  </a:lnTo>
                  <a:close/>
                  <a:moveTo>
                    <a:pt x="16736" y="40055"/>
                  </a:moveTo>
                  <a:lnTo>
                    <a:pt x="16314" y="36292"/>
                  </a:lnTo>
                  <a:lnTo>
                    <a:pt x="16736" y="32362"/>
                  </a:lnTo>
                  <a:lnTo>
                    <a:pt x="17127" y="36292"/>
                  </a:lnTo>
                  <a:lnTo>
                    <a:pt x="16736" y="40055"/>
                  </a:lnTo>
                  <a:close/>
                  <a:moveTo>
                    <a:pt x="17689" y="40055"/>
                  </a:moveTo>
                  <a:lnTo>
                    <a:pt x="17267" y="36292"/>
                  </a:lnTo>
                  <a:lnTo>
                    <a:pt x="17689" y="32362"/>
                  </a:lnTo>
                  <a:lnTo>
                    <a:pt x="18096" y="36292"/>
                  </a:lnTo>
                  <a:lnTo>
                    <a:pt x="17689" y="40055"/>
                  </a:lnTo>
                  <a:close/>
                  <a:moveTo>
                    <a:pt x="18658" y="40055"/>
                  </a:moveTo>
                  <a:lnTo>
                    <a:pt x="18236" y="36292"/>
                  </a:lnTo>
                  <a:lnTo>
                    <a:pt x="18658" y="32362"/>
                  </a:lnTo>
                  <a:lnTo>
                    <a:pt x="19049" y="36292"/>
                  </a:lnTo>
                  <a:lnTo>
                    <a:pt x="18658" y="40055"/>
                  </a:lnTo>
                  <a:close/>
                  <a:moveTo>
                    <a:pt x="19611" y="40055"/>
                  </a:moveTo>
                  <a:lnTo>
                    <a:pt x="19189" y="36292"/>
                  </a:lnTo>
                  <a:lnTo>
                    <a:pt x="19611" y="32362"/>
                  </a:lnTo>
                  <a:lnTo>
                    <a:pt x="20018" y="36292"/>
                  </a:lnTo>
                  <a:lnTo>
                    <a:pt x="19611" y="40055"/>
                  </a:lnTo>
                  <a:close/>
                  <a:moveTo>
                    <a:pt x="20580" y="40055"/>
                  </a:moveTo>
                  <a:lnTo>
                    <a:pt x="20174" y="36292"/>
                  </a:lnTo>
                  <a:lnTo>
                    <a:pt x="20580" y="32362"/>
                  </a:lnTo>
                  <a:lnTo>
                    <a:pt x="21002" y="36292"/>
                  </a:lnTo>
                  <a:lnTo>
                    <a:pt x="20580" y="40055"/>
                  </a:lnTo>
                  <a:close/>
                  <a:moveTo>
                    <a:pt x="21534" y="40055"/>
                  </a:moveTo>
                  <a:lnTo>
                    <a:pt x="21143" y="36292"/>
                  </a:lnTo>
                  <a:lnTo>
                    <a:pt x="21534" y="32362"/>
                  </a:lnTo>
                  <a:lnTo>
                    <a:pt x="21955" y="36292"/>
                  </a:lnTo>
                  <a:lnTo>
                    <a:pt x="21534" y="40055"/>
                  </a:lnTo>
                  <a:close/>
                  <a:moveTo>
                    <a:pt x="22502" y="40055"/>
                  </a:moveTo>
                  <a:lnTo>
                    <a:pt x="22096" y="36292"/>
                  </a:lnTo>
                  <a:lnTo>
                    <a:pt x="22502" y="32362"/>
                  </a:lnTo>
                  <a:lnTo>
                    <a:pt x="22924" y="36292"/>
                  </a:lnTo>
                  <a:lnTo>
                    <a:pt x="22502" y="40055"/>
                  </a:lnTo>
                  <a:close/>
                  <a:moveTo>
                    <a:pt x="23456" y="40055"/>
                  </a:moveTo>
                  <a:lnTo>
                    <a:pt x="23065" y="36292"/>
                  </a:lnTo>
                  <a:lnTo>
                    <a:pt x="23456" y="32362"/>
                  </a:lnTo>
                  <a:lnTo>
                    <a:pt x="23878" y="36292"/>
                  </a:lnTo>
                  <a:lnTo>
                    <a:pt x="23456" y="40055"/>
                  </a:lnTo>
                  <a:close/>
                  <a:moveTo>
                    <a:pt x="24425" y="40055"/>
                  </a:moveTo>
                  <a:lnTo>
                    <a:pt x="24018" y="36292"/>
                  </a:lnTo>
                  <a:lnTo>
                    <a:pt x="24425" y="32362"/>
                  </a:lnTo>
                  <a:lnTo>
                    <a:pt x="24846" y="36292"/>
                  </a:lnTo>
                  <a:lnTo>
                    <a:pt x="24425" y="40055"/>
                  </a:lnTo>
                  <a:close/>
                  <a:moveTo>
                    <a:pt x="25378" y="40055"/>
                  </a:moveTo>
                  <a:lnTo>
                    <a:pt x="24987" y="36292"/>
                  </a:lnTo>
                  <a:lnTo>
                    <a:pt x="25378" y="32362"/>
                  </a:lnTo>
                  <a:lnTo>
                    <a:pt x="25800" y="36292"/>
                  </a:lnTo>
                  <a:lnTo>
                    <a:pt x="25378" y="40055"/>
                  </a:lnTo>
                  <a:close/>
                  <a:moveTo>
                    <a:pt x="26362" y="40055"/>
                  </a:moveTo>
                  <a:lnTo>
                    <a:pt x="25940" y="36292"/>
                  </a:lnTo>
                  <a:lnTo>
                    <a:pt x="26362" y="32362"/>
                  </a:lnTo>
                  <a:lnTo>
                    <a:pt x="26769" y="36292"/>
                  </a:lnTo>
                  <a:lnTo>
                    <a:pt x="26362" y="40055"/>
                  </a:lnTo>
                  <a:close/>
                  <a:moveTo>
                    <a:pt x="27331" y="40055"/>
                  </a:moveTo>
                  <a:lnTo>
                    <a:pt x="26909" y="36292"/>
                  </a:lnTo>
                  <a:lnTo>
                    <a:pt x="27331" y="32362"/>
                  </a:lnTo>
                  <a:lnTo>
                    <a:pt x="27722" y="36292"/>
                  </a:lnTo>
                  <a:lnTo>
                    <a:pt x="27331" y="40055"/>
                  </a:lnTo>
                  <a:close/>
                  <a:moveTo>
                    <a:pt x="28284" y="40055"/>
                  </a:moveTo>
                  <a:lnTo>
                    <a:pt x="27863" y="36292"/>
                  </a:lnTo>
                  <a:lnTo>
                    <a:pt x="28284" y="32362"/>
                  </a:lnTo>
                  <a:lnTo>
                    <a:pt x="28691" y="36292"/>
                  </a:lnTo>
                  <a:lnTo>
                    <a:pt x="28284" y="40055"/>
                  </a:lnTo>
                  <a:close/>
                  <a:moveTo>
                    <a:pt x="29253" y="40055"/>
                  </a:moveTo>
                  <a:lnTo>
                    <a:pt x="28831" y="36292"/>
                  </a:lnTo>
                  <a:lnTo>
                    <a:pt x="29253" y="32362"/>
                  </a:lnTo>
                  <a:lnTo>
                    <a:pt x="29644" y="36292"/>
                  </a:lnTo>
                  <a:lnTo>
                    <a:pt x="29253" y="40055"/>
                  </a:lnTo>
                  <a:close/>
                  <a:moveTo>
                    <a:pt x="30207" y="40055"/>
                  </a:moveTo>
                  <a:lnTo>
                    <a:pt x="29785" y="36292"/>
                  </a:lnTo>
                  <a:lnTo>
                    <a:pt x="30207" y="32362"/>
                  </a:lnTo>
                  <a:lnTo>
                    <a:pt x="30613" y="36292"/>
                  </a:lnTo>
                  <a:lnTo>
                    <a:pt x="30207" y="40055"/>
                  </a:lnTo>
                  <a:close/>
                  <a:moveTo>
                    <a:pt x="31175" y="40055"/>
                  </a:moveTo>
                  <a:lnTo>
                    <a:pt x="30754" y="36292"/>
                  </a:lnTo>
                  <a:lnTo>
                    <a:pt x="31175" y="32362"/>
                  </a:lnTo>
                  <a:lnTo>
                    <a:pt x="31566" y="36292"/>
                  </a:lnTo>
                  <a:lnTo>
                    <a:pt x="31175" y="40055"/>
                  </a:lnTo>
                  <a:close/>
                  <a:moveTo>
                    <a:pt x="32129" y="40055"/>
                  </a:moveTo>
                  <a:lnTo>
                    <a:pt x="31738" y="36292"/>
                  </a:lnTo>
                  <a:lnTo>
                    <a:pt x="32129" y="32362"/>
                  </a:lnTo>
                  <a:lnTo>
                    <a:pt x="32551" y="36292"/>
                  </a:lnTo>
                  <a:lnTo>
                    <a:pt x="32129" y="40055"/>
                  </a:lnTo>
                  <a:close/>
                  <a:moveTo>
                    <a:pt x="33098" y="40055"/>
                  </a:moveTo>
                  <a:lnTo>
                    <a:pt x="32691" y="36292"/>
                  </a:lnTo>
                  <a:lnTo>
                    <a:pt x="33098" y="32362"/>
                  </a:lnTo>
                  <a:lnTo>
                    <a:pt x="33519" y="36292"/>
                  </a:lnTo>
                  <a:lnTo>
                    <a:pt x="33098" y="40055"/>
                  </a:lnTo>
                  <a:close/>
                  <a:moveTo>
                    <a:pt x="34051" y="40055"/>
                  </a:moveTo>
                  <a:lnTo>
                    <a:pt x="33660" y="36292"/>
                  </a:lnTo>
                  <a:lnTo>
                    <a:pt x="34051" y="32362"/>
                  </a:lnTo>
                  <a:lnTo>
                    <a:pt x="34473" y="36292"/>
                  </a:lnTo>
                  <a:lnTo>
                    <a:pt x="34051" y="40055"/>
                  </a:lnTo>
                  <a:close/>
                  <a:moveTo>
                    <a:pt x="35020" y="40055"/>
                  </a:moveTo>
                  <a:lnTo>
                    <a:pt x="34613" y="36292"/>
                  </a:lnTo>
                  <a:lnTo>
                    <a:pt x="35020" y="32362"/>
                  </a:lnTo>
                  <a:lnTo>
                    <a:pt x="35442" y="36292"/>
                  </a:lnTo>
                  <a:lnTo>
                    <a:pt x="35020" y="40055"/>
                  </a:lnTo>
                  <a:close/>
                  <a:moveTo>
                    <a:pt x="35973" y="40055"/>
                  </a:moveTo>
                  <a:lnTo>
                    <a:pt x="35582" y="36292"/>
                  </a:lnTo>
                  <a:lnTo>
                    <a:pt x="35973" y="32362"/>
                  </a:lnTo>
                  <a:lnTo>
                    <a:pt x="36395" y="36292"/>
                  </a:lnTo>
                  <a:lnTo>
                    <a:pt x="35973" y="40055"/>
                  </a:lnTo>
                  <a:close/>
                  <a:moveTo>
                    <a:pt x="36942" y="40055"/>
                  </a:moveTo>
                  <a:lnTo>
                    <a:pt x="36536" y="36292"/>
                  </a:lnTo>
                  <a:lnTo>
                    <a:pt x="36942" y="32362"/>
                  </a:lnTo>
                  <a:lnTo>
                    <a:pt x="37364" y="36292"/>
                  </a:lnTo>
                  <a:lnTo>
                    <a:pt x="36942" y="40055"/>
                  </a:lnTo>
                  <a:close/>
                  <a:moveTo>
                    <a:pt x="37926" y="40055"/>
                  </a:moveTo>
                  <a:lnTo>
                    <a:pt x="37504" y="36292"/>
                  </a:lnTo>
                  <a:lnTo>
                    <a:pt x="37926" y="32362"/>
                  </a:lnTo>
                  <a:lnTo>
                    <a:pt x="38317" y="36292"/>
                  </a:lnTo>
                  <a:lnTo>
                    <a:pt x="37926" y="40055"/>
                  </a:lnTo>
                  <a:close/>
                  <a:moveTo>
                    <a:pt x="38880" y="40055"/>
                  </a:moveTo>
                  <a:lnTo>
                    <a:pt x="38458" y="36292"/>
                  </a:lnTo>
                  <a:lnTo>
                    <a:pt x="38880" y="32362"/>
                  </a:lnTo>
                  <a:lnTo>
                    <a:pt x="39286" y="36292"/>
                  </a:lnTo>
                  <a:lnTo>
                    <a:pt x="38880" y="40055"/>
                  </a:lnTo>
                  <a:close/>
                  <a:moveTo>
                    <a:pt x="843" y="35623"/>
                  </a:moveTo>
                  <a:lnTo>
                    <a:pt x="421" y="31777"/>
                  </a:lnTo>
                  <a:lnTo>
                    <a:pt x="843" y="28013"/>
                  </a:lnTo>
                  <a:lnTo>
                    <a:pt x="1250" y="31777"/>
                  </a:lnTo>
                  <a:lnTo>
                    <a:pt x="843" y="35623"/>
                  </a:lnTo>
                  <a:close/>
                  <a:moveTo>
                    <a:pt x="1812" y="35623"/>
                  </a:moveTo>
                  <a:lnTo>
                    <a:pt x="1390" y="31777"/>
                  </a:lnTo>
                  <a:lnTo>
                    <a:pt x="1812" y="28013"/>
                  </a:lnTo>
                  <a:lnTo>
                    <a:pt x="2203" y="31777"/>
                  </a:lnTo>
                  <a:lnTo>
                    <a:pt x="1812" y="35623"/>
                  </a:lnTo>
                  <a:close/>
                  <a:moveTo>
                    <a:pt x="2765" y="35623"/>
                  </a:moveTo>
                  <a:lnTo>
                    <a:pt x="2344" y="31777"/>
                  </a:lnTo>
                  <a:lnTo>
                    <a:pt x="2765" y="28013"/>
                  </a:lnTo>
                  <a:lnTo>
                    <a:pt x="3187" y="31777"/>
                  </a:lnTo>
                  <a:lnTo>
                    <a:pt x="2765" y="35623"/>
                  </a:lnTo>
                  <a:close/>
                  <a:moveTo>
                    <a:pt x="3719" y="35623"/>
                  </a:moveTo>
                  <a:lnTo>
                    <a:pt x="3328" y="31777"/>
                  </a:lnTo>
                  <a:lnTo>
                    <a:pt x="3719" y="28013"/>
                  </a:lnTo>
                  <a:lnTo>
                    <a:pt x="4141" y="31777"/>
                  </a:lnTo>
                  <a:lnTo>
                    <a:pt x="3719" y="35623"/>
                  </a:lnTo>
                  <a:close/>
                  <a:moveTo>
                    <a:pt x="4688" y="35623"/>
                  </a:moveTo>
                  <a:lnTo>
                    <a:pt x="4281" y="31777"/>
                  </a:lnTo>
                  <a:lnTo>
                    <a:pt x="4688" y="28013"/>
                  </a:lnTo>
                  <a:lnTo>
                    <a:pt x="5110" y="31777"/>
                  </a:lnTo>
                  <a:lnTo>
                    <a:pt x="4688" y="35623"/>
                  </a:lnTo>
                  <a:close/>
                  <a:moveTo>
                    <a:pt x="5641" y="35623"/>
                  </a:moveTo>
                  <a:lnTo>
                    <a:pt x="5250" y="31777"/>
                  </a:lnTo>
                  <a:lnTo>
                    <a:pt x="5641" y="28013"/>
                  </a:lnTo>
                  <a:lnTo>
                    <a:pt x="6063" y="31777"/>
                  </a:lnTo>
                  <a:lnTo>
                    <a:pt x="5641" y="35623"/>
                  </a:lnTo>
                  <a:close/>
                  <a:moveTo>
                    <a:pt x="6610" y="35623"/>
                  </a:moveTo>
                  <a:lnTo>
                    <a:pt x="6203" y="31777"/>
                  </a:lnTo>
                  <a:lnTo>
                    <a:pt x="6610" y="28013"/>
                  </a:lnTo>
                  <a:lnTo>
                    <a:pt x="7032" y="31777"/>
                  </a:lnTo>
                  <a:lnTo>
                    <a:pt x="6610" y="35623"/>
                  </a:lnTo>
                  <a:close/>
                  <a:moveTo>
                    <a:pt x="7563" y="35623"/>
                  </a:moveTo>
                  <a:lnTo>
                    <a:pt x="7172" y="31777"/>
                  </a:lnTo>
                  <a:lnTo>
                    <a:pt x="7563" y="28013"/>
                  </a:lnTo>
                  <a:lnTo>
                    <a:pt x="7985" y="31777"/>
                  </a:lnTo>
                  <a:lnTo>
                    <a:pt x="7563" y="35623"/>
                  </a:lnTo>
                  <a:close/>
                  <a:moveTo>
                    <a:pt x="8532" y="35623"/>
                  </a:moveTo>
                  <a:lnTo>
                    <a:pt x="8126" y="31777"/>
                  </a:lnTo>
                  <a:lnTo>
                    <a:pt x="8532" y="28013"/>
                  </a:lnTo>
                  <a:lnTo>
                    <a:pt x="8954" y="31777"/>
                  </a:lnTo>
                  <a:lnTo>
                    <a:pt x="8532" y="35623"/>
                  </a:lnTo>
                  <a:close/>
                  <a:moveTo>
                    <a:pt x="9516" y="35623"/>
                  </a:moveTo>
                  <a:lnTo>
                    <a:pt x="9094" y="31777"/>
                  </a:lnTo>
                  <a:lnTo>
                    <a:pt x="9516" y="28013"/>
                  </a:lnTo>
                  <a:lnTo>
                    <a:pt x="9907" y="31777"/>
                  </a:lnTo>
                  <a:lnTo>
                    <a:pt x="9516" y="35623"/>
                  </a:lnTo>
                  <a:close/>
                  <a:moveTo>
                    <a:pt x="10470" y="35623"/>
                  </a:moveTo>
                  <a:lnTo>
                    <a:pt x="10048" y="31777"/>
                  </a:lnTo>
                  <a:lnTo>
                    <a:pt x="10470" y="28013"/>
                  </a:lnTo>
                  <a:lnTo>
                    <a:pt x="10876" y="31777"/>
                  </a:lnTo>
                  <a:lnTo>
                    <a:pt x="10470" y="35623"/>
                  </a:lnTo>
                  <a:close/>
                  <a:moveTo>
                    <a:pt x="11438" y="35623"/>
                  </a:moveTo>
                  <a:lnTo>
                    <a:pt x="11017" y="31777"/>
                  </a:lnTo>
                  <a:lnTo>
                    <a:pt x="11438" y="28013"/>
                  </a:lnTo>
                  <a:lnTo>
                    <a:pt x="11829" y="31777"/>
                  </a:lnTo>
                  <a:lnTo>
                    <a:pt x="11438" y="35623"/>
                  </a:lnTo>
                  <a:close/>
                  <a:moveTo>
                    <a:pt x="12392" y="35623"/>
                  </a:moveTo>
                  <a:lnTo>
                    <a:pt x="11970" y="31777"/>
                  </a:lnTo>
                  <a:lnTo>
                    <a:pt x="12392" y="28013"/>
                  </a:lnTo>
                  <a:lnTo>
                    <a:pt x="12798" y="31777"/>
                  </a:lnTo>
                  <a:lnTo>
                    <a:pt x="12392" y="35623"/>
                  </a:lnTo>
                  <a:close/>
                  <a:moveTo>
                    <a:pt x="13361" y="35623"/>
                  </a:moveTo>
                  <a:lnTo>
                    <a:pt x="12939" y="31777"/>
                  </a:lnTo>
                  <a:lnTo>
                    <a:pt x="13361" y="28013"/>
                  </a:lnTo>
                  <a:lnTo>
                    <a:pt x="13751" y="31777"/>
                  </a:lnTo>
                  <a:lnTo>
                    <a:pt x="13361" y="35623"/>
                  </a:lnTo>
                  <a:close/>
                  <a:moveTo>
                    <a:pt x="14314" y="35623"/>
                  </a:moveTo>
                  <a:lnTo>
                    <a:pt x="13892" y="31777"/>
                  </a:lnTo>
                  <a:lnTo>
                    <a:pt x="14314" y="28013"/>
                  </a:lnTo>
                  <a:lnTo>
                    <a:pt x="14736" y="31777"/>
                  </a:lnTo>
                  <a:lnTo>
                    <a:pt x="14314" y="35623"/>
                  </a:lnTo>
                  <a:close/>
                  <a:moveTo>
                    <a:pt x="15283" y="35623"/>
                  </a:moveTo>
                  <a:lnTo>
                    <a:pt x="14876" y="31777"/>
                  </a:lnTo>
                  <a:lnTo>
                    <a:pt x="15283" y="28013"/>
                  </a:lnTo>
                  <a:lnTo>
                    <a:pt x="15705" y="31777"/>
                  </a:lnTo>
                  <a:lnTo>
                    <a:pt x="15283" y="35623"/>
                  </a:lnTo>
                  <a:close/>
                  <a:moveTo>
                    <a:pt x="16236" y="35623"/>
                  </a:moveTo>
                  <a:lnTo>
                    <a:pt x="15845" y="31777"/>
                  </a:lnTo>
                  <a:lnTo>
                    <a:pt x="16236" y="28013"/>
                  </a:lnTo>
                  <a:lnTo>
                    <a:pt x="16658" y="31777"/>
                  </a:lnTo>
                  <a:lnTo>
                    <a:pt x="16236" y="35623"/>
                  </a:lnTo>
                  <a:close/>
                  <a:moveTo>
                    <a:pt x="17205" y="35623"/>
                  </a:moveTo>
                  <a:lnTo>
                    <a:pt x="16799" y="31777"/>
                  </a:lnTo>
                  <a:lnTo>
                    <a:pt x="17205" y="28013"/>
                  </a:lnTo>
                  <a:lnTo>
                    <a:pt x="17627" y="31777"/>
                  </a:lnTo>
                  <a:lnTo>
                    <a:pt x="17205" y="35623"/>
                  </a:lnTo>
                  <a:close/>
                  <a:moveTo>
                    <a:pt x="18158" y="35623"/>
                  </a:moveTo>
                  <a:lnTo>
                    <a:pt x="17767" y="31777"/>
                  </a:lnTo>
                  <a:lnTo>
                    <a:pt x="18158" y="28013"/>
                  </a:lnTo>
                  <a:lnTo>
                    <a:pt x="18580" y="31777"/>
                  </a:lnTo>
                  <a:lnTo>
                    <a:pt x="18158" y="35623"/>
                  </a:lnTo>
                  <a:close/>
                  <a:moveTo>
                    <a:pt x="19127" y="35623"/>
                  </a:moveTo>
                  <a:lnTo>
                    <a:pt x="18721" y="31777"/>
                  </a:lnTo>
                  <a:lnTo>
                    <a:pt x="19127" y="28013"/>
                  </a:lnTo>
                  <a:lnTo>
                    <a:pt x="19549" y="31777"/>
                  </a:lnTo>
                  <a:lnTo>
                    <a:pt x="19127" y="35623"/>
                  </a:lnTo>
                  <a:close/>
                  <a:moveTo>
                    <a:pt x="20080" y="35623"/>
                  </a:moveTo>
                  <a:lnTo>
                    <a:pt x="19690" y="31777"/>
                  </a:lnTo>
                  <a:lnTo>
                    <a:pt x="20080" y="28013"/>
                  </a:lnTo>
                  <a:lnTo>
                    <a:pt x="20502" y="31777"/>
                  </a:lnTo>
                  <a:lnTo>
                    <a:pt x="20080" y="35623"/>
                  </a:lnTo>
                  <a:close/>
                  <a:moveTo>
                    <a:pt x="21065" y="35623"/>
                  </a:moveTo>
                  <a:lnTo>
                    <a:pt x="20643" y="31777"/>
                  </a:lnTo>
                  <a:lnTo>
                    <a:pt x="21065" y="28013"/>
                  </a:lnTo>
                  <a:lnTo>
                    <a:pt x="21471" y="31777"/>
                  </a:lnTo>
                  <a:lnTo>
                    <a:pt x="21065" y="35623"/>
                  </a:lnTo>
                  <a:close/>
                  <a:moveTo>
                    <a:pt x="22034" y="35623"/>
                  </a:moveTo>
                  <a:lnTo>
                    <a:pt x="21612" y="31777"/>
                  </a:lnTo>
                  <a:lnTo>
                    <a:pt x="22034" y="28013"/>
                  </a:lnTo>
                  <a:lnTo>
                    <a:pt x="22424" y="31777"/>
                  </a:lnTo>
                  <a:lnTo>
                    <a:pt x="22034" y="35623"/>
                  </a:lnTo>
                  <a:close/>
                  <a:moveTo>
                    <a:pt x="22987" y="35623"/>
                  </a:moveTo>
                  <a:lnTo>
                    <a:pt x="22565" y="31777"/>
                  </a:lnTo>
                  <a:lnTo>
                    <a:pt x="22987" y="28013"/>
                  </a:lnTo>
                  <a:lnTo>
                    <a:pt x="23393" y="31777"/>
                  </a:lnTo>
                  <a:lnTo>
                    <a:pt x="22987" y="35623"/>
                  </a:lnTo>
                  <a:close/>
                  <a:moveTo>
                    <a:pt x="23956" y="35623"/>
                  </a:moveTo>
                  <a:lnTo>
                    <a:pt x="23534" y="31777"/>
                  </a:lnTo>
                  <a:lnTo>
                    <a:pt x="23956" y="28013"/>
                  </a:lnTo>
                  <a:lnTo>
                    <a:pt x="24346" y="31777"/>
                  </a:lnTo>
                  <a:lnTo>
                    <a:pt x="23956" y="35623"/>
                  </a:lnTo>
                  <a:close/>
                  <a:moveTo>
                    <a:pt x="24909" y="35623"/>
                  </a:moveTo>
                  <a:lnTo>
                    <a:pt x="24487" y="31777"/>
                  </a:lnTo>
                  <a:lnTo>
                    <a:pt x="24909" y="28013"/>
                  </a:lnTo>
                  <a:lnTo>
                    <a:pt x="25315" y="31777"/>
                  </a:lnTo>
                  <a:lnTo>
                    <a:pt x="24909" y="35623"/>
                  </a:lnTo>
                  <a:close/>
                  <a:moveTo>
                    <a:pt x="25878" y="35623"/>
                  </a:moveTo>
                  <a:lnTo>
                    <a:pt x="25456" y="31777"/>
                  </a:lnTo>
                  <a:lnTo>
                    <a:pt x="25878" y="28013"/>
                  </a:lnTo>
                  <a:lnTo>
                    <a:pt x="26300" y="31777"/>
                  </a:lnTo>
                  <a:lnTo>
                    <a:pt x="25878" y="35623"/>
                  </a:lnTo>
                  <a:close/>
                  <a:moveTo>
                    <a:pt x="26831" y="35623"/>
                  </a:moveTo>
                  <a:lnTo>
                    <a:pt x="26440" y="31777"/>
                  </a:lnTo>
                  <a:lnTo>
                    <a:pt x="26831" y="28013"/>
                  </a:lnTo>
                  <a:lnTo>
                    <a:pt x="27253" y="31777"/>
                  </a:lnTo>
                  <a:lnTo>
                    <a:pt x="26831" y="35623"/>
                  </a:lnTo>
                  <a:close/>
                  <a:moveTo>
                    <a:pt x="27800" y="35623"/>
                  </a:moveTo>
                  <a:lnTo>
                    <a:pt x="27394" y="31777"/>
                  </a:lnTo>
                  <a:lnTo>
                    <a:pt x="27800" y="28013"/>
                  </a:lnTo>
                  <a:lnTo>
                    <a:pt x="28222" y="31777"/>
                  </a:lnTo>
                  <a:lnTo>
                    <a:pt x="27800" y="35623"/>
                  </a:lnTo>
                  <a:close/>
                  <a:moveTo>
                    <a:pt x="28753" y="35623"/>
                  </a:moveTo>
                  <a:lnTo>
                    <a:pt x="28363" y="31777"/>
                  </a:lnTo>
                  <a:lnTo>
                    <a:pt x="28753" y="28013"/>
                  </a:lnTo>
                  <a:lnTo>
                    <a:pt x="29175" y="31777"/>
                  </a:lnTo>
                  <a:lnTo>
                    <a:pt x="28753" y="35623"/>
                  </a:lnTo>
                  <a:close/>
                  <a:moveTo>
                    <a:pt x="29722" y="35623"/>
                  </a:moveTo>
                  <a:lnTo>
                    <a:pt x="29316" y="31777"/>
                  </a:lnTo>
                  <a:lnTo>
                    <a:pt x="29722" y="28013"/>
                  </a:lnTo>
                  <a:lnTo>
                    <a:pt x="30144" y="31777"/>
                  </a:lnTo>
                  <a:lnTo>
                    <a:pt x="29722" y="35623"/>
                  </a:lnTo>
                  <a:close/>
                  <a:moveTo>
                    <a:pt x="30675" y="35623"/>
                  </a:moveTo>
                  <a:lnTo>
                    <a:pt x="30285" y="31777"/>
                  </a:lnTo>
                  <a:lnTo>
                    <a:pt x="30675" y="28013"/>
                  </a:lnTo>
                  <a:lnTo>
                    <a:pt x="31097" y="31777"/>
                  </a:lnTo>
                  <a:lnTo>
                    <a:pt x="30675" y="35623"/>
                  </a:lnTo>
                  <a:close/>
                  <a:moveTo>
                    <a:pt x="31644" y="35623"/>
                  </a:moveTo>
                  <a:lnTo>
                    <a:pt x="31238" y="31777"/>
                  </a:lnTo>
                  <a:lnTo>
                    <a:pt x="31644" y="28013"/>
                  </a:lnTo>
                  <a:lnTo>
                    <a:pt x="32066" y="31777"/>
                  </a:lnTo>
                  <a:lnTo>
                    <a:pt x="31644" y="35623"/>
                  </a:lnTo>
                  <a:close/>
                  <a:moveTo>
                    <a:pt x="32629" y="35623"/>
                  </a:moveTo>
                  <a:lnTo>
                    <a:pt x="32207" y="31777"/>
                  </a:lnTo>
                  <a:lnTo>
                    <a:pt x="32629" y="28013"/>
                  </a:lnTo>
                  <a:lnTo>
                    <a:pt x="33019" y="31777"/>
                  </a:lnTo>
                  <a:lnTo>
                    <a:pt x="32629" y="35623"/>
                  </a:lnTo>
                  <a:close/>
                  <a:moveTo>
                    <a:pt x="33582" y="35623"/>
                  </a:moveTo>
                  <a:lnTo>
                    <a:pt x="33160" y="31777"/>
                  </a:lnTo>
                  <a:lnTo>
                    <a:pt x="33582" y="28013"/>
                  </a:lnTo>
                  <a:lnTo>
                    <a:pt x="33988" y="31777"/>
                  </a:lnTo>
                  <a:lnTo>
                    <a:pt x="33582" y="35623"/>
                  </a:lnTo>
                  <a:close/>
                  <a:moveTo>
                    <a:pt x="34551" y="35623"/>
                  </a:moveTo>
                  <a:lnTo>
                    <a:pt x="34129" y="31777"/>
                  </a:lnTo>
                  <a:lnTo>
                    <a:pt x="34551" y="28013"/>
                  </a:lnTo>
                  <a:lnTo>
                    <a:pt x="34942" y="31777"/>
                  </a:lnTo>
                  <a:lnTo>
                    <a:pt x="34551" y="35623"/>
                  </a:lnTo>
                  <a:close/>
                  <a:moveTo>
                    <a:pt x="35504" y="35623"/>
                  </a:moveTo>
                  <a:lnTo>
                    <a:pt x="35082" y="31777"/>
                  </a:lnTo>
                  <a:lnTo>
                    <a:pt x="35504" y="28013"/>
                  </a:lnTo>
                  <a:lnTo>
                    <a:pt x="35910" y="31777"/>
                  </a:lnTo>
                  <a:lnTo>
                    <a:pt x="35504" y="35623"/>
                  </a:lnTo>
                  <a:close/>
                  <a:moveTo>
                    <a:pt x="36473" y="35623"/>
                  </a:moveTo>
                  <a:lnTo>
                    <a:pt x="36051" y="31777"/>
                  </a:lnTo>
                  <a:lnTo>
                    <a:pt x="36473" y="28013"/>
                  </a:lnTo>
                  <a:lnTo>
                    <a:pt x="36864" y="31777"/>
                  </a:lnTo>
                  <a:lnTo>
                    <a:pt x="36473" y="35623"/>
                  </a:lnTo>
                  <a:close/>
                  <a:moveTo>
                    <a:pt x="37426" y="35623"/>
                  </a:moveTo>
                  <a:lnTo>
                    <a:pt x="37004" y="31777"/>
                  </a:lnTo>
                  <a:lnTo>
                    <a:pt x="37426" y="28013"/>
                  </a:lnTo>
                  <a:lnTo>
                    <a:pt x="37848" y="31777"/>
                  </a:lnTo>
                  <a:lnTo>
                    <a:pt x="37426" y="35623"/>
                  </a:lnTo>
                  <a:close/>
                  <a:moveTo>
                    <a:pt x="38395" y="35623"/>
                  </a:moveTo>
                  <a:lnTo>
                    <a:pt x="37989" y="31777"/>
                  </a:lnTo>
                  <a:lnTo>
                    <a:pt x="38395" y="28013"/>
                  </a:lnTo>
                  <a:lnTo>
                    <a:pt x="38817" y="31777"/>
                  </a:lnTo>
                  <a:lnTo>
                    <a:pt x="38395" y="35623"/>
                  </a:lnTo>
                  <a:close/>
                  <a:moveTo>
                    <a:pt x="39348" y="35623"/>
                  </a:moveTo>
                  <a:lnTo>
                    <a:pt x="38958" y="31777"/>
                  </a:lnTo>
                  <a:lnTo>
                    <a:pt x="39348" y="28013"/>
                  </a:lnTo>
                  <a:lnTo>
                    <a:pt x="39770" y="31777"/>
                  </a:lnTo>
                  <a:lnTo>
                    <a:pt x="39348" y="35623"/>
                  </a:lnTo>
                  <a:close/>
                  <a:moveTo>
                    <a:pt x="1312" y="31108"/>
                  </a:moveTo>
                  <a:lnTo>
                    <a:pt x="921" y="27344"/>
                  </a:lnTo>
                  <a:lnTo>
                    <a:pt x="1312" y="23498"/>
                  </a:lnTo>
                  <a:lnTo>
                    <a:pt x="1734" y="27344"/>
                  </a:lnTo>
                  <a:lnTo>
                    <a:pt x="1312" y="31108"/>
                  </a:lnTo>
                  <a:close/>
                  <a:moveTo>
                    <a:pt x="2281" y="31108"/>
                  </a:moveTo>
                  <a:lnTo>
                    <a:pt x="1875" y="27344"/>
                  </a:lnTo>
                  <a:lnTo>
                    <a:pt x="2281" y="23498"/>
                  </a:lnTo>
                  <a:lnTo>
                    <a:pt x="2703" y="27344"/>
                  </a:lnTo>
                  <a:lnTo>
                    <a:pt x="2281" y="31108"/>
                  </a:lnTo>
                  <a:close/>
                  <a:moveTo>
                    <a:pt x="3266" y="31108"/>
                  </a:moveTo>
                  <a:lnTo>
                    <a:pt x="2844" y="27344"/>
                  </a:lnTo>
                  <a:lnTo>
                    <a:pt x="3266" y="23498"/>
                  </a:lnTo>
                  <a:lnTo>
                    <a:pt x="3656" y="27344"/>
                  </a:lnTo>
                  <a:lnTo>
                    <a:pt x="3266" y="31108"/>
                  </a:lnTo>
                  <a:close/>
                  <a:moveTo>
                    <a:pt x="4219" y="31108"/>
                  </a:moveTo>
                  <a:lnTo>
                    <a:pt x="3797" y="27344"/>
                  </a:lnTo>
                  <a:lnTo>
                    <a:pt x="4219" y="23498"/>
                  </a:lnTo>
                  <a:lnTo>
                    <a:pt x="4609" y="27344"/>
                  </a:lnTo>
                  <a:lnTo>
                    <a:pt x="4219" y="31108"/>
                  </a:lnTo>
                  <a:close/>
                  <a:moveTo>
                    <a:pt x="5172" y="31108"/>
                  </a:moveTo>
                  <a:lnTo>
                    <a:pt x="4750" y="27344"/>
                  </a:lnTo>
                  <a:lnTo>
                    <a:pt x="5172" y="23498"/>
                  </a:lnTo>
                  <a:lnTo>
                    <a:pt x="5578" y="27344"/>
                  </a:lnTo>
                  <a:lnTo>
                    <a:pt x="5172" y="31108"/>
                  </a:lnTo>
                  <a:close/>
                  <a:moveTo>
                    <a:pt x="6141" y="31108"/>
                  </a:moveTo>
                  <a:lnTo>
                    <a:pt x="5719" y="27344"/>
                  </a:lnTo>
                  <a:lnTo>
                    <a:pt x="6141" y="23498"/>
                  </a:lnTo>
                  <a:lnTo>
                    <a:pt x="6532" y="27344"/>
                  </a:lnTo>
                  <a:lnTo>
                    <a:pt x="6141" y="31108"/>
                  </a:lnTo>
                  <a:close/>
                  <a:moveTo>
                    <a:pt x="7094" y="31108"/>
                  </a:moveTo>
                  <a:lnTo>
                    <a:pt x="6672" y="27344"/>
                  </a:lnTo>
                  <a:lnTo>
                    <a:pt x="7094" y="23498"/>
                  </a:lnTo>
                  <a:lnTo>
                    <a:pt x="7500" y="27344"/>
                  </a:lnTo>
                  <a:lnTo>
                    <a:pt x="7094" y="31108"/>
                  </a:lnTo>
                  <a:close/>
                  <a:moveTo>
                    <a:pt x="8063" y="31108"/>
                  </a:moveTo>
                  <a:lnTo>
                    <a:pt x="7641" y="27344"/>
                  </a:lnTo>
                  <a:lnTo>
                    <a:pt x="8063" y="23498"/>
                  </a:lnTo>
                  <a:lnTo>
                    <a:pt x="8454" y="27344"/>
                  </a:lnTo>
                  <a:lnTo>
                    <a:pt x="8063" y="31108"/>
                  </a:lnTo>
                  <a:close/>
                  <a:moveTo>
                    <a:pt x="9016" y="31108"/>
                  </a:moveTo>
                  <a:lnTo>
                    <a:pt x="8626" y="27344"/>
                  </a:lnTo>
                  <a:lnTo>
                    <a:pt x="9016" y="23498"/>
                  </a:lnTo>
                  <a:lnTo>
                    <a:pt x="9438" y="27344"/>
                  </a:lnTo>
                  <a:lnTo>
                    <a:pt x="9016" y="31108"/>
                  </a:lnTo>
                  <a:close/>
                  <a:moveTo>
                    <a:pt x="9985" y="31108"/>
                  </a:moveTo>
                  <a:lnTo>
                    <a:pt x="9579" y="27344"/>
                  </a:lnTo>
                  <a:lnTo>
                    <a:pt x="9985" y="23498"/>
                  </a:lnTo>
                  <a:lnTo>
                    <a:pt x="10407" y="27344"/>
                  </a:lnTo>
                  <a:lnTo>
                    <a:pt x="9985" y="31108"/>
                  </a:lnTo>
                  <a:close/>
                  <a:moveTo>
                    <a:pt x="10938" y="31108"/>
                  </a:moveTo>
                  <a:lnTo>
                    <a:pt x="10548" y="27344"/>
                  </a:lnTo>
                  <a:lnTo>
                    <a:pt x="10938" y="23498"/>
                  </a:lnTo>
                  <a:lnTo>
                    <a:pt x="11360" y="27344"/>
                  </a:lnTo>
                  <a:lnTo>
                    <a:pt x="10938" y="31108"/>
                  </a:lnTo>
                  <a:close/>
                  <a:moveTo>
                    <a:pt x="11907" y="31108"/>
                  </a:moveTo>
                  <a:lnTo>
                    <a:pt x="11501" y="27344"/>
                  </a:lnTo>
                  <a:lnTo>
                    <a:pt x="11907" y="23498"/>
                  </a:lnTo>
                  <a:lnTo>
                    <a:pt x="12329" y="27344"/>
                  </a:lnTo>
                  <a:lnTo>
                    <a:pt x="11907" y="31108"/>
                  </a:lnTo>
                  <a:close/>
                  <a:moveTo>
                    <a:pt x="12861" y="31108"/>
                  </a:moveTo>
                  <a:lnTo>
                    <a:pt x="12470" y="27344"/>
                  </a:lnTo>
                  <a:lnTo>
                    <a:pt x="12861" y="23498"/>
                  </a:lnTo>
                  <a:lnTo>
                    <a:pt x="13282" y="27344"/>
                  </a:lnTo>
                  <a:lnTo>
                    <a:pt x="12861" y="31108"/>
                  </a:lnTo>
                  <a:close/>
                  <a:moveTo>
                    <a:pt x="13829" y="31108"/>
                  </a:moveTo>
                  <a:lnTo>
                    <a:pt x="13423" y="27344"/>
                  </a:lnTo>
                  <a:lnTo>
                    <a:pt x="13829" y="23498"/>
                  </a:lnTo>
                  <a:lnTo>
                    <a:pt x="14251" y="27344"/>
                  </a:lnTo>
                  <a:lnTo>
                    <a:pt x="13829" y="31108"/>
                  </a:lnTo>
                  <a:close/>
                  <a:moveTo>
                    <a:pt x="14814" y="31108"/>
                  </a:moveTo>
                  <a:lnTo>
                    <a:pt x="14392" y="27344"/>
                  </a:lnTo>
                  <a:lnTo>
                    <a:pt x="14814" y="23498"/>
                  </a:lnTo>
                  <a:lnTo>
                    <a:pt x="15205" y="27344"/>
                  </a:lnTo>
                  <a:lnTo>
                    <a:pt x="14814" y="31108"/>
                  </a:lnTo>
                  <a:close/>
                  <a:moveTo>
                    <a:pt x="15767" y="31108"/>
                  </a:moveTo>
                  <a:lnTo>
                    <a:pt x="15345" y="27344"/>
                  </a:lnTo>
                  <a:lnTo>
                    <a:pt x="15767" y="23498"/>
                  </a:lnTo>
                  <a:lnTo>
                    <a:pt x="16173" y="27344"/>
                  </a:lnTo>
                  <a:lnTo>
                    <a:pt x="15767" y="31108"/>
                  </a:lnTo>
                  <a:close/>
                  <a:moveTo>
                    <a:pt x="16736" y="31108"/>
                  </a:moveTo>
                  <a:lnTo>
                    <a:pt x="16314" y="27344"/>
                  </a:lnTo>
                  <a:lnTo>
                    <a:pt x="16736" y="23498"/>
                  </a:lnTo>
                  <a:lnTo>
                    <a:pt x="17127" y="27344"/>
                  </a:lnTo>
                  <a:lnTo>
                    <a:pt x="16736" y="31108"/>
                  </a:lnTo>
                  <a:close/>
                  <a:moveTo>
                    <a:pt x="17689" y="31108"/>
                  </a:moveTo>
                  <a:lnTo>
                    <a:pt x="17267" y="27344"/>
                  </a:lnTo>
                  <a:lnTo>
                    <a:pt x="17689" y="23498"/>
                  </a:lnTo>
                  <a:lnTo>
                    <a:pt x="18096" y="27344"/>
                  </a:lnTo>
                  <a:lnTo>
                    <a:pt x="17689" y="31108"/>
                  </a:lnTo>
                  <a:close/>
                  <a:moveTo>
                    <a:pt x="18658" y="31108"/>
                  </a:moveTo>
                  <a:lnTo>
                    <a:pt x="18236" y="27344"/>
                  </a:lnTo>
                  <a:lnTo>
                    <a:pt x="18658" y="23498"/>
                  </a:lnTo>
                  <a:lnTo>
                    <a:pt x="19049" y="27344"/>
                  </a:lnTo>
                  <a:lnTo>
                    <a:pt x="18658" y="31108"/>
                  </a:lnTo>
                  <a:close/>
                  <a:moveTo>
                    <a:pt x="19611" y="31108"/>
                  </a:moveTo>
                  <a:lnTo>
                    <a:pt x="19189" y="27344"/>
                  </a:lnTo>
                  <a:lnTo>
                    <a:pt x="19611" y="23498"/>
                  </a:lnTo>
                  <a:lnTo>
                    <a:pt x="20018" y="27344"/>
                  </a:lnTo>
                  <a:lnTo>
                    <a:pt x="19611" y="31108"/>
                  </a:lnTo>
                  <a:close/>
                  <a:moveTo>
                    <a:pt x="20580" y="31108"/>
                  </a:moveTo>
                  <a:lnTo>
                    <a:pt x="20174" y="27344"/>
                  </a:lnTo>
                  <a:lnTo>
                    <a:pt x="20580" y="23498"/>
                  </a:lnTo>
                  <a:lnTo>
                    <a:pt x="21002" y="27344"/>
                  </a:lnTo>
                  <a:lnTo>
                    <a:pt x="20580" y="31108"/>
                  </a:lnTo>
                  <a:close/>
                  <a:moveTo>
                    <a:pt x="21534" y="31108"/>
                  </a:moveTo>
                  <a:lnTo>
                    <a:pt x="21143" y="27344"/>
                  </a:lnTo>
                  <a:lnTo>
                    <a:pt x="21534" y="23498"/>
                  </a:lnTo>
                  <a:lnTo>
                    <a:pt x="21955" y="27344"/>
                  </a:lnTo>
                  <a:lnTo>
                    <a:pt x="21534" y="31108"/>
                  </a:lnTo>
                  <a:close/>
                  <a:moveTo>
                    <a:pt x="22502" y="31108"/>
                  </a:moveTo>
                  <a:lnTo>
                    <a:pt x="22096" y="27344"/>
                  </a:lnTo>
                  <a:lnTo>
                    <a:pt x="22502" y="23498"/>
                  </a:lnTo>
                  <a:lnTo>
                    <a:pt x="22924" y="27344"/>
                  </a:lnTo>
                  <a:lnTo>
                    <a:pt x="22502" y="31108"/>
                  </a:lnTo>
                  <a:close/>
                  <a:moveTo>
                    <a:pt x="23456" y="31108"/>
                  </a:moveTo>
                  <a:lnTo>
                    <a:pt x="23065" y="27344"/>
                  </a:lnTo>
                  <a:lnTo>
                    <a:pt x="23456" y="23498"/>
                  </a:lnTo>
                  <a:lnTo>
                    <a:pt x="23878" y="27344"/>
                  </a:lnTo>
                  <a:lnTo>
                    <a:pt x="23456" y="31108"/>
                  </a:lnTo>
                  <a:close/>
                  <a:moveTo>
                    <a:pt x="24425" y="31108"/>
                  </a:moveTo>
                  <a:lnTo>
                    <a:pt x="24018" y="27344"/>
                  </a:lnTo>
                  <a:lnTo>
                    <a:pt x="24425" y="23498"/>
                  </a:lnTo>
                  <a:lnTo>
                    <a:pt x="24846" y="27344"/>
                  </a:lnTo>
                  <a:lnTo>
                    <a:pt x="24425" y="31108"/>
                  </a:lnTo>
                  <a:close/>
                  <a:moveTo>
                    <a:pt x="25378" y="31108"/>
                  </a:moveTo>
                  <a:lnTo>
                    <a:pt x="24987" y="27344"/>
                  </a:lnTo>
                  <a:lnTo>
                    <a:pt x="25378" y="23498"/>
                  </a:lnTo>
                  <a:lnTo>
                    <a:pt x="25800" y="27344"/>
                  </a:lnTo>
                  <a:lnTo>
                    <a:pt x="25378" y="31108"/>
                  </a:lnTo>
                  <a:close/>
                  <a:moveTo>
                    <a:pt x="26362" y="31108"/>
                  </a:moveTo>
                  <a:lnTo>
                    <a:pt x="25940" y="27344"/>
                  </a:lnTo>
                  <a:lnTo>
                    <a:pt x="26362" y="23498"/>
                  </a:lnTo>
                  <a:lnTo>
                    <a:pt x="26769" y="27344"/>
                  </a:lnTo>
                  <a:lnTo>
                    <a:pt x="26362" y="31108"/>
                  </a:lnTo>
                  <a:close/>
                  <a:moveTo>
                    <a:pt x="27331" y="31108"/>
                  </a:moveTo>
                  <a:lnTo>
                    <a:pt x="26909" y="27344"/>
                  </a:lnTo>
                  <a:lnTo>
                    <a:pt x="27331" y="23498"/>
                  </a:lnTo>
                  <a:lnTo>
                    <a:pt x="27722" y="27344"/>
                  </a:lnTo>
                  <a:lnTo>
                    <a:pt x="27331" y="31108"/>
                  </a:lnTo>
                  <a:close/>
                  <a:moveTo>
                    <a:pt x="28284" y="31108"/>
                  </a:moveTo>
                  <a:lnTo>
                    <a:pt x="27863" y="27344"/>
                  </a:lnTo>
                  <a:lnTo>
                    <a:pt x="28284" y="23498"/>
                  </a:lnTo>
                  <a:lnTo>
                    <a:pt x="28691" y="27344"/>
                  </a:lnTo>
                  <a:lnTo>
                    <a:pt x="28284" y="31108"/>
                  </a:lnTo>
                  <a:close/>
                  <a:moveTo>
                    <a:pt x="29253" y="31108"/>
                  </a:moveTo>
                  <a:lnTo>
                    <a:pt x="28831" y="27344"/>
                  </a:lnTo>
                  <a:lnTo>
                    <a:pt x="29253" y="23498"/>
                  </a:lnTo>
                  <a:lnTo>
                    <a:pt x="29644" y="27344"/>
                  </a:lnTo>
                  <a:lnTo>
                    <a:pt x="29253" y="31108"/>
                  </a:lnTo>
                  <a:close/>
                  <a:moveTo>
                    <a:pt x="30207" y="31108"/>
                  </a:moveTo>
                  <a:lnTo>
                    <a:pt x="29785" y="27344"/>
                  </a:lnTo>
                  <a:lnTo>
                    <a:pt x="30207" y="23498"/>
                  </a:lnTo>
                  <a:lnTo>
                    <a:pt x="30613" y="27344"/>
                  </a:lnTo>
                  <a:lnTo>
                    <a:pt x="30207" y="31108"/>
                  </a:lnTo>
                  <a:close/>
                  <a:moveTo>
                    <a:pt x="31175" y="31108"/>
                  </a:moveTo>
                  <a:lnTo>
                    <a:pt x="30754" y="27344"/>
                  </a:lnTo>
                  <a:lnTo>
                    <a:pt x="31175" y="23498"/>
                  </a:lnTo>
                  <a:lnTo>
                    <a:pt x="31566" y="27344"/>
                  </a:lnTo>
                  <a:lnTo>
                    <a:pt x="31175" y="31108"/>
                  </a:lnTo>
                  <a:close/>
                  <a:moveTo>
                    <a:pt x="32129" y="31108"/>
                  </a:moveTo>
                  <a:lnTo>
                    <a:pt x="31738" y="27344"/>
                  </a:lnTo>
                  <a:lnTo>
                    <a:pt x="32129" y="23498"/>
                  </a:lnTo>
                  <a:lnTo>
                    <a:pt x="32551" y="27344"/>
                  </a:lnTo>
                  <a:lnTo>
                    <a:pt x="32129" y="31108"/>
                  </a:lnTo>
                  <a:close/>
                  <a:moveTo>
                    <a:pt x="33098" y="31108"/>
                  </a:moveTo>
                  <a:lnTo>
                    <a:pt x="32691" y="27344"/>
                  </a:lnTo>
                  <a:lnTo>
                    <a:pt x="33098" y="23498"/>
                  </a:lnTo>
                  <a:lnTo>
                    <a:pt x="33519" y="27344"/>
                  </a:lnTo>
                  <a:lnTo>
                    <a:pt x="33098" y="31108"/>
                  </a:lnTo>
                  <a:close/>
                  <a:moveTo>
                    <a:pt x="34051" y="31108"/>
                  </a:moveTo>
                  <a:lnTo>
                    <a:pt x="33660" y="27344"/>
                  </a:lnTo>
                  <a:lnTo>
                    <a:pt x="34051" y="23498"/>
                  </a:lnTo>
                  <a:lnTo>
                    <a:pt x="34473" y="27344"/>
                  </a:lnTo>
                  <a:lnTo>
                    <a:pt x="34051" y="31108"/>
                  </a:lnTo>
                  <a:close/>
                  <a:moveTo>
                    <a:pt x="35020" y="31108"/>
                  </a:moveTo>
                  <a:lnTo>
                    <a:pt x="34613" y="27344"/>
                  </a:lnTo>
                  <a:lnTo>
                    <a:pt x="35020" y="23498"/>
                  </a:lnTo>
                  <a:lnTo>
                    <a:pt x="35442" y="27344"/>
                  </a:lnTo>
                  <a:lnTo>
                    <a:pt x="35020" y="31108"/>
                  </a:lnTo>
                  <a:close/>
                  <a:moveTo>
                    <a:pt x="35973" y="31108"/>
                  </a:moveTo>
                  <a:lnTo>
                    <a:pt x="35582" y="27344"/>
                  </a:lnTo>
                  <a:lnTo>
                    <a:pt x="35973" y="23498"/>
                  </a:lnTo>
                  <a:lnTo>
                    <a:pt x="36395" y="27344"/>
                  </a:lnTo>
                  <a:lnTo>
                    <a:pt x="35973" y="31108"/>
                  </a:lnTo>
                  <a:close/>
                  <a:moveTo>
                    <a:pt x="36942" y="31108"/>
                  </a:moveTo>
                  <a:lnTo>
                    <a:pt x="36536" y="27344"/>
                  </a:lnTo>
                  <a:lnTo>
                    <a:pt x="36942" y="23498"/>
                  </a:lnTo>
                  <a:lnTo>
                    <a:pt x="37364" y="27344"/>
                  </a:lnTo>
                  <a:lnTo>
                    <a:pt x="36942" y="31108"/>
                  </a:lnTo>
                  <a:close/>
                  <a:moveTo>
                    <a:pt x="37926" y="31108"/>
                  </a:moveTo>
                  <a:lnTo>
                    <a:pt x="37504" y="27344"/>
                  </a:lnTo>
                  <a:lnTo>
                    <a:pt x="37926" y="23498"/>
                  </a:lnTo>
                  <a:lnTo>
                    <a:pt x="38317" y="27344"/>
                  </a:lnTo>
                  <a:lnTo>
                    <a:pt x="37926" y="31108"/>
                  </a:lnTo>
                  <a:close/>
                  <a:moveTo>
                    <a:pt x="38880" y="31108"/>
                  </a:moveTo>
                  <a:lnTo>
                    <a:pt x="38458" y="27344"/>
                  </a:lnTo>
                  <a:lnTo>
                    <a:pt x="38880" y="23498"/>
                  </a:lnTo>
                  <a:lnTo>
                    <a:pt x="39286" y="27344"/>
                  </a:lnTo>
                  <a:lnTo>
                    <a:pt x="38880" y="31108"/>
                  </a:lnTo>
                  <a:close/>
                  <a:moveTo>
                    <a:pt x="843" y="26592"/>
                  </a:moveTo>
                  <a:lnTo>
                    <a:pt x="421" y="22912"/>
                  </a:lnTo>
                  <a:lnTo>
                    <a:pt x="843" y="19149"/>
                  </a:lnTo>
                  <a:lnTo>
                    <a:pt x="1250" y="22912"/>
                  </a:lnTo>
                  <a:lnTo>
                    <a:pt x="843" y="26592"/>
                  </a:lnTo>
                  <a:close/>
                  <a:moveTo>
                    <a:pt x="1812" y="26592"/>
                  </a:moveTo>
                  <a:lnTo>
                    <a:pt x="1390" y="22912"/>
                  </a:lnTo>
                  <a:lnTo>
                    <a:pt x="1812" y="19149"/>
                  </a:lnTo>
                  <a:lnTo>
                    <a:pt x="2203" y="22912"/>
                  </a:lnTo>
                  <a:lnTo>
                    <a:pt x="1812" y="26592"/>
                  </a:lnTo>
                  <a:close/>
                  <a:moveTo>
                    <a:pt x="2765" y="26592"/>
                  </a:moveTo>
                  <a:lnTo>
                    <a:pt x="2344" y="22912"/>
                  </a:lnTo>
                  <a:lnTo>
                    <a:pt x="2765" y="19149"/>
                  </a:lnTo>
                  <a:lnTo>
                    <a:pt x="3187" y="22912"/>
                  </a:lnTo>
                  <a:lnTo>
                    <a:pt x="2765" y="26592"/>
                  </a:lnTo>
                  <a:close/>
                  <a:moveTo>
                    <a:pt x="3719" y="26592"/>
                  </a:moveTo>
                  <a:lnTo>
                    <a:pt x="3328" y="22912"/>
                  </a:lnTo>
                  <a:lnTo>
                    <a:pt x="3719" y="19149"/>
                  </a:lnTo>
                  <a:lnTo>
                    <a:pt x="4141" y="22912"/>
                  </a:lnTo>
                  <a:lnTo>
                    <a:pt x="3719" y="26592"/>
                  </a:lnTo>
                  <a:close/>
                  <a:moveTo>
                    <a:pt x="4688" y="26592"/>
                  </a:moveTo>
                  <a:lnTo>
                    <a:pt x="4281" y="22912"/>
                  </a:lnTo>
                  <a:lnTo>
                    <a:pt x="4688" y="19149"/>
                  </a:lnTo>
                  <a:lnTo>
                    <a:pt x="5110" y="22912"/>
                  </a:lnTo>
                  <a:lnTo>
                    <a:pt x="4688" y="26592"/>
                  </a:lnTo>
                  <a:close/>
                  <a:moveTo>
                    <a:pt x="5641" y="26592"/>
                  </a:moveTo>
                  <a:lnTo>
                    <a:pt x="5250" y="22912"/>
                  </a:lnTo>
                  <a:lnTo>
                    <a:pt x="5641" y="19149"/>
                  </a:lnTo>
                  <a:lnTo>
                    <a:pt x="6063" y="22912"/>
                  </a:lnTo>
                  <a:lnTo>
                    <a:pt x="5641" y="26592"/>
                  </a:lnTo>
                  <a:close/>
                  <a:moveTo>
                    <a:pt x="6610" y="26592"/>
                  </a:moveTo>
                  <a:lnTo>
                    <a:pt x="6203" y="22912"/>
                  </a:lnTo>
                  <a:lnTo>
                    <a:pt x="6610" y="19149"/>
                  </a:lnTo>
                  <a:lnTo>
                    <a:pt x="7032" y="22912"/>
                  </a:lnTo>
                  <a:lnTo>
                    <a:pt x="6610" y="26592"/>
                  </a:lnTo>
                  <a:close/>
                  <a:moveTo>
                    <a:pt x="7563" y="26592"/>
                  </a:moveTo>
                  <a:lnTo>
                    <a:pt x="7172" y="22912"/>
                  </a:lnTo>
                  <a:lnTo>
                    <a:pt x="7563" y="19149"/>
                  </a:lnTo>
                  <a:lnTo>
                    <a:pt x="7985" y="22912"/>
                  </a:lnTo>
                  <a:lnTo>
                    <a:pt x="7563" y="26592"/>
                  </a:lnTo>
                  <a:close/>
                  <a:moveTo>
                    <a:pt x="8532" y="26592"/>
                  </a:moveTo>
                  <a:lnTo>
                    <a:pt x="8126" y="22912"/>
                  </a:lnTo>
                  <a:lnTo>
                    <a:pt x="8532" y="19149"/>
                  </a:lnTo>
                  <a:lnTo>
                    <a:pt x="8954" y="22912"/>
                  </a:lnTo>
                  <a:lnTo>
                    <a:pt x="8532" y="26592"/>
                  </a:lnTo>
                  <a:close/>
                  <a:moveTo>
                    <a:pt x="9516" y="26592"/>
                  </a:moveTo>
                  <a:lnTo>
                    <a:pt x="9094" y="22912"/>
                  </a:lnTo>
                  <a:lnTo>
                    <a:pt x="9516" y="19149"/>
                  </a:lnTo>
                  <a:lnTo>
                    <a:pt x="9907" y="22912"/>
                  </a:lnTo>
                  <a:lnTo>
                    <a:pt x="9516" y="26592"/>
                  </a:lnTo>
                  <a:close/>
                  <a:moveTo>
                    <a:pt x="10470" y="26592"/>
                  </a:moveTo>
                  <a:lnTo>
                    <a:pt x="10048" y="22912"/>
                  </a:lnTo>
                  <a:lnTo>
                    <a:pt x="10470" y="19149"/>
                  </a:lnTo>
                  <a:lnTo>
                    <a:pt x="10876" y="22912"/>
                  </a:lnTo>
                  <a:lnTo>
                    <a:pt x="10470" y="26592"/>
                  </a:lnTo>
                  <a:close/>
                  <a:moveTo>
                    <a:pt x="11438" y="26592"/>
                  </a:moveTo>
                  <a:lnTo>
                    <a:pt x="11017" y="22912"/>
                  </a:lnTo>
                  <a:lnTo>
                    <a:pt x="11438" y="19149"/>
                  </a:lnTo>
                  <a:lnTo>
                    <a:pt x="11829" y="22912"/>
                  </a:lnTo>
                  <a:lnTo>
                    <a:pt x="11438" y="26592"/>
                  </a:lnTo>
                  <a:close/>
                  <a:moveTo>
                    <a:pt x="12392" y="26592"/>
                  </a:moveTo>
                  <a:lnTo>
                    <a:pt x="11970" y="22912"/>
                  </a:lnTo>
                  <a:lnTo>
                    <a:pt x="12392" y="19149"/>
                  </a:lnTo>
                  <a:lnTo>
                    <a:pt x="12798" y="22912"/>
                  </a:lnTo>
                  <a:lnTo>
                    <a:pt x="12392" y="26592"/>
                  </a:lnTo>
                  <a:close/>
                  <a:moveTo>
                    <a:pt x="13361" y="26592"/>
                  </a:moveTo>
                  <a:lnTo>
                    <a:pt x="12939" y="22912"/>
                  </a:lnTo>
                  <a:lnTo>
                    <a:pt x="13361" y="19149"/>
                  </a:lnTo>
                  <a:lnTo>
                    <a:pt x="13751" y="22912"/>
                  </a:lnTo>
                  <a:lnTo>
                    <a:pt x="13361" y="26592"/>
                  </a:lnTo>
                  <a:close/>
                  <a:moveTo>
                    <a:pt x="14314" y="26592"/>
                  </a:moveTo>
                  <a:lnTo>
                    <a:pt x="13892" y="22912"/>
                  </a:lnTo>
                  <a:lnTo>
                    <a:pt x="14314" y="19149"/>
                  </a:lnTo>
                  <a:lnTo>
                    <a:pt x="14736" y="22912"/>
                  </a:lnTo>
                  <a:lnTo>
                    <a:pt x="14314" y="26592"/>
                  </a:lnTo>
                  <a:close/>
                  <a:moveTo>
                    <a:pt x="15283" y="26592"/>
                  </a:moveTo>
                  <a:lnTo>
                    <a:pt x="14876" y="22912"/>
                  </a:lnTo>
                  <a:lnTo>
                    <a:pt x="15283" y="19149"/>
                  </a:lnTo>
                  <a:lnTo>
                    <a:pt x="15705" y="22912"/>
                  </a:lnTo>
                  <a:lnTo>
                    <a:pt x="15283" y="26592"/>
                  </a:lnTo>
                  <a:close/>
                  <a:moveTo>
                    <a:pt x="16236" y="26592"/>
                  </a:moveTo>
                  <a:lnTo>
                    <a:pt x="15845" y="22912"/>
                  </a:lnTo>
                  <a:lnTo>
                    <a:pt x="16236" y="19149"/>
                  </a:lnTo>
                  <a:lnTo>
                    <a:pt x="16658" y="22912"/>
                  </a:lnTo>
                  <a:lnTo>
                    <a:pt x="16236" y="26592"/>
                  </a:lnTo>
                  <a:close/>
                  <a:moveTo>
                    <a:pt x="17205" y="26592"/>
                  </a:moveTo>
                  <a:lnTo>
                    <a:pt x="16799" y="22912"/>
                  </a:lnTo>
                  <a:lnTo>
                    <a:pt x="17205" y="19149"/>
                  </a:lnTo>
                  <a:lnTo>
                    <a:pt x="17627" y="22912"/>
                  </a:lnTo>
                  <a:lnTo>
                    <a:pt x="17205" y="26592"/>
                  </a:lnTo>
                  <a:close/>
                  <a:moveTo>
                    <a:pt x="18158" y="26592"/>
                  </a:moveTo>
                  <a:lnTo>
                    <a:pt x="17767" y="22912"/>
                  </a:lnTo>
                  <a:lnTo>
                    <a:pt x="18158" y="19149"/>
                  </a:lnTo>
                  <a:lnTo>
                    <a:pt x="18580" y="22912"/>
                  </a:lnTo>
                  <a:lnTo>
                    <a:pt x="18158" y="26592"/>
                  </a:lnTo>
                  <a:close/>
                  <a:moveTo>
                    <a:pt x="19127" y="26592"/>
                  </a:moveTo>
                  <a:lnTo>
                    <a:pt x="18721" y="22912"/>
                  </a:lnTo>
                  <a:lnTo>
                    <a:pt x="19127" y="19149"/>
                  </a:lnTo>
                  <a:lnTo>
                    <a:pt x="19549" y="22912"/>
                  </a:lnTo>
                  <a:lnTo>
                    <a:pt x="19127" y="26592"/>
                  </a:lnTo>
                  <a:close/>
                  <a:moveTo>
                    <a:pt x="20080" y="26592"/>
                  </a:moveTo>
                  <a:lnTo>
                    <a:pt x="19690" y="22912"/>
                  </a:lnTo>
                  <a:lnTo>
                    <a:pt x="20080" y="19149"/>
                  </a:lnTo>
                  <a:lnTo>
                    <a:pt x="20502" y="22912"/>
                  </a:lnTo>
                  <a:lnTo>
                    <a:pt x="20080" y="26592"/>
                  </a:lnTo>
                  <a:close/>
                  <a:moveTo>
                    <a:pt x="21065" y="26592"/>
                  </a:moveTo>
                  <a:lnTo>
                    <a:pt x="20643" y="22912"/>
                  </a:lnTo>
                  <a:lnTo>
                    <a:pt x="21065" y="19149"/>
                  </a:lnTo>
                  <a:lnTo>
                    <a:pt x="21471" y="22912"/>
                  </a:lnTo>
                  <a:lnTo>
                    <a:pt x="21065" y="26592"/>
                  </a:lnTo>
                  <a:close/>
                  <a:moveTo>
                    <a:pt x="22034" y="26592"/>
                  </a:moveTo>
                  <a:lnTo>
                    <a:pt x="21612" y="22912"/>
                  </a:lnTo>
                  <a:lnTo>
                    <a:pt x="22034" y="19149"/>
                  </a:lnTo>
                  <a:lnTo>
                    <a:pt x="22424" y="22912"/>
                  </a:lnTo>
                  <a:lnTo>
                    <a:pt x="22034" y="26592"/>
                  </a:lnTo>
                  <a:close/>
                  <a:moveTo>
                    <a:pt x="22987" y="26592"/>
                  </a:moveTo>
                  <a:lnTo>
                    <a:pt x="22565" y="22912"/>
                  </a:lnTo>
                  <a:lnTo>
                    <a:pt x="22987" y="19149"/>
                  </a:lnTo>
                  <a:lnTo>
                    <a:pt x="23393" y="22912"/>
                  </a:lnTo>
                  <a:lnTo>
                    <a:pt x="22987" y="26592"/>
                  </a:lnTo>
                  <a:close/>
                  <a:moveTo>
                    <a:pt x="23956" y="26592"/>
                  </a:moveTo>
                  <a:lnTo>
                    <a:pt x="23534" y="22912"/>
                  </a:lnTo>
                  <a:lnTo>
                    <a:pt x="23956" y="19149"/>
                  </a:lnTo>
                  <a:lnTo>
                    <a:pt x="24346" y="22912"/>
                  </a:lnTo>
                  <a:lnTo>
                    <a:pt x="23956" y="26592"/>
                  </a:lnTo>
                  <a:close/>
                  <a:moveTo>
                    <a:pt x="24909" y="26592"/>
                  </a:moveTo>
                  <a:lnTo>
                    <a:pt x="24487" y="22912"/>
                  </a:lnTo>
                  <a:lnTo>
                    <a:pt x="24909" y="19149"/>
                  </a:lnTo>
                  <a:lnTo>
                    <a:pt x="25315" y="22912"/>
                  </a:lnTo>
                  <a:lnTo>
                    <a:pt x="24909" y="26592"/>
                  </a:lnTo>
                  <a:close/>
                  <a:moveTo>
                    <a:pt x="25878" y="26592"/>
                  </a:moveTo>
                  <a:lnTo>
                    <a:pt x="25456" y="22912"/>
                  </a:lnTo>
                  <a:lnTo>
                    <a:pt x="25878" y="19149"/>
                  </a:lnTo>
                  <a:lnTo>
                    <a:pt x="26300" y="22912"/>
                  </a:lnTo>
                  <a:lnTo>
                    <a:pt x="25878" y="26592"/>
                  </a:lnTo>
                  <a:close/>
                  <a:moveTo>
                    <a:pt x="26831" y="26592"/>
                  </a:moveTo>
                  <a:lnTo>
                    <a:pt x="26440" y="22912"/>
                  </a:lnTo>
                  <a:lnTo>
                    <a:pt x="26831" y="19149"/>
                  </a:lnTo>
                  <a:lnTo>
                    <a:pt x="27253" y="22912"/>
                  </a:lnTo>
                  <a:lnTo>
                    <a:pt x="26831" y="26592"/>
                  </a:lnTo>
                  <a:close/>
                  <a:moveTo>
                    <a:pt x="27800" y="26592"/>
                  </a:moveTo>
                  <a:lnTo>
                    <a:pt x="27394" y="22912"/>
                  </a:lnTo>
                  <a:lnTo>
                    <a:pt x="27800" y="19149"/>
                  </a:lnTo>
                  <a:lnTo>
                    <a:pt x="28222" y="22912"/>
                  </a:lnTo>
                  <a:lnTo>
                    <a:pt x="27800" y="26592"/>
                  </a:lnTo>
                  <a:close/>
                  <a:moveTo>
                    <a:pt x="28753" y="26592"/>
                  </a:moveTo>
                  <a:lnTo>
                    <a:pt x="28363" y="22912"/>
                  </a:lnTo>
                  <a:lnTo>
                    <a:pt x="28753" y="19149"/>
                  </a:lnTo>
                  <a:lnTo>
                    <a:pt x="29175" y="22912"/>
                  </a:lnTo>
                  <a:lnTo>
                    <a:pt x="28753" y="26592"/>
                  </a:lnTo>
                  <a:close/>
                  <a:moveTo>
                    <a:pt x="29722" y="26592"/>
                  </a:moveTo>
                  <a:lnTo>
                    <a:pt x="29316" y="22912"/>
                  </a:lnTo>
                  <a:lnTo>
                    <a:pt x="29722" y="19149"/>
                  </a:lnTo>
                  <a:lnTo>
                    <a:pt x="30144" y="22912"/>
                  </a:lnTo>
                  <a:lnTo>
                    <a:pt x="29722" y="26592"/>
                  </a:lnTo>
                  <a:close/>
                  <a:moveTo>
                    <a:pt x="30675" y="26592"/>
                  </a:moveTo>
                  <a:lnTo>
                    <a:pt x="30285" y="22912"/>
                  </a:lnTo>
                  <a:lnTo>
                    <a:pt x="30675" y="19149"/>
                  </a:lnTo>
                  <a:lnTo>
                    <a:pt x="31097" y="22912"/>
                  </a:lnTo>
                  <a:lnTo>
                    <a:pt x="30675" y="26592"/>
                  </a:lnTo>
                  <a:close/>
                  <a:moveTo>
                    <a:pt x="31644" y="26592"/>
                  </a:moveTo>
                  <a:lnTo>
                    <a:pt x="31238" y="22912"/>
                  </a:lnTo>
                  <a:lnTo>
                    <a:pt x="31644" y="19149"/>
                  </a:lnTo>
                  <a:lnTo>
                    <a:pt x="32066" y="22912"/>
                  </a:lnTo>
                  <a:lnTo>
                    <a:pt x="31644" y="26592"/>
                  </a:lnTo>
                  <a:close/>
                  <a:moveTo>
                    <a:pt x="32629" y="26592"/>
                  </a:moveTo>
                  <a:lnTo>
                    <a:pt x="32207" y="22912"/>
                  </a:lnTo>
                  <a:lnTo>
                    <a:pt x="32629" y="19149"/>
                  </a:lnTo>
                  <a:lnTo>
                    <a:pt x="33019" y="22912"/>
                  </a:lnTo>
                  <a:lnTo>
                    <a:pt x="32629" y="26592"/>
                  </a:lnTo>
                  <a:close/>
                  <a:moveTo>
                    <a:pt x="33582" y="26592"/>
                  </a:moveTo>
                  <a:lnTo>
                    <a:pt x="33160" y="22912"/>
                  </a:lnTo>
                  <a:lnTo>
                    <a:pt x="33582" y="19149"/>
                  </a:lnTo>
                  <a:lnTo>
                    <a:pt x="33988" y="22912"/>
                  </a:lnTo>
                  <a:lnTo>
                    <a:pt x="33582" y="26592"/>
                  </a:lnTo>
                  <a:close/>
                  <a:moveTo>
                    <a:pt x="34551" y="26592"/>
                  </a:moveTo>
                  <a:lnTo>
                    <a:pt x="34129" y="22912"/>
                  </a:lnTo>
                  <a:lnTo>
                    <a:pt x="34551" y="19149"/>
                  </a:lnTo>
                  <a:lnTo>
                    <a:pt x="34942" y="22912"/>
                  </a:lnTo>
                  <a:lnTo>
                    <a:pt x="34551" y="26592"/>
                  </a:lnTo>
                  <a:close/>
                  <a:moveTo>
                    <a:pt x="35504" y="26592"/>
                  </a:moveTo>
                  <a:lnTo>
                    <a:pt x="35082" y="22912"/>
                  </a:lnTo>
                  <a:lnTo>
                    <a:pt x="35504" y="19149"/>
                  </a:lnTo>
                  <a:lnTo>
                    <a:pt x="35910" y="22912"/>
                  </a:lnTo>
                  <a:lnTo>
                    <a:pt x="35504" y="26592"/>
                  </a:lnTo>
                  <a:close/>
                  <a:moveTo>
                    <a:pt x="36473" y="26592"/>
                  </a:moveTo>
                  <a:lnTo>
                    <a:pt x="36051" y="22912"/>
                  </a:lnTo>
                  <a:lnTo>
                    <a:pt x="36473" y="19149"/>
                  </a:lnTo>
                  <a:lnTo>
                    <a:pt x="36864" y="22912"/>
                  </a:lnTo>
                  <a:lnTo>
                    <a:pt x="36473" y="26592"/>
                  </a:lnTo>
                  <a:close/>
                  <a:moveTo>
                    <a:pt x="37426" y="26592"/>
                  </a:moveTo>
                  <a:lnTo>
                    <a:pt x="37004" y="22912"/>
                  </a:lnTo>
                  <a:lnTo>
                    <a:pt x="37426" y="19149"/>
                  </a:lnTo>
                  <a:lnTo>
                    <a:pt x="37848" y="22912"/>
                  </a:lnTo>
                  <a:lnTo>
                    <a:pt x="37426" y="26592"/>
                  </a:lnTo>
                  <a:close/>
                  <a:moveTo>
                    <a:pt x="38395" y="26592"/>
                  </a:moveTo>
                  <a:lnTo>
                    <a:pt x="37989" y="22912"/>
                  </a:lnTo>
                  <a:lnTo>
                    <a:pt x="38395" y="19149"/>
                  </a:lnTo>
                  <a:lnTo>
                    <a:pt x="38817" y="22912"/>
                  </a:lnTo>
                  <a:lnTo>
                    <a:pt x="38395" y="26592"/>
                  </a:lnTo>
                  <a:close/>
                  <a:moveTo>
                    <a:pt x="39348" y="26592"/>
                  </a:moveTo>
                  <a:lnTo>
                    <a:pt x="38958" y="22912"/>
                  </a:lnTo>
                  <a:lnTo>
                    <a:pt x="39348" y="19149"/>
                  </a:lnTo>
                  <a:lnTo>
                    <a:pt x="39770" y="22912"/>
                  </a:lnTo>
                  <a:lnTo>
                    <a:pt x="39348" y="26592"/>
                  </a:lnTo>
                  <a:close/>
                  <a:moveTo>
                    <a:pt x="1312" y="22243"/>
                  </a:moveTo>
                  <a:lnTo>
                    <a:pt x="921" y="18397"/>
                  </a:lnTo>
                  <a:lnTo>
                    <a:pt x="1312" y="14634"/>
                  </a:lnTo>
                  <a:lnTo>
                    <a:pt x="1734" y="18397"/>
                  </a:lnTo>
                  <a:lnTo>
                    <a:pt x="1312" y="22243"/>
                  </a:lnTo>
                  <a:close/>
                  <a:moveTo>
                    <a:pt x="2281" y="22243"/>
                  </a:moveTo>
                  <a:lnTo>
                    <a:pt x="1875" y="18397"/>
                  </a:lnTo>
                  <a:lnTo>
                    <a:pt x="2281" y="14634"/>
                  </a:lnTo>
                  <a:lnTo>
                    <a:pt x="2703" y="18397"/>
                  </a:lnTo>
                  <a:lnTo>
                    <a:pt x="2281" y="22243"/>
                  </a:lnTo>
                  <a:close/>
                  <a:moveTo>
                    <a:pt x="3266" y="22243"/>
                  </a:moveTo>
                  <a:lnTo>
                    <a:pt x="2844" y="18397"/>
                  </a:lnTo>
                  <a:lnTo>
                    <a:pt x="3266" y="14634"/>
                  </a:lnTo>
                  <a:lnTo>
                    <a:pt x="3656" y="18397"/>
                  </a:lnTo>
                  <a:lnTo>
                    <a:pt x="3266" y="22243"/>
                  </a:lnTo>
                  <a:close/>
                  <a:moveTo>
                    <a:pt x="4219" y="22243"/>
                  </a:moveTo>
                  <a:lnTo>
                    <a:pt x="3797" y="18397"/>
                  </a:lnTo>
                  <a:lnTo>
                    <a:pt x="4219" y="14634"/>
                  </a:lnTo>
                  <a:lnTo>
                    <a:pt x="4609" y="18397"/>
                  </a:lnTo>
                  <a:lnTo>
                    <a:pt x="4219" y="22243"/>
                  </a:lnTo>
                  <a:close/>
                  <a:moveTo>
                    <a:pt x="5172" y="22243"/>
                  </a:moveTo>
                  <a:lnTo>
                    <a:pt x="4750" y="18397"/>
                  </a:lnTo>
                  <a:lnTo>
                    <a:pt x="5172" y="14634"/>
                  </a:lnTo>
                  <a:lnTo>
                    <a:pt x="5578" y="18397"/>
                  </a:lnTo>
                  <a:lnTo>
                    <a:pt x="5172" y="22243"/>
                  </a:lnTo>
                  <a:close/>
                  <a:moveTo>
                    <a:pt x="6141" y="22243"/>
                  </a:moveTo>
                  <a:lnTo>
                    <a:pt x="5719" y="18397"/>
                  </a:lnTo>
                  <a:lnTo>
                    <a:pt x="6141" y="14634"/>
                  </a:lnTo>
                  <a:lnTo>
                    <a:pt x="6532" y="18397"/>
                  </a:lnTo>
                  <a:lnTo>
                    <a:pt x="6141" y="22243"/>
                  </a:lnTo>
                  <a:close/>
                  <a:moveTo>
                    <a:pt x="7094" y="22243"/>
                  </a:moveTo>
                  <a:lnTo>
                    <a:pt x="6672" y="18397"/>
                  </a:lnTo>
                  <a:lnTo>
                    <a:pt x="7094" y="14634"/>
                  </a:lnTo>
                  <a:lnTo>
                    <a:pt x="7500" y="18397"/>
                  </a:lnTo>
                  <a:lnTo>
                    <a:pt x="7094" y="22243"/>
                  </a:lnTo>
                  <a:close/>
                  <a:moveTo>
                    <a:pt x="8063" y="22243"/>
                  </a:moveTo>
                  <a:lnTo>
                    <a:pt x="7641" y="18397"/>
                  </a:lnTo>
                  <a:lnTo>
                    <a:pt x="8063" y="14634"/>
                  </a:lnTo>
                  <a:lnTo>
                    <a:pt x="8454" y="18397"/>
                  </a:lnTo>
                  <a:lnTo>
                    <a:pt x="8063" y="22243"/>
                  </a:lnTo>
                  <a:close/>
                  <a:moveTo>
                    <a:pt x="9016" y="22243"/>
                  </a:moveTo>
                  <a:lnTo>
                    <a:pt x="8626" y="18397"/>
                  </a:lnTo>
                  <a:lnTo>
                    <a:pt x="9016" y="14634"/>
                  </a:lnTo>
                  <a:lnTo>
                    <a:pt x="9438" y="18397"/>
                  </a:lnTo>
                  <a:lnTo>
                    <a:pt x="9016" y="22243"/>
                  </a:lnTo>
                  <a:close/>
                  <a:moveTo>
                    <a:pt x="9985" y="22243"/>
                  </a:moveTo>
                  <a:lnTo>
                    <a:pt x="9579" y="18397"/>
                  </a:lnTo>
                  <a:lnTo>
                    <a:pt x="9985" y="14634"/>
                  </a:lnTo>
                  <a:lnTo>
                    <a:pt x="10407" y="18397"/>
                  </a:lnTo>
                  <a:lnTo>
                    <a:pt x="9985" y="22243"/>
                  </a:lnTo>
                  <a:close/>
                  <a:moveTo>
                    <a:pt x="10938" y="22243"/>
                  </a:moveTo>
                  <a:lnTo>
                    <a:pt x="10548" y="18397"/>
                  </a:lnTo>
                  <a:lnTo>
                    <a:pt x="10938" y="14634"/>
                  </a:lnTo>
                  <a:lnTo>
                    <a:pt x="11360" y="18397"/>
                  </a:lnTo>
                  <a:lnTo>
                    <a:pt x="10938" y="22243"/>
                  </a:lnTo>
                  <a:close/>
                  <a:moveTo>
                    <a:pt x="11907" y="22243"/>
                  </a:moveTo>
                  <a:lnTo>
                    <a:pt x="11501" y="18397"/>
                  </a:lnTo>
                  <a:lnTo>
                    <a:pt x="11907" y="14634"/>
                  </a:lnTo>
                  <a:lnTo>
                    <a:pt x="12329" y="18397"/>
                  </a:lnTo>
                  <a:lnTo>
                    <a:pt x="11907" y="22243"/>
                  </a:lnTo>
                  <a:close/>
                  <a:moveTo>
                    <a:pt x="12861" y="22243"/>
                  </a:moveTo>
                  <a:lnTo>
                    <a:pt x="12470" y="18397"/>
                  </a:lnTo>
                  <a:lnTo>
                    <a:pt x="12861" y="14634"/>
                  </a:lnTo>
                  <a:lnTo>
                    <a:pt x="13282" y="18397"/>
                  </a:lnTo>
                  <a:lnTo>
                    <a:pt x="12861" y="22243"/>
                  </a:lnTo>
                  <a:close/>
                  <a:moveTo>
                    <a:pt x="13829" y="22243"/>
                  </a:moveTo>
                  <a:lnTo>
                    <a:pt x="13423" y="18397"/>
                  </a:lnTo>
                  <a:lnTo>
                    <a:pt x="13829" y="14634"/>
                  </a:lnTo>
                  <a:lnTo>
                    <a:pt x="14251" y="18397"/>
                  </a:lnTo>
                  <a:lnTo>
                    <a:pt x="13829" y="22243"/>
                  </a:lnTo>
                  <a:close/>
                  <a:moveTo>
                    <a:pt x="14814" y="22243"/>
                  </a:moveTo>
                  <a:lnTo>
                    <a:pt x="14392" y="18397"/>
                  </a:lnTo>
                  <a:lnTo>
                    <a:pt x="14814" y="14634"/>
                  </a:lnTo>
                  <a:lnTo>
                    <a:pt x="15205" y="18397"/>
                  </a:lnTo>
                  <a:lnTo>
                    <a:pt x="14814" y="22243"/>
                  </a:lnTo>
                  <a:close/>
                  <a:moveTo>
                    <a:pt x="15767" y="22243"/>
                  </a:moveTo>
                  <a:lnTo>
                    <a:pt x="15345" y="18397"/>
                  </a:lnTo>
                  <a:lnTo>
                    <a:pt x="15767" y="14634"/>
                  </a:lnTo>
                  <a:lnTo>
                    <a:pt x="16173" y="18397"/>
                  </a:lnTo>
                  <a:lnTo>
                    <a:pt x="15767" y="22243"/>
                  </a:lnTo>
                  <a:close/>
                  <a:moveTo>
                    <a:pt x="16736" y="22243"/>
                  </a:moveTo>
                  <a:lnTo>
                    <a:pt x="16314" y="18397"/>
                  </a:lnTo>
                  <a:lnTo>
                    <a:pt x="16736" y="14634"/>
                  </a:lnTo>
                  <a:lnTo>
                    <a:pt x="17127" y="18397"/>
                  </a:lnTo>
                  <a:lnTo>
                    <a:pt x="16736" y="22243"/>
                  </a:lnTo>
                  <a:close/>
                  <a:moveTo>
                    <a:pt x="17689" y="22243"/>
                  </a:moveTo>
                  <a:lnTo>
                    <a:pt x="17267" y="18397"/>
                  </a:lnTo>
                  <a:lnTo>
                    <a:pt x="17689" y="14634"/>
                  </a:lnTo>
                  <a:lnTo>
                    <a:pt x="18096" y="18397"/>
                  </a:lnTo>
                  <a:lnTo>
                    <a:pt x="17689" y="22243"/>
                  </a:lnTo>
                  <a:close/>
                  <a:moveTo>
                    <a:pt x="18658" y="22243"/>
                  </a:moveTo>
                  <a:lnTo>
                    <a:pt x="18236" y="18397"/>
                  </a:lnTo>
                  <a:lnTo>
                    <a:pt x="18658" y="14634"/>
                  </a:lnTo>
                  <a:lnTo>
                    <a:pt x="19049" y="18397"/>
                  </a:lnTo>
                  <a:lnTo>
                    <a:pt x="18658" y="22243"/>
                  </a:lnTo>
                  <a:close/>
                  <a:moveTo>
                    <a:pt x="19611" y="22243"/>
                  </a:moveTo>
                  <a:lnTo>
                    <a:pt x="19189" y="18397"/>
                  </a:lnTo>
                  <a:lnTo>
                    <a:pt x="19611" y="14634"/>
                  </a:lnTo>
                  <a:lnTo>
                    <a:pt x="20018" y="18397"/>
                  </a:lnTo>
                  <a:lnTo>
                    <a:pt x="19611" y="22243"/>
                  </a:lnTo>
                  <a:close/>
                  <a:moveTo>
                    <a:pt x="20580" y="22243"/>
                  </a:moveTo>
                  <a:lnTo>
                    <a:pt x="20174" y="18397"/>
                  </a:lnTo>
                  <a:lnTo>
                    <a:pt x="20580" y="14634"/>
                  </a:lnTo>
                  <a:lnTo>
                    <a:pt x="21002" y="18397"/>
                  </a:lnTo>
                  <a:lnTo>
                    <a:pt x="20580" y="22243"/>
                  </a:lnTo>
                  <a:close/>
                  <a:moveTo>
                    <a:pt x="21534" y="22243"/>
                  </a:moveTo>
                  <a:lnTo>
                    <a:pt x="21143" y="18397"/>
                  </a:lnTo>
                  <a:lnTo>
                    <a:pt x="21534" y="14634"/>
                  </a:lnTo>
                  <a:lnTo>
                    <a:pt x="21955" y="18397"/>
                  </a:lnTo>
                  <a:lnTo>
                    <a:pt x="21534" y="22243"/>
                  </a:lnTo>
                  <a:close/>
                  <a:moveTo>
                    <a:pt x="22502" y="22243"/>
                  </a:moveTo>
                  <a:lnTo>
                    <a:pt x="22096" y="18397"/>
                  </a:lnTo>
                  <a:lnTo>
                    <a:pt x="22502" y="14634"/>
                  </a:lnTo>
                  <a:lnTo>
                    <a:pt x="22924" y="18397"/>
                  </a:lnTo>
                  <a:lnTo>
                    <a:pt x="22502" y="22243"/>
                  </a:lnTo>
                  <a:close/>
                  <a:moveTo>
                    <a:pt x="23456" y="22243"/>
                  </a:moveTo>
                  <a:lnTo>
                    <a:pt x="23065" y="18397"/>
                  </a:lnTo>
                  <a:lnTo>
                    <a:pt x="23456" y="14634"/>
                  </a:lnTo>
                  <a:lnTo>
                    <a:pt x="23878" y="18397"/>
                  </a:lnTo>
                  <a:lnTo>
                    <a:pt x="23456" y="22243"/>
                  </a:lnTo>
                  <a:close/>
                  <a:moveTo>
                    <a:pt x="24425" y="22243"/>
                  </a:moveTo>
                  <a:lnTo>
                    <a:pt x="24018" y="18397"/>
                  </a:lnTo>
                  <a:lnTo>
                    <a:pt x="24425" y="14634"/>
                  </a:lnTo>
                  <a:lnTo>
                    <a:pt x="24846" y="18397"/>
                  </a:lnTo>
                  <a:lnTo>
                    <a:pt x="24425" y="22243"/>
                  </a:lnTo>
                  <a:close/>
                  <a:moveTo>
                    <a:pt x="25378" y="22243"/>
                  </a:moveTo>
                  <a:lnTo>
                    <a:pt x="24987" y="18397"/>
                  </a:lnTo>
                  <a:lnTo>
                    <a:pt x="25378" y="14634"/>
                  </a:lnTo>
                  <a:lnTo>
                    <a:pt x="25800" y="18397"/>
                  </a:lnTo>
                  <a:lnTo>
                    <a:pt x="25378" y="22243"/>
                  </a:lnTo>
                  <a:close/>
                  <a:moveTo>
                    <a:pt x="26362" y="22243"/>
                  </a:moveTo>
                  <a:lnTo>
                    <a:pt x="25940" y="18397"/>
                  </a:lnTo>
                  <a:lnTo>
                    <a:pt x="26362" y="14634"/>
                  </a:lnTo>
                  <a:lnTo>
                    <a:pt x="26769" y="18397"/>
                  </a:lnTo>
                  <a:lnTo>
                    <a:pt x="26362" y="22243"/>
                  </a:lnTo>
                  <a:close/>
                  <a:moveTo>
                    <a:pt x="27331" y="22243"/>
                  </a:moveTo>
                  <a:lnTo>
                    <a:pt x="26909" y="18397"/>
                  </a:lnTo>
                  <a:lnTo>
                    <a:pt x="27331" y="14634"/>
                  </a:lnTo>
                  <a:lnTo>
                    <a:pt x="27722" y="18397"/>
                  </a:lnTo>
                  <a:lnTo>
                    <a:pt x="27331" y="22243"/>
                  </a:lnTo>
                  <a:close/>
                  <a:moveTo>
                    <a:pt x="28284" y="22243"/>
                  </a:moveTo>
                  <a:lnTo>
                    <a:pt x="27863" y="18397"/>
                  </a:lnTo>
                  <a:lnTo>
                    <a:pt x="28284" y="14634"/>
                  </a:lnTo>
                  <a:lnTo>
                    <a:pt x="28691" y="18397"/>
                  </a:lnTo>
                  <a:lnTo>
                    <a:pt x="28284" y="22243"/>
                  </a:lnTo>
                  <a:close/>
                  <a:moveTo>
                    <a:pt x="29253" y="22243"/>
                  </a:moveTo>
                  <a:lnTo>
                    <a:pt x="28831" y="18397"/>
                  </a:lnTo>
                  <a:lnTo>
                    <a:pt x="29253" y="14634"/>
                  </a:lnTo>
                  <a:lnTo>
                    <a:pt x="29644" y="18397"/>
                  </a:lnTo>
                  <a:lnTo>
                    <a:pt x="29253" y="22243"/>
                  </a:lnTo>
                  <a:close/>
                  <a:moveTo>
                    <a:pt x="30207" y="22243"/>
                  </a:moveTo>
                  <a:lnTo>
                    <a:pt x="29785" y="18397"/>
                  </a:lnTo>
                  <a:lnTo>
                    <a:pt x="30207" y="14634"/>
                  </a:lnTo>
                  <a:lnTo>
                    <a:pt x="30613" y="18397"/>
                  </a:lnTo>
                  <a:lnTo>
                    <a:pt x="30207" y="22243"/>
                  </a:lnTo>
                  <a:close/>
                  <a:moveTo>
                    <a:pt x="31175" y="22243"/>
                  </a:moveTo>
                  <a:lnTo>
                    <a:pt x="30754" y="18397"/>
                  </a:lnTo>
                  <a:lnTo>
                    <a:pt x="31175" y="14634"/>
                  </a:lnTo>
                  <a:lnTo>
                    <a:pt x="31566" y="18397"/>
                  </a:lnTo>
                  <a:lnTo>
                    <a:pt x="31175" y="22243"/>
                  </a:lnTo>
                  <a:close/>
                  <a:moveTo>
                    <a:pt x="32129" y="22243"/>
                  </a:moveTo>
                  <a:lnTo>
                    <a:pt x="31738" y="18397"/>
                  </a:lnTo>
                  <a:lnTo>
                    <a:pt x="32129" y="14634"/>
                  </a:lnTo>
                  <a:lnTo>
                    <a:pt x="32551" y="18397"/>
                  </a:lnTo>
                  <a:lnTo>
                    <a:pt x="32129" y="22243"/>
                  </a:lnTo>
                  <a:close/>
                  <a:moveTo>
                    <a:pt x="33098" y="22243"/>
                  </a:moveTo>
                  <a:lnTo>
                    <a:pt x="32691" y="18397"/>
                  </a:lnTo>
                  <a:lnTo>
                    <a:pt x="33098" y="14634"/>
                  </a:lnTo>
                  <a:lnTo>
                    <a:pt x="33519" y="18397"/>
                  </a:lnTo>
                  <a:lnTo>
                    <a:pt x="33098" y="22243"/>
                  </a:lnTo>
                  <a:close/>
                  <a:moveTo>
                    <a:pt x="34051" y="22243"/>
                  </a:moveTo>
                  <a:lnTo>
                    <a:pt x="33660" y="18397"/>
                  </a:lnTo>
                  <a:lnTo>
                    <a:pt x="34051" y="14634"/>
                  </a:lnTo>
                  <a:lnTo>
                    <a:pt x="34473" y="18397"/>
                  </a:lnTo>
                  <a:lnTo>
                    <a:pt x="34051" y="22243"/>
                  </a:lnTo>
                  <a:close/>
                  <a:moveTo>
                    <a:pt x="35020" y="22243"/>
                  </a:moveTo>
                  <a:lnTo>
                    <a:pt x="34613" y="18397"/>
                  </a:lnTo>
                  <a:lnTo>
                    <a:pt x="35020" y="14634"/>
                  </a:lnTo>
                  <a:lnTo>
                    <a:pt x="35442" y="18397"/>
                  </a:lnTo>
                  <a:lnTo>
                    <a:pt x="35020" y="22243"/>
                  </a:lnTo>
                  <a:close/>
                  <a:moveTo>
                    <a:pt x="35973" y="22243"/>
                  </a:moveTo>
                  <a:lnTo>
                    <a:pt x="35582" y="18397"/>
                  </a:lnTo>
                  <a:lnTo>
                    <a:pt x="35973" y="14634"/>
                  </a:lnTo>
                  <a:lnTo>
                    <a:pt x="36395" y="18397"/>
                  </a:lnTo>
                  <a:lnTo>
                    <a:pt x="35973" y="22243"/>
                  </a:lnTo>
                  <a:close/>
                  <a:moveTo>
                    <a:pt x="36942" y="22243"/>
                  </a:moveTo>
                  <a:lnTo>
                    <a:pt x="36536" y="18397"/>
                  </a:lnTo>
                  <a:lnTo>
                    <a:pt x="36942" y="14634"/>
                  </a:lnTo>
                  <a:lnTo>
                    <a:pt x="37364" y="18397"/>
                  </a:lnTo>
                  <a:lnTo>
                    <a:pt x="36942" y="22243"/>
                  </a:lnTo>
                  <a:close/>
                  <a:moveTo>
                    <a:pt x="37926" y="22243"/>
                  </a:moveTo>
                  <a:lnTo>
                    <a:pt x="37504" y="18397"/>
                  </a:lnTo>
                  <a:lnTo>
                    <a:pt x="37926" y="14634"/>
                  </a:lnTo>
                  <a:lnTo>
                    <a:pt x="38317" y="18397"/>
                  </a:lnTo>
                  <a:lnTo>
                    <a:pt x="37926" y="22243"/>
                  </a:lnTo>
                  <a:close/>
                  <a:moveTo>
                    <a:pt x="38880" y="22243"/>
                  </a:moveTo>
                  <a:lnTo>
                    <a:pt x="38458" y="18397"/>
                  </a:lnTo>
                  <a:lnTo>
                    <a:pt x="38880" y="14634"/>
                  </a:lnTo>
                  <a:lnTo>
                    <a:pt x="39286" y="18397"/>
                  </a:lnTo>
                  <a:lnTo>
                    <a:pt x="38880" y="22243"/>
                  </a:lnTo>
                  <a:close/>
                  <a:moveTo>
                    <a:pt x="843" y="17728"/>
                  </a:moveTo>
                  <a:lnTo>
                    <a:pt x="421" y="13965"/>
                  </a:lnTo>
                  <a:lnTo>
                    <a:pt x="843" y="10118"/>
                  </a:lnTo>
                  <a:lnTo>
                    <a:pt x="1250" y="13965"/>
                  </a:lnTo>
                  <a:lnTo>
                    <a:pt x="843" y="17728"/>
                  </a:lnTo>
                  <a:close/>
                  <a:moveTo>
                    <a:pt x="1812" y="17728"/>
                  </a:moveTo>
                  <a:lnTo>
                    <a:pt x="1390" y="13965"/>
                  </a:lnTo>
                  <a:lnTo>
                    <a:pt x="1812" y="10118"/>
                  </a:lnTo>
                  <a:lnTo>
                    <a:pt x="2203" y="13965"/>
                  </a:lnTo>
                  <a:lnTo>
                    <a:pt x="1812" y="17728"/>
                  </a:lnTo>
                  <a:close/>
                  <a:moveTo>
                    <a:pt x="2765" y="17728"/>
                  </a:moveTo>
                  <a:lnTo>
                    <a:pt x="2344" y="13965"/>
                  </a:lnTo>
                  <a:lnTo>
                    <a:pt x="2765" y="10118"/>
                  </a:lnTo>
                  <a:lnTo>
                    <a:pt x="3187" y="13965"/>
                  </a:lnTo>
                  <a:lnTo>
                    <a:pt x="2765" y="17728"/>
                  </a:lnTo>
                  <a:close/>
                  <a:moveTo>
                    <a:pt x="3719" y="17728"/>
                  </a:moveTo>
                  <a:lnTo>
                    <a:pt x="3328" y="13965"/>
                  </a:lnTo>
                  <a:lnTo>
                    <a:pt x="3719" y="10118"/>
                  </a:lnTo>
                  <a:lnTo>
                    <a:pt x="4141" y="13965"/>
                  </a:lnTo>
                  <a:lnTo>
                    <a:pt x="3719" y="17728"/>
                  </a:lnTo>
                  <a:close/>
                  <a:moveTo>
                    <a:pt x="4688" y="17728"/>
                  </a:moveTo>
                  <a:lnTo>
                    <a:pt x="4281" y="13965"/>
                  </a:lnTo>
                  <a:lnTo>
                    <a:pt x="4688" y="10118"/>
                  </a:lnTo>
                  <a:lnTo>
                    <a:pt x="5110" y="13965"/>
                  </a:lnTo>
                  <a:lnTo>
                    <a:pt x="4688" y="17728"/>
                  </a:lnTo>
                  <a:close/>
                  <a:moveTo>
                    <a:pt x="5641" y="17728"/>
                  </a:moveTo>
                  <a:lnTo>
                    <a:pt x="5250" y="13965"/>
                  </a:lnTo>
                  <a:lnTo>
                    <a:pt x="5641" y="10118"/>
                  </a:lnTo>
                  <a:lnTo>
                    <a:pt x="6063" y="13965"/>
                  </a:lnTo>
                  <a:lnTo>
                    <a:pt x="5641" y="17728"/>
                  </a:lnTo>
                  <a:close/>
                  <a:moveTo>
                    <a:pt x="6610" y="17728"/>
                  </a:moveTo>
                  <a:lnTo>
                    <a:pt x="6203" y="13965"/>
                  </a:lnTo>
                  <a:lnTo>
                    <a:pt x="6610" y="10118"/>
                  </a:lnTo>
                  <a:lnTo>
                    <a:pt x="7032" y="13965"/>
                  </a:lnTo>
                  <a:lnTo>
                    <a:pt x="6610" y="17728"/>
                  </a:lnTo>
                  <a:close/>
                  <a:moveTo>
                    <a:pt x="7563" y="17728"/>
                  </a:moveTo>
                  <a:lnTo>
                    <a:pt x="7172" y="13965"/>
                  </a:lnTo>
                  <a:lnTo>
                    <a:pt x="7563" y="10118"/>
                  </a:lnTo>
                  <a:lnTo>
                    <a:pt x="7985" y="13965"/>
                  </a:lnTo>
                  <a:lnTo>
                    <a:pt x="7563" y="17728"/>
                  </a:lnTo>
                  <a:close/>
                  <a:moveTo>
                    <a:pt x="8532" y="17728"/>
                  </a:moveTo>
                  <a:lnTo>
                    <a:pt x="8126" y="13965"/>
                  </a:lnTo>
                  <a:lnTo>
                    <a:pt x="8532" y="10118"/>
                  </a:lnTo>
                  <a:lnTo>
                    <a:pt x="8954" y="13965"/>
                  </a:lnTo>
                  <a:lnTo>
                    <a:pt x="8532" y="17728"/>
                  </a:lnTo>
                  <a:close/>
                  <a:moveTo>
                    <a:pt x="9516" y="17728"/>
                  </a:moveTo>
                  <a:lnTo>
                    <a:pt x="9094" y="13965"/>
                  </a:lnTo>
                  <a:lnTo>
                    <a:pt x="9516" y="10118"/>
                  </a:lnTo>
                  <a:lnTo>
                    <a:pt x="9907" y="13965"/>
                  </a:lnTo>
                  <a:lnTo>
                    <a:pt x="9516" y="17728"/>
                  </a:lnTo>
                  <a:close/>
                  <a:moveTo>
                    <a:pt x="10470" y="17728"/>
                  </a:moveTo>
                  <a:lnTo>
                    <a:pt x="10048" y="13965"/>
                  </a:lnTo>
                  <a:lnTo>
                    <a:pt x="10470" y="10118"/>
                  </a:lnTo>
                  <a:lnTo>
                    <a:pt x="10876" y="13965"/>
                  </a:lnTo>
                  <a:lnTo>
                    <a:pt x="10470" y="17728"/>
                  </a:lnTo>
                  <a:close/>
                  <a:moveTo>
                    <a:pt x="11438" y="17728"/>
                  </a:moveTo>
                  <a:lnTo>
                    <a:pt x="11017" y="13965"/>
                  </a:lnTo>
                  <a:lnTo>
                    <a:pt x="11438" y="10118"/>
                  </a:lnTo>
                  <a:lnTo>
                    <a:pt x="11829" y="13965"/>
                  </a:lnTo>
                  <a:lnTo>
                    <a:pt x="11438" y="17728"/>
                  </a:lnTo>
                  <a:close/>
                  <a:moveTo>
                    <a:pt x="12392" y="17728"/>
                  </a:moveTo>
                  <a:lnTo>
                    <a:pt x="11970" y="13965"/>
                  </a:lnTo>
                  <a:lnTo>
                    <a:pt x="12392" y="10118"/>
                  </a:lnTo>
                  <a:lnTo>
                    <a:pt x="12798" y="13965"/>
                  </a:lnTo>
                  <a:lnTo>
                    <a:pt x="12392" y="17728"/>
                  </a:lnTo>
                  <a:close/>
                  <a:moveTo>
                    <a:pt x="13361" y="17728"/>
                  </a:moveTo>
                  <a:lnTo>
                    <a:pt x="12939" y="13965"/>
                  </a:lnTo>
                  <a:lnTo>
                    <a:pt x="13361" y="10118"/>
                  </a:lnTo>
                  <a:lnTo>
                    <a:pt x="13751" y="13965"/>
                  </a:lnTo>
                  <a:lnTo>
                    <a:pt x="13361" y="17728"/>
                  </a:lnTo>
                  <a:close/>
                  <a:moveTo>
                    <a:pt x="14314" y="17728"/>
                  </a:moveTo>
                  <a:lnTo>
                    <a:pt x="13892" y="13965"/>
                  </a:lnTo>
                  <a:lnTo>
                    <a:pt x="14314" y="10118"/>
                  </a:lnTo>
                  <a:lnTo>
                    <a:pt x="14736" y="13965"/>
                  </a:lnTo>
                  <a:lnTo>
                    <a:pt x="14314" y="17728"/>
                  </a:lnTo>
                  <a:close/>
                  <a:moveTo>
                    <a:pt x="15283" y="17728"/>
                  </a:moveTo>
                  <a:lnTo>
                    <a:pt x="14876" y="13965"/>
                  </a:lnTo>
                  <a:lnTo>
                    <a:pt x="15283" y="10118"/>
                  </a:lnTo>
                  <a:lnTo>
                    <a:pt x="15705" y="13965"/>
                  </a:lnTo>
                  <a:lnTo>
                    <a:pt x="15283" y="17728"/>
                  </a:lnTo>
                  <a:close/>
                  <a:moveTo>
                    <a:pt x="16236" y="17728"/>
                  </a:moveTo>
                  <a:lnTo>
                    <a:pt x="15845" y="13965"/>
                  </a:lnTo>
                  <a:lnTo>
                    <a:pt x="16236" y="10118"/>
                  </a:lnTo>
                  <a:lnTo>
                    <a:pt x="16658" y="13965"/>
                  </a:lnTo>
                  <a:lnTo>
                    <a:pt x="16236" y="17728"/>
                  </a:lnTo>
                  <a:close/>
                  <a:moveTo>
                    <a:pt x="17205" y="17728"/>
                  </a:moveTo>
                  <a:lnTo>
                    <a:pt x="16799" y="13965"/>
                  </a:lnTo>
                  <a:lnTo>
                    <a:pt x="17205" y="10118"/>
                  </a:lnTo>
                  <a:lnTo>
                    <a:pt x="17627" y="13965"/>
                  </a:lnTo>
                  <a:lnTo>
                    <a:pt x="17205" y="17728"/>
                  </a:lnTo>
                  <a:close/>
                  <a:moveTo>
                    <a:pt x="18158" y="17728"/>
                  </a:moveTo>
                  <a:lnTo>
                    <a:pt x="17767" y="13965"/>
                  </a:lnTo>
                  <a:lnTo>
                    <a:pt x="18158" y="10118"/>
                  </a:lnTo>
                  <a:lnTo>
                    <a:pt x="18580" y="13965"/>
                  </a:lnTo>
                  <a:lnTo>
                    <a:pt x="18158" y="17728"/>
                  </a:lnTo>
                  <a:close/>
                  <a:moveTo>
                    <a:pt x="19127" y="17728"/>
                  </a:moveTo>
                  <a:lnTo>
                    <a:pt x="18721" y="13965"/>
                  </a:lnTo>
                  <a:lnTo>
                    <a:pt x="19127" y="10118"/>
                  </a:lnTo>
                  <a:lnTo>
                    <a:pt x="19549" y="13965"/>
                  </a:lnTo>
                  <a:lnTo>
                    <a:pt x="19127" y="17728"/>
                  </a:lnTo>
                  <a:close/>
                  <a:moveTo>
                    <a:pt x="20080" y="17728"/>
                  </a:moveTo>
                  <a:lnTo>
                    <a:pt x="19690" y="13965"/>
                  </a:lnTo>
                  <a:lnTo>
                    <a:pt x="20080" y="10118"/>
                  </a:lnTo>
                  <a:lnTo>
                    <a:pt x="20502" y="13965"/>
                  </a:lnTo>
                  <a:lnTo>
                    <a:pt x="20080" y="17728"/>
                  </a:lnTo>
                  <a:close/>
                  <a:moveTo>
                    <a:pt x="21065" y="17728"/>
                  </a:moveTo>
                  <a:lnTo>
                    <a:pt x="20643" y="13965"/>
                  </a:lnTo>
                  <a:lnTo>
                    <a:pt x="21065" y="10118"/>
                  </a:lnTo>
                  <a:lnTo>
                    <a:pt x="21471" y="13965"/>
                  </a:lnTo>
                  <a:lnTo>
                    <a:pt x="21065" y="17728"/>
                  </a:lnTo>
                  <a:close/>
                  <a:moveTo>
                    <a:pt x="22034" y="17728"/>
                  </a:moveTo>
                  <a:lnTo>
                    <a:pt x="21612" y="13965"/>
                  </a:lnTo>
                  <a:lnTo>
                    <a:pt x="22034" y="10118"/>
                  </a:lnTo>
                  <a:lnTo>
                    <a:pt x="22424" y="13965"/>
                  </a:lnTo>
                  <a:lnTo>
                    <a:pt x="22034" y="17728"/>
                  </a:lnTo>
                  <a:close/>
                  <a:moveTo>
                    <a:pt x="22987" y="17728"/>
                  </a:moveTo>
                  <a:lnTo>
                    <a:pt x="22565" y="13965"/>
                  </a:lnTo>
                  <a:lnTo>
                    <a:pt x="22987" y="10118"/>
                  </a:lnTo>
                  <a:lnTo>
                    <a:pt x="23393" y="13965"/>
                  </a:lnTo>
                  <a:lnTo>
                    <a:pt x="22987" y="17728"/>
                  </a:lnTo>
                  <a:close/>
                  <a:moveTo>
                    <a:pt x="23956" y="17728"/>
                  </a:moveTo>
                  <a:lnTo>
                    <a:pt x="23534" y="13965"/>
                  </a:lnTo>
                  <a:lnTo>
                    <a:pt x="23956" y="10118"/>
                  </a:lnTo>
                  <a:lnTo>
                    <a:pt x="24346" y="13965"/>
                  </a:lnTo>
                  <a:lnTo>
                    <a:pt x="23956" y="17728"/>
                  </a:lnTo>
                  <a:close/>
                  <a:moveTo>
                    <a:pt x="24909" y="17728"/>
                  </a:moveTo>
                  <a:lnTo>
                    <a:pt x="24487" y="13965"/>
                  </a:lnTo>
                  <a:lnTo>
                    <a:pt x="24909" y="10118"/>
                  </a:lnTo>
                  <a:lnTo>
                    <a:pt x="25315" y="13965"/>
                  </a:lnTo>
                  <a:lnTo>
                    <a:pt x="24909" y="17728"/>
                  </a:lnTo>
                  <a:close/>
                  <a:moveTo>
                    <a:pt x="25878" y="17728"/>
                  </a:moveTo>
                  <a:lnTo>
                    <a:pt x="25456" y="13965"/>
                  </a:lnTo>
                  <a:lnTo>
                    <a:pt x="25878" y="10118"/>
                  </a:lnTo>
                  <a:lnTo>
                    <a:pt x="26300" y="13965"/>
                  </a:lnTo>
                  <a:lnTo>
                    <a:pt x="25878" y="17728"/>
                  </a:lnTo>
                  <a:close/>
                  <a:moveTo>
                    <a:pt x="26831" y="17728"/>
                  </a:moveTo>
                  <a:lnTo>
                    <a:pt x="26440" y="13965"/>
                  </a:lnTo>
                  <a:lnTo>
                    <a:pt x="26831" y="10118"/>
                  </a:lnTo>
                  <a:lnTo>
                    <a:pt x="27253" y="13965"/>
                  </a:lnTo>
                  <a:lnTo>
                    <a:pt x="26831" y="17728"/>
                  </a:lnTo>
                  <a:close/>
                  <a:moveTo>
                    <a:pt x="27800" y="17728"/>
                  </a:moveTo>
                  <a:lnTo>
                    <a:pt x="27394" y="13965"/>
                  </a:lnTo>
                  <a:lnTo>
                    <a:pt x="27800" y="10118"/>
                  </a:lnTo>
                  <a:lnTo>
                    <a:pt x="28222" y="13965"/>
                  </a:lnTo>
                  <a:lnTo>
                    <a:pt x="27800" y="17728"/>
                  </a:lnTo>
                  <a:close/>
                  <a:moveTo>
                    <a:pt x="28753" y="17728"/>
                  </a:moveTo>
                  <a:lnTo>
                    <a:pt x="28363" y="13965"/>
                  </a:lnTo>
                  <a:lnTo>
                    <a:pt x="28753" y="10118"/>
                  </a:lnTo>
                  <a:lnTo>
                    <a:pt x="29175" y="13965"/>
                  </a:lnTo>
                  <a:lnTo>
                    <a:pt x="28753" y="17728"/>
                  </a:lnTo>
                  <a:close/>
                  <a:moveTo>
                    <a:pt x="29722" y="17728"/>
                  </a:moveTo>
                  <a:lnTo>
                    <a:pt x="29316" y="13965"/>
                  </a:lnTo>
                  <a:lnTo>
                    <a:pt x="29722" y="10118"/>
                  </a:lnTo>
                  <a:lnTo>
                    <a:pt x="30144" y="13965"/>
                  </a:lnTo>
                  <a:lnTo>
                    <a:pt x="29722" y="17728"/>
                  </a:lnTo>
                  <a:close/>
                  <a:moveTo>
                    <a:pt x="30675" y="17728"/>
                  </a:moveTo>
                  <a:lnTo>
                    <a:pt x="30285" y="13965"/>
                  </a:lnTo>
                  <a:lnTo>
                    <a:pt x="30675" y="10118"/>
                  </a:lnTo>
                  <a:lnTo>
                    <a:pt x="31097" y="13965"/>
                  </a:lnTo>
                  <a:lnTo>
                    <a:pt x="30675" y="17728"/>
                  </a:lnTo>
                  <a:close/>
                  <a:moveTo>
                    <a:pt x="31644" y="17728"/>
                  </a:moveTo>
                  <a:lnTo>
                    <a:pt x="31238" y="13965"/>
                  </a:lnTo>
                  <a:lnTo>
                    <a:pt x="31644" y="10118"/>
                  </a:lnTo>
                  <a:lnTo>
                    <a:pt x="32066" y="13965"/>
                  </a:lnTo>
                  <a:lnTo>
                    <a:pt x="31644" y="17728"/>
                  </a:lnTo>
                  <a:close/>
                  <a:moveTo>
                    <a:pt x="32629" y="17728"/>
                  </a:moveTo>
                  <a:lnTo>
                    <a:pt x="32207" y="13965"/>
                  </a:lnTo>
                  <a:lnTo>
                    <a:pt x="32629" y="10118"/>
                  </a:lnTo>
                  <a:lnTo>
                    <a:pt x="33019" y="13965"/>
                  </a:lnTo>
                  <a:lnTo>
                    <a:pt x="32629" y="17728"/>
                  </a:lnTo>
                  <a:close/>
                  <a:moveTo>
                    <a:pt x="33582" y="17728"/>
                  </a:moveTo>
                  <a:lnTo>
                    <a:pt x="33160" y="13965"/>
                  </a:lnTo>
                  <a:lnTo>
                    <a:pt x="33582" y="10118"/>
                  </a:lnTo>
                  <a:lnTo>
                    <a:pt x="33988" y="13965"/>
                  </a:lnTo>
                  <a:lnTo>
                    <a:pt x="33582" y="17728"/>
                  </a:lnTo>
                  <a:close/>
                  <a:moveTo>
                    <a:pt x="34551" y="17728"/>
                  </a:moveTo>
                  <a:lnTo>
                    <a:pt x="34129" y="13965"/>
                  </a:lnTo>
                  <a:lnTo>
                    <a:pt x="34551" y="10118"/>
                  </a:lnTo>
                  <a:lnTo>
                    <a:pt x="34942" y="13965"/>
                  </a:lnTo>
                  <a:lnTo>
                    <a:pt x="34551" y="17728"/>
                  </a:lnTo>
                  <a:close/>
                  <a:moveTo>
                    <a:pt x="35504" y="17728"/>
                  </a:moveTo>
                  <a:lnTo>
                    <a:pt x="35082" y="13965"/>
                  </a:lnTo>
                  <a:lnTo>
                    <a:pt x="35504" y="10118"/>
                  </a:lnTo>
                  <a:lnTo>
                    <a:pt x="35910" y="13965"/>
                  </a:lnTo>
                  <a:lnTo>
                    <a:pt x="35504" y="17728"/>
                  </a:lnTo>
                  <a:close/>
                  <a:moveTo>
                    <a:pt x="36473" y="17728"/>
                  </a:moveTo>
                  <a:lnTo>
                    <a:pt x="36051" y="13965"/>
                  </a:lnTo>
                  <a:lnTo>
                    <a:pt x="36473" y="10118"/>
                  </a:lnTo>
                  <a:lnTo>
                    <a:pt x="36864" y="13965"/>
                  </a:lnTo>
                  <a:lnTo>
                    <a:pt x="36473" y="17728"/>
                  </a:lnTo>
                  <a:close/>
                  <a:moveTo>
                    <a:pt x="37426" y="17728"/>
                  </a:moveTo>
                  <a:lnTo>
                    <a:pt x="37004" y="13965"/>
                  </a:lnTo>
                  <a:lnTo>
                    <a:pt x="37426" y="10118"/>
                  </a:lnTo>
                  <a:lnTo>
                    <a:pt x="37848" y="13965"/>
                  </a:lnTo>
                  <a:lnTo>
                    <a:pt x="37426" y="17728"/>
                  </a:lnTo>
                  <a:close/>
                  <a:moveTo>
                    <a:pt x="38395" y="17728"/>
                  </a:moveTo>
                  <a:lnTo>
                    <a:pt x="37989" y="13965"/>
                  </a:lnTo>
                  <a:lnTo>
                    <a:pt x="38395" y="10118"/>
                  </a:lnTo>
                  <a:lnTo>
                    <a:pt x="38817" y="13965"/>
                  </a:lnTo>
                  <a:lnTo>
                    <a:pt x="38395" y="17728"/>
                  </a:lnTo>
                  <a:close/>
                  <a:moveTo>
                    <a:pt x="39348" y="17728"/>
                  </a:moveTo>
                  <a:lnTo>
                    <a:pt x="38958" y="13965"/>
                  </a:lnTo>
                  <a:lnTo>
                    <a:pt x="39348" y="10118"/>
                  </a:lnTo>
                  <a:lnTo>
                    <a:pt x="39770" y="13965"/>
                  </a:lnTo>
                  <a:lnTo>
                    <a:pt x="39348" y="17728"/>
                  </a:lnTo>
                  <a:close/>
                  <a:moveTo>
                    <a:pt x="1312" y="13379"/>
                  </a:moveTo>
                  <a:lnTo>
                    <a:pt x="921" y="9449"/>
                  </a:lnTo>
                  <a:lnTo>
                    <a:pt x="1312" y="5686"/>
                  </a:lnTo>
                  <a:lnTo>
                    <a:pt x="1734" y="9449"/>
                  </a:lnTo>
                  <a:lnTo>
                    <a:pt x="1312" y="13379"/>
                  </a:lnTo>
                  <a:close/>
                  <a:moveTo>
                    <a:pt x="2281" y="13379"/>
                  </a:moveTo>
                  <a:lnTo>
                    <a:pt x="1875" y="9449"/>
                  </a:lnTo>
                  <a:lnTo>
                    <a:pt x="2281" y="5686"/>
                  </a:lnTo>
                  <a:lnTo>
                    <a:pt x="2703" y="9449"/>
                  </a:lnTo>
                  <a:lnTo>
                    <a:pt x="2281" y="13379"/>
                  </a:lnTo>
                  <a:close/>
                  <a:moveTo>
                    <a:pt x="3266" y="13379"/>
                  </a:moveTo>
                  <a:lnTo>
                    <a:pt x="2844" y="9449"/>
                  </a:lnTo>
                  <a:lnTo>
                    <a:pt x="3266" y="5686"/>
                  </a:lnTo>
                  <a:lnTo>
                    <a:pt x="3656" y="9449"/>
                  </a:lnTo>
                  <a:lnTo>
                    <a:pt x="3266" y="13379"/>
                  </a:lnTo>
                  <a:close/>
                  <a:moveTo>
                    <a:pt x="4219" y="13379"/>
                  </a:moveTo>
                  <a:lnTo>
                    <a:pt x="3797" y="9449"/>
                  </a:lnTo>
                  <a:lnTo>
                    <a:pt x="4219" y="5686"/>
                  </a:lnTo>
                  <a:lnTo>
                    <a:pt x="4609" y="9449"/>
                  </a:lnTo>
                  <a:lnTo>
                    <a:pt x="4219" y="13379"/>
                  </a:lnTo>
                  <a:close/>
                  <a:moveTo>
                    <a:pt x="5172" y="13379"/>
                  </a:moveTo>
                  <a:lnTo>
                    <a:pt x="4750" y="9449"/>
                  </a:lnTo>
                  <a:lnTo>
                    <a:pt x="5172" y="5686"/>
                  </a:lnTo>
                  <a:lnTo>
                    <a:pt x="5578" y="9449"/>
                  </a:lnTo>
                  <a:lnTo>
                    <a:pt x="5172" y="13379"/>
                  </a:lnTo>
                  <a:close/>
                  <a:moveTo>
                    <a:pt x="6141" y="13379"/>
                  </a:moveTo>
                  <a:lnTo>
                    <a:pt x="5719" y="9449"/>
                  </a:lnTo>
                  <a:lnTo>
                    <a:pt x="6141" y="5686"/>
                  </a:lnTo>
                  <a:lnTo>
                    <a:pt x="6532" y="9449"/>
                  </a:lnTo>
                  <a:lnTo>
                    <a:pt x="6141" y="13379"/>
                  </a:lnTo>
                  <a:close/>
                  <a:moveTo>
                    <a:pt x="7094" y="13379"/>
                  </a:moveTo>
                  <a:lnTo>
                    <a:pt x="6672" y="9449"/>
                  </a:lnTo>
                  <a:lnTo>
                    <a:pt x="7094" y="5686"/>
                  </a:lnTo>
                  <a:lnTo>
                    <a:pt x="7500" y="9449"/>
                  </a:lnTo>
                  <a:lnTo>
                    <a:pt x="7094" y="13379"/>
                  </a:lnTo>
                  <a:close/>
                  <a:moveTo>
                    <a:pt x="8063" y="13379"/>
                  </a:moveTo>
                  <a:lnTo>
                    <a:pt x="7641" y="9449"/>
                  </a:lnTo>
                  <a:lnTo>
                    <a:pt x="8063" y="5686"/>
                  </a:lnTo>
                  <a:lnTo>
                    <a:pt x="8454" y="9449"/>
                  </a:lnTo>
                  <a:lnTo>
                    <a:pt x="8063" y="13379"/>
                  </a:lnTo>
                  <a:close/>
                  <a:moveTo>
                    <a:pt x="9016" y="13379"/>
                  </a:moveTo>
                  <a:lnTo>
                    <a:pt x="8626" y="9449"/>
                  </a:lnTo>
                  <a:lnTo>
                    <a:pt x="9016" y="5686"/>
                  </a:lnTo>
                  <a:lnTo>
                    <a:pt x="9438" y="9449"/>
                  </a:lnTo>
                  <a:lnTo>
                    <a:pt x="9016" y="13379"/>
                  </a:lnTo>
                  <a:close/>
                  <a:moveTo>
                    <a:pt x="9985" y="13379"/>
                  </a:moveTo>
                  <a:lnTo>
                    <a:pt x="9579" y="9449"/>
                  </a:lnTo>
                  <a:lnTo>
                    <a:pt x="9985" y="5686"/>
                  </a:lnTo>
                  <a:lnTo>
                    <a:pt x="10407" y="9449"/>
                  </a:lnTo>
                  <a:lnTo>
                    <a:pt x="9985" y="13379"/>
                  </a:lnTo>
                  <a:close/>
                  <a:moveTo>
                    <a:pt x="10938" y="13379"/>
                  </a:moveTo>
                  <a:lnTo>
                    <a:pt x="10548" y="9449"/>
                  </a:lnTo>
                  <a:lnTo>
                    <a:pt x="10938" y="5686"/>
                  </a:lnTo>
                  <a:lnTo>
                    <a:pt x="11360" y="9449"/>
                  </a:lnTo>
                  <a:lnTo>
                    <a:pt x="10938" y="13379"/>
                  </a:lnTo>
                  <a:close/>
                  <a:moveTo>
                    <a:pt x="11907" y="13379"/>
                  </a:moveTo>
                  <a:lnTo>
                    <a:pt x="11501" y="9449"/>
                  </a:lnTo>
                  <a:lnTo>
                    <a:pt x="11907" y="5686"/>
                  </a:lnTo>
                  <a:lnTo>
                    <a:pt x="12329" y="9449"/>
                  </a:lnTo>
                  <a:lnTo>
                    <a:pt x="11907" y="13379"/>
                  </a:lnTo>
                  <a:close/>
                  <a:moveTo>
                    <a:pt x="12861" y="13379"/>
                  </a:moveTo>
                  <a:lnTo>
                    <a:pt x="12470" y="9449"/>
                  </a:lnTo>
                  <a:lnTo>
                    <a:pt x="12861" y="5686"/>
                  </a:lnTo>
                  <a:lnTo>
                    <a:pt x="13282" y="9449"/>
                  </a:lnTo>
                  <a:lnTo>
                    <a:pt x="12861" y="13379"/>
                  </a:lnTo>
                  <a:close/>
                  <a:moveTo>
                    <a:pt x="13829" y="13379"/>
                  </a:moveTo>
                  <a:lnTo>
                    <a:pt x="13423" y="9449"/>
                  </a:lnTo>
                  <a:lnTo>
                    <a:pt x="13829" y="5686"/>
                  </a:lnTo>
                  <a:lnTo>
                    <a:pt x="14251" y="9449"/>
                  </a:lnTo>
                  <a:lnTo>
                    <a:pt x="13829" y="13379"/>
                  </a:lnTo>
                  <a:close/>
                  <a:moveTo>
                    <a:pt x="14814" y="13379"/>
                  </a:moveTo>
                  <a:lnTo>
                    <a:pt x="14392" y="9449"/>
                  </a:lnTo>
                  <a:lnTo>
                    <a:pt x="14814" y="5686"/>
                  </a:lnTo>
                  <a:lnTo>
                    <a:pt x="15205" y="9449"/>
                  </a:lnTo>
                  <a:lnTo>
                    <a:pt x="14814" y="13379"/>
                  </a:lnTo>
                  <a:close/>
                  <a:moveTo>
                    <a:pt x="15767" y="13379"/>
                  </a:moveTo>
                  <a:lnTo>
                    <a:pt x="15345" y="9449"/>
                  </a:lnTo>
                  <a:lnTo>
                    <a:pt x="15767" y="5686"/>
                  </a:lnTo>
                  <a:lnTo>
                    <a:pt x="16173" y="9449"/>
                  </a:lnTo>
                  <a:lnTo>
                    <a:pt x="15767" y="13379"/>
                  </a:lnTo>
                  <a:close/>
                  <a:moveTo>
                    <a:pt x="16736" y="13379"/>
                  </a:moveTo>
                  <a:lnTo>
                    <a:pt x="16314" y="9449"/>
                  </a:lnTo>
                  <a:lnTo>
                    <a:pt x="16736" y="5686"/>
                  </a:lnTo>
                  <a:lnTo>
                    <a:pt x="17127" y="9449"/>
                  </a:lnTo>
                  <a:lnTo>
                    <a:pt x="16736" y="13379"/>
                  </a:lnTo>
                  <a:close/>
                  <a:moveTo>
                    <a:pt x="17689" y="13379"/>
                  </a:moveTo>
                  <a:lnTo>
                    <a:pt x="17267" y="9449"/>
                  </a:lnTo>
                  <a:lnTo>
                    <a:pt x="17689" y="5686"/>
                  </a:lnTo>
                  <a:lnTo>
                    <a:pt x="18096" y="9449"/>
                  </a:lnTo>
                  <a:lnTo>
                    <a:pt x="17689" y="13379"/>
                  </a:lnTo>
                  <a:close/>
                  <a:moveTo>
                    <a:pt x="18658" y="13379"/>
                  </a:moveTo>
                  <a:lnTo>
                    <a:pt x="18236" y="9449"/>
                  </a:lnTo>
                  <a:lnTo>
                    <a:pt x="18658" y="5686"/>
                  </a:lnTo>
                  <a:lnTo>
                    <a:pt x="19049" y="9449"/>
                  </a:lnTo>
                  <a:lnTo>
                    <a:pt x="18658" y="13379"/>
                  </a:lnTo>
                  <a:close/>
                  <a:moveTo>
                    <a:pt x="19611" y="13379"/>
                  </a:moveTo>
                  <a:lnTo>
                    <a:pt x="19189" y="9449"/>
                  </a:lnTo>
                  <a:lnTo>
                    <a:pt x="19611" y="5686"/>
                  </a:lnTo>
                  <a:lnTo>
                    <a:pt x="20018" y="9449"/>
                  </a:lnTo>
                  <a:lnTo>
                    <a:pt x="19611" y="13379"/>
                  </a:lnTo>
                  <a:close/>
                  <a:moveTo>
                    <a:pt x="20580" y="13379"/>
                  </a:moveTo>
                  <a:lnTo>
                    <a:pt x="20174" y="9449"/>
                  </a:lnTo>
                  <a:lnTo>
                    <a:pt x="20580" y="5686"/>
                  </a:lnTo>
                  <a:lnTo>
                    <a:pt x="21002" y="9449"/>
                  </a:lnTo>
                  <a:lnTo>
                    <a:pt x="20580" y="13379"/>
                  </a:lnTo>
                  <a:close/>
                  <a:moveTo>
                    <a:pt x="21534" y="13379"/>
                  </a:moveTo>
                  <a:lnTo>
                    <a:pt x="21143" y="9449"/>
                  </a:lnTo>
                  <a:lnTo>
                    <a:pt x="21534" y="5686"/>
                  </a:lnTo>
                  <a:lnTo>
                    <a:pt x="21955" y="9449"/>
                  </a:lnTo>
                  <a:lnTo>
                    <a:pt x="21534" y="13379"/>
                  </a:lnTo>
                  <a:close/>
                  <a:moveTo>
                    <a:pt x="22502" y="13379"/>
                  </a:moveTo>
                  <a:lnTo>
                    <a:pt x="22096" y="9449"/>
                  </a:lnTo>
                  <a:lnTo>
                    <a:pt x="22502" y="5686"/>
                  </a:lnTo>
                  <a:lnTo>
                    <a:pt x="22924" y="9449"/>
                  </a:lnTo>
                  <a:lnTo>
                    <a:pt x="22502" y="13379"/>
                  </a:lnTo>
                  <a:close/>
                  <a:moveTo>
                    <a:pt x="23456" y="13379"/>
                  </a:moveTo>
                  <a:lnTo>
                    <a:pt x="23065" y="9449"/>
                  </a:lnTo>
                  <a:lnTo>
                    <a:pt x="23456" y="5686"/>
                  </a:lnTo>
                  <a:lnTo>
                    <a:pt x="23878" y="9449"/>
                  </a:lnTo>
                  <a:lnTo>
                    <a:pt x="23456" y="13379"/>
                  </a:lnTo>
                  <a:close/>
                  <a:moveTo>
                    <a:pt x="24425" y="13379"/>
                  </a:moveTo>
                  <a:lnTo>
                    <a:pt x="24018" y="9449"/>
                  </a:lnTo>
                  <a:lnTo>
                    <a:pt x="24425" y="5686"/>
                  </a:lnTo>
                  <a:lnTo>
                    <a:pt x="24846" y="9449"/>
                  </a:lnTo>
                  <a:lnTo>
                    <a:pt x="24425" y="13379"/>
                  </a:lnTo>
                  <a:close/>
                  <a:moveTo>
                    <a:pt x="25378" y="13379"/>
                  </a:moveTo>
                  <a:lnTo>
                    <a:pt x="24987" y="9449"/>
                  </a:lnTo>
                  <a:lnTo>
                    <a:pt x="25378" y="5686"/>
                  </a:lnTo>
                  <a:lnTo>
                    <a:pt x="25800" y="9449"/>
                  </a:lnTo>
                  <a:lnTo>
                    <a:pt x="25378" y="13379"/>
                  </a:lnTo>
                  <a:close/>
                  <a:moveTo>
                    <a:pt x="26362" y="13379"/>
                  </a:moveTo>
                  <a:lnTo>
                    <a:pt x="25940" y="9449"/>
                  </a:lnTo>
                  <a:lnTo>
                    <a:pt x="26362" y="5686"/>
                  </a:lnTo>
                  <a:lnTo>
                    <a:pt x="26769" y="9449"/>
                  </a:lnTo>
                  <a:lnTo>
                    <a:pt x="26362" y="13379"/>
                  </a:lnTo>
                  <a:close/>
                  <a:moveTo>
                    <a:pt x="27331" y="13379"/>
                  </a:moveTo>
                  <a:lnTo>
                    <a:pt x="26909" y="9449"/>
                  </a:lnTo>
                  <a:lnTo>
                    <a:pt x="27331" y="5686"/>
                  </a:lnTo>
                  <a:lnTo>
                    <a:pt x="27722" y="9449"/>
                  </a:lnTo>
                  <a:lnTo>
                    <a:pt x="27331" y="13379"/>
                  </a:lnTo>
                  <a:close/>
                  <a:moveTo>
                    <a:pt x="28284" y="13379"/>
                  </a:moveTo>
                  <a:lnTo>
                    <a:pt x="27863" y="9449"/>
                  </a:lnTo>
                  <a:lnTo>
                    <a:pt x="28284" y="5686"/>
                  </a:lnTo>
                  <a:lnTo>
                    <a:pt x="28691" y="9449"/>
                  </a:lnTo>
                  <a:lnTo>
                    <a:pt x="28284" y="13379"/>
                  </a:lnTo>
                  <a:close/>
                  <a:moveTo>
                    <a:pt x="29253" y="13379"/>
                  </a:moveTo>
                  <a:lnTo>
                    <a:pt x="28831" y="9449"/>
                  </a:lnTo>
                  <a:lnTo>
                    <a:pt x="29253" y="5686"/>
                  </a:lnTo>
                  <a:lnTo>
                    <a:pt x="29644" y="9449"/>
                  </a:lnTo>
                  <a:lnTo>
                    <a:pt x="29253" y="13379"/>
                  </a:lnTo>
                  <a:close/>
                  <a:moveTo>
                    <a:pt x="30207" y="13379"/>
                  </a:moveTo>
                  <a:lnTo>
                    <a:pt x="29785" y="9449"/>
                  </a:lnTo>
                  <a:lnTo>
                    <a:pt x="30207" y="5686"/>
                  </a:lnTo>
                  <a:lnTo>
                    <a:pt x="30613" y="9449"/>
                  </a:lnTo>
                  <a:lnTo>
                    <a:pt x="30207" y="13379"/>
                  </a:lnTo>
                  <a:close/>
                  <a:moveTo>
                    <a:pt x="31175" y="13379"/>
                  </a:moveTo>
                  <a:lnTo>
                    <a:pt x="30754" y="9449"/>
                  </a:lnTo>
                  <a:lnTo>
                    <a:pt x="31175" y="5686"/>
                  </a:lnTo>
                  <a:lnTo>
                    <a:pt x="31566" y="9449"/>
                  </a:lnTo>
                  <a:lnTo>
                    <a:pt x="31175" y="13379"/>
                  </a:lnTo>
                  <a:close/>
                  <a:moveTo>
                    <a:pt x="32129" y="13379"/>
                  </a:moveTo>
                  <a:lnTo>
                    <a:pt x="31738" y="9449"/>
                  </a:lnTo>
                  <a:lnTo>
                    <a:pt x="32129" y="5686"/>
                  </a:lnTo>
                  <a:lnTo>
                    <a:pt x="32551" y="9449"/>
                  </a:lnTo>
                  <a:lnTo>
                    <a:pt x="32129" y="13379"/>
                  </a:lnTo>
                  <a:close/>
                  <a:moveTo>
                    <a:pt x="33098" y="13379"/>
                  </a:moveTo>
                  <a:lnTo>
                    <a:pt x="32691" y="9449"/>
                  </a:lnTo>
                  <a:lnTo>
                    <a:pt x="33098" y="5686"/>
                  </a:lnTo>
                  <a:lnTo>
                    <a:pt x="33519" y="9449"/>
                  </a:lnTo>
                  <a:lnTo>
                    <a:pt x="33098" y="13379"/>
                  </a:lnTo>
                  <a:close/>
                  <a:moveTo>
                    <a:pt x="34051" y="13379"/>
                  </a:moveTo>
                  <a:lnTo>
                    <a:pt x="33660" y="9449"/>
                  </a:lnTo>
                  <a:lnTo>
                    <a:pt x="34051" y="5686"/>
                  </a:lnTo>
                  <a:lnTo>
                    <a:pt x="34473" y="9449"/>
                  </a:lnTo>
                  <a:lnTo>
                    <a:pt x="34051" y="13379"/>
                  </a:lnTo>
                  <a:close/>
                  <a:moveTo>
                    <a:pt x="35020" y="13379"/>
                  </a:moveTo>
                  <a:lnTo>
                    <a:pt x="34613" y="9449"/>
                  </a:lnTo>
                  <a:lnTo>
                    <a:pt x="35020" y="5686"/>
                  </a:lnTo>
                  <a:lnTo>
                    <a:pt x="35442" y="9449"/>
                  </a:lnTo>
                  <a:lnTo>
                    <a:pt x="35020" y="13379"/>
                  </a:lnTo>
                  <a:close/>
                  <a:moveTo>
                    <a:pt x="35973" y="13379"/>
                  </a:moveTo>
                  <a:lnTo>
                    <a:pt x="35582" y="9449"/>
                  </a:lnTo>
                  <a:lnTo>
                    <a:pt x="35973" y="5686"/>
                  </a:lnTo>
                  <a:lnTo>
                    <a:pt x="36395" y="9449"/>
                  </a:lnTo>
                  <a:lnTo>
                    <a:pt x="35973" y="13379"/>
                  </a:lnTo>
                  <a:close/>
                  <a:moveTo>
                    <a:pt x="36942" y="13379"/>
                  </a:moveTo>
                  <a:lnTo>
                    <a:pt x="36536" y="9449"/>
                  </a:lnTo>
                  <a:lnTo>
                    <a:pt x="36942" y="5686"/>
                  </a:lnTo>
                  <a:lnTo>
                    <a:pt x="37364" y="9449"/>
                  </a:lnTo>
                  <a:lnTo>
                    <a:pt x="36942" y="13379"/>
                  </a:lnTo>
                  <a:close/>
                  <a:moveTo>
                    <a:pt x="37926" y="13379"/>
                  </a:moveTo>
                  <a:lnTo>
                    <a:pt x="37504" y="9449"/>
                  </a:lnTo>
                  <a:lnTo>
                    <a:pt x="37926" y="5686"/>
                  </a:lnTo>
                  <a:lnTo>
                    <a:pt x="38317" y="9449"/>
                  </a:lnTo>
                  <a:lnTo>
                    <a:pt x="37926" y="13379"/>
                  </a:lnTo>
                  <a:close/>
                  <a:moveTo>
                    <a:pt x="38880" y="13379"/>
                  </a:moveTo>
                  <a:lnTo>
                    <a:pt x="38458" y="9449"/>
                  </a:lnTo>
                  <a:lnTo>
                    <a:pt x="38880" y="5686"/>
                  </a:lnTo>
                  <a:lnTo>
                    <a:pt x="39286" y="9449"/>
                  </a:lnTo>
                  <a:lnTo>
                    <a:pt x="38880" y="13379"/>
                  </a:lnTo>
                  <a:close/>
                  <a:moveTo>
                    <a:pt x="843" y="8864"/>
                  </a:moveTo>
                  <a:lnTo>
                    <a:pt x="421" y="5101"/>
                  </a:lnTo>
                  <a:lnTo>
                    <a:pt x="843" y="1254"/>
                  </a:lnTo>
                  <a:lnTo>
                    <a:pt x="1250" y="5101"/>
                  </a:lnTo>
                  <a:lnTo>
                    <a:pt x="843" y="8864"/>
                  </a:lnTo>
                  <a:close/>
                  <a:moveTo>
                    <a:pt x="1812" y="8864"/>
                  </a:moveTo>
                  <a:lnTo>
                    <a:pt x="1390" y="5101"/>
                  </a:lnTo>
                  <a:lnTo>
                    <a:pt x="1812" y="1254"/>
                  </a:lnTo>
                  <a:lnTo>
                    <a:pt x="2203" y="5101"/>
                  </a:lnTo>
                  <a:lnTo>
                    <a:pt x="1812" y="8864"/>
                  </a:lnTo>
                  <a:close/>
                  <a:moveTo>
                    <a:pt x="2765" y="8864"/>
                  </a:moveTo>
                  <a:lnTo>
                    <a:pt x="2344" y="5101"/>
                  </a:lnTo>
                  <a:lnTo>
                    <a:pt x="2765" y="1254"/>
                  </a:lnTo>
                  <a:lnTo>
                    <a:pt x="3187" y="5101"/>
                  </a:lnTo>
                  <a:lnTo>
                    <a:pt x="2765" y="8864"/>
                  </a:lnTo>
                  <a:close/>
                  <a:moveTo>
                    <a:pt x="3719" y="8864"/>
                  </a:moveTo>
                  <a:lnTo>
                    <a:pt x="3328" y="5101"/>
                  </a:lnTo>
                  <a:lnTo>
                    <a:pt x="3719" y="1254"/>
                  </a:lnTo>
                  <a:lnTo>
                    <a:pt x="4141" y="5101"/>
                  </a:lnTo>
                  <a:lnTo>
                    <a:pt x="3719" y="8864"/>
                  </a:lnTo>
                  <a:close/>
                  <a:moveTo>
                    <a:pt x="4688" y="8864"/>
                  </a:moveTo>
                  <a:lnTo>
                    <a:pt x="4281" y="5101"/>
                  </a:lnTo>
                  <a:lnTo>
                    <a:pt x="4688" y="1254"/>
                  </a:lnTo>
                  <a:lnTo>
                    <a:pt x="5110" y="5101"/>
                  </a:lnTo>
                  <a:lnTo>
                    <a:pt x="4688" y="8864"/>
                  </a:lnTo>
                  <a:close/>
                  <a:moveTo>
                    <a:pt x="5641" y="8864"/>
                  </a:moveTo>
                  <a:lnTo>
                    <a:pt x="5250" y="5101"/>
                  </a:lnTo>
                  <a:lnTo>
                    <a:pt x="5641" y="1254"/>
                  </a:lnTo>
                  <a:lnTo>
                    <a:pt x="6063" y="5101"/>
                  </a:lnTo>
                  <a:lnTo>
                    <a:pt x="5641" y="8864"/>
                  </a:lnTo>
                  <a:close/>
                  <a:moveTo>
                    <a:pt x="6610" y="8864"/>
                  </a:moveTo>
                  <a:lnTo>
                    <a:pt x="6203" y="5101"/>
                  </a:lnTo>
                  <a:lnTo>
                    <a:pt x="6610" y="1254"/>
                  </a:lnTo>
                  <a:lnTo>
                    <a:pt x="7032" y="5101"/>
                  </a:lnTo>
                  <a:lnTo>
                    <a:pt x="6610" y="8864"/>
                  </a:lnTo>
                  <a:close/>
                  <a:moveTo>
                    <a:pt x="7563" y="8864"/>
                  </a:moveTo>
                  <a:lnTo>
                    <a:pt x="7172" y="5101"/>
                  </a:lnTo>
                  <a:lnTo>
                    <a:pt x="7563" y="1254"/>
                  </a:lnTo>
                  <a:lnTo>
                    <a:pt x="7985" y="5101"/>
                  </a:lnTo>
                  <a:lnTo>
                    <a:pt x="7563" y="8864"/>
                  </a:lnTo>
                  <a:close/>
                  <a:moveTo>
                    <a:pt x="8532" y="8864"/>
                  </a:moveTo>
                  <a:lnTo>
                    <a:pt x="8126" y="5101"/>
                  </a:lnTo>
                  <a:lnTo>
                    <a:pt x="8532" y="1254"/>
                  </a:lnTo>
                  <a:lnTo>
                    <a:pt x="8954" y="5101"/>
                  </a:lnTo>
                  <a:lnTo>
                    <a:pt x="8532" y="8864"/>
                  </a:lnTo>
                  <a:close/>
                  <a:moveTo>
                    <a:pt x="9516" y="8864"/>
                  </a:moveTo>
                  <a:lnTo>
                    <a:pt x="9094" y="5101"/>
                  </a:lnTo>
                  <a:lnTo>
                    <a:pt x="9516" y="1254"/>
                  </a:lnTo>
                  <a:lnTo>
                    <a:pt x="9907" y="5101"/>
                  </a:lnTo>
                  <a:lnTo>
                    <a:pt x="9516" y="8864"/>
                  </a:lnTo>
                  <a:close/>
                  <a:moveTo>
                    <a:pt x="10470" y="8864"/>
                  </a:moveTo>
                  <a:lnTo>
                    <a:pt x="10048" y="5101"/>
                  </a:lnTo>
                  <a:lnTo>
                    <a:pt x="10470" y="1254"/>
                  </a:lnTo>
                  <a:lnTo>
                    <a:pt x="10876" y="5101"/>
                  </a:lnTo>
                  <a:lnTo>
                    <a:pt x="10470" y="8864"/>
                  </a:lnTo>
                  <a:close/>
                  <a:moveTo>
                    <a:pt x="11438" y="8864"/>
                  </a:moveTo>
                  <a:lnTo>
                    <a:pt x="11017" y="5101"/>
                  </a:lnTo>
                  <a:lnTo>
                    <a:pt x="11438" y="1254"/>
                  </a:lnTo>
                  <a:lnTo>
                    <a:pt x="11829" y="5101"/>
                  </a:lnTo>
                  <a:lnTo>
                    <a:pt x="11438" y="8864"/>
                  </a:lnTo>
                  <a:close/>
                  <a:moveTo>
                    <a:pt x="12392" y="8864"/>
                  </a:moveTo>
                  <a:lnTo>
                    <a:pt x="11970" y="5101"/>
                  </a:lnTo>
                  <a:lnTo>
                    <a:pt x="12392" y="1254"/>
                  </a:lnTo>
                  <a:lnTo>
                    <a:pt x="12798" y="5101"/>
                  </a:lnTo>
                  <a:lnTo>
                    <a:pt x="12392" y="8864"/>
                  </a:lnTo>
                  <a:close/>
                  <a:moveTo>
                    <a:pt x="13361" y="8864"/>
                  </a:moveTo>
                  <a:lnTo>
                    <a:pt x="12939" y="5101"/>
                  </a:lnTo>
                  <a:lnTo>
                    <a:pt x="13361" y="1254"/>
                  </a:lnTo>
                  <a:lnTo>
                    <a:pt x="13751" y="5101"/>
                  </a:lnTo>
                  <a:lnTo>
                    <a:pt x="13361" y="8864"/>
                  </a:lnTo>
                  <a:close/>
                  <a:moveTo>
                    <a:pt x="14314" y="8864"/>
                  </a:moveTo>
                  <a:lnTo>
                    <a:pt x="13892" y="5101"/>
                  </a:lnTo>
                  <a:lnTo>
                    <a:pt x="14314" y="1254"/>
                  </a:lnTo>
                  <a:lnTo>
                    <a:pt x="14736" y="5101"/>
                  </a:lnTo>
                  <a:lnTo>
                    <a:pt x="14314" y="8864"/>
                  </a:lnTo>
                  <a:close/>
                  <a:moveTo>
                    <a:pt x="15283" y="8864"/>
                  </a:moveTo>
                  <a:lnTo>
                    <a:pt x="14876" y="5101"/>
                  </a:lnTo>
                  <a:lnTo>
                    <a:pt x="15283" y="1254"/>
                  </a:lnTo>
                  <a:lnTo>
                    <a:pt x="15705" y="5101"/>
                  </a:lnTo>
                  <a:lnTo>
                    <a:pt x="15283" y="8864"/>
                  </a:lnTo>
                  <a:close/>
                  <a:moveTo>
                    <a:pt x="16236" y="8864"/>
                  </a:moveTo>
                  <a:lnTo>
                    <a:pt x="15845" y="5101"/>
                  </a:lnTo>
                  <a:lnTo>
                    <a:pt x="16236" y="1254"/>
                  </a:lnTo>
                  <a:lnTo>
                    <a:pt x="16658" y="5101"/>
                  </a:lnTo>
                  <a:lnTo>
                    <a:pt x="16236" y="8864"/>
                  </a:lnTo>
                  <a:close/>
                  <a:moveTo>
                    <a:pt x="17205" y="8864"/>
                  </a:moveTo>
                  <a:lnTo>
                    <a:pt x="16799" y="5101"/>
                  </a:lnTo>
                  <a:lnTo>
                    <a:pt x="17205" y="1254"/>
                  </a:lnTo>
                  <a:lnTo>
                    <a:pt x="17627" y="5101"/>
                  </a:lnTo>
                  <a:lnTo>
                    <a:pt x="17205" y="8864"/>
                  </a:lnTo>
                  <a:close/>
                  <a:moveTo>
                    <a:pt x="18158" y="8864"/>
                  </a:moveTo>
                  <a:lnTo>
                    <a:pt x="17767" y="5101"/>
                  </a:lnTo>
                  <a:lnTo>
                    <a:pt x="18158" y="1254"/>
                  </a:lnTo>
                  <a:lnTo>
                    <a:pt x="18580" y="5101"/>
                  </a:lnTo>
                  <a:lnTo>
                    <a:pt x="18158" y="8864"/>
                  </a:lnTo>
                  <a:close/>
                  <a:moveTo>
                    <a:pt x="19127" y="8864"/>
                  </a:moveTo>
                  <a:lnTo>
                    <a:pt x="18721" y="5101"/>
                  </a:lnTo>
                  <a:lnTo>
                    <a:pt x="19127" y="1254"/>
                  </a:lnTo>
                  <a:lnTo>
                    <a:pt x="19549" y="5101"/>
                  </a:lnTo>
                  <a:lnTo>
                    <a:pt x="19127" y="8864"/>
                  </a:lnTo>
                  <a:close/>
                  <a:moveTo>
                    <a:pt x="20080" y="8864"/>
                  </a:moveTo>
                  <a:lnTo>
                    <a:pt x="19690" y="5101"/>
                  </a:lnTo>
                  <a:lnTo>
                    <a:pt x="20080" y="1254"/>
                  </a:lnTo>
                  <a:lnTo>
                    <a:pt x="20502" y="5101"/>
                  </a:lnTo>
                  <a:lnTo>
                    <a:pt x="20080" y="8864"/>
                  </a:lnTo>
                  <a:close/>
                  <a:moveTo>
                    <a:pt x="21065" y="8864"/>
                  </a:moveTo>
                  <a:lnTo>
                    <a:pt x="20643" y="5101"/>
                  </a:lnTo>
                  <a:lnTo>
                    <a:pt x="21065" y="1254"/>
                  </a:lnTo>
                  <a:lnTo>
                    <a:pt x="21471" y="5101"/>
                  </a:lnTo>
                  <a:lnTo>
                    <a:pt x="21065" y="8864"/>
                  </a:lnTo>
                  <a:close/>
                  <a:moveTo>
                    <a:pt x="22034" y="8864"/>
                  </a:moveTo>
                  <a:lnTo>
                    <a:pt x="21612" y="5101"/>
                  </a:lnTo>
                  <a:lnTo>
                    <a:pt x="22034" y="1254"/>
                  </a:lnTo>
                  <a:lnTo>
                    <a:pt x="22424" y="5101"/>
                  </a:lnTo>
                  <a:lnTo>
                    <a:pt x="22034" y="8864"/>
                  </a:lnTo>
                  <a:close/>
                  <a:moveTo>
                    <a:pt x="22987" y="8864"/>
                  </a:moveTo>
                  <a:lnTo>
                    <a:pt x="22565" y="5101"/>
                  </a:lnTo>
                  <a:lnTo>
                    <a:pt x="22987" y="1254"/>
                  </a:lnTo>
                  <a:lnTo>
                    <a:pt x="23393" y="5101"/>
                  </a:lnTo>
                  <a:lnTo>
                    <a:pt x="22987" y="8864"/>
                  </a:lnTo>
                  <a:close/>
                  <a:moveTo>
                    <a:pt x="23956" y="8864"/>
                  </a:moveTo>
                  <a:lnTo>
                    <a:pt x="23534" y="5101"/>
                  </a:lnTo>
                  <a:lnTo>
                    <a:pt x="23956" y="1254"/>
                  </a:lnTo>
                  <a:lnTo>
                    <a:pt x="24346" y="5101"/>
                  </a:lnTo>
                  <a:lnTo>
                    <a:pt x="23956" y="8864"/>
                  </a:lnTo>
                  <a:close/>
                  <a:moveTo>
                    <a:pt x="24909" y="8864"/>
                  </a:moveTo>
                  <a:lnTo>
                    <a:pt x="24487" y="5101"/>
                  </a:lnTo>
                  <a:lnTo>
                    <a:pt x="24909" y="1254"/>
                  </a:lnTo>
                  <a:lnTo>
                    <a:pt x="25315" y="5101"/>
                  </a:lnTo>
                  <a:lnTo>
                    <a:pt x="24909" y="8864"/>
                  </a:lnTo>
                  <a:close/>
                  <a:moveTo>
                    <a:pt x="25878" y="8864"/>
                  </a:moveTo>
                  <a:lnTo>
                    <a:pt x="25456" y="5101"/>
                  </a:lnTo>
                  <a:lnTo>
                    <a:pt x="25878" y="1254"/>
                  </a:lnTo>
                  <a:lnTo>
                    <a:pt x="26300" y="5101"/>
                  </a:lnTo>
                  <a:lnTo>
                    <a:pt x="25878" y="8864"/>
                  </a:lnTo>
                  <a:close/>
                  <a:moveTo>
                    <a:pt x="26831" y="8864"/>
                  </a:moveTo>
                  <a:lnTo>
                    <a:pt x="26440" y="5101"/>
                  </a:lnTo>
                  <a:lnTo>
                    <a:pt x="26831" y="1254"/>
                  </a:lnTo>
                  <a:lnTo>
                    <a:pt x="27253" y="5101"/>
                  </a:lnTo>
                  <a:lnTo>
                    <a:pt x="26831" y="8864"/>
                  </a:lnTo>
                  <a:close/>
                  <a:moveTo>
                    <a:pt x="27800" y="8864"/>
                  </a:moveTo>
                  <a:lnTo>
                    <a:pt x="27394" y="5101"/>
                  </a:lnTo>
                  <a:lnTo>
                    <a:pt x="27800" y="1254"/>
                  </a:lnTo>
                  <a:lnTo>
                    <a:pt x="28222" y="5101"/>
                  </a:lnTo>
                  <a:lnTo>
                    <a:pt x="27800" y="8864"/>
                  </a:lnTo>
                  <a:close/>
                  <a:moveTo>
                    <a:pt x="28753" y="8864"/>
                  </a:moveTo>
                  <a:lnTo>
                    <a:pt x="28363" y="5101"/>
                  </a:lnTo>
                  <a:lnTo>
                    <a:pt x="28753" y="1254"/>
                  </a:lnTo>
                  <a:lnTo>
                    <a:pt x="29175" y="5101"/>
                  </a:lnTo>
                  <a:lnTo>
                    <a:pt x="28753" y="8864"/>
                  </a:lnTo>
                  <a:close/>
                  <a:moveTo>
                    <a:pt x="29722" y="8864"/>
                  </a:moveTo>
                  <a:lnTo>
                    <a:pt x="29316" y="5101"/>
                  </a:lnTo>
                  <a:lnTo>
                    <a:pt x="29722" y="1254"/>
                  </a:lnTo>
                  <a:lnTo>
                    <a:pt x="30144" y="5101"/>
                  </a:lnTo>
                  <a:lnTo>
                    <a:pt x="29722" y="8864"/>
                  </a:lnTo>
                  <a:close/>
                  <a:moveTo>
                    <a:pt x="30675" y="8864"/>
                  </a:moveTo>
                  <a:lnTo>
                    <a:pt x="30285" y="5101"/>
                  </a:lnTo>
                  <a:lnTo>
                    <a:pt x="30675" y="1254"/>
                  </a:lnTo>
                  <a:lnTo>
                    <a:pt x="31097" y="5101"/>
                  </a:lnTo>
                  <a:lnTo>
                    <a:pt x="30675" y="8864"/>
                  </a:lnTo>
                  <a:close/>
                  <a:moveTo>
                    <a:pt x="31644" y="8864"/>
                  </a:moveTo>
                  <a:lnTo>
                    <a:pt x="31238" y="5101"/>
                  </a:lnTo>
                  <a:lnTo>
                    <a:pt x="31644" y="1254"/>
                  </a:lnTo>
                  <a:lnTo>
                    <a:pt x="32066" y="5101"/>
                  </a:lnTo>
                  <a:lnTo>
                    <a:pt x="31644" y="8864"/>
                  </a:lnTo>
                  <a:close/>
                  <a:moveTo>
                    <a:pt x="32629" y="8864"/>
                  </a:moveTo>
                  <a:lnTo>
                    <a:pt x="32207" y="5101"/>
                  </a:lnTo>
                  <a:lnTo>
                    <a:pt x="32629" y="1254"/>
                  </a:lnTo>
                  <a:lnTo>
                    <a:pt x="33019" y="5101"/>
                  </a:lnTo>
                  <a:lnTo>
                    <a:pt x="32629" y="8864"/>
                  </a:lnTo>
                  <a:close/>
                  <a:moveTo>
                    <a:pt x="33582" y="8864"/>
                  </a:moveTo>
                  <a:lnTo>
                    <a:pt x="33160" y="5101"/>
                  </a:lnTo>
                  <a:lnTo>
                    <a:pt x="33582" y="1254"/>
                  </a:lnTo>
                  <a:lnTo>
                    <a:pt x="33988" y="5101"/>
                  </a:lnTo>
                  <a:lnTo>
                    <a:pt x="33582" y="8864"/>
                  </a:lnTo>
                  <a:close/>
                  <a:moveTo>
                    <a:pt x="34551" y="8864"/>
                  </a:moveTo>
                  <a:lnTo>
                    <a:pt x="34129" y="5101"/>
                  </a:lnTo>
                  <a:lnTo>
                    <a:pt x="34551" y="1254"/>
                  </a:lnTo>
                  <a:lnTo>
                    <a:pt x="34942" y="5101"/>
                  </a:lnTo>
                  <a:lnTo>
                    <a:pt x="34551" y="8864"/>
                  </a:lnTo>
                  <a:close/>
                  <a:moveTo>
                    <a:pt x="35504" y="8864"/>
                  </a:moveTo>
                  <a:lnTo>
                    <a:pt x="35082" y="5101"/>
                  </a:lnTo>
                  <a:lnTo>
                    <a:pt x="35504" y="1254"/>
                  </a:lnTo>
                  <a:lnTo>
                    <a:pt x="35910" y="5101"/>
                  </a:lnTo>
                  <a:lnTo>
                    <a:pt x="35504" y="8864"/>
                  </a:lnTo>
                  <a:close/>
                  <a:moveTo>
                    <a:pt x="36473" y="8864"/>
                  </a:moveTo>
                  <a:lnTo>
                    <a:pt x="36051" y="5101"/>
                  </a:lnTo>
                  <a:lnTo>
                    <a:pt x="36473" y="1254"/>
                  </a:lnTo>
                  <a:lnTo>
                    <a:pt x="36864" y="5101"/>
                  </a:lnTo>
                  <a:lnTo>
                    <a:pt x="36473" y="8864"/>
                  </a:lnTo>
                  <a:close/>
                  <a:moveTo>
                    <a:pt x="37426" y="8864"/>
                  </a:moveTo>
                  <a:lnTo>
                    <a:pt x="37004" y="5101"/>
                  </a:lnTo>
                  <a:lnTo>
                    <a:pt x="37426" y="1254"/>
                  </a:lnTo>
                  <a:lnTo>
                    <a:pt x="37848" y="5101"/>
                  </a:lnTo>
                  <a:lnTo>
                    <a:pt x="37426" y="8864"/>
                  </a:lnTo>
                  <a:close/>
                  <a:moveTo>
                    <a:pt x="38395" y="8864"/>
                  </a:moveTo>
                  <a:lnTo>
                    <a:pt x="37989" y="5101"/>
                  </a:lnTo>
                  <a:lnTo>
                    <a:pt x="38395" y="1254"/>
                  </a:lnTo>
                  <a:lnTo>
                    <a:pt x="38817" y="5101"/>
                  </a:lnTo>
                  <a:lnTo>
                    <a:pt x="38395" y="8864"/>
                  </a:lnTo>
                  <a:close/>
                  <a:moveTo>
                    <a:pt x="39348" y="8864"/>
                  </a:moveTo>
                  <a:lnTo>
                    <a:pt x="38958" y="5101"/>
                  </a:lnTo>
                  <a:lnTo>
                    <a:pt x="39348" y="1254"/>
                  </a:lnTo>
                  <a:lnTo>
                    <a:pt x="39770" y="5101"/>
                  </a:lnTo>
                  <a:lnTo>
                    <a:pt x="39348" y="8864"/>
                  </a:lnTo>
                  <a:close/>
                  <a:moveTo>
                    <a:pt x="39489" y="0"/>
                  </a:moveTo>
                  <a:lnTo>
                    <a:pt x="39348" y="0"/>
                  </a:lnTo>
                  <a:lnTo>
                    <a:pt x="39348" y="0"/>
                  </a:lnTo>
                  <a:lnTo>
                    <a:pt x="39348" y="0"/>
                  </a:lnTo>
                  <a:lnTo>
                    <a:pt x="39208" y="0"/>
                  </a:lnTo>
                  <a:lnTo>
                    <a:pt x="39286" y="585"/>
                  </a:lnTo>
                  <a:lnTo>
                    <a:pt x="38880" y="4348"/>
                  </a:lnTo>
                  <a:lnTo>
                    <a:pt x="38458" y="585"/>
                  </a:lnTo>
                  <a:lnTo>
                    <a:pt x="38536" y="0"/>
                  </a:lnTo>
                  <a:lnTo>
                    <a:pt x="38395" y="0"/>
                  </a:lnTo>
                  <a:lnTo>
                    <a:pt x="38395" y="0"/>
                  </a:lnTo>
                  <a:lnTo>
                    <a:pt x="38395" y="0"/>
                  </a:lnTo>
                  <a:lnTo>
                    <a:pt x="38254" y="0"/>
                  </a:lnTo>
                  <a:lnTo>
                    <a:pt x="38317" y="585"/>
                  </a:lnTo>
                  <a:lnTo>
                    <a:pt x="37926" y="4348"/>
                  </a:lnTo>
                  <a:lnTo>
                    <a:pt x="37504" y="585"/>
                  </a:lnTo>
                  <a:lnTo>
                    <a:pt x="37567" y="0"/>
                  </a:lnTo>
                  <a:lnTo>
                    <a:pt x="37426" y="0"/>
                  </a:lnTo>
                  <a:lnTo>
                    <a:pt x="37426" y="0"/>
                  </a:lnTo>
                  <a:lnTo>
                    <a:pt x="37426" y="0"/>
                  </a:lnTo>
                  <a:lnTo>
                    <a:pt x="37286" y="0"/>
                  </a:lnTo>
                  <a:lnTo>
                    <a:pt x="37364" y="585"/>
                  </a:lnTo>
                  <a:lnTo>
                    <a:pt x="36942" y="4348"/>
                  </a:lnTo>
                  <a:lnTo>
                    <a:pt x="36536" y="585"/>
                  </a:lnTo>
                  <a:lnTo>
                    <a:pt x="36614" y="0"/>
                  </a:lnTo>
                  <a:lnTo>
                    <a:pt x="36473" y="0"/>
                  </a:lnTo>
                  <a:lnTo>
                    <a:pt x="36473" y="0"/>
                  </a:lnTo>
                  <a:lnTo>
                    <a:pt x="36473" y="0"/>
                  </a:lnTo>
                  <a:lnTo>
                    <a:pt x="36332" y="0"/>
                  </a:lnTo>
                  <a:lnTo>
                    <a:pt x="36395" y="585"/>
                  </a:lnTo>
                  <a:lnTo>
                    <a:pt x="35973" y="4348"/>
                  </a:lnTo>
                  <a:lnTo>
                    <a:pt x="35582" y="585"/>
                  </a:lnTo>
                  <a:lnTo>
                    <a:pt x="35645" y="0"/>
                  </a:lnTo>
                  <a:lnTo>
                    <a:pt x="35504" y="0"/>
                  </a:lnTo>
                  <a:lnTo>
                    <a:pt x="35504" y="0"/>
                  </a:lnTo>
                  <a:lnTo>
                    <a:pt x="35504" y="0"/>
                  </a:lnTo>
                  <a:lnTo>
                    <a:pt x="35363" y="0"/>
                  </a:lnTo>
                  <a:lnTo>
                    <a:pt x="35442" y="585"/>
                  </a:lnTo>
                  <a:lnTo>
                    <a:pt x="35020" y="4348"/>
                  </a:lnTo>
                  <a:lnTo>
                    <a:pt x="34613" y="585"/>
                  </a:lnTo>
                  <a:lnTo>
                    <a:pt x="34692" y="0"/>
                  </a:lnTo>
                  <a:lnTo>
                    <a:pt x="34551" y="0"/>
                  </a:lnTo>
                  <a:lnTo>
                    <a:pt x="34551" y="0"/>
                  </a:lnTo>
                  <a:lnTo>
                    <a:pt x="34551" y="0"/>
                  </a:lnTo>
                  <a:lnTo>
                    <a:pt x="34410" y="0"/>
                  </a:lnTo>
                  <a:lnTo>
                    <a:pt x="34473" y="585"/>
                  </a:lnTo>
                  <a:lnTo>
                    <a:pt x="34051" y="4348"/>
                  </a:lnTo>
                  <a:lnTo>
                    <a:pt x="33660" y="585"/>
                  </a:lnTo>
                  <a:lnTo>
                    <a:pt x="33723" y="0"/>
                  </a:lnTo>
                  <a:lnTo>
                    <a:pt x="33582" y="0"/>
                  </a:lnTo>
                  <a:lnTo>
                    <a:pt x="33582" y="0"/>
                  </a:lnTo>
                  <a:lnTo>
                    <a:pt x="33582" y="0"/>
                  </a:lnTo>
                  <a:lnTo>
                    <a:pt x="33441" y="0"/>
                  </a:lnTo>
                  <a:lnTo>
                    <a:pt x="33519" y="585"/>
                  </a:lnTo>
                  <a:lnTo>
                    <a:pt x="33098" y="4348"/>
                  </a:lnTo>
                  <a:lnTo>
                    <a:pt x="32691" y="585"/>
                  </a:lnTo>
                  <a:lnTo>
                    <a:pt x="32769" y="0"/>
                  </a:lnTo>
                  <a:lnTo>
                    <a:pt x="32629" y="0"/>
                  </a:lnTo>
                  <a:lnTo>
                    <a:pt x="32629" y="0"/>
                  </a:lnTo>
                  <a:lnTo>
                    <a:pt x="32629" y="0"/>
                  </a:lnTo>
                  <a:lnTo>
                    <a:pt x="32457" y="0"/>
                  </a:lnTo>
                  <a:lnTo>
                    <a:pt x="32551" y="585"/>
                  </a:lnTo>
                  <a:lnTo>
                    <a:pt x="32129" y="4348"/>
                  </a:lnTo>
                  <a:lnTo>
                    <a:pt x="31738" y="585"/>
                  </a:lnTo>
                  <a:lnTo>
                    <a:pt x="31801" y="0"/>
                  </a:lnTo>
                  <a:lnTo>
                    <a:pt x="31660" y="0"/>
                  </a:lnTo>
                  <a:lnTo>
                    <a:pt x="31644" y="0"/>
                  </a:lnTo>
                  <a:lnTo>
                    <a:pt x="31644" y="0"/>
                  </a:lnTo>
                  <a:lnTo>
                    <a:pt x="31504" y="0"/>
                  </a:lnTo>
                  <a:lnTo>
                    <a:pt x="31566" y="585"/>
                  </a:lnTo>
                  <a:lnTo>
                    <a:pt x="31175" y="4348"/>
                  </a:lnTo>
                  <a:lnTo>
                    <a:pt x="30754" y="585"/>
                  </a:lnTo>
                  <a:lnTo>
                    <a:pt x="30847" y="0"/>
                  </a:lnTo>
                  <a:lnTo>
                    <a:pt x="30675" y="0"/>
                  </a:lnTo>
                  <a:lnTo>
                    <a:pt x="30675" y="0"/>
                  </a:lnTo>
                  <a:lnTo>
                    <a:pt x="30675" y="0"/>
                  </a:lnTo>
                  <a:lnTo>
                    <a:pt x="30535" y="0"/>
                  </a:lnTo>
                  <a:lnTo>
                    <a:pt x="30613" y="585"/>
                  </a:lnTo>
                  <a:lnTo>
                    <a:pt x="30207" y="4348"/>
                  </a:lnTo>
                  <a:lnTo>
                    <a:pt x="29785" y="585"/>
                  </a:lnTo>
                  <a:lnTo>
                    <a:pt x="29863" y="0"/>
                  </a:lnTo>
                  <a:lnTo>
                    <a:pt x="29722" y="0"/>
                  </a:lnTo>
                  <a:lnTo>
                    <a:pt x="29722" y="0"/>
                  </a:lnTo>
                  <a:lnTo>
                    <a:pt x="29722" y="0"/>
                  </a:lnTo>
                  <a:lnTo>
                    <a:pt x="29581" y="0"/>
                  </a:lnTo>
                  <a:lnTo>
                    <a:pt x="29644" y="585"/>
                  </a:lnTo>
                  <a:lnTo>
                    <a:pt x="29253" y="4348"/>
                  </a:lnTo>
                  <a:lnTo>
                    <a:pt x="28831" y="585"/>
                  </a:lnTo>
                  <a:lnTo>
                    <a:pt x="28894" y="0"/>
                  </a:lnTo>
                  <a:lnTo>
                    <a:pt x="28753" y="0"/>
                  </a:lnTo>
                  <a:lnTo>
                    <a:pt x="28753" y="0"/>
                  </a:lnTo>
                  <a:lnTo>
                    <a:pt x="28753" y="0"/>
                  </a:lnTo>
                  <a:lnTo>
                    <a:pt x="28613" y="0"/>
                  </a:lnTo>
                  <a:lnTo>
                    <a:pt x="28691" y="585"/>
                  </a:lnTo>
                  <a:lnTo>
                    <a:pt x="28284" y="4348"/>
                  </a:lnTo>
                  <a:lnTo>
                    <a:pt x="27863" y="585"/>
                  </a:lnTo>
                  <a:lnTo>
                    <a:pt x="27941" y="0"/>
                  </a:lnTo>
                  <a:lnTo>
                    <a:pt x="27800" y="0"/>
                  </a:lnTo>
                  <a:lnTo>
                    <a:pt x="27800" y="0"/>
                  </a:lnTo>
                  <a:lnTo>
                    <a:pt x="27800" y="0"/>
                  </a:lnTo>
                  <a:lnTo>
                    <a:pt x="27659" y="0"/>
                  </a:lnTo>
                  <a:lnTo>
                    <a:pt x="27722" y="585"/>
                  </a:lnTo>
                  <a:lnTo>
                    <a:pt x="27331" y="4348"/>
                  </a:lnTo>
                  <a:lnTo>
                    <a:pt x="26909" y="585"/>
                  </a:lnTo>
                  <a:lnTo>
                    <a:pt x="26972" y="0"/>
                  </a:lnTo>
                  <a:lnTo>
                    <a:pt x="26831" y="0"/>
                  </a:lnTo>
                  <a:lnTo>
                    <a:pt x="26831" y="0"/>
                  </a:lnTo>
                  <a:lnTo>
                    <a:pt x="26831" y="0"/>
                  </a:lnTo>
                  <a:lnTo>
                    <a:pt x="26690" y="0"/>
                  </a:lnTo>
                  <a:lnTo>
                    <a:pt x="26769" y="585"/>
                  </a:lnTo>
                  <a:lnTo>
                    <a:pt x="26362" y="4348"/>
                  </a:lnTo>
                  <a:lnTo>
                    <a:pt x="25940" y="585"/>
                  </a:lnTo>
                  <a:lnTo>
                    <a:pt x="26019" y="0"/>
                  </a:lnTo>
                  <a:lnTo>
                    <a:pt x="25878" y="0"/>
                  </a:lnTo>
                  <a:lnTo>
                    <a:pt x="25878" y="0"/>
                  </a:lnTo>
                  <a:lnTo>
                    <a:pt x="25878" y="0"/>
                  </a:lnTo>
                  <a:lnTo>
                    <a:pt x="25737" y="0"/>
                  </a:lnTo>
                  <a:lnTo>
                    <a:pt x="25800" y="585"/>
                  </a:lnTo>
                  <a:lnTo>
                    <a:pt x="25378" y="4348"/>
                  </a:lnTo>
                  <a:lnTo>
                    <a:pt x="24987" y="585"/>
                  </a:lnTo>
                  <a:lnTo>
                    <a:pt x="25050" y="0"/>
                  </a:lnTo>
                  <a:lnTo>
                    <a:pt x="24909" y="0"/>
                  </a:lnTo>
                  <a:lnTo>
                    <a:pt x="24909" y="0"/>
                  </a:lnTo>
                  <a:lnTo>
                    <a:pt x="24909" y="0"/>
                  </a:lnTo>
                  <a:lnTo>
                    <a:pt x="24768" y="0"/>
                  </a:lnTo>
                  <a:lnTo>
                    <a:pt x="24846" y="585"/>
                  </a:lnTo>
                  <a:lnTo>
                    <a:pt x="24425" y="4348"/>
                  </a:lnTo>
                  <a:lnTo>
                    <a:pt x="24018" y="585"/>
                  </a:lnTo>
                  <a:lnTo>
                    <a:pt x="24096" y="0"/>
                  </a:lnTo>
                  <a:lnTo>
                    <a:pt x="23956" y="0"/>
                  </a:lnTo>
                  <a:lnTo>
                    <a:pt x="23956" y="0"/>
                  </a:lnTo>
                  <a:lnTo>
                    <a:pt x="23956" y="0"/>
                  </a:lnTo>
                  <a:lnTo>
                    <a:pt x="23815" y="0"/>
                  </a:lnTo>
                  <a:lnTo>
                    <a:pt x="23878" y="585"/>
                  </a:lnTo>
                  <a:lnTo>
                    <a:pt x="23456" y="4348"/>
                  </a:lnTo>
                  <a:lnTo>
                    <a:pt x="23065" y="585"/>
                  </a:lnTo>
                  <a:lnTo>
                    <a:pt x="23128" y="0"/>
                  </a:lnTo>
                  <a:lnTo>
                    <a:pt x="22987" y="0"/>
                  </a:lnTo>
                  <a:lnTo>
                    <a:pt x="22987" y="0"/>
                  </a:lnTo>
                  <a:lnTo>
                    <a:pt x="22987" y="0"/>
                  </a:lnTo>
                  <a:lnTo>
                    <a:pt x="22846" y="0"/>
                  </a:lnTo>
                  <a:lnTo>
                    <a:pt x="22924" y="585"/>
                  </a:lnTo>
                  <a:lnTo>
                    <a:pt x="22502" y="4348"/>
                  </a:lnTo>
                  <a:lnTo>
                    <a:pt x="22096" y="585"/>
                  </a:lnTo>
                  <a:lnTo>
                    <a:pt x="22174" y="0"/>
                  </a:lnTo>
                  <a:lnTo>
                    <a:pt x="22034" y="0"/>
                  </a:lnTo>
                  <a:lnTo>
                    <a:pt x="22034" y="0"/>
                  </a:lnTo>
                  <a:lnTo>
                    <a:pt x="22034" y="0"/>
                  </a:lnTo>
                  <a:lnTo>
                    <a:pt x="21893" y="0"/>
                  </a:lnTo>
                  <a:lnTo>
                    <a:pt x="21955" y="585"/>
                  </a:lnTo>
                  <a:lnTo>
                    <a:pt x="21534" y="4348"/>
                  </a:lnTo>
                  <a:lnTo>
                    <a:pt x="21143" y="585"/>
                  </a:lnTo>
                  <a:lnTo>
                    <a:pt x="21205" y="0"/>
                  </a:lnTo>
                  <a:lnTo>
                    <a:pt x="21065" y="0"/>
                  </a:lnTo>
                  <a:lnTo>
                    <a:pt x="21065" y="0"/>
                  </a:lnTo>
                  <a:lnTo>
                    <a:pt x="21065" y="0"/>
                  </a:lnTo>
                  <a:lnTo>
                    <a:pt x="20908" y="0"/>
                  </a:lnTo>
                  <a:lnTo>
                    <a:pt x="21002" y="585"/>
                  </a:lnTo>
                  <a:lnTo>
                    <a:pt x="20580" y="4348"/>
                  </a:lnTo>
                  <a:lnTo>
                    <a:pt x="20174" y="585"/>
                  </a:lnTo>
                  <a:lnTo>
                    <a:pt x="20252" y="0"/>
                  </a:lnTo>
                  <a:lnTo>
                    <a:pt x="20111" y="0"/>
                  </a:lnTo>
                  <a:lnTo>
                    <a:pt x="20080" y="0"/>
                  </a:lnTo>
                  <a:lnTo>
                    <a:pt x="20080" y="0"/>
                  </a:lnTo>
                  <a:lnTo>
                    <a:pt x="19940" y="0"/>
                  </a:lnTo>
                  <a:lnTo>
                    <a:pt x="20018" y="585"/>
                  </a:lnTo>
                  <a:lnTo>
                    <a:pt x="19611" y="4348"/>
                  </a:lnTo>
                  <a:lnTo>
                    <a:pt x="19189" y="585"/>
                  </a:lnTo>
                  <a:lnTo>
                    <a:pt x="19283" y="0"/>
                  </a:lnTo>
                  <a:lnTo>
                    <a:pt x="19127" y="0"/>
                  </a:lnTo>
                  <a:lnTo>
                    <a:pt x="19127" y="0"/>
                  </a:lnTo>
                  <a:lnTo>
                    <a:pt x="19127" y="0"/>
                  </a:lnTo>
                  <a:lnTo>
                    <a:pt x="18986" y="0"/>
                  </a:lnTo>
                  <a:lnTo>
                    <a:pt x="19049" y="585"/>
                  </a:lnTo>
                  <a:lnTo>
                    <a:pt x="18658" y="4348"/>
                  </a:lnTo>
                  <a:lnTo>
                    <a:pt x="18236" y="585"/>
                  </a:lnTo>
                  <a:lnTo>
                    <a:pt x="18299" y="0"/>
                  </a:lnTo>
                  <a:lnTo>
                    <a:pt x="18158" y="0"/>
                  </a:lnTo>
                  <a:lnTo>
                    <a:pt x="18158" y="0"/>
                  </a:lnTo>
                  <a:lnTo>
                    <a:pt x="18158" y="0"/>
                  </a:lnTo>
                  <a:lnTo>
                    <a:pt x="18017" y="0"/>
                  </a:lnTo>
                  <a:lnTo>
                    <a:pt x="18096" y="585"/>
                  </a:lnTo>
                  <a:lnTo>
                    <a:pt x="17689" y="4348"/>
                  </a:lnTo>
                  <a:lnTo>
                    <a:pt x="17267" y="585"/>
                  </a:lnTo>
                  <a:lnTo>
                    <a:pt x="17346" y="0"/>
                  </a:lnTo>
                  <a:lnTo>
                    <a:pt x="17205" y="0"/>
                  </a:lnTo>
                  <a:lnTo>
                    <a:pt x="17205" y="0"/>
                  </a:lnTo>
                  <a:lnTo>
                    <a:pt x="17205" y="0"/>
                  </a:lnTo>
                  <a:lnTo>
                    <a:pt x="17064" y="0"/>
                  </a:lnTo>
                  <a:lnTo>
                    <a:pt x="17127" y="585"/>
                  </a:lnTo>
                  <a:lnTo>
                    <a:pt x="16736" y="4348"/>
                  </a:lnTo>
                  <a:lnTo>
                    <a:pt x="16314" y="585"/>
                  </a:lnTo>
                  <a:lnTo>
                    <a:pt x="16377" y="0"/>
                  </a:lnTo>
                  <a:lnTo>
                    <a:pt x="16236" y="0"/>
                  </a:lnTo>
                  <a:lnTo>
                    <a:pt x="16236" y="0"/>
                  </a:lnTo>
                  <a:lnTo>
                    <a:pt x="16236" y="0"/>
                  </a:lnTo>
                  <a:lnTo>
                    <a:pt x="16095" y="0"/>
                  </a:lnTo>
                  <a:lnTo>
                    <a:pt x="16173" y="585"/>
                  </a:lnTo>
                  <a:lnTo>
                    <a:pt x="15767" y="4348"/>
                  </a:lnTo>
                  <a:lnTo>
                    <a:pt x="15345" y="585"/>
                  </a:lnTo>
                  <a:lnTo>
                    <a:pt x="15423" y="0"/>
                  </a:lnTo>
                  <a:lnTo>
                    <a:pt x="15283" y="0"/>
                  </a:lnTo>
                  <a:lnTo>
                    <a:pt x="15283" y="0"/>
                  </a:lnTo>
                  <a:lnTo>
                    <a:pt x="15283" y="0"/>
                  </a:lnTo>
                  <a:lnTo>
                    <a:pt x="15142" y="0"/>
                  </a:lnTo>
                  <a:lnTo>
                    <a:pt x="15205" y="585"/>
                  </a:lnTo>
                  <a:lnTo>
                    <a:pt x="14814" y="4348"/>
                  </a:lnTo>
                  <a:lnTo>
                    <a:pt x="14392" y="585"/>
                  </a:lnTo>
                  <a:lnTo>
                    <a:pt x="14455" y="0"/>
                  </a:lnTo>
                  <a:lnTo>
                    <a:pt x="14314" y="0"/>
                  </a:lnTo>
                  <a:lnTo>
                    <a:pt x="14314" y="0"/>
                  </a:lnTo>
                  <a:lnTo>
                    <a:pt x="14314" y="0"/>
                  </a:lnTo>
                  <a:lnTo>
                    <a:pt x="14173" y="0"/>
                  </a:lnTo>
                  <a:lnTo>
                    <a:pt x="14251" y="585"/>
                  </a:lnTo>
                  <a:lnTo>
                    <a:pt x="13829" y="4348"/>
                  </a:lnTo>
                  <a:lnTo>
                    <a:pt x="13423" y="585"/>
                  </a:lnTo>
                  <a:lnTo>
                    <a:pt x="13501" y="0"/>
                  </a:lnTo>
                  <a:lnTo>
                    <a:pt x="13361" y="0"/>
                  </a:lnTo>
                  <a:lnTo>
                    <a:pt x="13361" y="0"/>
                  </a:lnTo>
                  <a:lnTo>
                    <a:pt x="13361" y="0"/>
                  </a:lnTo>
                  <a:lnTo>
                    <a:pt x="13220" y="0"/>
                  </a:lnTo>
                  <a:lnTo>
                    <a:pt x="13282" y="585"/>
                  </a:lnTo>
                  <a:lnTo>
                    <a:pt x="12861" y="4348"/>
                  </a:lnTo>
                  <a:lnTo>
                    <a:pt x="12470" y="585"/>
                  </a:lnTo>
                  <a:lnTo>
                    <a:pt x="12532" y="0"/>
                  </a:lnTo>
                  <a:lnTo>
                    <a:pt x="12392" y="0"/>
                  </a:lnTo>
                  <a:lnTo>
                    <a:pt x="12392" y="0"/>
                  </a:lnTo>
                  <a:lnTo>
                    <a:pt x="12392" y="0"/>
                  </a:lnTo>
                  <a:lnTo>
                    <a:pt x="12251" y="0"/>
                  </a:lnTo>
                  <a:lnTo>
                    <a:pt x="12329" y="585"/>
                  </a:lnTo>
                  <a:lnTo>
                    <a:pt x="11907" y="4348"/>
                  </a:lnTo>
                  <a:lnTo>
                    <a:pt x="11501" y="585"/>
                  </a:lnTo>
                  <a:lnTo>
                    <a:pt x="11579" y="0"/>
                  </a:lnTo>
                  <a:lnTo>
                    <a:pt x="11438" y="0"/>
                  </a:lnTo>
                  <a:lnTo>
                    <a:pt x="11438" y="0"/>
                  </a:lnTo>
                  <a:lnTo>
                    <a:pt x="11438" y="0"/>
                  </a:lnTo>
                  <a:lnTo>
                    <a:pt x="11298" y="0"/>
                  </a:lnTo>
                  <a:lnTo>
                    <a:pt x="11360" y="585"/>
                  </a:lnTo>
                  <a:lnTo>
                    <a:pt x="10938" y="4348"/>
                  </a:lnTo>
                  <a:lnTo>
                    <a:pt x="10548" y="585"/>
                  </a:lnTo>
                  <a:lnTo>
                    <a:pt x="10610" y="0"/>
                  </a:lnTo>
                  <a:lnTo>
                    <a:pt x="10470" y="0"/>
                  </a:lnTo>
                  <a:lnTo>
                    <a:pt x="10470" y="0"/>
                  </a:lnTo>
                  <a:lnTo>
                    <a:pt x="10470" y="0"/>
                  </a:lnTo>
                  <a:lnTo>
                    <a:pt x="10329" y="0"/>
                  </a:lnTo>
                  <a:lnTo>
                    <a:pt x="10407" y="585"/>
                  </a:lnTo>
                  <a:lnTo>
                    <a:pt x="9985" y="4348"/>
                  </a:lnTo>
                  <a:lnTo>
                    <a:pt x="9579" y="585"/>
                  </a:lnTo>
                  <a:lnTo>
                    <a:pt x="9657" y="0"/>
                  </a:lnTo>
                  <a:lnTo>
                    <a:pt x="9516" y="0"/>
                  </a:lnTo>
                  <a:lnTo>
                    <a:pt x="9516" y="0"/>
                  </a:lnTo>
                  <a:lnTo>
                    <a:pt x="9516" y="0"/>
                  </a:lnTo>
                  <a:lnTo>
                    <a:pt x="9344" y="0"/>
                  </a:lnTo>
                  <a:lnTo>
                    <a:pt x="9438" y="585"/>
                  </a:lnTo>
                  <a:lnTo>
                    <a:pt x="9016" y="4348"/>
                  </a:lnTo>
                  <a:lnTo>
                    <a:pt x="8626" y="585"/>
                  </a:lnTo>
                  <a:lnTo>
                    <a:pt x="8688" y="0"/>
                  </a:lnTo>
                  <a:lnTo>
                    <a:pt x="8547" y="0"/>
                  </a:lnTo>
                  <a:lnTo>
                    <a:pt x="8532" y="0"/>
                  </a:lnTo>
                  <a:lnTo>
                    <a:pt x="8532" y="0"/>
                  </a:lnTo>
                  <a:lnTo>
                    <a:pt x="8391" y="0"/>
                  </a:lnTo>
                  <a:lnTo>
                    <a:pt x="8454" y="585"/>
                  </a:lnTo>
                  <a:lnTo>
                    <a:pt x="8063" y="4348"/>
                  </a:lnTo>
                  <a:lnTo>
                    <a:pt x="7641" y="585"/>
                  </a:lnTo>
                  <a:lnTo>
                    <a:pt x="7735" y="0"/>
                  </a:lnTo>
                  <a:lnTo>
                    <a:pt x="7563" y="0"/>
                  </a:lnTo>
                  <a:lnTo>
                    <a:pt x="7563" y="0"/>
                  </a:lnTo>
                  <a:lnTo>
                    <a:pt x="7563" y="0"/>
                  </a:lnTo>
                  <a:lnTo>
                    <a:pt x="7422" y="0"/>
                  </a:lnTo>
                  <a:lnTo>
                    <a:pt x="7500" y="585"/>
                  </a:lnTo>
                  <a:lnTo>
                    <a:pt x="7094" y="4348"/>
                  </a:lnTo>
                  <a:lnTo>
                    <a:pt x="6672" y="585"/>
                  </a:lnTo>
                  <a:lnTo>
                    <a:pt x="6750" y="0"/>
                  </a:lnTo>
                  <a:lnTo>
                    <a:pt x="6610" y="0"/>
                  </a:lnTo>
                  <a:lnTo>
                    <a:pt x="6610" y="0"/>
                  </a:lnTo>
                  <a:lnTo>
                    <a:pt x="6610" y="0"/>
                  </a:lnTo>
                  <a:lnTo>
                    <a:pt x="6469" y="0"/>
                  </a:lnTo>
                  <a:lnTo>
                    <a:pt x="6532" y="585"/>
                  </a:lnTo>
                  <a:lnTo>
                    <a:pt x="6141" y="4348"/>
                  </a:lnTo>
                  <a:lnTo>
                    <a:pt x="5719" y="585"/>
                  </a:lnTo>
                  <a:lnTo>
                    <a:pt x="5782" y="0"/>
                  </a:lnTo>
                  <a:lnTo>
                    <a:pt x="5641" y="0"/>
                  </a:lnTo>
                  <a:lnTo>
                    <a:pt x="5641" y="0"/>
                  </a:lnTo>
                  <a:lnTo>
                    <a:pt x="5641" y="0"/>
                  </a:lnTo>
                  <a:lnTo>
                    <a:pt x="5500" y="0"/>
                  </a:lnTo>
                  <a:lnTo>
                    <a:pt x="5578" y="585"/>
                  </a:lnTo>
                  <a:lnTo>
                    <a:pt x="5172" y="4348"/>
                  </a:lnTo>
                  <a:lnTo>
                    <a:pt x="4750" y="585"/>
                  </a:lnTo>
                  <a:lnTo>
                    <a:pt x="4828" y="0"/>
                  </a:lnTo>
                  <a:lnTo>
                    <a:pt x="4688" y="0"/>
                  </a:lnTo>
                  <a:lnTo>
                    <a:pt x="4688" y="0"/>
                  </a:lnTo>
                  <a:lnTo>
                    <a:pt x="4688" y="0"/>
                  </a:lnTo>
                  <a:lnTo>
                    <a:pt x="4547" y="0"/>
                  </a:lnTo>
                  <a:lnTo>
                    <a:pt x="4609" y="585"/>
                  </a:lnTo>
                  <a:lnTo>
                    <a:pt x="4219" y="4348"/>
                  </a:lnTo>
                  <a:lnTo>
                    <a:pt x="3797" y="585"/>
                  </a:lnTo>
                  <a:lnTo>
                    <a:pt x="3859" y="0"/>
                  </a:lnTo>
                  <a:lnTo>
                    <a:pt x="3719" y="0"/>
                  </a:lnTo>
                  <a:lnTo>
                    <a:pt x="3719" y="0"/>
                  </a:lnTo>
                  <a:lnTo>
                    <a:pt x="3719" y="0"/>
                  </a:lnTo>
                  <a:lnTo>
                    <a:pt x="3578" y="0"/>
                  </a:lnTo>
                  <a:lnTo>
                    <a:pt x="3656" y="585"/>
                  </a:lnTo>
                  <a:lnTo>
                    <a:pt x="3266" y="4348"/>
                  </a:lnTo>
                  <a:lnTo>
                    <a:pt x="2844" y="585"/>
                  </a:lnTo>
                  <a:lnTo>
                    <a:pt x="2906" y="0"/>
                  </a:lnTo>
                  <a:lnTo>
                    <a:pt x="2765" y="0"/>
                  </a:lnTo>
                  <a:lnTo>
                    <a:pt x="2765" y="0"/>
                  </a:lnTo>
                  <a:lnTo>
                    <a:pt x="2765" y="0"/>
                  </a:lnTo>
                  <a:lnTo>
                    <a:pt x="2625" y="0"/>
                  </a:lnTo>
                  <a:lnTo>
                    <a:pt x="2703" y="585"/>
                  </a:lnTo>
                  <a:lnTo>
                    <a:pt x="2281" y="4348"/>
                  </a:lnTo>
                  <a:lnTo>
                    <a:pt x="1875" y="585"/>
                  </a:lnTo>
                  <a:lnTo>
                    <a:pt x="1953" y="0"/>
                  </a:lnTo>
                  <a:lnTo>
                    <a:pt x="1812" y="0"/>
                  </a:lnTo>
                  <a:lnTo>
                    <a:pt x="1812" y="0"/>
                  </a:lnTo>
                  <a:lnTo>
                    <a:pt x="1812" y="0"/>
                  </a:lnTo>
                  <a:lnTo>
                    <a:pt x="1672" y="0"/>
                  </a:lnTo>
                  <a:lnTo>
                    <a:pt x="1734" y="585"/>
                  </a:lnTo>
                  <a:lnTo>
                    <a:pt x="1312" y="4348"/>
                  </a:lnTo>
                  <a:lnTo>
                    <a:pt x="921" y="585"/>
                  </a:lnTo>
                  <a:lnTo>
                    <a:pt x="984" y="0"/>
                  </a:lnTo>
                  <a:lnTo>
                    <a:pt x="843" y="0"/>
                  </a:lnTo>
                  <a:lnTo>
                    <a:pt x="843" y="0"/>
                  </a:lnTo>
                  <a:lnTo>
                    <a:pt x="843" y="0"/>
                  </a:lnTo>
                  <a:lnTo>
                    <a:pt x="703" y="0"/>
                  </a:lnTo>
                  <a:lnTo>
                    <a:pt x="781" y="585"/>
                  </a:lnTo>
                  <a:lnTo>
                    <a:pt x="359" y="4348"/>
                  </a:lnTo>
                  <a:lnTo>
                    <a:pt x="0" y="1003"/>
                  </a:lnTo>
                  <a:lnTo>
                    <a:pt x="0" y="2341"/>
                  </a:lnTo>
                  <a:lnTo>
                    <a:pt x="281" y="5101"/>
                  </a:lnTo>
                  <a:lnTo>
                    <a:pt x="0" y="7860"/>
                  </a:lnTo>
                  <a:lnTo>
                    <a:pt x="0" y="9114"/>
                  </a:lnTo>
                  <a:lnTo>
                    <a:pt x="359" y="5686"/>
                  </a:lnTo>
                  <a:lnTo>
                    <a:pt x="781" y="9449"/>
                  </a:lnTo>
                  <a:lnTo>
                    <a:pt x="359" y="13379"/>
                  </a:lnTo>
                  <a:lnTo>
                    <a:pt x="0" y="9867"/>
                  </a:lnTo>
                  <a:lnTo>
                    <a:pt x="0" y="11205"/>
                  </a:lnTo>
                  <a:lnTo>
                    <a:pt x="281" y="13965"/>
                  </a:lnTo>
                  <a:lnTo>
                    <a:pt x="0" y="16724"/>
                  </a:lnTo>
                  <a:lnTo>
                    <a:pt x="0" y="17979"/>
                  </a:lnTo>
                  <a:lnTo>
                    <a:pt x="359" y="14634"/>
                  </a:lnTo>
                  <a:lnTo>
                    <a:pt x="781" y="18397"/>
                  </a:lnTo>
                  <a:lnTo>
                    <a:pt x="359" y="22243"/>
                  </a:lnTo>
                  <a:lnTo>
                    <a:pt x="0" y="18898"/>
                  </a:lnTo>
                  <a:lnTo>
                    <a:pt x="0" y="20153"/>
                  </a:lnTo>
                  <a:lnTo>
                    <a:pt x="281" y="22912"/>
                  </a:lnTo>
                  <a:lnTo>
                    <a:pt x="0" y="25672"/>
                  </a:lnTo>
                  <a:lnTo>
                    <a:pt x="0" y="26843"/>
                  </a:lnTo>
                  <a:lnTo>
                    <a:pt x="359" y="23498"/>
                  </a:lnTo>
                  <a:lnTo>
                    <a:pt x="781" y="27344"/>
                  </a:lnTo>
                  <a:lnTo>
                    <a:pt x="359" y="31108"/>
                  </a:lnTo>
                  <a:lnTo>
                    <a:pt x="0" y="27763"/>
                  </a:lnTo>
                  <a:lnTo>
                    <a:pt x="0" y="29017"/>
                  </a:lnTo>
                  <a:lnTo>
                    <a:pt x="281" y="31777"/>
                  </a:lnTo>
                  <a:lnTo>
                    <a:pt x="0" y="34536"/>
                  </a:lnTo>
                  <a:lnTo>
                    <a:pt x="0" y="35874"/>
                  </a:lnTo>
                  <a:lnTo>
                    <a:pt x="359" y="32362"/>
                  </a:lnTo>
                  <a:lnTo>
                    <a:pt x="781" y="36292"/>
                  </a:lnTo>
                  <a:lnTo>
                    <a:pt x="359" y="40055"/>
                  </a:lnTo>
                  <a:lnTo>
                    <a:pt x="0" y="36627"/>
                  </a:lnTo>
                  <a:lnTo>
                    <a:pt x="0" y="37881"/>
                  </a:lnTo>
                  <a:lnTo>
                    <a:pt x="281" y="40641"/>
                  </a:lnTo>
                  <a:lnTo>
                    <a:pt x="0" y="43400"/>
                  </a:lnTo>
                  <a:lnTo>
                    <a:pt x="0" y="44822"/>
                  </a:lnTo>
                  <a:lnTo>
                    <a:pt x="359" y="41393"/>
                  </a:lnTo>
                  <a:lnTo>
                    <a:pt x="781" y="45156"/>
                  </a:lnTo>
                  <a:lnTo>
                    <a:pt x="359" y="48919"/>
                  </a:lnTo>
                  <a:lnTo>
                    <a:pt x="0" y="45574"/>
                  </a:lnTo>
                  <a:lnTo>
                    <a:pt x="0" y="46912"/>
                  </a:lnTo>
                  <a:lnTo>
                    <a:pt x="281" y="49672"/>
                  </a:lnTo>
                  <a:lnTo>
                    <a:pt x="0" y="52264"/>
                  </a:lnTo>
                  <a:lnTo>
                    <a:pt x="0" y="53686"/>
                  </a:lnTo>
                  <a:lnTo>
                    <a:pt x="359" y="50257"/>
                  </a:lnTo>
                  <a:lnTo>
                    <a:pt x="781" y="54020"/>
                  </a:lnTo>
                  <a:lnTo>
                    <a:pt x="359" y="57783"/>
                  </a:lnTo>
                  <a:lnTo>
                    <a:pt x="0" y="54439"/>
                  </a:lnTo>
                  <a:lnTo>
                    <a:pt x="0" y="55777"/>
                  </a:lnTo>
                  <a:lnTo>
                    <a:pt x="281" y="58536"/>
                  </a:lnTo>
                  <a:lnTo>
                    <a:pt x="0" y="61296"/>
                  </a:lnTo>
                  <a:lnTo>
                    <a:pt x="0" y="62550"/>
                  </a:lnTo>
                  <a:lnTo>
                    <a:pt x="359" y="59205"/>
                  </a:lnTo>
                  <a:lnTo>
                    <a:pt x="781" y="62968"/>
                  </a:lnTo>
                  <a:lnTo>
                    <a:pt x="359" y="66815"/>
                  </a:lnTo>
                  <a:lnTo>
                    <a:pt x="0" y="63303"/>
                  </a:lnTo>
                  <a:lnTo>
                    <a:pt x="0" y="64724"/>
                  </a:lnTo>
                  <a:lnTo>
                    <a:pt x="281" y="67484"/>
                  </a:lnTo>
                  <a:lnTo>
                    <a:pt x="0" y="70243"/>
                  </a:lnTo>
                  <a:lnTo>
                    <a:pt x="0" y="71414"/>
                  </a:lnTo>
                  <a:lnTo>
                    <a:pt x="359" y="68069"/>
                  </a:lnTo>
                  <a:lnTo>
                    <a:pt x="781" y="71832"/>
                  </a:lnTo>
                  <a:lnTo>
                    <a:pt x="359" y="75679"/>
                  </a:lnTo>
                  <a:lnTo>
                    <a:pt x="0" y="72334"/>
                  </a:lnTo>
                  <a:lnTo>
                    <a:pt x="0" y="73588"/>
                  </a:lnTo>
                  <a:lnTo>
                    <a:pt x="281" y="76348"/>
                  </a:lnTo>
                  <a:lnTo>
                    <a:pt x="0" y="79108"/>
                  </a:lnTo>
                  <a:lnTo>
                    <a:pt x="0" y="80362"/>
                  </a:lnTo>
                  <a:lnTo>
                    <a:pt x="359" y="76933"/>
                  </a:lnTo>
                  <a:lnTo>
                    <a:pt x="781" y="80864"/>
                  </a:lnTo>
                  <a:lnTo>
                    <a:pt x="359" y="84627"/>
                  </a:lnTo>
                  <a:lnTo>
                    <a:pt x="0" y="81198"/>
                  </a:lnTo>
                  <a:lnTo>
                    <a:pt x="0" y="82452"/>
                  </a:lnTo>
                  <a:lnTo>
                    <a:pt x="281" y="85212"/>
                  </a:lnTo>
                  <a:lnTo>
                    <a:pt x="0" y="87972"/>
                  </a:lnTo>
                  <a:lnTo>
                    <a:pt x="0" y="89393"/>
                  </a:lnTo>
                  <a:lnTo>
                    <a:pt x="359" y="85881"/>
                  </a:lnTo>
                  <a:lnTo>
                    <a:pt x="781" y="89728"/>
                  </a:lnTo>
                  <a:lnTo>
                    <a:pt x="359" y="93491"/>
                  </a:lnTo>
                  <a:lnTo>
                    <a:pt x="0" y="90146"/>
                  </a:lnTo>
                  <a:lnTo>
                    <a:pt x="0" y="91400"/>
                  </a:lnTo>
                  <a:lnTo>
                    <a:pt x="281" y="94076"/>
                  </a:lnTo>
                  <a:lnTo>
                    <a:pt x="0" y="96836"/>
                  </a:lnTo>
                  <a:lnTo>
                    <a:pt x="0" y="98257"/>
                  </a:lnTo>
                  <a:lnTo>
                    <a:pt x="359" y="94829"/>
                  </a:lnTo>
                  <a:lnTo>
                    <a:pt x="781" y="98592"/>
                  </a:lnTo>
                  <a:lnTo>
                    <a:pt x="359" y="102355"/>
                  </a:lnTo>
                  <a:lnTo>
                    <a:pt x="0" y="99010"/>
                  </a:lnTo>
                  <a:lnTo>
                    <a:pt x="0" y="100348"/>
                  </a:lnTo>
                  <a:lnTo>
                    <a:pt x="281" y="103108"/>
                  </a:lnTo>
                  <a:lnTo>
                    <a:pt x="0" y="105867"/>
                  </a:lnTo>
                  <a:lnTo>
                    <a:pt x="0" y="107121"/>
                  </a:lnTo>
                  <a:lnTo>
                    <a:pt x="359" y="103777"/>
                  </a:lnTo>
                  <a:lnTo>
                    <a:pt x="781" y="107540"/>
                  </a:lnTo>
                  <a:lnTo>
                    <a:pt x="359" y="111303"/>
                  </a:lnTo>
                  <a:lnTo>
                    <a:pt x="0" y="107874"/>
                  </a:lnTo>
                  <a:lnTo>
                    <a:pt x="0" y="109296"/>
                  </a:lnTo>
                  <a:lnTo>
                    <a:pt x="281" y="112055"/>
                  </a:lnTo>
                  <a:lnTo>
                    <a:pt x="0" y="114815"/>
                  </a:lnTo>
                  <a:lnTo>
                    <a:pt x="0" y="116069"/>
                  </a:lnTo>
                  <a:lnTo>
                    <a:pt x="359" y="112641"/>
                  </a:lnTo>
                  <a:lnTo>
                    <a:pt x="781" y="116404"/>
                  </a:lnTo>
                  <a:lnTo>
                    <a:pt x="375" y="120000"/>
                  </a:lnTo>
                  <a:lnTo>
                    <a:pt x="515" y="120000"/>
                  </a:lnTo>
                  <a:lnTo>
                    <a:pt x="843" y="117156"/>
                  </a:lnTo>
                  <a:lnTo>
                    <a:pt x="1156" y="120000"/>
                  </a:lnTo>
                  <a:lnTo>
                    <a:pt x="1297" y="120000"/>
                  </a:lnTo>
                  <a:lnTo>
                    <a:pt x="921" y="116404"/>
                  </a:lnTo>
                  <a:lnTo>
                    <a:pt x="1312" y="112641"/>
                  </a:lnTo>
                  <a:lnTo>
                    <a:pt x="1734" y="116404"/>
                  </a:lnTo>
                  <a:lnTo>
                    <a:pt x="1359" y="120000"/>
                  </a:lnTo>
                  <a:lnTo>
                    <a:pt x="1500" y="120000"/>
                  </a:lnTo>
                  <a:lnTo>
                    <a:pt x="1812" y="117156"/>
                  </a:lnTo>
                  <a:lnTo>
                    <a:pt x="2109" y="120000"/>
                  </a:lnTo>
                  <a:lnTo>
                    <a:pt x="2250" y="120000"/>
                  </a:lnTo>
                  <a:lnTo>
                    <a:pt x="1875" y="116404"/>
                  </a:lnTo>
                  <a:lnTo>
                    <a:pt x="2281" y="112641"/>
                  </a:lnTo>
                  <a:lnTo>
                    <a:pt x="2703" y="116404"/>
                  </a:lnTo>
                  <a:lnTo>
                    <a:pt x="2328" y="120000"/>
                  </a:lnTo>
                  <a:lnTo>
                    <a:pt x="2469" y="120000"/>
                  </a:lnTo>
                  <a:lnTo>
                    <a:pt x="2765" y="117156"/>
                  </a:lnTo>
                  <a:lnTo>
                    <a:pt x="3078" y="120000"/>
                  </a:lnTo>
                  <a:lnTo>
                    <a:pt x="3219" y="120000"/>
                  </a:lnTo>
                  <a:lnTo>
                    <a:pt x="2844" y="116404"/>
                  </a:lnTo>
                  <a:lnTo>
                    <a:pt x="3266" y="112641"/>
                  </a:lnTo>
                  <a:lnTo>
                    <a:pt x="3656" y="116404"/>
                  </a:lnTo>
                  <a:lnTo>
                    <a:pt x="3281" y="120000"/>
                  </a:lnTo>
                  <a:lnTo>
                    <a:pt x="3422" y="120000"/>
                  </a:lnTo>
                  <a:lnTo>
                    <a:pt x="3719" y="117156"/>
                  </a:lnTo>
                  <a:lnTo>
                    <a:pt x="4031" y="120000"/>
                  </a:lnTo>
                  <a:lnTo>
                    <a:pt x="4172" y="120000"/>
                  </a:lnTo>
                  <a:lnTo>
                    <a:pt x="3797" y="116404"/>
                  </a:lnTo>
                  <a:lnTo>
                    <a:pt x="4219" y="112641"/>
                  </a:lnTo>
                  <a:lnTo>
                    <a:pt x="4609" y="116404"/>
                  </a:lnTo>
                  <a:lnTo>
                    <a:pt x="4234" y="120000"/>
                  </a:lnTo>
                  <a:lnTo>
                    <a:pt x="4375" y="120000"/>
                  </a:lnTo>
                  <a:lnTo>
                    <a:pt x="4688" y="117156"/>
                  </a:lnTo>
                  <a:lnTo>
                    <a:pt x="4985" y="120000"/>
                  </a:lnTo>
                  <a:lnTo>
                    <a:pt x="5156" y="120000"/>
                  </a:lnTo>
                  <a:lnTo>
                    <a:pt x="4750" y="116404"/>
                  </a:lnTo>
                  <a:lnTo>
                    <a:pt x="5172" y="112641"/>
                  </a:lnTo>
                  <a:lnTo>
                    <a:pt x="5578" y="116404"/>
                  </a:lnTo>
                  <a:lnTo>
                    <a:pt x="5203" y="120000"/>
                  </a:lnTo>
                  <a:lnTo>
                    <a:pt x="5344" y="120000"/>
                  </a:lnTo>
                  <a:lnTo>
                    <a:pt x="5641" y="117156"/>
                  </a:lnTo>
                  <a:lnTo>
                    <a:pt x="5969" y="120000"/>
                  </a:lnTo>
                  <a:lnTo>
                    <a:pt x="6110" y="120000"/>
                  </a:lnTo>
                  <a:lnTo>
                    <a:pt x="5719" y="116404"/>
                  </a:lnTo>
                  <a:lnTo>
                    <a:pt x="6141" y="112641"/>
                  </a:lnTo>
                  <a:lnTo>
                    <a:pt x="6532" y="116404"/>
                  </a:lnTo>
                  <a:lnTo>
                    <a:pt x="6157" y="120000"/>
                  </a:lnTo>
                  <a:lnTo>
                    <a:pt x="6297" y="120000"/>
                  </a:lnTo>
                  <a:lnTo>
                    <a:pt x="6610" y="117156"/>
                  </a:lnTo>
                  <a:lnTo>
                    <a:pt x="6938" y="120000"/>
                  </a:lnTo>
                  <a:lnTo>
                    <a:pt x="7079" y="120000"/>
                  </a:lnTo>
                  <a:lnTo>
                    <a:pt x="6672" y="116404"/>
                  </a:lnTo>
                  <a:lnTo>
                    <a:pt x="7094" y="112641"/>
                  </a:lnTo>
                  <a:lnTo>
                    <a:pt x="7500" y="116404"/>
                  </a:lnTo>
                  <a:lnTo>
                    <a:pt x="7125" y="120000"/>
                  </a:lnTo>
                  <a:lnTo>
                    <a:pt x="7266" y="120000"/>
                  </a:lnTo>
                  <a:lnTo>
                    <a:pt x="7563" y="117156"/>
                  </a:lnTo>
                  <a:lnTo>
                    <a:pt x="7891" y="120000"/>
                  </a:lnTo>
                  <a:lnTo>
                    <a:pt x="8032" y="120000"/>
                  </a:lnTo>
                  <a:lnTo>
                    <a:pt x="7641" y="116404"/>
                  </a:lnTo>
                  <a:lnTo>
                    <a:pt x="8063" y="112641"/>
                  </a:lnTo>
                  <a:lnTo>
                    <a:pt x="8454" y="116404"/>
                  </a:lnTo>
                  <a:lnTo>
                    <a:pt x="8079" y="120000"/>
                  </a:lnTo>
                  <a:lnTo>
                    <a:pt x="8219" y="120000"/>
                  </a:lnTo>
                  <a:lnTo>
                    <a:pt x="8532" y="117156"/>
                  </a:lnTo>
                  <a:lnTo>
                    <a:pt x="8860" y="120000"/>
                  </a:lnTo>
                  <a:lnTo>
                    <a:pt x="9001" y="120000"/>
                  </a:lnTo>
                  <a:lnTo>
                    <a:pt x="8626" y="116404"/>
                  </a:lnTo>
                  <a:lnTo>
                    <a:pt x="9016" y="112641"/>
                  </a:lnTo>
                  <a:lnTo>
                    <a:pt x="9438" y="116404"/>
                  </a:lnTo>
                  <a:lnTo>
                    <a:pt x="9048" y="120000"/>
                  </a:lnTo>
                  <a:lnTo>
                    <a:pt x="9188" y="120000"/>
                  </a:lnTo>
                  <a:lnTo>
                    <a:pt x="9516" y="117156"/>
                  </a:lnTo>
                  <a:lnTo>
                    <a:pt x="9813" y="120000"/>
                  </a:lnTo>
                  <a:lnTo>
                    <a:pt x="9954" y="120000"/>
                  </a:lnTo>
                  <a:lnTo>
                    <a:pt x="9579" y="116404"/>
                  </a:lnTo>
                  <a:lnTo>
                    <a:pt x="9985" y="112641"/>
                  </a:lnTo>
                  <a:lnTo>
                    <a:pt x="10407" y="116404"/>
                  </a:lnTo>
                  <a:lnTo>
                    <a:pt x="10001" y="120000"/>
                  </a:lnTo>
                  <a:lnTo>
                    <a:pt x="10141" y="120000"/>
                  </a:lnTo>
                  <a:lnTo>
                    <a:pt x="10470" y="117156"/>
                  </a:lnTo>
                  <a:lnTo>
                    <a:pt x="10782" y="120000"/>
                  </a:lnTo>
                  <a:lnTo>
                    <a:pt x="10923" y="120000"/>
                  </a:lnTo>
                  <a:lnTo>
                    <a:pt x="10548" y="116404"/>
                  </a:lnTo>
                  <a:lnTo>
                    <a:pt x="10938" y="112641"/>
                  </a:lnTo>
                  <a:lnTo>
                    <a:pt x="11360" y="116404"/>
                  </a:lnTo>
                  <a:lnTo>
                    <a:pt x="10970" y="120000"/>
                  </a:lnTo>
                  <a:lnTo>
                    <a:pt x="11110" y="120000"/>
                  </a:lnTo>
                  <a:lnTo>
                    <a:pt x="11438" y="117156"/>
                  </a:lnTo>
                  <a:lnTo>
                    <a:pt x="11735" y="120000"/>
                  </a:lnTo>
                  <a:lnTo>
                    <a:pt x="11876" y="120000"/>
                  </a:lnTo>
                  <a:lnTo>
                    <a:pt x="11501" y="116404"/>
                  </a:lnTo>
                  <a:lnTo>
                    <a:pt x="11907" y="112641"/>
                  </a:lnTo>
                  <a:lnTo>
                    <a:pt x="12329" y="116404"/>
                  </a:lnTo>
                  <a:lnTo>
                    <a:pt x="11923" y="120000"/>
                  </a:lnTo>
                  <a:lnTo>
                    <a:pt x="12064" y="120000"/>
                  </a:lnTo>
                  <a:lnTo>
                    <a:pt x="12392" y="117156"/>
                  </a:lnTo>
                  <a:lnTo>
                    <a:pt x="12704" y="120000"/>
                  </a:lnTo>
                  <a:lnTo>
                    <a:pt x="12845" y="120000"/>
                  </a:lnTo>
                  <a:lnTo>
                    <a:pt x="12470" y="116404"/>
                  </a:lnTo>
                  <a:lnTo>
                    <a:pt x="12861" y="112641"/>
                  </a:lnTo>
                  <a:lnTo>
                    <a:pt x="13282" y="116404"/>
                  </a:lnTo>
                  <a:lnTo>
                    <a:pt x="12907" y="120000"/>
                  </a:lnTo>
                  <a:lnTo>
                    <a:pt x="13048" y="120000"/>
                  </a:lnTo>
                  <a:lnTo>
                    <a:pt x="13361" y="117156"/>
                  </a:lnTo>
                  <a:lnTo>
                    <a:pt x="13658" y="120000"/>
                  </a:lnTo>
                  <a:lnTo>
                    <a:pt x="13798" y="120000"/>
                  </a:lnTo>
                  <a:lnTo>
                    <a:pt x="13423" y="116404"/>
                  </a:lnTo>
                  <a:lnTo>
                    <a:pt x="13829" y="112641"/>
                  </a:lnTo>
                  <a:lnTo>
                    <a:pt x="14251" y="116404"/>
                  </a:lnTo>
                  <a:lnTo>
                    <a:pt x="13876" y="120000"/>
                  </a:lnTo>
                  <a:lnTo>
                    <a:pt x="14017" y="120000"/>
                  </a:lnTo>
                  <a:lnTo>
                    <a:pt x="14314" y="117156"/>
                  </a:lnTo>
                  <a:lnTo>
                    <a:pt x="14626" y="120000"/>
                  </a:lnTo>
                  <a:lnTo>
                    <a:pt x="14767" y="120000"/>
                  </a:lnTo>
                  <a:lnTo>
                    <a:pt x="14392" y="116404"/>
                  </a:lnTo>
                  <a:lnTo>
                    <a:pt x="14814" y="112641"/>
                  </a:lnTo>
                  <a:lnTo>
                    <a:pt x="15205" y="116404"/>
                  </a:lnTo>
                  <a:lnTo>
                    <a:pt x="14830" y="120000"/>
                  </a:lnTo>
                  <a:lnTo>
                    <a:pt x="14970" y="120000"/>
                  </a:lnTo>
                  <a:lnTo>
                    <a:pt x="15283" y="117156"/>
                  </a:lnTo>
                  <a:lnTo>
                    <a:pt x="15580" y="120000"/>
                  </a:lnTo>
                  <a:lnTo>
                    <a:pt x="15720" y="120000"/>
                  </a:lnTo>
                  <a:lnTo>
                    <a:pt x="15345" y="116404"/>
                  </a:lnTo>
                  <a:lnTo>
                    <a:pt x="15767" y="112641"/>
                  </a:lnTo>
                  <a:lnTo>
                    <a:pt x="16173" y="116404"/>
                  </a:lnTo>
                  <a:lnTo>
                    <a:pt x="15798" y="120000"/>
                  </a:lnTo>
                  <a:lnTo>
                    <a:pt x="15939" y="120000"/>
                  </a:lnTo>
                  <a:lnTo>
                    <a:pt x="16236" y="117156"/>
                  </a:lnTo>
                  <a:lnTo>
                    <a:pt x="16549" y="120000"/>
                  </a:lnTo>
                  <a:lnTo>
                    <a:pt x="16705" y="120000"/>
                  </a:lnTo>
                  <a:lnTo>
                    <a:pt x="16314" y="116404"/>
                  </a:lnTo>
                  <a:lnTo>
                    <a:pt x="16736" y="112641"/>
                  </a:lnTo>
                  <a:lnTo>
                    <a:pt x="17127" y="116404"/>
                  </a:lnTo>
                  <a:lnTo>
                    <a:pt x="16752" y="120000"/>
                  </a:lnTo>
                  <a:lnTo>
                    <a:pt x="16892" y="120000"/>
                  </a:lnTo>
                  <a:lnTo>
                    <a:pt x="17205" y="117156"/>
                  </a:lnTo>
                  <a:lnTo>
                    <a:pt x="17533" y="120000"/>
                  </a:lnTo>
                  <a:lnTo>
                    <a:pt x="17674" y="120000"/>
                  </a:lnTo>
                  <a:lnTo>
                    <a:pt x="17267" y="116404"/>
                  </a:lnTo>
                  <a:lnTo>
                    <a:pt x="17689" y="112641"/>
                  </a:lnTo>
                  <a:lnTo>
                    <a:pt x="18096" y="116404"/>
                  </a:lnTo>
                  <a:lnTo>
                    <a:pt x="17721" y="120000"/>
                  </a:lnTo>
                  <a:lnTo>
                    <a:pt x="17861" y="120000"/>
                  </a:lnTo>
                  <a:lnTo>
                    <a:pt x="18158" y="117156"/>
                  </a:lnTo>
                  <a:lnTo>
                    <a:pt x="18486" y="120000"/>
                  </a:lnTo>
                  <a:lnTo>
                    <a:pt x="18627" y="120000"/>
                  </a:lnTo>
                  <a:lnTo>
                    <a:pt x="18236" y="116404"/>
                  </a:lnTo>
                  <a:lnTo>
                    <a:pt x="18658" y="112641"/>
                  </a:lnTo>
                  <a:lnTo>
                    <a:pt x="19049" y="116404"/>
                  </a:lnTo>
                  <a:lnTo>
                    <a:pt x="18674" y="120000"/>
                  </a:lnTo>
                  <a:lnTo>
                    <a:pt x="18814" y="120000"/>
                  </a:lnTo>
                  <a:lnTo>
                    <a:pt x="19127" y="117156"/>
                  </a:lnTo>
                  <a:lnTo>
                    <a:pt x="19455" y="120000"/>
                  </a:lnTo>
                  <a:lnTo>
                    <a:pt x="19596" y="120000"/>
                  </a:lnTo>
                  <a:lnTo>
                    <a:pt x="19189" y="116404"/>
                  </a:lnTo>
                  <a:lnTo>
                    <a:pt x="19611" y="112641"/>
                  </a:lnTo>
                  <a:lnTo>
                    <a:pt x="20018" y="116404"/>
                  </a:lnTo>
                  <a:lnTo>
                    <a:pt x="19643" y="120000"/>
                  </a:lnTo>
                  <a:lnTo>
                    <a:pt x="19783" y="120000"/>
                  </a:lnTo>
                  <a:lnTo>
                    <a:pt x="20080" y="117156"/>
                  </a:lnTo>
                  <a:lnTo>
                    <a:pt x="20408" y="120000"/>
                  </a:lnTo>
                  <a:lnTo>
                    <a:pt x="20549" y="120000"/>
                  </a:lnTo>
                  <a:lnTo>
                    <a:pt x="20174" y="116404"/>
                  </a:lnTo>
                  <a:lnTo>
                    <a:pt x="20580" y="112641"/>
                  </a:lnTo>
                  <a:lnTo>
                    <a:pt x="21002" y="116404"/>
                  </a:lnTo>
                  <a:lnTo>
                    <a:pt x="20596" y="120000"/>
                  </a:lnTo>
                  <a:lnTo>
                    <a:pt x="20737" y="120000"/>
                  </a:lnTo>
                  <a:lnTo>
                    <a:pt x="21065" y="117156"/>
                  </a:lnTo>
                  <a:lnTo>
                    <a:pt x="21377" y="120000"/>
                  </a:lnTo>
                  <a:lnTo>
                    <a:pt x="21518" y="120000"/>
                  </a:lnTo>
                  <a:lnTo>
                    <a:pt x="21143" y="116404"/>
                  </a:lnTo>
                  <a:lnTo>
                    <a:pt x="21534" y="112641"/>
                  </a:lnTo>
                  <a:lnTo>
                    <a:pt x="21955" y="116404"/>
                  </a:lnTo>
                  <a:lnTo>
                    <a:pt x="21565" y="120000"/>
                  </a:lnTo>
                  <a:lnTo>
                    <a:pt x="21705" y="120000"/>
                  </a:lnTo>
                  <a:lnTo>
                    <a:pt x="22034" y="117156"/>
                  </a:lnTo>
                  <a:lnTo>
                    <a:pt x="22331" y="120000"/>
                  </a:lnTo>
                  <a:lnTo>
                    <a:pt x="22471" y="120000"/>
                  </a:lnTo>
                  <a:lnTo>
                    <a:pt x="22096" y="116404"/>
                  </a:lnTo>
                  <a:lnTo>
                    <a:pt x="22502" y="112641"/>
                  </a:lnTo>
                  <a:lnTo>
                    <a:pt x="22924" y="116404"/>
                  </a:lnTo>
                  <a:lnTo>
                    <a:pt x="22518" y="120000"/>
                  </a:lnTo>
                  <a:lnTo>
                    <a:pt x="22659" y="120000"/>
                  </a:lnTo>
                  <a:lnTo>
                    <a:pt x="22987" y="117156"/>
                  </a:lnTo>
                  <a:lnTo>
                    <a:pt x="23299" y="120000"/>
                  </a:lnTo>
                  <a:lnTo>
                    <a:pt x="23440" y="120000"/>
                  </a:lnTo>
                  <a:lnTo>
                    <a:pt x="23065" y="116404"/>
                  </a:lnTo>
                  <a:lnTo>
                    <a:pt x="23456" y="112641"/>
                  </a:lnTo>
                  <a:lnTo>
                    <a:pt x="23878" y="116404"/>
                  </a:lnTo>
                  <a:lnTo>
                    <a:pt x="23487" y="120000"/>
                  </a:lnTo>
                  <a:lnTo>
                    <a:pt x="23628" y="120000"/>
                  </a:lnTo>
                  <a:lnTo>
                    <a:pt x="23956" y="117156"/>
                  </a:lnTo>
                  <a:lnTo>
                    <a:pt x="24253" y="120000"/>
                  </a:lnTo>
                  <a:lnTo>
                    <a:pt x="24393" y="120000"/>
                  </a:lnTo>
                  <a:lnTo>
                    <a:pt x="24018" y="116404"/>
                  </a:lnTo>
                  <a:lnTo>
                    <a:pt x="24425" y="112641"/>
                  </a:lnTo>
                  <a:lnTo>
                    <a:pt x="24846" y="116404"/>
                  </a:lnTo>
                  <a:lnTo>
                    <a:pt x="24471" y="120000"/>
                  </a:lnTo>
                  <a:lnTo>
                    <a:pt x="24612" y="120000"/>
                  </a:lnTo>
                  <a:lnTo>
                    <a:pt x="24909" y="117156"/>
                  </a:lnTo>
                  <a:lnTo>
                    <a:pt x="25222" y="120000"/>
                  </a:lnTo>
                  <a:lnTo>
                    <a:pt x="25362" y="120000"/>
                  </a:lnTo>
                  <a:lnTo>
                    <a:pt x="24987" y="116404"/>
                  </a:lnTo>
                  <a:lnTo>
                    <a:pt x="25378" y="112641"/>
                  </a:lnTo>
                  <a:lnTo>
                    <a:pt x="25800" y="116404"/>
                  </a:lnTo>
                  <a:lnTo>
                    <a:pt x="25425" y="120000"/>
                  </a:lnTo>
                  <a:lnTo>
                    <a:pt x="25565" y="120000"/>
                  </a:lnTo>
                  <a:lnTo>
                    <a:pt x="25878" y="117156"/>
                  </a:lnTo>
                  <a:lnTo>
                    <a:pt x="26175" y="120000"/>
                  </a:lnTo>
                  <a:lnTo>
                    <a:pt x="26315" y="120000"/>
                  </a:lnTo>
                  <a:lnTo>
                    <a:pt x="25940" y="116404"/>
                  </a:lnTo>
                  <a:lnTo>
                    <a:pt x="26362" y="112641"/>
                  </a:lnTo>
                  <a:lnTo>
                    <a:pt x="26769" y="116404"/>
                  </a:lnTo>
                  <a:lnTo>
                    <a:pt x="26394" y="120000"/>
                  </a:lnTo>
                  <a:lnTo>
                    <a:pt x="26534" y="120000"/>
                  </a:lnTo>
                  <a:lnTo>
                    <a:pt x="26831" y="117156"/>
                  </a:lnTo>
                  <a:lnTo>
                    <a:pt x="27144" y="120000"/>
                  </a:lnTo>
                  <a:lnTo>
                    <a:pt x="27284" y="120000"/>
                  </a:lnTo>
                  <a:lnTo>
                    <a:pt x="26909" y="116404"/>
                  </a:lnTo>
                  <a:lnTo>
                    <a:pt x="27331" y="112641"/>
                  </a:lnTo>
                  <a:lnTo>
                    <a:pt x="27722" y="116404"/>
                  </a:lnTo>
                  <a:lnTo>
                    <a:pt x="27347" y="120000"/>
                  </a:lnTo>
                  <a:lnTo>
                    <a:pt x="27487" y="120000"/>
                  </a:lnTo>
                  <a:lnTo>
                    <a:pt x="27800" y="117156"/>
                  </a:lnTo>
                  <a:lnTo>
                    <a:pt x="28097" y="120000"/>
                  </a:lnTo>
                  <a:lnTo>
                    <a:pt x="28269" y="120000"/>
                  </a:lnTo>
                  <a:lnTo>
                    <a:pt x="27863" y="116404"/>
                  </a:lnTo>
                  <a:lnTo>
                    <a:pt x="28284" y="112641"/>
                  </a:lnTo>
                  <a:lnTo>
                    <a:pt x="28691" y="116404"/>
                  </a:lnTo>
                  <a:lnTo>
                    <a:pt x="28316" y="120000"/>
                  </a:lnTo>
                  <a:lnTo>
                    <a:pt x="28456" y="120000"/>
                  </a:lnTo>
                  <a:lnTo>
                    <a:pt x="28753" y="117156"/>
                  </a:lnTo>
                  <a:lnTo>
                    <a:pt x="29081" y="120000"/>
                  </a:lnTo>
                  <a:lnTo>
                    <a:pt x="29222" y="120000"/>
                  </a:lnTo>
                  <a:lnTo>
                    <a:pt x="28831" y="116404"/>
                  </a:lnTo>
                  <a:lnTo>
                    <a:pt x="29253" y="112641"/>
                  </a:lnTo>
                  <a:lnTo>
                    <a:pt x="29644" y="116404"/>
                  </a:lnTo>
                  <a:lnTo>
                    <a:pt x="29269" y="120000"/>
                  </a:lnTo>
                  <a:lnTo>
                    <a:pt x="29410" y="120000"/>
                  </a:lnTo>
                  <a:lnTo>
                    <a:pt x="29722" y="117156"/>
                  </a:lnTo>
                  <a:lnTo>
                    <a:pt x="30050" y="120000"/>
                  </a:lnTo>
                  <a:lnTo>
                    <a:pt x="30191" y="120000"/>
                  </a:lnTo>
                  <a:lnTo>
                    <a:pt x="29785" y="116404"/>
                  </a:lnTo>
                  <a:lnTo>
                    <a:pt x="30207" y="112641"/>
                  </a:lnTo>
                  <a:lnTo>
                    <a:pt x="30613" y="116404"/>
                  </a:lnTo>
                  <a:lnTo>
                    <a:pt x="30238" y="120000"/>
                  </a:lnTo>
                  <a:lnTo>
                    <a:pt x="30378" y="120000"/>
                  </a:lnTo>
                  <a:lnTo>
                    <a:pt x="30675" y="117156"/>
                  </a:lnTo>
                  <a:lnTo>
                    <a:pt x="31004" y="120000"/>
                  </a:lnTo>
                  <a:lnTo>
                    <a:pt x="31144" y="120000"/>
                  </a:lnTo>
                  <a:lnTo>
                    <a:pt x="30754" y="116404"/>
                  </a:lnTo>
                  <a:lnTo>
                    <a:pt x="31175" y="112641"/>
                  </a:lnTo>
                  <a:lnTo>
                    <a:pt x="31566" y="116404"/>
                  </a:lnTo>
                  <a:lnTo>
                    <a:pt x="31191" y="120000"/>
                  </a:lnTo>
                  <a:lnTo>
                    <a:pt x="31332" y="120000"/>
                  </a:lnTo>
                  <a:lnTo>
                    <a:pt x="31644" y="117156"/>
                  </a:lnTo>
                  <a:lnTo>
                    <a:pt x="31972" y="120000"/>
                  </a:lnTo>
                  <a:lnTo>
                    <a:pt x="32113" y="120000"/>
                  </a:lnTo>
                  <a:lnTo>
                    <a:pt x="31738" y="116404"/>
                  </a:lnTo>
                  <a:lnTo>
                    <a:pt x="32129" y="112641"/>
                  </a:lnTo>
                  <a:lnTo>
                    <a:pt x="32551" y="116404"/>
                  </a:lnTo>
                  <a:lnTo>
                    <a:pt x="32160" y="120000"/>
                  </a:lnTo>
                  <a:lnTo>
                    <a:pt x="32301" y="120000"/>
                  </a:lnTo>
                  <a:lnTo>
                    <a:pt x="32629" y="117156"/>
                  </a:lnTo>
                  <a:lnTo>
                    <a:pt x="32926" y="120000"/>
                  </a:lnTo>
                  <a:lnTo>
                    <a:pt x="33066" y="120000"/>
                  </a:lnTo>
                  <a:lnTo>
                    <a:pt x="32691" y="116404"/>
                  </a:lnTo>
                  <a:lnTo>
                    <a:pt x="33098" y="112641"/>
                  </a:lnTo>
                  <a:lnTo>
                    <a:pt x="33519" y="116404"/>
                  </a:lnTo>
                  <a:lnTo>
                    <a:pt x="33113" y="120000"/>
                  </a:lnTo>
                  <a:lnTo>
                    <a:pt x="33254" y="120000"/>
                  </a:lnTo>
                  <a:lnTo>
                    <a:pt x="33582" y="117156"/>
                  </a:lnTo>
                  <a:lnTo>
                    <a:pt x="33895" y="120000"/>
                  </a:lnTo>
                  <a:lnTo>
                    <a:pt x="34035" y="120000"/>
                  </a:lnTo>
                  <a:lnTo>
                    <a:pt x="33660" y="116404"/>
                  </a:lnTo>
                  <a:lnTo>
                    <a:pt x="34051" y="112641"/>
                  </a:lnTo>
                  <a:lnTo>
                    <a:pt x="34473" y="116404"/>
                  </a:lnTo>
                  <a:lnTo>
                    <a:pt x="34082" y="120000"/>
                  </a:lnTo>
                  <a:lnTo>
                    <a:pt x="34223" y="120000"/>
                  </a:lnTo>
                  <a:lnTo>
                    <a:pt x="34551" y="117156"/>
                  </a:lnTo>
                  <a:lnTo>
                    <a:pt x="34848" y="120000"/>
                  </a:lnTo>
                  <a:lnTo>
                    <a:pt x="34988" y="120000"/>
                  </a:lnTo>
                  <a:lnTo>
                    <a:pt x="34613" y="116404"/>
                  </a:lnTo>
                  <a:lnTo>
                    <a:pt x="35020" y="112641"/>
                  </a:lnTo>
                  <a:lnTo>
                    <a:pt x="35442" y="116404"/>
                  </a:lnTo>
                  <a:lnTo>
                    <a:pt x="35035" y="120000"/>
                  </a:lnTo>
                  <a:lnTo>
                    <a:pt x="35176" y="120000"/>
                  </a:lnTo>
                  <a:lnTo>
                    <a:pt x="35504" y="117156"/>
                  </a:lnTo>
                  <a:lnTo>
                    <a:pt x="35817" y="120000"/>
                  </a:lnTo>
                  <a:lnTo>
                    <a:pt x="35957" y="120000"/>
                  </a:lnTo>
                  <a:lnTo>
                    <a:pt x="35582" y="116404"/>
                  </a:lnTo>
                  <a:lnTo>
                    <a:pt x="35973" y="112641"/>
                  </a:lnTo>
                  <a:lnTo>
                    <a:pt x="36395" y="116404"/>
                  </a:lnTo>
                  <a:lnTo>
                    <a:pt x="36020" y="120000"/>
                  </a:lnTo>
                  <a:lnTo>
                    <a:pt x="36160" y="120000"/>
                  </a:lnTo>
                  <a:lnTo>
                    <a:pt x="36473" y="117156"/>
                  </a:lnTo>
                  <a:lnTo>
                    <a:pt x="36770" y="120000"/>
                  </a:lnTo>
                  <a:lnTo>
                    <a:pt x="36911" y="120000"/>
                  </a:lnTo>
                  <a:lnTo>
                    <a:pt x="36536" y="116404"/>
                  </a:lnTo>
                  <a:lnTo>
                    <a:pt x="36942" y="112641"/>
                  </a:lnTo>
                  <a:lnTo>
                    <a:pt x="37364" y="116404"/>
                  </a:lnTo>
                  <a:lnTo>
                    <a:pt x="36989" y="120000"/>
                  </a:lnTo>
                  <a:lnTo>
                    <a:pt x="37129" y="120000"/>
                  </a:lnTo>
                  <a:lnTo>
                    <a:pt x="37426" y="117156"/>
                  </a:lnTo>
                  <a:lnTo>
                    <a:pt x="37739" y="120000"/>
                  </a:lnTo>
                  <a:lnTo>
                    <a:pt x="37879" y="120000"/>
                  </a:lnTo>
                  <a:lnTo>
                    <a:pt x="37504" y="116404"/>
                  </a:lnTo>
                  <a:lnTo>
                    <a:pt x="37926" y="112641"/>
                  </a:lnTo>
                  <a:lnTo>
                    <a:pt x="38317" y="116404"/>
                  </a:lnTo>
                  <a:lnTo>
                    <a:pt x="37942" y="120000"/>
                  </a:lnTo>
                  <a:lnTo>
                    <a:pt x="38083" y="120000"/>
                  </a:lnTo>
                  <a:lnTo>
                    <a:pt x="38395" y="117156"/>
                  </a:lnTo>
                  <a:lnTo>
                    <a:pt x="38692" y="120000"/>
                  </a:lnTo>
                  <a:lnTo>
                    <a:pt x="38833" y="120000"/>
                  </a:lnTo>
                  <a:lnTo>
                    <a:pt x="38458" y="116404"/>
                  </a:lnTo>
                  <a:lnTo>
                    <a:pt x="38880" y="112641"/>
                  </a:lnTo>
                  <a:lnTo>
                    <a:pt x="39286" y="116404"/>
                  </a:lnTo>
                  <a:lnTo>
                    <a:pt x="38911" y="120000"/>
                  </a:lnTo>
                  <a:lnTo>
                    <a:pt x="39051" y="120000"/>
                  </a:lnTo>
                  <a:lnTo>
                    <a:pt x="39348" y="117156"/>
                  </a:lnTo>
                  <a:lnTo>
                    <a:pt x="39661" y="120000"/>
                  </a:lnTo>
                  <a:lnTo>
                    <a:pt x="39817" y="120000"/>
                  </a:lnTo>
                  <a:lnTo>
                    <a:pt x="39427" y="116404"/>
                  </a:lnTo>
                  <a:lnTo>
                    <a:pt x="39848" y="112641"/>
                  </a:lnTo>
                  <a:lnTo>
                    <a:pt x="39958" y="113644"/>
                  </a:lnTo>
                  <a:lnTo>
                    <a:pt x="39958" y="112390"/>
                  </a:lnTo>
                  <a:lnTo>
                    <a:pt x="39911" y="112055"/>
                  </a:lnTo>
                  <a:lnTo>
                    <a:pt x="39958" y="111637"/>
                  </a:lnTo>
                  <a:lnTo>
                    <a:pt x="39958" y="110299"/>
                  </a:lnTo>
                  <a:lnTo>
                    <a:pt x="39848" y="111303"/>
                  </a:lnTo>
                  <a:lnTo>
                    <a:pt x="39427" y="107540"/>
                  </a:lnTo>
                  <a:lnTo>
                    <a:pt x="39848" y="103777"/>
                  </a:lnTo>
                  <a:lnTo>
                    <a:pt x="39958" y="104780"/>
                  </a:lnTo>
                  <a:lnTo>
                    <a:pt x="39958" y="103526"/>
                  </a:lnTo>
                  <a:lnTo>
                    <a:pt x="39911" y="103108"/>
                  </a:lnTo>
                  <a:lnTo>
                    <a:pt x="39958" y="102606"/>
                  </a:lnTo>
                  <a:lnTo>
                    <a:pt x="39958" y="101351"/>
                  </a:lnTo>
                  <a:lnTo>
                    <a:pt x="39848" y="102355"/>
                  </a:lnTo>
                  <a:lnTo>
                    <a:pt x="39427" y="98592"/>
                  </a:lnTo>
                  <a:lnTo>
                    <a:pt x="39848" y="94829"/>
                  </a:lnTo>
                  <a:lnTo>
                    <a:pt x="39958" y="95832"/>
                  </a:lnTo>
                  <a:lnTo>
                    <a:pt x="39958" y="94578"/>
                  </a:lnTo>
                  <a:lnTo>
                    <a:pt x="39911" y="94076"/>
                  </a:lnTo>
                  <a:lnTo>
                    <a:pt x="39958" y="93742"/>
                  </a:lnTo>
                  <a:lnTo>
                    <a:pt x="39958" y="92487"/>
                  </a:lnTo>
                  <a:lnTo>
                    <a:pt x="39848" y="93491"/>
                  </a:lnTo>
                  <a:lnTo>
                    <a:pt x="39427" y="89728"/>
                  </a:lnTo>
                  <a:lnTo>
                    <a:pt x="39848" y="85881"/>
                  </a:lnTo>
                  <a:lnTo>
                    <a:pt x="39958" y="86968"/>
                  </a:lnTo>
                  <a:lnTo>
                    <a:pt x="39958" y="85630"/>
                  </a:lnTo>
                  <a:lnTo>
                    <a:pt x="39911" y="85212"/>
                  </a:lnTo>
                  <a:lnTo>
                    <a:pt x="39958" y="84878"/>
                  </a:lnTo>
                  <a:lnTo>
                    <a:pt x="39958" y="83623"/>
                  </a:lnTo>
                  <a:lnTo>
                    <a:pt x="39848" y="84627"/>
                  </a:lnTo>
                  <a:lnTo>
                    <a:pt x="39427" y="80864"/>
                  </a:lnTo>
                  <a:lnTo>
                    <a:pt x="39848" y="76933"/>
                  </a:lnTo>
                  <a:lnTo>
                    <a:pt x="39958" y="78104"/>
                  </a:lnTo>
                  <a:lnTo>
                    <a:pt x="39958" y="76682"/>
                  </a:lnTo>
                  <a:lnTo>
                    <a:pt x="39911" y="76348"/>
                  </a:lnTo>
                  <a:lnTo>
                    <a:pt x="39958" y="75930"/>
                  </a:lnTo>
                  <a:lnTo>
                    <a:pt x="39958" y="74592"/>
                  </a:lnTo>
                  <a:lnTo>
                    <a:pt x="39848" y="75679"/>
                  </a:lnTo>
                  <a:lnTo>
                    <a:pt x="39427" y="71832"/>
                  </a:lnTo>
                  <a:lnTo>
                    <a:pt x="39848" y="68069"/>
                  </a:lnTo>
                  <a:lnTo>
                    <a:pt x="39958" y="69240"/>
                  </a:lnTo>
                  <a:lnTo>
                    <a:pt x="39958" y="67818"/>
                  </a:lnTo>
                  <a:lnTo>
                    <a:pt x="39911" y="67484"/>
                  </a:lnTo>
                  <a:lnTo>
                    <a:pt x="39958" y="67066"/>
                  </a:lnTo>
                  <a:lnTo>
                    <a:pt x="39958" y="65728"/>
                  </a:lnTo>
                  <a:lnTo>
                    <a:pt x="39848" y="66815"/>
                  </a:lnTo>
                  <a:lnTo>
                    <a:pt x="39427" y="62968"/>
                  </a:lnTo>
                  <a:lnTo>
                    <a:pt x="39848" y="59205"/>
                  </a:lnTo>
                  <a:lnTo>
                    <a:pt x="39958" y="60209"/>
                  </a:lnTo>
                  <a:lnTo>
                    <a:pt x="39958" y="58954"/>
                  </a:lnTo>
                  <a:lnTo>
                    <a:pt x="39911" y="58536"/>
                  </a:lnTo>
                  <a:lnTo>
                    <a:pt x="39958" y="58202"/>
                  </a:lnTo>
                  <a:lnTo>
                    <a:pt x="39958" y="56780"/>
                  </a:lnTo>
                  <a:lnTo>
                    <a:pt x="39848" y="57783"/>
                  </a:lnTo>
                  <a:lnTo>
                    <a:pt x="39427" y="54020"/>
                  </a:lnTo>
                  <a:lnTo>
                    <a:pt x="39848" y="50257"/>
                  </a:lnTo>
                  <a:lnTo>
                    <a:pt x="39958" y="51261"/>
                  </a:lnTo>
                  <a:lnTo>
                    <a:pt x="39958" y="50006"/>
                  </a:lnTo>
                  <a:lnTo>
                    <a:pt x="39911" y="49672"/>
                  </a:lnTo>
                  <a:lnTo>
                    <a:pt x="39958" y="49170"/>
                  </a:lnTo>
                  <a:lnTo>
                    <a:pt x="39958" y="47916"/>
                  </a:lnTo>
                  <a:lnTo>
                    <a:pt x="39848" y="48919"/>
                  </a:lnTo>
                  <a:lnTo>
                    <a:pt x="39427" y="45156"/>
                  </a:lnTo>
                  <a:lnTo>
                    <a:pt x="39848" y="41393"/>
                  </a:lnTo>
                  <a:lnTo>
                    <a:pt x="39958" y="42397"/>
                  </a:lnTo>
                  <a:lnTo>
                    <a:pt x="39958" y="41059"/>
                  </a:lnTo>
                  <a:lnTo>
                    <a:pt x="39911" y="40641"/>
                  </a:lnTo>
                  <a:lnTo>
                    <a:pt x="39958" y="40306"/>
                  </a:lnTo>
                  <a:lnTo>
                    <a:pt x="39958" y="39052"/>
                  </a:lnTo>
                  <a:lnTo>
                    <a:pt x="39848" y="40055"/>
                  </a:lnTo>
                  <a:lnTo>
                    <a:pt x="39427" y="36292"/>
                  </a:lnTo>
                  <a:lnTo>
                    <a:pt x="39848" y="32362"/>
                  </a:lnTo>
                  <a:lnTo>
                    <a:pt x="39958" y="33533"/>
                  </a:lnTo>
                  <a:lnTo>
                    <a:pt x="39958" y="32111"/>
                  </a:lnTo>
                  <a:lnTo>
                    <a:pt x="39911" y="31777"/>
                  </a:lnTo>
                  <a:lnTo>
                    <a:pt x="39958" y="31358"/>
                  </a:lnTo>
                  <a:lnTo>
                    <a:pt x="39958" y="30104"/>
                  </a:lnTo>
                  <a:lnTo>
                    <a:pt x="39848" y="31108"/>
                  </a:lnTo>
                  <a:lnTo>
                    <a:pt x="39427" y="27344"/>
                  </a:lnTo>
                  <a:lnTo>
                    <a:pt x="39848" y="23498"/>
                  </a:lnTo>
                  <a:lnTo>
                    <a:pt x="39958" y="24668"/>
                  </a:lnTo>
                  <a:lnTo>
                    <a:pt x="39958" y="23247"/>
                  </a:lnTo>
                  <a:lnTo>
                    <a:pt x="39911" y="22912"/>
                  </a:lnTo>
                  <a:lnTo>
                    <a:pt x="39958" y="22494"/>
                  </a:lnTo>
                  <a:lnTo>
                    <a:pt x="39958" y="21156"/>
                  </a:lnTo>
                  <a:lnTo>
                    <a:pt x="39848" y="22243"/>
                  </a:lnTo>
                  <a:lnTo>
                    <a:pt x="39427" y="18397"/>
                  </a:lnTo>
                  <a:lnTo>
                    <a:pt x="39848" y="14634"/>
                  </a:lnTo>
                  <a:lnTo>
                    <a:pt x="39958" y="15637"/>
                  </a:lnTo>
                  <a:lnTo>
                    <a:pt x="39958" y="14383"/>
                  </a:lnTo>
                  <a:lnTo>
                    <a:pt x="39911" y="13965"/>
                  </a:lnTo>
                  <a:lnTo>
                    <a:pt x="39958" y="13630"/>
                  </a:lnTo>
                  <a:lnTo>
                    <a:pt x="39958" y="12209"/>
                  </a:lnTo>
                  <a:lnTo>
                    <a:pt x="39848" y="13379"/>
                  </a:lnTo>
                  <a:lnTo>
                    <a:pt x="39427" y="9449"/>
                  </a:lnTo>
                  <a:lnTo>
                    <a:pt x="39848" y="5686"/>
                  </a:lnTo>
                  <a:lnTo>
                    <a:pt x="39958" y="6689"/>
                  </a:lnTo>
                  <a:lnTo>
                    <a:pt x="39958" y="5435"/>
                  </a:lnTo>
                  <a:lnTo>
                    <a:pt x="39911" y="5101"/>
                  </a:lnTo>
                  <a:lnTo>
                    <a:pt x="39958" y="4682"/>
                  </a:lnTo>
                  <a:lnTo>
                    <a:pt x="39958" y="3344"/>
                  </a:lnTo>
                  <a:lnTo>
                    <a:pt x="39848" y="4348"/>
                  </a:lnTo>
                  <a:lnTo>
                    <a:pt x="39427" y="585"/>
                  </a:lnTo>
                  <a:lnTo>
                    <a:pt x="39489" y="0"/>
                  </a:lnTo>
                  <a:close/>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18" name="Shape 518"/>
            <p:cNvSpPr/>
            <p:nvPr/>
          </p:nvSpPr>
          <p:spPr>
            <a:xfrm>
              <a:off x="-12649200" y="-6767512"/>
              <a:ext cx="12190413" cy="2278063"/>
            </a:xfrm>
            <a:custGeom>
              <a:pathLst>
                <a:path extrusionOk="0" h="120000" w="120000">
                  <a:moveTo>
                    <a:pt x="39958" y="119163"/>
                  </a:moveTo>
                  <a:lnTo>
                    <a:pt x="39864" y="120000"/>
                  </a:lnTo>
                  <a:lnTo>
                    <a:pt x="39958" y="120000"/>
                  </a:lnTo>
                  <a:lnTo>
                    <a:pt x="39958" y="119163"/>
                  </a:lnTo>
                  <a:moveTo>
                    <a:pt x="120000" y="117993"/>
                  </a:moveTo>
                  <a:lnTo>
                    <a:pt x="119781" y="120000"/>
                  </a:lnTo>
                  <a:lnTo>
                    <a:pt x="119921" y="120000"/>
                  </a:lnTo>
                  <a:lnTo>
                    <a:pt x="120000" y="119414"/>
                  </a:lnTo>
                  <a:lnTo>
                    <a:pt x="120000" y="117993"/>
                  </a:lnTo>
                  <a:moveTo>
                    <a:pt x="80041" y="117909"/>
                  </a:moveTo>
                  <a:lnTo>
                    <a:pt x="80041" y="119247"/>
                  </a:lnTo>
                  <a:lnTo>
                    <a:pt x="80104" y="120000"/>
                  </a:lnTo>
                  <a:lnTo>
                    <a:pt x="80244" y="120000"/>
                  </a:lnTo>
                  <a:lnTo>
                    <a:pt x="80041" y="117909"/>
                  </a:lnTo>
                  <a:moveTo>
                    <a:pt x="0" y="116738"/>
                  </a:moveTo>
                  <a:lnTo>
                    <a:pt x="0" y="118160"/>
                  </a:lnTo>
                  <a:lnTo>
                    <a:pt x="187" y="120000"/>
                  </a:lnTo>
                  <a:lnTo>
                    <a:pt x="328" y="120000"/>
                  </a:lnTo>
                  <a:lnTo>
                    <a:pt x="0" y="116738"/>
                  </a:lnTo>
                  <a:moveTo>
                    <a:pt x="843" y="115818"/>
                  </a:moveTo>
                  <a:lnTo>
                    <a:pt x="421" y="112055"/>
                  </a:lnTo>
                  <a:lnTo>
                    <a:pt x="843" y="108125"/>
                  </a:lnTo>
                  <a:lnTo>
                    <a:pt x="1250" y="112055"/>
                  </a:lnTo>
                  <a:lnTo>
                    <a:pt x="843" y="115818"/>
                  </a:lnTo>
                  <a:moveTo>
                    <a:pt x="1812" y="115818"/>
                  </a:moveTo>
                  <a:lnTo>
                    <a:pt x="1390" y="112055"/>
                  </a:lnTo>
                  <a:lnTo>
                    <a:pt x="1812" y="108125"/>
                  </a:lnTo>
                  <a:lnTo>
                    <a:pt x="2203" y="112055"/>
                  </a:lnTo>
                  <a:lnTo>
                    <a:pt x="1812" y="115818"/>
                  </a:lnTo>
                  <a:moveTo>
                    <a:pt x="2765" y="115818"/>
                  </a:moveTo>
                  <a:lnTo>
                    <a:pt x="2344" y="112055"/>
                  </a:lnTo>
                  <a:lnTo>
                    <a:pt x="2765" y="108125"/>
                  </a:lnTo>
                  <a:lnTo>
                    <a:pt x="3187" y="112055"/>
                  </a:lnTo>
                  <a:lnTo>
                    <a:pt x="2765" y="115818"/>
                  </a:lnTo>
                  <a:moveTo>
                    <a:pt x="3719" y="115818"/>
                  </a:moveTo>
                  <a:lnTo>
                    <a:pt x="3328" y="112055"/>
                  </a:lnTo>
                  <a:lnTo>
                    <a:pt x="3719" y="108125"/>
                  </a:lnTo>
                  <a:lnTo>
                    <a:pt x="4141" y="112055"/>
                  </a:lnTo>
                  <a:lnTo>
                    <a:pt x="3719" y="115818"/>
                  </a:lnTo>
                  <a:moveTo>
                    <a:pt x="4688" y="115818"/>
                  </a:moveTo>
                  <a:lnTo>
                    <a:pt x="4281" y="112055"/>
                  </a:lnTo>
                  <a:lnTo>
                    <a:pt x="4688" y="108125"/>
                  </a:lnTo>
                  <a:lnTo>
                    <a:pt x="5110" y="112055"/>
                  </a:lnTo>
                  <a:lnTo>
                    <a:pt x="4688" y="115818"/>
                  </a:lnTo>
                  <a:moveTo>
                    <a:pt x="5641" y="115818"/>
                  </a:moveTo>
                  <a:lnTo>
                    <a:pt x="5250" y="112055"/>
                  </a:lnTo>
                  <a:lnTo>
                    <a:pt x="5641" y="108125"/>
                  </a:lnTo>
                  <a:lnTo>
                    <a:pt x="6063" y="112055"/>
                  </a:lnTo>
                  <a:lnTo>
                    <a:pt x="5641" y="115818"/>
                  </a:lnTo>
                  <a:moveTo>
                    <a:pt x="6610" y="115818"/>
                  </a:moveTo>
                  <a:lnTo>
                    <a:pt x="6203" y="112055"/>
                  </a:lnTo>
                  <a:lnTo>
                    <a:pt x="6610" y="108125"/>
                  </a:lnTo>
                  <a:lnTo>
                    <a:pt x="7032" y="112055"/>
                  </a:lnTo>
                  <a:lnTo>
                    <a:pt x="6610" y="115818"/>
                  </a:lnTo>
                  <a:moveTo>
                    <a:pt x="7563" y="115818"/>
                  </a:moveTo>
                  <a:lnTo>
                    <a:pt x="7172" y="112055"/>
                  </a:lnTo>
                  <a:lnTo>
                    <a:pt x="7563" y="108125"/>
                  </a:lnTo>
                  <a:lnTo>
                    <a:pt x="7985" y="112055"/>
                  </a:lnTo>
                  <a:lnTo>
                    <a:pt x="7563" y="115818"/>
                  </a:lnTo>
                  <a:moveTo>
                    <a:pt x="8532" y="115818"/>
                  </a:moveTo>
                  <a:lnTo>
                    <a:pt x="8126" y="112055"/>
                  </a:lnTo>
                  <a:lnTo>
                    <a:pt x="8532" y="108125"/>
                  </a:lnTo>
                  <a:lnTo>
                    <a:pt x="8954" y="112055"/>
                  </a:lnTo>
                  <a:lnTo>
                    <a:pt x="8532" y="115818"/>
                  </a:lnTo>
                  <a:moveTo>
                    <a:pt x="9516" y="115818"/>
                  </a:moveTo>
                  <a:lnTo>
                    <a:pt x="9094" y="112055"/>
                  </a:lnTo>
                  <a:lnTo>
                    <a:pt x="9516" y="108125"/>
                  </a:lnTo>
                  <a:lnTo>
                    <a:pt x="9907" y="112055"/>
                  </a:lnTo>
                  <a:lnTo>
                    <a:pt x="9516" y="115818"/>
                  </a:lnTo>
                  <a:moveTo>
                    <a:pt x="10470" y="115818"/>
                  </a:moveTo>
                  <a:lnTo>
                    <a:pt x="10048" y="112055"/>
                  </a:lnTo>
                  <a:lnTo>
                    <a:pt x="10470" y="108125"/>
                  </a:lnTo>
                  <a:lnTo>
                    <a:pt x="10876" y="112055"/>
                  </a:lnTo>
                  <a:lnTo>
                    <a:pt x="10470" y="115818"/>
                  </a:lnTo>
                  <a:moveTo>
                    <a:pt x="11438" y="115818"/>
                  </a:moveTo>
                  <a:lnTo>
                    <a:pt x="11017" y="112055"/>
                  </a:lnTo>
                  <a:lnTo>
                    <a:pt x="11438" y="108125"/>
                  </a:lnTo>
                  <a:lnTo>
                    <a:pt x="11829" y="112055"/>
                  </a:lnTo>
                  <a:lnTo>
                    <a:pt x="11438" y="115818"/>
                  </a:lnTo>
                  <a:moveTo>
                    <a:pt x="12392" y="115818"/>
                  </a:moveTo>
                  <a:lnTo>
                    <a:pt x="11970" y="112055"/>
                  </a:lnTo>
                  <a:lnTo>
                    <a:pt x="12392" y="108125"/>
                  </a:lnTo>
                  <a:lnTo>
                    <a:pt x="12798" y="112055"/>
                  </a:lnTo>
                  <a:lnTo>
                    <a:pt x="12392" y="115818"/>
                  </a:lnTo>
                  <a:moveTo>
                    <a:pt x="13361" y="115818"/>
                  </a:moveTo>
                  <a:lnTo>
                    <a:pt x="12939" y="112055"/>
                  </a:lnTo>
                  <a:lnTo>
                    <a:pt x="13361" y="108125"/>
                  </a:lnTo>
                  <a:lnTo>
                    <a:pt x="13751" y="112055"/>
                  </a:lnTo>
                  <a:lnTo>
                    <a:pt x="13361" y="115818"/>
                  </a:lnTo>
                  <a:moveTo>
                    <a:pt x="14314" y="115818"/>
                  </a:moveTo>
                  <a:lnTo>
                    <a:pt x="13892" y="112055"/>
                  </a:lnTo>
                  <a:lnTo>
                    <a:pt x="14314" y="108125"/>
                  </a:lnTo>
                  <a:lnTo>
                    <a:pt x="14736" y="112055"/>
                  </a:lnTo>
                  <a:lnTo>
                    <a:pt x="14314" y="115818"/>
                  </a:lnTo>
                  <a:moveTo>
                    <a:pt x="15283" y="115818"/>
                  </a:moveTo>
                  <a:lnTo>
                    <a:pt x="14876" y="112055"/>
                  </a:lnTo>
                  <a:lnTo>
                    <a:pt x="15283" y="108125"/>
                  </a:lnTo>
                  <a:lnTo>
                    <a:pt x="15705" y="112055"/>
                  </a:lnTo>
                  <a:lnTo>
                    <a:pt x="15283" y="115818"/>
                  </a:lnTo>
                  <a:moveTo>
                    <a:pt x="16236" y="115818"/>
                  </a:moveTo>
                  <a:lnTo>
                    <a:pt x="15845" y="112055"/>
                  </a:lnTo>
                  <a:lnTo>
                    <a:pt x="16236" y="108125"/>
                  </a:lnTo>
                  <a:lnTo>
                    <a:pt x="16658" y="112055"/>
                  </a:lnTo>
                  <a:lnTo>
                    <a:pt x="16236" y="115818"/>
                  </a:lnTo>
                  <a:moveTo>
                    <a:pt x="17205" y="115818"/>
                  </a:moveTo>
                  <a:lnTo>
                    <a:pt x="16799" y="112055"/>
                  </a:lnTo>
                  <a:lnTo>
                    <a:pt x="17205" y="108125"/>
                  </a:lnTo>
                  <a:lnTo>
                    <a:pt x="17627" y="112055"/>
                  </a:lnTo>
                  <a:lnTo>
                    <a:pt x="17205" y="115818"/>
                  </a:lnTo>
                  <a:moveTo>
                    <a:pt x="18158" y="115818"/>
                  </a:moveTo>
                  <a:lnTo>
                    <a:pt x="17767" y="112055"/>
                  </a:lnTo>
                  <a:lnTo>
                    <a:pt x="18158" y="108125"/>
                  </a:lnTo>
                  <a:lnTo>
                    <a:pt x="18580" y="112055"/>
                  </a:lnTo>
                  <a:lnTo>
                    <a:pt x="18158" y="115818"/>
                  </a:lnTo>
                  <a:moveTo>
                    <a:pt x="19127" y="115818"/>
                  </a:moveTo>
                  <a:lnTo>
                    <a:pt x="18721" y="112055"/>
                  </a:lnTo>
                  <a:lnTo>
                    <a:pt x="19127" y="108125"/>
                  </a:lnTo>
                  <a:lnTo>
                    <a:pt x="19549" y="112055"/>
                  </a:lnTo>
                  <a:lnTo>
                    <a:pt x="19127" y="115818"/>
                  </a:lnTo>
                  <a:moveTo>
                    <a:pt x="20080" y="115818"/>
                  </a:moveTo>
                  <a:lnTo>
                    <a:pt x="19690" y="112055"/>
                  </a:lnTo>
                  <a:lnTo>
                    <a:pt x="20080" y="108125"/>
                  </a:lnTo>
                  <a:lnTo>
                    <a:pt x="20502" y="112055"/>
                  </a:lnTo>
                  <a:lnTo>
                    <a:pt x="20080" y="115818"/>
                  </a:lnTo>
                  <a:moveTo>
                    <a:pt x="21065" y="115818"/>
                  </a:moveTo>
                  <a:lnTo>
                    <a:pt x="20643" y="112055"/>
                  </a:lnTo>
                  <a:lnTo>
                    <a:pt x="21065" y="108125"/>
                  </a:lnTo>
                  <a:lnTo>
                    <a:pt x="21471" y="112055"/>
                  </a:lnTo>
                  <a:lnTo>
                    <a:pt x="21065" y="115818"/>
                  </a:lnTo>
                  <a:moveTo>
                    <a:pt x="22034" y="115818"/>
                  </a:moveTo>
                  <a:lnTo>
                    <a:pt x="21612" y="112055"/>
                  </a:lnTo>
                  <a:lnTo>
                    <a:pt x="22034" y="108125"/>
                  </a:lnTo>
                  <a:lnTo>
                    <a:pt x="22424" y="112055"/>
                  </a:lnTo>
                  <a:lnTo>
                    <a:pt x="22034" y="115818"/>
                  </a:lnTo>
                  <a:moveTo>
                    <a:pt x="22987" y="115818"/>
                  </a:moveTo>
                  <a:lnTo>
                    <a:pt x="22565" y="112055"/>
                  </a:lnTo>
                  <a:lnTo>
                    <a:pt x="22987" y="108125"/>
                  </a:lnTo>
                  <a:lnTo>
                    <a:pt x="23393" y="112055"/>
                  </a:lnTo>
                  <a:lnTo>
                    <a:pt x="22987" y="115818"/>
                  </a:lnTo>
                  <a:moveTo>
                    <a:pt x="23956" y="115818"/>
                  </a:moveTo>
                  <a:lnTo>
                    <a:pt x="23534" y="112055"/>
                  </a:lnTo>
                  <a:lnTo>
                    <a:pt x="23956" y="108125"/>
                  </a:lnTo>
                  <a:lnTo>
                    <a:pt x="24346" y="112055"/>
                  </a:lnTo>
                  <a:lnTo>
                    <a:pt x="23956" y="115818"/>
                  </a:lnTo>
                  <a:moveTo>
                    <a:pt x="24909" y="115818"/>
                  </a:moveTo>
                  <a:lnTo>
                    <a:pt x="24487" y="112055"/>
                  </a:lnTo>
                  <a:lnTo>
                    <a:pt x="24909" y="108125"/>
                  </a:lnTo>
                  <a:lnTo>
                    <a:pt x="25315" y="112055"/>
                  </a:lnTo>
                  <a:lnTo>
                    <a:pt x="24909" y="115818"/>
                  </a:lnTo>
                  <a:moveTo>
                    <a:pt x="25878" y="115818"/>
                  </a:moveTo>
                  <a:lnTo>
                    <a:pt x="25456" y="112055"/>
                  </a:lnTo>
                  <a:lnTo>
                    <a:pt x="25878" y="108125"/>
                  </a:lnTo>
                  <a:lnTo>
                    <a:pt x="26300" y="112055"/>
                  </a:lnTo>
                  <a:lnTo>
                    <a:pt x="25878" y="115818"/>
                  </a:lnTo>
                  <a:moveTo>
                    <a:pt x="26831" y="115818"/>
                  </a:moveTo>
                  <a:lnTo>
                    <a:pt x="26440" y="112055"/>
                  </a:lnTo>
                  <a:lnTo>
                    <a:pt x="26831" y="108125"/>
                  </a:lnTo>
                  <a:lnTo>
                    <a:pt x="27253" y="112055"/>
                  </a:lnTo>
                  <a:lnTo>
                    <a:pt x="26831" y="115818"/>
                  </a:lnTo>
                  <a:moveTo>
                    <a:pt x="27800" y="115818"/>
                  </a:moveTo>
                  <a:lnTo>
                    <a:pt x="27394" y="112055"/>
                  </a:lnTo>
                  <a:lnTo>
                    <a:pt x="27800" y="108125"/>
                  </a:lnTo>
                  <a:lnTo>
                    <a:pt x="28222" y="112055"/>
                  </a:lnTo>
                  <a:lnTo>
                    <a:pt x="27800" y="115818"/>
                  </a:lnTo>
                  <a:moveTo>
                    <a:pt x="28753" y="115818"/>
                  </a:moveTo>
                  <a:lnTo>
                    <a:pt x="28363" y="112055"/>
                  </a:lnTo>
                  <a:lnTo>
                    <a:pt x="28753" y="108125"/>
                  </a:lnTo>
                  <a:lnTo>
                    <a:pt x="29175" y="112055"/>
                  </a:lnTo>
                  <a:lnTo>
                    <a:pt x="28753" y="115818"/>
                  </a:lnTo>
                  <a:moveTo>
                    <a:pt x="29722" y="115818"/>
                  </a:moveTo>
                  <a:lnTo>
                    <a:pt x="29316" y="112055"/>
                  </a:lnTo>
                  <a:lnTo>
                    <a:pt x="29722" y="108125"/>
                  </a:lnTo>
                  <a:lnTo>
                    <a:pt x="30144" y="112055"/>
                  </a:lnTo>
                  <a:lnTo>
                    <a:pt x="29722" y="115818"/>
                  </a:lnTo>
                  <a:moveTo>
                    <a:pt x="30675" y="115818"/>
                  </a:moveTo>
                  <a:lnTo>
                    <a:pt x="30285" y="112055"/>
                  </a:lnTo>
                  <a:lnTo>
                    <a:pt x="30675" y="108125"/>
                  </a:lnTo>
                  <a:lnTo>
                    <a:pt x="31097" y="112055"/>
                  </a:lnTo>
                  <a:lnTo>
                    <a:pt x="30675" y="115818"/>
                  </a:lnTo>
                  <a:moveTo>
                    <a:pt x="31644" y="115818"/>
                  </a:moveTo>
                  <a:lnTo>
                    <a:pt x="31238" y="112055"/>
                  </a:lnTo>
                  <a:lnTo>
                    <a:pt x="31644" y="108125"/>
                  </a:lnTo>
                  <a:lnTo>
                    <a:pt x="32066" y="112055"/>
                  </a:lnTo>
                  <a:lnTo>
                    <a:pt x="31644" y="115818"/>
                  </a:lnTo>
                  <a:moveTo>
                    <a:pt x="32629" y="115818"/>
                  </a:moveTo>
                  <a:lnTo>
                    <a:pt x="32207" y="112055"/>
                  </a:lnTo>
                  <a:lnTo>
                    <a:pt x="32629" y="108125"/>
                  </a:lnTo>
                  <a:lnTo>
                    <a:pt x="33019" y="112055"/>
                  </a:lnTo>
                  <a:lnTo>
                    <a:pt x="32629" y="115818"/>
                  </a:lnTo>
                  <a:moveTo>
                    <a:pt x="33582" y="115818"/>
                  </a:moveTo>
                  <a:lnTo>
                    <a:pt x="33160" y="112055"/>
                  </a:lnTo>
                  <a:lnTo>
                    <a:pt x="33582" y="108125"/>
                  </a:lnTo>
                  <a:lnTo>
                    <a:pt x="33988" y="112055"/>
                  </a:lnTo>
                  <a:lnTo>
                    <a:pt x="33582" y="115818"/>
                  </a:lnTo>
                  <a:moveTo>
                    <a:pt x="34551" y="115818"/>
                  </a:moveTo>
                  <a:lnTo>
                    <a:pt x="34129" y="112055"/>
                  </a:lnTo>
                  <a:lnTo>
                    <a:pt x="34551" y="108125"/>
                  </a:lnTo>
                  <a:lnTo>
                    <a:pt x="34942" y="112055"/>
                  </a:lnTo>
                  <a:lnTo>
                    <a:pt x="34551" y="115818"/>
                  </a:lnTo>
                  <a:moveTo>
                    <a:pt x="35504" y="115818"/>
                  </a:moveTo>
                  <a:lnTo>
                    <a:pt x="35082" y="112055"/>
                  </a:lnTo>
                  <a:lnTo>
                    <a:pt x="35504" y="108125"/>
                  </a:lnTo>
                  <a:lnTo>
                    <a:pt x="35910" y="112055"/>
                  </a:lnTo>
                  <a:lnTo>
                    <a:pt x="35504" y="115818"/>
                  </a:lnTo>
                  <a:moveTo>
                    <a:pt x="36473" y="115818"/>
                  </a:moveTo>
                  <a:lnTo>
                    <a:pt x="36051" y="112055"/>
                  </a:lnTo>
                  <a:lnTo>
                    <a:pt x="36473" y="108125"/>
                  </a:lnTo>
                  <a:lnTo>
                    <a:pt x="36864" y="112055"/>
                  </a:lnTo>
                  <a:lnTo>
                    <a:pt x="36473" y="115818"/>
                  </a:lnTo>
                  <a:moveTo>
                    <a:pt x="37426" y="115818"/>
                  </a:moveTo>
                  <a:lnTo>
                    <a:pt x="37004" y="112055"/>
                  </a:lnTo>
                  <a:lnTo>
                    <a:pt x="37426" y="108125"/>
                  </a:lnTo>
                  <a:lnTo>
                    <a:pt x="37848" y="112055"/>
                  </a:lnTo>
                  <a:lnTo>
                    <a:pt x="37426" y="115818"/>
                  </a:lnTo>
                  <a:moveTo>
                    <a:pt x="38395" y="115818"/>
                  </a:moveTo>
                  <a:lnTo>
                    <a:pt x="37989" y="112055"/>
                  </a:lnTo>
                  <a:lnTo>
                    <a:pt x="38395" y="108125"/>
                  </a:lnTo>
                  <a:lnTo>
                    <a:pt x="38817" y="112055"/>
                  </a:lnTo>
                  <a:lnTo>
                    <a:pt x="38395" y="115818"/>
                  </a:lnTo>
                  <a:moveTo>
                    <a:pt x="39348" y="115818"/>
                  </a:moveTo>
                  <a:lnTo>
                    <a:pt x="38958" y="112055"/>
                  </a:lnTo>
                  <a:lnTo>
                    <a:pt x="39348" y="108125"/>
                  </a:lnTo>
                  <a:lnTo>
                    <a:pt x="39770" y="112055"/>
                  </a:lnTo>
                  <a:lnTo>
                    <a:pt x="39348" y="115818"/>
                  </a:lnTo>
                  <a:moveTo>
                    <a:pt x="1312" y="111303"/>
                  </a:moveTo>
                  <a:lnTo>
                    <a:pt x="921" y="107540"/>
                  </a:lnTo>
                  <a:lnTo>
                    <a:pt x="1312" y="103777"/>
                  </a:lnTo>
                  <a:lnTo>
                    <a:pt x="1734" y="107540"/>
                  </a:lnTo>
                  <a:lnTo>
                    <a:pt x="1312" y="111303"/>
                  </a:lnTo>
                  <a:moveTo>
                    <a:pt x="2281" y="111303"/>
                  </a:moveTo>
                  <a:lnTo>
                    <a:pt x="1875" y="107540"/>
                  </a:lnTo>
                  <a:lnTo>
                    <a:pt x="2281" y="103777"/>
                  </a:lnTo>
                  <a:lnTo>
                    <a:pt x="2703" y="107540"/>
                  </a:lnTo>
                  <a:lnTo>
                    <a:pt x="2281" y="111303"/>
                  </a:lnTo>
                  <a:moveTo>
                    <a:pt x="3266" y="111303"/>
                  </a:moveTo>
                  <a:lnTo>
                    <a:pt x="2844" y="107540"/>
                  </a:lnTo>
                  <a:lnTo>
                    <a:pt x="3266" y="103777"/>
                  </a:lnTo>
                  <a:lnTo>
                    <a:pt x="3656" y="107540"/>
                  </a:lnTo>
                  <a:lnTo>
                    <a:pt x="3266" y="111303"/>
                  </a:lnTo>
                  <a:moveTo>
                    <a:pt x="4219" y="111303"/>
                  </a:moveTo>
                  <a:lnTo>
                    <a:pt x="3797" y="107540"/>
                  </a:lnTo>
                  <a:lnTo>
                    <a:pt x="4219" y="103777"/>
                  </a:lnTo>
                  <a:lnTo>
                    <a:pt x="4609" y="107540"/>
                  </a:lnTo>
                  <a:lnTo>
                    <a:pt x="4219" y="111303"/>
                  </a:lnTo>
                  <a:moveTo>
                    <a:pt x="5172" y="111303"/>
                  </a:moveTo>
                  <a:lnTo>
                    <a:pt x="4750" y="107540"/>
                  </a:lnTo>
                  <a:lnTo>
                    <a:pt x="5172" y="103777"/>
                  </a:lnTo>
                  <a:lnTo>
                    <a:pt x="5578" y="107540"/>
                  </a:lnTo>
                  <a:lnTo>
                    <a:pt x="5172" y="111303"/>
                  </a:lnTo>
                  <a:moveTo>
                    <a:pt x="6141" y="111303"/>
                  </a:moveTo>
                  <a:lnTo>
                    <a:pt x="5719" y="107540"/>
                  </a:lnTo>
                  <a:lnTo>
                    <a:pt x="6141" y="103777"/>
                  </a:lnTo>
                  <a:lnTo>
                    <a:pt x="6532" y="107540"/>
                  </a:lnTo>
                  <a:lnTo>
                    <a:pt x="6141" y="111303"/>
                  </a:lnTo>
                  <a:moveTo>
                    <a:pt x="7094" y="111303"/>
                  </a:moveTo>
                  <a:lnTo>
                    <a:pt x="6672" y="107540"/>
                  </a:lnTo>
                  <a:lnTo>
                    <a:pt x="7094" y="103777"/>
                  </a:lnTo>
                  <a:lnTo>
                    <a:pt x="7500" y="107540"/>
                  </a:lnTo>
                  <a:lnTo>
                    <a:pt x="7094" y="111303"/>
                  </a:lnTo>
                  <a:moveTo>
                    <a:pt x="8063" y="111303"/>
                  </a:moveTo>
                  <a:lnTo>
                    <a:pt x="7641" y="107540"/>
                  </a:lnTo>
                  <a:lnTo>
                    <a:pt x="8063" y="103777"/>
                  </a:lnTo>
                  <a:lnTo>
                    <a:pt x="8454" y="107540"/>
                  </a:lnTo>
                  <a:lnTo>
                    <a:pt x="8063" y="111303"/>
                  </a:lnTo>
                  <a:moveTo>
                    <a:pt x="9016" y="111303"/>
                  </a:moveTo>
                  <a:lnTo>
                    <a:pt x="8626" y="107540"/>
                  </a:lnTo>
                  <a:lnTo>
                    <a:pt x="9016" y="103777"/>
                  </a:lnTo>
                  <a:lnTo>
                    <a:pt x="9438" y="107540"/>
                  </a:lnTo>
                  <a:lnTo>
                    <a:pt x="9016" y="111303"/>
                  </a:lnTo>
                  <a:moveTo>
                    <a:pt x="9985" y="111303"/>
                  </a:moveTo>
                  <a:lnTo>
                    <a:pt x="9579" y="107540"/>
                  </a:lnTo>
                  <a:lnTo>
                    <a:pt x="9985" y="103777"/>
                  </a:lnTo>
                  <a:lnTo>
                    <a:pt x="10407" y="107540"/>
                  </a:lnTo>
                  <a:lnTo>
                    <a:pt x="9985" y="111303"/>
                  </a:lnTo>
                  <a:moveTo>
                    <a:pt x="10938" y="111303"/>
                  </a:moveTo>
                  <a:lnTo>
                    <a:pt x="10548" y="107540"/>
                  </a:lnTo>
                  <a:lnTo>
                    <a:pt x="10938" y="103777"/>
                  </a:lnTo>
                  <a:lnTo>
                    <a:pt x="11360" y="107540"/>
                  </a:lnTo>
                  <a:lnTo>
                    <a:pt x="10938" y="111303"/>
                  </a:lnTo>
                  <a:moveTo>
                    <a:pt x="11907" y="111303"/>
                  </a:moveTo>
                  <a:lnTo>
                    <a:pt x="11501" y="107540"/>
                  </a:lnTo>
                  <a:lnTo>
                    <a:pt x="11907" y="103777"/>
                  </a:lnTo>
                  <a:lnTo>
                    <a:pt x="12329" y="107540"/>
                  </a:lnTo>
                  <a:lnTo>
                    <a:pt x="11907" y="111303"/>
                  </a:lnTo>
                  <a:moveTo>
                    <a:pt x="12861" y="111303"/>
                  </a:moveTo>
                  <a:lnTo>
                    <a:pt x="12470" y="107540"/>
                  </a:lnTo>
                  <a:lnTo>
                    <a:pt x="12861" y="103777"/>
                  </a:lnTo>
                  <a:lnTo>
                    <a:pt x="13282" y="107540"/>
                  </a:lnTo>
                  <a:lnTo>
                    <a:pt x="12861" y="111303"/>
                  </a:lnTo>
                  <a:moveTo>
                    <a:pt x="13829" y="111303"/>
                  </a:moveTo>
                  <a:lnTo>
                    <a:pt x="13423" y="107540"/>
                  </a:lnTo>
                  <a:lnTo>
                    <a:pt x="13829" y="103777"/>
                  </a:lnTo>
                  <a:lnTo>
                    <a:pt x="14251" y="107540"/>
                  </a:lnTo>
                  <a:lnTo>
                    <a:pt x="13829" y="111303"/>
                  </a:lnTo>
                  <a:moveTo>
                    <a:pt x="14814" y="111303"/>
                  </a:moveTo>
                  <a:lnTo>
                    <a:pt x="14392" y="107540"/>
                  </a:lnTo>
                  <a:lnTo>
                    <a:pt x="14814" y="103777"/>
                  </a:lnTo>
                  <a:lnTo>
                    <a:pt x="15205" y="107540"/>
                  </a:lnTo>
                  <a:lnTo>
                    <a:pt x="14814" y="111303"/>
                  </a:lnTo>
                  <a:moveTo>
                    <a:pt x="15767" y="111303"/>
                  </a:moveTo>
                  <a:lnTo>
                    <a:pt x="15345" y="107540"/>
                  </a:lnTo>
                  <a:lnTo>
                    <a:pt x="15767" y="103777"/>
                  </a:lnTo>
                  <a:lnTo>
                    <a:pt x="16173" y="107540"/>
                  </a:lnTo>
                  <a:lnTo>
                    <a:pt x="15767" y="111303"/>
                  </a:lnTo>
                  <a:moveTo>
                    <a:pt x="16736" y="111303"/>
                  </a:moveTo>
                  <a:lnTo>
                    <a:pt x="16314" y="107540"/>
                  </a:lnTo>
                  <a:lnTo>
                    <a:pt x="16736" y="103777"/>
                  </a:lnTo>
                  <a:lnTo>
                    <a:pt x="17127" y="107540"/>
                  </a:lnTo>
                  <a:lnTo>
                    <a:pt x="16736" y="111303"/>
                  </a:lnTo>
                  <a:moveTo>
                    <a:pt x="17689" y="111303"/>
                  </a:moveTo>
                  <a:lnTo>
                    <a:pt x="17267" y="107540"/>
                  </a:lnTo>
                  <a:lnTo>
                    <a:pt x="17689" y="103777"/>
                  </a:lnTo>
                  <a:lnTo>
                    <a:pt x="18096" y="107540"/>
                  </a:lnTo>
                  <a:lnTo>
                    <a:pt x="17689" y="111303"/>
                  </a:lnTo>
                  <a:moveTo>
                    <a:pt x="18658" y="111303"/>
                  </a:moveTo>
                  <a:lnTo>
                    <a:pt x="18236" y="107540"/>
                  </a:lnTo>
                  <a:lnTo>
                    <a:pt x="18658" y="103777"/>
                  </a:lnTo>
                  <a:lnTo>
                    <a:pt x="19049" y="107540"/>
                  </a:lnTo>
                  <a:lnTo>
                    <a:pt x="18658" y="111303"/>
                  </a:lnTo>
                  <a:moveTo>
                    <a:pt x="19611" y="111303"/>
                  </a:moveTo>
                  <a:lnTo>
                    <a:pt x="19189" y="107540"/>
                  </a:lnTo>
                  <a:lnTo>
                    <a:pt x="19611" y="103777"/>
                  </a:lnTo>
                  <a:lnTo>
                    <a:pt x="20018" y="107540"/>
                  </a:lnTo>
                  <a:lnTo>
                    <a:pt x="19611" y="111303"/>
                  </a:lnTo>
                  <a:moveTo>
                    <a:pt x="20580" y="111303"/>
                  </a:moveTo>
                  <a:lnTo>
                    <a:pt x="20174" y="107540"/>
                  </a:lnTo>
                  <a:lnTo>
                    <a:pt x="20580" y="103777"/>
                  </a:lnTo>
                  <a:lnTo>
                    <a:pt x="21002" y="107540"/>
                  </a:lnTo>
                  <a:lnTo>
                    <a:pt x="20580" y="111303"/>
                  </a:lnTo>
                  <a:moveTo>
                    <a:pt x="21534" y="111303"/>
                  </a:moveTo>
                  <a:lnTo>
                    <a:pt x="21143" y="107540"/>
                  </a:lnTo>
                  <a:lnTo>
                    <a:pt x="21534" y="103777"/>
                  </a:lnTo>
                  <a:lnTo>
                    <a:pt x="21955" y="107540"/>
                  </a:lnTo>
                  <a:lnTo>
                    <a:pt x="21534" y="111303"/>
                  </a:lnTo>
                  <a:moveTo>
                    <a:pt x="22502" y="111303"/>
                  </a:moveTo>
                  <a:lnTo>
                    <a:pt x="22096" y="107540"/>
                  </a:lnTo>
                  <a:lnTo>
                    <a:pt x="22502" y="103777"/>
                  </a:lnTo>
                  <a:lnTo>
                    <a:pt x="22924" y="107540"/>
                  </a:lnTo>
                  <a:lnTo>
                    <a:pt x="22502" y="111303"/>
                  </a:lnTo>
                  <a:moveTo>
                    <a:pt x="23456" y="111303"/>
                  </a:moveTo>
                  <a:lnTo>
                    <a:pt x="23065" y="107540"/>
                  </a:lnTo>
                  <a:lnTo>
                    <a:pt x="23456" y="103777"/>
                  </a:lnTo>
                  <a:lnTo>
                    <a:pt x="23878" y="107540"/>
                  </a:lnTo>
                  <a:lnTo>
                    <a:pt x="23456" y="111303"/>
                  </a:lnTo>
                  <a:moveTo>
                    <a:pt x="24425" y="111303"/>
                  </a:moveTo>
                  <a:lnTo>
                    <a:pt x="24018" y="107540"/>
                  </a:lnTo>
                  <a:lnTo>
                    <a:pt x="24425" y="103777"/>
                  </a:lnTo>
                  <a:lnTo>
                    <a:pt x="24846" y="107540"/>
                  </a:lnTo>
                  <a:lnTo>
                    <a:pt x="24425" y="111303"/>
                  </a:lnTo>
                  <a:moveTo>
                    <a:pt x="25378" y="111303"/>
                  </a:moveTo>
                  <a:lnTo>
                    <a:pt x="24987" y="107540"/>
                  </a:lnTo>
                  <a:lnTo>
                    <a:pt x="25378" y="103777"/>
                  </a:lnTo>
                  <a:lnTo>
                    <a:pt x="25800" y="107540"/>
                  </a:lnTo>
                  <a:lnTo>
                    <a:pt x="25378" y="111303"/>
                  </a:lnTo>
                  <a:moveTo>
                    <a:pt x="26362" y="111303"/>
                  </a:moveTo>
                  <a:lnTo>
                    <a:pt x="25940" y="107540"/>
                  </a:lnTo>
                  <a:lnTo>
                    <a:pt x="26362" y="103777"/>
                  </a:lnTo>
                  <a:lnTo>
                    <a:pt x="26769" y="107540"/>
                  </a:lnTo>
                  <a:lnTo>
                    <a:pt x="26362" y="111303"/>
                  </a:lnTo>
                  <a:moveTo>
                    <a:pt x="27331" y="111303"/>
                  </a:moveTo>
                  <a:lnTo>
                    <a:pt x="26909" y="107540"/>
                  </a:lnTo>
                  <a:lnTo>
                    <a:pt x="27331" y="103777"/>
                  </a:lnTo>
                  <a:lnTo>
                    <a:pt x="27722" y="107540"/>
                  </a:lnTo>
                  <a:lnTo>
                    <a:pt x="27331" y="111303"/>
                  </a:lnTo>
                  <a:moveTo>
                    <a:pt x="28284" y="111303"/>
                  </a:moveTo>
                  <a:lnTo>
                    <a:pt x="27863" y="107540"/>
                  </a:lnTo>
                  <a:lnTo>
                    <a:pt x="28284" y="103777"/>
                  </a:lnTo>
                  <a:lnTo>
                    <a:pt x="28691" y="107540"/>
                  </a:lnTo>
                  <a:lnTo>
                    <a:pt x="28284" y="111303"/>
                  </a:lnTo>
                  <a:moveTo>
                    <a:pt x="29253" y="111303"/>
                  </a:moveTo>
                  <a:lnTo>
                    <a:pt x="28831" y="107540"/>
                  </a:lnTo>
                  <a:lnTo>
                    <a:pt x="29253" y="103777"/>
                  </a:lnTo>
                  <a:lnTo>
                    <a:pt x="29644" y="107540"/>
                  </a:lnTo>
                  <a:lnTo>
                    <a:pt x="29253" y="111303"/>
                  </a:lnTo>
                  <a:moveTo>
                    <a:pt x="30207" y="111303"/>
                  </a:moveTo>
                  <a:lnTo>
                    <a:pt x="29785" y="107540"/>
                  </a:lnTo>
                  <a:lnTo>
                    <a:pt x="30207" y="103777"/>
                  </a:lnTo>
                  <a:lnTo>
                    <a:pt x="30613" y="107540"/>
                  </a:lnTo>
                  <a:lnTo>
                    <a:pt x="30207" y="111303"/>
                  </a:lnTo>
                  <a:moveTo>
                    <a:pt x="31175" y="111303"/>
                  </a:moveTo>
                  <a:lnTo>
                    <a:pt x="30754" y="107540"/>
                  </a:lnTo>
                  <a:lnTo>
                    <a:pt x="31175" y="103777"/>
                  </a:lnTo>
                  <a:lnTo>
                    <a:pt x="31566" y="107540"/>
                  </a:lnTo>
                  <a:lnTo>
                    <a:pt x="31175" y="111303"/>
                  </a:lnTo>
                  <a:moveTo>
                    <a:pt x="32129" y="111303"/>
                  </a:moveTo>
                  <a:lnTo>
                    <a:pt x="31738" y="107540"/>
                  </a:lnTo>
                  <a:lnTo>
                    <a:pt x="32129" y="103777"/>
                  </a:lnTo>
                  <a:lnTo>
                    <a:pt x="32551" y="107540"/>
                  </a:lnTo>
                  <a:lnTo>
                    <a:pt x="32129" y="111303"/>
                  </a:lnTo>
                  <a:moveTo>
                    <a:pt x="33098" y="111303"/>
                  </a:moveTo>
                  <a:lnTo>
                    <a:pt x="32691" y="107540"/>
                  </a:lnTo>
                  <a:lnTo>
                    <a:pt x="33098" y="103777"/>
                  </a:lnTo>
                  <a:lnTo>
                    <a:pt x="33519" y="107540"/>
                  </a:lnTo>
                  <a:lnTo>
                    <a:pt x="33098" y="111303"/>
                  </a:lnTo>
                  <a:moveTo>
                    <a:pt x="34051" y="111303"/>
                  </a:moveTo>
                  <a:lnTo>
                    <a:pt x="33660" y="107540"/>
                  </a:lnTo>
                  <a:lnTo>
                    <a:pt x="34051" y="103777"/>
                  </a:lnTo>
                  <a:lnTo>
                    <a:pt x="34473" y="107540"/>
                  </a:lnTo>
                  <a:lnTo>
                    <a:pt x="34051" y="111303"/>
                  </a:lnTo>
                  <a:moveTo>
                    <a:pt x="35020" y="111303"/>
                  </a:moveTo>
                  <a:lnTo>
                    <a:pt x="34613" y="107540"/>
                  </a:lnTo>
                  <a:lnTo>
                    <a:pt x="35020" y="103777"/>
                  </a:lnTo>
                  <a:lnTo>
                    <a:pt x="35442" y="107540"/>
                  </a:lnTo>
                  <a:lnTo>
                    <a:pt x="35020" y="111303"/>
                  </a:lnTo>
                  <a:moveTo>
                    <a:pt x="35973" y="111303"/>
                  </a:moveTo>
                  <a:lnTo>
                    <a:pt x="35582" y="107540"/>
                  </a:lnTo>
                  <a:lnTo>
                    <a:pt x="35973" y="103777"/>
                  </a:lnTo>
                  <a:lnTo>
                    <a:pt x="36395" y="107540"/>
                  </a:lnTo>
                  <a:lnTo>
                    <a:pt x="35973" y="111303"/>
                  </a:lnTo>
                  <a:moveTo>
                    <a:pt x="36942" y="111303"/>
                  </a:moveTo>
                  <a:lnTo>
                    <a:pt x="36536" y="107540"/>
                  </a:lnTo>
                  <a:lnTo>
                    <a:pt x="36942" y="103777"/>
                  </a:lnTo>
                  <a:lnTo>
                    <a:pt x="37364" y="107540"/>
                  </a:lnTo>
                  <a:lnTo>
                    <a:pt x="36942" y="111303"/>
                  </a:lnTo>
                  <a:moveTo>
                    <a:pt x="37926" y="111303"/>
                  </a:moveTo>
                  <a:lnTo>
                    <a:pt x="37504" y="107540"/>
                  </a:lnTo>
                  <a:lnTo>
                    <a:pt x="37926" y="103777"/>
                  </a:lnTo>
                  <a:lnTo>
                    <a:pt x="38317" y="107540"/>
                  </a:lnTo>
                  <a:lnTo>
                    <a:pt x="37926" y="111303"/>
                  </a:lnTo>
                  <a:moveTo>
                    <a:pt x="38880" y="111303"/>
                  </a:moveTo>
                  <a:lnTo>
                    <a:pt x="38458" y="107540"/>
                  </a:lnTo>
                  <a:lnTo>
                    <a:pt x="38880" y="103777"/>
                  </a:lnTo>
                  <a:lnTo>
                    <a:pt x="39286" y="107540"/>
                  </a:lnTo>
                  <a:lnTo>
                    <a:pt x="38880" y="111303"/>
                  </a:lnTo>
                  <a:moveTo>
                    <a:pt x="843" y="106871"/>
                  </a:moveTo>
                  <a:lnTo>
                    <a:pt x="421" y="103108"/>
                  </a:lnTo>
                  <a:lnTo>
                    <a:pt x="843" y="99261"/>
                  </a:lnTo>
                  <a:lnTo>
                    <a:pt x="1250" y="103108"/>
                  </a:lnTo>
                  <a:lnTo>
                    <a:pt x="843" y="106871"/>
                  </a:lnTo>
                  <a:moveTo>
                    <a:pt x="1812" y="106871"/>
                  </a:moveTo>
                  <a:lnTo>
                    <a:pt x="1390" y="103108"/>
                  </a:lnTo>
                  <a:lnTo>
                    <a:pt x="1812" y="99261"/>
                  </a:lnTo>
                  <a:lnTo>
                    <a:pt x="2203" y="103108"/>
                  </a:lnTo>
                  <a:lnTo>
                    <a:pt x="1812" y="106871"/>
                  </a:lnTo>
                  <a:moveTo>
                    <a:pt x="2765" y="106871"/>
                  </a:moveTo>
                  <a:lnTo>
                    <a:pt x="2344" y="103108"/>
                  </a:lnTo>
                  <a:lnTo>
                    <a:pt x="2765" y="99261"/>
                  </a:lnTo>
                  <a:lnTo>
                    <a:pt x="3187" y="103108"/>
                  </a:lnTo>
                  <a:lnTo>
                    <a:pt x="2765" y="106871"/>
                  </a:lnTo>
                  <a:moveTo>
                    <a:pt x="3719" y="106871"/>
                  </a:moveTo>
                  <a:lnTo>
                    <a:pt x="3328" y="103108"/>
                  </a:lnTo>
                  <a:lnTo>
                    <a:pt x="3719" y="99261"/>
                  </a:lnTo>
                  <a:lnTo>
                    <a:pt x="4141" y="103108"/>
                  </a:lnTo>
                  <a:lnTo>
                    <a:pt x="3719" y="106871"/>
                  </a:lnTo>
                  <a:moveTo>
                    <a:pt x="4688" y="106871"/>
                  </a:moveTo>
                  <a:lnTo>
                    <a:pt x="4281" y="103108"/>
                  </a:lnTo>
                  <a:lnTo>
                    <a:pt x="4688" y="99261"/>
                  </a:lnTo>
                  <a:lnTo>
                    <a:pt x="5110" y="103108"/>
                  </a:lnTo>
                  <a:lnTo>
                    <a:pt x="4688" y="106871"/>
                  </a:lnTo>
                  <a:moveTo>
                    <a:pt x="5641" y="106871"/>
                  </a:moveTo>
                  <a:lnTo>
                    <a:pt x="5250" y="103108"/>
                  </a:lnTo>
                  <a:lnTo>
                    <a:pt x="5641" y="99261"/>
                  </a:lnTo>
                  <a:lnTo>
                    <a:pt x="6063" y="103108"/>
                  </a:lnTo>
                  <a:lnTo>
                    <a:pt x="5641" y="106871"/>
                  </a:lnTo>
                  <a:moveTo>
                    <a:pt x="6610" y="106871"/>
                  </a:moveTo>
                  <a:lnTo>
                    <a:pt x="6203" y="103108"/>
                  </a:lnTo>
                  <a:lnTo>
                    <a:pt x="6610" y="99261"/>
                  </a:lnTo>
                  <a:lnTo>
                    <a:pt x="7032" y="103108"/>
                  </a:lnTo>
                  <a:lnTo>
                    <a:pt x="6610" y="106871"/>
                  </a:lnTo>
                  <a:moveTo>
                    <a:pt x="7563" y="106871"/>
                  </a:moveTo>
                  <a:lnTo>
                    <a:pt x="7172" y="103108"/>
                  </a:lnTo>
                  <a:lnTo>
                    <a:pt x="7563" y="99261"/>
                  </a:lnTo>
                  <a:lnTo>
                    <a:pt x="7985" y="103108"/>
                  </a:lnTo>
                  <a:lnTo>
                    <a:pt x="7563" y="106871"/>
                  </a:lnTo>
                  <a:moveTo>
                    <a:pt x="8532" y="106871"/>
                  </a:moveTo>
                  <a:lnTo>
                    <a:pt x="8126" y="103108"/>
                  </a:lnTo>
                  <a:lnTo>
                    <a:pt x="8532" y="99261"/>
                  </a:lnTo>
                  <a:lnTo>
                    <a:pt x="8954" y="103108"/>
                  </a:lnTo>
                  <a:lnTo>
                    <a:pt x="8532" y="106871"/>
                  </a:lnTo>
                  <a:moveTo>
                    <a:pt x="9516" y="106871"/>
                  </a:moveTo>
                  <a:lnTo>
                    <a:pt x="9094" y="103108"/>
                  </a:lnTo>
                  <a:lnTo>
                    <a:pt x="9516" y="99261"/>
                  </a:lnTo>
                  <a:lnTo>
                    <a:pt x="9907" y="103108"/>
                  </a:lnTo>
                  <a:lnTo>
                    <a:pt x="9516" y="106871"/>
                  </a:lnTo>
                  <a:moveTo>
                    <a:pt x="10470" y="106871"/>
                  </a:moveTo>
                  <a:lnTo>
                    <a:pt x="10048" y="103108"/>
                  </a:lnTo>
                  <a:lnTo>
                    <a:pt x="10470" y="99261"/>
                  </a:lnTo>
                  <a:lnTo>
                    <a:pt x="10876" y="103108"/>
                  </a:lnTo>
                  <a:lnTo>
                    <a:pt x="10470" y="106871"/>
                  </a:lnTo>
                  <a:moveTo>
                    <a:pt x="11438" y="106871"/>
                  </a:moveTo>
                  <a:lnTo>
                    <a:pt x="11017" y="103108"/>
                  </a:lnTo>
                  <a:lnTo>
                    <a:pt x="11438" y="99261"/>
                  </a:lnTo>
                  <a:lnTo>
                    <a:pt x="11829" y="103108"/>
                  </a:lnTo>
                  <a:lnTo>
                    <a:pt x="11438" y="106871"/>
                  </a:lnTo>
                  <a:moveTo>
                    <a:pt x="12392" y="106871"/>
                  </a:moveTo>
                  <a:lnTo>
                    <a:pt x="11970" y="103108"/>
                  </a:lnTo>
                  <a:lnTo>
                    <a:pt x="12392" y="99261"/>
                  </a:lnTo>
                  <a:lnTo>
                    <a:pt x="12798" y="103108"/>
                  </a:lnTo>
                  <a:lnTo>
                    <a:pt x="12392" y="106871"/>
                  </a:lnTo>
                  <a:moveTo>
                    <a:pt x="13361" y="106871"/>
                  </a:moveTo>
                  <a:lnTo>
                    <a:pt x="12939" y="103108"/>
                  </a:lnTo>
                  <a:lnTo>
                    <a:pt x="13361" y="99261"/>
                  </a:lnTo>
                  <a:lnTo>
                    <a:pt x="13751" y="103108"/>
                  </a:lnTo>
                  <a:lnTo>
                    <a:pt x="13361" y="106871"/>
                  </a:lnTo>
                  <a:moveTo>
                    <a:pt x="14314" y="106871"/>
                  </a:moveTo>
                  <a:lnTo>
                    <a:pt x="13892" y="103108"/>
                  </a:lnTo>
                  <a:lnTo>
                    <a:pt x="14314" y="99261"/>
                  </a:lnTo>
                  <a:lnTo>
                    <a:pt x="14736" y="103108"/>
                  </a:lnTo>
                  <a:lnTo>
                    <a:pt x="14314" y="106871"/>
                  </a:lnTo>
                  <a:moveTo>
                    <a:pt x="15283" y="106871"/>
                  </a:moveTo>
                  <a:lnTo>
                    <a:pt x="14876" y="103108"/>
                  </a:lnTo>
                  <a:lnTo>
                    <a:pt x="15283" y="99261"/>
                  </a:lnTo>
                  <a:lnTo>
                    <a:pt x="15705" y="103108"/>
                  </a:lnTo>
                  <a:lnTo>
                    <a:pt x="15283" y="106871"/>
                  </a:lnTo>
                  <a:moveTo>
                    <a:pt x="16236" y="106871"/>
                  </a:moveTo>
                  <a:lnTo>
                    <a:pt x="15845" y="103108"/>
                  </a:lnTo>
                  <a:lnTo>
                    <a:pt x="16236" y="99261"/>
                  </a:lnTo>
                  <a:lnTo>
                    <a:pt x="16658" y="103108"/>
                  </a:lnTo>
                  <a:lnTo>
                    <a:pt x="16236" y="106871"/>
                  </a:lnTo>
                  <a:moveTo>
                    <a:pt x="17205" y="106871"/>
                  </a:moveTo>
                  <a:lnTo>
                    <a:pt x="16799" y="103108"/>
                  </a:lnTo>
                  <a:lnTo>
                    <a:pt x="17205" y="99261"/>
                  </a:lnTo>
                  <a:lnTo>
                    <a:pt x="17627" y="103108"/>
                  </a:lnTo>
                  <a:lnTo>
                    <a:pt x="17205" y="106871"/>
                  </a:lnTo>
                  <a:moveTo>
                    <a:pt x="18158" y="106871"/>
                  </a:moveTo>
                  <a:lnTo>
                    <a:pt x="17767" y="103108"/>
                  </a:lnTo>
                  <a:lnTo>
                    <a:pt x="18158" y="99261"/>
                  </a:lnTo>
                  <a:lnTo>
                    <a:pt x="18580" y="103108"/>
                  </a:lnTo>
                  <a:lnTo>
                    <a:pt x="18158" y="106871"/>
                  </a:lnTo>
                  <a:moveTo>
                    <a:pt x="19127" y="106871"/>
                  </a:moveTo>
                  <a:lnTo>
                    <a:pt x="18721" y="103108"/>
                  </a:lnTo>
                  <a:lnTo>
                    <a:pt x="19127" y="99261"/>
                  </a:lnTo>
                  <a:lnTo>
                    <a:pt x="19549" y="103108"/>
                  </a:lnTo>
                  <a:lnTo>
                    <a:pt x="19127" y="106871"/>
                  </a:lnTo>
                  <a:moveTo>
                    <a:pt x="20080" y="106871"/>
                  </a:moveTo>
                  <a:lnTo>
                    <a:pt x="19690" y="103108"/>
                  </a:lnTo>
                  <a:lnTo>
                    <a:pt x="20080" y="99261"/>
                  </a:lnTo>
                  <a:lnTo>
                    <a:pt x="20502" y="103108"/>
                  </a:lnTo>
                  <a:lnTo>
                    <a:pt x="20080" y="106871"/>
                  </a:lnTo>
                  <a:moveTo>
                    <a:pt x="21065" y="106871"/>
                  </a:moveTo>
                  <a:lnTo>
                    <a:pt x="20643" y="103108"/>
                  </a:lnTo>
                  <a:lnTo>
                    <a:pt x="21065" y="99261"/>
                  </a:lnTo>
                  <a:lnTo>
                    <a:pt x="21471" y="103108"/>
                  </a:lnTo>
                  <a:lnTo>
                    <a:pt x="21065" y="106871"/>
                  </a:lnTo>
                  <a:moveTo>
                    <a:pt x="22034" y="106871"/>
                  </a:moveTo>
                  <a:lnTo>
                    <a:pt x="21612" y="103108"/>
                  </a:lnTo>
                  <a:lnTo>
                    <a:pt x="22034" y="99261"/>
                  </a:lnTo>
                  <a:lnTo>
                    <a:pt x="22424" y="103108"/>
                  </a:lnTo>
                  <a:lnTo>
                    <a:pt x="22034" y="106871"/>
                  </a:lnTo>
                  <a:moveTo>
                    <a:pt x="22987" y="106871"/>
                  </a:moveTo>
                  <a:lnTo>
                    <a:pt x="22565" y="103108"/>
                  </a:lnTo>
                  <a:lnTo>
                    <a:pt x="22987" y="99261"/>
                  </a:lnTo>
                  <a:lnTo>
                    <a:pt x="23393" y="103108"/>
                  </a:lnTo>
                  <a:lnTo>
                    <a:pt x="22987" y="106871"/>
                  </a:lnTo>
                  <a:moveTo>
                    <a:pt x="23956" y="106871"/>
                  </a:moveTo>
                  <a:lnTo>
                    <a:pt x="23534" y="103108"/>
                  </a:lnTo>
                  <a:lnTo>
                    <a:pt x="23956" y="99261"/>
                  </a:lnTo>
                  <a:lnTo>
                    <a:pt x="24346" y="103108"/>
                  </a:lnTo>
                  <a:lnTo>
                    <a:pt x="23956" y="106871"/>
                  </a:lnTo>
                  <a:moveTo>
                    <a:pt x="24909" y="106871"/>
                  </a:moveTo>
                  <a:lnTo>
                    <a:pt x="24487" y="103108"/>
                  </a:lnTo>
                  <a:lnTo>
                    <a:pt x="24909" y="99261"/>
                  </a:lnTo>
                  <a:lnTo>
                    <a:pt x="25315" y="103108"/>
                  </a:lnTo>
                  <a:lnTo>
                    <a:pt x="24909" y="106871"/>
                  </a:lnTo>
                  <a:moveTo>
                    <a:pt x="25878" y="106871"/>
                  </a:moveTo>
                  <a:lnTo>
                    <a:pt x="25456" y="103108"/>
                  </a:lnTo>
                  <a:lnTo>
                    <a:pt x="25878" y="99261"/>
                  </a:lnTo>
                  <a:lnTo>
                    <a:pt x="26300" y="103108"/>
                  </a:lnTo>
                  <a:lnTo>
                    <a:pt x="25878" y="106871"/>
                  </a:lnTo>
                  <a:moveTo>
                    <a:pt x="26831" y="106871"/>
                  </a:moveTo>
                  <a:lnTo>
                    <a:pt x="26440" y="103108"/>
                  </a:lnTo>
                  <a:lnTo>
                    <a:pt x="26831" y="99261"/>
                  </a:lnTo>
                  <a:lnTo>
                    <a:pt x="27253" y="103108"/>
                  </a:lnTo>
                  <a:lnTo>
                    <a:pt x="26831" y="106871"/>
                  </a:lnTo>
                  <a:moveTo>
                    <a:pt x="27800" y="106871"/>
                  </a:moveTo>
                  <a:lnTo>
                    <a:pt x="27394" y="103108"/>
                  </a:lnTo>
                  <a:lnTo>
                    <a:pt x="27800" y="99261"/>
                  </a:lnTo>
                  <a:lnTo>
                    <a:pt x="28222" y="103108"/>
                  </a:lnTo>
                  <a:lnTo>
                    <a:pt x="27800" y="106871"/>
                  </a:lnTo>
                  <a:moveTo>
                    <a:pt x="28753" y="106871"/>
                  </a:moveTo>
                  <a:lnTo>
                    <a:pt x="28363" y="103108"/>
                  </a:lnTo>
                  <a:lnTo>
                    <a:pt x="28753" y="99261"/>
                  </a:lnTo>
                  <a:lnTo>
                    <a:pt x="29175" y="103108"/>
                  </a:lnTo>
                  <a:lnTo>
                    <a:pt x="28753" y="106871"/>
                  </a:lnTo>
                  <a:moveTo>
                    <a:pt x="29722" y="106871"/>
                  </a:moveTo>
                  <a:lnTo>
                    <a:pt x="29316" y="103108"/>
                  </a:lnTo>
                  <a:lnTo>
                    <a:pt x="29722" y="99261"/>
                  </a:lnTo>
                  <a:lnTo>
                    <a:pt x="30144" y="103108"/>
                  </a:lnTo>
                  <a:lnTo>
                    <a:pt x="29722" y="106871"/>
                  </a:lnTo>
                  <a:moveTo>
                    <a:pt x="30675" y="106871"/>
                  </a:moveTo>
                  <a:lnTo>
                    <a:pt x="30285" y="103108"/>
                  </a:lnTo>
                  <a:lnTo>
                    <a:pt x="30675" y="99261"/>
                  </a:lnTo>
                  <a:lnTo>
                    <a:pt x="31097" y="103108"/>
                  </a:lnTo>
                  <a:lnTo>
                    <a:pt x="30675" y="106871"/>
                  </a:lnTo>
                  <a:moveTo>
                    <a:pt x="31644" y="106871"/>
                  </a:moveTo>
                  <a:lnTo>
                    <a:pt x="31238" y="103108"/>
                  </a:lnTo>
                  <a:lnTo>
                    <a:pt x="31644" y="99261"/>
                  </a:lnTo>
                  <a:lnTo>
                    <a:pt x="32066" y="103108"/>
                  </a:lnTo>
                  <a:lnTo>
                    <a:pt x="31644" y="106871"/>
                  </a:lnTo>
                  <a:moveTo>
                    <a:pt x="32629" y="106871"/>
                  </a:moveTo>
                  <a:lnTo>
                    <a:pt x="32207" y="103108"/>
                  </a:lnTo>
                  <a:lnTo>
                    <a:pt x="32629" y="99261"/>
                  </a:lnTo>
                  <a:lnTo>
                    <a:pt x="33019" y="103108"/>
                  </a:lnTo>
                  <a:lnTo>
                    <a:pt x="32629" y="106871"/>
                  </a:lnTo>
                  <a:moveTo>
                    <a:pt x="33582" y="106871"/>
                  </a:moveTo>
                  <a:lnTo>
                    <a:pt x="33160" y="103108"/>
                  </a:lnTo>
                  <a:lnTo>
                    <a:pt x="33582" y="99261"/>
                  </a:lnTo>
                  <a:lnTo>
                    <a:pt x="33988" y="103108"/>
                  </a:lnTo>
                  <a:lnTo>
                    <a:pt x="33582" y="106871"/>
                  </a:lnTo>
                  <a:moveTo>
                    <a:pt x="34551" y="106871"/>
                  </a:moveTo>
                  <a:lnTo>
                    <a:pt x="34129" y="103108"/>
                  </a:lnTo>
                  <a:lnTo>
                    <a:pt x="34551" y="99261"/>
                  </a:lnTo>
                  <a:lnTo>
                    <a:pt x="34942" y="103108"/>
                  </a:lnTo>
                  <a:lnTo>
                    <a:pt x="34551" y="106871"/>
                  </a:lnTo>
                  <a:moveTo>
                    <a:pt x="35504" y="106871"/>
                  </a:moveTo>
                  <a:lnTo>
                    <a:pt x="35082" y="103108"/>
                  </a:lnTo>
                  <a:lnTo>
                    <a:pt x="35504" y="99261"/>
                  </a:lnTo>
                  <a:lnTo>
                    <a:pt x="35910" y="103108"/>
                  </a:lnTo>
                  <a:lnTo>
                    <a:pt x="35504" y="106871"/>
                  </a:lnTo>
                  <a:moveTo>
                    <a:pt x="36473" y="106871"/>
                  </a:moveTo>
                  <a:lnTo>
                    <a:pt x="36051" y="103108"/>
                  </a:lnTo>
                  <a:lnTo>
                    <a:pt x="36473" y="99261"/>
                  </a:lnTo>
                  <a:lnTo>
                    <a:pt x="36864" y="103108"/>
                  </a:lnTo>
                  <a:lnTo>
                    <a:pt x="36473" y="106871"/>
                  </a:lnTo>
                  <a:moveTo>
                    <a:pt x="37426" y="106871"/>
                  </a:moveTo>
                  <a:lnTo>
                    <a:pt x="37004" y="103108"/>
                  </a:lnTo>
                  <a:lnTo>
                    <a:pt x="37426" y="99261"/>
                  </a:lnTo>
                  <a:lnTo>
                    <a:pt x="37848" y="103108"/>
                  </a:lnTo>
                  <a:lnTo>
                    <a:pt x="37426" y="106871"/>
                  </a:lnTo>
                  <a:moveTo>
                    <a:pt x="38395" y="106871"/>
                  </a:moveTo>
                  <a:lnTo>
                    <a:pt x="37989" y="103108"/>
                  </a:lnTo>
                  <a:lnTo>
                    <a:pt x="38395" y="99261"/>
                  </a:lnTo>
                  <a:lnTo>
                    <a:pt x="38817" y="103108"/>
                  </a:lnTo>
                  <a:lnTo>
                    <a:pt x="38395" y="106871"/>
                  </a:lnTo>
                  <a:moveTo>
                    <a:pt x="39348" y="106871"/>
                  </a:moveTo>
                  <a:lnTo>
                    <a:pt x="38958" y="103108"/>
                  </a:lnTo>
                  <a:lnTo>
                    <a:pt x="39348" y="99261"/>
                  </a:lnTo>
                  <a:lnTo>
                    <a:pt x="39770" y="103108"/>
                  </a:lnTo>
                  <a:lnTo>
                    <a:pt x="39348" y="106871"/>
                  </a:lnTo>
                  <a:moveTo>
                    <a:pt x="1312" y="102355"/>
                  </a:moveTo>
                  <a:lnTo>
                    <a:pt x="921" y="98592"/>
                  </a:lnTo>
                  <a:lnTo>
                    <a:pt x="1312" y="94829"/>
                  </a:lnTo>
                  <a:lnTo>
                    <a:pt x="1734" y="98592"/>
                  </a:lnTo>
                  <a:lnTo>
                    <a:pt x="1312" y="102355"/>
                  </a:lnTo>
                  <a:moveTo>
                    <a:pt x="2281" y="102355"/>
                  </a:moveTo>
                  <a:lnTo>
                    <a:pt x="1875" y="98592"/>
                  </a:lnTo>
                  <a:lnTo>
                    <a:pt x="2281" y="94829"/>
                  </a:lnTo>
                  <a:lnTo>
                    <a:pt x="2703" y="98592"/>
                  </a:lnTo>
                  <a:lnTo>
                    <a:pt x="2281" y="102355"/>
                  </a:lnTo>
                  <a:moveTo>
                    <a:pt x="3266" y="102355"/>
                  </a:moveTo>
                  <a:lnTo>
                    <a:pt x="2844" y="98592"/>
                  </a:lnTo>
                  <a:lnTo>
                    <a:pt x="3266" y="94829"/>
                  </a:lnTo>
                  <a:lnTo>
                    <a:pt x="3656" y="98592"/>
                  </a:lnTo>
                  <a:lnTo>
                    <a:pt x="3266" y="102355"/>
                  </a:lnTo>
                  <a:moveTo>
                    <a:pt x="4219" y="102355"/>
                  </a:moveTo>
                  <a:lnTo>
                    <a:pt x="3797" y="98592"/>
                  </a:lnTo>
                  <a:lnTo>
                    <a:pt x="4219" y="94829"/>
                  </a:lnTo>
                  <a:lnTo>
                    <a:pt x="4609" y="98592"/>
                  </a:lnTo>
                  <a:lnTo>
                    <a:pt x="4219" y="102355"/>
                  </a:lnTo>
                  <a:moveTo>
                    <a:pt x="5172" y="102355"/>
                  </a:moveTo>
                  <a:lnTo>
                    <a:pt x="4750" y="98592"/>
                  </a:lnTo>
                  <a:lnTo>
                    <a:pt x="5172" y="94829"/>
                  </a:lnTo>
                  <a:lnTo>
                    <a:pt x="5578" y="98592"/>
                  </a:lnTo>
                  <a:lnTo>
                    <a:pt x="5172" y="102355"/>
                  </a:lnTo>
                  <a:moveTo>
                    <a:pt x="6141" y="102355"/>
                  </a:moveTo>
                  <a:lnTo>
                    <a:pt x="5719" y="98592"/>
                  </a:lnTo>
                  <a:lnTo>
                    <a:pt x="6141" y="94829"/>
                  </a:lnTo>
                  <a:lnTo>
                    <a:pt x="6532" y="98592"/>
                  </a:lnTo>
                  <a:lnTo>
                    <a:pt x="6141" y="102355"/>
                  </a:lnTo>
                  <a:moveTo>
                    <a:pt x="7094" y="102355"/>
                  </a:moveTo>
                  <a:lnTo>
                    <a:pt x="6672" y="98592"/>
                  </a:lnTo>
                  <a:lnTo>
                    <a:pt x="7094" y="94829"/>
                  </a:lnTo>
                  <a:lnTo>
                    <a:pt x="7500" y="98592"/>
                  </a:lnTo>
                  <a:lnTo>
                    <a:pt x="7094" y="102355"/>
                  </a:lnTo>
                  <a:moveTo>
                    <a:pt x="8063" y="102355"/>
                  </a:moveTo>
                  <a:lnTo>
                    <a:pt x="7641" y="98592"/>
                  </a:lnTo>
                  <a:lnTo>
                    <a:pt x="8063" y="94829"/>
                  </a:lnTo>
                  <a:lnTo>
                    <a:pt x="8454" y="98592"/>
                  </a:lnTo>
                  <a:lnTo>
                    <a:pt x="8063" y="102355"/>
                  </a:lnTo>
                  <a:moveTo>
                    <a:pt x="9016" y="102355"/>
                  </a:moveTo>
                  <a:lnTo>
                    <a:pt x="8626" y="98592"/>
                  </a:lnTo>
                  <a:lnTo>
                    <a:pt x="9016" y="94829"/>
                  </a:lnTo>
                  <a:lnTo>
                    <a:pt x="9438" y="98592"/>
                  </a:lnTo>
                  <a:lnTo>
                    <a:pt x="9016" y="102355"/>
                  </a:lnTo>
                  <a:moveTo>
                    <a:pt x="9985" y="102355"/>
                  </a:moveTo>
                  <a:lnTo>
                    <a:pt x="9579" y="98592"/>
                  </a:lnTo>
                  <a:lnTo>
                    <a:pt x="9985" y="94829"/>
                  </a:lnTo>
                  <a:lnTo>
                    <a:pt x="10407" y="98592"/>
                  </a:lnTo>
                  <a:lnTo>
                    <a:pt x="9985" y="102355"/>
                  </a:lnTo>
                  <a:moveTo>
                    <a:pt x="10938" y="102355"/>
                  </a:moveTo>
                  <a:lnTo>
                    <a:pt x="10548" y="98592"/>
                  </a:lnTo>
                  <a:lnTo>
                    <a:pt x="10938" y="94829"/>
                  </a:lnTo>
                  <a:lnTo>
                    <a:pt x="11360" y="98592"/>
                  </a:lnTo>
                  <a:lnTo>
                    <a:pt x="10938" y="102355"/>
                  </a:lnTo>
                  <a:moveTo>
                    <a:pt x="11907" y="102355"/>
                  </a:moveTo>
                  <a:lnTo>
                    <a:pt x="11501" y="98592"/>
                  </a:lnTo>
                  <a:lnTo>
                    <a:pt x="11907" y="94829"/>
                  </a:lnTo>
                  <a:lnTo>
                    <a:pt x="12329" y="98592"/>
                  </a:lnTo>
                  <a:lnTo>
                    <a:pt x="11907" y="102355"/>
                  </a:lnTo>
                  <a:moveTo>
                    <a:pt x="12861" y="102355"/>
                  </a:moveTo>
                  <a:lnTo>
                    <a:pt x="12470" y="98592"/>
                  </a:lnTo>
                  <a:lnTo>
                    <a:pt x="12861" y="94829"/>
                  </a:lnTo>
                  <a:lnTo>
                    <a:pt x="13282" y="98592"/>
                  </a:lnTo>
                  <a:lnTo>
                    <a:pt x="12861" y="102355"/>
                  </a:lnTo>
                  <a:moveTo>
                    <a:pt x="13829" y="102355"/>
                  </a:moveTo>
                  <a:lnTo>
                    <a:pt x="13423" y="98592"/>
                  </a:lnTo>
                  <a:lnTo>
                    <a:pt x="13829" y="94829"/>
                  </a:lnTo>
                  <a:lnTo>
                    <a:pt x="14251" y="98592"/>
                  </a:lnTo>
                  <a:lnTo>
                    <a:pt x="13829" y="102355"/>
                  </a:lnTo>
                  <a:moveTo>
                    <a:pt x="14814" y="102355"/>
                  </a:moveTo>
                  <a:lnTo>
                    <a:pt x="14392" y="98592"/>
                  </a:lnTo>
                  <a:lnTo>
                    <a:pt x="14814" y="94829"/>
                  </a:lnTo>
                  <a:lnTo>
                    <a:pt x="15205" y="98592"/>
                  </a:lnTo>
                  <a:lnTo>
                    <a:pt x="14814" y="102355"/>
                  </a:lnTo>
                  <a:moveTo>
                    <a:pt x="15767" y="102355"/>
                  </a:moveTo>
                  <a:lnTo>
                    <a:pt x="15345" y="98592"/>
                  </a:lnTo>
                  <a:lnTo>
                    <a:pt x="15767" y="94829"/>
                  </a:lnTo>
                  <a:lnTo>
                    <a:pt x="16173" y="98592"/>
                  </a:lnTo>
                  <a:lnTo>
                    <a:pt x="15767" y="102355"/>
                  </a:lnTo>
                  <a:moveTo>
                    <a:pt x="16736" y="102355"/>
                  </a:moveTo>
                  <a:lnTo>
                    <a:pt x="16314" y="98592"/>
                  </a:lnTo>
                  <a:lnTo>
                    <a:pt x="16736" y="94829"/>
                  </a:lnTo>
                  <a:lnTo>
                    <a:pt x="17127" y="98592"/>
                  </a:lnTo>
                  <a:lnTo>
                    <a:pt x="16736" y="102355"/>
                  </a:lnTo>
                  <a:moveTo>
                    <a:pt x="17689" y="102355"/>
                  </a:moveTo>
                  <a:lnTo>
                    <a:pt x="17267" y="98592"/>
                  </a:lnTo>
                  <a:lnTo>
                    <a:pt x="17689" y="94829"/>
                  </a:lnTo>
                  <a:lnTo>
                    <a:pt x="18096" y="98592"/>
                  </a:lnTo>
                  <a:lnTo>
                    <a:pt x="17689" y="102355"/>
                  </a:lnTo>
                  <a:moveTo>
                    <a:pt x="18658" y="102355"/>
                  </a:moveTo>
                  <a:lnTo>
                    <a:pt x="18236" y="98592"/>
                  </a:lnTo>
                  <a:lnTo>
                    <a:pt x="18658" y="94829"/>
                  </a:lnTo>
                  <a:lnTo>
                    <a:pt x="19049" y="98592"/>
                  </a:lnTo>
                  <a:lnTo>
                    <a:pt x="18658" y="102355"/>
                  </a:lnTo>
                  <a:moveTo>
                    <a:pt x="19611" y="102355"/>
                  </a:moveTo>
                  <a:lnTo>
                    <a:pt x="19189" y="98592"/>
                  </a:lnTo>
                  <a:lnTo>
                    <a:pt x="19611" y="94829"/>
                  </a:lnTo>
                  <a:lnTo>
                    <a:pt x="20018" y="98592"/>
                  </a:lnTo>
                  <a:lnTo>
                    <a:pt x="19611" y="102355"/>
                  </a:lnTo>
                  <a:moveTo>
                    <a:pt x="20580" y="102355"/>
                  </a:moveTo>
                  <a:lnTo>
                    <a:pt x="20174" y="98592"/>
                  </a:lnTo>
                  <a:lnTo>
                    <a:pt x="20580" y="94829"/>
                  </a:lnTo>
                  <a:lnTo>
                    <a:pt x="21002" y="98592"/>
                  </a:lnTo>
                  <a:lnTo>
                    <a:pt x="20580" y="102355"/>
                  </a:lnTo>
                  <a:moveTo>
                    <a:pt x="21534" y="102355"/>
                  </a:moveTo>
                  <a:lnTo>
                    <a:pt x="21143" y="98592"/>
                  </a:lnTo>
                  <a:lnTo>
                    <a:pt x="21534" y="94829"/>
                  </a:lnTo>
                  <a:lnTo>
                    <a:pt x="21955" y="98592"/>
                  </a:lnTo>
                  <a:lnTo>
                    <a:pt x="21534" y="102355"/>
                  </a:lnTo>
                  <a:moveTo>
                    <a:pt x="22502" y="102355"/>
                  </a:moveTo>
                  <a:lnTo>
                    <a:pt x="22096" y="98592"/>
                  </a:lnTo>
                  <a:lnTo>
                    <a:pt x="22502" y="94829"/>
                  </a:lnTo>
                  <a:lnTo>
                    <a:pt x="22924" y="98592"/>
                  </a:lnTo>
                  <a:lnTo>
                    <a:pt x="22502" y="102355"/>
                  </a:lnTo>
                  <a:moveTo>
                    <a:pt x="23456" y="102355"/>
                  </a:moveTo>
                  <a:lnTo>
                    <a:pt x="23065" y="98592"/>
                  </a:lnTo>
                  <a:lnTo>
                    <a:pt x="23456" y="94829"/>
                  </a:lnTo>
                  <a:lnTo>
                    <a:pt x="23878" y="98592"/>
                  </a:lnTo>
                  <a:lnTo>
                    <a:pt x="23456" y="102355"/>
                  </a:lnTo>
                  <a:moveTo>
                    <a:pt x="24425" y="102355"/>
                  </a:moveTo>
                  <a:lnTo>
                    <a:pt x="24018" y="98592"/>
                  </a:lnTo>
                  <a:lnTo>
                    <a:pt x="24425" y="94829"/>
                  </a:lnTo>
                  <a:lnTo>
                    <a:pt x="24846" y="98592"/>
                  </a:lnTo>
                  <a:lnTo>
                    <a:pt x="24425" y="102355"/>
                  </a:lnTo>
                  <a:moveTo>
                    <a:pt x="25378" y="102355"/>
                  </a:moveTo>
                  <a:lnTo>
                    <a:pt x="24987" y="98592"/>
                  </a:lnTo>
                  <a:lnTo>
                    <a:pt x="25378" y="94829"/>
                  </a:lnTo>
                  <a:lnTo>
                    <a:pt x="25800" y="98592"/>
                  </a:lnTo>
                  <a:lnTo>
                    <a:pt x="25378" y="102355"/>
                  </a:lnTo>
                  <a:moveTo>
                    <a:pt x="26362" y="102355"/>
                  </a:moveTo>
                  <a:lnTo>
                    <a:pt x="25940" y="98592"/>
                  </a:lnTo>
                  <a:lnTo>
                    <a:pt x="26362" y="94829"/>
                  </a:lnTo>
                  <a:lnTo>
                    <a:pt x="26769" y="98592"/>
                  </a:lnTo>
                  <a:lnTo>
                    <a:pt x="26362" y="102355"/>
                  </a:lnTo>
                  <a:moveTo>
                    <a:pt x="27331" y="102355"/>
                  </a:moveTo>
                  <a:lnTo>
                    <a:pt x="26909" y="98592"/>
                  </a:lnTo>
                  <a:lnTo>
                    <a:pt x="27331" y="94829"/>
                  </a:lnTo>
                  <a:lnTo>
                    <a:pt x="27722" y="98592"/>
                  </a:lnTo>
                  <a:lnTo>
                    <a:pt x="27331" y="102355"/>
                  </a:lnTo>
                  <a:moveTo>
                    <a:pt x="28284" y="102355"/>
                  </a:moveTo>
                  <a:lnTo>
                    <a:pt x="27863" y="98592"/>
                  </a:lnTo>
                  <a:lnTo>
                    <a:pt x="28284" y="94829"/>
                  </a:lnTo>
                  <a:lnTo>
                    <a:pt x="28691" y="98592"/>
                  </a:lnTo>
                  <a:lnTo>
                    <a:pt x="28284" y="102355"/>
                  </a:lnTo>
                  <a:moveTo>
                    <a:pt x="29253" y="102355"/>
                  </a:moveTo>
                  <a:lnTo>
                    <a:pt x="28831" y="98592"/>
                  </a:lnTo>
                  <a:lnTo>
                    <a:pt x="29253" y="94829"/>
                  </a:lnTo>
                  <a:lnTo>
                    <a:pt x="29644" y="98592"/>
                  </a:lnTo>
                  <a:lnTo>
                    <a:pt x="29253" y="102355"/>
                  </a:lnTo>
                  <a:moveTo>
                    <a:pt x="30207" y="102355"/>
                  </a:moveTo>
                  <a:lnTo>
                    <a:pt x="29785" y="98592"/>
                  </a:lnTo>
                  <a:lnTo>
                    <a:pt x="30207" y="94829"/>
                  </a:lnTo>
                  <a:lnTo>
                    <a:pt x="30613" y="98592"/>
                  </a:lnTo>
                  <a:lnTo>
                    <a:pt x="30207" y="102355"/>
                  </a:lnTo>
                  <a:moveTo>
                    <a:pt x="31175" y="102355"/>
                  </a:moveTo>
                  <a:lnTo>
                    <a:pt x="30754" y="98592"/>
                  </a:lnTo>
                  <a:lnTo>
                    <a:pt x="31175" y="94829"/>
                  </a:lnTo>
                  <a:lnTo>
                    <a:pt x="31566" y="98592"/>
                  </a:lnTo>
                  <a:lnTo>
                    <a:pt x="31175" y="102355"/>
                  </a:lnTo>
                  <a:moveTo>
                    <a:pt x="32129" y="102355"/>
                  </a:moveTo>
                  <a:lnTo>
                    <a:pt x="31738" y="98592"/>
                  </a:lnTo>
                  <a:lnTo>
                    <a:pt x="32129" y="94829"/>
                  </a:lnTo>
                  <a:lnTo>
                    <a:pt x="32551" y="98592"/>
                  </a:lnTo>
                  <a:lnTo>
                    <a:pt x="32129" y="102355"/>
                  </a:lnTo>
                  <a:moveTo>
                    <a:pt x="33098" y="102355"/>
                  </a:moveTo>
                  <a:lnTo>
                    <a:pt x="32691" y="98592"/>
                  </a:lnTo>
                  <a:lnTo>
                    <a:pt x="33098" y="94829"/>
                  </a:lnTo>
                  <a:lnTo>
                    <a:pt x="33519" y="98592"/>
                  </a:lnTo>
                  <a:lnTo>
                    <a:pt x="33098" y="102355"/>
                  </a:lnTo>
                  <a:moveTo>
                    <a:pt x="34051" y="102355"/>
                  </a:moveTo>
                  <a:lnTo>
                    <a:pt x="33660" y="98592"/>
                  </a:lnTo>
                  <a:lnTo>
                    <a:pt x="34051" y="94829"/>
                  </a:lnTo>
                  <a:lnTo>
                    <a:pt x="34473" y="98592"/>
                  </a:lnTo>
                  <a:lnTo>
                    <a:pt x="34051" y="102355"/>
                  </a:lnTo>
                  <a:moveTo>
                    <a:pt x="35020" y="102355"/>
                  </a:moveTo>
                  <a:lnTo>
                    <a:pt x="34613" y="98592"/>
                  </a:lnTo>
                  <a:lnTo>
                    <a:pt x="35020" y="94829"/>
                  </a:lnTo>
                  <a:lnTo>
                    <a:pt x="35442" y="98592"/>
                  </a:lnTo>
                  <a:lnTo>
                    <a:pt x="35020" y="102355"/>
                  </a:lnTo>
                  <a:moveTo>
                    <a:pt x="35973" y="102355"/>
                  </a:moveTo>
                  <a:lnTo>
                    <a:pt x="35582" y="98592"/>
                  </a:lnTo>
                  <a:lnTo>
                    <a:pt x="35973" y="94829"/>
                  </a:lnTo>
                  <a:lnTo>
                    <a:pt x="36395" y="98592"/>
                  </a:lnTo>
                  <a:lnTo>
                    <a:pt x="35973" y="102355"/>
                  </a:lnTo>
                  <a:moveTo>
                    <a:pt x="36942" y="102355"/>
                  </a:moveTo>
                  <a:lnTo>
                    <a:pt x="36536" y="98592"/>
                  </a:lnTo>
                  <a:lnTo>
                    <a:pt x="36942" y="94829"/>
                  </a:lnTo>
                  <a:lnTo>
                    <a:pt x="37364" y="98592"/>
                  </a:lnTo>
                  <a:lnTo>
                    <a:pt x="36942" y="102355"/>
                  </a:lnTo>
                  <a:moveTo>
                    <a:pt x="37926" y="102355"/>
                  </a:moveTo>
                  <a:lnTo>
                    <a:pt x="37504" y="98592"/>
                  </a:lnTo>
                  <a:lnTo>
                    <a:pt x="37926" y="94829"/>
                  </a:lnTo>
                  <a:lnTo>
                    <a:pt x="38317" y="98592"/>
                  </a:lnTo>
                  <a:lnTo>
                    <a:pt x="37926" y="102355"/>
                  </a:lnTo>
                  <a:moveTo>
                    <a:pt x="38880" y="102355"/>
                  </a:moveTo>
                  <a:lnTo>
                    <a:pt x="38458" y="98592"/>
                  </a:lnTo>
                  <a:lnTo>
                    <a:pt x="38880" y="94829"/>
                  </a:lnTo>
                  <a:lnTo>
                    <a:pt x="39286" y="98592"/>
                  </a:lnTo>
                  <a:lnTo>
                    <a:pt x="38880" y="102355"/>
                  </a:lnTo>
                  <a:moveTo>
                    <a:pt x="843" y="98006"/>
                  </a:moveTo>
                  <a:lnTo>
                    <a:pt x="421" y="94076"/>
                  </a:lnTo>
                  <a:lnTo>
                    <a:pt x="843" y="90397"/>
                  </a:lnTo>
                  <a:lnTo>
                    <a:pt x="1250" y="94076"/>
                  </a:lnTo>
                  <a:lnTo>
                    <a:pt x="843" y="98006"/>
                  </a:lnTo>
                  <a:moveTo>
                    <a:pt x="1812" y="98006"/>
                  </a:moveTo>
                  <a:lnTo>
                    <a:pt x="1390" y="94076"/>
                  </a:lnTo>
                  <a:lnTo>
                    <a:pt x="1812" y="90397"/>
                  </a:lnTo>
                  <a:lnTo>
                    <a:pt x="2203" y="94076"/>
                  </a:lnTo>
                  <a:lnTo>
                    <a:pt x="1812" y="98006"/>
                  </a:lnTo>
                  <a:moveTo>
                    <a:pt x="2765" y="98006"/>
                  </a:moveTo>
                  <a:lnTo>
                    <a:pt x="2344" y="94076"/>
                  </a:lnTo>
                  <a:lnTo>
                    <a:pt x="2765" y="90397"/>
                  </a:lnTo>
                  <a:lnTo>
                    <a:pt x="3187" y="94076"/>
                  </a:lnTo>
                  <a:lnTo>
                    <a:pt x="2765" y="98006"/>
                  </a:lnTo>
                  <a:moveTo>
                    <a:pt x="3719" y="98006"/>
                  </a:moveTo>
                  <a:lnTo>
                    <a:pt x="3328" y="94076"/>
                  </a:lnTo>
                  <a:lnTo>
                    <a:pt x="3719" y="90397"/>
                  </a:lnTo>
                  <a:lnTo>
                    <a:pt x="4141" y="94076"/>
                  </a:lnTo>
                  <a:lnTo>
                    <a:pt x="3719" y="98006"/>
                  </a:lnTo>
                  <a:moveTo>
                    <a:pt x="4688" y="98006"/>
                  </a:moveTo>
                  <a:lnTo>
                    <a:pt x="4281" y="94076"/>
                  </a:lnTo>
                  <a:lnTo>
                    <a:pt x="4688" y="90397"/>
                  </a:lnTo>
                  <a:lnTo>
                    <a:pt x="5110" y="94076"/>
                  </a:lnTo>
                  <a:lnTo>
                    <a:pt x="4688" y="98006"/>
                  </a:lnTo>
                  <a:moveTo>
                    <a:pt x="5641" y="98006"/>
                  </a:moveTo>
                  <a:lnTo>
                    <a:pt x="5250" y="94076"/>
                  </a:lnTo>
                  <a:lnTo>
                    <a:pt x="5641" y="90397"/>
                  </a:lnTo>
                  <a:lnTo>
                    <a:pt x="6063" y="94076"/>
                  </a:lnTo>
                  <a:lnTo>
                    <a:pt x="5641" y="98006"/>
                  </a:lnTo>
                  <a:moveTo>
                    <a:pt x="6610" y="98006"/>
                  </a:moveTo>
                  <a:lnTo>
                    <a:pt x="6203" y="94076"/>
                  </a:lnTo>
                  <a:lnTo>
                    <a:pt x="6610" y="90397"/>
                  </a:lnTo>
                  <a:lnTo>
                    <a:pt x="7032" y="94076"/>
                  </a:lnTo>
                  <a:lnTo>
                    <a:pt x="6610" y="98006"/>
                  </a:lnTo>
                  <a:moveTo>
                    <a:pt x="7563" y="98006"/>
                  </a:moveTo>
                  <a:lnTo>
                    <a:pt x="7172" y="94076"/>
                  </a:lnTo>
                  <a:lnTo>
                    <a:pt x="7563" y="90397"/>
                  </a:lnTo>
                  <a:lnTo>
                    <a:pt x="7985" y="94076"/>
                  </a:lnTo>
                  <a:lnTo>
                    <a:pt x="7563" y="98006"/>
                  </a:lnTo>
                  <a:moveTo>
                    <a:pt x="8532" y="98006"/>
                  </a:moveTo>
                  <a:lnTo>
                    <a:pt x="8126" y="94076"/>
                  </a:lnTo>
                  <a:lnTo>
                    <a:pt x="8532" y="90397"/>
                  </a:lnTo>
                  <a:lnTo>
                    <a:pt x="8954" y="94076"/>
                  </a:lnTo>
                  <a:lnTo>
                    <a:pt x="8532" y="98006"/>
                  </a:lnTo>
                  <a:moveTo>
                    <a:pt x="9516" y="98006"/>
                  </a:moveTo>
                  <a:lnTo>
                    <a:pt x="9094" y="94076"/>
                  </a:lnTo>
                  <a:lnTo>
                    <a:pt x="9516" y="90397"/>
                  </a:lnTo>
                  <a:lnTo>
                    <a:pt x="9907" y="94076"/>
                  </a:lnTo>
                  <a:lnTo>
                    <a:pt x="9516" y="98006"/>
                  </a:lnTo>
                  <a:moveTo>
                    <a:pt x="10470" y="98006"/>
                  </a:moveTo>
                  <a:lnTo>
                    <a:pt x="10048" y="94076"/>
                  </a:lnTo>
                  <a:lnTo>
                    <a:pt x="10470" y="90397"/>
                  </a:lnTo>
                  <a:lnTo>
                    <a:pt x="10876" y="94076"/>
                  </a:lnTo>
                  <a:lnTo>
                    <a:pt x="10470" y="98006"/>
                  </a:lnTo>
                  <a:moveTo>
                    <a:pt x="11438" y="98006"/>
                  </a:moveTo>
                  <a:lnTo>
                    <a:pt x="11017" y="94076"/>
                  </a:lnTo>
                  <a:lnTo>
                    <a:pt x="11438" y="90397"/>
                  </a:lnTo>
                  <a:lnTo>
                    <a:pt x="11829" y="94076"/>
                  </a:lnTo>
                  <a:lnTo>
                    <a:pt x="11438" y="98006"/>
                  </a:lnTo>
                  <a:moveTo>
                    <a:pt x="12392" y="98006"/>
                  </a:moveTo>
                  <a:lnTo>
                    <a:pt x="11970" y="94076"/>
                  </a:lnTo>
                  <a:lnTo>
                    <a:pt x="12392" y="90397"/>
                  </a:lnTo>
                  <a:lnTo>
                    <a:pt x="12798" y="94076"/>
                  </a:lnTo>
                  <a:lnTo>
                    <a:pt x="12392" y="98006"/>
                  </a:lnTo>
                  <a:moveTo>
                    <a:pt x="13361" y="98006"/>
                  </a:moveTo>
                  <a:lnTo>
                    <a:pt x="12939" y="94076"/>
                  </a:lnTo>
                  <a:lnTo>
                    <a:pt x="13361" y="90397"/>
                  </a:lnTo>
                  <a:lnTo>
                    <a:pt x="13751" y="94076"/>
                  </a:lnTo>
                  <a:lnTo>
                    <a:pt x="13361" y="98006"/>
                  </a:lnTo>
                  <a:moveTo>
                    <a:pt x="14314" y="98006"/>
                  </a:moveTo>
                  <a:lnTo>
                    <a:pt x="13892" y="94076"/>
                  </a:lnTo>
                  <a:lnTo>
                    <a:pt x="14314" y="90397"/>
                  </a:lnTo>
                  <a:lnTo>
                    <a:pt x="14736" y="94076"/>
                  </a:lnTo>
                  <a:lnTo>
                    <a:pt x="14314" y="98006"/>
                  </a:lnTo>
                  <a:moveTo>
                    <a:pt x="15283" y="98006"/>
                  </a:moveTo>
                  <a:lnTo>
                    <a:pt x="14876" y="94076"/>
                  </a:lnTo>
                  <a:lnTo>
                    <a:pt x="15283" y="90397"/>
                  </a:lnTo>
                  <a:lnTo>
                    <a:pt x="15705" y="94076"/>
                  </a:lnTo>
                  <a:lnTo>
                    <a:pt x="15283" y="98006"/>
                  </a:lnTo>
                  <a:moveTo>
                    <a:pt x="16236" y="98006"/>
                  </a:moveTo>
                  <a:lnTo>
                    <a:pt x="15845" y="94076"/>
                  </a:lnTo>
                  <a:lnTo>
                    <a:pt x="16236" y="90397"/>
                  </a:lnTo>
                  <a:lnTo>
                    <a:pt x="16658" y="94076"/>
                  </a:lnTo>
                  <a:lnTo>
                    <a:pt x="16236" y="98006"/>
                  </a:lnTo>
                  <a:moveTo>
                    <a:pt x="17205" y="98006"/>
                  </a:moveTo>
                  <a:lnTo>
                    <a:pt x="16799" y="94076"/>
                  </a:lnTo>
                  <a:lnTo>
                    <a:pt x="17205" y="90397"/>
                  </a:lnTo>
                  <a:lnTo>
                    <a:pt x="17627" y="94076"/>
                  </a:lnTo>
                  <a:lnTo>
                    <a:pt x="17205" y="98006"/>
                  </a:lnTo>
                  <a:moveTo>
                    <a:pt x="18158" y="98006"/>
                  </a:moveTo>
                  <a:lnTo>
                    <a:pt x="17767" y="94076"/>
                  </a:lnTo>
                  <a:lnTo>
                    <a:pt x="18158" y="90397"/>
                  </a:lnTo>
                  <a:lnTo>
                    <a:pt x="18580" y="94076"/>
                  </a:lnTo>
                  <a:lnTo>
                    <a:pt x="18158" y="98006"/>
                  </a:lnTo>
                  <a:moveTo>
                    <a:pt x="19127" y="98006"/>
                  </a:moveTo>
                  <a:lnTo>
                    <a:pt x="18721" y="94076"/>
                  </a:lnTo>
                  <a:lnTo>
                    <a:pt x="19127" y="90397"/>
                  </a:lnTo>
                  <a:lnTo>
                    <a:pt x="19549" y="94076"/>
                  </a:lnTo>
                  <a:lnTo>
                    <a:pt x="19127" y="98006"/>
                  </a:lnTo>
                  <a:moveTo>
                    <a:pt x="20080" y="98006"/>
                  </a:moveTo>
                  <a:lnTo>
                    <a:pt x="19690" y="94076"/>
                  </a:lnTo>
                  <a:lnTo>
                    <a:pt x="20080" y="90397"/>
                  </a:lnTo>
                  <a:lnTo>
                    <a:pt x="20502" y="94076"/>
                  </a:lnTo>
                  <a:lnTo>
                    <a:pt x="20080" y="98006"/>
                  </a:lnTo>
                  <a:moveTo>
                    <a:pt x="21065" y="98006"/>
                  </a:moveTo>
                  <a:lnTo>
                    <a:pt x="20643" y="94076"/>
                  </a:lnTo>
                  <a:lnTo>
                    <a:pt x="21065" y="90397"/>
                  </a:lnTo>
                  <a:lnTo>
                    <a:pt x="21471" y="94076"/>
                  </a:lnTo>
                  <a:lnTo>
                    <a:pt x="21065" y="98006"/>
                  </a:lnTo>
                  <a:moveTo>
                    <a:pt x="22034" y="98006"/>
                  </a:moveTo>
                  <a:lnTo>
                    <a:pt x="21612" y="94076"/>
                  </a:lnTo>
                  <a:lnTo>
                    <a:pt x="22034" y="90397"/>
                  </a:lnTo>
                  <a:lnTo>
                    <a:pt x="22424" y="94076"/>
                  </a:lnTo>
                  <a:lnTo>
                    <a:pt x="22034" y="98006"/>
                  </a:lnTo>
                  <a:moveTo>
                    <a:pt x="22987" y="98006"/>
                  </a:moveTo>
                  <a:lnTo>
                    <a:pt x="22565" y="94076"/>
                  </a:lnTo>
                  <a:lnTo>
                    <a:pt x="22987" y="90397"/>
                  </a:lnTo>
                  <a:lnTo>
                    <a:pt x="23393" y="94076"/>
                  </a:lnTo>
                  <a:lnTo>
                    <a:pt x="22987" y="98006"/>
                  </a:lnTo>
                  <a:moveTo>
                    <a:pt x="23956" y="98006"/>
                  </a:moveTo>
                  <a:lnTo>
                    <a:pt x="23534" y="94076"/>
                  </a:lnTo>
                  <a:lnTo>
                    <a:pt x="23956" y="90397"/>
                  </a:lnTo>
                  <a:lnTo>
                    <a:pt x="24346" y="94076"/>
                  </a:lnTo>
                  <a:lnTo>
                    <a:pt x="23956" y="98006"/>
                  </a:lnTo>
                  <a:moveTo>
                    <a:pt x="24909" y="98006"/>
                  </a:moveTo>
                  <a:lnTo>
                    <a:pt x="24487" y="94076"/>
                  </a:lnTo>
                  <a:lnTo>
                    <a:pt x="24909" y="90397"/>
                  </a:lnTo>
                  <a:lnTo>
                    <a:pt x="25315" y="94076"/>
                  </a:lnTo>
                  <a:lnTo>
                    <a:pt x="24909" y="98006"/>
                  </a:lnTo>
                  <a:moveTo>
                    <a:pt x="25878" y="98006"/>
                  </a:moveTo>
                  <a:lnTo>
                    <a:pt x="25456" y="94076"/>
                  </a:lnTo>
                  <a:lnTo>
                    <a:pt x="25878" y="90397"/>
                  </a:lnTo>
                  <a:lnTo>
                    <a:pt x="26300" y="94076"/>
                  </a:lnTo>
                  <a:lnTo>
                    <a:pt x="25878" y="98006"/>
                  </a:lnTo>
                  <a:moveTo>
                    <a:pt x="26831" y="98006"/>
                  </a:moveTo>
                  <a:lnTo>
                    <a:pt x="26440" y="94076"/>
                  </a:lnTo>
                  <a:lnTo>
                    <a:pt x="26831" y="90397"/>
                  </a:lnTo>
                  <a:lnTo>
                    <a:pt x="27253" y="94076"/>
                  </a:lnTo>
                  <a:lnTo>
                    <a:pt x="26831" y="98006"/>
                  </a:lnTo>
                  <a:moveTo>
                    <a:pt x="27800" y="98006"/>
                  </a:moveTo>
                  <a:lnTo>
                    <a:pt x="27394" y="94076"/>
                  </a:lnTo>
                  <a:lnTo>
                    <a:pt x="27800" y="90397"/>
                  </a:lnTo>
                  <a:lnTo>
                    <a:pt x="28222" y="94076"/>
                  </a:lnTo>
                  <a:lnTo>
                    <a:pt x="27800" y="98006"/>
                  </a:lnTo>
                  <a:moveTo>
                    <a:pt x="28753" y="98006"/>
                  </a:moveTo>
                  <a:lnTo>
                    <a:pt x="28363" y="94076"/>
                  </a:lnTo>
                  <a:lnTo>
                    <a:pt x="28753" y="90397"/>
                  </a:lnTo>
                  <a:lnTo>
                    <a:pt x="29175" y="94076"/>
                  </a:lnTo>
                  <a:lnTo>
                    <a:pt x="28753" y="98006"/>
                  </a:lnTo>
                  <a:moveTo>
                    <a:pt x="29722" y="98006"/>
                  </a:moveTo>
                  <a:lnTo>
                    <a:pt x="29316" y="94076"/>
                  </a:lnTo>
                  <a:lnTo>
                    <a:pt x="29722" y="90397"/>
                  </a:lnTo>
                  <a:lnTo>
                    <a:pt x="30144" y="94076"/>
                  </a:lnTo>
                  <a:lnTo>
                    <a:pt x="29722" y="98006"/>
                  </a:lnTo>
                  <a:moveTo>
                    <a:pt x="30675" y="98006"/>
                  </a:moveTo>
                  <a:lnTo>
                    <a:pt x="30285" y="94076"/>
                  </a:lnTo>
                  <a:lnTo>
                    <a:pt x="30675" y="90397"/>
                  </a:lnTo>
                  <a:lnTo>
                    <a:pt x="31097" y="94076"/>
                  </a:lnTo>
                  <a:lnTo>
                    <a:pt x="30675" y="98006"/>
                  </a:lnTo>
                  <a:moveTo>
                    <a:pt x="31644" y="98006"/>
                  </a:moveTo>
                  <a:lnTo>
                    <a:pt x="31238" y="94076"/>
                  </a:lnTo>
                  <a:lnTo>
                    <a:pt x="31644" y="90397"/>
                  </a:lnTo>
                  <a:lnTo>
                    <a:pt x="32066" y="94076"/>
                  </a:lnTo>
                  <a:lnTo>
                    <a:pt x="31644" y="98006"/>
                  </a:lnTo>
                  <a:moveTo>
                    <a:pt x="32629" y="98006"/>
                  </a:moveTo>
                  <a:lnTo>
                    <a:pt x="32207" y="94076"/>
                  </a:lnTo>
                  <a:lnTo>
                    <a:pt x="32629" y="90397"/>
                  </a:lnTo>
                  <a:lnTo>
                    <a:pt x="33019" y="94076"/>
                  </a:lnTo>
                  <a:lnTo>
                    <a:pt x="32629" y="98006"/>
                  </a:lnTo>
                  <a:moveTo>
                    <a:pt x="33582" y="98006"/>
                  </a:moveTo>
                  <a:lnTo>
                    <a:pt x="33160" y="94076"/>
                  </a:lnTo>
                  <a:lnTo>
                    <a:pt x="33582" y="90397"/>
                  </a:lnTo>
                  <a:lnTo>
                    <a:pt x="33988" y="94076"/>
                  </a:lnTo>
                  <a:lnTo>
                    <a:pt x="33582" y="98006"/>
                  </a:lnTo>
                  <a:moveTo>
                    <a:pt x="34551" y="98006"/>
                  </a:moveTo>
                  <a:lnTo>
                    <a:pt x="34129" y="94076"/>
                  </a:lnTo>
                  <a:lnTo>
                    <a:pt x="34551" y="90397"/>
                  </a:lnTo>
                  <a:lnTo>
                    <a:pt x="34942" y="94076"/>
                  </a:lnTo>
                  <a:lnTo>
                    <a:pt x="34551" y="98006"/>
                  </a:lnTo>
                  <a:moveTo>
                    <a:pt x="35504" y="98006"/>
                  </a:moveTo>
                  <a:lnTo>
                    <a:pt x="35082" y="94076"/>
                  </a:lnTo>
                  <a:lnTo>
                    <a:pt x="35504" y="90397"/>
                  </a:lnTo>
                  <a:lnTo>
                    <a:pt x="35910" y="94076"/>
                  </a:lnTo>
                  <a:lnTo>
                    <a:pt x="35504" y="98006"/>
                  </a:lnTo>
                  <a:moveTo>
                    <a:pt x="36473" y="98006"/>
                  </a:moveTo>
                  <a:lnTo>
                    <a:pt x="36051" y="94076"/>
                  </a:lnTo>
                  <a:lnTo>
                    <a:pt x="36473" y="90397"/>
                  </a:lnTo>
                  <a:lnTo>
                    <a:pt x="36864" y="94076"/>
                  </a:lnTo>
                  <a:lnTo>
                    <a:pt x="36473" y="98006"/>
                  </a:lnTo>
                  <a:moveTo>
                    <a:pt x="37426" y="98006"/>
                  </a:moveTo>
                  <a:lnTo>
                    <a:pt x="37004" y="94076"/>
                  </a:lnTo>
                  <a:lnTo>
                    <a:pt x="37426" y="90397"/>
                  </a:lnTo>
                  <a:lnTo>
                    <a:pt x="37848" y="94076"/>
                  </a:lnTo>
                  <a:lnTo>
                    <a:pt x="37426" y="98006"/>
                  </a:lnTo>
                  <a:moveTo>
                    <a:pt x="38395" y="98006"/>
                  </a:moveTo>
                  <a:lnTo>
                    <a:pt x="37989" y="94076"/>
                  </a:lnTo>
                  <a:lnTo>
                    <a:pt x="38395" y="90397"/>
                  </a:lnTo>
                  <a:lnTo>
                    <a:pt x="38817" y="94076"/>
                  </a:lnTo>
                  <a:lnTo>
                    <a:pt x="38395" y="98006"/>
                  </a:lnTo>
                  <a:moveTo>
                    <a:pt x="39348" y="98006"/>
                  </a:moveTo>
                  <a:lnTo>
                    <a:pt x="38958" y="94076"/>
                  </a:lnTo>
                  <a:lnTo>
                    <a:pt x="39348" y="90397"/>
                  </a:lnTo>
                  <a:lnTo>
                    <a:pt x="39770" y="94076"/>
                  </a:lnTo>
                  <a:lnTo>
                    <a:pt x="39348" y="98006"/>
                  </a:lnTo>
                  <a:moveTo>
                    <a:pt x="1312" y="93491"/>
                  </a:moveTo>
                  <a:lnTo>
                    <a:pt x="921" y="89728"/>
                  </a:lnTo>
                  <a:lnTo>
                    <a:pt x="1312" y="85881"/>
                  </a:lnTo>
                  <a:lnTo>
                    <a:pt x="1734" y="89728"/>
                  </a:lnTo>
                  <a:lnTo>
                    <a:pt x="1312" y="93491"/>
                  </a:lnTo>
                  <a:moveTo>
                    <a:pt x="2281" y="93491"/>
                  </a:moveTo>
                  <a:lnTo>
                    <a:pt x="1875" y="89728"/>
                  </a:lnTo>
                  <a:lnTo>
                    <a:pt x="2281" y="85881"/>
                  </a:lnTo>
                  <a:lnTo>
                    <a:pt x="2703" y="89728"/>
                  </a:lnTo>
                  <a:lnTo>
                    <a:pt x="2281" y="93491"/>
                  </a:lnTo>
                  <a:moveTo>
                    <a:pt x="3266" y="93491"/>
                  </a:moveTo>
                  <a:lnTo>
                    <a:pt x="2844" y="89728"/>
                  </a:lnTo>
                  <a:lnTo>
                    <a:pt x="3266" y="85881"/>
                  </a:lnTo>
                  <a:lnTo>
                    <a:pt x="3656" y="89728"/>
                  </a:lnTo>
                  <a:lnTo>
                    <a:pt x="3266" y="93491"/>
                  </a:lnTo>
                  <a:moveTo>
                    <a:pt x="4219" y="93491"/>
                  </a:moveTo>
                  <a:lnTo>
                    <a:pt x="3797" y="89728"/>
                  </a:lnTo>
                  <a:lnTo>
                    <a:pt x="4219" y="85881"/>
                  </a:lnTo>
                  <a:lnTo>
                    <a:pt x="4609" y="89728"/>
                  </a:lnTo>
                  <a:lnTo>
                    <a:pt x="4219" y="93491"/>
                  </a:lnTo>
                  <a:moveTo>
                    <a:pt x="5172" y="93491"/>
                  </a:moveTo>
                  <a:lnTo>
                    <a:pt x="4750" y="89728"/>
                  </a:lnTo>
                  <a:lnTo>
                    <a:pt x="5172" y="85881"/>
                  </a:lnTo>
                  <a:lnTo>
                    <a:pt x="5578" y="89728"/>
                  </a:lnTo>
                  <a:lnTo>
                    <a:pt x="5172" y="93491"/>
                  </a:lnTo>
                  <a:moveTo>
                    <a:pt x="6141" y="93491"/>
                  </a:moveTo>
                  <a:lnTo>
                    <a:pt x="5719" y="89728"/>
                  </a:lnTo>
                  <a:lnTo>
                    <a:pt x="6141" y="85881"/>
                  </a:lnTo>
                  <a:lnTo>
                    <a:pt x="6532" y="89728"/>
                  </a:lnTo>
                  <a:lnTo>
                    <a:pt x="6141" y="93491"/>
                  </a:lnTo>
                  <a:moveTo>
                    <a:pt x="7094" y="93491"/>
                  </a:moveTo>
                  <a:lnTo>
                    <a:pt x="6672" y="89728"/>
                  </a:lnTo>
                  <a:lnTo>
                    <a:pt x="7094" y="85881"/>
                  </a:lnTo>
                  <a:lnTo>
                    <a:pt x="7500" y="89728"/>
                  </a:lnTo>
                  <a:lnTo>
                    <a:pt x="7094" y="93491"/>
                  </a:lnTo>
                  <a:moveTo>
                    <a:pt x="8063" y="93491"/>
                  </a:moveTo>
                  <a:lnTo>
                    <a:pt x="7641" y="89728"/>
                  </a:lnTo>
                  <a:lnTo>
                    <a:pt x="8063" y="85881"/>
                  </a:lnTo>
                  <a:lnTo>
                    <a:pt x="8454" y="89728"/>
                  </a:lnTo>
                  <a:lnTo>
                    <a:pt x="8063" y="93491"/>
                  </a:lnTo>
                  <a:moveTo>
                    <a:pt x="9016" y="93491"/>
                  </a:moveTo>
                  <a:lnTo>
                    <a:pt x="8626" y="89728"/>
                  </a:lnTo>
                  <a:lnTo>
                    <a:pt x="9016" y="85881"/>
                  </a:lnTo>
                  <a:lnTo>
                    <a:pt x="9438" y="89728"/>
                  </a:lnTo>
                  <a:lnTo>
                    <a:pt x="9016" y="93491"/>
                  </a:lnTo>
                  <a:moveTo>
                    <a:pt x="9985" y="93491"/>
                  </a:moveTo>
                  <a:lnTo>
                    <a:pt x="9579" y="89728"/>
                  </a:lnTo>
                  <a:lnTo>
                    <a:pt x="9985" y="85881"/>
                  </a:lnTo>
                  <a:lnTo>
                    <a:pt x="10407" y="89728"/>
                  </a:lnTo>
                  <a:lnTo>
                    <a:pt x="9985" y="93491"/>
                  </a:lnTo>
                  <a:moveTo>
                    <a:pt x="10938" y="93491"/>
                  </a:moveTo>
                  <a:lnTo>
                    <a:pt x="10548" y="89728"/>
                  </a:lnTo>
                  <a:lnTo>
                    <a:pt x="10938" y="85881"/>
                  </a:lnTo>
                  <a:lnTo>
                    <a:pt x="11360" y="89728"/>
                  </a:lnTo>
                  <a:lnTo>
                    <a:pt x="10938" y="93491"/>
                  </a:lnTo>
                  <a:moveTo>
                    <a:pt x="11907" y="93491"/>
                  </a:moveTo>
                  <a:lnTo>
                    <a:pt x="11501" y="89728"/>
                  </a:lnTo>
                  <a:lnTo>
                    <a:pt x="11907" y="85881"/>
                  </a:lnTo>
                  <a:lnTo>
                    <a:pt x="12329" y="89728"/>
                  </a:lnTo>
                  <a:lnTo>
                    <a:pt x="11907" y="93491"/>
                  </a:lnTo>
                  <a:moveTo>
                    <a:pt x="12861" y="93491"/>
                  </a:moveTo>
                  <a:lnTo>
                    <a:pt x="12470" y="89728"/>
                  </a:lnTo>
                  <a:lnTo>
                    <a:pt x="12861" y="85881"/>
                  </a:lnTo>
                  <a:lnTo>
                    <a:pt x="13282" y="89728"/>
                  </a:lnTo>
                  <a:lnTo>
                    <a:pt x="12861" y="93491"/>
                  </a:lnTo>
                  <a:moveTo>
                    <a:pt x="13829" y="93491"/>
                  </a:moveTo>
                  <a:lnTo>
                    <a:pt x="13423" y="89728"/>
                  </a:lnTo>
                  <a:lnTo>
                    <a:pt x="13829" y="85881"/>
                  </a:lnTo>
                  <a:lnTo>
                    <a:pt x="14251" y="89728"/>
                  </a:lnTo>
                  <a:lnTo>
                    <a:pt x="13829" y="93491"/>
                  </a:lnTo>
                  <a:moveTo>
                    <a:pt x="14814" y="93491"/>
                  </a:moveTo>
                  <a:lnTo>
                    <a:pt x="14392" y="89728"/>
                  </a:lnTo>
                  <a:lnTo>
                    <a:pt x="14814" y="85881"/>
                  </a:lnTo>
                  <a:lnTo>
                    <a:pt x="15205" y="89728"/>
                  </a:lnTo>
                  <a:lnTo>
                    <a:pt x="14814" y="93491"/>
                  </a:lnTo>
                  <a:moveTo>
                    <a:pt x="15767" y="93491"/>
                  </a:moveTo>
                  <a:lnTo>
                    <a:pt x="15345" y="89728"/>
                  </a:lnTo>
                  <a:lnTo>
                    <a:pt x="15767" y="85881"/>
                  </a:lnTo>
                  <a:lnTo>
                    <a:pt x="16173" y="89728"/>
                  </a:lnTo>
                  <a:lnTo>
                    <a:pt x="15767" y="93491"/>
                  </a:lnTo>
                  <a:moveTo>
                    <a:pt x="16736" y="93491"/>
                  </a:moveTo>
                  <a:lnTo>
                    <a:pt x="16314" y="89728"/>
                  </a:lnTo>
                  <a:lnTo>
                    <a:pt x="16736" y="85881"/>
                  </a:lnTo>
                  <a:lnTo>
                    <a:pt x="17127" y="89728"/>
                  </a:lnTo>
                  <a:lnTo>
                    <a:pt x="16736" y="93491"/>
                  </a:lnTo>
                  <a:moveTo>
                    <a:pt x="17689" y="93491"/>
                  </a:moveTo>
                  <a:lnTo>
                    <a:pt x="17267" y="89728"/>
                  </a:lnTo>
                  <a:lnTo>
                    <a:pt x="17689" y="85881"/>
                  </a:lnTo>
                  <a:lnTo>
                    <a:pt x="18096" y="89728"/>
                  </a:lnTo>
                  <a:lnTo>
                    <a:pt x="17689" y="93491"/>
                  </a:lnTo>
                  <a:moveTo>
                    <a:pt x="18658" y="93491"/>
                  </a:moveTo>
                  <a:lnTo>
                    <a:pt x="18236" y="89728"/>
                  </a:lnTo>
                  <a:lnTo>
                    <a:pt x="18658" y="85881"/>
                  </a:lnTo>
                  <a:lnTo>
                    <a:pt x="19049" y="89728"/>
                  </a:lnTo>
                  <a:lnTo>
                    <a:pt x="18658" y="93491"/>
                  </a:lnTo>
                  <a:moveTo>
                    <a:pt x="19611" y="93491"/>
                  </a:moveTo>
                  <a:lnTo>
                    <a:pt x="19189" y="89728"/>
                  </a:lnTo>
                  <a:lnTo>
                    <a:pt x="19611" y="85881"/>
                  </a:lnTo>
                  <a:lnTo>
                    <a:pt x="20018" y="89728"/>
                  </a:lnTo>
                  <a:lnTo>
                    <a:pt x="19611" y="93491"/>
                  </a:lnTo>
                  <a:moveTo>
                    <a:pt x="20580" y="93491"/>
                  </a:moveTo>
                  <a:lnTo>
                    <a:pt x="20174" y="89728"/>
                  </a:lnTo>
                  <a:lnTo>
                    <a:pt x="20580" y="85881"/>
                  </a:lnTo>
                  <a:lnTo>
                    <a:pt x="21002" y="89728"/>
                  </a:lnTo>
                  <a:lnTo>
                    <a:pt x="20580" y="93491"/>
                  </a:lnTo>
                  <a:moveTo>
                    <a:pt x="21534" y="93491"/>
                  </a:moveTo>
                  <a:lnTo>
                    <a:pt x="21143" y="89728"/>
                  </a:lnTo>
                  <a:lnTo>
                    <a:pt x="21534" y="85881"/>
                  </a:lnTo>
                  <a:lnTo>
                    <a:pt x="21955" y="89728"/>
                  </a:lnTo>
                  <a:lnTo>
                    <a:pt x="21534" y="93491"/>
                  </a:lnTo>
                  <a:moveTo>
                    <a:pt x="22502" y="93491"/>
                  </a:moveTo>
                  <a:lnTo>
                    <a:pt x="22096" y="89728"/>
                  </a:lnTo>
                  <a:lnTo>
                    <a:pt x="22502" y="85881"/>
                  </a:lnTo>
                  <a:lnTo>
                    <a:pt x="22924" y="89728"/>
                  </a:lnTo>
                  <a:lnTo>
                    <a:pt x="22502" y="93491"/>
                  </a:lnTo>
                  <a:moveTo>
                    <a:pt x="23456" y="93491"/>
                  </a:moveTo>
                  <a:lnTo>
                    <a:pt x="23065" y="89728"/>
                  </a:lnTo>
                  <a:lnTo>
                    <a:pt x="23456" y="85881"/>
                  </a:lnTo>
                  <a:lnTo>
                    <a:pt x="23878" y="89728"/>
                  </a:lnTo>
                  <a:lnTo>
                    <a:pt x="23456" y="93491"/>
                  </a:lnTo>
                  <a:moveTo>
                    <a:pt x="24425" y="93491"/>
                  </a:moveTo>
                  <a:lnTo>
                    <a:pt x="24018" y="89728"/>
                  </a:lnTo>
                  <a:lnTo>
                    <a:pt x="24425" y="85881"/>
                  </a:lnTo>
                  <a:lnTo>
                    <a:pt x="24846" y="89728"/>
                  </a:lnTo>
                  <a:lnTo>
                    <a:pt x="24425" y="93491"/>
                  </a:lnTo>
                  <a:moveTo>
                    <a:pt x="25378" y="93491"/>
                  </a:moveTo>
                  <a:lnTo>
                    <a:pt x="24987" y="89728"/>
                  </a:lnTo>
                  <a:lnTo>
                    <a:pt x="25378" y="85881"/>
                  </a:lnTo>
                  <a:lnTo>
                    <a:pt x="25800" y="89728"/>
                  </a:lnTo>
                  <a:lnTo>
                    <a:pt x="25378" y="93491"/>
                  </a:lnTo>
                  <a:moveTo>
                    <a:pt x="26362" y="93491"/>
                  </a:moveTo>
                  <a:lnTo>
                    <a:pt x="25940" y="89728"/>
                  </a:lnTo>
                  <a:lnTo>
                    <a:pt x="26362" y="85881"/>
                  </a:lnTo>
                  <a:lnTo>
                    <a:pt x="26769" y="89728"/>
                  </a:lnTo>
                  <a:lnTo>
                    <a:pt x="26362" y="93491"/>
                  </a:lnTo>
                  <a:moveTo>
                    <a:pt x="27331" y="93491"/>
                  </a:moveTo>
                  <a:lnTo>
                    <a:pt x="26909" y="89728"/>
                  </a:lnTo>
                  <a:lnTo>
                    <a:pt x="27331" y="85881"/>
                  </a:lnTo>
                  <a:lnTo>
                    <a:pt x="27722" y="89728"/>
                  </a:lnTo>
                  <a:lnTo>
                    <a:pt x="27331" y="93491"/>
                  </a:lnTo>
                  <a:moveTo>
                    <a:pt x="28284" y="93491"/>
                  </a:moveTo>
                  <a:lnTo>
                    <a:pt x="27863" y="89728"/>
                  </a:lnTo>
                  <a:lnTo>
                    <a:pt x="28284" y="85881"/>
                  </a:lnTo>
                  <a:lnTo>
                    <a:pt x="28691" y="89728"/>
                  </a:lnTo>
                  <a:lnTo>
                    <a:pt x="28284" y="93491"/>
                  </a:lnTo>
                  <a:moveTo>
                    <a:pt x="29253" y="93491"/>
                  </a:moveTo>
                  <a:lnTo>
                    <a:pt x="28831" y="89728"/>
                  </a:lnTo>
                  <a:lnTo>
                    <a:pt x="29253" y="85881"/>
                  </a:lnTo>
                  <a:lnTo>
                    <a:pt x="29644" y="89728"/>
                  </a:lnTo>
                  <a:lnTo>
                    <a:pt x="29253" y="93491"/>
                  </a:lnTo>
                  <a:moveTo>
                    <a:pt x="30207" y="93491"/>
                  </a:moveTo>
                  <a:lnTo>
                    <a:pt x="29785" y="89728"/>
                  </a:lnTo>
                  <a:lnTo>
                    <a:pt x="30207" y="85881"/>
                  </a:lnTo>
                  <a:lnTo>
                    <a:pt x="30613" y="89728"/>
                  </a:lnTo>
                  <a:lnTo>
                    <a:pt x="30207" y="93491"/>
                  </a:lnTo>
                  <a:moveTo>
                    <a:pt x="31175" y="93491"/>
                  </a:moveTo>
                  <a:lnTo>
                    <a:pt x="30754" y="89728"/>
                  </a:lnTo>
                  <a:lnTo>
                    <a:pt x="31175" y="85881"/>
                  </a:lnTo>
                  <a:lnTo>
                    <a:pt x="31566" y="89728"/>
                  </a:lnTo>
                  <a:lnTo>
                    <a:pt x="31175" y="93491"/>
                  </a:lnTo>
                  <a:moveTo>
                    <a:pt x="32129" y="93491"/>
                  </a:moveTo>
                  <a:lnTo>
                    <a:pt x="31738" y="89728"/>
                  </a:lnTo>
                  <a:lnTo>
                    <a:pt x="32129" y="85881"/>
                  </a:lnTo>
                  <a:lnTo>
                    <a:pt x="32551" y="89728"/>
                  </a:lnTo>
                  <a:lnTo>
                    <a:pt x="32129" y="93491"/>
                  </a:lnTo>
                  <a:moveTo>
                    <a:pt x="33098" y="93491"/>
                  </a:moveTo>
                  <a:lnTo>
                    <a:pt x="32691" y="89728"/>
                  </a:lnTo>
                  <a:lnTo>
                    <a:pt x="33098" y="85881"/>
                  </a:lnTo>
                  <a:lnTo>
                    <a:pt x="33519" y="89728"/>
                  </a:lnTo>
                  <a:lnTo>
                    <a:pt x="33098" y="93491"/>
                  </a:lnTo>
                  <a:moveTo>
                    <a:pt x="34051" y="93491"/>
                  </a:moveTo>
                  <a:lnTo>
                    <a:pt x="33660" y="89728"/>
                  </a:lnTo>
                  <a:lnTo>
                    <a:pt x="34051" y="85881"/>
                  </a:lnTo>
                  <a:lnTo>
                    <a:pt x="34473" y="89728"/>
                  </a:lnTo>
                  <a:lnTo>
                    <a:pt x="34051" y="93491"/>
                  </a:lnTo>
                  <a:moveTo>
                    <a:pt x="35020" y="93491"/>
                  </a:moveTo>
                  <a:lnTo>
                    <a:pt x="34613" y="89728"/>
                  </a:lnTo>
                  <a:lnTo>
                    <a:pt x="35020" y="85881"/>
                  </a:lnTo>
                  <a:lnTo>
                    <a:pt x="35442" y="89728"/>
                  </a:lnTo>
                  <a:lnTo>
                    <a:pt x="35020" y="93491"/>
                  </a:lnTo>
                  <a:moveTo>
                    <a:pt x="35973" y="93491"/>
                  </a:moveTo>
                  <a:lnTo>
                    <a:pt x="35582" y="89728"/>
                  </a:lnTo>
                  <a:lnTo>
                    <a:pt x="35973" y="85881"/>
                  </a:lnTo>
                  <a:lnTo>
                    <a:pt x="36395" y="89728"/>
                  </a:lnTo>
                  <a:lnTo>
                    <a:pt x="35973" y="93491"/>
                  </a:lnTo>
                  <a:moveTo>
                    <a:pt x="36942" y="93491"/>
                  </a:moveTo>
                  <a:lnTo>
                    <a:pt x="36536" y="89728"/>
                  </a:lnTo>
                  <a:lnTo>
                    <a:pt x="36942" y="85881"/>
                  </a:lnTo>
                  <a:lnTo>
                    <a:pt x="37364" y="89728"/>
                  </a:lnTo>
                  <a:lnTo>
                    <a:pt x="36942" y="93491"/>
                  </a:lnTo>
                  <a:moveTo>
                    <a:pt x="37926" y="93491"/>
                  </a:moveTo>
                  <a:lnTo>
                    <a:pt x="37504" y="89728"/>
                  </a:lnTo>
                  <a:lnTo>
                    <a:pt x="37926" y="85881"/>
                  </a:lnTo>
                  <a:lnTo>
                    <a:pt x="38317" y="89728"/>
                  </a:lnTo>
                  <a:lnTo>
                    <a:pt x="37926" y="93491"/>
                  </a:lnTo>
                  <a:moveTo>
                    <a:pt x="38880" y="93491"/>
                  </a:moveTo>
                  <a:lnTo>
                    <a:pt x="38458" y="89728"/>
                  </a:lnTo>
                  <a:lnTo>
                    <a:pt x="38880" y="85881"/>
                  </a:lnTo>
                  <a:lnTo>
                    <a:pt x="39286" y="89728"/>
                  </a:lnTo>
                  <a:lnTo>
                    <a:pt x="38880" y="93491"/>
                  </a:lnTo>
                  <a:moveTo>
                    <a:pt x="843" y="89142"/>
                  </a:moveTo>
                  <a:lnTo>
                    <a:pt x="421" y="85212"/>
                  </a:lnTo>
                  <a:lnTo>
                    <a:pt x="843" y="81449"/>
                  </a:lnTo>
                  <a:lnTo>
                    <a:pt x="1250" y="85212"/>
                  </a:lnTo>
                  <a:lnTo>
                    <a:pt x="843" y="89142"/>
                  </a:lnTo>
                  <a:moveTo>
                    <a:pt x="1812" y="89142"/>
                  </a:moveTo>
                  <a:lnTo>
                    <a:pt x="1390" y="85212"/>
                  </a:lnTo>
                  <a:lnTo>
                    <a:pt x="1812" y="81449"/>
                  </a:lnTo>
                  <a:lnTo>
                    <a:pt x="2203" y="85212"/>
                  </a:lnTo>
                  <a:lnTo>
                    <a:pt x="1812" y="89142"/>
                  </a:lnTo>
                  <a:moveTo>
                    <a:pt x="2765" y="89142"/>
                  </a:moveTo>
                  <a:lnTo>
                    <a:pt x="2344" y="85212"/>
                  </a:lnTo>
                  <a:lnTo>
                    <a:pt x="2765" y="81449"/>
                  </a:lnTo>
                  <a:lnTo>
                    <a:pt x="3187" y="85212"/>
                  </a:lnTo>
                  <a:lnTo>
                    <a:pt x="2765" y="89142"/>
                  </a:lnTo>
                  <a:moveTo>
                    <a:pt x="3719" y="89142"/>
                  </a:moveTo>
                  <a:lnTo>
                    <a:pt x="3328" y="85212"/>
                  </a:lnTo>
                  <a:lnTo>
                    <a:pt x="3719" y="81449"/>
                  </a:lnTo>
                  <a:lnTo>
                    <a:pt x="4141" y="85212"/>
                  </a:lnTo>
                  <a:lnTo>
                    <a:pt x="3719" y="89142"/>
                  </a:lnTo>
                  <a:moveTo>
                    <a:pt x="4688" y="89142"/>
                  </a:moveTo>
                  <a:lnTo>
                    <a:pt x="4281" y="85212"/>
                  </a:lnTo>
                  <a:lnTo>
                    <a:pt x="4688" y="81449"/>
                  </a:lnTo>
                  <a:lnTo>
                    <a:pt x="5110" y="85212"/>
                  </a:lnTo>
                  <a:lnTo>
                    <a:pt x="4688" y="89142"/>
                  </a:lnTo>
                  <a:moveTo>
                    <a:pt x="5641" y="89142"/>
                  </a:moveTo>
                  <a:lnTo>
                    <a:pt x="5250" y="85212"/>
                  </a:lnTo>
                  <a:lnTo>
                    <a:pt x="5641" y="81449"/>
                  </a:lnTo>
                  <a:lnTo>
                    <a:pt x="6063" y="85212"/>
                  </a:lnTo>
                  <a:lnTo>
                    <a:pt x="5641" y="89142"/>
                  </a:lnTo>
                  <a:moveTo>
                    <a:pt x="6610" y="89142"/>
                  </a:moveTo>
                  <a:lnTo>
                    <a:pt x="6203" y="85212"/>
                  </a:lnTo>
                  <a:lnTo>
                    <a:pt x="6610" y="81449"/>
                  </a:lnTo>
                  <a:lnTo>
                    <a:pt x="7032" y="85212"/>
                  </a:lnTo>
                  <a:lnTo>
                    <a:pt x="6610" y="89142"/>
                  </a:lnTo>
                  <a:moveTo>
                    <a:pt x="7563" y="89142"/>
                  </a:moveTo>
                  <a:lnTo>
                    <a:pt x="7172" y="85212"/>
                  </a:lnTo>
                  <a:lnTo>
                    <a:pt x="7563" y="81449"/>
                  </a:lnTo>
                  <a:lnTo>
                    <a:pt x="7985" y="85212"/>
                  </a:lnTo>
                  <a:lnTo>
                    <a:pt x="7563" y="89142"/>
                  </a:lnTo>
                  <a:moveTo>
                    <a:pt x="8532" y="89142"/>
                  </a:moveTo>
                  <a:lnTo>
                    <a:pt x="8126" y="85212"/>
                  </a:lnTo>
                  <a:lnTo>
                    <a:pt x="8532" y="81449"/>
                  </a:lnTo>
                  <a:lnTo>
                    <a:pt x="8954" y="85212"/>
                  </a:lnTo>
                  <a:lnTo>
                    <a:pt x="8532" y="89142"/>
                  </a:lnTo>
                  <a:moveTo>
                    <a:pt x="9516" y="89142"/>
                  </a:moveTo>
                  <a:lnTo>
                    <a:pt x="9094" y="85212"/>
                  </a:lnTo>
                  <a:lnTo>
                    <a:pt x="9516" y="81449"/>
                  </a:lnTo>
                  <a:lnTo>
                    <a:pt x="9907" y="85212"/>
                  </a:lnTo>
                  <a:lnTo>
                    <a:pt x="9516" y="89142"/>
                  </a:lnTo>
                  <a:moveTo>
                    <a:pt x="10470" y="89142"/>
                  </a:moveTo>
                  <a:lnTo>
                    <a:pt x="10048" y="85212"/>
                  </a:lnTo>
                  <a:lnTo>
                    <a:pt x="10470" y="81449"/>
                  </a:lnTo>
                  <a:lnTo>
                    <a:pt x="10876" y="85212"/>
                  </a:lnTo>
                  <a:lnTo>
                    <a:pt x="10470" y="89142"/>
                  </a:lnTo>
                  <a:moveTo>
                    <a:pt x="11438" y="89142"/>
                  </a:moveTo>
                  <a:lnTo>
                    <a:pt x="11017" y="85212"/>
                  </a:lnTo>
                  <a:lnTo>
                    <a:pt x="11438" y="81449"/>
                  </a:lnTo>
                  <a:lnTo>
                    <a:pt x="11829" y="85212"/>
                  </a:lnTo>
                  <a:lnTo>
                    <a:pt x="11438" y="89142"/>
                  </a:lnTo>
                  <a:moveTo>
                    <a:pt x="12392" y="89142"/>
                  </a:moveTo>
                  <a:lnTo>
                    <a:pt x="11970" y="85212"/>
                  </a:lnTo>
                  <a:lnTo>
                    <a:pt x="12392" y="81449"/>
                  </a:lnTo>
                  <a:lnTo>
                    <a:pt x="12798" y="85212"/>
                  </a:lnTo>
                  <a:lnTo>
                    <a:pt x="12392" y="89142"/>
                  </a:lnTo>
                  <a:moveTo>
                    <a:pt x="13361" y="89142"/>
                  </a:moveTo>
                  <a:lnTo>
                    <a:pt x="12939" y="85212"/>
                  </a:lnTo>
                  <a:lnTo>
                    <a:pt x="13361" y="81449"/>
                  </a:lnTo>
                  <a:lnTo>
                    <a:pt x="13751" y="85212"/>
                  </a:lnTo>
                  <a:lnTo>
                    <a:pt x="13361" y="89142"/>
                  </a:lnTo>
                  <a:moveTo>
                    <a:pt x="14314" y="89142"/>
                  </a:moveTo>
                  <a:lnTo>
                    <a:pt x="13892" y="85212"/>
                  </a:lnTo>
                  <a:lnTo>
                    <a:pt x="14314" y="81449"/>
                  </a:lnTo>
                  <a:lnTo>
                    <a:pt x="14736" y="85212"/>
                  </a:lnTo>
                  <a:lnTo>
                    <a:pt x="14314" y="89142"/>
                  </a:lnTo>
                  <a:moveTo>
                    <a:pt x="15283" y="89142"/>
                  </a:moveTo>
                  <a:lnTo>
                    <a:pt x="14876" y="85212"/>
                  </a:lnTo>
                  <a:lnTo>
                    <a:pt x="15283" y="81449"/>
                  </a:lnTo>
                  <a:lnTo>
                    <a:pt x="15705" y="85212"/>
                  </a:lnTo>
                  <a:lnTo>
                    <a:pt x="15283" y="89142"/>
                  </a:lnTo>
                  <a:moveTo>
                    <a:pt x="16236" y="89142"/>
                  </a:moveTo>
                  <a:lnTo>
                    <a:pt x="15845" y="85212"/>
                  </a:lnTo>
                  <a:lnTo>
                    <a:pt x="16236" y="81449"/>
                  </a:lnTo>
                  <a:lnTo>
                    <a:pt x="16658" y="85212"/>
                  </a:lnTo>
                  <a:lnTo>
                    <a:pt x="16236" y="89142"/>
                  </a:lnTo>
                  <a:moveTo>
                    <a:pt x="17205" y="89142"/>
                  </a:moveTo>
                  <a:lnTo>
                    <a:pt x="16799" y="85212"/>
                  </a:lnTo>
                  <a:lnTo>
                    <a:pt x="17205" y="81449"/>
                  </a:lnTo>
                  <a:lnTo>
                    <a:pt x="17627" y="85212"/>
                  </a:lnTo>
                  <a:lnTo>
                    <a:pt x="17205" y="89142"/>
                  </a:lnTo>
                  <a:moveTo>
                    <a:pt x="18158" y="89142"/>
                  </a:moveTo>
                  <a:lnTo>
                    <a:pt x="17767" y="85212"/>
                  </a:lnTo>
                  <a:lnTo>
                    <a:pt x="18158" y="81449"/>
                  </a:lnTo>
                  <a:lnTo>
                    <a:pt x="18580" y="85212"/>
                  </a:lnTo>
                  <a:lnTo>
                    <a:pt x="18158" y="89142"/>
                  </a:lnTo>
                  <a:moveTo>
                    <a:pt x="19127" y="89142"/>
                  </a:moveTo>
                  <a:lnTo>
                    <a:pt x="18721" y="85212"/>
                  </a:lnTo>
                  <a:lnTo>
                    <a:pt x="19127" y="81449"/>
                  </a:lnTo>
                  <a:lnTo>
                    <a:pt x="19549" y="85212"/>
                  </a:lnTo>
                  <a:lnTo>
                    <a:pt x="19127" y="89142"/>
                  </a:lnTo>
                  <a:moveTo>
                    <a:pt x="20080" y="89142"/>
                  </a:moveTo>
                  <a:lnTo>
                    <a:pt x="19690" y="85212"/>
                  </a:lnTo>
                  <a:lnTo>
                    <a:pt x="20080" y="81449"/>
                  </a:lnTo>
                  <a:lnTo>
                    <a:pt x="20502" y="85212"/>
                  </a:lnTo>
                  <a:lnTo>
                    <a:pt x="20080" y="89142"/>
                  </a:lnTo>
                  <a:moveTo>
                    <a:pt x="21065" y="89142"/>
                  </a:moveTo>
                  <a:lnTo>
                    <a:pt x="20643" y="85212"/>
                  </a:lnTo>
                  <a:lnTo>
                    <a:pt x="21065" y="81449"/>
                  </a:lnTo>
                  <a:lnTo>
                    <a:pt x="21471" y="85212"/>
                  </a:lnTo>
                  <a:lnTo>
                    <a:pt x="21065" y="89142"/>
                  </a:lnTo>
                  <a:moveTo>
                    <a:pt x="22034" y="89142"/>
                  </a:moveTo>
                  <a:lnTo>
                    <a:pt x="21612" y="85212"/>
                  </a:lnTo>
                  <a:lnTo>
                    <a:pt x="22034" y="81449"/>
                  </a:lnTo>
                  <a:lnTo>
                    <a:pt x="22424" y="85212"/>
                  </a:lnTo>
                  <a:lnTo>
                    <a:pt x="22034" y="89142"/>
                  </a:lnTo>
                  <a:moveTo>
                    <a:pt x="22987" y="89142"/>
                  </a:moveTo>
                  <a:lnTo>
                    <a:pt x="22565" y="85212"/>
                  </a:lnTo>
                  <a:lnTo>
                    <a:pt x="22987" y="81449"/>
                  </a:lnTo>
                  <a:lnTo>
                    <a:pt x="23393" y="85212"/>
                  </a:lnTo>
                  <a:lnTo>
                    <a:pt x="22987" y="89142"/>
                  </a:lnTo>
                  <a:moveTo>
                    <a:pt x="23956" y="89142"/>
                  </a:moveTo>
                  <a:lnTo>
                    <a:pt x="23534" y="85212"/>
                  </a:lnTo>
                  <a:lnTo>
                    <a:pt x="23956" y="81449"/>
                  </a:lnTo>
                  <a:lnTo>
                    <a:pt x="24346" y="85212"/>
                  </a:lnTo>
                  <a:lnTo>
                    <a:pt x="23956" y="89142"/>
                  </a:lnTo>
                  <a:moveTo>
                    <a:pt x="24909" y="89142"/>
                  </a:moveTo>
                  <a:lnTo>
                    <a:pt x="24487" y="85212"/>
                  </a:lnTo>
                  <a:lnTo>
                    <a:pt x="24909" y="81449"/>
                  </a:lnTo>
                  <a:lnTo>
                    <a:pt x="25315" y="85212"/>
                  </a:lnTo>
                  <a:lnTo>
                    <a:pt x="24909" y="89142"/>
                  </a:lnTo>
                  <a:moveTo>
                    <a:pt x="25878" y="89142"/>
                  </a:moveTo>
                  <a:lnTo>
                    <a:pt x="25456" y="85212"/>
                  </a:lnTo>
                  <a:lnTo>
                    <a:pt x="25878" y="81449"/>
                  </a:lnTo>
                  <a:lnTo>
                    <a:pt x="26300" y="85212"/>
                  </a:lnTo>
                  <a:lnTo>
                    <a:pt x="25878" y="89142"/>
                  </a:lnTo>
                  <a:moveTo>
                    <a:pt x="26831" y="89142"/>
                  </a:moveTo>
                  <a:lnTo>
                    <a:pt x="26440" y="85212"/>
                  </a:lnTo>
                  <a:lnTo>
                    <a:pt x="26831" y="81449"/>
                  </a:lnTo>
                  <a:lnTo>
                    <a:pt x="27253" y="85212"/>
                  </a:lnTo>
                  <a:lnTo>
                    <a:pt x="26831" y="89142"/>
                  </a:lnTo>
                  <a:moveTo>
                    <a:pt x="27800" y="89142"/>
                  </a:moveTo>
                  <a:lnTo>
                    <a:pt x="27394" y="85212"/>
                  </a:lnTo>
                  <a:lnTo>
                    <a:pt x="27800" y="81449"/>
                  </a:lnTo>
                  <a:lnTo>
                    <a:pt x="28222" y="85212"/>
                  </a:lnTo>
                  <a:lnTo>
                    <a:pt x="27800" y="89142"/>
                  </a:lnTo>
                  <a:moveTo>
                    <a:pt x="28753" y="89142"/>
                  </a:moveTo>
                  <a:lnTo>
                    <a:pt x="28363" y="85212"/>
                  </a:lnTo>
                  <a:lnTo>
                    <a:pt x="28753" y="81449"/>
                  </a:lnTo>
                  <a:lnTo>
                    <a:pt x="29175" y="85212"/>
                  </a:lnTo>
                  <a:lnTo>
                    <a:pt x="28753" y="89142"/>
                  </a:lnTo>
                  <a:moveTo>
                    <a:pt x="29722" y="89142"/>
                  </a:moveTo>
                  <a:lnTo>
                    <a:pt x="29316" y="85212"/>
                  </a:lnTo>
                  <a:lnTo>
                    <a:pt x="29722" y="81449"/>
                  </a:lnTo>
                  <a:lnTo>
                    <a:pt x="30144" y="85212"/>
                  </a:lnTo>
                  <a:lnTo>
                    <a:pt x="29722" y="89142"/>
                  </a:lnTo>
                  <a:moveTo>
                    <a:pt x="30675" y="89142"/>
                  </a:moveTo>
                  <a:lnTo>
                    <a:pt x="30285" y="85212"/>
                  </a:lnTo>
                  <a:lnTo>
                    <a:pt x="30675" y="81449"/>
                  </a:lnTo>
                  <a:lnTo>
                    <a:pt x="31097" y="85212"/>
                  </a:lnTo>
                  <a:lnTo>
                    <a:pt x="30675" y="89142"/>
                  </a:lnTo>
                  <a:moveTo>
                    <a:pt x="31644" y="89142"/>
                  </a:moveTo>
                  <a:lnTo>
                    <a:pt x="31238" y="85212"/>
                  </a:lnTo>
                  <a:lnTo>
                    <a:pt x="31644" y="81449"/>
                  </a:lnTo>
                  <a:lnTo>
                    <a:pt x="32066" y="85212"/>
                  </a:lnTo>
                  <a:lnTo>
                    <a:pt x="31644" y="89142"/>
                  </a:lnTo>
                  <a:moveTo>
                    <a:pt x="32629" y="89142"/>
                  </a:moveTo>
                  <a:lnTo>
                    <a:pt x="32207" y="85212"/>
                  </a:lnTo>
                  <a:lnTo>
                    <a:pt x="32629" y="81449"/>
                  </a:lnTo>
                  <a:lnTo>
                    <a:pt x="33019" y="85212"/>
                  </a:lnTo>
                  <a:lnTo>
                    <a:pt x="32629" y="89142"/>
                  </a:lnTo>
                  <a:moveTo>
                    <a:pt x="33582" y="89142"/>
                  </a:moveTo>
                  <a:lnTo>
                    <a:pt x="33160" y="85212"/>
                  </a:lnTo>
                  <a:lnTo>
                    <a:pt x="33582" y="81449"/>
                  </a:lnTo>
                  <a:lnTo>
                    <a:pt x="33988" y="85212"/>
                  </a:lnTo>
                  <a:lnTo>
                    <a:pt x="33582" y="89142"/>
                  </a:lnTo>
                  <a:moveTo>
                    <a:pt x="34551" y="89142"/>
                  </a:moveTo>
                  <a:lnTo>
                    <a:pt x="34129" y="85212"/>
                  </a:lnTo>
                  <a:lnTo>
                    <a:pt x="34551" y="81449"/>
                  </a:lnTo>
                  <a:lnTo>
                    <a:pt x="34942" y="85212"/>
                  </a:lnTo>
                  <a:lnTo>
                    <a:pt x="34551" y="89142"/>
                  </a:lnTo>
                  <a:moveTo>
                    <a:pt x="35504" y="89142"/>
                  </a:moveTo>
                  <a:lnTo>
                    <a:pt x="35082" y="85212"/>
                  </a:lnTo>
                  <a:lnTo>
                    <a:pt x="35504" y="81449"/>
                  </a:lnTo>
                  <a:lnTo>
                    <a:pt x="35910" y="85212"/>
                  </a:lnTo>
                  <a:lnTo>
                    <a:pt x="35504" y="89142"/>
                  </a:lnTo>
                  <a:moveTo>
                    <a:pt x="36473" y="89142"/>
                  </a:moveTo>
                  <a:lnTo>
                    <a:pt x="36051" y="85212"/>
                  </a:lnTo>
                  <a:lnTo>
                    <a:pt x="36473" y="81449"/>
                  </a:lnTo>
                  <a:lnTo>
                    <a:pt x="36864" y="85212"/>
                  </a:lnTo>
                  <a:lnTo>
                    <a:pt x="36473" y="89142"/>
                  </a:lnTo>
                  <a:moveTo>
                    <a:pt x="37426" y="89142"/>
                  </a:moveTo>
                  <a:lnTo>
                    <a:pt x="37004" y="85212"/>
                  </a:lnTo>
                  <a:lnTo>
                    <a:pt x="37426" y="81449"/>
                  </a:lnTo>
                  <a:lnTo>
                    <a:pt x="37848" y="85212"/>
                  </a:lnTo>
                  <a:lnTo>
                    <a:pt x="37426" y="89142"/>
                  </a:lnTo>
                  <a:moveTo>
                    <a:pt x="38395" y="89142"/>
                  </a:moveTo>
                  <a:lnTo>
                    <a:pt x="37989" y="85212"/>
                  </a:lnTo>
                  <a:lnTo>
                    <a:pt x="38395" y="81449"/>
                  </a:lnTo>
                  <a:lnTo>
                    <a:pt x="38817" y="85212"/>
                  </a:lnTo>
                  <a:lnTo>
                    <a:pt x="38395" y="89142"/>
                  </a:lnTo>
                  <a:moveTo>
                    <a:pt x="39348" y="89142"/>
                  </a:moveTo>
                  <a:lnTo>
                    <a:pt x="38958" y="85212"/>
                  </a:lnTo>
                  <a:lnTo>
                    <a:pt x="39348" y="81449"/>
                  </a:lnTo>
                  <a:lnTo>
                    <a:pt x="39770" y="85212"/>
                  </a:lnTo>
                  <a:lnTo>
                    <a:pt x="39348" y="89142"/>
                  </a:lnTo>
                  <a:moveTo>
                    <a:pt x="1312" y="84627"/>
                  </a:moveTo>
                  <a:lnTo>
                    <a:pt x="921" y="80864"/>
                  </a:lnTo>
                  <a:lnTo>
                    <a:pt x="1312" y="76933"/>
                  </a:lnTo>
                  <a:lnTo>
                    <a:pt x="1734" y="80864"/>
                  </a:lnTo>
                  <a:lnTo>
                    <a:pt x="1312" y="84627"/>
                  </a:lnTo>
                  <a:moveTo>
                    <a:pt x="2281" y="84627"/>
                  </a:moveTo>
                  <a:lnTo>
                    <a:pt x="1875" y="80864"/>
                  </a:lnTo>
                  <a:lnTo>
                    <a:pt x="2281" y="76933"/>
                  </a:lnTo>
                  <a:lnTo>
                    <a:pt x="2703" y="80864"/>
                  </a:lnTo>
                  <a:lnTo>
                    <a:pt x="2281" y="84627"/>
                  </a:lnTo>
                  <a:moveTo>
                    <a:pt x="3266" y="84627"/>
                  </a:moveTo>
                  <a:lnTo>
                    <a:pt x="2844" y="80864"/>
                  </a:lnTo>
                  <a:lnTo>
                    <a:pt x="3266" y="76933"/>
                  </a:lnTo>
                  <a:lnTo>
                    <a:pt x="3656" y="80864"/>
                  </a:lnTo>
                  <a:lnTo>
                    <a:pt x="3266" y="84627"/>
                  </a:lnTo>
                  <a:moveTo>
                    <a:pt x="4219" y="84627"/>
                  </a:moveTo>
                  <a:lnTo>
                    <a:pt x="3797" y="80864"/>
                  </a:lnTo>
                  <a:lnTo>
                    <a:pt x="4219" y="76933"/>
                  </a:lnTo>
                  <a:lnTo>
                    <a:pt x="4609" y="80864"/>
                  </a:lnTo>
                  <a:lnTo>
                    <a:pt x="4219" y="84627"/>
                  </a:lnTo>
                  <a:moveTo>
                    <a:pt x="5172" y="84627"/>
                  </a:moveTo>
                  <a:lnTo>
                    <a:pt x="4750" y="80864"/>
                  </a:lnTo>
                  <a:lnTo>
                    <a:pt x="5172" y="76933"/>
                  </a:lnTo>
                  <a:lnTo>
                    <a:pt x="5578" y="80864"/>
                  </a:lnTo>
                  <a:lnTo>
                    <a:pt x="5172" y="84627"/>
                  </a:lnTo>
                  <a:moveTo>
                    <a:pt x="6141" y="84627"/>
                  </a:moveTo>
                  <a:lnTo>
                    <a:pt x="5719" y="80864"/>
                  </a:lnTo>
                  <a:lnTo>
                    <a:pt x="6141" y="76933"/>
                  </a:lnTo>
                  <a:lnTo>
                    <a:pt x="6532" y="80864"/>
                  </a:lnTo>
                  <a:lnTo>
                    <a:pt x="6141" y="84627"/>
                  </a:lnTo>
                  <a:moveTo>
                    <a:pt x="7094" y="84627"/>
                  </a:moveTo>
                  <a:lnTo>
                    <a:pt x="6672" y="80864"/>
                  </a:lnTo>
                  <a:lnTo>
                    <a:pt x="7094" y="76933"/>
                  </a:lnTo>
                  <a:lnTo>
                    <a:pt x="7500" y="80864"/>
                  </a:lnTo>
                  <a:lnTo>
                    <a:pt x="7094" y="84627"/>
                  </a:lnTo>
                  <a:moveTo>
                    <a:pt x="8063" y="84627"/>
                  </a:moveTo>
                  <a:lnTo>
                    <a:pt x="7641" y="80864"/>
                  </a:lnTo>
                  <a:lnTo>
                    <a:pt x="8063" y="76933"/>
                  </a:lnTo>
                  <a:lnTo>
                    <a:pt x="8454" y="80864"/>
                  </a:lnTo>
                  <a:lnTo>
                    <a:pt x="8063" y="84627"/>
                  </a:lnTo>
                  <a:moveTo>
                    <a:pt x="9016" y="84627"/>
                  </a:moveTo>
                  <a:lnTo>
                    <a:pt x="8626" y="80864"/>
                  </a:lnTo>
                  <a:lnTo>
                    <a:pt x="9016" y="76933"/>
                  </a:lnTo>
                  <a:lnTo>
                    <a:pt x="9438" y="80864"/>
                  </a:lnTo>
                  <a:lnTo>
                    <a:pt x="9016" y="84627"/>
                  </a:lnTo>
                  <a:moveTo>
                    <a:pt x="9985" y="84627"/>
                  </a:moveTo>
                  <a:lnTo>
                    <a:pt x="9579" y="80864"/>
                  </a:lnTo>
                  <a:lnTo>
                    <a:pt x="9985" y="76933"/>
                  </a:lnTo>
                  <a:lnTo>
                    <a:pt x="10407" y="80864"/>
                  </a:lnTo>
                  <a:lnTo>
                    <a:pt x="9985" y="84627"/>
                  </a:lnTo>
                  <a:moveTo>
                    <a:pt x="10938" y="84627"/>
                  </a:moveTo>
                  <a:lnTo>
                    <a:pt x="10548" y="80864"/>
                  </a:lnTo>
                  <a:lnTo>
                    <a:pt x="10938" y="76933"/>
                  </a:lnTo>
                  <a:lnTo>
                    <a:pt x="11360" y="80864"/>
                  </a:lnTo>
                  <a:lnTo>
                    <a:pt x="10938" y="84627"/>
                  </a:lnTo>
                  <a:moveTo>
                    <a:pt x="11907" y="84627"/>
                  </a:moveTo>
                  <a:lnTo>
                    <a:pt x="11501" y="80864"/>
                  </a:lnTo>
                  <a:lnTo>
                    <a:pt x="11907" y="76933"/>
                  </a:lnTo>
                  <a:lnTo>
                    <a:pt x="12329" y="80864"/>
                  </a:lnTo>
                  <a:lnTo>
                    <a:pt x="11907" y="84627"/>
                  </a:lnTo>
                  <a:moveTo>
                    <a:pt x="12861" y="84627"/>
                  </a:moveTo>
                  <a:lnTo>
                    <a:pt x="12470" y="80864"/>
                  </a:lnTo>
                  <a:lnTo>
                    <a:pt x="12861" y="76933"/>
                  </a:lnTo>
                  <a:lnTo>
                    <a:pt x="13282" y="80864"/>
                  </a:lnTo>
                  <a:lnTo>
                    <a:pt x="12861" y="84627"/>
                  </a:lnTo>
                  <a:moveTo>
                    <a:pt x="13829" y="84627"/>
                  </a:moveTo>
                  <a:lnTo>
                    <a:pt x="13423" y="80864"/>
                  </a:lnTo>
                  <a:lnTo>
                    <a:pt x="13829" y="76933"/>
                  </a:lnTo>
                  <a:lnTo>
                    <a:pt x="14251" y="80864"/>
                  </a:lnTo>
                  <a:lnTo>
                    <a:pt x="13829" y="84627"/>
                  </a:lnTo>
                  <a:moveTo>
                    <a:pt x="14814" y="84627"/>
                  </a:moveTo>
                  <a:lnTo>
                    <a:pt x="14392" y="80864"/>
                  </a:lnTo>
                  <a:lnTo>
                    <a:pt x="14814" y="76933"/>
                  </a:lnTo>
                  <a:lnTo>
                    <a:pt x="15205" y="80864"/>
                  </a:lnTo>
                  <a:lnTo>
                    <a:pt x="14814" y="84627"/>
                  </a:lnTo>
                  <a:moveTo>
                    <a:pt x="15767" y="84627"/>
                  </a:moveTo>
                  <a:lnTo>
                    <a:pt x="15345" y="80864"/>
                  </a:lnTo>
                  <a:lnTo>
                    <a:pt x="15767" y="76933"/>
                  </a:lnTo>
                  <a:lnTo>
                    <a:pt x="16173" y="80864"/>
                  </a:lnTo>
                  <a:lnTo>
                    <a:pt x="15767" y="84627"/>
                  </a:lnTo>
                  <a:moveTo>
                    <a:pt x="16736" y="84627"/>
                  </a:moveTo>
                  <a:lnTo>
                    <a:pt x="16314" y="80864"/>
                  </a:lnTo>
                  <a:lnTo>
                    <a:pt x="16736" y="76933"/>
                  </a:lnTo>
                  <a:lnTo>
                    <a:pt x="17127" y="80864"/>
                  </a:lnTo>
                  <a:lnTo>
                    <a:pt x="16736" y="84627"/>
                  </a:lnTo>
                  <a:moveTo>
                    <a:pt x="17689" y="84627"/>
                  </a:moveTo>
                  <a:lnTo>
                    <a:pt x="17267" y="80864"/>
                  </a:lnTo>
                  <a:lnTo>
                    <a:pt x="17689" y="76933"/>
                  </a:lnTo>
                  <a:lnTo>
                    <a:pt x="18096" y="80864"/>
                  </a:lnTo>
                  <a:lnTo>
                    <a:pt x="17689" y="84627"/>
                  </a:lnTo>
                  <a:moveTo>
                    <a:pt x="18658" y="84627"/>
                  </a:moveTo>
                  <a:lnTo>
                    <a:pt x="18236" y="80864"/>
                  </a:lnTo>
                  <a:lnTo>
                    <a:pt x="18658" y="76933"/>
                  </a:lnTo>
                  <a:lnTo>
                    <a:pt x="19049" y="80864"/>
                  </a:lnTo>
                  <a:lnTo>
                    <a:pt x="18658" y="84627"/>
                  </a:lnTo>
                  <a:moveTo>
                    <a:pt x="19611" y="84627"/>
                  </a:moveTo>
                  <a:lnTo>
                    <a:pt x="19189" y="80864"/>
                  </a:lnTo>
                  <a:lnTo>
                    <a:pt x="19611" y="76933"/>
                  </a:lnTo>
                  <a:lnTo>
                    <a:pt x="20018" y="80864"/>
                  </a:lnTo>
                  <a:lnTo>
                    <a:pt x="19611" y="84627"/>
                  </a:lnTo>
                  <a:moveTo>
                    <a:pt x="20580" y="84627"/>
                  </a:moveTo>
                  <a:lnTo>
                    <a:pt x="20174" y="80864"/>
                  </a:lnTo>
                  <a:lnTo>
                    <a:pt x="20580" y="76933"/>
                  </a:lnTo>
                  <a:lnTo>
                    <a:pt x="21002" y="80864"/>
                  </a:lnTo>
                  <a:lnTo>
                    <a:pt x="20580" y="84627"/>
                  </a:lnTo>
                  <a:moveTo>
                    <a:pt x="21534" y="84627"/>
                  </a:moveTo>
                  <a:lnTo>
                    <a:pt x="21143" y="80864"/>
                  </a:lnTo>
                  <a:lnTo>
                    <a:pt x="21534" y="76933"/>
                  </a:lnTo>
                  <a:lnTo>
                    <a:pt x="21955" y="80864"/>
                  </a:lnTo>
                  <a:lnTo>
                    <a:pt x="21534" y="84627"/>
                  </a:lnTo>
                  <a:moveTo>
                    <a:pt x="22502" y="84627"/>
                  </a:moveTo>
                  <a:lnTo>
                    <a:pt x="22096" y="80864"/>
                  </a:lnTo>
                  <a:lnTo>
                    <a:pt x="22502" y="76933"/>
                  </a:lnTo>
                  <a:lnTo>
                    <a:pt x="22924" y="80864"/>
                  </a:lnTo>
                  <a:lnTo>
                    <a:pt x="22502" y="84627"/>
                  </a:lnTo>
                  <a:moveTo>
                    <a:pt x="23456" y="84627"/>
                  </a:moveTo>
                  <a:lnTo>
                    <a:pt x="23065" y="80864"/>
                  </a:lnTo>
                  <a:lnTo>
                    <a:pt x="23456" y="76933"/>
                  </a:lnTo>
                  <a:lnTo>
                    <a:pt x="23878" y="80864"/>
                  </a:lnTo>
                  <a:lnTo>
                    <a:pt x="23456" y="84627"/>
                  </a:lnTo>
                  <a:moveTo>
                    <a:pt x="24425" y="84627"/>
                  </a:moveTo>
                  <a:lnTo>
                    <a:pt x="24018" y="80864"/>
                  </a:lnTo>
                  <a:lnTo>
                    <a:pt x="24425" y="76933"/>
                  </a:lnTo>
                  <a:lnTo>
                    <a:pt x="24846" y="80864"/>
                  </a:lnTo>
                  <a:lnTo>
                    <a:pt x="24425" y="84627"/>
                  </a:lnTo>
                  <a:moveTo>
                    <a:pt x="25378" y="84627"/>
                  </a:moveTo>
                  <a:lnTo>
                    <a:pt x="24987" y="80864"/>
                  </a:lnTo>
                  <a:lnTo>
                    <a:pt x="25378" y="76933"/>
                  </a:lnTo>
                  <a:lnTo>
                    <a:pt x="25800" y="80864"/>
                  </a:lnTo>
                  <a:lnTo>
                    <a:pt x="25378" y="84627"/>
                  </a:lnTo>
                  <a:moveTo>
                    <a:pt x="26362" y="84627"/>
                  </a:moveTo>
                  <a:lnTo>
                    <a:pt x="25940" y="80864"/>
                  </a:lnTo>
                  <a:lnTo>
                    <a:pt x="26362" y="76933"/>
                  </a:lnTo>
                  <a:lnTo>
                    <a:pt x="26769" y="80864"/>
                  </a:lnTo>
                  <a:lnTo>
                    <a:pt x="26362" y="84627"/>
                  </a:lnTo>
                  <a:moveTo>
                    <a:pt x="27331" y="84627"/>
                  </a:moveTo>
                  <a:lnTo>
                    <a:pt x="26909" y="80864"/>
                  </a:lnTo>
                  <a:lnTo>
                    <a:pt x="27331" y="76933"/>
                  </a:lnTo>
                  <a:lnTo>
                    <a:pt x="27722" y="80864"/>
                  </a:lnTo>
                  <a:lnTo>
                    <a:pt x="27331" y="84627"/>
                  </a:lnTo>
                  <a:moveTo>
                    <a:pt x="28284" y="84627"/>
                  </a:moveTo>
                  <a:lnTo>
                    <a:pt x="27863" y="80864"/>
                  </a:lnTo>
                  <a:lnTo>
                    <a:pt x="28284" y="76933"/>
                  </a:lnTo>
                  <a:lnTo>
                    <a:pt x="28691" y="80864"/>
                  </a:lnTo>
                  <a:lnTo>
                    <a:pt x="28284" y="84627"/>
                  </a:lnTo>
                  <a:moveTo>
                    <a:pt x="29253" y="84627"/>
                  </a:moveTo>
                  <a:lnTo>
                    <a:pt x="28831" y="80864"/>
                  </a:lnTo>
                  <a:lnTo>
                    <a:pt x="29253" y="76933"/>
                  </a:lnTo>
                  <a:lnTo>
                    <a:pt x="29644" y="80864"/>
                  </a:lnTo>
                  <a:lnTo>
                    <a:pt x="29253" y="84627"/>
                  </a:lnTo>
                  <a:moveTo>
                    <a:pt x="30207" y="84627"/>
                  </a:moveTo>
                  <a:lnTo>
                    <a:pt x="29785" y="80864"/>
                  </a:lnTo>
                  <a:lnTo>
                    <a:pt x="30207" y="76933"/>
                  </a:lnTo>
                  <a:lnTo>
                    <a:pt x="30613" y="80864"/>
                  </a:lnTo>
                  <a:lnTo>
                    <a:pt x="30207" y="84627"/>
                  </a:lnTo>
                  <a:moveTo>
                    <a:pt x="31175" y="84627"/>
                  </a:moveTo>
                  <a:lnTo>
                    <a:pt x="30754" y="80864"/>
                  </a:lnTo>
                  <a:lnTo>
                    <a:pt x="31175" y="76933"/>
                  </a:lnTo>
                  <a:lnTo>
                    <a:pt x="31566" y="80864"/>
                  </a:lnTo>
                  <a:lnTo>
                    <a:pt x="31175" y="84627"/>
                  </a:lnTo>
                  <a:moveTo>
                    <a:pt x="32129" y="84627"/>
                  </a:moveTo>
                  <a:lnTo>
                    <a:pt x="31738" y="80864"/>
                  </a:lnTo>
                  <a:lnTo>
                    <a:pt x="32129" y="76933"/>
                  </a:lnTo>
                  <a:lnTo>
                    <a:pt x="32551" y="80864"/>
                  </a:lnTo>
                  <a:lnTo>
                    <a:pt x="32129" y="84627"/>
                  </a:lnTo>
                  <a:moveTo>
                    <a:pt x="33098" y="84627"/>
                  </a:moveTo>
                  <a:lnTo>
                    <a:pt x="32691" y="80864"/>
                  </a:lnTo>
                  <a:lnTo>
                    <a:pt x="33098" y="76933"/>
                  </a:lnTo>
                  <a:lnTo>
                    <a:pt x="33519" y="80864"/>
                  </a:lnTo>
                  <a:lnTo>
                    <a:pt x="33098" y="84627"/>
                  </a:lnTo>
                  <a:moveTo>
                    <a:pt x="34051" y="84627"/>
                  </a:moveTo>
                  <a:lnTo>
                    <a:pt x="33660" y="80864"/>
                  </a:lnTo>
                  <a:lnTo>
                    <a:pt x="34051" y="76933"/>
                  </a:lnTo>
                  <a:lnTo>
                    <a:pt x="34473" y="80864"/>
                  </a:lnTo>
                  <a:lnTo>
                    <a:pt x="34051" y="84627"/>
                  </a:lnTo>
                  <a:moveTo>
                    <a:pt x="35020" y="84627"/>
                  </a:moveTo>
                  <a:lnTo>
                    <a:pt x="34613" y="80864"/>
                  </a:lnTo>
                  <a:lnTo>
                    <a:pt x="35020" y="76933"/>
                  </a:lnTo>
                  <a:lnTo>
                    <a:pt x="35442" y="80864"/>
                  </a:lnTo>
                  <a:lnTo>
                    <a:pt x="35020" y="84627"/>
                  </a:lnTo>
                  <a:moveTo>
                    <a:pt x="35973" y="84627"/>
                  </a:moveTo>
                  <a:lnTo>
                    <a:pt x="35582" y="80864"/>
                  </a:lnTo>
                  <a:lnTo>
                    <a:pt x="35973" y="76933"/>
                  </a:lnTo>
                  <a:lnTo>
                    <a:pt x="36395" y="80864"/>
                  </a:lnTo>
                  <a:lnTo>
                    <a:pt x="35973" y="84627"/>
                  </a:lnTo>
                  <a:moveTo>
                    <a:pt x="36942" y="84627"/>
                  </a:moveTo>
                  <a:lnTo>
                    <a:pt x="36536" y="80864"/>
                  </a:lnTo>
                  <a:lnTo>
                    <a:pt x="36942" y="76933"/>
                  </a:lnTo>
                  <a:lnTo>
                    <a:pt x="37364" y="80864"/>
                  </a:lnTo>
                  <a:lnTo>
                    <a:pt x="36942" y="84627"/>
                  </a:lnTo>
                  <a:moveTo>
                    <a:pt x="37926" y="84627"/>
                  </a:moveTo>
                  <a:lnTo>
                    <a:pt x="37504" y="80864"/>
                  </a:lnTo>
                  <a:lnTo>
                    <a:pt x="37926" y="76933"/>
                  </a:lnTo>
                  <a:lnTo>
                    <a:pt x="38317" y="80864"/>
                  </a:lnTo>
                  <a:lnTo>
                    <a:pt x="37926" y="84627"/>
                  </a:lnTo>
                  <a:moveTo>
                    <a:pt x="38880" y="84627"/>
                  </a:moveTo>
                  <a:lnTo>
                    <a:pt x="38458" y="80864"/>
                  </a:lnTo>
                  <a:lnTo>
                    <a:pt x="38880" y="76933"/>
                  </a:lnTo>
                  <a:lnTo>
                    <a:pt x="39286" y="80864"/>
                  </a:lnTo>
                  <a:lnTo>
                    <a:pt x="38880" y="84627"/>
                  </a:lnTo>
                  <a:moveTo>
                    <a:pt x="843" y="80111"/>
                  </a:moveTo>
                  <a:lnTo>
                    <a:pt x="421" y="76348"/>
                  </a:lnTo>
                  <a:lnTo>
                    <a:pt x="843" y="72585"/>
                  </a:lnTo>
                  <a:lnTo>
                    <a:pt x="1250" y="76348"/>
                  </a:lnTo>
                  <a:lnTo>
                    <a:pt x="843" y="80111"/>
                  </a:lnTo>
                  <a:moveTo>
                    <a:pt x="1812" y="80111"/>
                  </a:moveTo>
                  <a:lnTo>
                    <a:pt x="1390" y="76348"/>
                  </a:lnTo>
                  <a:lnTo>
                    <a:pt x="1812" y="72585"/>
                  </a:lnTo>
                  <a:lnTo>
                    <a:pt x="2203" y="76348"/>
                  </a:lnTo>
                  <a:lnTo>
                    <a:pt x="1812" y="80111"/>
                  </a:lnTo>
                  <a:moveTo>
                    <a:pt x="2765" y="80111"/>
                  </a:moveTo>
                  <a:lnTo>
                    <a:pt x="2344" y="76348"/>
                  </a:lnTo>
                  <a:lnTo>
                    <a:pt x="2765" y="72585"/>
                  </a:lnTo>
                  <a:lnTo>
                    <a:pt x="3187" y="76348"/>
                  </a:lnTo>
                  <a:lnTo>
                    <a:pt x="2765" y="80111"/>
                  </a:lnTo>
                  <a:moveTo>
                    <a:pt x="3719" y="80111"/>
                  </a:moveTo>
                  <a:lnTo>
                    <a:pt x="3328" y="76348"/>
                  </a:lnTo>
                  <a:lnTo>
                    <a:pt x="3719" y="72585"/>
                  </a:lnTo>
                  <a:lnTo>
                    <a:pt x="4141" y="76348"/>
                  </a:lnTo>
                  <a:lnTo>
                    <a:pt x="3719" y="80111"/>
                  </a:lnTo>
                  <a:moveTo>
                    <a:pt x="4688" y="80111"/>
                  </a:moveTo>
                  <a:lnTo>
                    <a:pt x="4281" y="76348"/>
                  </a:lnTo>
                  <a:lnTo>
                    <a:pt x="4688" y="72585"/>
                  </a:lnTo>
                  <a:lnTo>
                    <a:pt x="5110" y="76348"/>
                  </a:lnTo>
                  <a:lnTo>
                    <a:pt x="4688" y="80111"/>
                  </a:lnTo>
                  <a:moveTo>
                    <a:pt x="5641" y="80111"/>
                  </a:moveTo>
                  <a:lnTo>
                    <a:pt x="5250" y="76348"/>
                  </a:lnTo>
                  <a:lnTo>
                    <a:pt x="5641" y="72585"/>
                  </a:lnTo>
                  <a:lnTo>
                    <a:pt x="6063" y="76348"/>
                  </a:lnTo>
                  <a:lnTo>
                    <a:pt x="5641" y="80111"/>
                  </a:lnTo>
                  <a:moveTo>
                    <a:pt x="6610" y="80111"/>
                  </a:moveTo>
                  <a:lnTo>
                    <a:pt x="6203" y="76348"/>
                  </a:lnTo>
                  <a:lnTo>
                    <a:pt x="6610" y="72585"/>
                  </a:lnTo>
                  <a:lnTo>
                    <a:pt x="7032" y="76348"/>
                  </a:lnTo>
                  <a:lnTo>
                    <a:pt x="6610" y="80111"/>
                  </a:lnTo>
                  <a:moveTo>
                    <a:pt x="7563" y="80111"/>
                  </a:moveTo>
                  <a:lnTo>
                    <a:pt x="7172" y="76348"/>
                  </a:lnTo>
                  <a:lnTo>
                    <a:pt x="7563" y="72585"/>
                  </a:lnTo>
                  <a:lnTo>
                    <a:pt x="7985" y="76348"/>
                  </a:lnTo>
                  <a:lnTo>
                    <a:pt x="7563" y="80111"/>
                  </a:lnTo>
                  <a:moveTo>
                    <a:pt x="8532" y="80111"/>
                  </a:moveTo>
                  <a:lnTo>
                    <a:pt x="8126" y="76348"/>
                  </a:lnTo>
                  <a:lnTo>
                    <a:pt x="8532" y="72585"/>
                  </a:lnTo>
                  <a:lnTo>
                    <a:pt x="8954" y="76348"/>
                  </a:lnTo>
                  <a:lnTo>
                    <a:pt x="8532" y="80111"/>
                  </a:lnTo>
                  <a:moveTo>
                    <a:pt x="9516" y="80111"/>
                  </a:moveTo>
                  <a:lnTo>
                    <a:pt x="9094" y="76348"/>
                  </a:lnTo>
                  <a:lnTo>
                    <a:pt x="9516" y="72585"/>
                  </a:lnTo>
                  <a:lnTo>
                    <a:pt x="9907" y="76348"/>
                  </a:lnTo>
                  <a:lnTo>
                    <a:pt x="9516" y="80111"/>
                  </a:lnTo>
                  <a:moveTo>
                    <a:pt x="10470" y="80111"/>
                  </a:moveTo>
                  <a:lnTo>
                    <a:pt x="10048" y="76348"/>
                  </a:lnTo>
                  <a:lnTo>
                    <a:pt x="10470" y="72585"/>
                  </a:lnTo>
                  <a:lnTo>
                    <a:pt x="10876" y="76348"/>
                  </a:lnTo>
                  <a:lnTo>
                    <a:pt x="10470" y="80111"/>
                  </a:lnTo>
                  <a:moveTo>
                    <a:pt x="11438" y="80111"/>
                  </a:moveTo>
                  <a:lnTo>
                    <a:pt x="11017" y="76348"/>
                  </a:lnTo>
                  <a:lnTo>
                    <a:pt x="11438" y="72585"/>
                  </a:lnTo>
                  <a:lnTo>
                    <a:pt x="11829" y="76348"/>
                  </a:lnTo>
                  <a:lnTo>
                    <a:pt x="11438" y="80111"/>
                  </a:lnTo>
                  <a:moveTo>
                    <a:pt x="12392" y="80111"/>
                  </a:moveTo>
                  <a:lnTo>
                    <a:pt x="11970" y="76348"/>
                  </a:lnTo>
                  <a:lnTo>
                    <a:pt x="12392" y="72585"/>
                  </a:lnTo>
                  <a:lnTo>
                    <a:pt x="12798" y="76348"/>
                  </a:lnTo>
                  <a:lnTo>
                    <a:pt x="12392" y="80111"/>
                  </a:lnTo>
                  <a:moveTo>
                    <a:pt x="13361" y="80111"/>
                  </a:moveTo>
                  <a:lnTo>
                    <a:pt x="12939" y="76348"/>
                  </a:lnTo>
                  <a:lnTo>
                    <a:pt x="13361" y="72585"/>
                  </a:lnTo>
                  <a:lnTo>
                    <a:pt x="13751" y="76348"/>
                  </a:lnTo>
                  <a:lnTo>
                    <a:pt x="13361" y="80111"/>
                  </a:lnTo>
                  <a:moveTo>
                    <a:pt x="14314" y="80111"/>
                  </a:moveTo>
                  <a:lnTo>
                    <a:pt x="13892" y="76348"/>
                  </a:lnTo>
                  <a:lnTo>
                    <a:pt x="14314" y="72585"/>
                  </a:lnTo>
                  <a:lnTo>
                    <a:pt x="14736" y="76348"/>
                  </a:lnTo>
                  <a:lnTo>
                    <a:pt x="14314" y="80111"/>
                  </a:lnTo>
                  <a:moveTo>
                    <a:pt x="15283" y="80111"/>
                  </a:moveTo>
                  <a:lnTo>
                    <a:pt x="14876" y="76348"/>
                  </a:lnTo>
                  <a:lnTo>
                    <a:pt x="15283" y="72585"/>
                  </a:lnTo>
                  <a:lnTo>
                    <a:pt x="15705" y="76348"/>
                  </a:lnTo>
                  <a:lnTo>
                    <a:pt x="15283" y="80111"/>
                  </a:lnTo>
                  <a:moveTo>
                    <a:pt x="16236" y="80111"/>
                  </a:moveTo>
                  <a:lnTo>
                    <a:pt x="15845" y="76348"/>
                  </a:lnTo>
                  <a:lnTo>
                    <a:pt x="16236" y="72585"/>
                  </a:lnTo>
                  <a:lnTo>
                    <a:pt x="16658" y="76348"/>
                  </a:lnTo>
                  <a:lnTo>
                    <a:pt x="16236" y="80111"/>
                  </a:lnTo>
                  <a:moveTo>
                    <a:pt x="17205" y="80111"/>
                  </a:moveTo>
                  <a:lnTo>
                    <a:pt x="16799" y="76348"/>
                  </a:lnTo>
                  <a:lnTo>
                    <a:pt x="17205" y="72585"/>
                  </a:lnTo>
                  <a:lnTo>
                    <a:pt x="17627" y="76348"/>
                  </a:lnTo>
                  <a:lnTo>
                    <a:pt x="17205" y="80111"/>
                  </a:lnTo>
                  <a:moveTo>
                    <a:pt x="18158" y="80111"/>
                  </a:moveTo>
                  <a:lnTo>
                    <a:pt x="17767" y="76348"/>
                  </a:lnTo>
                  <a:lnTo>
                    <a:pt x="18158" y="72585"/>
                  </a:lnTo>
                  <a:lnTo>
                    <a:pt x="18580" y="76348"/>
                  </a:lnTo>
                  <a:lnTo>
                    <a:pt x="18158" y="80111"/>
                  </a:lnTo>
                  <a:moveTo>
                    <a:pt x="19127" y="80111"/>
                  </a:moveTo>
                  <a:lnTo>
                    <a:pt x="18721" y="76348"/>
                  </a:lnTo>
                  <a:lnTo>
                    <a:pt x="19127" y="72585"/>
                  </a:lnTo>
                  <a:lnTo>
                    <a:pt x="19549" y="76348"/>
                  </a:lnTo>
                  <a:lnTo>
                    <a:pt x="19127" y="80111"/>
                  </a:lnTo>
                  <a:moveTo>
                    <a:pt x="20080" y="80111"/>
                  </a:moveTo>
                  <a:lnTo>
                    <a:pt x="19690" y="76348"/>
                  </a:lnTo>
                  <a:lnTo>
                    <a:pt x="20080" y="72585"/>
                  </a:lnTo>
                  <a:lnTo>
                    <a:pt x="20502" y="76348"/>
                  </a:lnTo>
                  <a:lnTo>
                    <a:pt x="20080" y="80111"/>
                  </a:lnTo>
                  <a:moveTo>
                    <a:pt x="21065" y="80111"/>
                  </a:moveTo>
                  <a:lnTo>
                    <a:pt x="20643" y="76348"/>
                  </a:lnTo>
                  <a:lnTo>
                    <a:pt x="21065" y="72585"/>
                  </a:lnTo>
                  <a:lnTo>
                    <a:pt x="21471" y="76348"/>
                  </a:lnTo>
                  <a:lnTo>
                    <a:pt x="21065" y="80111"/>
                  </a:lnTo>
                  <a:moveTo>
                    <a:pt x="22034" y="80111"/>
                  </a:moveTo>
                  <a:lnTo>
                    <a:pt x="21612" y="76348"/>
                  </a:lnTo>
                  <a:lnTo>
                    <a:pt x="22034" y="72585"/>
                  </a:lnTo>
                  <a:lnTo>
                    <a:pt x="22424" y="76348"/>
                  </a:lnTo>
                  <a:lnTo>
                    <a:pt x="22034" y="80111"/>
                  </a:lnTo>
                  <a:moveTo>
                    <a:pt x="22987" y="80111"/>
                  </a:moveTo>
                  <a:lnTo>
                    <a:pt x="22565" y="76348"/>
                  </a:lnTo>
                  <a:lnTo>
                    <a:pt x="22987" y="72585"/>
                  </a:lnTo>
                  <a:lnTo>
                    <a:pt x="23393" y="76348"/>
                  </a:lnTo>
                  <a:lnTo>
                    <a:pt x="22987" y="80111"/>
                  </a:lnTo>
                  <a:moveTo>
                    <a:pt x="23956" y="80111"/>
                  </a:moveTo>
                  <a:lnTo>
                    <a:pt x="23534" y="76348"/>
                  </a:lnTo>
                  <a:lnTo>
                    <a:pt x="23956" y="72585"/>
                  </a:lnTo>
                  <a:lnTo>
                    <a:pt x="24346" y="76348"/>
                  </a:lnTo>
                  <a:lnTo>
                    <a:pt x="23956" y="80111"/>
                  </a:lnTo>
                  <a:moveTo>
                    <a:pt x="24909" y="80111"/>
                  </a:moveTo>
                  <a:lnTo>
                    <a:pt x="24487" y="76348"/>
                  </a:lnTo>
                  <a:lnTo>
                    <a:pt x="24909" y="72585"/>
                  </a:lnTo>
                  <a:lnTo>
                    <a:pt x="25315" y="76348"/>
                  </a:lnTo>
                  <a:lnTo>
                    <a:pt x="24909" y="80111"/>
                  </a:lnTo>
                  <a:moveTo>
                    <a:pt x="25878" y="80111"/>
                  </a:moveTo>
                  <a:lnTo>
                    <a:pt x="25456" y="76348"/>
                  </a:lnTo>
                  <a:lnTo>
                    <a:pt x="25878" y="72585"/>
                  </a:lnTo>
                  <a:lnTo>
                    <a:pt x="26300" y="76348"/>
                  </a:lnTo>
                  <a:lnTo>
                    <a:pt x="25878" y="80111"/>
                  </a:lnTo>
                  <a:moveTo>
                    <a:pt x="26831" y="80111"/>
                  </a:moveTo>
                  <a:lnTo>
                    <a:pt x="26440" y="76348"/>
                  </a:lnTo>
                  <a:lnTo>
                    <a:pt x="26831" y="72585"/>
                  </a:lnTo>
                  <a:lnTo>
                    <a:pt x="27253" y="76348"/>
                  </a:lnTo>
                  <a:lnTo>
                    <a:pt x="26831" y="80111"/>
                  </a:lnTo>
                  <a:moveTo>
                    <a:pt x="27800" y="80111"/>
                  </a:moveTo>
                  <a:lnTo>
                    <a:pt x="27394" y="76348"/>
                  </a:lnTo>
                  <a:lnTo>
                    <a:pt x="27800" y="72585"/>
                  </a:lnTo>
                  <a:lnTo>
                    <a:pt x="28222" y="76348"/>
                  </a:lnTo>
                  <a:lnTo>
                    <a:pt x="27800" y="80111"/>
                  </a:lnTo>
                  <a:moveTo>
                    <a:pt x="28753" y="80111"/>
                  </a:moveTo>
                  <a:lnTo>
                    <a:pt x="28363" y="76348"/>
                  </a:lnTo>
                  <a:lnTo>
                    <a:pt x="28753" y="72585"/>
                  </a:lnTo>
                  <a:lnTo>
                    <a:pt x="29175" y="76348"/>
                  </a:lnTo>
                  <a:lnTo>
                    <a:pt x="28753" y="80111"/>
                  </a:lnTo>
                  <a:moveTo>
                    <a:pt x="29722" y="80111"/>
                  </a:moveTo>
                  <a:lnTo>
                    <a:pt x="29316" y="76348"/>
                  </a:lnTo>
                  <a:lnTo>
                    <a:pt x="29722" y="72585"/>
                  </a:lnTo>
                  <a:lnTo>
                    <a:pt x="30144" y="76348"/>
                  </a:lnTo>
                  <a:lnTo>
                    <a:pt x="29722" y="80111"/>
                  </a:lnTo>
                  <a:moveTo>
                    <a:pt x="30675" y="80111"/>
                  </a:moveTo>
                  <a:lnTo>
                    <a:pt x="30285" y="76348"/>
                  </a:lnTo>
                  <a:lnTo>
                    <a:pt x="30675" y="72585"/>
                  </a:lnTo>
                  <a:lnTo>
                    <a:pt x="31097" y="76348"/>
                  </a:lnTo>
                  <a:lnTo>
                    <a:pt x="30675" y="80111"/>
                  </a:lnTo>
                  <a:moveTo>
                    <a:pt x="31644" y="80111"/>
                  </a:moveTo>
                  <a:lnTo>
                    <a:pt x="31238" y="76348"/>
                  </a:lnTo>
                  <a:lnTo>
                    <a:pt x="31644" y="72585"/>
                  </a:lnTo>
                  <a:lnTo>
                    <a:pt x="32066" y="76348"/>
                  </a:lnTo>
                  <a:lnTo>
                    <a:pt x="31644" y="80111"/>
                  </a:lnTo>
                  <a:moveTo>
                    <a:pt x="32629" y="80111"/>
                  </a:moveTo>
                  <a:lnTo>
                    <a:pt x="32207" y="76348"/>
                  </a:lnTo>
                  <a:lnTo>
                    <a:pt x="32629" y="72585"/>
                  </a:lnTo>
                  <a:lnTo>
                    <a:pt x="33019" y="76348"/>
                  </a:lnTo>
                  <a:lnTo>
                    <a:pt x="32629" y="80111"/>
                  </a:lnTo>
                  <a:moveTo>
                    <a:pt x="33582" y="80111"/>
                  </a:moveTo>
                  <a:lnTo>
                    <a:pt x="33160" y="76348"/>
                  </a:lnTo>
                  <a:lnTo>
                    <a:pt x="33582" y="72585"/>
                  </a:lnTo>
                  <a:lnTo>
                    <a:pt x="33988" y="76348"/>
                  </a:lnTo>
                  <a:lnTo>
                    <a:pt x="33582" y="80111"/>
                  </a:lnTo>
                  <a:moveTo>
                    <a:pt x="34551" y="80111"/>
                  </a:moveTo>
                  <a:lnTo>
                    <a:pt x="34129" y="76348"/>
                  </a:lnTo>
                  <a:lnTo>
                    <a:pt x="34551" y="72585"/>
                  </a:lnTo>
                  <a:lnTo>
                    <a:pt x="34942" y="76348"/>
                  </a:lnTo>
                  <a:lnTo>
                    <a:pt x="34551" y="80111"/>
                  </a:lnTo>
                  <a:moveTo>
                    <a:pt x="35504" y="80111"/>
                  </a:moveTo>
                  <a:lnTo>
                    <a:pt x="35082" y="76348"/>
                  </a:lnTo>
                  <a:lnTo>
                    <a:pt x="35504" y="72585"/>
                  </a:lnTo>
                  <a:lnTo>
                    <a:pt x="35910" y="76348"/>
                  </a:lnTo>
                  <a:lnTo>
                    <a:pt x="35504" y="80111"/>
                  </a:lnTo>
                  <a:moveTo>
                    <a:pt x="36473" y="80111"/>
                  </a:moveTo>
                  <a:lnTo>
                    <a:pt x="36051" y="76348"/>
                  </a:lnTo>
                  <a:lnTo>
                    <a:pt x="36473" y="72585"/>
                  </a:lnTo>
                  <a:lnTo>
                    <a:pt x="36864" y="76348"/>
                  </a:lnTo>
                  <a:lnTo>
                    <a:pt x="36473" y="80111"/>
                  </a:lnTo>
                  <a:moveTo>
                    <a:pt x="37426" y="80111"/>
                  </a:moveTo>
                  <a:lnTo>
                    <a:pt x="37004" y="76348"/>
                  </a:lnTo>
                  <a:lnTo>
                    <a:pt x="37426" y="72585"/>
                  </a:lnTo>
                  <a:lnTo>
                    <a:pt x="37848" y="76348"/>
                  </a:lnTo>
                  <a:lnTo>
                    <a:pt x="37426" y="80111"/>
                  </a:lnTo>
                  <a:moveTo>
                    <a:pt x="38395" y="80111"/>
                  </a:moveTo>
                  <a:lnTo>
                    <a:pt x="37989" y="76348"/>
                  </a:lnTo>
                  <a:lnTo>
                    <a:pt x="38395" y="72585"/>
                  </a:lnTo>
                  <a:lnTo>
                    <a:pt x="38817" y="76348"/>
                  </a:lnTo>
                  <a:lnTo>
                    <a:pt x="38395" y="80111"/>
                  </a:lnTo>
                  <a:moveTo>
                    <a:pt x="39348" y="80111"/>
                  </a:moveTo>
                  <a:lnTo>
                    <a:pt x="38958" y="76348"/>
                  </a:lnTo>
                  <a:lnTo>
                    <a:pt x="39348" y="72585"/>
                  </a:lnTo>
                  <a:lnTo>
                    <a:pt x="39770" y="76348"/>
                  </a:lnTo>
                  <a:lnTo>
                    <a:pt x="39348" y="80111"/>
                  </a:lnTo>
                  <a:moveTo>
                    <a:pt x="1312" y="75679"/>
                  </a:moveTo>
                  <a:lnTo>
                    <a:pt x="921" y="71832"/>
                  </a:lnTo>
                  <a:lnTo>
                    <a:pt x="1312" y="68069"/>
                  </a:lnTo>
                  <a:lnTo>
                    <a:pt x="1734" y="71832"/>
                  </a:lnTo>
                  <a:lnTo>
                    <a:pt x="1312" y="75679"/>
                  </a:lnTo>
                  <a:moveTo>
                    <a:pt x="2281" y="75679"/>
                  </a:moveTo>
                  <a:lnTo>
                    <a:pt x="1875" y="71832"/>
                  </a:lnTo>
                  <a:lnTo>
                    <a:pt x="2281" y="68069"/>
                  </a:lnTo>
                  <a:lnTo>
                    <a:pt x="2703" y="71832"/>
                  </a:lnTo>
                  <a:lnTo>
                    <a:pt x="2281" y="75679"/>
                  </a:lnTo>
                  <a:moveTo>
                    <a:pt x="3266" y="75679"/>
                  </a:moveTo>
                  <a:lnTo>
                    <a:pt x="2844" y="71832"/>
                  </a:lnTo>
                  <a:lnTo>
                    <a:pt x="3266" y="68069"/>
                  </a:lnTo>
                  <a:lnTo>
                    <a:pt x="3656" y="71832"/>
                  </a:lnTo>
                  <a:lnTo>
                    <a:pt x="3266" y="75679"/>
                  </a:lnTo>
                  <a:moveTo>
                    <a:pt x="4219" y="75679"/>
                  </a:moveTo>
                  <a:lnTo>
                    <a:pt x="3797" y="71832"/>
                  </a:lnTo>
                  <a:lnTo>
                    <a:pt x="4219" y="68069"/>
                  </a:lnTo>
                  <a:lnTo>
                    <a:pt x="4609" y="71832"/>
                  </a:lnTo>
                  <a:lnTo>
                    <a:pt x="4219" y="75679"/>
                  </a:lnTo>
                  <a:moveTo>
                    <a:pt x="5172" y="75679"/>
                  </a:moveTo>
                  <a:lnTo>
                    <a:pt x="4750" y="71832"/>
                  </a:lnTo>
                  <a:lnTo>
                    <a:pt x="5172" y="68069"/>
                  </a:lnTo>
                  <a:lnTo>
                    <a:pt x="5578" y="71832"/>
                  </a:lnTo>
                  <a:lnTo>
                    <a:pt x="5172" y="75679"/>
                  </a:lnTo>
                  <a:moveTo>
                    <a:pt x="6141" y="75679"/>
                  </a:moveTo>
                  <a:lnTo>
                    <a:pt x="5719" y="71832"/>
                  </a:lnTo>
                  <a:lnTo>
                    <a:pt x="6141" y="68069"/>
                  </a:lnTo>
                  <a:lnTo>
                    <a:pt x="6532" y="71832"/>
                  </a:lnTo>
                  <a:lnTo>
                    <a:pt x="6141" y="75679"/>
                  </a:lnTo>
                  <a:moveTo>
                    <a:pt x="7094" y="75679"/>
                  </a:moveTo>
                  <a:lnTo>
                    <a:pt x="6672" y="71832"/>
                  </a:lnTo>
                  <a:lnTo>
                    <a:pt x="7094" y="68069"/>
                  </a:lnTo>
                  <a:lnTo>
                    <a:pt x="7500" y="71832"/>
                  </a:lnTo>
                  <a:lnTo>
                    <a:pt x="7094" y="75679"/>
                  </a:lnTo>
                  <a:moveTo>
                    <a:pt x="8063" y="75679"/>
                  </a:moveTo>
                  <a:lnTo>
                    <a:pt x="7641" y="71832"/>
                  </a:lnTo>
                  <a:lnTo>
                    <a:pt x="8063" y="68069"/>
                  </a:lnTo>
                  <a:lnTo>
                    <a:pt x="8454" y="71832"/>
                  </a:lnTo>
                  <a:lnTo>
                    <a:pt x="8063" y="75679"/>
                  </a:lnTo>
                  <a:moveTo>
                    <a:pt x="9016" y="75679"/>
                  </a:moveTo>
                  <a:lnTo>
                    <a:pt x="8626" y="71832"/>
                  </a:lnTo>
                  <a:lnTo>
                    <a:pt x="9016" y="68069"/>
                  </a:lnTo>
                  <a:lnTo>
                    <a:pt x="9438" y="71832"/>
                  </a:lnTo>
                  <a:lnTo>
                    <a:pt x="9016" y="75679"/>
                  </a:lnTo>
                  <a:moveTo>
                    <a:pt x="9985" y="75679"/>
                  </a:moveTo>
                  <a:lnTo>
                    <a:pt x="9579" y="71832"/>
                  </a:lnTo>
                  <a:lnTo>
                    <a:pt x="9985" y="68069"/>
                  </a:lnTo>
                  <a:lnTo>
                    <a:pt x="10407" y="71832"/>
                  </a:lnTo>
                  <a:lnTo>
                    <a:pt x="9985" y="75679"/>
                  </a:lnTo>
                  <a:moveTo>
                    <a:pt x="10938" y="75679"/>
                  </a:moveTo>
                  <a:lnTo>
                    <a:pt x="10548" y="71832"/>
                  </a:lnTo>
                  <a:lnTo>
                    <a:pt x="10938" y="68069"/>
                  </a:lnTo>
                  <a:lnTo>
                    <a:pt x="11360" y="71832"/>
                  </a:lnTo>
                  <a:lnTo>
                    <a:pt x="10938" y="75679"/>
                  </a:lnTo>
                  <a:moveTo>
                    <a:pt x="11907" y="75679"/>
                  </a:moveTo>
                  <a:lnTo>
                    <a:pt x="11501" y="71832"/>
                  </a:lnTo>
                  <a:lnTo>
                    <a:pt x="11907" y="68069"/>
                  </a:lnTo>
                  <a:lnTo>
                    <a:pt x="12329" y="71832"/>
                  </a:lnTo>
                  <a:lnTo>
                    <a:pt x="11907" y="75679"/>
                  </a:lnTo>
                  <a:moveTo>
                    <a:pt x="12861" y="75679"/>
                  </a:moveTo>
                  <a:lnTo>
                    <a:pt x="12470" y="71832"/>
                  </a:lnTo>
                  <a:lnTo>
                    <a:pt x="12861" y="68069"/>
                  </a:lnTo>
                  <a:lnTo>
                    <a:pt x="13282" y="71832"/>
                  </a:lnTo>
                  <a:lnTo>
                    <a:pt x="12861" y="75679"/>
                  </a:lnTo>
                  <a:moveTo>
                    <a:pt x="13829" y="75679"/>
                  </a:moveTo>
                  <a:lnTo>
                    <a:pt x="13423" y="71832"/>
                  </a:lnTo>
                  <a:lnTo>
                    <a:pt x="13829" y="68069"/>
                  </a:lnTo>
                  <a:lnTo>
                    <a:pt x="14251" y="71832"/>
                  </a:lnTo>
                  <a:lnTo>
                    <a:pt x="13829" y="75679"/>
                  </a:lnTo>
                  <a:moveTo>
                    <a:pt x="14814" y="75679"/>
                  </a:moveTo>
                  <a:lnTo>
                    <a:pt x="14392" y="71832"/>
                  </a:lnTo>
                  <a:lnTo>
                    <a:pt x="14814" y="68069"/>
                  </a:lnTo>
                  <a:lnTo>
                    <a:pt x="15205" y="71832"/>
                  </a:lnTo>
                  <a:lnTo>
                    <a:pt x="14814" y="75679"/>
                  </a:lnTo>
                  <a:moveTo>
                    <a:pt x="15767" y="75679"/>
                  </a:moveTo>
                  <a:lnTo>
                    <a:pt x="15345" y="71832"/>
                  </a:lnTo>
                  <a:lnTo>
                    <a:pt x="15767" y="68069"/>
                  </a:lnTo>
                  <a:lnTo>
                    <a:pt x="16173" y="71832"/>
                  </a:lnTo>
                  <a:lnTo>
                    <a:pt x="15767" y="75679"/>
                  </a:lnTo>
                  <a:moveTo>
                    <a:pt x="16736" y="75679"/>
                  </a:moveTo>
                  <a:lnTo>
                    <a:pt x="16314" y="71832"/>
                  </a:lnTo>
                  <a:lnTo>
                    <a:pt x="16736" y="68069"/>
                  </a:lnTo>
                  <a:lnTo>
                    <a:pt x="17127" y="71832"/>
                  </a:lnTo>
                  <a:lnTo>
                    <a:pt x="16736" y="75679"/>
                  </a:lnTo>
                  <a:moveTo>
                    <a:pt x="17689" y="75679"/>
                  </a:moveTo>
                  <a:lnTo>
                    <a:pt x="17267" y="71832"/>
                  </a:lnTo>
                  <a:lnTo>
                    <a:pt x="17689" y="68069"/>
                  </a:lnTo>
                  <a:lnTo>
                    <a:pt x="18096" y="71832"/>
                  </a:lnTo>
                  <a:lnTo>
                    <a:pt x="17689" y="75679"/>
                  </a:lnTo>
                  <a:moveTo>
                    <a:pt x="18658" y="75679"/>
                  </a:moveTo>
                  <a:lnTo>
                    <a:pt x="18236" y="71832"/>
                  </a:lnTo>
                  <a:lnTo>
                    <a:pt x="18658" y="68069"/>
                  </a:lnTo>
                  <a:lnTo>
                    <a:pt x="19049" y="71832"/>
                  </a:lnTo>
                  <a:lnTo>
                    <a:pt x="18658" y="75679"/>
                  </a:lnTo>
                  <a:moveTo>
                    <a:pt x="19611" y="75679"/>
                  </a:moveTo>
                  <a:lnTo>
                    <a:pt x="19189" y="71832"/>
                  </a:lnTo>
                  <a:lnTo>
                    <a:pt x="19611" y="68069"/>
                  </a:lnTo>
                  <a:lnTo>
                    <a:pt x="20018" y="71832"/>
                  </a:lnTo>
                  <a:lnTo>
                    <a:pt x="19611" y="75679"/>
                  </a:lnTo>
                  <a:moveTo>
                    <a:pt x="20580" y="75679"/>
                  </a:moveTo>
                  <a:lnTo>
                    <a:pt x="20174" y="71832"/>
                  </a:lnTo>
                  <a:lnTo>
                    <a:pt x="20580" y="68069"/>
                  </a:lnTo>
                  <a:lnTo>
                    <a:pt x="21002" y="71832"/>
                  </a:lnTo>
                  <a:lnTo>
                    <a:pt x="20580" y="75679"/>
                  </a:lnTo>
                  <a:moveTo>
                    <a:pt x="21534" y="75679"/>
                  </a:moveTo>
                  <a:lnTo>
                    <a:pt x="21143" y="71832"/>
                  </a:lnTo>
                  <a:lnTo>
                    <a:pt x="21534" y="68069"/>
                  </a:lnTo>
                  <a:lnTo>
                    <a:pt x="21955" y="71832"/>
                  </a:lnTo>
                  <a:lnTo>
                    <a:pt x="21534" y="75679"/>
                  </a:lnTo>
                  <a:moveTo>
                    <a:pt x="22502" y="75679"/>
                  </a:moveTo>
                  <a:lnTo>
                    <a:pt x="22096" y="71832"/>
                  </a:lnTo>
                  <a:lnTo>
                    <a:pt x="22502" y="68069"/>
                  </a:lnTo>
                  <a:lnTo>
                    <a:pt x="22924" y="71832"/>
                  </a:lnTo>
                  <a:lnTo>
                    <a:pt x="22502" y="75679"/>
                  </a:lnTo>
                  <a:moveTo>
                    <a:pt x="23456" y="75679"/>
                  </a:moveTo>
                  <a:lnTo>
                    <a:pt x="23065" y="71832"/>
                  </a:lnTo>
                  <a:lnTo>
                    <a:pt x="23456" y="68069"/>
                  </a:lnTo>
                  <a:lnTo>
                    <a:pt x="23878" y="71832"/>
                  </a:lnTo>
                  <a:lnTo>
                    <a:pt x="23456" y="75679"/>
                  </a:lnTo>
                  <a:moveTo>
                    <a:pt x="24425" y="75679"/>
                  </a:moveTo>
                  <a:lnTo>
                    <a:pt x="24018" y="71832"/>
                  </a:lnTo>
                  <a:lnTo>
                    <a:pt x="24425" y="68069"/>
                  </a:lnTo>
                  <a:lnTo>
                    <a:pt x="24846" y="71832"/>
                  </a:lnTo>
                  <a:lnTo>
                    <a:pt x="24425" y="75679"/>
                  </a:lnTo>
                  <a:moveTo>
                    <a:pt x="25378" y="75679"/>
                  </a:moveTo>
                  <a:lnTo>
                    <a:pt x="24987" y="71832"/>
                  </a:lnTo>
                  <a:lnTo>
                    <a:pt x="25378" y="68069"/>
                  </a:lnTo>
                  <a:lnTo>
                    <a:pt x="25800" y="71832"/>
                  </a:lnTo>
                  <a:lnTo>
                    <a:pt x="25378" y="75679"/>
                  </a:lnTo>
                  <a:moveTo>
                    <a:pt x="26362" y="75679"/>
                  </a:moveTo>
                  <a:lnTo>
                    <a:pt x="25940" y="71832"/>
                  </a:lnTo>
                  <a:lnTo>
                    <a:pt x="26362" y="68069"/>
                  </a:lnTo>
                  <a:lnTo>
                    <a:pt x="26769" y="71832"/>
                  </a:lnTo>
                  <a:lnTo>
                    <a:pt x="26362" y="75679"/>
                  </a:lnTo>
                  <a:moveTo>
                    <a:pt x="27331" y="75679"/>
                  </a:moveTo>
                  <a:lnTo>
                    <a:pt x="26909" y="71832"/>
                  </a:lnTo>
                  <a:lnTo>
                    <a:pt x="27331" y="68069"/>
                  </a:lnTo>
                  <a:lnTo>
                    <a:pt x="27722" y="71832"/>
                  </a:lnTo>
                  <a:lnTo>
                    <a:pt x="27331" y="75679"/>
                  </a:lnTo>
                  <a:moveTo>
                    <a:pt x="28284" y="75679"/>
                  </a:moveTo>
                  <a:lnTo>
                    <a:pt x="27863" y="71832"/>
                  </a:lnTo>
                  <a:lnTo>
                    <a:pt x="28284" y="68069"/>
                  </a:lnTo>
                  <a:lnTo>
                    <a:pt x="28691" y="71832"/>
                  </a:lnTo>
                  <a:lnTo>
                    <a:pt x="28284" y="75679"/>
                  </a:lnTo>
                  <a:moveTo>
                    <a:pt x="29253" y="75679"/>
                  </a:moveTo>
                  <a:lnTo>
                    <a:pt x="28831" y="71832"/>
                  </a:lnTo>
                  <a:lnTo>
                    <a:pt x="29253" y="68069"/>
                  </a:lnTo>
                  <a:lnTo>
                    <a:pt x="29644" y="71832"/>
                  </a:lnTo>
                  <a:lnTo>
                    <a:pt x="29253" y="75679"/>
                  </a:lnTo>
                  <a:moveTo>
                    <a:pt x="30207" y="75679"/>
                  </a:moveTo>
                  <a:lnTo>
                    <a:pt x="29785" y="71832"/>
                  </a:lnTo>
                  <a:lnTo>
                    <a:pt x="30207" y="68069"/>
                  </a:lnTo>
                  <a:lnTo>
                    <a:pt x="30613" y="71832"/>
                  </a:lnTo>
                  <a:lnTo>
                    <a:pt x="30207" y="75679"/>
                  </a:lnTo>
                  <a:moveTo>
                    <a:pt x="31175" y="75679"/>
                  </a:moveTo>
                  <a:lnTo>
                    <a:pt x="30754" y="71832"/>
                  </a:lnTo>
                  <a:lnTo>
                    <a:pt x="31175" y="68069"/>
                  </a:lnTo>
                  <a:lnTo>
                    <a:pt x="31566" y="71832"/>
                  </a:lnTo>
                  <a:lnTo>
                    <a:pt x="31175" y="75679"/>
                  </a:lnTo>
                  <a:moveTo>
                    <a:pt x="32129" y="75679"/>
                  </a:moveTo>
                  <a:lnTo>
                    <a:pt x="31738" y="71832"/>
                  </a:lnTo>
                  <a:lnTo>
                    <a:pt x="32129" y="68069"/>
                  </a:lnTo>
                  <a:lnTo>
                    <a:pt x="32551" y="71832"/>
                  </a:lnTo>
                  <a:lnTo>
                    <a:pt x="32129" y="75679"/>
                  </a:lnTo>
                  <a:moveTo>
                    <a:pt x="33098" y="75679"/>
                  </a:moveTo>
                  <a:lnTo>
                    <a:pt x="32691" y="71832"/>
                  </a:lnTo>
                  <a:lnTo>
                    <a:pt x="33098" y="68069"/>
                  </a:lnTo>
                  <a:lnTo>
                    <a:pt x="33519" y="71832"/>
                  </a:lnTo>
                  <a:lnTo>
                    <a:pt x="33098" y="75679"/>
                  </a:lnTo>
                  <a:moveTo>
                    <a:pt x="34051" y="75679"/>
                  </a:moveTo>
                  <a:lnTo>
                    <a:pt x="33660" y="71832"/>
                  </a:lnTo>
                  <a:lnTo>
                    <a:pt x="34051" y="68069"/>
                  </a:lnTo>
                  <a:lnTo>
                    <a:pt x="34473" y="71832"/>
                  </a:lnTo>
                  <a:lnTo>
                    <a:pt x="34051" y="75679"/>
                  </a:lnTo>
                  <a:moveTo>
                    <a:pt x="35020" y="75679"/>
                  </a:moveTo>
                  <a:lnTo>
                    <a:pt x="34613" y="71832"/>
                  </a:lnTo>
                  <a:lnTo>
                    <a:pt x="35020" y="68069"/>
                  </a:lnTo>
                  <a:lnTo>
                    <a:pt x="35442" y="71832"/>
                  </a:lnTo>
                  <a:lnTo>
                    <a:pt x="35020" y="75679"/>
                  </a:lnTo>
                  <a:moveTo>
                    <a:pt x="35973" y="75679"/>
                  </a:moveTo>
                  <a:lnTo>
                    <a:pt x="35582" y="71832"/>
                  </a:lnTo>
                  <a:lnTo>
                    <a:pt x="35973" y="68069"/>
                  </a:lnTo>
                  <a:lnTo>
                    <a:pt x="36395" y="71832"/>
                  </a:lnTo>
                  <a:lnTo>
                    <a:pt x="35973" y="75679"/>
                  </a:lnTo>
                  <a:moveTo>
                    <a:pt x="36942" y="75679"/>
                  </a:moveTo>
                  <a:lnTo>
                    <a:pt x="36536" y="71832"/>
                  </a:lnTo>
                  <a:lnTo>
                    <a:pt x="36942" y="68069"/>
                  </a:lnTo>
                  <a:lnTo>
                    <a:pt x="37364" y="71832"/>
                  </a:lnTo>
                  <a:lnTo>
                    <a:pt x="36942" y="75679"/>
                  </a:lnTo>
                  <a:moveTo>
                    <a:pt x="37926" y="75679"/>
                  </a:moveTo>
                  <a:lnTo>
                    <a:pt x="37504" y="71832"/>
                  </a:lnTo>
                  <a:lnTo>
                    <a:pt x="37926" y="68069"/>
                  </a:lnTo>
                  <a:lnTo>
                    <a:pt x="38317" y="71832"/>
                  </a:lnTo>
                  <a:lnTo>
                    <a:pt x="37926" y="75679"/>
                  </a:lnTo>
                  <a:moveTo>
                    <a:pt x="38880" y="75679"/>
                  </a:moveTo>
                  <a:lnTo>
                    <a:pt x="38458" y="71832"/>
                  </a:lnTo>
                  <a:lnTo>
                    <a:pt x="38880" y="68069"/>
                  </a:lnTo>
                  <a:lnTo>
                    <a:pt x="39286" y="71832"/>
                  </a:lnTo>
                  <a:lnTo>
                    <a:pt x="38880" y="75679"/>
                  </a:lnTo>
                  <a:moveTo>
                    <a:pt x="843" y="71163"/>
                  </a:moveTo>
                  <a:lnTo>
                    <a:pt x="421" y="67484"/>
                  </a:lnTo>
                  <a:lnTo>
                    <a:pt x="843" y="63721"/>
                  </a:lnTo>
                  <a:lnTo>
                    <a:pt x="1250" y="67484"/>
                  </a:lnTo>
                  <a:lnTo>
                    <a:pt x="843" y="71163"/>
                  </a:lnTo>
                  <a:moveTo>
                    <a:pt x="1812" y="71163"/>
                  </a:moveTo>
                  <a:lnTo>
                    <a:pt x="1390" y="67484"/>
                  </a:lnTo>
                  <a:lnTo>
                    <a:pt x="1812" y="63721"/>
                  </a:lnTo>
                  <a:lnTo>
                    <a:pt x="2203" y="67484"/>
                  </a:lnTo>
                  <a:lnTo>
                    <a:pt x="1812" y="71163"/>
                  </a:lnTo>
                  <a:moveTo>
                    <a:pt x="2765" y="71163"/>
                  </a:moveTo>
                  <a:lnTo>
                    <a:pt x="2344" y="67484"/>
                  </a:lnTo>
                  <a:lnTo>
                    <a:pt x="2765" y="63721"/>
                  </a:lnTo>
                  <a:lnTo>
                    <a:pt x="3187" y="67484"/>
                  </a:lnTo>
                  <a:lnTo>
                    <a:pt x="2765" y="71163"/>
                  </a:lnTo>
                  <a:moveTo>
                    <a:pt x="3719" y="71163"/>
                  </a:moveTo>
                  <a:lnTo>
                    <a:pt x="3328" y="67484"/>
                  </a:lnTo>
                  <a:lnTo>
                    <a:pt x="3719" y="63721"/>
                  </a:lnTo>
                  <a:lnTo>
                    <a:pt x="4141" y="67484"/>
                  </a:lnTo>
                  <a:lnTo>
                    <a:pt x="3719" y="71163"/>
                  </a:lnTo>
                  <a:moveTo>
                    <a:pt x="4688" y="71163"/>
                  </a:moveTo>
                  <a:lnTo>
                    <a:pt x="4281" y="67484"/>
                  </a:lnTo>
                  <a:lnTo>
                    <a:pt x="4688" y="63721"/>
                  </a:lnTo>
                  <a:lnTo>
                    <a:pt x="5110" y="67484"/>
                  </a:lnTo>
                  <a:lnTo>
                    <a:pt x="4688" y="71163"/>
                  </a:lnTo>
                  <a:moveTo>
                    <a:pt x="5641" y="71163"/>
                  </a:moveTo>
                  <a:lnTo>
                    <a:pt x="5250" y="67484"/>
                  </a:lnTo>
                  <a:lnTo>
                    <a:pt x="5641" y="63721"/>
                  </a:lnTo>
                  <a:lnTo>
                    <a:pt x="6063" y="67484"/>
                  </a:lnTo>
                  <a:lnTo>
                    <a:pt x="5641" y="71163"/>
                  </a:lnTo>
                  <a:moveTo>
                    <a:pt x="6610" y="71163"/>
                  </a:moveTo>
                  <a:lnTo>
                    <a:pt x="6203" y="67484"/>
                  </a:lnTo>
                  <a:lnTo>
                    <a:pt x="6610" y="63721"/>
                  </a:lnTo>
                  <a:lnTo>
                    <a:pt x="7032" y="67484"/>
                  </a:lnTo>
                  <a:lnTo>
                    <a:pt x="6610" y="71163"/>
                  </a:lnTo>
                  <a:moveTo>
                    <a:pt x="7563" y="71163"/>
                  </a:moveTo>
                  <a:lnTo>
                    <a:pt x="7172" y="67484"/>
                  </a:lnTo>
                  <a:lnTo>
                    <a:pt x="7563" y="63721"/>
                  </a:lnTo>
                  <a:lnTo>
                    <a:pt x="7985" y="67484"/>
                  </a:lnTo>
                  <a:lnTo>
                    <a:pt x="7563" y="71163"/>
                  </a:lnTo>
                  <a:moveTo>
                    <a:pt x="8532" y="71163"/>
                  </a:moveTo>
                  <a:lnTo>
                    <a:pt x="8126" y="67484"/>
                  </a:lnTo>
                  <a:lnTo>
                    <a:pt x="8532" y="63721"/>
                  </a:lnTo>
                  <a:lnTo>
                    <a:pt x="8954" y="67484"/>
                  </a:lnTo>
                  <a:lnTo>
                    <a:pt x="8532" y="71163"/>
                  </a:lnTo>
                  <a:moveTo>
                    <a:pt x="9516" y="71163"/>
                  </a:moveTo>
                  <a:lnTo>
                    <a:pt x="9094" y="67484"/>
                  </a:lnTo>
                  <a:lnTo>
                    <a:pt x="9516" y="63721"/>
                  </a:lnTo>
                  <a:lnTo>
                    <a:pt x="9907" y="67484"/>
                  </a:lnTo>
                  <a:lnTo>
                    <a:pt x="9516" y="71163"/>
                  </a:lnTo>
                  <a:moveTo>
                    <a:pt x="10470" y="71163"/>
                  </a:moveTo>
                  <a:lnTo>
                    <a:pt x="10048" y="67484"/>
                  </a:lnTo>
                  <a:lnTo>
                    <a:pt x="10470" y="63721"/>
                  </a:lnTo>
                  <a:lnTo>
                    <a:pt x="10876" y="67484"/>
                  </a:lnTo>
                  <a:lnTo>
                    <a:pt x="10470" y="71163"/>
                  </a:lnTo>
                  <a:moveTo>
                    <a:pt x="11438" y="71163"/>
                  </a:moveTo>
                  <a:lnTo>
                    <a:pt x="11017" y="67484"/>
                  </a:lnTo>
                  <a:lnTo>
                    <a:pt x="11438" y="63721"/>
                  </a:lnTo>
                  <a:lnTo>
                    <a:pt x="11829" y="67484"/>
                  </a:lnTo>
                  <a:lnTo>
                    <a:pt x="11438" y="71163"/>
                  </a:lnTo>
                  <a:moveTo>
                    <a:pt x="12392" y="71163"/>
                  </a:moveTo>
                  <a:lnTo>
                    <a:pt x="11970" y="67484"/>
                  </a:lnTo>
                  <a:lnTo>
                    <a:pt x="12392" y="63721"/>
                  </a:lnTo>
                  <a:lnTo>
                    <a:pt x="12798" y="67484"/>
                  </a:lnTo>
                  <a:lnTo>
                    <a:pt x="12392" y="71163"/>
                  </a:lnTo>
                  <a:moveTo>
                    <a:pt x="13361" y="71163"/>
                  </a:moveTo>
                  <a:lnTo>
                    <a:pt x="12939" y="67484"/>
                  </a:lnTo>
                  <a:lnTo>
                    <a:pt x="13361" y="63721"/>
                  </a:lnTo>
                  <a:lnTo>
                    <a:pt x="13751" y="67484"/>
                  </a:lnTo>
                  <a:lnTo>
                    <a:pt x="13361" y="71163"/>
                  </a:lnTo>
                  <a:moveTo>
                    <a:pt x="14314" y="71163"/>
                  </a:moveTo>
                  <a:lnTo>
                    <a:pt x="13892" y="67484"/>
                  </a:lnTo>
                  <a:lnTo>
                    <a:pt x="14314" y="63721"/>
                  </a:lnTo>
                  <a:lnTo>
                    <a:pt x="14736" y="67484"/>
                  </a:lnTo>
                  <a:lnTo>
                    <a:pt x="14314" y="71163"/>
                  </a:lnTo>
                  <a:moveTo>
                    <a:pt x="15283" y="71163"/>
                  </a:moveTo>
                  <a:lnTo>
                    <a:pt x="14876" y="67484"/>
                  </a:lnTo>
                  <a:lnTo>
                    <a:pt x="15283" y="63721"/>
                  </a:lnTo>
                  <a:lnTo>
                    <a:pt x="15705" y="67484"/>
                  </a:lnTo>
                  <a:lnTo>
                    <a:pt x="15283" y="71163"/>
                  </a:lnTo>
                  <a:moveTo>
                    <a:pt x="16236" y="71163"/>
                  </a:moveTo>
                  <a:lnTo>
                    <a:pt x="15845" y="67484"/>
                  </a:lnTo>
                  <a:lnTo>
                    <a:pt x="16236" y="63721"/>
                  </a:lnTo>
                  <a:lnTo>
                    <a:pt x="16658" y="67484"/>
                  </a:lnTo>
                  <a:lnTo>
                    <a:pt x="16236" y="71163"/>
                  </a:lnTo>
                  <a:moveTo>
                    <a:pt x="17205" y="71163"/>
                  </a:moveTo>
                  <a:lnTo>
                    <a:pt x="16799" y="67484"/>
                  </a:lnTo>
                  <a:lnTo>
                    <a:pt x="17205" y="63721"/>
                  </a:lnTo>
                  <a:lnTo>
                    <a:pt x="17627" y="67484"/>
                  </a:lnTo>
                  <a:lnTo>
                    <a:pt x="17205" y="71163"/>
                  </a:lnTo>
                  <a:moveTo>
                    <a:pt x="18158" y="71163"/>
                  </a:moveTo>
                  <a:lnTo>
                    <a:pt x="17767" y="67484"/>
                  </a:lnTo>
                  <a:lnTo>
                    <a:pt x="18158" y="63721"/>
                  </a:lnTo>
                  <a:lnTo>
                    <a:pt x="18580" y="67484"/>
                  </a:lnTo>
                  <a:lnTo>
                    <a:pt x="18158" y="71163"/>
                  </a:lnTo>
                  <a:moveTo>
                    <a:pt x="19127" y="71163"/>
                  </a:moveTo>
                  <a:lnTo>
                    <a:pt x="18721" y="67484"/>
                  </a:lnTo>
                  <a:lnTo>
                    <a:pt x="19127" y="63721"/>
                  </a:lnTo>
                  <a:lnTo>
                    <a:pt x="19549" y="67484"/>
                  </a:lnTo>
                  <a:lnTo>
                    <a:pt x="19127" y="71163"/>
                  </a:lnTo>
                  <a:moveTo>
                    <a:pt x="20080" y="71163"/>
                  </a:moveTo>
                  <a:lnTo>
                    <a:pt x="19690" y="67484"/>
                  </a:lnTo>
                  <a:lnTo>
                    <a:pt x="20080" y="63721"/>
                  </a:lnTo>
                  <a:lnTo>
                    <a:pt x="20502" y="67484"/>
                  </a:lnTo>
                  <a:lnTo>
                    <a:pt x="20080" y="71163"/>
                  </a:lnTo>
                  <a:moveTo>
                    <a:pt x="21065" y="71163"/>
                  </a:moveTo>
                  <a:lnTo>
                    <a:pt x="20643" y="67484"/>
                  </a:lnTo>
                  <a:lnTo>
                    <a:pt x="21065" y="63721"/>
                  </a:lnTo>
                  <a:lnTo>
                    <a:pt x="21471" y="67484"/>
                  </a:lnTo>
                  <a:lnTo>
                    <a:pt x="21065" y="71163"/>
                  </a:lnTo>
                  <a:moveTo>
                    <a:pt x="22034" y="71163"/>
                  </a:moveTo>
                  <a:lnTo>
                    <a:pt x="21612" y="67484"/>
                  </a:lnTo>
                  <a:lnTo>
                    <a:pt x="22034" y="63721"/>
                  </a:lnTo>
                  <a:lnTo>
                    <a:pt x="22424" y="67484"/>
                  </a:lnTo>
                  <a:lnTo>
                    <a:pt x="22034" y="71163"/>
                  </a:lnTo>
                  <a:moveTo>
                    <a:pt x="22987" y="71163"/>
                  </a:moveTo>
                  <a:lnTo>
                    <a:pt x="22565" y="67484"/>
                  </a:lnTo>
                  <a:lnTo>
                    <a:pt x="22987" y="63721"/>
                  </a:lnTo>
                  <a:lnTo>
                    <a:pt x="23393" y="67484"/>
                  </a:lnTo>
                  <a:lnTo>
                    <a:pt x="22987" y="71163"/>
                  </a:lnTo>
                  <a:moveTo>
                    <a:pt x="23956" y="71163"/>
                  </a:moveTo>
                  <a:lnTo>
                    <a:pt x="23534" y="67484"/>
                  </a:lnTo>
                  <a:lnTo>
                    <a:pt x="23956" y="63721"/>
                  </a:lnTo>
                  <a:lnTo>
                    <a:pt x="24346" y="67484"/>
                  </a:lnTo>
                  <a:lnTo>
                    <a:pt x="23956" y="71163"/>
                  </a:lnTo>
                  <a:moveTo>
                    <a:pt x="24909" y="71163"/>
                  </a:moveTo>
                  <a:lnTo>
                    <a:pt x="24487" y="67484"/>
                  </a:lnTo>
                  <a:lnTo>
                    <a:pt x="24909" y="63721"/>
                  </a:lnTo>
                  <a:lnTo>
                    <a:pt x="25315" y="67484"/>
                  </a:lnTo>
                  <a:lnTo>
                    <a:pt x="24909" y="71163"/>
                  </a:lnTo>
                  <a:moveTo>
                    <a:pt x="25878" y="71163"/>
                  </a:moveTo>
                  <a:lnTo>
                    <a:pt x="25456" y="67484"/>
                  </a:lnTo>
                  <a:lnTo>
                    <a:pt x="25878" y="63721"/>
                  </a:lnTo>
                  <a:lnTo>
                    <a:pt x="26300" y="67484"/>
                  </a:lnTo>
                  <a:lnTo>
                    <a:pt x="25878" y="71163"/>
                  </a:lnTo>
                  <a:moveTo>
                    <a:pt x="26831" y="71163"/>
                  </a:moveTo>
                  <a:lnTo>
                    <a:pt x="26440" y="67484"/>
                  </a:lnTo>
                  <a:lnTo>
                    <a:pt x="26831" y="63721"/>
                  </a:lnTo>
                  <a:lnTo>
                    <a:pt x="27253" y="67484"/>
                  </a:lnTo>
                  <a:lnTo>
                    <a:pt x="26831" y="71163"/>
                  </a:lnTo>
                  <a:moveTo>
                    <a:pt x="27800" y="71163"/>
                  </a:moveTo>
                  <a:lnTo>
                    <a:pt x="27394" y="67484"/>
                  </a:lnTo>
                  <a:lnTo>
                    <a:pt x="27800" y="63721"/>
                  </a:lnTo>
                  <a:lnTo>
                    <a:pt x="28222" y="67484"/>
                  </a:lnTo>
                  <a:lnTo>
                    <a:pt x="27800" y="71163"/>
                  </a:lnTo>
                  <a:moveTo>
                    <a:pt x="28753" y="71163"/>
                  </a:moveTo>
                  <a:lnTo>
                    <a:pt x="28363" y="67484"/>
                  </a:lnTo>
                  <a:lnTo>
                    <a:pt x="28753" y="63721"/>
                  </a:lnTo>
                  <a:lnTo>
                    <a:pt x="29175" y="67484"/>
                  </a:lnTo>
                  <a:lnTo>
                    <a:pt x="28753" y="71163"/>
                  </a:lnTo>
                  <a:moveTo>
                    <a:pt x="29722" y="71163"/>
                  </a:moveTo>
                  <a:lnTo>
                    <a:pt x="29316" y="67484"/>
                  </a:lnTo>
                  <a:lnTo>
                    <a:pt x="29722" y="63721"/>
                  </a:lnTo>
                  <a:lnTo>
                    <a:pt x="30144" y="67484"/>
                  </a:lnTo>
                  <a:lnTo>
                    <a:pt x="29722" y="71163"/>
                  </a:lnTo>
                  <a:moveTo>
                    <a:pt x="30675" y="71163"/>
                  </a:moveTo>
                  <a:lnTo>
                    <a:pt x="30285" y="67484"/>
                  </a:lnTo>
                  <a:lnTo>
                    <a:pt x="30675" y="63721"/>
                  </a:lnTo>
                  <a:lnTo>
                    <a:pt x="31097" y="67484"/>
                  </a:lnTo>
                  <a:lnTo>
                    <a:pt x="30675" y="71163"/>
                  </a:lnTo>
                  <a:moveTo>
                    <a:pt x="31644" y="71163"/>
                  </a:moveTo>
                  <a:lnTo>
                    <a:pt x="31238" y="67484"/>
                  </a:lnTo>
                  <a:lnTo>
                    <a:pt x="31644" y="63721"/>
                  </a:lnTo>
                  <a:lnTo>
                    <a:pt x="32066" y="67484"/>
                  </a:lnTo>
                  <a:lnTo>
                    <a:pt x="31644" y="71163"/>
                  </a:lnTo>
                  <a:moveTo>
                    <a:pt x="32629" y="71163"/>
                  </a:moveTo>
                  <a:lnTo>
                    <a:pt x="32207" y="67484"/>
                  </a:lnTo>
                  <a:lnTo>
                    <a:pt x="32629" y="63721"/>
                  </a:lnTo>
                  <a:lnTo>
                    <a:pt x="33019" y="67484"/>
                  </a:lnTo>
                  <a:lnTo>
                    <a:pt x="32629" y="71163"/>
                  </a:lnTo>
                  <a:moveTo>
                    <a:pt x="33582" y="71163"/>
                  </a:moveTo>
                  <a:lnTo>
                    <a:pt x="33160" y="67484"/>
                  </a:lnTo>
                  <a:lnTo>
                    <a:pt x="33582" y="63721"/>
                  </a:lnTo>
                  <a:lnTo>
                    <a:pt x="33988" y="67484"/>
                  </a:lnTo>
                  <a:lnTo>
                    <a:pt x="33582" y="71163"/>
                  </a:lnTo>
                  <a:moveTo>
                    <a:pt x="34551" y="71163"/>
                  </a:moveTo>
                  <a:lnTo>
                    <a:pt x="34129" y="67484"/>
                  </a:lnTo>
                  <a:lnTo>
                    <a:pt x="34551" y="63721"/>
                  </a:lnTo>
                  <a:lnTo>
                    <a:pt x="34942" y="67484"/>
                  </a:lnTo>
                  <a:lnTo>
                    <a:pt x="34551" y="71163"/>
                  </a:lnTo>
                  <a:moveTo>
                    <a:pt x="35504" y="71163"/>
                  </a:moveTo>
                  <a:lnTo>
                    <a:pt x="35082" y="67484"/>
                  </a:lnTo>
                  <a:lnTo>
                    <a:pt x="35504" y="63721"/>
                  </a:lnTo>
                  <a:lnTo>
                    <a:pt x="35910" y="67484"/>
                  </a:lnTo>
                  <a:lnTo>
                    <a:pt x="35504" y="71163"/>
                  </a:lnTo>
                  <a:moveTo>
                    <a:pt x="36473" y="71163"/>
                  </a:moveTo>
                  <a:lnTo>
                    <a:pt x="36051" y="67484"/>
                  </a:lnTo>
                  <a:lnTo>
                    <a:pt x="36473" y="63721"/>
                  </a:lnTo>
                  <a:lnTo>
                    <a:pt x="36864" y="67484"/>
                  </a:lnTo>
                  <a:lnTo>
                    <a:pt x="36473" y="71163"/>
                  </a:lnTo>
                  <a:moveTo>
                    <a:pt x="37426" y="71163"/>
                  </a:moveTo>
                  <a:lnTo>
                    <a:pt x="37004" y="67484"/>
                  </a:lnTo>
                  <a:lnTo>
                    <a:pt x="37426" y="63721"/>
                  </a:lnTo>
                  <a:lnTo>
                    <a:pt x="37848" y="67484"/>
                  </a:lnTo>
                  <a:lnTo>
                    <a:pt x="37426" y="71163"/>
                  </a:lnTo>
                  <a:moveTo>
                    <a:pt x="38395" y="71163"/>
                  </a:moveTo>
                  <a:lnTo>
                    <a:pt x="37989" y="67484"/>
                  </a:lnTo>
                  <a:lnTo>
                    <a:pt x="38395" y="63721"/>
                  </a:lnTo>
                  <a:lnTo>
                    <a:pt x="38817" y="67484"/>
                  </a:lnTo>
                  <a:lnTo>
                    <a:pt x="38395" y="71163"/>
                  </a:lnTo>
                  <a:moveTo>
                    <a:pt x="39348" y="71163"/>
                  </a:moveTo>
                  <a:lnTo>
                    <a:pt x="38958" y="67484"/>
                  </a:lnTo>
                  <a:lnTo>
                    <a:pt x="39348" y="63721"/>
                  </a:lnTo>
                  <a:lnTo>
                    <a:pt x="39770" y="67484"/>
                  </a:lnTo>
                  <a:lnTo>
                    <a:pt x="39348" y="71163"/>
                  </a:lnTo>
                  <a:moveTo>
                    <a:pt x="1312" y="66815"/>
                  </a:moveTo>
                  <a:lnTo>
                    <a:pt x="921" y="62968"/>
                  </a:lnTo>
                  <a:lnTo>
                    <a:pt x="1312" y="59205"/>
                  </a:lnTo>
                  <a:lnTo>
                    <a:pt x="1734" y="62968"/>
                  </a:lnTo>
                  <a:lnTo>
                    <a:pt x="1312" y="66815"/>
                  </a:lnTo>
                  <a:moveTo>
                    <a:pt x="2281" y="66815"/>
                  </a:moveTo>
                  <a:lnTo>
                    <a:pt x="1875" y="62968"/>
                  </a:lnTo>
                  <a:lnTo>
                    <a:pt x="2281" y="59205"/>
                  </a:lnTo>
                  <a:lnTo>
                    <a:pt x="2703" y="62968"/>
                  </a:lnTo>
                  <a:lnTo>
                    <a:pt x="2281" y="66815"/>
                  </a:lnTo>
                  <a:moveTo>
                    <a:pt x="3266" y="66815"/>
                  </a:moveTo>
                  <a:lnTo>
                    <a:pt x="2844" y="62968"/>
                  </a:lnTo>
                  <a:lnTo>
                    <a:pt x="3266" y="59205"/>
                  </a:lnTo>
                  <a:lnTo>
                    <a:pt x="3656" y="62968"/>
                  </a:lnTo>
                  <a:lnTo>
                    <a:pt x="3266" y="66815"/>
                  </a:lnTo>
                  <a:moveTo>
                    <a:pt x="4219" y="66815"/>
                  </a:moveTo>
                  <a:lnTo>
                    <a:pt x="3797" y="62968"/>
                  </a:lnTo>
                  <a:lnTo>
                    <a:pt x="4219" y="59205"/>
                  </a:lnTo>
                  <a:lnTo>
                    <a:pt x="4609" y="62968"/>
                  </a:lnTo>
                  <a:lnTo>
                    <a:pt x="4219" y="66815"/>
                  </a:lnTo>
                  <a:moveTo>
                    <a:pt x="5172" y="66815"/>
                  </a:moveTo>
                  <a:lnTo>
                    <a:pt x="4750" y="62968"/>
                  </a:lnTo>
                  <a:lnTo>
                    <a:pt x="5172" y="59205"/>
                  </a:lnTo>
                  <a:lnTo>
                    <a:pt x="5578" y="62968"/>
                  </a:lnTo>
                  <a:lnTo>
                    <a:pt x="5172" y="66815"/>
                  </a:lnTo>
                  <a:moveTo>
                    <a:pt x="6141" y="66815"/>
                  </a:moveTo>
                  <a:lnTo>
                    <a:pt x="5719" y="62968"/>
                  </a:lnTo>
                  <a:lnTo>
                    <a:pt x="6141" y="59205"/>
                  </a:lnTo>
                  <a:lnTo>
                    <a:pt x="6532" y="62968"/>
                  </a:lnTo>
                  <a:lnTo>
                    <a:pt x="6141" y="66815"/>
                  </a:lnTo>
                  <a:moveTo>
                    <a:pt x="7094" y="66815"/>
                  </a:moveTo>
                  <a:lnTo>
                    <a:pt x="6672" y="62968"/>
                  </a:lnTo>
                  <a:lnTo>
                    <a:pt x="7094" y="59205"/>
                  </a:lnTo>
                  <a:lnTo>
                    <a:pt x="7500" y="62968"/>
                  </a:lnTo>
                  <a:lnTo>
                    <a:pt x="7094" y="66815"/>
                  </a:lnTo>
                  <a:moveTo>
                    <a:pt x="8063" y="66815"/>
                  </a:moveTo>
                  <a:lnTo>
                    <a:pt x="7641" y="62968"/>
                  </a:lnTo>
                  <a:lnTo>
                    <a:pt x="8063" y="59205"/>
                  </a:lnTo>
                  <a:lnTo>
                    <a:pt x="8454" y="62968"/>
                  </a:lnTo>
                  <a:lnTo>
                    <a:pt x="8063" y="66815"/>
                  </a:lnTo>
                  <a:moveTo>
                    <a:pt x="9016" y="66815"/>
                  </a:moveTo>
                  <a:lnTo>
                    <a:pt x="8626" y="62968"/>
                  </a:lnTo>
                  <a:lnTo>
                    <a:pt x="9016" y="59205"/>
                  </a:lnTo>
                  <a:lnTo>
                    <a:pt x="9438" y="62968"/>
                  </a:lnTo>
                  <a:lnTo>
                    <a:pt x="9016" y="66815"/>
                  </a:lnTo>
                  <a:moveTo>
                    <a:pt x="9985" y="66815"/>
                  </a:moveTo>
                  <a:lnTo>
                    <a:pt x="9579" y="62968"/>
                  </a:lnTo>
                  <a:lnTo>
                    <a:pt x="9985" y="59205"/>
                  </a:lnTo>
                  <a:lnTo>
                    <a:pt x="10407" y="62968"/>
                  </a:lnTo>
                  <a:lnTo>
                    <a:pt x="9985" y="66815"/>
                  </a:lnTo>
                  <a:moveTo>
                    <a:pt x="10938" y="66815"/>
                  </a:moveTo>
                  <a:lnTo>
                    <a:pt x="10548" y="62968"/>
                  </a:lnTo>
                  <a:lnTo>
                    <a:pt x="10938" y="59205"/>
                  </a:lnTo>
                  <a:lnTo>
                    <a:pt x="11360" y="62968"/>
                  </a:lnTo>
                  <a:lnTo>
                    <a:pt x="10938" y="66815"/>
                  </a:lnTo>
                  <a:moveTo>
                    <a:pt x="11907" y="66815"/>
                  </a:moveTo>
                  <a:lnTo>
                    <a:pt x="11501" y="62968"/>
                  </a:lnTo>
                  <a:lnTo>
                    <a:pt x="11907" y="59205"/>
                  </a:lnTo>
                  <a:lnTo>
                    <a:pt x="12329" y="62968"/>
                  </a:lnTo>
                  <a:lnTo>
                    <a:pt x="11907" y="66815"/>
                  </a:lnTo>
                  <a:moveTo>
                    <a:pt x="12861" y="66815"/>
                  </a:moveTo>
                  <a:lnTo>
                    <a:pt x="12470" y="62968"/>
                  </a:lnTo>
                  <a:lnTo>
                    <a:pt x="12861" y="59205"/>
                  </a:lnTo>
                  <a:lnTo>
                    <a:pt x="13282" y="62968"/>
                  </a:lnTo>
                  <a:lnTo>
                    <a:pt x="12861" y="66815"/>
                  </a:lnTo>
                  <a:moveTo>
                    <a:pt x="13829" y="66815"/>
                  </a:moveTo>
                  <a:lnTo>
                    <a:pt x="13423" y="62968"/>
                  </a:lnTo>
                  <a:lnTo>
                    <a:pt x="13829" y="59205"/>
                  </a:lnTo>
                  <a:lnTo>
                    <a:pt x="14251" y="62968"/>
                  </a:lnTo>
                  <a:lnTo>
                    <a:pt x="13829" y="66815"/>
                  </a:lnTo>
                  <a:moveTo>
                    <a:pt x="14814" y="66815"/>
                  </a:moveTo>
                  <a:lnTo>
                    <a:pt x="14392" y="62968"/>
                  </a:lnTo>
                  <a:lnTo>
                    <a:pt x="14814" y="59205"/>
                  </a:lnTo>
                  <a:lnTo>
                    <a:pt x="15205" y="62968"/>
                  </a:lnTo>
                  <a:lnTo>
                    <a:pt x="14814" y="66815"/>
                  </a:lnTo>
                  <a:moveTo>
                    <a:pt x="15767" y="66815"/>
                  </a:moveTo>
                  <a:lnTo>
                    <a:pt x="15345" y="62968"/>
                  </a:lnTo>
                  <a:lnTo>
                    <a:pt x="15767" y="59205"/>
                  </a:lnTo>
                  <a:lnTo>
                    <a:pt x="16173" y="62968"/>
                  </a:lnTo>
                  <a:lnTo>
                    <a:pt x="15767" y="66815"/>
                  </a:lnTo>
                  <a:moveTo>
                    <a:pt x="16736" y="66815"/>
                  </a:moveTo>
                  <a:lnTo>
                    <a:pt x="16314" y="62968"/>
                  </a:lnTo>
                  <a:lnTo>
                    <a:pt x="16736" y="59205"/>
                  </a:lnTo>
                  <a:lnTo>
                    <a:pt x="17127" y="62968"/>
                  </a:lnTo>
                  <a:lnTo>
                    <a:pt x="16736" y="66815"/>
                  </a:lnTo>
                  <a:moveTo>
                    <a:pt x="17689" y="66815"/>
                  </a:moveTo>
                  <a:lnTo>
                    <a:pt x="17267" y="62968"/>
                  </a:lnTo>
                  <a:lnTo>
                    <a:pt x="17689" y="59205"/>
                  </a:lnTo>
                  <a:lnTo>
                    <a:pt x="18096" y="62968"/>
                  </a:lnTo>
                  <a:lnTo>
                    <a:pt x="17689" y="66815"/>
                  </a:lnTo>
                  <a:moveTo>
                    <a:pt x="18658" y="66815"/>
                  </a:moveTo>
                  <a:lnTo>
                    <a:pt x="18236" y="62968"/>
                  </a:lnTo>
                  <a:lnTo>
                    <a:pt x="18658" y="59205"/>
                  </a:lnTo>
                  <a:lnTo>
                    <a:pt x="19049" y="62968"/>
                  </a:lnTo>
                  <a:lnTo>
                    <a:pt x="18658" y="66815"/>
                  </a:lnTo>
                  <a:moveTo>
                    <a:pt x="19611" y="66815"/>
                  </a:moveTo>
                  <a:lnTo>
                    <a:pt x="19189" y="62968"/>
                  </a:lnTo>
                  <a:lnTo>
                    <a:pt x="19611" y="59205"/>
                  </a:lnTo>
                  <a:lnTo>
                    <a:pt x="20018" y="62968"/>
                  </a:lnTo>
                  <a:lnTo>
                    <a:pt x="19611" y="66815"/>
                  </a:lnTo>
                  <a:moveTo>
                    <a:pt x="20580" y="66815"/>
                  </a:moveTo>
                  <a:lnTo>
                    <a:pt x="20174" y="62968"/>
                  </a:lnTo>
                  <a:lnTo>
                    <a:pt x="20580" y="59205"/>
                  </a:lnTo>
                  <a:lnTo>
                    <a:pt x="21002" y="62968"/>
                  </a:lnTo>
                  <a:lnTo>
                    <a:pt x="20580" y="66815"/>
                  </a:lnTo>
                  <a:moveTo>
                    <a:pt x="21534" y="66815"/>
                  </a:moveTo>
                  <a:lnTo>
                    <a:pt x="21143" y="62968"/>
                  </a:lnTo>
                  <a:lnTo>
                    <a:pt x="21534" y="59205"/>
                  </a:lnTo>
                  <a:lnTo>
                    <a:pt x="21955" y="62968"/>
                  </a:lnTo>
                  <a:lnTo>
                    <a:pt x="21534" y="66815"/>
                  </a:lnTo>
                  <a:moveTo>
                    <a:pt x="22502" y="66815"/>
                  </a:moveTo>
                  <a:lnTo>
                    <a:pt x="22096" y="62968"/>
                  </a:lnTo>
                  <a:lnTo>
                    <a:pt x="22502" y="59205"/>
                  </a:lnTo>
                  <a:lnTo>
                    <a:pt x="22924" y="62968"/>
                  </a:lnTo>
                  <a:lnTo>
                    <a:pt x="22502" y="66815"/>
                  </a:lnTo>
                  <a:moveTo>
                    <a:pt x="23456" y="66815"/>
                  </a:moveTo>
                  <a:lnTo>
                    <a:pt x="23065" y="62968"/>
                  </a:lnTo>
                  <a:lnTo>
                    <a:pt x="23456" y="59205"/>
                  </a:lnTo>
                  <a:lnTo>
                    <a:pt x="23878" y="62968"/>
                  </a:lnTo>
                  <a:lnTo>
                    <a:pt x="23456" y="66815"/>
                  </a:lnTo>
                  <a:moveTo>
                    <a:pt x="24425" y="66815"/>
                  </a:moveTo>
                  <a:lnTo>
                    <a:pt x="24018" y="62968"/>
                  </a:lnTo>
                  <a:lnTo>
                    <a:pt x="24425" y="59205"/>
                  </a:lnTo>
                  <a:lnTo>
                    <a:pt x="24846" y="62968"/>
                  </a:lnTo>
                  <a:lnTo>
                    <a:pt x="24425" y="66815"/>
                  </a:lnTo>
                  <a:moveTo>
                    <a:pt x="25378" y="66815"/>
                  </a:moveTo>
                  <a:lnTo>
                    <a:pt x="24987" y="62968"/>
                  </a:lnTo>
                  <a:lnTo>
                    <a:pt x="25378" y="59205"/>
                  </a:lnTo>
                  <a:lnTo>
                    <a:pt x="25800" y="62968"/>
                  </a:lnTo>
                  <a:lnTo>
                    <a:pt x="25378" y="66815"/>
                  </a:lnTo>
                  <a:moveTo>
                    <a:pt x="26362" y="66815"/>
                  </a:moveTo>
                  <a:lnTo>
                    <a:pt x="25940" y="62968"/>
                  </a:lnTo>
                  <a:lnTo>
                    <a:pt x="26362" y="59205"/>
                  </a:lnTo>
                  <a:lnTo>
                    <a:pt x="26769" y="62968"/>
                  </a:lnTo>
                  <a:lnTo>
                    <a:pt x="26362" y="66815"/>
                  </a:lnTo>
                  <a:moveTo>
                    <a:pt x="27331" y="66815"/>
                  </a:moveTo>
                  <a:lnTo>
                    <a:pt x="26909" y="62968"/>
                  </a:lnTo>
                  <a:lnTo>
                    <a:pt x="27331" y="59205"/>
                  </a:lnTo>
                  <a:lnTo>
                    <a:pt x="27722" y="62968"/>
                  </a:lnTo>
                  <a:lnTo>
                    <a:pt x="27331" y="66815"/>
                  </a:lnTo>
                  <a:moveTo>
                    <a:pt x="28284" y="66815"/>
                  </a:moveTo>
                  <a:lnTo>
                    <a:pt x="27863" y="62968"/>
                  </a:lnTo>
                  <a:lnTo>
                    <a:pt x="28284" y="59205"/>
                  </a:lnTo>
                  <a:lnTo>
                    <a:pt x="28691" y="62968"/>
                  </a:lnTo>
                  <a:lnTo>
                    <a:pt x="28284" y="66815"/>
                  </a:lnTo>
                  <a:moveTo>
                    <a:pt x="29253" y="66815"/>
                  </a:moveTo>
                  <a:lnTo>
                    <a:pt x="28831" y="62968"/>
                  </a:lnTo>
                  <a:lnTo>
                    <a:pt x="29253" y="59205"/>
                  </a:lnTo>
                  <a:lnTo>
                    <a:pt x="29644" y="62968"/>
                  </a:lnTo>
                  <a:lnTo>
                    <a:pt x="29253" y="66815"/>
                  </a:lnTo>
                  <a:moveTo>
                    <a:pt x="30207" y="66815"/>
                  </a:moveTo>
                  <a:lnTo>
                    <a:pt x="29785" y="62968"/>
                  </a:lnTo>
                  <a:lnTo>
                    <a:pt x="30207" y="59205"/>
                  </a:lnTo>
                  <a:lnTo>
                    <a:pt x="30613" y="62968"/>
                  </a:lnTo>
                  <a:lnTo>
                    <a:pt x="30207" y="66815"/>
                  </a:lnTo>
                  <a:moveTo>
                    <a:pt x="31175" y="66815"/>
                  </a:moveTo>
                  <a:lnTo>
                    <a:pt x="30754" y="62968"/>
                  </a:lnTo>
                  <a:lnTo>
                    <a:pt x="31175" y="59205"/>
                  </a:lnTo>
                  <a:lnTo>
                    <a:pt x="31566" y="62968"/>
                  </a:lnTo>
                  <a:lnTo>
                    <a:pt x="31175" y="66815"/>
                  </a:lnTo>
                  <a:moveTo>
                    <a:pt x="32129" y="66815"/>
                  </a:moveTo>
                  <a:lnTo>
                    <a:pt x="31738" y="62968"/>
                  </a:lnTo>
                  <a:lnTo>
                    <a:pt x="32129" y="59205"/>
                  </a:lnTo>
                  <a:lnTo>
                    <a:pt x="32551" y="62968"/>
                  </a:lnTo>
                  <a:lnTo>
                    <a:pt x="32129" y="66815"/>
                  </a:lnTo>
                  <a:moveTo>
                    <a:pt x="33098" y="66815"/>
                  </a:moveTo>
                  <a:lnTo>
                    <a:pt x="32691" y="62968"/>
                  </a:lnTo>
                  <a:lnTo>
                    <a:pt x="33098" y="59205"/>
                  </a:lnTo>
                  <a:lnTo>
                    <a:pt x="33519" y="62968"/>
                  </a:lnTo>
                  <a:lnTo>
                    <a:pt x="33098" y="66815"/>
                  </a:lnTo>
                  <a:moveTo>
                    <a:pt x="34051" y="66815"/>
                  </a:moveTo>
                  <a:lnTo>
                    <a:pt x="33660" y="62968"/>
                  </a:lnTo>
                  <a:lnTo>
                    <a:pt x="34051" y="59205"/>
                  </a:lnTo>
                  <a:lnTo>
                    <a:pt x="34473" y="62968"/>
                  </a:lnTo>
                  <a:lnTo>
                    <a:pt x="34051" y="66815"/>
                  </a:lnTo>
                  <a:moveTo>
                    <a:pt x="35020" y="66815"/>
                  </a:moveTo>
                  <a:lnTo>
                    <a:pt x="34613" y="62968"/>
                  </a:lnTo>
                  <a:lnTo>
                    <a:pt x="35020" y="59205"/>
                  </a:lnTo>
                  <a:lnTo>
                    <a:pt x="35442" y="62968"/>
                  </a:lnTo>
                  <a:lnTo>
                    <a:pt x="35020" y="66815"/>
                  </a:lnTo>
                  <a:moveTo>
                    <a:pt x="35973" y="66815"/>
                  </a:moveTo>
                  <a:lnTo>
                    <a:pt x="35582" y="62968"/>
                  </a:lnTo>
                  <a:lnTo>
                    <a:pt x="35973" y="59205"/>
                  </a:lnTo>
                  <a:lnTo>
                    <a:pt x="36395" y="62968"/>
                  </a:lnTo>
                  <a:lnTo>
                    <a:pt x="35973" y="66815"/>
                  </a:lnTo>
                  <a:moveTo>
                    <a:pt x="36942" y="66815"/>
                  </a:moveTo>
                  <a:lnTo>
                    <a:pt x="36536" y="62968"/>
                  </a:lnTo>
                  <a:lnTo>
                    <a:pt x="36942" y="59205"/>
                  </a:lnTo>
                  <a:lnTo>
                    <a:pt x="37364" y="62968"/>
                  </a:lnTo>
                  <a:lnTo>
                    <a:pt x="36942" y="66815"/>
                  </a:lnTo>
                  <a:moveTo>
                    <a:pt x="37926" y="66815"/>
                  </a:moveTo>
                  <a:lnTo>
                    <a:pt x="37504" y="62968"/>
                  </a:lnTo>
                  <a:lnTo>
                    <a:pt x="37926" y="59205"/>
                  </a:lnTo>
                  <a:lnTo>
                    <a:pt x="38317" y="62968"/>
                  </a:lnTo>
                  <a:lnTo>
                    <a:pt x="37926" y="66815"/>
                  </a:lnTo>
                  <a:moveTo>
                    <a:pt x="38880" y="66815"/>
                  </a:moveTo>
                  <a:lnTo>
                    <a:pt x="38458" y="62968"/>
                  </a:lnTo>
                  <a:lnTo>
                    <a:pt x="38880" y="59205"/>
                  </a:lnTo>
                  <a:lnTo>
                    <a:pt x="39286" y="62968"/>
                  </a:lnTo>
                  <a:lnTo>
                    <a:pt x="38880" y="66815"/>
                  </a:lnTo>
                  <a:moveTo>
                    <a:pt x="843" y="62299"/>
                  </a:moveTo>
                  <a:lnTo>
                    <a:pt x="421" y="58536"/>
                  </a:lnTo>
                  <a:lnTo>
                    <a:pt x="843" y="54689"/>
                  </a:lnTo>
                  <a:lnTo>
                    <a:pt x="1250" y="58536"/>
                  </a:lnTo>
                  <a:lnTo>
                    <a:pt x="843" y="62299"/>
                  </a:lnTo>
                  <a:moveTo>
                    <a:pt x="1812" y="62299"/>
                  </a:moveTo>
                  <a:lnTo>
                    <a:pt x="1390" y="58536"/>
                  </a:lnTo>
                  <a:lnTo>
                    <a:pt x="1812" y="54689"/>
                  </a:lnTo>
                  <a:lnTo>
                    <a:pt x="2203" y="58536"/>
                  </a:lnTo>
                  <a:lnTo>
                    <a:pt x="1812" y="62299"/>
                  </a:lnTo>
                  <a:moveTo>
                    <a:pt x="2765" y="62299"/>
                  </a:moveTo>
                  <a:lnTo>
                    <a:pt x="2344" y="58536"/>
                  </a:lnTo>
                  <a:lnTo>
                    <a:pt x="2765" y="54689"/>
                  </a:lnTo>
                  <a:lnTo>
                    <a:pt x="3187" y="58536"/>
                  </a:lnTo>
                  <a:lnTo>
                    <a:pt x="2765" y="62299"/>
                  </a:lnTo>
                  <a:moveTo>
                    <a:pt x="3719" y="62299"/>
                  </a:moveTo>
                  <a:lnTo>
                    <a:pt x="3328" y="58536"/>
                  </a:lnTo>
                  <a:lnTo>
                    <a:pt x="3719" y="54689"/>
                  </a:lnTo>
                  <a:lnTo>
                    <a:pt x="4141" y="58536"/>
                  </a:lnTo>
                  <a:lnTo>
                    <a:pt x="3719" y="62299"/>
                  </a:lnTo>
                  <a:moveTo>
                    <a:pt x="4688" y="62299"/>
                  </a:moveTo>
                  <a:lnTo>
                    <a:pt x="4281" y="58536"/>
                  </a:lnTo>
                  <a:lnTo>
                    <a:pt x="4688" y="54689"/>
                  </a:lnTo>
                  <a:lnTo>
                    <a:pt x="5110" y="58536"/>
                  </a:lnTo>
                  <a:lnTo>
                    <a:pt x="4688" y="62299"/>
                  </a:lnTo>
                  <a:moveTo>
                    <a:pt x="5641" y="62299"/>
                  </a:moveTo>
                  <a:lnTo>
                    <a:pt x="5250" y="58536"/>
                  </a:lnTo>
                  <a:lnTo>
                    <a:pt x="5641" y="54689"/>
                  </a:lnTo>
                  <a:lnTo>
                    <a:pt x="6063" y="58536"/>
                  </a:lnTo>
                  <a:lnTo>
                    <a:pt x="5641" y="62299"/>
                  </a:lnTo>
                  <a:moveTo>
                    <a:pt x="6610" y="62299"/>
                  </a:moveTo>
                  <a:lnTo>
                    <a:pt x="6203" y="58536"/>
                  </a:lnTo>
                  <a:lnTo>
                    <a:pt x="6610" y="54689"/>
                  </a:lnTo>
                  <a:lnTo>
                    <a:pt x="7032" y="58536"/>
                  </a:lnTo>
                  <a:lnTo>
                    <a:pt x="6610" y="62299"/>
                  </a:lnTo>
                  <a:moveTo>
                    <a:pt x="7563" y="62299"/>
                  </a:moveTo>
                  <a:lnTo>
                    <a:pt x="7172" y="58536"/>
                  </a:lnTo>
                  <a:lnTo>
                    <a:pt x="7563" y="54689"/>
                  </a:lnTo>
                  <a:lnTo>
                    <a:pt x="7985" y="58536"/>
                  </a:lnTo>
                  <a:lnTo>
                    <a:pt x="7563" y="62299"/>
                  </a:lnTo>
                  <a:moveTo>
                    <a:pt x="8532" y="62299"/>
                  </a:moveTo>
                  <a:lnTo>
                    <a:pt x="8126" y="58536"/>
                  </a:lnTo>
                  <a:lnTo>
                    <a:pt x="8532" y="54689"/>
                  </a:lnTo>
                  <a:lnTo>
                    <a:pt x="8954" y="58536"/>
                  </a:lnTo>
                  <a:lnTo>
                    <a:pt x="8532" y="62299"/>
                  </a:lnTo>
                  <a:moveTo>
                    <a:pt x="9516" y="62299"/>
                  </a:moveTo>
                  <a:lnTo>
                    <a:pt x="9094" y="58536"/>
                  </a:lnTo>
                  <a:lnTo>
                    <a:pt x="9516" y="54689"/>
                  </a:lnTo>
                  <a:lnTo>
                    <a:pt x="9907" y="58536"/>
                  </a:lnTo>
                  <a:lnTo>
                    <a:pt x="9516" y="62299"/>
                  </a:lnTo>
                  <a:moveTo>
                    <a:pt x="10470" y="62299"/>
                  </a:moveTo>
                  <a:lnTo>
                    <a:pt x="10048" y="58536"/>
                  </a:lnTo>
                  <a:lnTo>
                    <a:pt x="10470" y="54689"/>
                  </a:lnTo>
                  <a:lnTo>
                    <a:pt x="10876" y="58536"/>
                  </a:lnTo>
                  <a:lnTo>
                    <a:pt x="10470" y="62299"/>
                  </a:lnTo>
                  <a:moveTo>
                    <a:pt x="11438" y="62299"/>
                  </a:moveTo>
                  <a:lnTo>
                    <a:pt x="11017" y="58536"/>
                  </a:lnTo>
                  <a:lnTo>
                    <a:pt x="11438" y="54689"/>
                  </a:lnTo>
                  <a:lnTo>
                    <a:pt x="11829" y="58536"/>
                  </a:lnTo>
                  <a:lnTo>
                    <a:pt x="11438" y="62299"/>
                  </a:lnTo>
                  <a:moveTo>
                    <a:pt x="12392" y="62299"/>
                  </a:moveTo>
                  <a:lnTo>
                    <a:pt x="11970" y="58536"/>
                  </a:lnTo>
                  <a:lnTo>
                    <a:pt x="12392" y="54689"/>
                  </a:lnTo>
                  <a:lnTo>
                    <a:pt x="12798" y="58536"/>
                  </a:lnTo>
                  <a:lnTo>
                    <a:pt x="12392" y="62299"/>
                  </a:lnTo>
                  <a:moveTo>
                    <a:pt x="13361" y="62299"/>
                  </a:moveTo>
                  <a:lnTo>
                    <a:pt x="12939" y="58536"/>
                  </a:lnTo>
                  <a:lnTo>
                    <a:pt x="13361" y="54689"/>
                  </a:lnTo>
                  <a:lnTo>
                    <a:pt x="13751" y="58536"/>
                  </a:lnTo>
                  <a:lnTo>
                    <a:pt x="13361" y="62299"/>
                  </a:lnTo>
                  <a:moveTo>
                    <a:pt x="14314" y="62299"/>
                  </a:moveTo>
                  <a:lnTo>
                    <a:pt x="13892" y="58536"/>
                  </a:lnTo>
                  <a:lnTo>
                    <a:pt x="14314" y="54689"/>
                  </a:lnTo>
                  <a:lnTo>
                    <a:pt x="14736" y="58536"/>
                  </a:lnTo>
                  <a:lnTo>
                    <a:pt x="14314" y="62299"/>
                  </a:lnTo>
                  <a:moveTo>
                    <a:pt x="15283" y="62299"/>
                  </a:moveTo>
                  <a:lnTo>
                    <a:pt x="14876" y="58536"/>
                  </a:lnTo>
                  <a:lnTo>
                    <a:pt x="15283" y="54689"/>
                  </a:lnTo>
                  <a:lnTo>
                    <a:pt x="15705" y="58536"/>
                  </a:lnTo>
                  <a:lnTo>
                    <a:pt x="15283" y="62299"/>
                  </a:lnTo>
                  <a:moveTo>
                    <a:pt x="16236" y="62299"/>
                  </a:moveTo>
                  <a:lnTo>
                    <a:pt x="15845" y="58536"/>
                  </a:lnTo>
                  <a:lnTo>
                    <a:pt x="16236" y="54689"/>
                  </a:lnTo>
                  <a:lnTo>
                    <a:pt x="16658" y="58536"/>
                  </a:lnTo>
                  <a:lnTo>
                    <a:pt x="16236" y="62299"/>
                  </a:lnTo>
                  <a:moveTo>
                    <a:pt x="17205" y="62299"/>
                  </a:moveTo>
                  <a:lnTo>
                    <a:pt x="16799" y="58536"/>
                  </a:lnTo>
                  <a:lnTo>
                    <a:pt x="17205" y="54689"/>
                  </a:lnTo>
                  <a:lnTo>
                    <a:pt x="17627" y="58536"/>
                  </a:lnTo>
                  <a:lnTo>
                    <a:pt x="17205" y="62299"/>
                  </a:lnTo>
                  <a:moveTo>
                    <a:pt x="18158" y="62299"/>
                  </a:moveTo>
                  <a:lnTo>
                    <a:pt x="17767" y="58536"/>
                  </a:lnTo>
                  <a:lnTo>
                    <a:pt x="18158" y="54689"/>
                  </a:lnTo>
                  <a:lnTo>
                    <a:pt x="18580" y="58536"/>
                  </a:lnTo>
                  <a:lnTo>
                    <a:pt x="18158" y="62299"/>
                  </a:lnTo>
                  <a:moveTo>
                    <a:pt x="19127" y="62299"/>
                  </a:moveTo>
                  <a:lnTo>
                    <a:pt x="18721" y="58536"/>
                  </a:lnTo>
                  <a:lnTo>
                    <a:pt x="19127" y="54689"/>
                  </a:lnTo>
                  <a:lnTo>
                    <a:pt x="19549" y="58536"/>
                  </a:lnTo>
                  <a:lnTo>
                    <a:pt x="19127" y="62299"/>
                  </a:lnTo>
                  <a:moveTo>
                    <a:pt x="20080" y="62299"/>
                  </a:moveTo>
                  <a:lnTo>
                    <a:pt x="19690" y="58536"/>
                  </a:lnTo>
                  <a:lnTo>
                    <a:pt x="20080" y="54689"/>
                  </a:lnTo>
                  <a:lnTo>
                    <a:pt x="20502" y="58536"/>
                  </a:lnTo>
                  <a:lnTo>
                    <a:pt x="20080" y="62299"/>
                  </a:lnTo>
                  <a:moveTo>
                    <a:pt x="21065" y="62299"/>
                  </a:moveTo>
                  <a:lnTo>
                    <a:pt x="20643" y="58536"/>
                  </a:lnTo>
                  <a:lnTo>
                    <a:pt x="21065" y="54689"/>
                  </a:lnTo>
                  <a:lnTo>
                    <a:pt x="21471" y="58536"/>
                  </a:lnTo>
                  <a:lnTo>
                    <a:pt x="21065" y="62299"/>
                  </a:lnTo>
                  <a:moveTo>
                    <a:pt x="22034" y="62299"/>
                  </a:moveTo>
                  <a:lnTo>
                    <a:pt x="21612" y="58536"/>
                  </a:lnTo>
                  <a:lnTo>
                    <a:pt x="22034" y="54689"/>
                  </a:lnTo>
                  <a:lnTo>
                    <a:pt x="22424" y="58536"/>
                  </a:lnTo>
                  <a:lnTo>
                    <a:pt x="22034" y="62299"/>
                  </a:lnTo>
                  <a:moveTo>
                    <a:pt x="22987" y="62299"/>
                  </a:moveTo>
                  <a:lnTo>
                    <a:pt x="22565" y="58536"/>
                  </a:lnTo>
                  <a:lnTo>
                    <a:pt x="22987" y="54689"/>
                  </a:lnTo>
                  <a:lnTo>
                    <a:pt x="23393" y="58536"/>
                  </a:lnTo>
                  <a:lnTo>
                    <a:pt x="22987" y="62299"/>
                  </a:lnTo>
                  <a:moveTo>
                    <a:pt x="23956" y="62299"/>
                  </a:moveTo>
                  <a:lnTo>
                    <a:pt x="23534" y="58536"/>
                  </a:lnTo>
                  <a:lnTo>
                    <a:pt x="23956" y="54689"/>
                  </a:lnTo>
                  <a:lnTo>
                    <a:pt x="24346" y="58536"/>
                  </a:lnTo>
                  <a:lnTo>
                    <a:pt x="23956" y="62299"/>
                  </a:lnTo>
                  <a:moveTo>
                    <a:pt x="24909" y="62299"/>
                  </a:moveTo>
                  <a:lnTo>
                    <a:pt x="24487" y="58536"/>
                  </a:lnTo>
                  <a:lnTo>
                    <a:pt x="24909" y="54689"/>
                  </a:lnTo>
                  <a:lnTo>
                    <a:pt x="25315" y="58536"/>
                  </a:lnTo>
                  <a:lnTo>
                    <a:pt x="24909" y="62299"/>
                  </a:lnTo>
                  <a:moveTo>
                    <a:pt x="25878" y="62299"/>
                  </a:moveTo>
                  <a:lnTo>
                    <a:pt x="25456" y="58536"/>
                  </a:lnTo>
                  <a:lnTo>
                    <a:pt x="25878" y="54689"/>
                  </a:lnTo>
                  <a:lnTo>
                    <a:pt x="26300" y="58536"/>
                  </a:lnTo>
                  <a:lnTo>
                    <a:pt x="25878" y="62299"/>
                  </a:lnTo>
                  <a:moveTo>
                    <a:pt x="26831" y="62299"/>
                  </a:moveTo>
                  <a:lnTo>
                    <a:pt x="26440" y="58536"/>
                  </a:lnTo>
                  <a:lnTo>
                    <a:pt x="26831" y="54689"/>
                  </a:lnTo>
                  <a:lnTo>
                    <a:pt x="27253" y="58536"/>
                  </a:lnTo>
                  <a:lnTo>
                    <a:pt x="26831" y="62299"/>
                  </a:lnTo>
                  <a:moveTo>
                    <a:pt x="27800" y="62299"/>
                  </a:moveTo>
                  <a:lnTo>
                    <a:pt x="27394" y="58536"/>
                  </a:lnTo>
                  <a:lnTo>
                    <a:pt x="27800" y="54689"/>
                  </a:lnTo>
                  <a:lnTo>
                    <a:pt x="28222" y="58536"/>
                  </a:lnTo>
                  <a:lnTo>
                    <a:pt x="27800" y="62299"/>
                  </a:lnTo>
                  <a:moveTo>
                    <a:pt x="28753" y="62299"/>
                  </a:moveTo>
                  <a:lnTo>
                    <a:pt x="28363" y="58536"/>
                  </a:lnTo>
                  <a:lnTo>
                    <a:pt x="28753" y="54689"/>
                  </a:lnTo>
                  <a:lnTo>
                    <a:pt x="29175" y="58536"/>
                  </a:lnTo>
                  <a:lnTo>
                    <a:pt x="28753" y="62299"/>
                  </a:lnTo>
                  <a:moveTo>
                    <a:pt x="29722" y="62299"/>
                  </a:moveTo>
                  <a:lnTo>
                    <a:pt x="29316" y="58536"/>
                  </a:lnTo>
                  <a:lnTo>
                    <a:pt x="29722" y="54689"/>
                  </a:lnTo>
                  <a:lnTo>
                    <a:pt x="30144" y="58536"/>
                  </a:lnTo>
                  <a:lnTo>
                    <a:pt x="29722" y="62299"/>
                  </a:lnTo>
                  <a:moveTo>
                    <a:pt x="30675" y="62299"/>
                  </a:moveTo>
                  <a:lnTo>
                    <a:pt x="30285" y="58536"/>
                  </a:lnTo>
                  <a:lnTo>
                    <a:pt x="30675" y="54689"/>
                  </a:lnTo>
                  <a:lnTo>
                    <a:pt x="31097" y="58536"/>
                  </a:lnTo>
                  <a:lnTo>
                    <a:pt x="30675" y="62299"/>
                  </a:lnTo>
                  <a:moveTo>
                    <a:pt x="31644" y="62299"/>
                  </a:moveTo>
                  <a:lnTo>
                    <a:pt x="31238" y="58536"/>
                  </a:lnTo>
                  <a:lnTo>
                    <a:pt x="31644" y="54689"/>
                  </a:lnTo>
                  <a:lnTo>
                    <a:pt x="32066" y="58536"/>
                  </a:lnTo>
                  <a:lnTo>
                    <a:pt x="31644" y="62299"/>
                  </a:lnTo>
                  <a:moveTo>
                    <a:pt x="32629" y="62299"/>
                  </a:moveTo>
                  <a:lnTo>
                    <a:pt x="32207" y="58536"/>
                  </a:lnTo>
                  <a:lnTo>
                    <a:pt x="32629" y="54689"/>
                  </a:lnTo>
                  <a:lnTo>
                    <a:pt x="33019" y="58536"/>
                  </a:lnTo>
                  <a:lnTo>
                    <a:pt x="32629" y="62299"/>
                  </a:lnTo>
                  <a:moveTo>
                    <a:pt x="33582" y="62299"/>
                  </a:moveTo>
                  <a:lnTo>
                    <a:pt x="33160" y="58536"/>
                  </a:lnTo>
                  <a:lnTo>
                    <a:pt x="33582" y="54689"/>
                  </a:lnTo>
                  <a:lnTo>
                    <a:pt x="33988" y="58536"/>
                  </a:lnTo>
                  <a:lnTo>
                    <a:pt x="33582" y="62299"/>
                  </a:lnTo>
                  <a:moveTo>
                    <a:pt x="34551" y="62299"/>
                  </a:moveTo>
                  <a:lnTo>
                    <a:pt x="34129" y="58536"/>
                  </a:lnTo>
                  <a:lnTo>
                    <a:pt x="34551" y="54689"/>
                  </a:lnTo>
                  <a:lnTo>
                    <a:pt x="34942" y="58536"/>
                  </a:lnTo>
                  <a:lnTo>
                    <a:pt x="34551" y="62299"/>
                  </a:lnTo>
                  <a:moveTo>
                    <a:pt x="35504" y="62299"/>
                  </a:moveTo>
                  <a:lnTo>
                    <a:pt x="35082" y="58536"/>
                  </a:lnTo>
                  <a:lnTo>
                    <a:pt x="35504" y="54689"/>
                  </a:lnTo>
                  <a:lnTo>
                    <a:pt x="35910" y="58536"/>
                  </a:lnTo>
                  <a:lnTo>
                    <a:pt x="35504" y="62299"/>
                  </a:lnTo>
                  <a:moveTo>
                    <a:pt x="36473" y="62299"/>
                  </a:moveTo>
                  <a:lnTo>
                    <a:pt x="36051" y="58536"/>
                  </a:lnTo>
                  <a:lnTo>
                    <a:pt x="36473" y="54689"/>
                  </a:lnTo>
                  <a:lnTo>
                    <a:pt x="36864" y="58536"/>
                  </a:lnTo>
                  <a:lnTo>
                    <a:pt x="36473" y="62299"/>
                  </a:lnTo>
                  <a:moveTo>
                    <a:pt x="37426" y="62299"/>
                  </a:moveTo>
                  <a:lnTo>
                    <a:pt x="37004" y="58536"/>
                  </a:lnTo>
                  <a:lnTo>
                    <a:pt x="37426" y="54689"/>
                  </a:lnTo>
                  <a:lnTo>
                    <a:pt x="37848" y="58536"/>
                  </a:lnTo>
                  <a:lnTo>
                    <a:pt x="37426" y="62299"/>
                  </a:lnTo>
                  <a:moveTo>
                    <a:pt x="38395" y="62299"/>
                  </a:moveTo>
                  <a:lnTo>
                    <a:pt x="37989" y="58536"/>
                  </a:lnTo>
                  <a:lnTo>
                    <a:pt x="38395" y="54689"/>
                  </a:lnTo>
                  <a:lnTo>
                    <a:pt x="38817" y="58536"/>
                  </a:lnTo>
                  <a:lnTo>
                    <a:pt x="38395" y="62299"/>
                  </a:lnTo>
                  <a:moveTo>
                    <a:pt x="39348" y="62299"/>
                  </a:moveTo>
                  <a:lnTo>
                    <a:pt x="38958" y="58536"/>
                  </a:lnTo>
                  <a:lnTo>
                    <a:pt x="39348" y="54689"/>
                  </a:lnTo>
                  <a:lnTo>
                    <a:pt x="39770" y="58536"/>
                  </a:lnTo>
                  <a:lnTo>
                    <a:pt x="39348" y="62299"/>
                  </a:lnTo>
                  <a:moveTo>
                    <a:pt x="1312" y="57783"/>
                  </a:moveTo>
                  <a:lnTo>
                    <a:pt x="921" y="54020"/>
                  </a:lnTo>
                  <a:lnTo>
                    <a:pt x="1312" y="50257"/>
                  </a:lnTo>
                  <a:lnTo>
                    <a:pt x="1734" y="54020"/>
                  </a:lnTo>
                  <a:lnTo>
                    <a:pt x="1312" y="57783"/>
                  </a:lnTo>
                  <a:moveTo>
                    <a:pt x="2281" y="57783"/>
                  </a:moveTo>
                  <a:lnTo>
                    <a:pt x="1875" y="54020"/>
                  </a:lnTo>
                  <a:lnTo>
                    <a:pt x="2281" y="50257"/>
                  </a:lnTo>
                  <a:lnTo>
                    <a:pt x="2703" y="54020"/>
                  </a:lnTo>
                  <a:lnTo>
                    <a:pt x="2281" y="57783"/>
                  </a:lnTo>
                  <a:moveTo>
                    <a:pt x="3266" y="57783"/>
                  </a:moveTo>
                  <a:lnTo>
                    <a:pt x="2844" y="54020"/>
                  </a:lnTo>
                  <a:lnTo>
                    <a:pt x="3266" y="50257"/>
                  </a:lnTo>
                  <a:lnTo>
                    <a:pt x="3656" y="54020"/>
                  </a:lnTo>
                  <a:lnTo>
                    <a:pt x="3266" y="57783"/>
                  </a:lnTo>
                  <a:moveTo>
                    <a:pt x="4219" y="57783"/>
                  </a:moveTo>
                  <a:lnTo>
                    <a:pt x="3797" y="54020"/>
                  </a:lnTo>
                  <a:lnTo>
                    <a:pt x="4219" y="50257"/>
                  </a:lnTo>
                  <a:lnTo>
                    <a:pt x="4609" y="54020"/>
                  </a:lnTo>
                  <a:lnTo>
                    <a:pt x="4219" y="57783"/>
                  </a:lnTo>
                  <a:moveTo>
                    <a:pt x="5172" y="57783"/>
                  </a:moveTo>
                  <a:lnTo>
                    <a:pt x="4750" y="54020"/>
                  </a:lnTo>
                  <a:lnTo>
                    <a:pt x="5172" y="50257"/>
                  </a:lnTo>
                  <a:lnTo>
                    <a:pt x="5578" y="54020"/>
                  </a:lnTo>
                  <a:lnTo>
                    <a:pt x="5172" y="57783"/>
                  </a:lnTo>
                  <a:moveTo>
                    <a:pt x="6141" y="57783"/>
                  </a:moveTo>
                  <a:lnTo>
                    <a:pt x="5719" y="54020"/>
                  </a:lnTo>
                  <a:lnTo>
                    <a:pt x="6141" y="50257"/>
                  </a:lnTo>
                  <a:lnTo>
                    <a:pt x="6532" y="54020"/>
                  </a:lnTo>
                  <a:lnTo>
                    <a:pt x="6141" y="57783"/>
                  </a:lnTo>
                  <a:moveTo>
                    <a:pt x="7094" y="57783"/>
                  </a:moveTo>
                  <a:lnTo>
                    <a:pt x="6672" y="54020"/>
                  </a:lnTo>
                  <a:lnTo>
                    <a:pt x="7094" y="50257"/>
                  </a:lnTo>
                  <a:lnTo>
                    <a:pt x="7500" y="54020"/>
                  </a:lnTo>
                  <a:lnTo>
                    <a:pt x="7094" y="57783"/>
                  </a:lnTo>
                  <a:moveTo>
                    <a:pt x="8063" y="57783"/>
                  </a:moveTo>
                  <a:lnTo>
                    <a:pt x="7641" y="54020"/>
                  </a:lnTo>
                  <a:lnTo>
                    <a:pt x="8063" y="50257"/>
                  </a:lnTo>
                  <a:lnTo>
                    <a:pt x="8454" y="54020"/>
                  </a:lnTo>
                  <a:lnTo>
                    <a:pt x="8063" y="57783"/>
                  </a:lnTo>
                  <a:moveTo>
                    <a:pt x="9016" y="57783"/>
                  </a:moveTo>
                  <a:lnTo>
                    <a:pt x="8626" y="54020"/>
                  </a:lnTo>
                  <a:lnTo>
                    <a:pt x="9016" y="50257"/>
                  </a:lnTo>
                  <a:lnTo>
                    <a:pt x="9438" y="54020"/>
                  </a:lnTo>
                  <a:lnTo>
                    <a:pt x="9016" y="57783"/>
                  </a:lnTo>
                  <a:moveTo>
                    <a:pt x="9985" y="57783"/>
                  </a:moveTo>
                  <a:lnTo>
                    <a:pt x="9579" y="54020"/>
                  </a:lnTo>
                  <a:lnTo>
                    <a:pt x="9985" y="50257"/>
                  </a:lnTo>
                  <a:lnTo>
                    <a:pt x="10407" y="54020"/>
                  </a:lnTo>
                  <a:lnTo>
                    <a:pt x="9985" y="57783"/>
                  </a:lnTo>
                  <a:moveTo>
                    <a:pt x="10938" y="57783"/>
                  </a:moveTo>
                  <a:lnTo>
                    <a:pt x="10548" y="54020"/>
                  </a:lnTo>
                  <a:lnTo>
                    <a:pt x="10938" y="50257"/>
                  </a:lnTo>
                  <a:lnTo>
                    <a:pt x="11360" y="54020"/>
                  </a:lnTo>
                  <a:lnTo>
                    <a:pt x="10938" y="57783"/>
                  </a:lnTo>
                  <a:moveTo>
                    <a:pt x="11907" y="57783"/>
                  </a:moveTo>
                  <a:lnTo>
                    <a:pt x="11501" y="54020"/>
                  </a:lnTo>
                  <a:lnTo>
                    <a:pt x="11907" y="50257"/>
                  </a:lnTo>
                  <a:lnTo>
                    <a:pt x="12329" y="54020"/>
                  </a:lnTo>
                  <a:lnTo>
                    <a:pt x="11907" y="57783"/>
                  </a:lnTo>
                  <a:moveTo>
                    <a:pt x="12861" y="57783"/>
                  </a:moveTo>
                  <a:lnTo>
                    <a:pt x="12470" y="54020"/>
                  </a:lnTo>
                  <a:lnTo>
                    <a:pt x="12861" y="50257"/>
                  </a:lnTo>
                  <a:lnTo>
                    <a:pt x="13282" y="54020"/>
                  </a:lnTo>
                  <a:lnTo>
                    <a:pt x="12861" y="57783"/>
                  </a:lnTo>
                  <a:moveTo>
                    <a:pt x="13829" y="57783"/>
                  </a:moveTo>
                  <a:lnTo>
                    <a:pt x="13423" y="54020"/>
                  </a:lnTo>
                  <a:lnTo>
                    <a:pt x="13829" y="50257"/>
                  </a:lnTo>
                  <a:lnTo>
                    <a:pt x="14251" y="54020"/>
                  </a:lnTo>
                  <a:lnTo>
                    <a:pt x="13829" y="57783"/>
                  </a:lnTo>
                  <a:moveTo>
                    <a:pt x="14814" y="57783"/>
                  </a:moveTo>
                  <a:lnTo>
                    <a:pt x="14392" y="54020"/>
                  </a:lnTo>
                  <a:lnTo>
                    <a:pt x="14814" y="50257"/>
                  </a:lnTo>
                  <a:lnTo>
                    <a:pt x="15205" y="54020"/>
                  </a:lnTo>
                  <a:lnTo>
                    <a:pt x="14814" y="57783"/>
                  </a:lnTo>
                  <a:moveTo>
                    <a:pt x="15767" y="57783"/>
                  </a:moveTo>
                  <a:lnTo>
                    <a:pt x="15345" y="54020"/>
                  </a:lnTo>
                  <a:lnTo>
                    <a:pt x="15767" y="50257"/>
                  </a:lnTo>
                  <a:lnTo>
                    <a:pt x="16173" y="54020"/>
                  </a:lnTo>
                  <a:lnTo>
                    <a:pt x="15767" y="57783"/>
                  </a:lnTo>
                  <a:moveTo>
                    <a:pt x="16736" y="57783"/>
                  </a:moveTo>
                  <a:lnTo>
                    <a:pt x="16314" y="54020"/>
                  </a:lnTo>
                  <a:lnTo>
                    <a:pt x="16736" y="50257"/>
                  </a:lnTo>
                  <a:lnTo>
                    <a:pt x="17127" y="54020"/>
                  </a:lnTo>
                  <a:lnTo>
                    <a:pt x="16736" y="57783"/>
                  </a:lnTo>
                  <a:moveTo>
                    <a:pt x="17689" y="57783"/>
                  </a:moveTo>
                  <a:lnTo>
                    <a:pt x="17267" y="54020"/>
                  </a:lnTo>
                  <a:lnTo>
                    <a:pt x="17689" y="50257"/>
                  </a:lnTo>
                  <a:lnTo>
                    <a:pt x="18096" y="54020"/>
                  </a:lnTo>
                  <a:lnTo>
                    <a:pt x="17689" y="57783"/>
                  </a:lnTo>
                  <a:moveTo>
                    <a:pt x="18658" y="57783"/>
                  </a:moveTo>
                  <a:lnTo>
                    <a:pt x="18236" y="54020"/>
                  </a:lnTo>
                  <a:lnTo>
                    <a:pt x="18658" y="50257"/>
                  </a:lnTo>
                  <a:lnTo>
                    <a:pt x="19049" y="54020"/>
                  </a:lnTo>
                  <a:lnTo>
                    <a:pt x="18658" y="57783"/>
                  </a:lnTo>
                  <a:moveTo>
                    <a:pt x="19611" y="57783"/>
                  </a:moveTo>
                  <a:lnTo>
                    <a:pt x="19189" y="54020"/>
                  </a:lnTo>
                  <a:lnTo>
                    <a:pt x="19611" y="50257"/>
                  </a:lnTo>
                  <a:lnTo>
                    <a:pt x="20018" y="54020"/>
                  </a:lnTo>
                  <a:lnTo>
                    <a:pt x="19611" y="57783"/>
                  </a:lnTo>
                  <a:moveTo>
                    <a:pt x="20580" y="57783"/>
                  </a:moveTo>
                  <a:lnTo>
                    <a:pt x="20174" y="54020"/>
                  </a:lnTo>
                  <a:lnTo>
                    <a:pt x="20580" y="50257"/>
                  </a:lnTo>
                  <a:lnTo>
                    <a:pt x="21002" y="54020"/>
                  </a:lnTo>
                  <a:lnTo>
                    <a:pt x="20580" y="57783"/>
                  </a:lnTo>
                  <a:moveTo>
                    <a:pt x="21534" y="57783"/>
                  </a:moveTo>
                  <a:lnTo>
                    <a:pt x="21143" y="54020"/>
                  </a:lnTo>
                  <a:lnTo>
                    <a:pt x="21534" y="50257"/>
                  </a:lnTo>
                  <a:lnTo>
                    <a:pt x="21955" y="54020"/>
                  </a:lnTo>
                  <a:lnTo>
                    <a:pt x="21534" y="57783"/>
                  </a:lnTo>
                  <a:moveTo>
                    <a:pt x="22502" y="57783"/>
                  </a:moveTo>
                  <a:lnTo>
                    <a:pt x="22096" y="54020"/>
                  </a:lnTo>
                  <a:lnTo>
                    <a:pt x="22502" y="50257"/>
                  </a:lnTo>
                  <a:lnTo>
                    <a:pt x="22924" y="54020"/>
                  </a:lnTo>
                  <a:lnTo>
                    <a:pt x="22502" y="57783"/>
                  </a:lnTo>
                  <a:moveTo>
                    <a:pt x="23456" y="57783"/>
                  </a:moveTo>
                  <a:lnTo>
                    <a:pt x="23065" y="54020"/>
                  </a:lnTo>
                  <a:lnTo>
                    <a:pt x="23456" y="50257"/>
                  </a:lnTo>
                  <a:lnTo>
                    <a:pt x="23878" y="54020"/>
                  </a:lnTo>
                  <a:lnTo>
                    <a:pt x="23456" y="57783"/>
                  </a:lnTo>
                  <a:moveTo>
                    <a:pt x="24425" y="57783"/>
                  </a:moveTo>
                  <a:lnTo>
                    <a:pt x="24018" y="54020"/>
                  </a:lnTo>
                  <a:lnTo>
                    <a:pt x="24425" y="50257"/>
                  </a:lnTo>
                  <a:lnTo>
                    <a:pt x="24846" y="54020"/>
                  </a:lnTo>
                  <a:lnTo>
                    <a:pt x="24425" y="57783"/>
                  </a:lnTo>
                  <a:moveTo>
                    <a:pt x="25378" y="57783"/>
                  </a:moveTo>
                  <a:lnTo>
                    <a:pt x="24987" y="54020"/>
                  </a:lnTo>
                  <a:lnTo>
                    <a:pt x="25378" y="50257"/>
                  </a:lnTo>
                  <a:lnTo>
                    <a:pt x="25800" y="54020"/>
                  </a:lnTo>
                  <a:lnTo>
                    <a:pt x="25378" y="57783"/>
                  </a:lnTo>
                  <a:moveTo>
                    <a:pt x="26362" y="57783"/>
                  </a:moveTo>
                  <a:lnTo>
                    <a:pt x="25940" y="54020"/>
                  </a:lnTo>
                  <a:lnTo>
                    <a:pt x="26362" y="50257"/>
                  </a:lnTo>
                  <a:lnTo>
                    <a:pt x="26769" y="54020"/>
                  </a:lnTo>
                  <a:lnTo>
                    <a:pt x="26362" y="57783"/>
                  </a:lnTo>
                  <a:moveTo>
                    <a:pt x="27331" y="57783"/>
                  </a:moveTo>
                  <a:lnTo>
                    <a:pt x="26909" y="54020"/>
                  </a:lnTo>
                  <a:lnTo>
                    <a:pt x="27331" y="50257"/>
                  </a:lnTo>
                  <a:lnTo>
                    <a:pt x="27722" y="54020"/>
                  </a:lnTo>
                  <a:lnTo>
                    <a:pt x="27331" y="57783"/>
                  </a:lnTo>
                  <a:moveTo>
                    <a:pt x="28284" y="57783"/>
                  </a:moveTo>
                  <a:lnTo>
                    <a:pt x="27863" y="54020"/>
                  </a:lnTo>
                  <a:lnTo>
                    <a:pt x="28284" y="50257"/>
                  </a:lnTo>
                  <a:lnTo>
                    <a:pt x="28691" y="54020"/>
                  </a:lnTo>
                  <a:lnTo>
                    <a:pt x="28284" y="57783"/>
                  </a:lnTo>
                  <a:moveTo>
                    <a:pt x="29253" y="57783"/>
                  </a:moveTo>
                  <a:lnTo>
                    <a:pt x="28831" y="54020"/>
                  </a:lnTo>
                  <a:lnTo>
                    <a:pt x="29253" y="50257"/>
                  </a:lnTo>
                  <a:lnTo>
                    <a:pt x="29644" y="54020"/>
                  </a:lnTo>
                  <a:lnTo>
                    <a:pt x="29253" y="57783"/>
                  </a:lnTo>
                  <a:moveTo>
                    <a:pt x="30207" y="57783"/>
                  </a:moveTo>
                  <a:lnTo>
                    <a:pt x="29785" y="54020"/>
                  </a:lnTo>
                  <a:lnTo>
                    <a:pt x="30207" y="50257"/>
                  </a:lnTo>
                  <a:lnTo>
                    <a:pt x="30613" y="54020"/>
                  </a:lnTo>
                  <a:lnTo>
                    <a:pt x="30207" y="57783"/>
                  </a:lnTo>
                  <a:moveTo>
                    <a:pt x="31175" y="57783"/>
                  </a:moveTo>
                  <a:lnTo>
                    <a:pt x="30754" y="54020"/>
                  </a:lnTo>
                  <a:lnTo>
                    <a:pt x="31175" y="50257"/>
                  </a:lnTo>
                  <a:lnTo>
                    <a:pt x="31566" y="54020"/>
                  </a:lnTo>
                  <a:lnTo>
                    <a:pt x="31175" y="57783"/>
                  </a:lnTo>
                  <a:moveTo>
                    <a:pt x="32129" y="57783"/>
                  </a:moveTo>
                  <a:lnTo>
                    <a:pt x="31738" y="54020"/>
                  </a:lnTo>
                  <a:lnTo>
                    <a:pt x="32129" y="50257"/>
                  </a:lnTo>
                  <a:lnTo>
                    <a:pt x="32551" y="54020"/>
                  </a:lnTo>
                  <a:lnTo>
                    <a:pt x="32129" y="57783"/>
                  </a:lnTo>
                  <a:moveTo>
                    <a:pt x="33098" y="57783"/>
                  </a:moveTo>
                  <a:lnTo>
                    <a:pt x="32691" y="54020"/>
                  </a:lnTo>
                  <a:lnTo>
                    <a:pt x="33098" y="50257"/>
                  </a:lnTo>
                  <a:lnTo>
                    <a:pt x="33519" y="54020"/>
                  </a:lnTo>
                  <a:lnTo>
                    <a:pt x="33098" y="57783"/>
                  </a:lnTo>
                  <a:moveTo>
                    <a:pt x="34051" y="57783"/>
                  </a:moveTo>
                  <a:lnTo>
                    <a:pt x="33660" y="54020"/>
                  </a:lnTo>
                  <a:lnTo>
                    <a:pt x="34051" y="50257"/>
                  </a:lnTo>
                  <a:lnTo>
                    <a:pt x="34473" y="54020"/>
                  </a:lnTo>
                  <a:lnTo>
                    <a:pt x="34051" y="57783"/>
                  </a:lnTo>
                  <a:moveTo>
                    <a:pt x="35020" y="57783"/>
                  </a:moveTo>
                  <a:lnTo>
                    <a:pt x="34613" y="54020"/>
                  </a:lnTo>
                  <a:lnTo>
                    <a:pt x="35020" y="50257"/>
                  </a:lnTo>
                  <a:lnTo>
                    <a:pt x="35442" y="54020"/>
                  </a:lnTo>
                  <a:lnTo>
                    <a:pt x="35020" y="57783"/>
                  </a:lnTo>
                  <a:moveTo>
                    <a:pt x="35973" y="57783"/>
                  </a:moveTo>
                  <a:lnTo>
                    <a:pt x="35582" y="54020"/>
                  </a:lnTo>
                  <a:lnTo>
                    <a:pt x="35973" y="50257"/>
                  </a:lnTo>
                  <a:lnTo>
                    <a:pt x="36395" y="54020"/>
                  </a:lnTo>
                  <a:lnTo>
                    <a:pt x="35973" y="57783"/>
                  </a:lnTo>
                  <a:moveTo>
                    <a:pt x="36942" y="57783"/>
                  </a:moveTo>
                  <a:lnTo>
                    <a:pt x="36536" y="54020"/>
                  </a:lnTo>
                  <a:lnTo>
                    <a:pt x="36942" y="50257"/>
                  </a:lnTo>
                  <a:lnTo>
                    <a:pt x="37364" y="54020"/>
                  </a:lnTo>
                  <a:lnTo>
                    <a:pt x="36942" y="57783"/>
                  </a:lnTo>
                  <a:moveTo>
                    <a:pt x="37926" y="57783"/>
                  </a:moveTo>
                  <a:lnTo>
                    <a:pt x="37504" y="54020"/>
                  </a:lnTo>
                  <a:lnTo>
                    <a:pt x="37926" y="50257"/>
                  </a:lnTo>
                  <a:lnTo>
                    <a:pt x="38317" y="54020"/>
                  </a:lnTo>
                  <a:lnTo>
                    <a:pt x="37926" y="57783"/>
                  </a:lnTo>
                  <a:moveTo>
                    <a:pt x="38880" y="57783"/>
                  </a:moveTo>
                  <a:lnTo>
                    <a:pt x="38458" y="54020"/>
                  </a:lnTo>
                  <a:lnTo>
                    <a:pt x="38880" y="50257"/>
                  </a:lnTo>
                  <a:lnTo>
                    <a:pt x="39286" y="54020"/>
                  </a:lnTo>
                  <a:lnTo>
                    <a:pt x="38880" y="57783"/>
                  </a:lnTo>
                  <a:moveTo>
                    <a:pt x="843" y="53435"/>
                  </a:moveTo>
                  <a:lnTo>
                    <a:pt x="421" y="49672"/>
                  </a:lnTo>
                  <a:lnTo>
                    <a:pt x="843" y="45825"/>
                  </a:lnTo>
                  <a:lnTo>
                    <a:pt x="1250" y="49672"/>
                  </a:lnTo>
                  <a:lnTo>
                    <a:pt x="843" y="53435"/>
                  </a:lnTo>
                  <a:moveTo>
                    <a:pt x="1812" y="53435"/>
                  </a:moveTo>
                  <a:lnTo>
                    <a:pt x="1390" y="49672"/>
                  </a:lnTo>
                  <a:lnTo>
                    <a:pt x="1812" y="45825"/>
                  </a:lnTo>
                  <a:lnTo>
                    <a:pt x="2203" y="49672"/>
                  </a:lnTo>
                  <a:lnTo>
                    <a:pt x="1812" y="53435"/>
                  </a:lnTo>
                  <a:moveTo>
                    <a:pt x="2765" y="53435"/>
                  </a:moveTo>
                  <a:lnTo>
                    <a:pt x="2344" y="49672"/>
                  </a:lnTo>
                  <a:lnTo>
                    <a:pt x="2765" y="45825"/>
                  </a:lnTo>
                  <a:lnTo>
                    <a:pt x="3187" y="49672"/>
                  </a:lnTo>
                  <a:lnTo>
                    <a:pt x="2765" y="53435"/>
                  </a:lnTo>
                  <a:moveTo>
                    <a:pt x="3719" y="53435"/>
                  </a:moveTo>
                  <a:lnTo>
                    <a:pt x="3328" y="49672"/>
                  </a:lnTo>
                  <a:lnTo>
                    <a:pt x="3719" y="45825"/>
                  </a:lnTo>
                  <a:lnTo>
                    <a:pt x="4141" y="49672"/>
                  </a:lnTo>
                  <a:lnTo>
                    <a:pt x="3719" y="53435"/>
                  </a:lnTo>
                  <a:moveTo>
                    <a:pt x="4688" y="53435"/>
                  </a:moveTo>
                  <a:lnTo>
                    <a:pt x="4281" y="49672"/>
                  </a:lnTo>
                  <a:lnTo>
                    <a:pt x="4688" y="45825"/>
                  </a:lnTo>
                  <a:lnTo>
                    <a:pt x="5110" y="49672"/>
                  </a:lnTo>
                  <a:lnTo>
                    <a:pt x="4688" y="53435"/>
                  </a:lnTo>
                  <a:moveTo>
                    <a:pt x="5641" y="53435"/>
                  </a:moveTo>
                  <a:lnTo>
                    <a:pt x="5250" y="49672"/>
                  </a:lnTo>
                  <a:lnTo>
                    <a:pt x="5641" y="45825"/>
                  </a:lnTo>
                  <a:lnTo>
                    <a:pt x="6063" y="49672"/>
                  </a:lnTo>
                  <a:lnTo>
                    <a:pt x="5641" y="53435"/>
                  </a:lnTo>
                  <a:moveTo>
                    <a:pt x="6610" y="53435"/>
                  </a:moveTo>
                  <a:lnTo>
                    <a:pt x="6203" y="49672"/>
                  </a:lnTo>
                  <a:lnTo>
                    <a:pt x="6610" y="45825"/>
                  </a:lnTo>
                  <a:lnTo>
                    <a:pt x="7032" y="49672"/>
                  </a:lnTo>
                  <a:lnTo>
                    <a:pt x="6610" y="53435"/>
                  </a:lnTo>
                  <a:moveTo>
                    <a:pt x="7563" y="53435"/>
                  </a:moveTo>
                  <a:lnTo>
                    <a:pt x="7172" y="49672"/>
                  </a:lnTo>
                  <a:lnTo>
                    <a:pt x="7563" y="45825"/>
                  </a:lnTo>
                  <a:lnTo>
                    <a:pt x="7985" y="49672"/>
                  </a:lnTo>
                  <a:lnTo>
                    <a:pt x="7563" y="53435"/>
                  </a:lnTo>
                  <a:moveTo>
                    <a:pt x="8532" y="53435"/>
                  </a:moveTo>
                  <a:lnTo>
                    <a:pt x="8126" y="49672"/>
                  </a:lnTo>
                  <a:lnTo>
                    <a:pt x="8532" y="45825"/>
                  </a:lnTo>
                  <a:lnTo>
                    <a:pt x="8954" y="49672"/>
                  </a:lnTo>
                  <a:lnTo>
                    <a:pt x="8532" y="53435"/>
                  </a:lnTo>
                  <a:moveTo>
                    <a:pt x="9516" y="53435"/>
                  </a:moveTo>
                  <a:lnTo>
                    <a:pt x="9094" y="49672"/>
                  </a:lnTo>
                  <a:lnTo>
                    <a:pt x="9516" y="45825"/>
                  </a:lnTo>
                  <a:lnTo>
                    <a:pt x="9907" y="49672"/>
                  </a:lnTo>
                  <a:lnTo>
                    <a:pt x="9516" y="53435"/>
                  </a:lnTo>
                  <a:moveTo>
                    <a:pt x="10470" y="53435"/>
                  </a:moveTo>
                  <a:lnTo>
                    <a:pt x="10048" y="49672"/>
                  </a:lnTo>
                  <a:lnTo>
                    <a:pt x="10470" y="45825"/>
                  </a:lnTo>
                  <a:lnTo>
                    <a:pt x="10876" y="49672"/>
                  </a:lnTo>
                  <a:lnTo>
                    <a:pt x="10470" y="53435"/>
                  </a:lnTo>
                  <a:moveTo>
                    <a:pt x="11438" y="53435"/>
                  </a:moveTo>
                  <a:lnTo>
                    <a:pt x="11017" y="49672"/>
                  </a:lnTo>
                  <a:lnTo>
                    <a:pt x="11438" y="45825"/>
                  </a:lnTo>
                  <a:lnTo>
                    <a:pt x="11829" y="49672"/>
                  </a:lnTo>
                  <a:lnTo>
                    <a:pt x="11438" y="53435"/>
                  </a:lnTo>
                  <a:moveTo>
                    <a:pt x="12392" y="53435"/>
                  </a:moveTo>
                  <a:lnTo>
                    <a:pt x="11970" y="49672"/>
                  </a:lnTo>
                  <a:lnTo>
                    <a:pt x="12392" y="45825"/>
                  </a:lnTo>
                  <a:lnTo>
                    <a:pt x="12798" y="49672"/>
                  </a:lnTo>
                  <a:lnTo>
                    <a:pt x="12392" y="53435"/>
                  </a:lnTo>
                  <a:moveTo>
                    <a:pt x="13361" y="53435"/>
                  </a:moveTo>
                  <a:lnTo>
                    <a:pt x="12939" y="49672"/>
                  </a:lnTo>
                  <a:lnTo>
                    <a:pt x="13361" y="45825"/>
                  </a:lnTo>
                  <a:lnTo>
                    <a:pt x="13751" y="49672"/>
                  </a:lnTo>
                  <a:lnTo>
                    <a:pt x="13361" y="53435"/>
                  </a:lnTo>
                  <a:moveTo>
                    <a:pt x="14314" y="53435"/>
                  </a:moveTo>
                  <a:lnTo>
                    <a:pt x="13892" y="49672"/>
                  </a:lnTo>
                  <a:lnTo>
                    <a:pt x="14314" y="45825"/>
                  </a:lnTo>
                  <a:lnTo>
                    <a:pt x="14736" y="49672"/>
                  </a:lnTo>
                  <a:lnTo>
                    <a:pt x="14314" y="53435"/>
                  </a:lnTo>
                  <a:moveTo>
                    <a:pt x="15283" y="53435"/>
                  </a:moveTo>
                  <a:lnTo>
                    <a:pt x="14876" y="49672"/>
                  </a:lnTo>
                  <a:lnTo>
                    <a:pt x="15283" y="45825"/>
                  </a:lnTo>
                  <a:lnTo>
                    <a:pt x="15705" y="49672"/>
                  </a:lnTo>
                  <a:lnTo>
                    <a:pt x="15283" y="53435"/>
                  </a:lnTo>
                  <a:moveTo>
                    <a:pt x="16236" y="53435"/>
                  </a:moveTo>
                  <a:lnTo>
                    <a:pt x="15845" y="49672"/>
                  </a:lnTo>
                  <a:lnTo>
                    <a:pt x="16236" y="45825"/>
                  </a:lnTo>
                  <a:lnTo>
                    <a:pt x="16658" y="49672"/>
                  </a:lnTo>
                  <a:lnTo>
                    <a:pt x="16236" y="53435"/>
                  </a:lnTo>
                  <a:moveTo>
                    <a:pt x="17205" y="53435"/>
                  </a:moveTo>
                  <a:lnTo>
                    <a:pt x="16799" y="49672"/>
                  </a:lnTo>
                  <a:lnTo>
                    <a:pt x="17205" y="45825"/>
                  </a:lnTo>
                  <a:lnTo>
                    <a:pt x="17627" y="49672"/>
                  </a:lnTo>
                  <a:lnTo>
                    <a:pt x="17205" y="53435"/>
                  </a:lnTo>
                  <a:moveTo>
                    <a:pt x="18158" y="53435"/>
                  </a:moveTo>
                  <a:lnTo>
                    <a:pt x="17767" y="49672"/>
                  </a:lnTo>
                  <a:lnTo>
                    <a:pt x="18158" y="45825"/>
                  </a:lnTo>
                  <a:lnTo>
                    <a:pt x="18580" y="49672"/>
                  </a:lnTo>
                  <a:lnTo>
                    <a:pt x="18158" y="53435"/>
                  </a:lnTo>
                  <a:moveTo>
                    <a:pt x="19127" y="53435"/>
                  </a:moveTo>
                  <a:lnTo>
                    <a:pt x="18721" y="49672"/>
                  </a:lnTo>
                  <a:lnTo>
                    <a:pt x="19127" y="45825"/>
                  </a:lnTo>
                  <a:lnTo>
                    <a:pt x="19549" y="49672"/>
                  </a:lnTo>
                  <a:lnTo>
                    <a:pt x="19127" y="53435"/>
                  </a:lnTo>
                  <a:moveTo>
                    <a:pt x="20080" y="53435"/>
                  </a:moveTo>
                  <a:lnTo>
                    <a:pt x="19690" y="49672"/>
                  </a:lnTo>
                  <a:lnTo>
                    <a:pt x="20080" y="45825"/>
                  </a:lnTo>
                  <a:lnTo>
                    <a:pt x="20502" y="49672"/>
                  </a:lnTo>
                  <a:lnTo>
                    <a:pt x="20080" y="53435"/>
                  </a:lnTo>
                  <a:moveTo>
                    <a:pt x="21065" y="53435"/>
                  </a:moveTo>
                  <a:lnTo>
                    <a:pt x="20643" y="49672"/>
                  </a:lnTo>
                  <a:lnTo>
                    <a:pt x="21065" y="45825"/>
                  </a:lnTo>
                  <a:lnTo>
                    <a:pt x="21471" y="49672"/>
                  </a:lnTo>
                  <a:lnTo>
                    <a:pt x="21065" y="53435"/>
                  </a:lnTo>
                  <a:moveTo>
                    <a:pt x="22034" y="53435"/>
                  </a:moveTo>
                  <a:lnTo>
                    <a:pt x="21612" y="49672"/>
                  </a:lnTo>
                  <a:lnTo>
                    <a:pt x="22034" y="45825"/>
                  </a:lnTo>
                  <a:lnTo>
                    <a:pt x="22424" y="49672"/>
                  </a:lnTo>
                  <a:lnTo>
                    <a:pt x="22034" y="53435"/>
                  </a:lnTo>
                  <a:moveTo>
                    <a:pt x="22987" y="53435"/>
                  </a:moveTo>
                  <a:lnTo>
                    <a:pt x="22565" y="49672"/>
                  </a:lnTo>
                  <a:lnTo>
                    <a:pt x="22987" y="45825"/>
                  </a:lnTo>
                  <a:lnTo>
                    <a:pt x="23393" y="49672"/>
                  </a:lnTo>
                  <a:lnTo>
                    <a:pt x="22987" y="53435"/>
                  </a:lnTo>
                  <a:moveTo>
                    <a:pt x="23956" y="53435"/>
                  </a:moveTo>
                  <a:lnTo>
                    <a:pt x="23534" y="49672"/>
                  </a:lnTo>
                  <a:lnTo>
                    <a:pt x="23956" y="45825"/>
                  </a:lnTo>
                  <a:lnTo>
                    <a:pt x="24346" y="49672"/>
                  </a:lnTo>
                  <a:lnTo>
                    <a:pt x="23956" y="53435"/>
                  </a:lnTo>
                  <a:moveTo>
                    <a:pt x="24909" y="53435"/>
                  </a:moveTo>
                  <a:lnTo>
                    <a:pt x="24487" y="49672"/>
                  </a:lnTo>
                  <a:lnTo>
                    <a:pt x="24909" y="45825"/>
                  </a:lnTo>
                  <a:lnTo>
                    <a:pt x="25315" y="49672"/>
                  </a:lnTo>
                  <a:lnTo>
                    <a:pt x="24909" y="53435"/>
                  </a:lnTo>
                  <a:moveTo>
                    <a:pt x="25878" y="53435"/>
                  </a:moveTo>
                  <a:lnTo>
                    <a:pt x="25456" y="49672"/>
                  </a:lnTo>
                  <a:lnTo>
                    <a:pt x="25878" y="45825"/>
                  </a:lnTo>
                  <a:lnTo>
                    <a:pt x="26300" y="49672"/>
                  </a:lnTo>
                  <a:lnTo>
                    <a:pt x="25878" y="53435"/>
                  </a:lnTo>
                  <a:moveTo>
                    <a:pt x="26831" y="53435"/>
                  </a:moveTo>
                  <a:lnTo>
                    <a:pt x="26440" y="49672"/>
                  </a:lnTo>
                  <a:lnTo>
                    <a:pt x="26831" y="45825"/>
                  </a:lnTo>
                  <a:lnTo>
                    <a:pt x="27253" y="49672"/>
                  </a:lnTo>
                  <a:lnTo>
                    <a:pt x="26831" y="53435"/>
                  </a:lnTo>
                  <a:moveTo>
                    <a:pt x="27800" y="53435"/>
                  </a:moveTo>
                  <a:lnTo>
                    <a:pt x="27394" y="49672"/>
                  </a:lnTo>
                  <a:lnTo>
                    <a:pt x="27800" y="45825"/>
                  </a:lnTo>
                  <a:lnTo>
                    <a:pt x="28222" y="49672"/>
                  </a:lnTo>
                  <a:lnTo>
                    <a:pt x="27800" y="53435"/>
                  </a:lnTo>
                  <a:moveTo>
                    <a:pt x="28753" y="53435"/>
                  </a:moveTo>
                  <a:lnTo>
                    <a:pt x="28363" y="49672"/>
                  </a:lnTo>
                  <a:lnTo>
                    <a:pt x="28753" y="45825"/>
                  </a:lnTo>
                  <a:lnTo>
                    <a:pt x="29175" y="49672"/>
                  </a:lnTo>
                  <a:lnTo>
                    <a:pt x="28753" y="53435"/>
                  </a:lnTo>
                  <a:moveTo>
                    <a:pt x="29722" y="53435"/>
                  </a:moveTo>
                  <a:lnTo>
                    <a:pt x="29316" y="49672"/>
                  </a:lnTo>
                  <a:lnTo>
                    <a:pt x="29722" y="45825"/>
                  </a:lnTo>
                  <a:lnTo>
                    <a:pt x="30144" y="49672"/>
                  </a:lnTo>
                  <a:lnTo>
                    <a:pt x="29722" y="53435"/>
                  </a:lnTo>
                  <a:moveTo>
                    <a:pt x="30675" y="53435"/>
                  </a:moveTo>
                  <a:lnTo>
                    <a:pt x="30285" y="49672"/>
                  </a:lnTo>
                  <a:lnTo>
                    <a:pt x="30675" y="45825"/>
                  </a:lnTo>
                  <a:lnTo>
                    <a:pt x="31097" y="49672"/>
                  </a:lnTo>
                  <a:lnTo>
                    <a:pt x="30675" y="53435"/>
                  </a:lnTo>
                  <a:moveTo>
                    <a:pt x="31644" y="53435"/>
                  </a:moveTo>
                  <a:lnTo>
                    <a:pt x="31238" y="49672"/>
                  </a:lnTo>
                  <a:lnTo>
                    <a:pt x="31644" y="45825"/>
                  </a:lnTo>
                  <a:lnTo>
                    <a:pt x="32066" y="49672"/>
                  </a:lnTo>
                  <a:lnTo>
                    <a:pt x="31644" y="53435"/>
                  </a:lnTo>
                  <a:moveTo>
                    <a:pt x="32629" y="53435"/>
                  </a:moveTo>
                  <a:lnTo>
                    <a:pt x="32207" y="49672"/>
                  </a:lnTo>
                  <a:lnTo>
                    <a:pt x="32629" y="45825"/>
                  </a:lnTo>
                  <a:lnTo>
                    <a:pt x="33019" y="49672"/>
                  </a:lnTo>
                  <a:lnTo>
                    <a:pt x="32629" y="53435"/>
                  </a:lnTo>
                  <a:moveTo>
                    <a:pt x="33582" y="53435"/>
                  </a:moveTo>
                  <a:lnTo>
                    <a:pt x="33160" y="49672"/>
                  </a:lnTo>
                  <a:lnTo>
                    <a:pt x="33582" y="45825"/>
                  </a:lnTo>
                  <a:lnTo>
                    <a:pt x="33988" y="49672"/>
                  </a:lnTo>
                  <a:lnTo>
                    <a:pt x="33582" y="53435"/>
                  </a:lnTo>
                  <a:moveTo>
                    <a:pt x="34551" y="53435"/>
                  </a:moveTo>
                  <a:lnTo>
                    <a:pt x="34129" y="49672"/>
                  </a:lnTo>
                  <a:lnTo>
                    <a:pt x="34551" y="45825"/>
                  </a:lnTo>
                  <a:lnTo>
                    <a:pt x="34942" y="49672"/>
                  </a:lnTo>
                  <a:lnTo>
                    <a:pt x="34551" y="53435"/>
                  </a:lnTo>
                  <a:moveTo>
                    <a:pt x="35504" y="53435"/>
                  </a:moveTo>
                  <a:lnTo>
                    <a:pt x="35082" y="49672"/>
                  </a:lnTo>
                  <a:lnTo>
                    <a:pt x="35504" y="45825"/>
                  </a:lnTo>
                  <a:lnTo>
                    <a:pt x="35910" y="49672"/>
                  </a:lnTo>
                  <a:lnTo>
                    <a:pt x="35504" y="53435"/>
                  </a:lnTo>
                  <a:moveTo>
                    <a:pt x="36473" y="53435"/>
                  </a:moveTo>
                  <a:lnTo>
                    <a:pt x="36051" y="49672"/>
                  </a:lnTo>
                  <a:lnTo>
                    <a:pt x="36473" y="45825"/>
                  </a:lnTo>
                  <a:lnTo>
                    <a:pt x="36864" y="49672"/>
                  </a:lnTo>
                  <a:lnTo>
                    <a:pt x="36473" y="53435"/>
                  </a:lnTo>
                  <a:moveTo>
                    <a:pt x="37426" y="53435"/>
                  </a:moveTo>
                  <a:lnTo>
                    <a:pt x="37004" y="49672"/>
                  </a:lnTo>
                  <a:lnTo>
                    <a:pt x="37426" y="45825"/>
                  </a:lnTo>
                  <a:lnTo>
                    <a:pt x="37848" y="49672"/>
                  </a:lnTo>
                  <a:lnTo>
                    <a:pt x="37426" y="53435"/>
                  </a:lnTo>
                  <a:moveTo>
                    <a:pt x="38395" y="53435"/>
                  </a:moveTo>
                  <a:lnTo>
                    <a:pt x="37989" y="49672"/>
                  </a:lnTo>
                  <a:lnTo>
                    <a:pt x="38395" y="45825"/>
                  </a:lnTo>
                  <a:lnTo>
                    <a:pt x="38817" y="49672"/>
                  </a:lnTo>
                  <a:lnTo>
                    <a:pt x="38395" y="53435"/>
                  </a:lnTo>
                  <a:moveTo>
                    <a:pt x="39348" y="53435"/>
                  </a:moveTo>
                  <a:lnTo>
                    <a:pt x="38958" y="49672"/>
                  </a:lnTo>
                  <a:lnTo>
                    <a:pt x="39348" y="45825"/>
                  </a:lnTo>
                  <a:lnTo>
                    <a:pt x="39770" y="49672"/>
                  </a:lnTo>
                  <a:lnTo>
                    <a:pt x="39348" y="53435"/>
                  </a:lnTo>
                  <a:moveTo>
                    <a:pt x="1312" y="48919"/>
                  </a:moveTo>
                  <a:lnTo>
                    <a:pt x="921" y="45156"/>
                  </a:lnTo>
                  <a:lnTo>
                    <a:pt x="1312" y="41393"/>
                  </a:lnTo>
                  <a:lnTo>
                    <a:pt x="1734" y="45156"/>
                  </a:lnTo>
                  <a:lnTo>
                    <a:pt x="1312" y="48919"/>
                  </a:lnTo>
                  <a:moveTo>
                    <a:pt x="2281" y="48919"/>
                  </a:moveTo>
                  <a:lnTo>
                    <a:pt x="1875" y="45156"/>
                  </a:lnTo>
                  <a:lnTo>
                    <a:pt x="2281" y="41393"/>
                  </a:lnTo>
                  <a:lnTo>
                    <a:pt x="2703" y="45156"/>
                  </a:lnTo>
                  <a:lnTo>
                    <a:pt x="2281" y="48919"/>
                  </a:lnTo>
                  <a:moveTo>
                    <a:pt x="3266" y="48919"/>
                  </a:moveTo>
                  <a:lnTo>
                    <a:pt x="2844" y="45156"/>
                  </a:lnTo>
                  <a:lnTo>
                    <a:pt x="3266" y="41393"/>
                  </a:lnTo>
                  <a:lnTo>
                    <a:pt x="3656" y="45156"/>
                  </a:lnTo>
                  <a:lnTo>
                    <a:pt x="3266" y="48919"/>
                  </a:lnTo>
                  <a:moveTo>
                    <a:pt x="4219" y="48919"/>
                  </a:moveTo>
                  <a:lnTo>
                    <a:pt x="3797" y="45156"/>
                  </a:lnTo>
                  <a:lnTo>
                    <a:pt x="4219" y="41393"/>
                  </a:lnTo>
                  <a:lnTo>
                    <a:pt x="4609" y="45156"/>
                  </a:lnTo>
                  <a:lnTo>
                    <a:pt x="4219" y="48919"/>
                  </a:lnTo>
                  <a:moveTo>
                    <a:pt x="5172" y="48919"/>
                  </a:moveTo>
                  <a:lnTo>
                    <a:pt x="4750" y="45156"/>
                  </a:lnTo>
                  <a:lnTo>
                    <a:pt x="5172" y="41393"/>
                  </a:lnTo>
                  <a:lnTo>
                    <a:pt x="5578" y="45156"/>
                  </a:lnTo>
                  <a:lnTo>
                    <a:pt x="5172" y="48919"/>
                  </a:lnTo>
                  <a:moveTo>
                    <a:pt x="6141" y="48919"/>
                  </a:moveTo>
                  <a:lnTo>
                    <a:pt x="5719" y="45156"/>
                  </a:lnTo>
                  <a:lnTo>
                    <a:pt x="6141" y="41393"/>
                  </a:lnTo>
                  <a:lnTo>
                    <a:pt x="6532" y="45156"/>
                  </a:lnTo>
                  <a:lnTo>
                    <a:pt x="6141" y="48919"/>
                  </a:lnTo>
                  <a:moveTo>
                    <a:pt x="7094" y="48919"/>
                  </a:moveTo>
                  <a:lnTo>
                    <a:pt x="6672" y="45156"/>
                  </a:lnTo>
                  <a:lnTo>
                    <a:pt x="7094" y="41393"/>
                  </a:lnTo>
                  <a:lnTo>
                    <a:pt x="7500" y="45156"/>
                  </a:lnTo>
                  <a:lnTo>
                    <a:pt x="7094" y="48919"/>
                  </a:lnTo>
                  <a:moveTo>
                    <a:pt x="8063" y="48919"/>
                  </a:moveTo>
                  <a:lnTo>
                    <a:pt x="7641" y="45156"/>
                  </a:lnTo>
                  <a:lnTo>
                    <a:pt x="8063" y="41393"/>
                  </a:lnTo>
                  <a:lnTo>
                    <a:pt x="8454" y="45156"/>
                  </a:lnTo>
                  <a:lnTo>
                    <a:pt x="8063" y="48919"/>
                  </a:lnTo>
                  <a:moveTo>
                    <a:pt x="9016" y="48919"/>
                  </a:moveTo>
                  <a:lnTo>
                    <a:pt x="8626" y="45156"/>
                  </a:lnTo>
                  <a:lnTo>
                    <a:pt x="9016" y="41393"/>
                  </a:lnTo>
                  <a:lnTo>
                    <a:pt x="9438" y="45156"/>
                  </a:lnTo>
                  <a:lnTo>
                    <a:pt x="9016" y="48919"/>
                  </a:lnTo>
                  <a:moveTo>
                    <a:pt x="9985" y="48919"/>
                  </a:moveTo>
                  <a:lnTo>
                    <a:pt x="9579" y="45156"/>
                  </a:lnTo>
                  <a:lnTo>
                    <a:pt x="9985" y="41393"/>
                  </a:lnTo>
                  <a:lnTo>
                    <a:pt x="10407" y="45156"/>
                  </a:lnTo>
                  <a:lnTo>
                    <a:pt x="9985" y="48919"/>
                  </a:lnTo>
                  <a:moveTo>
                    <a:pt x="10938" y="48919"/>
                  </a:moveTo>
                  <a:lnTo>
                    <a:pt x="10548" y="45156"/>
                  </a:lnTo>
                  <a:lnTo>
                    <a:pt x="10938" y="41393"/>
                  </a:lnTo>
                  <a:lnTo>
                    <a:pt x="11360" y="45156"/>
                  </a:lnTo>
                  <a:lnTo>
                    <a:pt x="10938" y="48919"/>
                  </a:lnTo>
                  <a:moveTo>
                    <a:pt x="11907" y="48919"/>
                  </a:moveTo>
                  <a:lnTo>
                    <a:pt x="11501" y="45156"/>
                  </a:lnTo>
                  <a:lnTo>
                    <a:pt x="11907" y="41393"/>
                  </a:lnTo>
                  <a:lnTo>
                    <a:pt x="12329" y="45156"/>
                  </a:lnTo>
                  <a:lnTo>
                    <a:pt x="11907" y="48919"/>
                  </a:lnTo>
                  <a:moveTo>
                    <a:pt x="12861" y="48919"/>
                  </a:moveTo>
                  <a:lnTo>
                    <a:pt x="12470" y="45156"/>
                  </a:lnTo>
                  <a:lnTo>
                    <a:pt x="12861" y="41393"/>
                  </a:lnTo>
                  <a:lnTo>
                    <a:pt x="13282" y="45156"/>
                  </a:lnTo>
                  <a:lnTo>
                    <a:pt x="12861" y="48919"/>
                  </a:lnTo>
                  <a:moveTo>
                    <a:pt x="13829" y="48919"/>
                  </a:moveTo>
                  <a:lnTo>
                    <a:pt x="13423" y="45156"/>
                  </a:lnTo>
                  <a:lnTo>
                    <a:pt x="13829" y="41393"/>
                  </a:lnTo>
                  <a:lnTo>
                    <a:pt x="14251" y="45156"/>
                  </a:lnTo>
                  <a:lnTo>
                    <a:pt x="13829" y="48919"/>
                  </a:lnTo>
                  <a:moveTo>
                    <a:pt x="14814" y="48919"/>
                  </a:moveTo>
                  <a:lnTo>
                    <a:pt x="14392" y="45156"/>
                  </a:lnTo>
                  <a:lnTo>
                    <a:pt x="14814" y="41393"/>
                  </a:lnTo>
                  <a:lnTo>
                    <a:pt x="15205" y="45156"/>
                  </a:lnTo>
                  <a:lnTo>
                    <a:pt x="14814" y="48919"/>
                  </a:lnTo>
                  <a:moveTo>
                    <a:pt x="15767" y="48919"/>
                  </a:moveTo>
                  <a:lnTo>
                    <a:pt x="15345" y="45156"/>
                  </a:lnTo>
                  <a:lnTo>
                    <a:pt x="15767" y="41393"/>
                  </a:lnTo>
                  <a:lnTo>
                    <a:pt x="16173" y="45156"/>
                  </a:lnTo>
                  <a:lnTo>
                    <a:pt x="15767" y="48919"/>
                  </a:lnTo>
                  <a:moveTo>
                    <a:pt x="16736" y="48919"/>
                  </a:moveTo>
                  <a:lnTo>
                    <a:pt x="16314" y="45156"/>
                  </a:lnTo>
                  <a:lnTo>
                    <a:pt x="16736" y="41393"/>
                  </a:lnTo>
                  <a:lnTo>
                    <a:pt x="17127" y="45156"/>
                  </a:lnTo>
                  <a:lnTo>
                    <a:pt x="16736" y="48919"/>
                  </a:lnTo>
                  <a:moveTo>
                    <a:pt x="17689" y="48919"/>
                  </a:moveTo>
                  <a:lnTo>
                    <a:pt x="17267" y="45156"/>
                  </a:lnTo>
                  <a:lnTo>
                    <a:pt x="17689" y="41393"/>
                  </a:lnTo>
                  <a:lnTo>
                    <a:pt x="18096" y="45156"/>
                  </a:lnTo>
                  <a:lnTo>
                    <a:pt x="17689" y="48919"/>
                  </a:lnTo>
                  <a:moveTo>
                    <a:pt x="18658" y="48919"/>
                  </a:moveTo>
                  <a:lnTo>
                    <a:pt x="18236" y="45156"/>
                  </a:lnTo>
                  <a:lnTo>
                    <a:pt x="18658" y="41393"/>
                  </a:lnTo>
                  <a:lnTo>
                    <a:pt x="19049" y="45156"/>
                  </a:lnTo>
                  <a:lnTo>
                    <a:pt x="18658" y="48919"/>
                  </a:lnTo>
                  <a:moveTo>
                    <a:pt x="19611" y="48919"/>
                  </a:moveTo>
                  <a:lnTo>
                    <a:pt x="19189" y="45156"/>
                  </a:lnTo>
                  <a:lnTo>
                    <a:pt x="19611" y="41393"/>
                  </a:lnTo>
                  <a:lnTo>
                    <a:pt x="20018" y="45156"/>
                  </a:lnTo>
                  <a:lnTo>
                    <a:pt x="19611" y="48919"/>
                  </a:lnTo>
                  <a:moveTo>
                    <a:pt x="20580" y="48919"/>
                  </a:moveTo>
                  <a:lnTo>
                    <a:pt x="20174" y="45156"/>
                  </a:lnTo>
                  <a:lnTo>
                    <a:pt x="20580" y="41393"/>
                  </a:lnTo>
                  <a:lnTo>
                    <a:pt x="21002" y="45156"/>
                  </a:lnTo>
                  <a:lnTo>
                    <a:pt x="20580" y="48919"/>
                  </a:lnTo>
                  <a:moveTo>
                    <a:pt x="21534" y="48919"/>
                  </a:moveTo>
                  <a:lnTo>
                    <a:pt x="21143" y="45156"/>
                  </a:lnTo>
                  <a:lnTo>
                    <a:pt x="21534" y="41393"/>
                  </a:lnTo>
                  <a:lnTo>
                    <a:pt x="21955" y="45156"/>
                  </a:lnTo>
                  <a:lnTo>
                    <a:pt x="21534" y="48919"/>
                  </a:lnTo>
                  <a:moveTo>
                    <a:pt x="22502" y="48919"/>
                  </a:moveTo>
                  <a:lnTo>
                    <a:pt x="22096" y="45156"/>
                  </a:lnTo>
                  <a:lnTo>
                    <a:pt x="22502" y="41393"/>
                  </a:lnTo>
                  <a:lnTo>
                    <a:pt x="22924" y="45156"/>
                  </a:lnTo>
                  <a:lnTo>
                    <a:pt x="22502" y="48919"/>
                  </a:lnTo>
                  <a:moveTo>
                    <a:pt x="23456" y="48919"/>
                  </a:moveTo>
                  <a:lnTo>
                    <a:pt x="23065" y="45156"/>
                  </a:lnTo>
                  <a:lnTo>
                    <a:pt x="23456" y="41393"/>
                  </a:lnTo>
                  <a:lnTo>
                    <a:pt x="23878" y="45156"/>
                  </a:lnTo>
                  <a:lnTo>
                    <a:pt x="23456" y="48919"/>
                  </a:lnTo>
                  <a:moveTo>
                    <a:pt x="24425" y="48919"/>
                  </a:moveTo>
                  <a:lnTo>
                    <a:pt x="24018" y="45156"/>
                  </a:lnTo>
                  <a:lnTo>
                    <a:pt x="24425" y="41393"/>
                  </a:lnTo>
                  <a:lnTo>
                    <a:pt x="24846" y="45156"/>
                  </a:lnTo>
                  <a:lnTo>
                    <a:pt x="24425" y="48919"/>
                  </a:lnTo>
                  <a:moveTo>
                    <a:pt x="25378" y="48919"/>
                  </a:moveTo>
                  <a:lnTo>
                    <a:pt x="24987" y="45156"/>
                  </a:lnTo>
                  <a:lnTo>
                    <a:pt x="25378" y="41393"/>
                  </a:lnTo>
                  <a:lnTo>
                    <a:pt x="25800" y="45156"/>
                  </a:lnTo>
                  <a:lnTo>
                    <a:pt x="25378" y="48919"/>
                  </a:lnTo>
                  <a:moveTo>
                    <a:pt x="26362" y="48919"/>
                  </a:moveTo>
                  <a:lnTo>
                    <a:pt x="25940" y="45156"/>
                  </a:lnTo>
                  <a:lnTo>
                    <a:pt x="26362" y="41393"/>
                  </a:lnTo>
                  <a:lnTo>
                    <a:pt x="26769" y="45156"/>
                  </a:lnTo>
                  <a:lnTo>
                    <a:pt x="26362" y="48919"/>
                  </a:lnTo>
                  <a:moveTo>
                    <a:pt x="27331" y="48919"/>
                  </a:moveTo>
                  <a:lnTo>
                    <a:pt x="26909" y="45156"/>
                  </a:lnTo>
                  <a:lnTo>
                    <a:pt x="27331" y="41393"/>
                  </a:lnTo>
                  <a:lnTo>
                    <a:pt x="27722" y="45156"/>
                  </a:lnTo>
                  <a:lnTo>
                    <a:pt x="27331" y="48919"/>
                  </a:lnTo>
                  <a:moveTo>
                    <a:pt x="28284" y="48919"/>
                  </a:moveTo>
                  <a:lnTo>
                    <a:pt x="27863" y="45156"/>
                  </a:lnTo>
                  <a:lnTo>
                    <a:pt x="28284" y="41393"/>
                  </a:lnTo>
                  <a:lnTo>
                    <a:pt x="28691" y="45156"/>
                  </a:lnTo>
                  <a:lnTo>
                    <a:pt x="28284" y="48919"/>
                  </a:lnTo>
                  <a:moveTo>
                    <a:pt x="29253" y="48919"/>
                  </a:moveTo>
                  <a:lnTo>
                    <a:pt x="28831" y="45156"/>
                  </a:lnTo>
                  <a:lnTo>
                    <a:pt x="29253" y="41393"/>
                  </a:lnTo>
                  <a:lnTo>
                    <a:pt x="29644" y="45156"/>
                  </a:lnTo>
                  <a:lnTo>
                    <a:pt x="29253" y="48919"/>
                  </a:lnTo>
                  <a:moveTo>
                    <a:pt x="30207" y="48919"/>
                  </a:moveTo>
                  <a:lnTo>
                    <a:pt x="29785" y="45156"/>
                  </a:lnTo>
                  <a:lnTo>
                    <a:pt x="30207" y="41393"/>
                  </a:lnTo>
                  <a:lnTo>
                    <a:pt x="30613" y="45156"/>
                  </a:lnTo>
                  <a:lnTo>
                    <a:pt x="30207" y="48919"/>
                  </a:lnTo>
                  <a:moveTo>
                    <a:pt x="31175" y="48919"/>
                  </a:moveTo>
                  <a:lnTo>
                    <a:pt x="30754" y="45156"/>
                  </a:lnTo>
                  <a:lnTo>
                    <a:pt x="31175" y="41393"/>
                  </a:lnTo>
                  <a:lnTo>
                    <a:pt x="31566" y="45156"/>
                  </a:lnTo>
                  <a:lnTo>
                    <a:pt x="31175" y="48919"/>
                  </a:lnTo>
                  <a:moveTo>
                    <a:pt x="32129" y="48919"/>
                  </a:moveTo>
                  <a:lnTo>
                    <a:pt x="31738" y="45156"/>
                  </a:lnTo>
                  <a:lnTo>
                    <a:pt x="32129" y="41393"/>
                  </a:lnTo>
                  <a:lnTo>
                    <a:pt x="32551" y="45156"/>
                  </a:lnTo>
                  <a:lnTo>
                    <a:pt x="32129" y="48919"/>
                  </a:lnTo>
                  <a:moveTo>
                    <a:pt x="33098" y="48919"/>
                  </a:moveTo>
                  <a:lnTo>
                    <a:pt x="32691" y="45156"/>
                  </a:lnTo>
                  <a:lnTo>
                    <a:pt x="33098" y="41393"/>
                  </a:lnTo>
                  <a:lnTo>
                    <a:pt x="33519" y="45156"/>
                  </a:lnTo>
                  <a:lnTo>
                    <a:pt x="33098" y="48919"/>
                  </a:lnTo>
                  <a:moveTo>
                    <a:pt x="34051" y="48919"/>
                  </a:moveTo>
                  <a:lnTo>
                    <a:pt x="33660" y="45156"/>
                  </a:lnTo>
                  <a:lnTo>
                    <a:pt x="34051" y="41393"/>
                  </a:lnTo>
                  <a:lnTo>
                    <a:pt x="34473" y="45156"/>
                  </a:lnTo>
                  <a:lnTo>
                    <a:pt x="34051" y="48919"/>
                  </a:lnTo>
                  <a:moveTo>
                    <a:pt x="35020" y="48919"/>
                  </a:moveTo>
                  <a:lnTo>
                    <a:pt x="34613" y="45156"/>
                  </a:lnTo>
                  <a:lnTo>
                    <a:pt x="35020" y="41393"/>
                  </a:lnTo>
                  <a:lnTo>
                    <a:pt x="35442" y="45156"/>
                  </a:lnTo>
                  <a:lnTo>
                    <a:pt x="35020" y="48919"/>
                  </a:lnTo>
                  <a:moveTo>
                    <a:pt x="35973" y="48919"/>
                  </a:moveTo>
                  <a:lnTo>
                    <a:pt x="35582" y="45156"/>
                  </a:lnTo>
                  <a:lnTo>
                    <a:pt x="35973" y="41393"/>
                  </a:lnTo>
                  <a:lnTo>
                    <a:pt x="36395" y="45156"/>
                  </a:lnTo>
                  <a:lnTo>
                    <a:pt x="35973" y="48919"/>
                  </a:lnTo>
                  <a:moveTo>
                    <a:pt x="36942" y="48919"/>
                  </a:moveTo>
                  <a:lnTo>
                    <a:pt x="36536" y="45156"/>
                  </a:lnTo>
                  <a:lnTo>
                    <a:pt x="36942" y="41393"/>
                  </a:lnTo>
                  <a:lnTo>
                    <a:pt x="37364" y="45156"/>
                  </a:lnTo>
                  <a:lnTo>
                    <a:pt x="36942" y="48919"/>
                  </a:lnTo>
                  <a:moveTo>
                    <a:pt x="37926" y="48919"/>
                  </a:moveTo>
                  <a:lnTo>
                    <a:pt x="37504" y="45156"/>
                  </a:lnTo>
                  <a:lnTo>
                    <a:pt x="37926" y="41393"/>
                  </a:lnTo>
                  <a:lnTo>
                    <a:pt x="38317" y="45156"/>
                  </a:lnTo>
                  <a:lnTo>
                    <a:pt x="37926" y="48919"/>
                  </a:lnTo>
                  <a:moveTo>
                    <a:pt x="38880" y="48919"/>
                  </a:moveTo>
                  <a:lnTo>
                    <a:pt x="38458" y="45156"/>
                  </a:lnTo>
                  <a:lnTo>
                    <a:pt x="38880" y="41393"/>
                  </a:lnTo>
                  <a:lnTo>
                    <a:pt x="39286" y="45156"/>
                  </a:lnTo>
                  <a:lnTo>
                    <a:pt x="38880" y="48919"/>
                  </a:lnTo>
                  <a:moveTo>
                    <a:pt x="843" y="44571"/>
                  </a:moveTo>
                  <a:lnTo>
                    <a:pt x="421" y="40641"/>
                  </a:lnTo>
                  <a:lnTo>
                    <a:pt x="843" y="36878"/>
                  </a:lnTo>
                  <a:lnTo>
                    <a:pt x="1250" y="40641"/>
                  </a:lnTo>
                  <a:lnTo>
                    <a:pt x="843" y="44571"/>
                  </a:lnTo>
                  <a:moveTo>
                    <a:pt x="1812" y="44571"/>
                  </a:moveTo>
                  <a:lnTo>
                    <a:pt x="1390" y="40641"/>
                  </a:lnTo>
                  <a:lnTo>
                    <a:pt x="1812" y="36878"/>
                  </a:lnTo>
                  <a:lnTo>
                    <a:pt x="2203" y="40641"/>
                  </a:lnTo>
                  <a:lnTo>
                    <a:pt x="1812" y="44571"/>
                  </a:lnTo>
                  <a:moveTo>
                    <a:pt x="2765" y="44571"/>
                  </a:moveTo>
                  <a:lnTo>
                    <a:pt x="2344" y="40641"/>
                  </a:lnTo>
                  <a:lnTo>
                    <a:pt x="2765" y="36878"/>
                  </a:lnTo>
                  <a:lnTo>
                    <a:pt x="3187" y="40641"/>
                  </a:lnTo>
                  <a:lnTo>
                    <a:pt x="2765" y="44571"/>
                  </a:lnTo>
                  <a:moveTo>
                    <a:pt x="3719" y="44571"/>
                  </a:moveTo>
                  <a:lnTo>
                    <a:pt x="3328" y="40641"/>
                  </a:lnTo>
                  <a:lnTo>
                    <a:pt x="3719" y="36878"/>
                  </a:lnTo>
                  <a:lnTo>
                    <a:pt x="4141" y="40641"/>
                  </a:lnTo>
                  <a:lnTo>
                    <a:pt x="3719" y="44571"/>
                  </a:lnTo>
                  <a:moveTo>
                    <a:pt x="4688" y="44571"/>
                  </a:moveTo>
                  <a:lnTo>
                    <a:pt x="4281" y="40641"/>
                  </a:lnTo>
                  <a:lnTo>
                    <a:pt x="4688" y="36878"/>
                  </a:lnTo>
                  <a:lnTo>
                    <a:pt x="5110" y="40641"/>
                  </a:lnTo>
                  <a:lnTo>
                    <a:pt x="4688" y="44571"/>
                  </a:lnTo>
                  <a:moveTo>
                    <a:pt x="5641" y="44571"/>
                  </a:moveTo>
                  <a:lnTo>
                    <a:pt x="5250" y="40641"/>
                  </a:lnTo>
                  <a:lnTo>
                    <a:pt x="5641" y="36878"/>
                  </a:lnTo>
                  <a:lnTo>
                    <a:pt x="6063" y="40641"/>
                  </a:lnTo>
                  <a:lnTo>
                    <a:pt x="5641" y="44571"/>
                  </a:lnTo>
                  <a:moveTo>
                    <a:pt x="6610" y="44571"/>
                  </a:moveTo>
                  <a:lnTo>
                    <a:pt x="6203" y="40641"/>
                  </a:lnTo>
                  <a:lnTo>
                    <a:pt x="6610" y="36878"/>
                  </a:lnTo>
                  <a:lnTo>
                    <a:pt x="7032" y="40641"/>
                  </a:lnTo>
                  <a:lnTo>
                    <a:pt x="6610" y="44571"/>
                  </a:lnTo>
                  <a:moveTo>
                    <a:pt x="7563" y="44571"/>
                  </a:moveTo>
                  <a:lnTo>
                    <a:pt x="7172" y="40641"/>
                  </a:lnTo>
                  <a:lnTo>
                    <a:pt x="7563" y="36878"/>
                  </a:lnTo>
                  <a:lnTo>
                    <a:pt x="7985" y="40641"/>
                  </a:lnTo>
                  <a:lnTo>
                    <a:pt x="7563" y="44571"/>
                  </a:lnTo>
                  <a:moveTo>
                    <a:pt x="8532" y="44571"/>
                  </a:moveTo>
                  <a:lnTo>
                    <a:pt x="8126" y="40641"/>
                  </a:lnTo>
                  <a:lnTo>
                    <a:pt x="8532" y="36878"/>
                  </a:lnTo>
                  <a:lnTo>
                    <a:pt x="8954" y="40641"/>
                  </a:lnTo>
                  <a:lnTo>
                    <a:pt x="8532" y="44571"/>
                  </a:lnTo>
                  <a:moveTo>
                    <a:pt x="9516" y="44571"/>
                  </a:moveTo>
                  <a:lnTo>
                    <a:pt x="9094" y="40641"/>
                  </a:lnTo>
                  <a:lnTo>
                    <a:pt x="9516" y="36878"/>
                  </a:lnTo>
                  <a:lnTo>
                    <a:pt x="9907" y="40641"/>
                  </a:lnTo>
                  <a:lnTo>
                    <a:pt x="9516" y="44571"/>
                  </a:lnTo>
                  <a:moveTo>
                    <a:pt x="10470" y="44571"/>
                  </a:moveTo>
                  <a:lnTo>
                    <a:pt x="10048" y="40641"/>
                  </a:lnTo>
                  <a:lnTo>
                    <a:pt x="10470" y="36878"/>
                  </a:lnTo>
                  <a:lnTo>
                    <a:pt x="10876" y="40641"/>
                  </a:lnTo>
                  <a:lnTo>
                    <a:pt x="10470" y="44571"/>
                  </a:lnTo>
                  <a:moveTo>
                    <a:pt x="11438" y="44571"/>
                  </a:moveTo>
                  <a:lnTo>
                    <a:pt x="11017" y="40641"/>
                  </a:lnTo>
                  <a:lnTo>
                    <a:pt x="11438" y="36878"/>
                  </a:lnTo>
                  <a:lnTo>
                    <a:pt x="11829" y="40641"/>
                  </a:lnTo>
                  <a:lnTo>
                    <a:pt x="11438" y="44571"/>
                  </a:lnTo>
                  <a:moveTo>
                    <a:pt x="12392" y="44571"/>
                  </a:moveTo>
                  <a:lnTo>
                    <a:pt x="11970" y="40641"/>
                  </a:lnTo>
                  <a:lnTo>
                    <a:pt x="12392" y="36878"/>
                  </a:lnTo>
                  <a:lnTo>
                    <a:pt x="12798" y="40641"/>
                  </a:lnTo>
                  <a:lnTo>
                    <a:pt x="12392" y="44571"/>
                  </a:lnTo>
                  <a:moveTo>
                    <a:pt x="13361" y="44571"/>
                  </a:moveTo>
                  <a:lnTo>
                    <a:pt x="12939" y="40641"/>
                  </a:lnTo>
                  <a:lnTo>
                    <a:pt x="13361" y="36878"/>
                  </a:lnTo>
                  <a:lnTo>
                    <a:pt x="13751" y="40641"/>
                  </a:lnTo>
                  <a:lnTo>
                    <a:pt x="13361" y="44571"/>
                  </a:lnTo>
                  <a:moveTo>
                    <a:pt x="14314" y="44571"/>
                  </a:moveTo>
                  <a:lnTo>
                    <a:pt x="13892" y="40641"/>
                  </a:lnTo>
                  <a:lnTo>
                    <a:pt x="14314" y="36878"/>
                  </a:lnTo>
                  <a:lnTo>
                    <a:pt x="14736" y="40641"/>
                  </a:lnTo>
                  <a:lnTo>
                    <a:pt x="14314" y="44571"/>
                  </a:lnTo>
                  <a:moveTo>
                    <a:pt x="15283" y="44571"/>
                  </a:moveTo>
                  <a:lnTo>
                    <a:pt x="14876" y="40641"/>
                  </a:lnTo>
                  <a:lnTo>
                    <a:pt x="15283" y="36878"/>
                  </a:lnTo>
                  <a:lnTo>
                    <a:pt x="15705" y="40641"/>
                  </a:lnTo>
                  <a:lnTo>
                    <a:pt x="15283" y="44571"/>
                  </a:lnTo>
                  <a:moveTo>
                    <a:pt x="16236" y="44571"/>
                  </a:moveTo>
                  <a:lnTo>
                    <a:pt x="15845" y="40641"/>
                  </a:lnTo>
                  <a:lnTo>
                    <a:pt x="16236" y="36878"/>
                  </a:lnTo>
                  <a:lnTo>
                    <a:pt x="16658" y="40641"/>
                  </a:lnTo>
                  <a:lnTo>
                    <a:pt x="16236" y="44571"/>
                  </a:lnTo>
                  <a:moveTo>
                    <a:pt x="17205" y="44571"/>
                  </a:moveTo>
                  <a:lnTo>
                    <a:pt x="16799" y="40641"/>
                  </a:lnTo>
                  <a:lnTo>
                    <a:pt x="17205" y="36878"/>
                  </a:lnTo>
                  <a:lnTo>
                    <a:pt x="17627" y="40641"/>
                  </a:lnTo>
                  <a:lnTo>
                    <a:pt x="17205" y="44571"/>
                  </a:lnTo>
                  <a:moveTo>
                    <a:pt x="18158" y="44571"/>
                  </a:moveTo>
                  <a:lnTo>
                    <a:pt x="17767" y="40641"/>
                  </a:lnTo>
                  <a:lnTo>
                    <a:pt x="18158" y="36878"/>
                  </a:lnTo>
                  <a:lnTo>
                    <a:pt x="18580" y="40641"/>
                  </a:lnTo>
                  <a:lnTo>
                    <a:pt x="18158" y="44571"/>
                  </a:lnTo>
                  <a:moveTo>
                    <a:pt x="19127" y="44571"/>
                  </a:moveTo>
                  <a:lnTo>
                    <a:pt x="18721" y="40641"/>
                  </a:lnTo>
                  <a:lnTo>
                    <a:pt x="19127" y="36878"/>
                  </a:lnTo>
                  <a:lnTo>
                    <a:pt x="19549" y="40641"/>
                  </a:lnTo>
                  <a:lnTo>
                    <a:pt x="19127" y="44571"/>
                  </a:lnTo>
                  <a:moveTo>
                    <a:pt x="20080" y="44571"/>
                  </a:moveTo>
                  <a:lnTo>
                    <a:pt x="19690" y="40641"/>
                  </a:lnTo>
                  <a:lnTo>
                    <a:pt x="20080" y="36878"/>
                  </a:lnTo>
                  <a:lnTo>
                    <a:pt x="20502" y="40641"/>
                  </a:lnTo>
                  <a:lnTo>
                    <a:pt x="20080" y="44571"/>
                  </a:lnTo>
                  <a:moveTo>
                    <a:pt x="21065" y="44571"/>
                  </a:moveTo>
                  <a:lnTo>
                    <a:pt x="20643" y="40641"/>
                  </a:lnTo>
                  <a:lnTo>
                    <a:pt x="21065" y="36878"/>
                  </a:lnTo>
                  <a:lnTo>
                    <a:pt x="21471" y="40641"/>
                  </a:lnTo>
                  <a:lnTo>
                    <a:pt x="21065" y="44571"/>
                  </a:lnTo>
                  <a:moveTo>
                    <a:pt x="22034" y="44571"/>
                  </a:moveTo>
                  <a:lnTo>
                    <a:pt x="21612" y="40641"/>
                  </a:lnTo>
                  <a:lnTo>
                    <a:pt x="22034" y="36878"/>
                  </a:lnTo>
                  <a:lnTo>
                    <a:pt x="22424" y="40641"/>
                  </a:lnTo>
                  <a:lnTo>
                    <a:pt x="22034" y="44571"/>
                  </a:lnTo>
                  <a:moveTo>
                    <a:pt x="22987" y="44571"/>
                  </a:moveTo>
                  <a:lnTo>
                    <a:pt x="22565" y="40641"/>
                  </a:lnTo>
                  <a:lnTo>
                    <a:pt x="22987" y="36878"/>
                  </a:lnTo>
                  <a:lnTo>
                    <a:pt x="23393" y="40641"/>
                  </a:lnTo>
                  <a:lnTo>
                    <a:pt x="22987" y="44571"/>
                  </a:lnTo>
                  <a:moveTo>
                    <a:pt x="23956" y="44571"/>
                  </a:moveTo>
                  <a:lnTo>
                    <a:pt x="23534" y="40641"/>
                  </a:lnTo>
                  <a:lnTo>
                    <a:pt x="23956" y="36878"/>
                  </a:lnTo>
                  <a:lnTo>
                    <a:pt x="24346" y="40641"/>
                  </a:lnTo>
                  <a:lnTo>
                    <a:pt x="23956" y="44571"/>
                  </a:lnTo>
                  <a:moveTo>
                    <a:pt x="24909" y="44571"/>
                  </a:moveTo>
                  <a:lnTo>
                    <a:pt x="24487" y="40641"/>
                  </a:lnTo>
                  <a:lnTo>
                    <a:pt x="24909" y="36878"/>
                  </a:lnTo>
                  <a:lnTo>
                    <a:pt x="25315" y="40641"/>
                  </a:lnTo>
                  <a:lnTo>
                    <a:pt x="24909" y="44571"/>
                  </a:lnTo>
                  <a:moveTo>
                    <a:pt x="25878" y="44571"/>
                  </a:moveTo>
                  <a:lnTo>
                    <a:pt x="25456" y="40641"/>
                  </a:lnTo>
                  <a:lnTo>
                    <a:pt x="25878" y="36878"/>
                  </a:lnTo>
                  <a:lnTo>
                    <a:pt x="26300" y="40641"/>
                  </a:lnTo>
                  <a:lnTo>
                    <a:pt x="25878" y="44571"/>
                  </a:lnTo>
                  <a:moveTo>
                    <a:pt x="26831" y="44571"/>
                  </a:moveTo>
                  <a:lnTo>
                    <a:pt x="26440" y="40641"/>
                  </a:lnTo>
                  <a:lnTo>
                    <a:pt x="26831" y="36878"/>
                  </a:lnTo>
                  <a:lnTo>
                    <a:pt x="27253" y="40641"/>
                  </a:lnTo>
                  <a:lnTo>
                    <a:pt x="26831" y="44571"/>
                  </a:lnTo>
                  <a:moveTo>
                    <a:pt x="27800" y="44571"/>
                  </a:moveTo>
                  <a:lnTo>
                    <a:pt x="27394" y="40641"/>
                  </a:lnTo>
                  <a:lnTo>
                    <a:pt x="27800" y="36878"/>
                  </a:lnTo>
                  <a:lnTo>
                    <a:pt x="28222" y="40641"/>
                  </a:lnTo>
                  <a:lnTo>
                    <a:pt x="27800" y="44571"/>
                  </a:lnTo>
                  <a:moveTo>
                    <a:pt x="28753" y="44571"/>
                  </a:moveTo>
                  <a:lnTo>
                    <a:pt x="28363" y="40641"/>
                  </a:lnTo>
                  <a:lnTo>
                    <a:pt x="28753" y="36878"/>
                  </a:lnTo>
                  <a:lnTo>
                    <a:pt x="29175" y="40641"/>
                  </a:lnTo>
                  <a:lnTo>
                    <a:pt x="28753" y="44571"/>
                  </a:lnTo>
                  <a:moveTo>
                    <a:pt x="29722" y="44571"/>
                  </a:moveTo>
                  <a:lnTo>
                    <a:pt x="29316" y="40641"/>
                  </a:lnTo>
                  <a:lnTo>
                    <a:pt x="29722" y="36878"/>
                  </a:lnTo>
                  <a:lnTo>
                    <a:pt x="30144" y="40641"/>
                  </a:lnTo>
                  <a:lnTo>
                    <a:pt x="29722" y="44571"/>
                  </a:lnTo>
                  <a:moveTo>
                    <a:pt x="30675" y="44571"/>
                  </a:moveTo>
                  <a:lnTo>
                    <a:pt x="30285" y="40641"/>
                  </a:lnTo>
                  <a:lnTo>
                    <a:pt x="30675" y="36878"/>
                  </a:lnTo>
                  <a:lnTo>
                    <a:pt x="31097" y="40641"/>
                  </a:lnTo>
                  <a:lnTo>
                    <a:pt x="30675" y="44571"/>
                  </a:lnTo>
                  <a:moveTo>
                    <a:pt x="31644" y="44571"/>
                  </a:moveTo>
                  <a:lnTo>
                    <a:pt x="31238" y="40641"/>
                  </a:lnTo>
                  <a:lnTo>
                    <a:pt x="31644" y="36878"/>
                  </a:lnTo>
                  <a:lnTo>
                    <a:pt x="32066" y="40641"/>
                  </a:lnTo>
                  <a:lnTo>
                    <a:pt x="31644" y="44571"/>
                  </a:lnTo>
                  <a:moveTo>
                    <a:pt x="32629" y="44571"/>
                  </a:moveTo>
                  <a:lnTo>
                    <a:pt x="32207" y="40641"/>
                  </a:lnTo>
                  <a:lnTo>
                    <a:pt x="32629" y="36878"/>
                  </a:lnTo>
                  <a:lnTo>
                    <a:pt x="33019" y="40641"/>
                  </a:lnTo>
                  <a:lnTo>
                    <a:pt x="32629" y="44571"/>
                  </a:lnTo>
                  <a:moveTo>
                    <a:pt x="33582" y="44571"/>
                  </a:moveTo>
                  <a:lnTo>
                    <a:pt x="33160" y="40641"/>
                  </a:lnTo>
                  <a:lnTo>
                    <a:pt x="33582" y="36878"/>
                  </a:lnTo>
                  <a:lnTo>
                    <a:pt x="33988" y="40641"/>
                  </a:lnTo>
                  <a:lnTo>
                    <a:pt x="33582" y="44571"/>
                  </a:lnTo>
                  <a:moveTo>
                    <a:pt x="34551" y="44571"/>
                  </a:moveTo>
                  <a:lnTo>
                    <a:pt x="34129" y="40641"/>
                  </a:lnTo>
                  <a:lnTo>
                    <a:pt x="34551" y="36878"/>
                  </a:lnTo>
                  <a:lnTo>
                    <a:pt x="34942" y="40641"/>
                  </a:lnTo>
                  <a:lnTo>
                    <a:pt x="34551" y="44571"/>
                  </a:lnTo>
                  <a:moveTo>
                    <a:pt x="35504" y="44571"/>
                  </a:moveTo>
                  <a:lnTo>
                    <a:pt x="35082" y="40641"/>
                  </a:lnTo>
                  <a:lnTo>
                    <a:pt x="35504" y="36878"/>
                  </a:lnTo>
                  <a:lnTo>
                    <a:pt x="35910" y="40641"/>
                  </a:lnTo>
                  <a:lnTo>
                    <a:pt x="35504" y="44571"/>
                  </a:lnTo>
                  <a:moveTo>
                    <a:pt x="36473" y="44571"/>
                  </a:moveTo>
                  <a:lnTo>
                    <a:pt x="36051" y="40641"/>
                  </a:lnTo>
                  <a:lnTo>
                    <a:pt x="36473" y="36878"/>
                  </a:lnTo>
                  <a:lnTo>
                    <a:pt x="36864" y="40641"/>
                  </a:lnTo>
                  <a:lnTo>
                    <a:pt x="36473" y="44571"/>
                  </a:lnTo>
                  <a:moveTo>
                    <a:pt x="37426" y="44571"/>
                  </a:moveTo>
                  <a:lnTo>
                    <a:pt x="37004" y="40641"/>
                  </a:lnTo>
                  <a:lnTo>
                    <a:pt x="37426" y="36878"/>
                  </a:lnTo>
                  <a:lnTo>
                    <a:pt x="37848" y="40641"/>
                  </a:lnTo>
                  <a:lnTo>
                    <a:pt x="37426" y="44571"/>
                  </a:lnTo>
                  <a:moveTo>
                    <a:pt x="38395" y="44571"/>
                  </a:moveTo>
                  <a:lnTo>
                    <a:pt x="37989" y="40641"/>
                  </a:lnTo>
                  <a:lnTo>
                    <a:pt x="38395" y="36878"/>
                  </a:lnTo>
                  <a:lnTo>
                    <a:pt x="38817" y="40641"/>
                  </a:lnTo>
                  <a:lnTo>
                    <a:pt x="38395" y="44571"/>
                  </a:lnTo>
                  <a:moveTo>
                    <a:pt x="39348" y="44571"/>
                  </a:moveTo>
                  <a:lnTo>
                    <a:pt x="38958" y="40641"/>
                  </a:lnTo>
                  <a:lnTo>
                    <a:pt x="39348" y="36878"/>
                  </a:lnTo>
                  <a:lnTo>
                    <a:pt x="39770" y="40641"/>
                  </a:lnTo>
                  <a:lnTo>
                    <a:pt x="39348" y="44571"/>
                  </a:lnTo>
                  <a:moveTo>
                    <a:pt x="1312" y="40055"/>
                  </a:moveTo>
                  <a:lnTo>
                    <a:pt x="921" y="36292"/>
                  </a:lnTo>
                  <a:lnTo>
                    <a:pt x="1312" y="32362"/>
                  </a:lnTo>
                  <a:lnTo>
                    <a:pt x="1734" y="36292"/>
                  </a:lnTo>
                  <a:lnTo>
                    <a:pt x="1312" y="40055"/>
                  </a:lnTo>
                  <a:moveTo>
                    <a:pt x="2281" y="40055"/>
                  </a:moveTo>
                  <a:lnTo>
                    <a:pt x="1875" y="36292"/>
                  </a:lnTo>
                  <a:lnTo>
                    <a:pt x="2281" y="32362"/>
                  </a:lnTo>
                  <a:lnTo>
                    <a:pt x="2703" y="36292"/>
                  </a:lnTo>
                  <a:lnTo>
                    <a:pt x="2281" y="40055"/>
                  </a:lnTo>
                  <a:moveTo>
                    <a:pt x="3266" y="40055"/>
                  </a:moveTo>
                  <a:lnTo>
                    <a:pt x="2844" y="36292"/>
                  </a:lnTo>
                  <a:lnTo>
                    <a:pt x="3266" y="32362"/>
                  </a:lnTo>
                  <a:lnTo>
                    <a:pt x="3656" y="36292"/>
                  </a:lnTo>
                  <a:lnTo>
                    <a:pt x="3266" y="40055"/>
                  </a:lnTo>
                  <a:moveTo>
                    <a:pt x="4219" y="40055"/>
                  </a:moveTo>
                  <a:lnTo>
                    <a:pt x="3797" y="36292"/>
                  </a:lnTo>
                  <a:lnTo>
                    <a:pt x="4219" y="32362"/>
                  </a:lnTo>
                  <a:lnTo>
                    <a:pt x="4609" y="36292"/>
                  </a:lnTo>
                  <a:lnTo>
                    <a:pt x="4219" y="40055"/>
                  </a:lnTo>
                  <a:moveTo>
                    <a:pt x="5172" y="40055"/>
                  </a:moveTo>
                  <a:lnTo>
                    <a:pt x="4750" y="36292"/>
                  </a:lnTo>
                  <a:lnTo>
                    <a:pt x="5172" y="32362"/>
                  </a:lnTo>
                  <a:lnTo>
                    <a:pt x="5578" y="36292"/>
                  </a:lnTo>
                  <a:lnTo>
                    <a:pt x="5172" y="40055"/>
                  </a:lnTo>
                  <a:moveTo>
                    <a:pt x="6141" y="40055"/>
                  </a:moveTo>
                  <a:lnTo>
                    <a:pt x="5719" y="36292"/>
                  </a:lnTo>
                  <a:lnTo>
                    <a:pt x="6141" y="32362"/>
                  </a:lnTo>
                  <a:lnTo>
                    <a:pt x="6532" y="36292"/>
                  </a:lnTo>
                  <a:lnTo>
                    <a:pt x="6141" y="40055"/>
                  </a:lnTo>
                  <a:moveTo>
                    <a:pt x="7094" y="40055"/>
                  </a:moveTo>
                  <a:lnTo>
                    <a:pt x="6672" y="36292"/>
                  </a:lnTo>
                  <a:lnTo>
                    <a:pt x="7094" y="32362"/>
                  </a:lnTo>
                  <a:lnTo>
                    <a:pt x="7500" y="36292"/>
                  </a:lnTo>
                  <a:lnTo>
                    <a:pt x="7094" y="40055"/>
                  </a:lnTo>
                  <a:moveTo>
                    <a:pt x="8063" y="40055"/>
                  </a:moveTo>
                  <a:lnTo>
                    <a:pt x="7641" y="36292"/>
                  </a:lnTo>
                  <a:lnTo>
                    <a:pt x="8063" y="32362"/>
                  </a:lnTo>
                  <a:lnTo>
                    <a:pt x="8454" y="36292"/>
                  </a:lnTo>
                  <a:lnTo>
                    <a:pt x="8063" y="40055"/>
                  </a:lnTo>
                  <a:moveTo>
                    <a:pt x="9016" y="40055"/>
                  </a:moveTo>
                  <a:lnTo>
                    <a:pt x="8626" y="36292"/>
                  </a:lnTo>
                  <a:lnTo>
                    <a:pt x="9016" y="32362"/>
                  </a:lnTo>
                  <a:lnTo>
                    <a:pt x="9438" y="36292"/>
                  </a:lnTo>
                  <a:lnTo>
                    <a:pt x="9016" y="40055"/>
                  </a:lnTo>
                  <a:moveTo>
                    <a:pt x="9985" y="40055"/>
                  </a:moveTo>
                  <a:lnTo>
                    <a:pt x="9579" y="36292"/>
                  </a:lnTo>
                  <a:lnTo>
                    <a:pt x="9985" y="32362"/>
                  </a:lnTo>
                  <a:lnTo>
                    <a:pt x="10407" y="36292"/>
                  </a:lnTo>
                  <a:lnTo>
                    <a:pt x="9985" y="40055"/>
                  </a:lnTo>
                  <a:moveTo>
                    <a:pt x="10938" y="40055"/>
                  </a:moveTo>
                  <a:lnTo>
                    <a:pt x="10548" y="36292"/>
                  </a:lnTo>
                  <a:lnTo>
                    <a:pt x="10938" y="32362"/>
                  </a:lnTo>
                  <a:lnTo>
                    <a:pt x="11360" y="36292"/>
                  </a:lnTo>
                  <a:lnTo>
                    <a:pt x="10938" y="40055"/>
                  </a:lnTo>
                  <a:moveTo>
                    <a:pt x="11907" y="40055"/>
                  </a:moveTo>
                  <a:lnTo>
                    <a:pt x="11501" y="36292"/>
                  </a:lnTo>
                  <a:lnTo>
                    <a:pt x="11907" y="32362"/>
                  </a:lnTo>
                  <a:lnTo>
                    <a:pt x="12329" y="36292"/>
                  </a:lnTo>
                  <a:lnTo>
                    <a:pt x="11907" y="40055"/>
                  </a:lnTo>
                  <a:moveTo>
                    <a:pt x="12861" y="40055"/>
                  </a:moveTo>
                  <a:lnTo>
                    <a:pt x="12470" y="36292"/>
                  </a:lnTo>
                  <a:lnTo>
                    <a:pt x="12861" y="32362"/>
                  </a:lnTo>
                  <a:lnTo>
                    <a:pt x="13282" y="36292"/>
                  </a:lnTo>
                  <a:lnTo>
                    <a:pt x="12861" y="40055"/>
                  </a:lnTo>
                  <a:moveTo>
                    <a:pt x="13829" y="40055"/>
                  </a:moveTo>
                  <a:lnTo>
                    <a:pt x="13423" y="36292"/>
                  </a:lnTo>
                  <a:lnTo>
                    <a:pt x="13829" y="32362"/>
                  </a:lnTo>
                  <a:lnTo>
                    <a:pt x="14251" y="36292"/>
                  </a:lnTo>
                  <a:lnTo>
                    <a:pt x="13829" y="40055"/>
                  </a:lnTo>
                  <a:moveTo>
                    <a:pt x="14814" y="40055"/>
                  </a:moveTo>
                  <a:lnTo>
                    <a:pt x="14392" y="36292"/>
                  </a:lnTo>
                  <a:lnTo>
                    <a:pt x="14814" y="32362"/>
                  </a:lnTo>
                  <a:lnTo>
                    <a:pt x="15205" y="36292"/>
                  </a:lnTo>
                  <a:lnTo>
                    <a:pt x="14814" y="40055"/>
                  </a:lnTo>
                  <a:moveTo>
                    <a:pt x="15767" y="40055"/>
                  </a:moveTo>
                  <a:lnTo>
                    <a:pt x="15345" y="36292"/>
                  </a:lnTo>
                  <a:lnTo>
                    <a:pt x="15767" y="32362"/>
                  </a:lnTo>
                  <a:lnTo>
                    <a:pt x="16173" y="36292"/>
                  </a:lnTo>
                  <a:lnTo>
                    <a:pt x="15767" y="40055"/>
                  </a:lnTo>
                  <a:moveTo>
                    <a:pt x="16736" y="40055"/>
                  </a:moveTo>
                  <a:lnTo>
                    <a:pt x="16314" y="36292"/>
                  </a:lnTo>
                  <a:lnTo>
                    <a:pt x="16736" y="32362"/>
                  </a:lnTo>
                  <a:lnTo>
                    <a:pt x="17127" y="36292"/>
                  </a:lnTo>
                  <a:lnTo>
                    <a:pt x="16736" y="40055"/>
                  </a:lnTo>
                  <a:moveTo>
                    <a:pt x="17689" y="40055"/>
                  </a:moveTo>
                  <a:lnTo>
                    <a:pt x="17267" y="36292"/>
                  </a:lnTo>
                  <a:lnTo>
                    <a:pt x="17689" y="32362"/>
                  </a:lnTo>
                  <a:lnTo>
                    <a:pt x="18096" y="36292"/>
                  </a:lnTo>
                  <a:lnTo>
                    <a:pt x="17689" y="40055"/>
                  </a:lnTo>
                  <a:moveTo>
                    <a:pt x="18658" y="40055"/>
                  </a:moveTo>
                  <a:lnTo>
                    <a:pt x="18236" y="36292"/>
                  </a:lnTo>
                  <a:lnTo>
                    <a:pt x="18658" y="32362"/>
                  </a:lnTo>
                  <a:lnTo>
                    <a:pt x="19049" y="36292"/>
                  </a:lnTo>
                  <a:lnTo>
                    <a:pt x="18658" y="40055"/>
                  </a:lnTo>
                  <a:moveTo>
                    <a:pt x="19611" y="40055"/>
                  </a:moveTo>
                  <a:lnTo>
                    <a:pt x="19189" y="36292"/>
                  </a:lnTo>
                  <a:lnTo>
                    <a:pt x="19611" y="32362"/>
                  </a:lnTo>
                  <a:lnTo>
                    <a:pt x="20018" y="36292"/>
                  </a:lnTo>
                  <a:lnTo>
                    <a:pt x="19611" y="40055"/>
                  </a:lnTo>
                  <a:moveTo>
                    <a:pt x="20580" y="40055"/>
                  </a:moveTo>
                  <a:lnTo>
                    <a:pt x="20174" y="36292"/>
                  </a:lnTo>
                  <a:lnTo>
                    <a:pt x="20580" y="32362"/>
                  </a:lnTo>
                  <a:lnTo>
                    <a:pt x="21002" y="36292"/>
                  </a:lnTo>
                  <a:lnTo>
                    <a:pt x="20580" y="40055"/>
                  </a:lnTo>
                  <a:moveTo>
                    <a:pt x="21534" y="40055"/>
                  </a:moveTo>
                  <a:lnTo>
                    <a:pt x="21143" y="36292"/>
                  </a:lnTo>
                  <a:lnTo>
                    <a:pt x="21534" y="32362"/>
                  </a:lnTo>
                  <a:lnTo>
                    <a:pt x="21955" y="36292"/>
                  </a:lnTo>
                  <a:lnTo>
                    <a:pt x="21534" y="40055"/>
                  </a:lnTo>
                  <a:moveTo>
                    <a:pt x="22502" y="40055"/>
                  </a:moveTo>
                  <a:lnTo>
                    <a:pt x="22096" y="36292"/>
                  </a:lnTo>
                  <a:lnTo>
                    <a:pt x="22502" y="32362"/>
                  </a:lnTo>
                  <a:lnTo>
                    <a:pt x="22924" y="36292"/>
                  </a:lnTo>
                  <a:lnTo>
                    <a:pt x="22502" y="40055"/>
                  </a:lnTo>
                  <a:moveTo>
                    <a:pt x="23456" y="40055"/>
                  </a:moveTo>
                  <a:lnTo>
                    <a:pt x="23065" y="36292"/>
                  </a:lnTo>
                  <a:lnTo>
                    <a:pt x="23456" y="32362"/>
                  </a:lnTo>
                  <a:lnTo>
                    <a:pt x="23878" y="36292"/>
                  </a:lnTo>
                  <a:lnTo>
                    <a:pt x="23456" y="40055"/>
                  </a:lnTo>
                  <a:moveTo>
                    <a:pt x="24425" y="40055"/>
                  </a:moveTo>
                  <a:lnTo>
                    <a:pt x="24018" y="36292"/>
                  </a:lnTo>
                  <a:lnTo>
                    <a:pt x="24425" y="32362"/>
                  </a:lnTo>
                  <a:lnTo>
                    <a:pt x="24846" y="36292"/>
                  </a:lnTo>
                  <a:lnTo>
                    <a:pt x="24425" y="40055"/>
                  </a:lnTo>
                  <a:moveTo>
                    <a:pt x="25378" y="40055"/>
                  </a:moveTo>
                  <a:lnTo>
                    <a:pt x="24987" y="36292"/>
                  </a:lnTo>
                  <a:lnTo>
                    <a:pt x="25378" y="32362"/>
                  </a:lnTo>
                  <a:lnTo>
                    <a:pt x="25800" y="36292"/>
                  </a:lnTo>
                  <a:lnTo>
                    <a:pt x="25378" y="40055"/>
                  </a:lnTo>
                  <a:moveTo>
                    <a:pt x="26362" y="40055"/>
                  </a:moveTo>
                  <a:lnTo>
                    <a:pt x="25940" y="36292"/>
                  </a:lnTo>
                  <a:lnTo>
                    <a:pt x="26362" y="32362"/>
                  </a:lnTo>
                  <a:lnTo>
                    <a:pt x="26769" y="36292"/>
                  </a:lnTo>
                  <a:lnTo>
                    <a:pt x="26362" y="40055"/>
                  </a:lnTo>
                  <a:moveTo>
                    <a:pt x="27331" y="40055"/>
                  </a:moveTo>
                  <a:lnTo>
                    <a:pt x="26909" y="36292"/>
                  </a:lnTo>
                  <a:lnTo>
                    <a:pt x="27331" y="32362"/>
                  </a:lnTo>
                  <a:lnTo>
                    <a:pt x="27722" y="36292"/>
                  </a:lnTo>
                  <a:lnTo>
                    <a:pt x="27331" y="40055"/>
                  </a:lnTo>
                  <a:moveTo>
                    <a:pt x="28284" y="40055"/>
                  </a:moveTo>
                  <a:lnTo>
                    <a:pt x="27863" y="36292"/>
                  </a:lnTo>
                  <a:lnTo>
                    <a:pt x="28284" y="32362"/>
                  </a:lnTo>
                  <a:lnTo>
                    <a:pt x="28691" y="36292"/>
                  </a:lnTo>
                  <a:lnTo>
                    <a:pt x="28284" y="40055"/>
                  </a:lnTo>
                  <a:moveTo>
                    <a:pt x="29253" y="40055"/>
                  </a:moveTo>
                  <a:lnTo>
                    <a:pt x="28831" y="36292"/>
                  </a:lnTo>
                  <a:lnTo>
                    <a:pt x="29253" y="32362"/>
                  </a:lnTo>
                  <a:lnTo>
                    <a:pt x="29644" y="36292"/>
                  </a:lnTo>
                  <a:lnTo>
                    <a:pt x="29253" y="40055"/>
                  </a:lnTo>
                  <a:moveTo>
                    <a:pt x="30207" y="40055"/>
                  </a:moveTo>
                  <a:lnTo>
                    <a:pt x="29785" y="36292"/>
                  </a:lnTo>
                  <a:lnTo>
                    <a:pt x="30207" y="32362"/>
                  </a:lnTo>
                  <a:lnTo>
                    <a:pt x="30613" y="36292"/>
                  </a:lnTo>
                  <a:lnTo>
                    <a:pt x="30207" y="40055"/>
                  </a:lnTo>
                  <a:moveTo>
                    <a:pt x="31175" y="40055"/>
                  </a:moveTo>
                  <a:lnTo>
                    <a:pt x="30754" y="36292"/>
                  </a:lnTo>
                  <a:lnTo>
                    <a:pt x="31175" y="32362"/>
                  </a:lnTo>
                  <a:lnTo>
                    <a:pt x="31566" y="36292"/>
                  </a:lnTo>
                  <a:lnTo>
                    <a:pt x="31175" y="40055"/>
                  </a:lnTo>
                  <a:moveTo>
                    <a:pt x="32129" y="40055"/>
                  </a:moveTo>
                  <a:lnTo>
                    <a:pt x="31738" y="36292"/>
                  </a:lnTo>
                  <a:lnTo>
                    <a:pt x="32129" y="32362"/>
                  </a:lnTo>
                  <a:lnTo>
                    <a:pt x="32551" y="36292"/>
                  </a:lnTo>
                  <a:lnTo>
                    <a:pt x="32129" y="40055"/>
                  </a:lnTo>
                  <a:moveTo>
                    <a:pt x="33098" y="40055"/>
                  </a:moveTo>
                  <a:lnTo>
                    <a:pt x="32691" y="36292"/>
                  </a:lnTo>
                  <a:lnTo>
                    <a:pt x="33098" y="32362"/>
                  </a:lnTo>
                  <a:lnTo>
                    <a:pt x="33519" y="36292"/>
                  </a:lnTo>
                  <a:lnTo>
                    <a:pt x="33098" y="40055"/>
                  </a:lnTo>
                  <a:moveTo>
                    <a:pt x="34051" y="40055"/>
                  </a:moveTo>
                  <a:lnTo>
                    <a:pt x="33660" y="36292"/>
                  </a:lnTo>
                  <a:lnTo>
                    <a:pt x="34051" y="32362"/>
                  </a:lnTo>
                  <a:lnTo>
                    <a:pt x="34473" y="36292"/>
                  </a:lnTo>
                  <a:lnTo>
                    <a:pt x="34051" y="40055"/>
                  </a:lnTo>
                  <a:moveTo>
                    <a:pt x="35020" y="40055"/>
                  </a:moveTo>
                  <a:lnTo>
                    <a:pt x="34613" y="36292"/>
                  </a:lnTo>
                  <a:lnTo>
                    <a:pt x="35020" y="32362"/>
                  </a:lnTo>
                  <a:lnTo>
                    <a:pt x="35442" y="36292"/>
                  </a:lnTo>
                  <a:lnTo>
                    <a:pt x="35020" y="40055"/>
                  </a:lnTo>
                  <a:moveTo>
                    <a:pt x="35973" y="40055"/>
                  </a:moveTo>
                  <a:lnTo>
                    <a:pt x="35582" y="36292"/>
                  </a:lnTo>
                  <a:lnTo>
                    <a:pt x="35973" y="32362"/>
                  </a:lnTo>
                  <a:lnTo>
                    <a:pt x="36395" y="36292"/>
                  </a:lnTo>
                  <a:lnTo>
                    <a:pt x="35973" y="40055"/>
                  </a:lnTo>
                  <a:moveTo>
                    <a:pt x="36942" y="40055"/>
                  </a:moveTo>
                  <a:lnTo>
                    <a:pt x="36536" y="36292"/>
                  </a:lnTo>
                  <a:lnTo>
                    <a:pt x="36942" y="32362"/>
                  </a:lnTo>
                  <a:lnTo>
                    <a:pt x="37364" y="36292"/>
                  </a:lnTo>
                  <a:lnTo>
                    <a:pt x="36942" y="40055"/>
                  </a:lnTo>
                  <a:moveTo>
                    <a:pt x="37926" y="40055"/>
                  </a:moveTo>
                  <a:lnTo>
                    <a:pt x="37504" y="36292"/>
                  </a:lnTo>
                  <a:lnTo>
                    <a:pt x="37926" y="32362"/>
                  </a:lnTo>
                  <a:lnTo>
                    <a:pt x="38317" y="36292"/>
                  </a:lnTo>
                  <a:lnTo>
                    <a:pt x="37926" y="40055"/>
                  </a:lnTo>
                  <a:moveTo>
                    <a:pt x="38880" y="40055"/>
                  </a:moveTo>
                  <a:lnTo>
                    <a:pt x="38458" y="36292"/>
                  </a:lnTo>
                  <a:lnTo>
                    <a:pt x="38880" y="32362"/>
                  </a:lnTo>
                  <a:lnTo>
                    <a:pt x="39286" y="36292"/>
                  </a:lnTo>
                  <a:lnTo>
                    <a:pt x="38880" y="40055"/>
                  </a:lnTo>
                  <a:moveTo>
                    <a:pt x="843" y="35623"/>
                  </a:moveTo>
                  <a:lnTo>
                    <a:pt x="421" y="31777"/>
                  </a:lnTo>
                  <a:lnTo>
                    <a:pt x="843" y="28013"/>
                  </a:lnTo>
                  <a:lnTo>
                    <a:pt x="1250" y="31777"/>
                  </a:lnTo>
                  <a:lnTo>
                    <a:pt x="843" y="35623"/>
                  </a:lnTo>
                  <a:moveTo>
                    <a:pt x="1812" y="35623"/>
                  </a:moveTo>
                  <a:lnTo>
                    <a:pt x="1390" y="31777"/>
                  </a:lnTo>
                  <a:lnTo>
                    <a:pt x="1812" y="28013"/>
                  </a:lnTo>
                  <a:lnTo>
                    <a:pt x="2203" y="31777"/>
                  </a:lnTo>
                  <a:lnTo>
                    <a:pt x="1812" y="35623"/>
                  </a:lnTo>
                  <a:moveTo>
                    <a:pt x="2765" y="35623"/>
                  </a:moveTo>
                  <a:lnTo>
                    <a:pt x="2344" y="31777"/>
                  </a:lnTo>
                  <a:lnTo>
                    <a:pt x="2765" y="28013"/>
                  </a:lnTo>
                  <a:lnTo>
                    <a:pt x="3187" y="31777"/>
                  </a:lnTo>
                  <a:lnTo>
                    <a:pt x="2765" y="35623"/>
                  </a:lnTo>
                  <a:moveTo>
                    <a:pt x="3719" y="35623"/>
                  </a:moveTo>
                  <a:lnTo>
                    <a:pt x="3328" y="31777"/>
                  </a:lnTo>
                  <a:lnTo>
                    <a:pt x="3719" y="28013"/>
                  </a:lnTo>
                  <a:lnTo>
                    <a:pt x="4141" y="31777"/>
                  </a:lnTo>
                  <a:lnTo>
                    <a:pt x="3719" y="35623"/>
                  </a:lnTo>
                  <a:moveTo>
                    <a:pt x="4688" y="35623"/>
                  </a:moveTo>
                  <a:lnTo>
                    <a:pt x="4281" y="31777"/>
                  </a:lnTo>
                  <a:lnTo>
                    <a:pt x="4688" y="28013"/>
                  </a:lnTo>
                  <a:lnTo>
                    <a:pt x="5110" y="31777"/>
                  </a:lnTo>
                  <a:lnTo>
                    <a:pt x="4688" y="35623"/>
                  </a:lnTo>
                  <a:moveTo>
                    <a:pt x="5641" y="35623"/>
                  </a:moveTo>
                  <a:lnTo>
                    <a:pt x="5250" y="31777"/>
                  </a:lnTo>
                  <a:lnTo>
                    <a:pt x="5641" y="28013"/>
                  </a:lnTo>
                  <a:lnTo>
                    <a:pt x="6063" y="31777"/>
                  </a:lnTo>
                  <a:lnTo>
                    <a:pt x="5641" y="35623"/>
                  </a:lnTo>
                  <a:moveTo>
                    <a:pt x="6610" y="35623"/>
                  </a:moveTo>
                  <a:lnTo>
                    <a:pt x="6203" y="31777"/>
                  </a:lnTo>
                  <a:lnTo>
                    <a:pt x="6610" y="28013"/>
                  </a:lnTo>
                  <a:lnTo>
                    <a:pt x="7032" y="31777"/>
                  </a:lnTo>
                  <a:lnTo>
                    <a:pt x="6610" y="35623"/>
                  </a:lnTo>
                  <a:moveTo>
                    <a:pt x="7563" y="35623"/>
                  </a:moveTo>
                  <a:lnTo>
                    <a:pt x="7172" y="31777"/>
                  </a:lnTo>
                  <a:lnTo>
                    <a:pt x="7563" y="28013"/>
                  </a:lnTo>
                  <a:lnTo>
                    <a:pt x="7985" y="31777"/>
                  </a:lnTo>
                  <a:lnTo>
                    <a:pt x="7563" y="35623"/>
                  </a:lnTo>
                  <a:moveTo>
                    <a:pt x="8532" y="35623"/>
                  </a:moveTo>
                  <a:lnTo>
                    <a:pt x="8126" y="31777"/>
                  </a:lnTo>
                  <a:lnTo>
                    <a:pt x="8532" y="28013"/>
                  </a:lnTo>
                  <a:lnTo>
                    <a:pt x="8954" y="31777"/>
                  </a:lnTo>
                  <a:lnTo>
                    <a:pt x="8532" y="35623"/>
                  </a:lnTo>
                  <a:moveTo>
                    <a:pt x="9516" y="35623"/>
                  </a:moveTo>
                  <a:lnTo>
                    <a:pt x="9094" y="31777"/>
                  </a:lnTo>
                  <a:lnTo>
                    <a:pt x="9516" y="28013"/>
                  </a:lnTo>
                  <a:lnTo>
                    <a:pt x="9907" y="31777"/>
                  </a:lnTo>
                  <a:lnTo>
                    <a:pt x="9516" y="35623"/>
                  </a:lnTo>
                  <a:moveTo>
                    <a:pt x="10470" y="35623"/>
                  </a:moveTo>
                  <a:lnTo>
                    <a:pt x="10048" y="31777"/>
                  </a:lnTo>
                  <a:lnTo>
                    <a:pt x="10470" y="28013"/>
                  </a:lnTo>
                  <a:lnTo>
                    <a:pt x="10876" y="31777"/>
                  </a:lnTo>
                  <a:lnTo>
                    <a:pt x="10470" y="35623"/>
                  </a:lnTo>
                  <a:moveTo>
                    <a:pt x="11438" y="35623"/>
                  </a:moveTo>
                  <a:lnTo>
                    <a:pt x="11017" y="31777"/>
                  </a:lnTo>
                  <a:lnTo>
                    <a:pt x="11438" y="28013"/>
                  </a:lnTo>
                  <a:lnTo>
                    <a:pt x="11829" y="31777"/>
                  </a:lnTo>
                  <a:lnTo>
                    <a:pt x="11438" y="35623"/>
                  </a:lnTo>
                  <a:moveTo>
                    <a:pt x="12392" y="35623"/>
                  </a:moveTo>
                  <a:lnTo>
                    <a:pt x="11970" y="31777"/>
                  </a:lnTo>
                  <a:lnTo>
                    <a:pt x="12392" y="28013"/>
                  </a:lnTo>
                  <a:lnTo>
                    <a:pt x="12798" y="31777"/>
                  </a:lnTo>
                  <a:lnTo>
                    <a:pt x="12392" y="35623"/>
                  </a:lnTo>
                  <a:moveTo>
                    <a:pt x="13361" y="35623"/>
                  </a:moveTo>
                  <a:lnTo>
                    <a:pt x="12939" y="31777"/>
                  </a:lnTo>
                  <a:lnTo>
                    <a:pt x="13361" y="28013"/>
                  </a:lnTo>
                  <a:lnTo>
                    <a:pt x="13751" y="31777"/>
                  </a:lnTo>
                  <a:lnTo>
                    <a:pt x="13361" y="35623"/>
                  </a:lnTo>
                  <a:moveTo>
                    <a:pt x="14314" y="35623"/>
                  </a:moveTo>
                  <a:lnTo>
                    <a:pt x="13892" y="31777"/>
                  </a:lnTo>
                  <a:lnTo>
                    <a:pt x="14314" y="28013"/>
                  </a:lnTo>
                  <a:lnTo>
                    <a:pt x="14736" y="31777"/>
                  </a:lnTo>
                  <a:lnTo>
                    <a:pt x="14314" y="35623"/>
                  </a:lnTo>
                  <a:moveTo>
                    <a:pt x="15283" y="35623"/>
                  </a:moveTo>
                  <a:lnTo>
                    <a:pt x="14876" y="31777"/>
                  </a:lnTo>
                  <a:lnTo>
                    <a:pt x="15283" y="28013"/>
                  </a:lnTo>
                  <a:lnTo>
                    <a:pt x="15705" y="31777"/>
                  </a:lnTo>
                  <a:lnTo>
                    <a:pt x="15283" y="35623"/>
                  </a:lnTo>
                  <a:moveTo>
                    <a:pt x="16236" y="35623"/>
                  </a:moveTo>
                  <a:lnTo>
                    <a:pt x="15845" y="31777"/>
                  </a:lnTo>
                  <a:lnTo>
                    <a:pt x="16236" y="28013"/>
                  </a:lnTo>
                  <a:lnTo>
                    <a:pt x="16658" y="31777"/>
                  </a:lnTo>
                  <a:lnTo>
                    <a:pt x="16236" y="35623"/>
                  </a:lnTo>
                  <a:moveTo>
                    <a:pt x="17205" y="35623"/>
                  </a:moveTo>
                  <a:lnTo>
                    <a:pt x="16799" y="31777"/>
                  </a:lnTo>
                  <a:lnTo>
                    <a:pt x="17205" y="28013"/>
                  </a:lnTo>
                  <a:lnTo>
                    <a:pt x="17627" y="31777"/>
                  </a:lnTo>
                  <a:lnTo>
                    <a:pt x="17205" y="35623"/>
                  </a:lnTo>
                  <a:moveTo>
                    <a:pt x="18158" y="35623"/>
                  </a:moveTo>
                  <a:lnTo>
                    <a:pt x="17767" y="31777"/>
                  </a:lnTo>
                  <a:lnTo>
                    <a:pt x="18158" y="28013"/>
                  </a:lnTo>
                  <a:lnTo>
                    <a:pt x="18580" y="31777"/>
                  </a:lnTo>
                  <a:lnTo>
                    <a:pt x="18158" y="35623"/>
                  </a:lnTo>
                  <a:moveTo>
                    <a:pt x="19127" y="35623"/>
                  </a:moveTo>
                  <a:lnTo>
                    <a:pt x="18721" y="31777"/>
                  </a:lnTo>
                  <a:lnTo>
                    <a:pt x="19127" y="28013"/>
                  </a:lnTo>
                  <a:lnTo>
                    <a:pt x="19549" y="31777"/>
                  </a:lnTo>
                  <a:lnTo>
                    <a:pt x="19127" y="35623"/>
                  </a:lnTo>
                  <a:moveTo>
                    <a:pt x="20080" y="35623"/>
                  </a:moveTo>
                  <a:lnTo>
                    <a:pt x="19690" y="31777"/>
                  </a:lnTo>
                  <a:lnTo>
                    <a:pt x="20080" y="28013"/>
                  </a:lnTo>
                  <a:lnTo>
                    <a:pt x="20502" y="31777"/>
                  </a:lnTo>
                  <a:lnTo>
                    <a:pt x="20080" y="35623"/>
                  </a:lnTo>
                  <a:moveTo>
                    <a:pt x="21065" y="35623"/>
                  </a:moveTo>
                  <a:lnTo>
                    <a:pt x="20643" y="31777"/>
                  </a:lnTo>
                  <a:lnTo>
                    <a:pt x="21065" y="28013"/>
                  </a:lnTo>
                  <a:lnTo>
                    <a:pt x="21471" y="31777"/>
                  </a:lnTo>
                  <a:lnTo>
                    <a:pt x="21065" y="35623"/>
                  </a:lnTo>
                  <a:moveTo>
                    <a:pt x="22034" y="35623"/>
                  </a:moveTo>
                  <a:lnTo>
                    <a:pt x="21612" y="31777"/>
                  </a:lnTo>
                  <a:lnTo>
                    <a:pt x="22034" y="28013"/>
                  </a:lnTo>
                  <a:lnTo>
                    <a:pt x="22424" y="31777"/>
                  </a:lnTo>
                  <a:lnTo>
                    <a:pt x="22034" y="35623"/>
                  </a:lnTo>
                  <a:moveTo>
                    <a:pt x="22987" y="35623"/>
                  </a:moveTo>
                  <a:lnTo>
                    <a:pt x="22565" y="31777"/>
                  </a:lnTo>
                  <a:lnTo>
                    <a:pt x="22987" y="28013"/>
                  </a:lnTo>
                  <a:lnTo>
                    <a:pt x="23393" y="31777"/>
                  </a:lnTo>
                  <a:lnTo>
                    <a:pt x="22987" y="35623"/>
                  </a:lnTo>
                  <a:moveTo>
                    <a:pt x="23956" y="35623"/>
                  </a:moveTo>
                  <a:lnTo>
                    <a:pt x="23534" y="31777"/>
                  </a:lnTo>
                  <a:lnTo>
                    <a:pt x="23956" y="28013"/>
                  </a:lnTo>
                  <a:lnTo>
                    <a:pt x="24346" y="31777"/>
                  </a:lnTo>
                  <a:lnTo>
                    <a:pt x="23956" y="35623"/>
                  </a:lnTo>
                  <a:moveTo>
                    <a:pt x="24909" y="35623"/>
                  </a:moveTo>
                  <a:lnTo>
                    <a:pt x="24487" y="31777"/>
                  </a:lnTo>
                  <a:lnTo>
                    <a:pt x="24909" y="28013"/>
                  </a:lnTo>
                  <a:lnTo>
                    <a:pt x="25315" y="31777"/>
                  </a:lnTo>
                  <a:lnTo>
                    <a:pt x="24909" y="35623"/>
                  </a:lnTo>
                  <a:moveTo>
                    <a:pt x="25878" y="35623"/>
                  </a:moveTo>
                  <a:lnTo>
                    <a:pt x="25456" y="31777"/>
                  </a:lnTo>
                  <a:lnTo>
                    <a:pt x="25878" y="28013"/>
                  </a:lnTo>
                  <a:lnTo>
                    <a:pt x="26300" y="31777"/>
                  </a:lnTo>
                  <a:lnTo>
                    <a:pt x="25878" y="35623"/>
                  </a:lnTo>
                  <a:moveTo>
                    <a:pt x="26831" y="35623"/>
                  </a:moveTo>
                  <a:lnTo>
                    <a:pt x="26440" y="31777"/>
                  </a:lnTo>
                  <a:lnTo>
                    <a:pt x="26831" y="28013"/>
                  </a:lnTo>
                  <a:lnTo>
                    <a:pt x="27253" y="31777"/>
                  </a:lnTo>
                  <a:lnTo>
                    <a:pt x="26831" y="35623"/>
                  </a:lnTo>
                  <a:moveTo>
                    <a:pt x="27800" y="35623"/>
                  </a:moveTo>
                  <a:lnTo>
                    <a:pt x="27394" y="31777"/>
                  </a:lnTo>
                  <a:lnTo>
                    <a:pt x="27800" y="28013"/>
                  </a:lnTo>
                  <a:lnTo>
                    <a:pt x="28222" y="31777"/>
                  </a:lnTo>
                  <a:lnTo>
                    <a:pt x="27800" y="35623"/>
                  </a:lnTo>
                  <a:moveTo>
                    <a:pt x="28753" y="35623"/>
                  </a:moveTo>
                  <a:lnTo>
                    <a:pt x="28363" y="31777"/>
                  </a:lnTo>
                  <a:lnTo>
                    <a:pt x="28753" y="28013"/>
                  </a:lnTo>
                  <a:lnTo>
                    <a:pt x="29175" y="31777"/>
                  </a:lnTo>
                  <a:lnTo>
                    <a:pt x="28753" y="35623"/>
                  </a:lnTo>
                  <a:moveTo>
                    <a:pt x="29722" y="35623"/>
                  </a:moveTo>
                  <a:lnTo>
                    <a:pt x="29316" y="31777"/>
                  </a:lnTo>
                  <a:lnTo>
                    <a:pt x="29722" y="28013"/>
                  </a:lnTo>
                  <a:lnTo>
                    <a:pt x="30144" y="31777"/>
                  </a:lnTo>
                  <a:lnTo>
                    <a:pt x="29722" y="35623"/>
                  </a:lnTo>
                  <a:moveTo>
                    <a:pt x="30675" y="35623"/>
                  </a:moveTo>
                  <a:lnTo>
                    <a:pt x="30285" y="31777"/>
                  </a:lnTo>
                  <a:lnTo>
                    <a:pt x="30675" y="28013"/>
                  </a:lnTo>
                  <a:lnTo>
                    <a:pt x="31097" y="31777"/>
                  </a:lnTo>
                  <a:lnTo>
                    <a:pt x="30675" y="35623"/>
                  </a:lnTo>
                  <a:moveTo>
                    <a:pt x="31644" y="35623"/>
                  </a:moveTo>
                  <a:lnTo>
                    <a:pt x="31238" y="31777"/>
                  </a:lnTo>
                  <a:lnTo>
                    <a:pt x="31644" y="28013"/>
                  </a:lnTo>
                  <a:lnTo>
                    <a:pt x="32066" y="31777"/>
                  </a:lnTo>
                  <a:lnTo>
                    <a:pt x="31644" y="35623"/>
                  </a:lnTo>
                  <a:moveTo>
                    <a:pt x="32629" y="35623"/>
                  </a:moveTo>
                  <a:lnTo>
                    <a:pt x="32207" y="31777"/>
                  </a:lnTo>
                  <a:lnTo>
                    <a:pt x="32629" y="28013"/>
                  </a:lnTo>
                  <a:lnTo>
                    <a:pt x="33019" y="31777"/>
                  </a:lnTo>
                  <a:lnTo>
                    <a:pt x="32629" y="35623"/>
                  </a:lnTo>
                  <a:moveTo>
                    <a:pt x="33582" y="35623"/>
                  </a:moveTo>
                  <a:lnTo>
                    <a:pt x="33160" y="31777"/>
                  </a:lnTo>
                  <a:lnTo>
                    <a:pt x="33582" y="28013"/>
                  </a:lnTo>
                  <a:lnTo>
                    <a:pt x="33988" y="31777"/>
                  </a:lnTo>
                  <a:lnTo>
                    <a:pt x="33582" y="35623"/>
                  </a:lnTo>
                  <a:moveTo>
                    <a:pt x="34551" y="35623"/>
                  </a:moveTo>
                  <a:lnTo>
                    <a:pt x="34129" y="31777"/>
                  </a:lnTo>
                  <a:lnTo>
                    <a:pt x="34551" y="28013"/>
                  </a:lnTo>
                  <a:lnTo>
                    <a:pt x="34942" y="31777"/>
                  </a:lnTo>
                  <a:lnTo>
                    <a:pt x="34551" y="35623"/>
                  </a:lnTo>
                  <a:moveTo>
                    <a:pt x="35504" y="35623"/>
                  </a:moveTo>
                  <a:lnTo>
                    <a:pt x="35082" y="31777"/>
                  </a:lnTo>
                  <a:lnTo>
                    <a:pt x="35504" y="28013"/>
                  </a:lnTo>
                  <a:lnTo>
                    <a:pt x="35910" y="31777"/>
                  </a:lnTo>
                  <a:lnTo>
                    <a:pt x="35504" y="35623"/>
                  </a:lnTo>
                  <a:moveTo>
                    <a:pt x="36473" y="35623"/>
                  </a:moveTo>
                  <a:lnTo>
                    <a:pt x="36051" y="31777"/>
                  </a:lnTo>
                  <a:lnTo>
                    <a:pt x="36473" y="28013"/>
                  </a:lnTo>
                  <a:lnTo>
                    <a:pt x="36864" y="31777"/>
                  </a:lnTo>
                  <a:lnTo>
                    <a:pt x="36473" y="35623"/>
                  </a:lnTo>
                  <a:moveTo>
                    <a:pt x="37426" y="35623"/>
                  </a:moveTo>
                  <a:lnTo>
                    <a:pt x="37004" y="31777"/>
                  </a:lnTo>
                  <a:lnTo>
                    <a:pt x="37426" y="28013"/>
                  </a:lnTo>
                  <a:lnTo>
                    <a:pt x="37848" y="31777"/>
                  </a:lnTo>
                  <a:lnTo>
                    <a:pt x="37426" y="35623"/>
                  </a:lnTo>
                  <a:moveTo>
                    <a:pt x="38395" y="35623"/>
                  </a:moveTo>
                  <a:lnTo>
                    <a:pt x="37989" y="31777"/>
                  </a:lnTo>
                  <a:lnTo>
                    <a:pt x="38395" y="28013"/>
                  </a:lnTo>
                  <a:lnTo>
                    <a:pt x="38817" y="31777"/>
                  </a:lnTo>
                  <a:lnTo>
                    <a:pt x="38395" y="35623"/>
                  </a:lnTo>
                  <a:moveTo>
                    <a:pt x="39348" y="35623"/>
                  </a:moveTo>
                  <a:lnTo>
                    <a:pt x="38958" y="31777"/>
                  </a:lnTo>
                  <a:lnTo>
                    <a:pt x="39348" y="28013"/>
                  </a:lnTo>
                  <a:lnTo>
                    <a:pt x="39770" y="31777"/>
                  </a:lnTo>
                  <a:lnTo>
                    <a:pt x="39348" y="35623"/>
                  </a:lnTo>
                  <a:moveTo>
                    <a:pt x="1312" y="31108"/>
                  </a:moveTo>
                  <a:lnTo>
                    <a:pt x="921" y="27344"/>
                  </a:lnTo>
                  <a:lnTo>
                    <a:pt x="1312" y="23498"/>
                  </a:lnTo>
                  <a:lnTo>
                    <a:pt x="1734" y="27344"/>
                  </a:lnTo>
                  <a:lnTo>
                    <a:pt x="1312" y="31108"/>
                  </a:lnTo>
                  <a:moveTo>
                    <a:pt x="2281" y="31108"/>
                  </a:moveTo>
                  <a:lnTo>
                    <a:pt x="1875" y="27344"/>
                  </a:lnTo>
                  <a:lnTo>
                    <a:pt x="2281" y="23498"/>
                  </a:lnTo>
                  <a:lnTo>
                    <a:pt x="2703" y="27344"/>
                  </a:lnTo>
                  <a:lnTo>
                    <a:pt x="2281" y="31108"/>
                  </a:lnTo>
                  <a:moveTo>
                    <a:pt x="3266" y="31108"/>
                  </a:moveTo>
                  <a:lnTo>
                    <a:pt x="2844" y="27344"/>
                  </a:lnTo>
                  <a:lnTo>
                    <a:pt x="3266" y="23498"/>
                  </a:lnTo>
                  <a:lnTo>
                    <a:pt x="3656" y="27344"/>
                  </a:lnTo>
                  <a:lnTo>
                    <a:pt x="3266" y="31108"/>
                  </a:lnTo>
                  <a:moveTo>
                    <a:pt x="4219" y="31108"/>
                  </a:moveTo>
                  <a:lnTo>
                    <a:pt x="3797" y="27344"/>
                  </a:lnTo>
                  <a:lnTo>
                    <a:pt x="4219" y="23498"/>
                  </a:lnTo>
                  <a:lnTo>
                    <a:pt x="4609" y="27344"/>
                  </a:lnTo>
                  <a:lnTo>
                    <a:pt x="4219" y="31108"/>
                  </a:lnTo>
                  <a:moveTo>
                    <a:pt x="5172" y="31108"/>
                  </a:moveTo>
                  <a:lnTo>
                    <a:pt x="4750" y="27344"/>
                  </a:lnTo>
                  <a:lnTo>
                    <a:pt x="5172" y="23498"/>
                  </a:lnTo>
                  <a:lnTo>
                    <a:pt x="5578" y="27344"/>
                  </a:lnTo>
                  <a:lnTo>
                    <a:pt x="5172" y="31108"/>
                  </a:lnTo>
                  <a:moveTo>
                    <a:pt x="6141" y="31108"/>
                  </a:moveTo>
                  <a:lnTo>
                    <a:pt x="5719" y="27344"/>
                  </a:lnTo>
                  <a:lnTo>
                    <a:pt x="6141" y="23498"/>
                  </a:lnTo>
                  <a:lnTo>
                    <a:pt x="6532" y="27344"/>
                  </a:lnTo>
                  <a:lnTo>
                    <a:pt x="6141" y="31108"/>
                  </a:lnTo>
                  <a:moveTo>
                    <a:pt x="7094" y="31108"/>
                  </a:moveTo>
                  <a:lnTo>
                    <a:pt x="6672" y="27344"/>
                  </a:lnTo>
                  <a:lnTo>
                    <a:pt x="7094" y="23498"/>
                  </a:lnTo>
                  <a:lnTo>
                    <a:pt x="7500" y="27344"/>
                  </a:lnTo>
                  <a:lnTo>
                    <a:pt x="7094" y="31108"/>
                  </a:lnTo>
                  <a:moveTo>
                    <a:pt x="8063" y="31108"/>
                  </a:moveTo>
                  <a:lnTo>
                    <a:pt x="7641" y="27344"/>
                  </a:lnTo>
                  <a:lnTo>
                    <a:pt x="8063" y="23498"/>
                  </a:lnTo>
                  <a:lnTo>
                    <a:pt x="8454" y="27344"/>
                  </a:lnTo>
                  <a:lnTo>
                    <a:pt x="8063" y="31108"/>
                  </a:lnTo>
                  <a:moveTo>
                    <a:pt x="9016" y="31108"/>
                  </a:moveTo>
                  <a:lnTo>
                    <a:pt x="8626" y="27344"/>
                  </a:lnTo>
                  <a:lnTo>
                    <a:pt x="9016" y="23498"/>
                  </a:lnTo>
                  <a:lnTo>
                    <a:pt x="9438" y="27344"/>
                  </a:lnTo>
                  <a:lnTo>
                    <a:pt x="9016" y="31108"/>
                  </a:lnTo>
                  <a:moveTo>
                    <a:pt x="9985" y="31108"/>
                  </a:moveTo>
                  <a:lnTo>
                    <a:pt x="9579" y="27344"/>
                  </a:lnTo>
                  <a:lnTo>
                    <a:pt x="9985" y="23498"/>
                  </a:lnTo>
                  <a:lnTo>
                    <a:pt x="10407" y="27344"/>
                  </a:lnTo>
                  <a:lnTo>
                    <a:pt x="9985" y="31108"/>
                  </a:lnTo>
                  <a:moveTo>
                    <a:pt x="10938" y="31108"/>
                  </a:moveTo>
                  <a:lnTo>
                    <a:pt x="10548" y="27344"/>
                  </a:lnTo>
                  <a:lnTo>
                    <a:pt x="10938" y="23498"/>
                  </a:lnTo>
                  <a:lnTo>
                    <a:pt x="11360" y="27344"/>
                  </a:lnTo>
                  <a:lnTo>
                    <a:pt x="10938" y="31108"/>
                  </a:lnTo>
                  <a:moveTo>
                    <a:pt x="11907" y="31108"/>
                  </a:moveTo>
                  <a:lnTo>
                    <a:pt x="11501" y="27344"/>
                  </a:lnTo>
                  <a:lnTo>
                    <a:pt x="11907" y="23498"/>
                  </a:lnTo>
                  <a:lnTo>
                    <a:pt x="12329" y="27344"/>
                  </a:lnTo>
                  <a:lnTo>
                    <a:pt x="11907" y="31108"/>
                  </a:lnTo>
                  <a:moveTo>
                    <a:pt x="12861" y="31108"/>
                  </a:moveTo>
                  <a:lnTo>
                    <a:pt x="12470" y="27344"/>
                  </a:lnTo>
                  <a:lnTo>
                    <a:pt x="12861" y="23498"/>
                  </a:lnTo>
                  <a:lnTo>
                    <a:pt x="13282" y="27344"/>
                  </a:lnTo>
                  <a:lnTo>
                    <a:pt x="12861" y="31108"/>
                  </a:lnTo>
                  <a:moveTo>
                    <a:pt x="13829" y="31108"/>
                  </a:moveTo>
                  <a:lnTo>
                    <a:pt x="13423" y="27344"/>
                  </a:lnTo>
                  <a:lnTo>
                    <a:pt x="13829" y="23498"/>
                  </a:lnTo>
                  <a:lnTo>
                    <a:pt x="14251" y="27344"/>
                  </a:lnTo>
                  <a:lnTo>
                    <a:pt x="13829" y="31108"/>
                  </a:lnTo>
                  <a:moveTo>
                    <a:pt x="14814" y="31108"/>
                  </a:moveTo>
                  <a:lnTo>
                    <a:pt x="14392" y="27344"/>
                  </a:lnTo>
                  <a:lnTo>
                    <a:pt x="14814" y="23498"/>
                  </a:lnTo>
                  <a:lnTo>
                    <a:pt x="15205" y="27344"/>
                  </a:lnTo>
                  <a:lnTo>
                    <a:pt x="14814" y="31108"/>
                  </a:lnTo>
                  <a:moveTo>
                    <a:pt x="15767" y="31108"/>
                  </a:moveTo>
                  <a:lnTo>
                    <a:pt x="15345" y="27344"/>
                  </a:lnTo>
                  <a:lnTo>
                    <a:pt x="15767" y="23498"/>
                  </a:lnTo>
                  <a:lnTo>
                    <a:pt x="16173" y="27344"/>
                  </a:lnTo>
                  <a:lnTo>
                    <a:pt x="15767" y="31108"/>
                  </a:lnTo>
                  <a:moveTo>
                    <a:pt x="16736" y="31108"/>
                  </a:moveTo>
                  <a:lnTo>
                    <a:pt x="16314" y="27344"/>
                  </a:lnTo>
                  <a:lnTo>
                    <a:pt x="16736" y="23498"/>
                  </a:lnTo>
                  <a:lnTo>
                    <a:pt x="17127" y="27344"/>
                  </a:lnTo>
                  <a:lnTo>
                    <a:pt x="16736" y="31108"/>
                  </a:lnTo>
                  <a:moveTo>
                    <a:pt x="17689" y="31108"/>
                  </a:moveTo>
                  <a:lnTo>
                    <a:pt x="17267" y="27344"/>
                  </a:lnTo>
                  <a:lnTo>
                    <a:pt x="17689" y="23498"/>
                  </a:lnTo>
                  <a:lnTo>
                    <a:pt x="18096" y="27344"/>
                  </a:lnTo>
                  <a:lnTo>
                    <a:pt x="17689" y="31108"/>
                  </a:lnTo>
                  <a:moveTo>
                    <a:pt x="18658" y="31108"/>
                  </a:moveTo>
                  <a:lnTo>
                    <a:pt x="18236" y="27344"/>
                  </a:lnTo>
                  <a:lnTo>
                    <a:pt x="18658" y="23498"/>
                  </a:lnTo>
                  <a:lnTo>
                    <a:pt x="19049" y="27344"/>
                  </a:lnTo>
                  <a:lnTo>
                    <a:pt x="18658" y="31108"/>
                  </a:lnTo>
                  <a:moveTo>
                    <a:pt x="19611" y="31108"/>
                  </a:moveTo>
                  <a:lnTo>
                    <a:pt x="19189" y="27344"/>
                  </a:lnTo>
                  <a:lnTo>
                    <a:pt x="19611" y="23498"/>
                  </a:lnTo>
                  <a:lnTo>
                    <a:pt x="20018" y="27344"/>
                  </a:lnTo>
                  <a:lnTo>
                    <a:pt x="19611" y="31108"/>
                  </a:lnTo>
                  <a:moveTo>
                    <a:pt x="20580" y="31108"/>
                  </a:moveTo>
                  <a:lnTo>
                    <a:pt x="20174" y="27344"/>
                  </a:lnTo>
                  <a:lnTo>
                    <a:pt x="20580" y="23498"/>
                  </a:lnTo>
                  <a:lnTo>
                    <a:pt x="21002" y="27344"/>
                  </a:lnTo>
                  <a:lnTo>
                    <a:pt x="20580" y="31108"/>
                  </a:lnTo>
                  <a:moveTo>
                    <a:pt x="21534" y="31108"/>
                  </a:moveTo>
                  <a:lnTo>
                    <a:pt x="21143" y="27344"/>
                  </a:lnTo>
                  <a:lnTo>
                    <a:pt x="21534" y="23498"/>
                  </a:lnTo>
                  <a:lnTo>
                    <a:pt x="21955" y="27344"/>
                  </a:lnTo>
                  <a:lnTo>
                    <a:pt x="21534" y="31108"/>
                  </a:lnTo>
                  <a:moveTo>
                    <a:pt x="22502" y="31108"/>
                  </a:moveTo>
                  <a:lnTo>
                    <a:pt x="22096" y="27344"/>
                  </a:lnTo>
                  <a:lnTo>
                    <a:pt x="22502" y="23498"/>
                  </a:lnTo>
                  <a:lnTo>
                    <a:pt x="22924" y="27344"/>
                  </a:lnTo>
                  <a:lnTo>
                    <a:pt x="22502" y="31108"/>
                  </a:lnTo>
                  <a:moveTo>
                    <a:pt x="23456" y="31108"/>
                  </a:moveTo>
                  <a:lnTo>
                    <a:pt x="23065" y="27344"/>
                  </a:lnTo>
                  <a:lnTo>
                    <a:pt x="23456" y="23498"/>
                  </a:lnTo>
                  <a:lnTo>
                    <a:pt x="23878" y="27344"/>
                  </a:lnTo>
                  <a:lnTo>
                    <a:pt x="23456" y="31108"/>
                  </a:lnTo>
                  <a:moveTo>
                    <a:pt x="24425" y="31108"/>
                  </a:moveTo>
                  <a:lnTo>
                    <a:pt x="24018" y="27344"/>
                  </a:lnTo>
                  <a:lnTo>
                    <a:pt x="24425" y="23498"/>
                  </a:lnTo>
                  <a:lnTo>
                    <a:pt x="24846" y="27344"/>
                  </a:lnTo>
                  <a:lnTo>
                    <a:pt x="24425" y="31108"/>
                  </a:lnTo>
                  <a:moveTo>
                    <a:pt x="25378" y="31108"/>
                  </a:moveTo>
                  <a:lnTo>
                    <a:pt x="24987" y="27344"/>
                  </a:lnTo>
                  <a:lnTo>
                    <a:pt x="25378" y="23498"/>
                  </a:lnTo>
                  <a:lnTo>
                    <a:pt x="25800" y="27344"/>
                  </a:lnTo>
                  <a:lnTo>
                    <a:pt x="25378" y="31108"/>
                  </a:lnTo>
                  <a:moveTo>
                    <a:pt x="26362" y="31108"/>
                  </a:moveTo>
                  <a:lnTo>
                    <a:pt x="25940" y="27344"/>
                  </a:lnTo>
                  <a:lnTo>
                    <a:pt x="26362" y="23498"/>
                  </a:lnTo>
                  <a:lnTo>
                    <a:pt x="26769" y="27344"/>
                  </a:lnTo>
                  <a:lnTo>
                    <a:pt x="26362" y="31108"/>
                  </a:lnTo>
                  <a:moveTo>
                    <a:pt x="27331" y="31108"/>
                  </a:moveTo>
                  <a:lnTo>
                    <a:pt x="26909" y="27344"/>
                  </a:lnTo>
                  <a:lnTo>
                    <a:pt x="27331" y="23498"/>
                  </a:lnTo>
                  <a:lnTo>
                    <a:pt x="27722" y="27344"/>
                  </a:lnTo>
                  <a:lnTo>
                    <a:pt x="27331" y="31108"/>
                  </a:lnTo>
                  <a:moveTo>
                    <a:pt x="28284" y="31108"/>
                  </a:moveTo>
                  <a:lnTo>
                    <a:pt x="27863" y="27344"/>
                  </a:lnTo>
                  <a:lnTo>
                    <a:pt x="28284" y="23498"/>
                  </a:lnTo>
                  <a:lnTo>
                    <a:pt x="28691" y="27344"/>
                  </a:lnTo>
                  <a:lnTo>
                    <a:pt x="28284" y="31108"/>
                  </a:lnTo>
                  <a:moveTo>
                    <a:pt x="29253" y="31108"/>
                  </a:moveTo>
                  <a:lnTo>
                    <a:pt x="28831" y="27344"/>
                  </a:lnTo>
                  <a:lnTo>
                    <a:pt x="29253" y="23498"/>
                  </a:lnTo>
                  <a:lnTo>
                    <a:pt x="29644" y="27344"/>
                  </a:lnTo>
                  <a:lnTo>
                    <a:pt x="29253" y="31108"/>
                  </a:lnTo>
                  <a:moveTo>
                    <a:pt x="30207" y="31108"/>
                  </a:moveTo>
                  <a:lnTo>
                    <a:pt x="29785" y="27344"/>
                  </a:lnTo>
                  <a:lnTo>
                    <a:pt x="30207" y="23498"/>
                  </a:lnTo>
                  <a:lnTo>
                    <a:pt x="30613" y="27344"/>
                  </a:lnTo>
                  <a:lnTo>
                    <a:pt x="30207" y="31108"/>
                  </a:lnTo>
                  <a:moveTo>
                    <a:pt x="31175" y="31108"/>
                  </a:moveTo>
                  <a:lnTo>
                    <a:pt x="30754" y="27344"/>
                  </a:lnTo>
                  <a:lnTo>
                    <a:pt x="31175" y="23498"/>
                  </a:lnTo>
                  <a:lnTo>
                    <a:pt x="31566" y="27344"/>
                  </a:lnTo>
                  <a:lnTo>
                    <a:pt x="31175" y="31108"/>
                  </a:lnTo>
                  <a:moveTo>
                    <a:pt x="32129" y="31108"/>
                  </a:moveTo>
                  <a:lnTo>
                    <a:pt x="31738" y="27344"/>
                  </a:lnTo>
                  <a:lnTo>
                    <a:pt x="32129" y="23498"/>
                  </a:lnTo>
                  <a:lnTo>
                    <a:pt x="32551" y="27344"/>
                  </a:lnTo>
                  <a:lnTo>
                    <a:pt x="32129" y="31108"/>
                  </a:lnTo>
                  <a:moveTo>
                    <a:pt x="33098" y="31108"/>
                  </a:moveTo>
                  <a:lnTo>
                    <a:pt x="32691" y="27344"/>
                  </a:lnTo>
                  <a:lnTo>
                    <a:pt x="33098" y="23498"/>
                  </a:lnTo>
                  <a:lnTo>
                    <a:pt x="33519" y="27344"/>
                  </a:lnTo>
                  <a:lnTo>
                    <a:pt x="33098" y="31108"/>
                  </a:lnTo>
                  <a:moveTo>
                    <a:pt x="34051" y="31108"/>
                  </a:moveTo>
                  <a:lnTo>
                    <a:pt x="33660" y="27344"/>
                  </a:lnTo>
                  <a:lnTo>
                    <a:pt x="34051" y="23498"/>
                  </a:lnTo>
                  <a:lnTo>
                    <a:pt x="34473" y="27344"/>
                  </a:lnTo>
                  <a:lnTo>
                    <a:pt x="34051" y="31108"/>
                  </a:lnTo>
                  <a:moveTo>
                    <a:pt x="35020" y="31108"/>
                  </a:moveTo>
                  <a:lnTo>
                    <a:pt x="34613" y="27344"/>
                  </a:lnTo>
                  <a:lnTo>
                    <a:pt x="35020" y="23498"/>
                  </a:lnTo>
                  <a:lnTo>
                    <a:pt x="35442" y="27344"/>
                  </a:lnTo>
                  <a:lnTo>
                    <a:pt x="35020" y="31108"/>
                  </a:lnTo>
                  <a:moveTo>
                    <a:pt x="35973" y="31108"/>
                  </a:moveTo>
                  <a:lnTo>
                    <a:pt x="35582" y="27344"/>
                  </a:lnTo>
                  <a:lnTo>
                    <a:pt x="35973" y="23498"/>
                  </a:lnTo>
                  <a:lnTo>
                    <a:pt x="36395" y="27344"/>
                  </a:lnTo>
                  <a:lnTo>
                    <a:pt x="35973" y="31108"/>
                  </a:lnTo>
                  <a:moveTo>
                    <a:pt x="36942" y="31108"/>
                  </a:moveTo>
                  <a:lnTo>
                    <a:pt x="36536" y="27344"/>
                  </a:lnTo>
                  <a:lnTo>
                    <a:pt x="36942" y="23498"/>
                  </a:lnTo>
                  <a:lnTo>
                    <a:pt x="37364" y="27344"/>
                  </a:lnTo>
                  <a:lnTo>
                    <a:pt x="36942" y="31108"/>
                  </a:lnTo>
                  <a:moveTo>
                    <a:pt x="37926" y="31108"/>
                  </a:moveTo>
                  <a:lnTo>
                    <a:pt x="37504" y="27344"/>
                  </a:lnTo>
                  <a:lnTo>
                    <a:pt x="37926" y="23498"/>
                  </a:lnTo>
                  <a:lnTo>
                    <a:pt x="38317" y="27344"/>
                  </a:lnTo>
                  <a:lnTo>
                    <a:pt x="37926" y="31108"/>
                  </a:lnTo>
                  <a:moveTo>
                    <a:pt x="38880" y="31108"/>
                  </a:moveTo>
                  <a:lnTo>
                    <a:pt x="38458" y="27344"/>
                  </a:lnTo>
                  <a:lnTo>
                    <a:pt x="38880" y="23498"/>
                  </a:lnTo>
                  <a:lnTo>
                    <a:pt x="39286" y="27344"/>
                  </a:lnTo>
                  <a:lnTo>
                    <a:pt x="38880" y="31108"/>
                  </a:lnTo>
                  <a:moveTo>
                    <a:pt x="843" y="26592"/>
                  </a:moveTo>
                  <a:lnTo>
                    <a:pt x="421" y="22912"/>
                  </a:lnTo>
                  <a:lnTo>
                    <a:pt x="843" y="19149"/>
                  </a:lnTo>
                  <a:lnTo>
                    <a:pt x="1250" y="22912"/>
                  </a:lnTo>
                  <a:lnTo>
                    <a:pt x="843" y="26592"/>
                  </a:lnTo>
                  <a:moveTo>
                    <a:pt x="1812" y="26592"/>
                  </a:moveTo>
                  <a:lnTo>
                    <a:pt x="1390" y="22912"/>
                  </a:lnTo>
                  <a:lnTo>
                    <a:pt x="1812" y="19149"/>
                  </a:lnTo>
                  <a:lnTo>
                    <a:pt x="2203" y="22912"/>
                  </a:lnTo>
                  <a:lnTo>
                    <a:pt x="1812" y="26592"/>
                  </a:lnTo>
                  <a:moveTo>
                    <a:pt x="2765" y="26592"/>
                  </a:moveTo>
                  <a:lnTo>
                    <a:pt x="2344" y="22912"/>
                  </a:lnTo>
                  <a:lnTo>
                    <a:pt x="2765" y="19149"/>
                  </a:lnTo>
                  <a:lnTo>
                    <a:pt x="3187" y="22912"/>
                  </a:lnTo>
                  <a:lnTo>
                    <a:pt x="2765" y="26592"/>
                  </a:lnTo>
                  <a:moveTo>
                    <a:pt x="3719" y="26592"/>
                  </a:moveTo>
                  <a:lnTo>
                    <a:pt x="3328" y="22912"/>
                  </a:lnTo>
                  <a:lnTo>
                    <a:pt x="3719" y="19149"/>
                  </a:lnTo>
                  <a:lnTo>
                    <a:pt x="4141" y="22912"/>
                  </a:lnTo>
                  <a:lnTo>
                    <a:pt x="3719" y="26592"/>
                  </a:lnTo>
                  <a:moveTo>
                    <a:pt x="4688" y="26592"/>
                  </a:moveTo>
                  <a:lnTo>
                    <a:pt x="4281" y="22912"/>
                  </a:lnTo>
                  <a:lnTo>
                    <a:pt x="4688" y="19149"/>
                  </a:lnTo>
                  <a:lnTo>
                    <a:pt x="5110" y="22912"/>
                  </a:lnTo>
                  <a:lnTo>
                    <a:pt x="4688" y="26592"/>
                  </a:lnTo>
                  <a:moveTo>
                    <a:pt x="5641" y="26592"/>
                  </a:moveTo>
                  <a:lnTo>
                    <a:pt x="5250" y="22912"/>
                  </a:lnTo>
                  <a:lnTo>
                    <a:pt x="5641" y="19149"/>
                  </a:lnTo>
                  <a:lnTo>
                    <a:pt x="6063" y="22912"/>
                  </a:lnTo>
                  <a:lnTo>
                    <a:pt x="5641" y="26592"/>
                  </a:lnTo>
                  <a:moveTo>
                    <a:pt x="6610" y="26592"/>
                  </a:moveTo>
                  <a:lnTo>
                    <a:pt x="6203" y="22912"/>
                  </a:lnTo>
                  <a:lnTo>
                    <a:pt x="6610" y="19149"/>
                  </a:lnTo>
                  <a:lnTo>
                    <a:pt x="7032" y="22912"/>
                  </a:lnTo>
                  <a:lnTo>
                    <a:pt x="6610" y="26592"/>
                  </a:lnTo>
                  <a:moveTo>
                    <a:pt x="7563" y="26592"/>
                  </a:moveTo>
                  <a:lnTo>
                    <a:pt x="7172" y="22912"/>
                  </a:lnTo>
                  <a:lnTo>
                    <a:pt x="7563" y="19149"/>
                  </a:lnTo>
                  <a:lnTo>
                    <a:pt x="7985" y="22912"/>
                  </a:lnTo>
                  <a:lnTo>
                    <a:pt x="7563" y="26592"/>
                  </a:lnTo>
                  <a:moveTo>
                    <a:pt x="8532" y="26592"/>
                  </a:moveTo>
                  <a:lnTo>
                    <a:pt x="8126" y="22912"/>
                  </a:lnTo>
                  <a:lnTo>
                    <a:pt x="8532" y="19149"/>
                  </a:lnTo>
                  <a:lnTo>
                    <a:pt x="8954" y="22912"/>
                  </a:lnTo>
                  <a:lnTo>
                    <a:pt x="8532" y="26592"/>
                  </a:lnTo>
                  <a:moveTo>
                    <a:pt x="9516" y="26592"/>
                  </a:moveTo>
                  <a:lnTo>
                    <a:pt x="9094" y="22912"/>
                  </a:lnTo>
                  <a:lnTo>
                    <a:pt x="9516" y="19149"/>
                  </a:lnTo>
                  <a:lnTo>
                    <a:pt x="9907" y="22912"/>
                  </a:lnTo>
                  <a:lnTo>
                    <a:pt x="9516" y="26592"/>
                  </a:lnTo>
                  <a:moveTo>
                    <a:pt x="10470" y="26592"/>
                  </a:moveTo>
                  <a:lnTo>
                    <a:pt x="10048" y="22912"/>
                  </a:lnTo>
                  <a:lnTo>
                    <a:pt x="10470" y="19149"/>
                  </a:lnTo>
                  <a:lnTo>
                    <a:pt x="10876" y="22912"/>
                  </a:lnTo>
                  <a:lnTo>
                    <a:pt x="10470" y="26592"/>
                  </a:lnTo>
                  <a:moveTo>
                    <a:pt x="11438" y="26592"/>
                  </a:moveTo>
                  <a:lnTo>
                    <a:pt x="11017" y="22912"/>
                  </a:lnTo>
                  <a:lnTo>
                    <a:pt x="11438" y="19149"/>
                  </a:lnTo>
                  <a:lnTo>
                    <a:pt x="11829" y="22912"/>
                  </a:lnTo>
                  <a:lnTo>
                    <a:pt x="11438" y="26592"/>
                  </a:lnTo>
                  <a:moveTo>
                    <a:pt x="12392" y="26592"/>
                  </a:moveTo>
                  <a:lnTo>
                    <a:pt x="11970" y="22912"/>
                  </a:lnTo>
                  <a:lnTo>
                    <a:pt x="12392" y="19149"/>
                  </a:lnTo>
                  <a:lnTo>
                    <a:pt x="12798" y="22912"/>
                  </a:lnTo>
                  <a:lnTo>
                    <a:pt x="12392" y="26592"/>
                  </a:lnTo>
                  <a:moveTo>
                    <a:pt x="13361" y="26592"/>
                  </a:moveTo>
                  <a:lnTo>
                    <a:pt x="12939" y="22912"/>
                  </a:lnTo>
                  <a:lnTo>
                    <a:pt x="13361" y="19149"/>
                  </a:lnTo>
                  <a:lnTo>
                    <a:pt x="13751" y="22912"/>
                  </a:lnTo>
                  <a:lnTo>
                    <a:pt x="13361" y="26592"/>
                  </a:lnTo>
                  <a:moveTo>
                    <a:pt x="14314" y="26592"/>
                  </a:moveTo>
                  <a:lnTo>
                    <a:pt x="13892" y="22912"/>
                  </a:lnTo>
                  <a:lnTo>
                    <a:pt x="14314" y="19149"/>
                  </a:lnTo>
                  <a:lnTo>
                    <a:pt x="14736" y="22912"/>
                  </a:lnTo>
                  <a:lnTo>
                    <a:pt x="14314" y="26592"/>
                  </a:lnTo>
                  <a:moveTo>
                    <a:pt x="15283" y="26592"/>
                  </a:moveTo>
                  <a:lnTo>
                    <a:pt x="14876" y="22912"/>
                  </a:lnTo>
                  <a:lnTo>
                    <a:pt x="15283" y="19149"/>
                  </a:lnTo>
                  <a:lnTo>
                    <a:pt x="15705" y="22912"/>
                  </a:lnTo>
                  <a:lnTo>
                    <a:pt x="15283" y="26592"/>
                  </a:lnTo>
                  <a:moveTo>
                    <a:pt x="16236" y="26592"/>
                  </a:moveTo>
                  <a:lnTo>
                    <a:pt x="15845" y="22912"/>
                  </a:lnTo>
                  <a:lnTo>
                    <a:pt x="16236" y="19149"/>
                  </a:lnTo>
                  <a:lnTo>
                    <a:pt x="16658" y="22912"/>
                  </a:lnTo>
                  <a:lnTo>
                    <a:pt x="16236" y="26592"/>
                  </a:lnTo>
                  <a:moveTo>
                    <a:pt x="17205" y="26592"/>
                  </a:moveTo>
                  <a:lnTo>
                    <a:pt x="16799" y="22912"/>
                  </a:lnTo>
                  <a:lnTo>
                    <a:pt x="17205" y="19149"/>
                  </a:lnTo>
                  <a:lnTo>
                    <a:pt x="17627" y="22912"/>
                  </a:lnTo>
                  <a:lnTo>
                    <a:pt x="17205" y="26592"/>
                  </a:lnTo>
                  <a:moveTo>
                    <a:pt x="18158" y="26592"/>
                  </a:moveTo>
                  <a:lnTo>
                    <a:pt x="17767" y="22912"/>
                  </a:lnTo>
                  <a:lnTo>
                    <a:pt x="18158" y="19149"/>
                  </a:lnTo>
                  <a:lnTo>
                    <a:pt x="18580" y="22912"/>
                  </a:lnTo>
                  <a:lnTo>
                    <a:pt x="18158" y="26592"/>
                  </a:lnTo>
                  <a:moveTo>
                    <a:pt x="19127" y="26592"/>
                  </a:moveTo>
                  <a:lnTo>
                    <a:pt x="18721" y="22912"/>
                  </a:lnTo>
                  <a:lnTo>
                    <a:pt x="19127" y="19149"/>
                  </a:lnTo>
                  <a:lnTo>
                    <a:pt x="19549" y="22912"/>
                  </a:lnTo>
                  <a:lnTo>
                    <a:pt x="19127" y="26592"/>
                  </a:lnTo>
                  <a:moveTo>
                    <a:pt x="20080" y="26592"/>
                  </a:moveTo>
                  <a:lnTo>
                    <a:pt x="19690" y="22912"/>
                  </a:lnTo>
                  <a:lnTo>
                    <a:pt x="20080" y="19149"/>
                  </a:lnTo>
                  <a:lnTo>
                    <a:pt x="20502" y="22912"/>
                  </a:lnTo>
                  <a:lnTo>
                    <a:pt x="20080" y="26592"/>
                  </a:lnTo>
                  <a:moveTo>
                    <a:pt x="21065" y="26592"/>
                  </a:moveTo>
                  <a:lnTo>
                    <a:pt x="20643" y="22912"/>
                  </a:lnTo>
                  <a:lnTo>
                    <a:pt x="21065" y="19149"/>
                  </a:lnTo>
                  <a:lnTo>
                    <a:pt x="21471" y="22912"/>
                  </a:lnTo>
                  <a:lnTo>
                    <a:pt x="21065" y="26592"/>
                  </a:lnTo>
                  <a:moveTo>
                    <a:pt x="22034" y="26592"/>
                  </a:moveTo>
                  <a:lnTo>
                    <a:pt x="21612" y="22912"/>
                  </a:lnTo>
                  <a:lnTo>
                    <a:pt x="22034" y="19149"/>
                  </a:lnTo>
                  <a:lnTo>
                    <a:pt x="22424" y="22912"/>
                  </a:lnTo>
                  <a:lnTo>
                    <a:pt x="22034" y="26592"/>
                  </a:lnTo>
                  <a:moveTo>
                    <a:pt x="22987" y="26592"/>
                  </a:moveTo>
                  <a:lnTo>
                    <a:pt x="22565" y="22912"/>
                  </a:lnTo>
                  <a:lnTo>
                    <a:pt x="22987" y="19149"/>
                  </a:lnTo>
                  <a:lnTo>
                    <a:pt x="23393" y="22912"/>
                  </a:lnTo>
                  <a:lnTo>
                    <a:pt x="22987" y="26592"/>
                  </a:lnTo>
                  <a:moveTo>
                    <a:pt x="23956" y="26592"/>
                  </a:moveTo>
                  <a:lnTo>
                    <a:pt x="23534" y="22912"/>
                  </a:lnTo>
                  <a:lnTo>
                    <a:pt x="23956" y="19149"/>
                  </a:lnTo>
                  <a:lnTo>
                    <a:pt x="24346" y="22912"/>
                  </a:lnTo>
                  <a:lnTo>
                    <a:pt x="23956" y="26592"/>
                  </a:lnTo>
                  <a:moveTo>
                    <a:pt x="24909" y="26592"/>
                  </a:moveTo>
                  <a:lnTo>
                    <a:pt x="24487" y="22912"/>
                  </a:lnTo>
                  <a:lnTo>
                    <a:pt x="24909" y="19149"/>
                  </a:lnTo>
                  <a:lnTo>
                    <a:pt x="25315" y="22912"/>
                  </a:lnTo>
                  <a:lnTo>
                    <a:pt x="24909" y="26592"/>
                  </a:lnTo>
                  <a:moveTo>
                    <a:pt x="25878" y="26592"/>
                  </a:moveTo>
                  <a:lnTo>
                    <a:pt x="25456" y="22912"/>
                  </a:lnTo>
                  <a:lnTo>
                    <a:pt x="25878" y="19149"/>
                  </a:lnTo>
                  <a:lnTo>
                    <a:pt x="26300" y="22912"/>
                  </a:lnTo>
                  <a:lnTo>
                    <a:pt x="25878" y="26592"/>
                  </a:lnTo>
                  <a:moveTo>
                    <a:pt x="26831" y="26592"/>
                  </a:moveTo>
                  <a:lnTo>
                    <a:pt x="26440" y="22912"/>
                  </a:lnTo>
                  <a:lnTo>
                    <a:pt x="26831" y="19149"/>
                  </a:lnTo>
                  <a:lnTo>
                    <a:pt x="27253" y="22912"/>
                  </a:lnTo>
                  <a:lnTo>
                    <a:pt x="26831" y="26592"/>
                  </a:lnTo>
                  <a:moveTo>
                    <a:pt x="27800" y="26592"/>
                  </a:moveTo>
                  <a:lnTo>
                    <a:pt x="27394" y="22912"/>
                  </a:lnTo>
                  <a:lnTo>
                    <a:pt x="27800" y="19149"/>
                  </a:lnTo>
                  <a:lnTo>
                    <a:pt x="28222" y="22912"/>
                  </a:lnTo>
                  <a:lnTo>
                    <a:pt x="27800" y="26592"/>
                  </a:lnTo>
                  <a:moveTo>
                    <a:pt x="28753" y="26592"/>
                  </a:moveTo>
                  <a:lnTo>
                    <a:pt x="28363" y="22912"/>
                  </a:lnTo>
                  <a:lnTo>
                    <a:pt x="28753" y="19149"/>
                  </a:lnTo>
                  <a:lnTo>
                    <a:pt x="29175" y="22912"/>
                  </a:lnTo>
                  <a:lnTo>
                    <a:pt x="28753" y="26592"/>
                  </a:lnTo>
                  <a:moveTo>
                    <a:pt x="29722" y="26592"/>
                  </a:moveTo>
                  <a:lnTo>
                    <a:pt x="29316" y="22912"/>
                  </a:lnTo>
                  <a:lnTo>
                    <a:pt x="29722" y="19149"/>
                  </a:lnTo>
                  <a:lnTo>
                    <a:pt x="30144" y="22912"/>
                  </a:lnTo>
                  <a:lnTo>
                    <a:pt x="29722" y="26592"/>
                  </a:lnTo>
                  <a:moveTo>
                    <a:pt x="30675" y="26592"/>
                  </a:moveTo>
                  <a:lnTo>
                    <a:pt x="30285" y="22912"/>
                  </a:lnTo>
                  <a:lnTo>
                    <a:pt x="30675" y="19149"/>
                  </a:lnTo>
                  <a:lnTo>
                    <a:pt x="31097" y="22912"/>
                  </a:lnTo>
                  <a:lnTo>
                    <a:pt x="30675" y="26592"/>
                  </a:lnTo>
                  <a:moveTo>
                    <a:pt x="31644" y="26592"/>
                  </a:moveTo>
                  <a:lnTo>
                    <a:pt x="31238" y="22912"/>
                  </a:lnTo>
                  <a:lnTo>
                    <a:pt x="31644" y="19149"/>
                  </a:lnTo>
                  <a:lnTo>
                    <a:pt x="32066" y="22912"/>
                  </a:lnTo>
                  <a:lnTo>
                    <a:pt x="31644" y="26592"/>
                  </a:lnTo>
                  <a:moveTo>
                    <a:pt x="32629" y="26592"/>
                  </a:moveTo>
                  <a:lnTo>
                    <a:pt x="32207" y="22912"/>
                  </a:lnTo>
                  <a:lnTo>
                    <a:pt x="32629" y="19149"/>
                  </a:lnTo>
                  <a:lnTo>
                    <a:pt x="33019" y="22912"/>
                  </a:lnTo>
                  <a:lnTo>
                    <a:pt x="32629" y="26592"/>
                  </a:lnTo>
                  <a:moveTo>
                    <a:pt x="33582" y="26592"/>
                  </a:moveTo>
                  <a:lnTo>
                    <a:pt x="33160" y="22912"/>
                  </a:lnTo>
                  <a:lnTo>
                    <a:pt x="33582" y="19149"/>
                  </a:lnTo>
                  <a:lnTo>
                    <a:pt x="33988" y="22912"/>
                  </a:lnTo>
                  <a:lnTo>
                    <a:pt x="33582" y="26592"/>
                  </a:lnTo>
                  <a:moveTo>
                    <a:pt x="34551" y="26592"/>
                  </a:moveTo>
                  <a:lnTo>
                    <a:pt x="34129" y="22912"/>
                  </a:lnTo>
                  <a:lnTo>
                    <a:pt x="34551" y="19149"/>
                  </a:lnTo>
                  <a:lnTo>
                    <a:pt x="34942" y="22912"/>
                  </a:lnTo>
                  <a:lnTo>
                    <a:pt x="34551" y="26592"/>
                  </a:lnTo>
                  <a:moveTo>
                    <a:pt x="35504" y="26592"/>
                  </a:moveTo>
                  <a:lnTo>
                    <a:pt x="35082" y="22912"/>
                  </a:lnTo>
                  <a:lnTo>
                    <a:pt x="35504" y="19149"/>
                  </a:lnTo>
                  <a:lnTo>
                    <a:pt x="35910" y="22912"/>
                  </a:lnTo>
                  <a:lnTo>
                    <a:pt x="35504" y="26592"/>
                  </a:lnTo>
                  <a:moveTo>
                    <a:pt x="36473" y="26592"/>
                  </a:moveTo>
                  <a:lnTo>
                    <a:pt x="36051" y="22912"/>
                  </a:lnTo>
                  <a:lnTo>
                    <a:pt x="36473" y="19149"/>
                  </a:lnTo>
                  <a:lnTo>
                    <a:pt x="36864" y="22912"/>
                  </a:lnTo>
                  <a:lnTo>
                    <a:pt x="36473" y="26592"/>
                  </a:lnTo>
                  <a:moveTo>
                    <a:pt x="37426" y="26592"/>
                  </a:moveTo>
                  <a:lnTo>
                    <a:pt x="37004" y="22912"/>
                  </a:lnTo>
                  <a:lnTo>
                    <a:pt x="37426" y="19149"/>
                  </a:lnTo>
                  <a:lnTo>
                    <a:pt x="37848" y="22912"/>
                  </a:lnTo>
                  <a:lnTo>
                    <a:pt x="37426" y="26592"/>
                  </a:lnTo>
                  <a:moveTo>
                    <a:pt x="38395" y="26592"/>
                  </a:moveTo>
                  <a:lnTo>
                    <a:pt x="37989" y="22912"/>
                  </a:lnTo>
                  <a:lnTo>
                    <a:pt x="38395" y="19149"/>
                  </a:lnTo>
                  <a:lnTo>
                    <a:pt x="38817" y="22912"/>
                  </a:lnTo>
                  <a:lnTo>
                    <a:pt x="38395" y="26592"/>
                  </a:lnTo>
                  <a:moveTo>
                    <a:pt x="39348" y="26592"/>
                  </a:moveTo>
                  <a:lnTo>
                    <a:pt x="38958" y="22912"/>
                  </a:lnTo>
                  <a:lnTo>
                    <a:pt x="39348" y="19149"/>
                  </a:lnTo>
                  <a:lnTo>
                    <a:pt x="39770" y="22912"/>
                  </a:lnTo>
                  <a:lnTo>
                    <a:pt x="39348" y="26592"/>
                  </a:lnTo>
                  <a:moveTo>
                    <a:pt x="1312" y="22243"/>
                  </a:moveTo>
                  <a:lnTo>
                    <a:pt x="921" y="18397"/>
                  </a:lnTo>
                  <a:lnTo>
                    <a:pt x="1312" y="14634"/>
                  </a:lnTo>
                  <a:lnTo>
                    <a:pt x="1734" y="18397"/>
                  </a:lnTo>
                  <a:lnTo>
                    <a:pt x="1312" y="22243"/>
                  </a:lnTo>
                  <a:moveTo>
                    <a:pt x="2281" y="22243"/>
                  </a:moveTo>
                  <a:lnTo>
                    <a:pt x="1875" y="18397"/>
                  </a:lnTo>
                  <a:lnTo>
                    <a:pt x="2281" y="14634"/>
                  </a:lnTo>
                  <a:lnTo>
                    <a:pt x="2703" y="18397"/>
                  </a:lnTo>
                  <a:lnTo>
                    <a:pt x="2281" y="22243"/>
                  </a:lnTo>
                  <a:moveTo>
                    <a:pt x="3266" y="22243"/>
                  </a:moveTo>
                  <a:lnTo>
                    <a:pt x="2844" y="18397"/>
                  </a:lnTo>
                  <a:lnTo>
                    <a:pt x="3266" y="14634"/>
                  </a:lnTo>
                  <a:lnTo>
                    <a:pt x="3656" y="18397"/>
                  </a:lnTo>
                  <a:lnTo>
                    <a:pt x="3266" y="22243"/>
                  </a:lnTo>
                  <a:moveTo>
                    <a:pt x="4219" y="22243"/>
                  </a:moveTo>
                  <a:lnTo>
                    <a:pt x="3797" y="18397"/>
                  </a:lnTo>
                  <a:lnTo>
                    <a:pt x="4219" y="14634"/>
                  </a:lnTo>
                  <a:lnTo>
                    <a:pt x="4609" y="18397"/>
                  </a:lnTo>
                  <a:lnTo>
                    <a:pt x="4219" y="22243"/>
                  </a:lnTo>
                  <a:moveTo>
                    <a:pt x="5172" y="22243"/>
                  </a:moveTo>
                  <a:lnTo>
                    <a:pt x="4750" y="18397"/>
                  </a:lnTo>
                  <a:lnTo>
                    <a:pt x="5172" y="14634"/>
                  </a:lnTo>
                  <a:lnTo>
                    <a:pt x="5578" y="18397"/>
                  </a:lnTo>
                  <a:lnTo>
                    <a:pt x="5172" y="22243"/>
                  </a:lnTo>
                  <a:moveTo>
                    <a:pt x="6141" y="22243"/>
                  </a:moveTo>
                  <a:lnTo>
                    <a:pt x="5719" y="18397"/>
                  </a:lnTo>
                  <a:lnTo>
                    <a:pt x="6141" y="14634"/>
                  </a:lnTo>
                  <a:lnTo>
                    <a:pt x="6532" y="18397"/>
                  </a:lnTo>
                  <a:lnTo>
                    <a:pt x="6141" y="22243"/>
                  </a:lnTo>
                  <a:moveTo>
                    <a:pt x="7094" y="22243"/>
                  </a:moveTo>
                  <a:lnTo>
                    <a:pt x="6672" y="18397"/>
                  </a:lnTo>
                  <a:lnTo>
                    <a:pt x="7094" y="14634"/>
                  </a:lnTo>
                  <a:lnTo>
                    <a:pt x="7500" y="18397"/>
                  </a:lnTo>
                  <a:lnTo>
                    <a:pt x="7094" y="22243"/>
                  </a:lnTo>
                  <a:moveTo>
                    <a:pt x="8063" y="22243"/>
                  </a:moveTo>
                  <a:lnTo>
                    <a:pt x="7641" y="18397"/>
                  </a:lnTo>
                  <a:lnTo>
                    <a:pt x="8063" y="14634"/>
                  </a:lnTo>
                  <a:lnTo>
                    <a:pt x="8454" y="18397"/>
                  </a:lnTo>
                  <a:lnTo>
                    <a:pt x="8063" y="22243"/>
                  </a:lnTo>
                  <a:moveTo>
                    <a:pt x="9016" y="22243"/>
                  </a:moveTo>
                  <a:lnTo>
                    <a:pt x="8626" y="18397"/>
                  </a:lnTo>
                  <a:lnTo>
                    <a:pt x="9016" y="14634"/>
                  </a:lnTo>
                  <a:lnTo>
                    <a:pt x="9438" y="18397"/>
                  </a:lnTo>
                  <a:lnTo>
                    <a:pt x="9016" y="22243"/>
                  </a:lnTo>
                  <a:moveTo>
                    <a:pt x="9985" y="22243"/>
                  </a:moveTo>
                  <a:lnTo>
                    <a:pt x="9579" y="18397"/>
                  </a:lnTo>
                  <a:lnTo>
                    <a:pt x="9985" y="14634"/>
                  </a:lnTo>
                  <a:lnTo>
                    <a:pt x="10407" y="18397"/>
                  </a:lnTo>
                  <a:lnTo>
                    <a:pt x="9985" y="22243"/>
                  </a:lnTo>
                  <a:moveTo>
                    <a:pt x="10938" y="22243"/>
                  </a:moveTo>
                  <a:lnTo>
                    <a:pt x="10548" y="18397"/>
                  </a:lnTo>
                  <a:lnTo>
                    <a:pt x="10938" y="14634"/>
                  </a:lnTo>
                  <a:lnTo>
                    <a:pt x="11360" y="18397"/>
                  </a:lnTo>
                  <a:lnTo>
                    <a:pt x="10938" y="22243"/>
                  </a:lnTo>
                  <a:moveTo>
                    <a:pt x="11907" y="22243"/>
                  </a:moveTo>
                  <a:lnTo>
                    <a:pt x="11501" y="18397"/>
                  </a:lnTo>
                  <a:lnTo>
                    <a:pt x="11907" y="14634"/>
                  </a:lnTo>
                  <a:lnTo>
                    <a:pt x="12329" y="18397"/>
                  </a:lnTo>
                  <a:lnTo>
                    <a:pt x="11907" y="22243"/>
                  </a:lnTo>
                  <a:moveTo>
                    <a:pt x="12861" y="22243"/>
                  </a:moveTo>
                  <a:lnTo>
                    <a:pt x="12470" y="18397"/>
                  </a:lnTo>
                  <a:lnTo>
                    <a:pt x="12861" y="14634"/>
                  </a:lnTo>
                  <a:lnTo>
                    <a:pt x="13282" y="18397"/>
                  </a:lnTo>
                  <a:lnTo>
                    <a:pt x="12861" y="22243"/>
                  </a:lnTo>
                  <a:moveTo>
                    <a:pt x="13829" y="22243"/>
                  </a:moveTo>
                  <a:lnTo>
                    <a:pt x="13423" y="18397"/>
                  </a:lnTo>
                  <a:lnTo>
                    <a:pt x="13829" y="14634"/>
                  </a:lnTo>
                  <a:lnTo>
                    <a:pt x="14251" y="18397"/>
                  </a:lnTo>
                  <a:lnTo>
                    <a:pt x="13829" y="22243"/>
                  </a:lnTo>
                  <a:moveTo>
                    <a:pt x="14814" y="22243"/>
                  </a:moveTo>
                  <a:lnTo>
                    <a:pt x="14392" y="18397"/>
                  </a:lnTo>
                  <a:lnTo>
                    <a:pt x="14814" y="14634"/>
                  </a:lnTo>
                  <a:lnTo>
                    <a:pt x="15205" y="18397"/>
                  </a:lnTo>
                  <a:lnTo>
                    <a:pt x="14814" y="22243"/>
                  </a:lnTo>
                  <a:moveTo>
                    <a:pt x="15767" y="22243"/>
                  </a:moveTo>
                  <a:lnTo>
                    <a:pt x="15345" y="18397"/>
                  </a:lnTo>
                  <a:lnTo>
                    <a:pt x="15767" y="14634"/>
                  </a:lnTo>
                  <a:lnTo>
                    <a:pt x="16173" y="18397"/>
                  </a:lnTo>
                  <a:lnTo>
                    <a:pt x="15767" y="22243"/>
                  </a:lnTo>
                  <a:moveTo>
                    <a:pt x="16736" y="22243"/>
                  </a:moveTo>
                  <a:lnTo>
                    <a:pt x="16314" y="18397"/>
                  </a:lnTo>
                  <a:lnTo>
                    <a:pt x="16736" y="14634"/>
                  </a:lnTo>
                  <a:lnTo>
                    <a:pt x="17127" y="18397"/>
                  </a:lnTo>
                  <a:lnTo>
                    <a:pt x="16736" y="22243"/>
                  </a:lnTo>
                  <a:moveTo>
                    <a:pt x="17689" y="22243"/>
                  </a:moveTo>
                  <a:lnTo>
                    <a:pt x="17267" y="18397"/>
                  </a:lnTo>
                  <a:lnTo>
                    <a:pt x="17689" y="14634"/>
                  </a:lnTo>
                  <a:lnTo>
                    <a:pt x="18096" y="18397"/>
                  </a:lnTo>
                  <a:lnTo>
                    <a:pt x="17689" y="22243"/>
                  </a:lnTo>
                  <a:moveTo>
                    <a:pt x="18658" y="22243"/>
                  </a:moveTo>
                  <a:lnTo>
                    <a:pt x="18236" y="18397"/>
                  </a:lnTo>
                  <a:lnTo>
                    <a:pt x="18658" y="14634"/>
                  </a:lnTo>
                  <a:lnTo>
                    <a:pt x="19049" y="18397"/>
                  </a:lnTo>
                  <a:lnTo>
                    <a:pt x="18658" y="22243"/>
                  </a:lnTo>
                  <a:moveTo>
                    <a:pt x="19611" y="22243"/>
                  </a:moveTo>
                  <a:lnTo>
                    <a:pt x="19189" y="18397"/>
                  </a:lnTo>
                  <a:lnTo>
                    <a:pt x="19611" y="14634"/>
                  </a:lnTo>
                  <a:lnTo>
                    <a:pt x="20018" y="18397"/>
                  </a:lnTo>
                  <a:lnTo>
                    <a:pt x="19611" y="22243"/>
                  </a:lnTo>
                  <a:moveTo>
                    <a:pt x="20580" y="22243"/>
                  </a:moveTo>
                  <a:lnTo>
                    <a:pt x="20174" y="18397"/>
                  </a:lnTo>
                  <a:lnTo>
                    <a:pt x="20580" y="14634"/>
                  </a:lnTo>
                  <a:lnTo>
                    <a:pt x="21002" y="18397"/>
                  </a:lnTo>
                  <a:lnTo>
                    <a:pt x="20580" y="22243"/>
                  </a:lnTo>
                  <a:moveTo>
                    <a:pt x="21534" y="22243"/>
                  </a:moveTo>
                  <a:lnTo>
                    <a:pt x="21143" y="18397"/>
                  </a:lnTo>
                  <a:lnTo>
                    <a:pt x="21534" y="14634"/>
                  </a:lnTo>
                  <a:lnTo>
                    <a:pt x="21955" y="18397"/>
                  </a:lnTo>
                  <a:lnTo>
                    <a:pt x="21534" y="22243"/>
                  </a:lnTo>
                  <a:moveTo>
                    <a:pt x="22502" y="22243"/>
                  </a:moveTo>
                  <a:lnTo>
                    <a:pt x="22096" y="18397"/>
                  </a:lnTo>
                  <a:lnTo>
                    <a:pt x="22502" y="14634"/>
                  </a:lnTo>
                  <a:lnTo>
                    <a:pt x="22924" y="18397"/>
                  </a:lnTo>
                  <a:lnTo>
                    <a:pt x="22502" y="22243"/>
                  </a:lnTo>
                  <a:moveTo>
                    <a:pt x="23456" y="22243"/>
                  </a:moveTo>
                  <a:lnTo>
                    <a:pt x="23065" y="18397"/>
                  </a:lnTo>
                  <a:lnTo>
                    <a:pt x="23456" y="14634"/>
                  </a:lnTo>
                  <a:lnTo>
                    <a:pt x="23878" y="18397"/>
                  </a:lnTo>
                  <a:lnTo>
                    <a:pt x="23456" y="22243"/>
                  </a:lnTo>
                  <a:moveTo>
                    <a:pt x="24425" y="22243"/>
                  </a:moveTo>
                  <a:lnTo>
                    <a:pt x="24018" y="18397"/>
                  </a:lnTo>
                  <a:lnTo>
                    <a:pt x="24425" y="14634"/>
                  </a:lnTo>
                  <a:lnTo>
                    <a:pt x="24846" y="18397"/>
                  </a:lnTo>
                  <a:lnTo>
                    <a:pt x="24425" y="22243"/>
                  </a:lnTo>
                  <a:moveTo>
                    <a:pt x="25378" y="22243"/>
                  </a:moveTo>
                  <a:lnTo>
                    <a:pt x="24987" y="18397"/>
                  </a:lnTo>
                  <a:lnTo>
                    <a:pt x="25378" y="14634"/>
                  </a:lnTo>
                  <a:lnTo>
                    <a:pt x="25800" y="18397"/>
                  </a:lnTo>
                  <a:lnTo>
                    <a:pt x="25378" y="22243"/>
                  </a:lnTo>
                  <a:moveTo>
                    <a:pt x="26362" y="22243"/>
                  </a:moveTo>
                  <a:lnTo>
                    <a:pt x="25940" y="18397"/>
                  </a:lnTo>
                  <a:lnTo>
                    <a:pt x="26362" y="14634"/>
                  </a:lnTo>
                  <a:lnTo>
                    <a:pt x="26769" y="18397"/>
                  </a:lnTo>
                  <a:lnTo>
                    <a:pt x="26362" y="22243"/>
                  </a:lnTo>
                  <a:moveTo>
                    <a:pt x="27331" y="22243"/>
                  </a:moveTo>
                  <a:lnTo>
                    <a:pt x="26909" y="18397"/>
                  </a:lnTo>
                  <a:lnTo>
                    <a:pt x="27331" y="14634"/>
                  </a:lnTo>
                  <a:lnTo>
                    <a:pt x="27722" y="18397"/>
                  </a:lnTo>
                  <a:lnTo>
                    <a:pt x="27331" y="22243"/>
                  </a:lnTo>
                  <a:moveTo>
                    <a:pt x="28284" y="22243"/>
                  </a:moveTo>
                  <a:lnTo>
                    <a:pt x="27863" y="18397"/>
                  </a:lnTo>
                  <a:lnTo>
                    <a:pt x="28284" y="14634"/>
                  </a:lnTo>
                  <a:lnTo>
                    <a:pt x="28691" y="18397"/>
                  </a:lnTo>
                  <a:lnTo>
                    <a:pt x="28284" y="22243"/>
                  </a:lnTo>
                  <a:moveTo>
                    <a:pt x="29253" y="22243"/>
                  </a:moveTo>
                  <a:lnTo>
                    <a:pt x="28831" y="18397"/>
                  </a:lnTo>
                  <a:lnTo>
                    <a:pt x="29253" y="14634"/>
                  </a:lnTo>
                  <a:lnTo>
                    <a:pt x="29644" y="18397"/>
                  </a:lnTo>
                  <a:lnTo>
                    <a:pt x="29253" y="22243"/>
                  </a:lnTo>
                  <a:moveTo>
                    <a:pt x="30207" y="22243"/>
                  </a:moveTo>
                  <a:lnTo>
                    <a:pt x="29785" y="18397"/>
                  </a:lnTo>
                  <a:lnTo>
                    <a:pt x="30207" y="14634"/>
                  </a:lnTo>
                  <a:lnTo>
                    <a:pt x="30613" y="18397"/>
                  </a:lnTo>
                  <a:lnTo>
                    <a:pt x="30207" y="22243"/>
                  </a:lnTo>
                  <a:moveTo>
                    <a:pt x="31175" y="22243"/>
                  </a:moveTo>
                  <a:lnTo>
                    <a:pt x="30754" y="18397"/>
                  </a:lnTo>
                  <a:lnTo>
                    <a:pt x="31175" y="14634"/>
                  </a:lnTo>
                  <a:lnTo>
                    <a:pt x="31566" y="18397"/>
                  </a:lnTo>
                  <a:lnTo>
                    <a:pt x="31175" y="22243"/>
                  </a:lnTo>
                  <a:moveTo>
                    <a:pt x="32129" y="22243"/>
                  </a:moveTo>
                  <a:lnTo>
                    <a:pt x="31738" y="18397"/>
                  </a:lnTo>
                  <a:lnTo>
                    <a:pt x="32129" y="14634"/>
                  </a:lnTo>
                  <a:lnTo>
                    <a:pt x="32551" y="18397"/>
                  </a:lnTo>
                  <a:lnTo>
                    <a:pt x="32129" y="22243"/>
                  </a:lnTo>
                  <a:moveTo>
                    <a:pt x="33098" y="22243"/>
                  </a:moveTo>
                  <a:lnTo>
                    <a:pt x="32691" y="18397"/>
                  </a:lnTo>
                  <a:lnTo>
                    <a:pt x="33098" y="14634"/>
                  </a:lnTo>
                  <a:lnTo>
                    <a:pt x="33519" y="18397"/>
                  </a:lnTo>
                  <a:lnTo>
                    <a:pt x="33098" y="22243"/>
                  </a:lnTo>
                  <a:moveTo>
                    <a:pt x="34051" y="22243"/>
                  </a:moveTo>
                  <a:lnTo>
                    <a:pt x="33660" y="18397"/>
                  </a:lnTo>
                  <a:lnTo>
                    <a:pt x="34051" y="14634"/>
                  </a:lnTo>
                  <a:lnTo>
                    <a:pt x="34473" y="18397"/>
                  </a:lnTo>
                  <a:lnTo>
                    <a:pt x="34051" y="22243"/>
                  </a:lnTo>
                  <a:moveTo>
                    <a:pt x="35020" y="22243"/>
                  </a:moveTo>
                  <a:lnTo>
                    <a:pt x="34613" y="18397"/>
                  </a:lnTo>
                  <a:lnTo>
                    <a:pt x="35020" y="14634"/>
                  </a:lnTo>
                  <a:lnTo>
                    <a:pt x="35442" y="18397"/>
                  </a:lnTo>
                  <a:lnTo>
                    <a:pt x="35020" y="22243"/>
                  </a:lnTo>
                  <a:moveTo>
                    <a:pt x="35973" y="22243"/>
                  </a:moveTo>
                  <a:lnTo>
                    <a:pt x="35582" y="18397"/>
                  </a:lnTo>
                  <a:lnTo>
                    <a:pt x="35973" y="14634"/>
                  </a:lnTo>
                  <a:lnTo>
                    <a:pt x="36395" y="18397"/>
                  </a:lnTo>
                  <a:lnTo>
                    <a:pt x="35973" y="22243"/>
                  </a:lnTo>
                  <a:moveTo>
                    <a:pt x="36942" y="22243"/>
                  </a:moveTo>
                  <a:lnTo>
                    <a:pt x="36536" y="18397"/>
                  </a:lnTo>
                  <a:lnTo>
                    <a:pt x="36942" y="14634"/>
                  </a:lnTo>
                  <a:lnTo>
                    <a:pt x="37364" y="18397"/>
                  </a:lnTo>
                  <a:lnTo>
                    <a:pt x="36942" y="22243"/>
                  </a:lnTo>
                  <a:moveTo>
                    <a:pt x="37926" y="22243"/>
                  </a:moveTo>
                  <a:lnTo>
                    <a:pt x="37504" y="18397"/>
                  </a:lnTo>
                  <a:lnTo>
                    <a:pt x="37926" y="14634"/>
                  </a:lnTo>
                  <a:lnTo>
                    <a:pt x="38317" y="18397"/>
                  </a:lnTo>
                  <a:lnTo>
                    <a:pt x="37926" y="22243"/>
                  </a:lnTo>
                  <a:moveTo>
                    <a:pt x="38880" y="22243"/>
                  </a:moveTo>
                  <a:lnTo>
                    <a:pt x="38458" y="18397"/>
                  </a:lnTo>
                  <a:lnTo>
                    <a:pt x="38880" y="14634"/>
                  </a:lnTo>
                  <a:lnTo>
                    <a:pt x="39286" y="18397"/>
                  </a:lnTo>
                  <a:lnTo>
                    <a:pt x="38880" y="22243"/>
                  </a:lnTo>
                  <a:moveTo>
                    <a:pt x="843" y="17728"/>
                  </a:moveTo>
                  <a:lnTo>
                    <a:pt x="421" y="13965"/>
                  </a:lnTo>
                  <a:lnTo>
                    <a:pt x="843" y="10118"/>
                  </a:lnTo>
                  <a:lnTo>
                    <a:pt x="1250" y="13965"/>
                  </a:lnTo>
                  <a:lnTo>
                    <a:pt x="843" y="17728"/>
                  </a:lnTo>
                  <a:moveTo>
                    <a:pt x="1812" y="17728"/>
                  </a:moveTo>
                  <a:lnTo>
                    <a:pt x="1390" y="13965"/>
                  </a:lnTo>
                  <a:lnTo>
                    <a:pt x="1812" y="10118"/>
                  </a:lnTo>
                  <a:lnTo>
                    <a:pt x="2203" y="13965"/>
                  </a:lnTo>
                  <a:lnTo>
                    <a:pt x="1812" y="17728"/>
                  </a:lnTo>
                  <a:moveTo>
                    <a:pt x="2765" y="17728"/>
                  </a:moveTo>
                  <a:lnTo>
                    <a:pt x="2344" y="13965"/>
                  </a:lnTo>
                  <a:lnTo>
                    <a:pt x="2765" y="10118"/>
                  </a:lnTo>
                  <a:lnTo>
                    <a:pt x="3187" y="13965"/>
                  </a:lnTo>
                  <a:lnTo>
                    <a:pt x="2765" y="17728"/>
                  </a:lnTo>
                  <a:moveTo>
                    <a:pt x="3719" y="17728"/>
                  </a:moveTo>
                  <a:lnTo>
                    <a:pt x="3328" y="13965"/>
                  </a:lnTo>
                  <a:lnTo>
                    <a:pt x="3719" y="10118"/>
                  </a:lnTo>
                  <a:lnTo>
                    <a:pt x="4141" y="13965"/>
                  </a:lnTo>
                  <a:lnTo>
                    <a:pt x="3719" y="17728"/>
                  </a:lnTo>
                  <a:moveTo>
                    <a:pt x="4688" y="17728"/>
                  </a:moveTo>
                  <a:lnTo>
                    <a:pt x="4281" y="13965"/>
                  </a:lnTo>
                  <a:lnTo>
                    <a:pt x="4688" y="10118"/>
                  </a:lnTo>
                  <a:lnTo>
                    <a:pt x="5110" y="13965"/>
                  </a:lnTo>
                  <a:lnTo>
                    <a:pt x="4688" y="17728"/>
                  </a:lnTo>
                  <a:moveTo>
                    <a:pt x="5641" y="17728"/>
                  </a:moveTo>
                  <a:lnTo>
                    <a:pt x="5250" y="13965"/>
                  </a:lnTo>
                  <a:lnTo>
                    <a:pt x="5641" y="10118"/>
                  </a:lnTo>
                  <a:lnTo>
                    <a:pt x="6063" y="13965"/>
                  </a:lnTo>
                  <a:lnTo>
                    <a:pt x="5641" y="17728"/>
                  </a:lnTo>
                  <a:moveTo>
                    <a:pt x="6610" y="17728"/>
                  </a:moveTo>
                  <a:lnTo>
                    <a:pt x="6203" y="13965"/>
                  </a:lnTo>
                  <a:lnTo>
                    <a:pt x="6610" y="10118"/>
                  </a:lnTo>
                  <a:lnTo>
                    <a:pt x="7032" y="13965"/>
                  </a:lnTo>
                  <a:lnTo>
                    <a:pt x="6610" y="17728"/>
                  </a:lnTo>
                  <a:moveTo>
                    <a:pt x="7563" y="17728"/>
                  </a:moveTo>
                  <a:lnTo>
                    <a:pt x="7172" y="13965"/>
                  </a:lnTo>
                  <a:lnTo>
                    <a:pt x="7563" y="10118"/>
                  </a:lnTo>
                  <a:lnTo>
                    <a:pt x="7985" y="13965"/>
                  </a:lnTo>
                  <a:lnTo>
                    <a:pt x="7563" y="17728"/>
                  </a:lnTo>
                  <a:moveTo>
                    <a:pt x="8532" y="17728"/>
                  </a:moveTo>
                  <a:lnTo>
                    <a:pt x="8126" y="13965"/>
                  </a:lnTo>
                  <a:lnTo>
                    <a:pt x="8532" y="10118"/>
                  </a:lnTo>
                  <a:lnTo>
                    <a:pt x="8954" y="13965"/>
                  </a:lnTo>
                  <a:lnTo>
                    <a:pt x="8532" y="17728"/>
                  </a:lnTo>
                  <a:moveTo>
                    <a:pt x="9516" y="17728"/>
                  </a:moveTo>
                  <a:lnTo>
                    <a:pt x="9094" y="13965"/>
                  </a:lnTo>
                  <a:lnTo>
                    <a:pt x="9516" y="10118"/>
                  </a:lnTo>
                  <a:lnTo>
                    <a:pt x="9907" y="13965"/>
                  </a:lnTo>
                  <a:lnTo>
                    <a:pt x="9516" y="17728"/>
                  </a:lnTo>
                  <a:moveTo>
                    <a:pt x="10470" y="17728"/>
                  </a:moveTo>
                  <a:lnTo>
                    <a:pt x="10048" y="13965"/>
                  </a:lnTo>
                  <a:lnTo>
                    <a:pt x="10470" y="10118"/>
                  </a:lnTo>
                  <a:lnTo>
                    <a:pt x="10876" y="13965"/>
                  </a:lnTo>
                  <a:lnTo>
                    <a:pt x="10470" y="17728"/>
                  </a:lnTo>
                  <a:moveTo>
                    <a:pt x="11438" y="17728"/>
                  </a:moveTo>
                  <a:lnTo>
                    <a:pt x="11017" y="13965"/>
                  </a:lnTo>
                  <a:lnTo>
                    <a:pt x="11438" y="10118"/>
                  </a:lnTo>
                  <a:lnTo>
                    <a:pt x="11829" y="13965"/>
                  </a:lnTo>
                  <a:lnTo>
                    <a:pt x="11438" y="17728"/>
                  </a:lnTo>
                  <a:moveTo>
                    <a:pt x="12392" y="17728"/>
                  </a:moveTo>
                  <a:lnTo>
                    <a:pt x="11970" y="13965"/>
                  </a:lnTo>
                  <a:lnTo>
                    <a:pt x="12392" y="10118"/>
                  </a:lnTo>
                  <a:lnTo>
                    <a:pt x="12798" y="13965"/>
                  </a:lnTo>
                  <a:lnTo>
                    <a:pt x="12392" y="17728"/>
                  </a:lnTo>
                  <a:moveTo>
                    <a:pt x="13361" y="17728"/>
                  </a:moveTo>
                  <a:lnTo>
                    <a:pt x="12939" y="13965"/>
                  </a:lnTo>
                  <a:lnTo>
                    <a:pt x="13361" y="10118"/>
                  </a:lnTo>
                  <a:lnTo>
                    <a:pt x="13751" y="13965"/>
                  </a:lnTo>
                  <a:lnTo>
                    <a:pt x="13361" y="17728"/>
                  </a:lnTo>
                  <a:moveTo>
                    <a:pt x="14314" y="17728"/>
                  </a:moveTo>
                  <a:lnTo>
                    <a:pt x="13892" y="13965"/>
                  </a:lnTo>
                  <a:lnTo>
                    <a:pt x="14314" y="10118"/>
                  </a:lnTo>
                  <a:lnTo>
                    <a:pt x="14736" y="13965"/>
                  </a:lnTo>
                  <a:lnTo>
                    <a:pt x="14314" y="17728"/>
                  </a:lnTo>
                  <a:moveTo>
                    <a:pt x="15283" y="17728"/>
                  </a:moveTo>
                  <a:lnTo>
                    <a:pt x="14876" y="13965"/>
                  </a:lnTo>
                  <a:lnTo>
                    <a:pt x="15283" y="10118"/>
                  </a:lnTo>
                  <a:lnTo>
                    <a:pt x="15705" y="13965"/>
                  </a:lnTo>
                  <a:lnTo>
                    <a:pt x="15283" y="17728"/>
                  </a:lnTo>
                  <a:moveTo>
                    <a:pt x="16236" y="17728"/>
                  </a:moveTo>
                  <a:lnTo>
                    <a:pt x="15845" y="13965"/>
                  </a:lnTo>
                  <a:lnTo>
                    <a:pt x="16236" y="10118"/>
                  </a:lnTo>
                  <a:lnTo>
                    <a:pt x="16658" y="13965"/>
                  </a:lnTo>
                  <a:lnTo>
                    <a:pt x="16236" y="17728"/>
                  </a:lnTo>
                  <a:moveTo>
                    <a:pt x="17205" y="17728"/>
                  </a:moveTo>
                  <a:lnTo>
                    <a:pt x="16799" y="13965"/>
                  </a:lnTo>
                  <a:lnTo>
                    <a:pt x="17205" y="10118"/>
                  </a:lnTo>
                  <a:lnTo>
                    <a:pt x="17627" y="13965"/>
                  </a:lnTo>
                  <a:lnTo>
                    <a:pt x="17205" y="17728"/>
                  </a:lnTo>
                  <a:moveTo>
                    <a:pt x="18158" y="17728"/>
                  </a:moveTo>
                  <a:lnTo>
                    <a:pt x="17767" y="13965"/>
                  </a:lnTo>
                  <a:lnTo>
                    <a:pt x="18158" y="10118"/>
                  </a:lnTo>
                  <a:lnTo>
                    <a:pt x="18580" y="13965"/>
                  </a:lnTo>
                  <a:lnTo>
                    <a:pt x="18158" y="17728"/>
                  </a:lnTo>
                  <a:moveTo>
                    <a:pt x="19127" y="17728"/>
                  </a:moveTo>
                  <a:lnTo>
                    <a:pt x="18721" y="13965"/>
                  </a:lnTo>
                  <a:lnTo>
                    <a:pt x="19127" y="10118"/>
                  </a:lnTo>
                  <a:lnTo>
                    <a:pt x="19549" y="13965"/>
                  </a:lnTo>
                  <a:lnTo>
                    <a:pt x="19127" y="17728"/>
                  </a:lnTo>
                  <a:moveTo>
                    <a:pt x="20080" y="17728"/>
                  </a:moveTo>
                  <a:lnTo>
                    <a:pt x="19690" y="13965"/>
                  </a:lnTo>
                  <a:lnTo>
                    <a:pt x="20080" y="10118"/>
                  </a:lnTo>
                  <a:lnTo>
                    <a:pt x="20502" y="13965"/>
                  </a:lnTo>
                  <a:lnTo>
                    <a:pt x="20080" y="17728"/>
                  </a:lnTo>
                  <a:moveTo>
                    <a:pt x="21065" y="17728"/>
                  </a:moveTo>
                  <a:lnTo>
                    <a:pt x="20643" y="13965"/>
                  </a:lnTo>
                  <a:lnTo>
                    <a:pt x="21065" y="10118"/>
                  </a:lnTo>
                  <a:lnTo>
                    <a:pt x="21471" y="13965"/>
                  </a:lnTo>
                  <a:lnTo>
                    <a:pt x="21065" y="17728"/>
                  </a:lnTo>
                  <a:moveTo>
                    <a:pt x="22034" y="17728"/>
                  </a:moveTo>
                  <a:lnTo>
                    <a:pt x="21612" y="13965"/>
                  </a:lnTo>
                  <a:lnTo>
                    <a:pt x="22034" y="10118"/>
                  </a:lnTo>
                  <a:lnTo>
                    <a:pt x="22424" y="13965"/>
                  </a:lnTo>
                  <a:lnTo>
                    <a:pt x="22034" y="17728"/>
                  </a:lnTo>
                  <a:moveTo>
                    <a:pt x="22987" y="17728"/>
                  </a:moveTo>
                  <a:lnTo>
                    <a:pt x="22565" y="13965"/>
                  </a:lnTo>
                  <a:lnTo>
                    <a:pt x="22987" y="10118"/>
                  </a:lnTo>
                  <a:lnTo>
                    <a:pt x="23393" y="13965"/>
                  </a:lnTo>
                  <a:lnTo>
                    <a:pt x="22987" y="17728"/>
                  </a:lnTo>
                  <a:moveTo>
                    <a:pt x="23956" y="17728"/>
                  </a:moveTo>
                  <a:lnTo>
                    <a:pt x="23534" y="13965"/>
                  </a:lnTo>
                  <a:lnTo>
                    <a:pt x="23956" y="10118"/>
                  </a:lnTo>
                  <a:lnTo>
                    <a:pt x="24346" y="13965"/>
                  </a:lnTo>
                  <a:lnTo>
                    <a:pt x="23956" y="17728"/>
                  </a:lnTo>
                  <a:moveTo>
                    <a:pt x="24909" y="17728"/>
                  </a:moveTo>
                  <a:lnTo>
                    <a:pt x="24487" y="13965"/>
                  </a:lnTo>
                  <a:lnTo>
                    <a:pt x="24909" y="10118"/>
                  </a:lnTo>
                  <a:lnTo>
                    <a:pt x="25315" y="13965"/>
                  </a:lnTo>
                  <a:lnTo>
                    <a:pt x="24909" y="17728"/>
                  </a:lnTo>
                  <a:moveTo>
                    <a:pt x="25878" y="17728"/>
                  </a:moveTo>
                  <a:lnTo>
                    <a:pt x="25456" y="13965"/>
                  </a:lnTo>
                  <a:lnTo>
                    <a:pt x="25878" y="10118"/>
                  </a:lnTo>
                  <a:lnTo>
                    <a:pt x="26300" y="13965"/>
                  </a:lnTo>
                  <a:lnTo>
                    <a:pt x="25878" y="17728"/>
                  </a:lnTo>
                  <a:moveTo>
                    <a:pt x="26831" y="17728"/>
                  </a:moveTo>
                  <a:lnTo>
                    <a:pt x="26440" y="13965"/>
                  </a:lnTo>
                  <a:lnTo>
                    <a:pt x="26831" y="10118"/>
                  </a:lnTo>
                  <a:lnTo>
                    <a:pt x="27253" y="13965"/>
                  </a:lnTo>
                  <a:lnTo>
                    <a:pt x="26831" y="17728"/>
                  </a:lnTo>
                  <a:moveTo>
                    <a:pt x="27800" y="17728"/>
                  </a:moveTo>
                  <a:lnTo>
                    <a:pt x="27394" y="13965"/>
                  </a:lnTo>
                  <a:lnTo>
                    <a:pt x="27800" y="10118"/>
                  </a:lnTo>
                  <a:lnTo>
                    <a:pt x="28222" y="13965"/>
                  </a:lnTo>
                  <a:lnTo>
                    <a:pt x="27800" y="17728"/>
                  </a:lnTo>
                  <a:moveTo>
                    <a:pt x="28753" y="17728"/>
                  </a:moveTo>
                  <a:lnTo>
                    <a:pt x="28363" y="13965"/>
                  </a:lnTo>
                  <a:lnTo>
                    <a:pt x="28753" y="10118"/>
                  </a:lnTo>
                  <a:lnTo>
                    <a:pt x="29175" y="13965"/>
                  </a:lnTo>
                  <a:lnTo>
                    <a:pt x="28753" y="17728"/>
                  </a:lnTo>
                  <a:moveTo>
                    <a:pt x="29722" y="17728"/>
                  </a:moveTo>
                  <a:lnTo>
                    <a:pt x="29316" y="13965"/>
                  </a:lnTo>
                  <a:lnTo>
                    <a:pt x="29722" y="10118"/>
                  </a:lnTo>
                  <a:lnTo>
                    <a:pt x="30144" y="13965"/>
                  </a:lnTo>
                  <a:lnTo>
                    <a:pt x="29722" y="17728"/>
                  </a:lnTo>
                  <a:moveTo>
                    <a:pt x="30675" y="17728"/>
                  </a:moveTo>
                  <a:lnTo>
                    <a:pt x="30285" y="13965"/>
                  </a:lnTo>
                  <a:lnTo>
                    <a:pt x="30675" y="10118"/>
                  </a:lnTo>
                  <a:lnTo>
                    <a:pt x="31097" y="13965"/>
                  </a:lnTo>
                  <a:lnTo>
                    <a:pt x="30675" y="17728"/>
                  </a:lnTo>
                  <a:moveTo>
                    <a:pt x="31644" y="17728"/>
                  </a:moveTo>
                  <a:lnTo>
                    <a:pt x="31238" y="13965"/>
                  </a:lnTo>
                  <a:lnTo>
                    <a:pt x="31644" y="10118"/>
                  </a:lnTo>
                  <a:lnTo>
                    <a:pt x="32066" y="13965"/>
                  </a:lnTo>
                  <a:lnTo>
                    <a:pt x="31644" y="17728"/>
                  </a:lnTo>
                  <a:moveTo>
                    <a:pt x="32629" y="17728"/>
                  </a:moveTo>
                  <a:lnTo>
                    <a:pt x="32207" y="13965"/>
                  </a:lnTo>
                  <a:lnTo>
                    <a:pt x="32629" y="10118"/>
                  </a:lnTo>
                  <a:lnTo>
                    <a:pt x="33019" y="13965"/>
                  </a:lnTo>
                  <a:lnTo>
                    <a:pt x="32629" y="17728"/>
                  </a:lnTo>
                  <a:moveTo>
                    <a:pt x="33582" y="17728"/>
                  </a:moveTo>
                  <a:lnTo>
                    <a:pt x="33160" y="13965"/>
                  </a:lnTo>
                  <a:lnTo>
                    <a:pt x="33582" y="10118"/>
                  </a:lnTo>
                  <a:lnTo>
                    <a:pt x="33988" y="13965"/>
                  </a:lnTo>
                  <a:lnTo>
                    <a:pt x="33582" y="17728"/>
                  </a:lnTo>
                  <a:moveTo>
                    <a:pt x="34551" y="17728"/>
                  </a:moveTo>
                  <a:lnTo>
                    <a:pt x="34129" y="13965"/>
                  </a:lnTo>
                  <a:lnTo>
                    <a:pt x="34551" y="10118"/>
                  </a:lnTo>
                  <a:lnTo>
                    <a:pt x="34942" y="13965"/>
                  </a:lnTo>
                  <a:lnTo>
                    <a:pt x="34551" y="17728"/>
                  </a:lnTo>
                  <a:moveTo>
                    <a:pt x="35504" y="17728"/>
                  </a:moveTo>
                  <a:lnTo>
                    <a:pt x="35082" y="13965"/>
                  </a:lnTo>
                  <a:lnTo>
                    <a:pt x="35504" y="10118"/>
                  </a:lnTo>
                  <a:lnTo>
                    <a:pt x="35910" y="13965"/>
                  </a:lnTo>
                  <a:lnTo>
                    <a:pt x="35504" y="17728"/>
                  </a:lnTo>
                  <a:moveTo>
                    <a:pt x="36473" y="17728"/>
                  </a:moveTo>
                  <a:lnTo>
                    <a:pt x="36051" y="13965"/>
                  </a:lnTo>
                  <a:lnTo>
                    <a:pt x="36473" y="10118"/>
                  </a:lnTo>
                  <a:lnTo>
                    <a:pt x="36864" y="13965"/>
                  </a:lnTo>
                  <a:lnTo>
                    <a:pt x="36473" y="17728"/>
                  </a:lnTo>
                  <a:moveTo>
                    <a:pt x="37426" y="17728"/>
                  </a:moveTo>
                  <a:lnTo>
                    <a:pt x="37004" y="13965"/>
                  </a:lnTo>
                  <a:lnTo>
                    <a:pt x="37426" y="10118"/>
                  </a:lnTo>
                  <a:lnTo>
                    <a:pt x="37848" y="13965"/>
                  </a:lnTo>
                  <a:lnTo>
                    <a:pt x="37426" y="17728"/>
                  </a:lnTo>
                  <a:moveTo>
                    <a:pt x="38395" y="17728"/>
                  </a:moveTo>
                  <a:lnTo>
                    <a:pt x="37989" y="13965"/>
                  </a:lnTo>
                  <a:lnTo>
                    <a:pt x="38395" y="10118"/>
                  </a:lnTo>
                  <a:lnTo>
                    <a:pt x="38817" y="13965"/>
                  </a:lnTo>
                  <a:lnTo>
                    <a:pt x="38395" y="17728"/>
                  </a:lnTo>
                  <a:moveTo>
                    <a:pt x="39348" y="17728"/>
                  </a:moveTo>
                  <a:lnTo>
                    <a:pt x="38958" y="13965"/>
                  </a:lnTo>
                  <a:lnTo>
                    <a:pt x="39348" y="10118"/>
                  </a:lnTo>
                  <a:lnTo>
                    <a:pt x="39770" y="13965"/>
                  </a:lnTo>
                  <a:lnTo>
                    <a:pt x="39348" y="17728"/>
                  </a:lnTo>
                  <a:moveTo>
                    <a:pt x="1312" y="13379"/>
                  </a:moveTo>
                  <a:lnTo>
                    <a:pt x="921" y="9449"/>
                  </a:lnTo>
                  <a:lnTo>
                    <a:pt x="1312" y="5686"/>
                  </a:lnTo>
                  <a:lnTo>
                    <a:pt x="1734" y="9449"/>
                  </a:lnTo>
                  <a:lnTo>
                    <a:pt x="1312" y="13379"/>
                  </a:lnTo>
                  <a:moveTo>
                    <a:pt x="2281" y="13379"/>
                  </a:moveTo>
                  <a:lnTo>
                    <a:pt x="1875" y="9449"/>
                  </a:lnTo>
                  <a:lnTo>
                    <a:pt x="2281" y="5686"/>
                  </a:lnTo>
                  <a:lnTo>
                    <a:pt x="2703" y="9449"/>
                  </a:lnTo>
                  <a:lnTo>
                    <a:pt x="2281" y="13379"/>
                  </a:lnTo>
                  <a:moveTo>
                    <a:pt x="3266" y="13379"/>
                  </a:moveTo>
                  <a:lnTo>
                    <a:pt x="2844" y="9449"/>
                  </a:lnTo>
                  <a:lnTo>
                    <a:pt x="3266" y="5686"/>
                  </a:lnTo>
                  <a:lnTo>
                    <a:pt x="3656" y="9449"/>
                  </a:lnTo>
                  <a:lnTo>
                    <a:pt x="3266" y="13379"/>
                  </a:lnTo>
                  <a:moveTo>
                    <a:pt x="4219" y="13379"/>
                  </a:moveTo>
                  <a:lnTo>
                    <a:pt x="3797" y="9449"/>
                  </a:lnTo>
                  <a:lnTo>
                    <a:pt x="4219" y="5686"/>
                  </a:lnTo>
                  <a:lnTo>
                    <a:pt x="4609" y="9449"/>
                  </a:lnTo>
                  <a:lnTo>
                    <a:pt x="4219" y="13379"/>
                  </a:lnTo>
                  <a:moveTo>
                    <a:pt x="5172" y="13379"/>
                  </a:moveTo>
                  <a:lnTo>
                    <a:pt x="4750" y="9449"/>
                  </a:lnTo>
                  <a:lnTo>
                    <a:pt x="5172" y="5686"/>
                  </a:lnTo>
                  <a:lnTo>
                    <a:pt x="5578" y="9449"/>
                  </a:lnTo>
                  <a:lnTo>
                    <a:pt x="5172" y="13379"/>
                  </a:lnTo>
                  <a:moveTo>
                    <a:pt x="6141" y="13379"/>
                  </a:moveTo>
                  <a:lnTo>
                    <a:pt x="5719" y="9449"/>
                  </a:lnTo>
                  <a:lnTo>
                    <a:pt x="6141" y="5686"/>
                  </a:lnTo>
                  <a:lnTo>
                    <a:pt x="6532" y="9449"/>
                  </a:lnTo>
                  <a:lnTo>
                    <a:pt x="6141" y="13379"/>
                  </a:lnTo>
                  <a:moveTo>
                    <a:pt x="7094" y="13379"/>
                  </a:moveTo>
                  <a:lnTo>
                    <a:pt x="6672" y="9449"/>
                  </a:lnTo>
                  <a:lnTo>
                    <a:pt x="7094" y="5686"/>
                  </a:lnTo>
                  <a:lnTo>
                    <a:pt x="7500" y="9449"/>
                  </a:lnTo>
                  <a:lnTo>
                    <a:pt x="7094" y="13379"/>
                  </a:lnTo>
                  <a:moveTo>
                    <a:pt x="8063" y="13379"/>
                  </a:moveTo>
                  <a:lnTo>
                    <a:pt x="7641" y="9449"/>
                  </a:lnTo>
                  <a:lnTo>
                    <a:pt x="8063" y="5686"/>
                  </a:lnTo>
                  <a:lnTo>
                    <a:pt x="8454" y="9449"/>
                  </a:lnTo>
                  <a:lnTo>
                    <a:pt x="8063" y="13379"/>
                  </a:lnTo>
                  <a:moveTo>
                    <a:pt x="9016" y="13379"/>
                  </a:moveTo>
                  <a:lnTo>
                    <a:pt x="8626" y="9449"/>
                  </a:lnTo>
                  <a:lnTo>
                    <a:pt x="9016" y="5686"/>
                  </a:lnTo>
                  <a:lnTo>
                    <a:pt x="9438" y="9449"/>
                  </a:lnTo>
                  <a:lnTo>
                    <a:pt x="9016" y="13379"/>
                  </a:lnTo>
                  <a:moveTo>
                    <a:pt x="9985" y="13379"/>
                  </a:moveTo>
                  <a:lnTo>
                    <a:pt x="9579" y="9449"/>
                  </a:lnTo>
                  <a:lnTo>
                    <a:pt x="9985" y="5686"/>
                  </a:lnTo>
                  <a:lnTo>
                    <a:pt x="10407" y="9449"/>
                  </a:lnTo>
                  <a:lnTo>
                    <a:pt x="9985" y="13379"/>
                  </a:lnTo>
                  <a:moveTo>
                    <a:pt x="10938" y="13379"/>
                  </a:moveTo>
                  <a:lnTo>
                    <a:pt x="10548" y="9449"/>
                  </a:lnTo>
                  <a:lnTo>
                    <a:pt x="10938" y="5686"/>
                  </a:lnTo>
                  <a:lnTo>
                    <a:pt x="11360" y="9449"/>
                  </a:lnTo>
                  <a:lnTo>
                    <a:pt x="10938" y="13379"/>
                  </a:lnTo>
                  <a:moveTo>
                    <a:pt x="11907" y="13379"/>
                  </a:moveTo>
                  <a:lnTo>
                    <a:pt x="11501" y="9449"/>
                  </a:lnTo>
                  <a:lnTo>
                    <a:pt x="11907" y="5686"/>
                  </a:lnTo>
                  <a:lnTo>
                    <a:pt x="12329" y="9449"/>
                  </a:lnTo>
                  <a:lnTo>
                    <a:pt x="11907" y="13379"/>
                  </a:lnTo>
                  <a:moveTo>
                    <a:pt x="12861" y="13379"/>
                  </a:moveTo>
                  <a:lnTo>
                    <a:pt x="12470" y="9449"/>
                  </a:lnTo>
                  <a:lnTo>
                    <a:pt x="12861" y="5686"/>
                  </a:lnTo>
                  <a:lnTo>
                    <a:pt x="13282" y="9449"/>
                  </a:lnTo>
                  <a:lnTo>
                    <a:pt x="12861" y="13379"/>
                  </a:lnTo>
                  <a:moveTo>
                    <a:pt x="13829" y="13379"/>
                  </a:moveTo>
                  <a:lnTo>
                    <a:pt x="13423" y="9449"/>
                  </a:lnTo>
                  <a:lnTo>
                    <a:pt x="13829" y="5686"/>
                  </a:lnTo>
                  <a:lnTo>
                    <a:pt x="14251" y="9449"/>
                  </a:lnTo>
                  <a:lnTo>
                    <a:pt x="13829" y="13379"/>
                  </a:lnTo>
                  <a:moveTo>
                    <a:pt x="14814" y="13379"/>
                  </a:moveTo>
                  <a:lnTo>
                    <a:pt x="14392" y="9449"/>
                  </a:lnTo>
                  <a:lnTo>
                    <a:pt x="14814" y="5686"/>
                  </a:lnTo>
                  <a:lnTo>
                    <a:pt x="15205" y="9449"/>
                  </a:lnTo>
                  <a:lnTo>
                    <a:pt x="14814" y="13379"/>
                  </a:lnTo>
                  <a:moveTo>
                    <a:pt x="15767" y="13379"/>
                  </a:moveTo>
                  <a:lnTo>
                    <a:pt x="15345" y="9449"/>
                  </a:lnTo>
                  <a:lnTo>
                    <a:pt x="15767" y="5686"/>
                  </a:lnTo>
                  <a:lnTo>
                    <a:pt x="16173" y="9449"/>
                  </a:lnTo>
                  <a:lnTo>
                    <a:pt x="15767" y="13379"/>
                  </a:lnTo>
                  <a:moveTo>
                    <a:pt x="16736" y="13379"/>
                  </a:moveTo>
                  <a:lnTo>
                    <a:pt x="16314" y="9449"/>
                  </a:lnTo>
                  <a:lnTo>
                    <a:pt x="16736" y="5686"/>
                  </a:lnTo>
                  <a:lnTo>
                    <a:pt x="17127" y="9449"/>
                  </a:lnTo>
                  <a:lnTo>
                    <a:pt x="16736" y="13379"/>
                  </a:lnTo>
                  <a:moveTo>
                    <a:pt x="17689" y="13379"/>
                  </a:moveTo>
                  <a:lnTo>
                    <a:pt x="17267" y="9449"/>
                  </a:lnTo>
                  <a:lnTo>
                    <a:pt x="17689" y="5686"/>
                  </a:lnTo>
                  <a:lnTo>
                    <a:pt x="18096" y="9449"/>
                  </a:lnTo>
                  <a:lnTo>
                    <a:pt x="17689" y="13379"/>
                  </a:lnTo>
                  <a:moveTo>
                    <a:pt x="18658" y="13379"/>
                  </a:moveTo>
                  <a:lnTo>
                    <a:pt x="18236" y="9449"/>
                  </a:lnTo>
                  <a:lnTo>
                    <a:pt x="18658" y="5686"/>
                  </a:lnTo>
                  <a:lnTo>
                    <a:pt x="19049" y="9449"/>
                  </a:lnTo>
                  <a:lnTo>
                    <a:pt x="18658" y="13379"/>
                  </a:lnTo>
                  <a:moveTo>
                    <a:pt x="19611" y="13379"/>
                  </a:moveTo>
                  <a:lnTo>
                    <a:pt x="19189" y="9449"/>
                  </a:lnTo>
                  <a:lnTo>
                    <a:pt x="19611" y="5686"/>
                  </a:lnTo>
                  <a:lnTo>
                    <a:pt x="20018" y="9449"/>
                  </a:lnTo>
                  <a:lnTo>
                    <a:pt x="19611" y="13379"/>
                  </a:lnTo>
                  <a:moveTo>
                    <a:pt x="20580" y="13379"/>
                  </a:moveTo>
                  <a:lnTo>
                    <a:pt x="20174" y="9449"/>
                  </a:lnTo>
                  <a:lnTo>
                    <a:pt x="20580" y="5686"/>
                  </a:lnTo>
                  <a:lnTo>
                    <a:pt x="21002" y="9449"/>
                  </a:lnTo>
                  <a:lnTo>
                    <a:pt x="20580" y="13379"/>
                  </a:lnTo>
                  <a:moveTo>
                    <a:pt x="21534" y="13379"/>
                  </a:moveTo>
                  <a:lnTo>
                    <a:pt x="21143" y="9449"/>
                  </a:lnTo>
                  <a:lnTo>
                    <a:pt x="21534" y="5686"/>
                  </a:lnTo>
                  <a:lnTo>
                    <a:pt x="21955" y="9449"/>
                  </a:lnTo>
                  <a:lnTo>
                    <a:pt x="21534" y="13379"/>
                  </a:lnTo>
                  <a:moveTo>
                    <a:pt x="22502" y="13379"/>
                  </a:moveTo>
                  <a:lnTo>
                    <a:pt x="22096" y="9449"/>
                  </a:lnTo>
                  <a:lnTo>
                    <a:pt x="22502" y="5686"/>
                  </a:lnTo>
                  <a:lnTo>
                    <a:pt x="22924" y="9449"/>
                  </a:lnTo>
                  <a:lnTo>
                    <a:pt x="22502" y="13379"/>
                  </a:lnTo>
                  <a:moveTo>
                    <a:pt x="23456" y="13379"/>
                  </a:moveTo>
                  <a:lnTo>
                    <a:pt x="23065" y="9449"/>
                  </a:lnTo>
                  <a:lnTo>
                    <a:pt x="23456" y="5686"/>
                  </a:lnTo>
                  <a:lnTo>
                    <a:pt x="23878" y="9449"/>
                  </a:lnTo>
                  <a:lnTo>
                    <a:pt x="23456" y="13379"/>
                  </a:lnTo>
                  <a:moveTo>
                    <a:pt x="24425" y="13379"/>
                  </a:moveTo>
                  <a:lnTo>
                    <a:pt x="24018" y="9449"/>
                  </a:lnTo>
                  <a:lnTo>
                    <a:pt x="24425" y="5686"/>
                  </a:lnTo>
                  <a:lnTo>
                    <a:pt x="24846" y="9449"/>
                  </a:lnTo>
                  <a:lnTo>
                    <a:pt x="24425" y="13379"/>
                  </a:lnTo>
                  <a:moveTo>
                    <a:pt x="25378" y="13379"/>
                  </a:moveTo>
                  <a:lnTo>
                    <a:pt x="24987" y="9449"/>
                  </a:lnTo>
                  <a:lnTo>
                    <a:pt x="25378" y="5686"/>
                  </a:lnTo>
                  <a:lnTo>
                    <a:pt x="25800" y="9449"/>
                  </a:lnTo>
                  <a:lnTo>
                    <a:pt x="25378" y="13379"/>
                  </a:lnTo>
                  <a:moveTo>
                    <a:pt x="26362" y="13379"/>
                  </a:moveTo>
                  <a:lnTo>
                    <a:pt x="25940" y="9449"/>
                  </a:lnTo>
                  <a:lnTo>
                    <a:pt x="26362" y="5686"/>
                  </a:lnTo>
                  <a:lnTo>
                    <a:pt x="26769" y="9449"/>
                  </a:lnTo>
                  <a:lnTo>
                    <a:pt x="26362" y="13379"/>
                  </a:lnTo>
                  <a:moveTo>
                    <a:pt x="27331" y="13379"/>
                  </a:moveTo>
                  <a:lnTo>
                    <a:pt x="26909" y="9449"/>
                  </a:lnTo>
                  <a:lnTo>
                    <a:pt x="27331" y="5686"/>
                  </a:lnTo>
                  <a:lnTo>
                    <a:pt x="27722" y="9449"/>
                  </a:lnTo>
                  <a:lnTo>
                    <a:pt x="27331" y="13379"/>
                  </a:lnTo>
                  <a:moveTo>
                    <a:pt x="28284" y="13379"/>
                  </a:moveTo>
                  <a:lnTo>
                    <a:pt x="27863" y="9449"/>
                  </a:lnTo>
                  <a:lnTo>
                    <a:pt x="28284" y="5686"/>
                  </a:lnTo>
                  <a:lnTo>
                    <a:pt x="28691" y="9449"/>
                  </a:lnTo>
                  <a:lnTo>
                    <a:pt x="28284" y="13379"/>
                  </a:lnTo>
                  <a:moveTo>
                    <a:pt x="29253" y="13379"/>
                  </a:moveTo>
                  <a:lnTo>
                    <a:pt x="28831" y="9449"/>
                  </a:lnTo>
                  <a:lnTo>
                    <a:pt x="29253" y="5686"/>
                  </a:lnTo>
                  <a:lnTo>
                    <a:pt x="29644" y="9449"/>
                  </a:lnTo>
                  <a:lnTo>
                    <a:pt x="29253" y="13379"/>
                  </a:lnTo>
                  <a:moveTo>
                    <a:pt x="30207" y="13379"/>
                  </a:moveTo>
                  <a:lnTo>
                    <a:pt x="29785" y="9449"/>
                  </a:lnTo>
                  <a:lnTo>
                    <a:pt x="30207" y="5686"/>
                  </a:lnTo>
                  <a:lnTo>
                    <a:pt x="30613" y="9449"/>
                  </a:lnTo>
                  <a:lnTo>
                    <a:pt x="30207" y="13379"/>
                  </a:lnTo>
                  <a:moveTo>
                    <a:pt x="31175" y="13379"/>
                  </a:moveTo>
                  <a:lnTo>
                    <a:pt x="30754" y="9449"/>
                  </a:lnTo>
                  <a:lnTo>
                    <a:pt x="31175" y="5686"/>
                  </a:lnTo>
                  <a:lnTo>
                    <a:pt x="31566" y="9449"/>
                  </a:lnTo>
                  <a:lnTo>
                    <a:pt x="31175" y="13379"/>
                  </a:lnTo>
                  <a:moveTo>
                    <a:pt x="32129" y="13379"/>
                  </a:moveTo>
                  <a:lnTo>
                    <a:pt x="31738" y="9449"/>
                  </a:lnTo>
                  <a:lnTo>
                    <a:pt x="32129" y="5686"/>
                  </a:lnTo>
                  <a:lnTo>
                    <a:pt x="32551" y="9449"/>
                  </a:lnTo>
                  <a:lnTo>
                    <a:pt x="32129" y="13379"/>
                  </a:lnTo>
                  <a:moveTo>
                    <a:pt x="33098" y="13379"/>
                  </a:moveTo>
                  <a:lnTo>
                    <a:pt x="32691" y="9449"/>
                  </a:lnTo>
                  <a:lnTo>
                    <a:pt x="33098" y="5686"/>
                  </a:lnTo>
                  <a:lnTo>
                    <a:pt x="33519" y="9449"/>
                  </a:lnTo>
                  <a:lnTo>
                    <a:pt x="33098" y="13379"/>
                  </a:lnTo>
                  <a:moveTo>
                    <a:pt x="34051" y="13379"/>
                  </a:moveTo>
                  <a:lnTo>
                    <a:pt x="33660" y="9449"/>
                  </a:lnTo>
                  <a:lnTo>
                    <a:pt x="34051" y="5686"/>
                  </a:lnTo>
                  <a:lnTo>
                    <a:pt x="34473" y="9449"/>
                  </a:lnTo>
                  <a:lnTo>
                    <a:pt x="34051" y="13379"/>
                  </a:lnTo>
                  <a:moveTo>
                    <a:pt x="35020" y="13379"/>
                  </a:moveTo>
                  <a:lnTo>
                    <a:pt x="34613" y="9449"/>
                  </a:lnTo>
                  <a:lnTo>
                    <a:pt x="35020" y="5686"/>
                  </a:lnTo>
                  <a:lnTo>
                    <a:pt x="35442" y="9449"/>
                  </a:lnTo>
                  <a:lnTo>
                    <a:pt x="35020" y="13379"/>
                  </a:lnTo>
                  <a:moveTo>
                    <a:pt x="35973" y="13379"/>
                  </a:moveTo>
                  <a:lnTo>
                    <a:pt x="35582" y="9449"/>
                  </a:lnTo>
                  <a:lnTo>
                    <a:pt x="35973" y="5686"/>
                  </a:lnTo>
                  <a:lnTo>
                    <a:pt x="36395" y="9449"/>
                  </a:lnTo>
                  <a:lnTo>
                    <a:pt x="35973" y="13379"/>
                  </a:lnTo>
                  <a:moveTo>
                    <a:pt x="36942" y="13379"/>
                  </a:moveTo>
                  <a:lnTo>
                    <a:pt x="36536" y="9449"/>
                  </a:lnTo>
                  <a:lnTo>
                    <a:pt x="36942" y="5686"/>
                  </a:lnTo>
                  <a:lnTo>
                    <a:pt x="37364" y="9449"/>
                  </a:lnTo>
                  <a:lnTo>
                    <a:pt x="36942" y="13379"/>
                  </a:lnTo>
                  <a:moveTo>
                    <a:pt x="37926" y="13379"/>
                  </a:moveTo>
                  <a:lnTo>
                    <a:pt x="37504" y="9449"/>
                  </a:lnTo>
                  <a:lnTo>
                    <a:pt x="37926" y="5686"/>
                  </a:lnTo>
                  <a:lnTo>
                    <a:pt x="38317" y="9449"/>
                  </a:lnTo>
                  <a:lnTo>
                    <a:pt x="37926" y="13379"/>
                  </a:lnTo>
                  <a:moveTo>
                    <a:pt x="38880" y="13379"/>
                  </a:moveTo>
                  <a:lnTo>
                    <a:pt x="38458" y="9449"/>
                  </a:lnTo>
                  <a:lnTo>
                    <a:pt x="38880" y="5686"/>
                  </a:lnTo>
                  <a:lnTo>
                    <a:pt x="39286" y="9449"/>
                  </a:lnTo>
                  <a:lnTo>
                    <a:pt x="38880" y="13379"/>
                  </a:lnTo>
                  <a:moveTo>
                    <a:pt x="843" y="8864"/>
                  </a:moveTo>
                  <a:lnTo>
                    <a:pt x="421" y="5101"/>
                  </a:lnTo>
                  <a:lnTo>
                    <a:pt x="843" y="1254"/>
                  </a:lnTo>
                  <a:lnTo>
                    <a:pt x="1250" y="5101"/>
                  </a:lnTo>
                  <a:lnTo>
                    <a:pt x="843" y="8864"/>
                  </a:lnTo>
                  <a:moveTo>
                    <a:pt x="1812" y="8864"/>
                  </a:moveTo>
                  <a:lnTo>
                    <a:pt x="1390" y="5101"/>
                  </a:lnTo>
                  <a:lnTo>
                    <a:pt x="1812" y="1254"/>
                  </a:lnTo>
                  <a:lnTo>
                    <a:pt x="2203" y="5101"/>
                  </a:lnTo>
                  <a:lnTo>
                    <a:pt x="1812" y="8864"/>
                  </a:lnTo>
                  <a:moveTo>
                    <a:pt x="2765" y="8864"/>
                  </a:moveTo>
                  <a:lnTo>
                    <a:pt x="2344" y="5101"/>
                  </a:lnTo>
                  <a:lnTo>
                    <a:pt x="2765" y="1254"/>
                  </a:lnTo>
                  <a:lnTo>
                    <a:pt x="3187" y="5101"/>
                  </a:lnTo>
                  <a:lnTo>
                    <a:pt x="2765" y="8864"/>
                  </a:lnTo>
                  <a:moveTo>
                    <a:pt x="3719" y="8864"/>
                  </a:moveTo>
                  <a:lnTo>
                    <a:pt x="3328" y="5101"/>
                  </a:lnTo>
                  <a:lnTo>
                    <a:pt x="3719" y="1254"/>
                  </a:lnTo>
                  <a:lnTo>
                    <a:pt x="4141" y="5101"/>
                  </a:lnTo>
                  <a:lnTo>
                    <a:pt x="3719" y="8864"/>
                  </a:lnTo>
                  <a:moveTo>
                    <a:pt x="4688" y="8864"/>
                  </a:moveTo>
                  <a:lnTo>
                    <a:pt x="4281" y="5101"/>
                  </a:lnTo>
                  <a:lnTo>
                    <a:pt x="4688" y="1254"/>
                  </a:lnTo>
                  <a:lnTo>
                    <a:pt x="5110" y="5101"/>
                  </a:lnTo>
                  <a:lnTo>
                    <a:pt x="4688" y="8864"/>
                  </a:lnTo>
                  <a:moveTo>
                    <a:pt x="5641" y="8864"/>
                  </a:moveTo>
                  <a:lnTo>
                    <a:pt x="5250" y="5101"/>
                  </a:lnTo>
                  <a:lnTo>
                    <a:pt x="5641" y="1254"/>
                  </a:lnTo>
                  <a:lnTo>
                    <a:pt x="6063" y="5101"/>
                  </a:lnTo>
                  <a:lnTo>
                    <a:pt x="5641" y="8864"/>
                  </a:lnTo>
                  <a:moveTo>
                    <a:pt x="6610" y="8864"/>
                  </a:moveTo>
                  <a:lnTo>
                    <a:pt x="6203" y="5101"/>
                  </a:lnTo>
                  <a:lnTo>
                    <a:pt x="6610" y="1254"/>
                  </a:lnTo>
                  <a:lnTo>
                    <a:pt x="7032" y="5101"/>
                  </a:lnTo>
                  <a:lnTo>
                    <a:pt x="6610" y="8864"/>
                  </a:lnTo>
                  <a:moveTo>
                    <a:pt x="7563" y="8864"/>
                  </a:moveTo>
                  <a:lnTo>
                    <a:pt x="7172" y="5101"/>
                  </a:lnTo>
                  <a:lnTo>
                    <a:pt x="7563" y="1254"/>
                  </a:lnTo>
                  <a:lnTo>
                    <a:pt x="7985" y="5101"/>
                  </a:lnTo>
                  <a:lnTo>
                    <a:pt x="7563" y="8864"/>
                  </a:lnTo>
                  <a:moveTo>
                    <a:pt x="8532" y="8864"/>
                  </a:moveTo>
                  <a:lnTo>
                    <a:pt x="8126" y="5101"/>
                  </a:lnTo>
                  <a:lnTo>
                    <a:pt x="8532" y="1254"/>
                  </a:lnTo>
                  <a:lnTo>
                    <a:pt x="8954" y="5101"/>
                  </a:lnTo>
                  <a:lnTo>
                    <a:pt x="8532" y="8864"/>
                  </a:lnTo>
                  <a:moveTo>
                    <a:pt x="9516" y="8864"/>
                  </a:moveTo>
                  <a:lnTo>
                    <a:pt x="9094" y="5101"/>
                  </a:lnTo>
                  <a:lnTo>
                    <a:pt x="9516" y="1254"/>
                  </a:lnTo>
                  <a:lnTo>
                    <a:pt x="9907" y="5101"/>
                  </a:lnTo>
                  <a:lnTo>
                    <a:pt x="9516" y="8864"/>
                  </a:lnTo>
                  <a:moveTo>
                    <a:pt x="10470" y="8864"/>
                  </a:moveTo>
                  <a:lnTo>
                    <a:pt x="10048" y="5101"/>
                  </a:lnTo>
                  <a:lnTo>
                    <a:pt x="10470" y="1254"/>
                  </a:lnTo>
                  <a:lnTo>
                    <a:pt x="10876" y="5101"/>
                  </a:lnTo>
                  <a:lnTo>
                    <a:pt x="10470" y="8864"/>
                  </a:lnTo>
                  <a:moveTo>
                    <a:pt x="11438" y="8864"/>
                  </a:moveTo>
                  <a:lnTo>
                    <a:pt x="11017" y="5101"/>
                  </a:lnTo>
                  <a:lnTo>
                    <a:pt x="11438" y="1254"/>
                  </a:lnTo>
                  <a:lnTo>
                    <a:pt x="11829" y="5101"/>
                  </a:lnTo>
                  <a:lnTo>
                    <a:pt x="11438" y="8864"/>
                  </a:lnTo>
                  <a:moveTo>
                    <a:pt x="12392" y="8864"/>
                  </a:moveTo>
                  <a:lnTo>
                    <a:pt x="11970" y="5101"/>
                  </a:lnTo>
                  <a:lnTo>
                    <a:pt x="12392" y="1254"/>
                  </a:lnTo>
                  <a:lnTo>
                    <a:pt x="12798" y="5101"/>
                  </a:lnTo>
                  <a:lnTo>
                    <a:pt x="12392" y="8864"/>
                  </a:lnTo>
                  <a:moveTo>
                    <a:pt x="13361" y="8864"/>
                  </a:moveTo>
                  <a:lnTo>
                    <a:pt x="12939" y="5101"/>
                  </a:lnTo>
                  <a:lnTo>
                    <a:pt x="13361" y="1254"/>
                  </a:lnTo>
                  <a:lnTo>
                    <a:pt x="13751" y="5101"/>
                  </a:lnTo>
                  <a:lnTo>
                    <a:pt x="13361" y="8864"/>
                  </a:lnTo>
                  <a:moveTo>
                    <a:pt x="14314" y="8864"/>
                  </a:moveTo>
                  <a:lnTo>
                    <a:pt x="13892" y="5101"/>
                  </a:lnTo>
                  <a:lnTo>
                    <a:pt x="14314" y="1254"/>
                  </a:lnTo>
                  <a:lnTo>
                    <a:pt x="14736" y="5101"/>
                  </a:lnTo>
                  <a:lnTo>
                    <a:pt x="14314" y="8864"/>
                  </a:lnTo>
                  <a:moveTo>
                    <a:pt x="15283" y="8864"/>
                  </a:moveTo>
                  <a:lnTo>
                    <a:pt x="14876" y="5101"/>
                  </a:lnTo>
                  <a:lnTo>
                    <a:pt x="15283" y="1254"/>
                  </a:lnTo>
                  <a:lnTo>
                    <a:pt x="15705" y="5101"/>
                  </a:lnTo>
                  <a:lnTo>
                    <a:pt x="15283" y="8864"/>
                  </a:lnTo>
                  <a:moveTo>
                    <a:pt x="16236" y="8864"/>
                  </a:moveTo>
                  <a:lnTo>
                    <a:pt x="15845" y="5101"/>
                  </a:lnTo>
                  <a:lnTo>
                    <a:pt x="16236" y="1254"/>
                  </a:lnTo>
                  <a:lnTo>
                    <a:pt x="16658" y="5101"/>
                  </a:lnTo>
                  <a:lnTo>
                    <a:pt x="16236" y="8864"/>
                  </a:lnTo>
                  <a:moveTo>
                    <a:pt x="17205" y="8864"/>
                  </a:moveTo>
                  <a:lnTo>
                    <a:pt x="16799" y="5101"/>
                  </a:lnTo>
                  <a:lnTo>
                    <a:pt x="17205" y="1254"/>
                  </a:lnTo>
                  <a:lnTo>
                    <a:pt x="17627" y="5101"/>
                  </a:lnTo>
                  <a:lnTo>
                    <a:pt x="17205" y="8864"/>
                  </a:lnTo>
                  <a:moveTo>
                    <a:pt x="18158" y="8864"/>
                  </a:moveTo>
                  <a:lnTo>
                    <a:pt x="17767" y="5101"/>
                  </a:lnTo>
                  <a:lnTo>
                    <a:pt x="18158" y="1254"/>
                  </a:lnTo>
                  <a:lnTo>
                    <a:pt x="18580" y="5101"/>
                  </a:lnTo>
                  <a:lnTo>
                    <a:pt x="18158" y="8864"/>
                  </a:lnTo>
                  <a:moveTo>
                    <a:pt x="19127" y="8864"/>
                  </a:moveTo>
                  <a:lnTo>
                    <a:pt x="18721" y="5101"/>
                  </a:lnTo>
                  <a:lnTo>
                    <a:pt x="19127" y="1254"/>
                  </a:lnTo>
                  <a:lnTo>
                    <a:pt x="19549" y="5101"/>
                  </a:lnTo>
                  <a:lnTo>
                    <a:pt x="19127" y="8864"/>
                  </a:lnTo>
                  <a:moveTo>
                    <a:pt x="20080" y="8864"/>
                  </a:moveTo>
                  <a:lnTo>
                    <a:pt x="19690" y="5101"/>
                  </a:lnTo>
                  <a:lnTo>
                    <a:pt x="20080" y="1254"/>
                  </a:lnTo>
                  <a:lnTo>
                    <a:pt x="20502" y="5101"/>
                  </a:lnTo>
                  <a:lnTo>
                    <a:pt x="20080" y="8864"/>
                  </a:lnTo>
                  <a:moveTo>
                    <a:pt x="21065" y="8864"/>
                  </a:moveTo>
                  <a:lnTo>
                    <a:pt x="20643" y="5101"/>
                  </a:lnTo>
                  <a:lnTo>
                    <a:pt x="21065" y="1254"/>
                  </a:lnTo>
                  <a:lnTo>
                    <a:pt x="21471" y="5101"/>
                  </a:lnTo>
                  <a:lnTo>
                    <a:pt x="21065" y="8864"/>
                  </a:lnTo>
                  <a:moveTo>
                    <a:pt x="22034" y="8864"/>
                  </a:moveTo>
                  <a:lnTo>
                    <a:pt x="21612" y="5101"/>
                  </a:lnTo>
                  <a:lnTo>
                    <a:pt x="22034" y="1254"/>
                  </a:lnTo>
                  <a:lnTo>
                    <a:pt x="22424" y="5101"/>
                  </a:lnTo>
                  <a:lnTo>
                    <a:pt x="22034" y="8864"/>
                  </a:lnTo>
                  <a:moveTo>
                    <a:pt x="22987" y="8864"/>
                  </a:moveTo>
                  <a:lnTo>
                    <a:pt x="22565" y="5101"/>
                  </a:lnTo>
                  <a:lnTo>
                    <a:pt x="22987" y="1254"/>
                  </a:lnTo>
                  <a:lnTo>
                    <a:pt x="23393" y="5101"/>
                  </a:lnTo>
                  <a:lnTo>
                    <a:pt x="22987" y="8864"/>
                  </a:lnTo>
                  <a:moveTo>
                    <a:pt x="23956" y="8864"/>
                  </a:moveTo>
                  <a:lnTo>
                    <a:pt x="23534" y="5101"/>
                  </a:lnTo>
                  <a:lnTo>
                    <a:pt x="23956" y="1254"/>
                  </a:lnTo>
                  <a:lnTo>
                    <a:pt x="24346" y="5101"/>
                  </a:lnTo>
                  <a:lnTo>
                    <a:pt x="23956" y="8864"/>
                  </a:lnTo>
                  <a:moveTo>
                    <a:pt x="24909" y="8864"/>
                  </a:moveTo>
                  <a:lnTo>
                    <a:pt x="24487" y="5101"/>
                  </a:lnTo>
                  <a:lnTo>
                    <a:pt x="24909" y="1254"/>
                  </a:lnTo>
                  <a:lnTo>
                    <a:pt x="25315" y="5101"/>
                  </a:lnTo>
                  <a:lnTo>
                    <a:pt x="24909" y="8864"/>
                  </a:lnTo>
                  <a:moveTo>
                    <a:pt x="25878" y="8864"/>
                  </a:moveTo>
                  <a:lnTo>
                    <a:pt x="25456" y="5101"/>
                  </a:lnTo>
                  <a:lnTo>
                    <a:pt x="25878" y="1254"/>
                  </a:lnTo>
                  <a:lnTo>
                    <a:pt x="26300" y="5101"/>
                  </a:lnTo>
                  <a:lnTo>
                    <a:pt x="25878" y="8864"/>
                  </a:lnTo>
                  <a:moveTo>
                    <a:pt x="26831" y="8864"/>
                  </a:moveTo>
                  <a:lnTo>
                    <a:pt x="26440" y="5101"/>
                  </a:lnTo>
                  <a:lnTo>
                    <a:pt x="26831" y="1254"/>
                  </a:lnTo>
                  <a:lnTo>
                    <a:pt x="27253" y="5101"/>
                  </a:lnTo>
                  <a:lnTo>
                    <a:pt x="26831" y="8864"/>
                  </a:lnTo>
                  <a:moveTo>
                    <a:pt x="27800" y="8864"/>
                  </a:moveTo>
                  <a:lnTo>
                    <a:pt x="27394" y="5101"/>
                  </a:lnTo>
                  <a:lnTo>
                    <a:pt x="27800" y="1254"/>
                  </a:lnTo>
                  <a:lnTo>
                    <a:pt x="28222" y="5101"/>
                  </a:lnTo>
                  <a:lnTo>
                    <a:pt x="27800" y="8864"/>
                  </a:lnTo>
                  <a:moveTo>
                    <a:pt x="28753" y="8864"/>
                  </a:moveTo>
                  <a:lnTo>
                    <a:pt x="28363" y="5101"/>
                  </a:lnTo>
                  <a:lnTo>
                    <a:pt x="28753" y="1254"/>
                  </a:lnTo>
                  <a:lnTo>
                    <a:pt x="29175" y="5101"/>
                  </a:lnTo>
                  <a:lnTo>
                    <a:pt x="28753" y="8864"/>
                  </a:lnTo>
                  <a:moveTo>
                    <a:pt x="29722" y="8864"/>
                  </a:moveTo>
                  <a:lnTo>
                    <a:pt x="29316" y="5101"/>
                  </a:lnTo>
                  <a:lnTo>
                    <a:pt x="29722" y="1254"/>
                  </a:lnTo>
                  <a:lnTo>
                    <a:pt x="30144" y="5101"/>
                  </a:lnTo>
                  <a:lnTo>
                    <a:pt x="29722" y="8864"/>
                  </a:lnTo>
                  <a:moveTo>
                    <a:pt x="30675" y="8864"/>
                  </a:moveTo>
                  <a:lnTo>
                    <a:pt x="30285" y="5101"/>
                  </a:lnTo>
                  <a:lnTo>
                    <a:pt x="30675" y="1254"/>
                  </a:lnTo>
                  <a:lnTo>
                    <a:pt x="31097" y="5101"/>
                  </a:lnTo>
                  <a:lnTo>
                    <a:pt x="30675" y="8864"/>
                  </a:lnTo>
                  <a:moveTo>
                    <a:pt x="31644" y="8864"/>
                  </a:moveTo>
                  <a:lnTo>
                    <a:pt x="31238" y="5101"/>
                  </a:lnTo>
                  <a:lnTo>
                    <a:pt x="31644" y="1254"/>
                  </a:lnTo>
                  <a:lnTo>
                    <a:pt x="32066" y="5101"/>
                  </a:lnTo>
                  <a:lnTo>
                    <a:pt x="31644" y="8864"/>
                  </a:lnTo>
                  <a:moveTo>
                    <a:pt x="32629" y="8864"/>
                  </a:moveTo>
                  <a:lnTo>
                    <a:pt x="32207" y="5101"/>
                  </a:lnTo>
                  <a:lnTo>
                    <a:pt x="32629" y="1254"/>
                  </a:lnTo>
                  <a:lnTo>
                    <a:pt x="33019" y="5101"/>
                  </a:lnTo>
                  <a:lnTo>
                    <a:pt x="32629" y="8864"/>
                  </a:lnTo>
                  <a:moveTo>
                    <a:pt x="33582" y="8864"/>
                  </a:moveTo>
                  <a:lnTo>
                    <a:pt x="33160" y="5101"/>
                  </a:lnTo>
                  <a:lnTo>
                    <a:pt x="33582" y="1254"/>
                  </a:lnTo>
                  <a:lnTo>
                    <a:pt x="33988" y="5101"/>
                  </a:lnTo>
                  <a:lnTo>
                    <a:pt x="33582" y="8864"/>
                  </a:lnTo>
                  <a:moveTo>
                    <a:pt x="34551" y="8864"/>
                  </a:moveTo>
                  <a:lnTo>
                    <a:pt x="34129" y="5101"/>
                  </a:lnTo>
                  <a:lnTo>
                    <a:pt x="34551" y="1254"/>
                  </a:lnTo>
                  <a:lnTo>
                    <a:pt x="34942" y="5101"/>
                  </a:lnTo>
                  <a:lnTo>
                    <a:pt x="34551" y="8864"/>
                  </a:lnTo>
                  <a:moveTo>
                    <a:pt x="35504" y="8864"/>
                  </a:moveTo>
                  <a:lnTo>
                    <a:pt x="35082" y="5101"/>
                  </a:lnTo>
                  <a:lnTo>
                    <a:pt x="35504" y="1254"/>
                  </a:lnTo>
                  <a:lnTo>
                    <a:pt x="35910" y="5101"/>
                  </a:lnTo>
                  <a:lnTo>
                    <a:pt x="35504" y="8864"/>
                  </a:lnTo>
                  <a:moveTo>
                    <a:pt x="36473" y="8864"/>
                  </a:moveTo>
                  <a:lnTo>
                    <a:pt x="36051" y="5101"/>
                  </a:lnTo>
                  <a:lnTo>
                    <a:pt x="36473" y="1254"/>
                  </a:lnTo>
                  <a:lnTo>
                    <a:pt x="36864" y="5101"/>
                  </a:lnTo>
                  <a:lnTo>
                    <a:pt x="36473" y="8864"/>
                  </a:lnTo>
                  <a:moveTo>
                    <a:pt x="37426" y="8864"/>
                  </a:moveTo>
                  <a:lnTo>
                    <a:pt x="37004" y="5101"/>
                  </a:lnTo>
                  <a:lnTo>
                    <a:pt x="37426" y="1254"/>
                  </a:lnTo>
                  <a:lnTo>
                    <a:pt x="37848" y="5101"/>
                  </a:lnTo>
                  <a:lnTo>
                    <a:pt x="37426" y="8864"/>
                  </a:lnTo>
                  <a:moveTo>
                    <a:pt x="38395" y="8864"/>
                  </a:moveTo>
                  <a:lnTo>
                    <a:pt x="37989" y="5101"/>
                  </a:lnTo>
                  <a:lnTo>
                    <a:pt x="38395" y="1254"/>
                  </a:lnTo>
                  <a:lnTo>
                    <a:pt x="38817" y="5101"/>
                  </a:lnTo>
                  <a:lnTo>
                    <a:pt x="38395" y="8864"/>
                  </a:lnTo>
                  <a:moveTo>
                    <a:pt x="39348" y="8864"/>
                  </a:moveTo>
                  <a:lnTo>
                    <a:pt x="38958" y="5101"/>
                  </a:lnTo>
                  <a:lnTo>
                    <a:pt x="39348" y="1254"/>
                  </a:lnTo>
                  <a:lnTo>
                    <a:pt x="39770" y="5101"/>
                  </a:lnTo>
                  <a:lnTo>
                    <a:pt x="39348" y="8864"/>
                  </a:lnTo>
                  <a:moveTo>
                    <a:pt x="39489" y="0"/>
                  </a:moveTo>
                  <a:lnTo>
                    <a:pt x="39348" y="0"/>
                  </a:lnTo>
                  <a:lnTo>
                    <a:pt x="39348" y="0"/>
                  </a:lnTo>
                  <a:lnTo>
                    <a:pt x="39348" y="0"/>
                  </a:lnTo>
                  <a:lnTo>
                    <a:pt x="39208" y="0"/>
                  </a:lnTo>
                  <a:lnTo>
                    <a:pt x="39286" y="585"/>
                  </a:lnTo>
                  <a:lnTo>
                    <a:pt x="38880" y="4348"/>
                  </a:lnTo>
                  <a:lnTo>
                    <a:pt x="38458" y="585"/>
                  </a:lnTo>
                  <a:lnTo>
                    <a:pt x="38536" y="0"/>
                  </a:lnTo>
                  <a:lnTo>
                    <a:pt x="38395" y="0"/>
                  </a:lnTo>
                  <a:lnTo>
                    <a:pt x="38395" y="0"/>
                  </a:lnTo>
                  <a:lnTo>
                    <a:pt x="38395" y="0"/>
                  </a:lnTo>
                  <a:lnTo>
                    <a:pt x="38254" y="0"/>
                  </a:lnTo>
                  <a:lnTo>
                    <a:pt x="38317" y="585"/>
                  </a:lnTo>
                  <a:lnTo>
                    <a:pt x="37926" y="4348"/>
                  </a:lnTo>
                  <a:lnTo>
                    <a:pt x="37504" y="585"/>
                  </a:lnTo>
                  <a:lnTo>
                    <a:pt x="37567" y="0"/>
                  </a:lnTo>
                  <a:lnTo>
                    <a:pt x="37426" y="0"/>
                  </a:lnTo>
                  <a:lnTo>
                    <a:pt x="37426" y="0"/>
                  </a:lnTo>
                  <a:lnTo>
                    <a:pt x="37426" y="0"/>
                  </a:lnTo>
                  <a:lnTo>
                    <a:pt x="37286" y="0"/>
                  </a:lnTo>
                  <a:lnTo>
                    <a:pt x="37364" y="585"/>
                  </a:lnTo>
                  <a:lnTo>
                    <a:pt x="36942" y="4348"/>
                  </a:lnTo>
                  <a:lnTo>
                    <a:pt x="36536" y="585"/>
                  </a:lnTo>
                  <a:lnTo>
                    <a:pt x="36614" y="0"/>
                  </a:lnTo>
                  <a:lnTo>
                    <a:pt x="36473" y="0"/>
                  </a:lnTo>
                  <a:lnTo>
                    <a:pt x="36473" y="0"/>
                  </a:lnTo>
                  <a:lnTo>
                    <a:pt x="36473" y="0"/>
                  </a:lnTo>
                  <a:lnTo>
                    <a:pt x="36332" y="0"/>
                  </a:lnTo>
                  <a:lnTo>
                    <a:pt x="36395" y="585"/>
                  </a:lnTo>
                  <a:lnTo>
                    <a:pt x="35973" y="4348"/>
                  </a:lnTo>
                  <a:lnTo>
                    <a:pt x="35582" y="585"/>
                  </a:lnTo>
                  <a:lnTo>
                    <a:pt x="35645" y="0"/>
                  </a:lnTo>
                  <a:lnTo>
                    <a:pt x="35504" y="0"/>
                  </a:lnTo>
                  <a:lnTo>
                    <a:pt x="35504" y="0"/>
                  </a:lnTo>
                  <a:lnTo>
                    <a:pt x="35504" y="0"/>
                  </a:lnTo>
                  <a:lnTo>
                    <a:pt x="35363" y="0"/>
                  </a:lnTo>
                  <a:lnTo>
                    <a:pt x="35442" y="585"/>
                  </a:lnTo>
                  <a:lnTo>
                    <a:pt x="35020" y="4348"/>
                  </a:lnTo>
                  <a:lnTo>
                    <a:pt x="34613" y="585"/>
                  </a:lnTo>
                  <a:lnTo>
                    <a:pt x="34692" y="0"/>
                  </a:lnTo>
                  <a:lnTo>
                    <a:pt x="34551" y="0"/>
                  </a:lnTo>
                  <a:lnTo>
                    <a:pt x="34551" y="0"/>
                  </a:lnTo>
                  <a:lnTo>
                    <a:pt x="34551" y="0"/>
                  </a:lnTo>
                  <a:lnTo>
                    <a:pt x="34410" y="0"/>
                  </a:lnTo>
                  <a:lnTo>
                    <a:pt x="34473" y="585"/>
                  </a:lnTo>
                  <a:lnTo>
                    <a:pt x="34051" y="4348"/>
                  </a:lnTo>
                  <a:lnTo>
                    <a:pt x="33660" y="585"/>
                  </a:lnTo>
                  <a:lnTo>
                    <a:pt x="33723" y="0"/>
                  </a:lnTo>
                  <a:lnTo>
                    <a:pt x="33582" y="0"/>
                  </a:lnTo>
                  <a:lnTo>
                    <a:pt x="33582" y="0"/>
                  </a:lnTo>
                  <a:lnTo>
                    <a:pt x="33582" y="0"/>
                  </a:lnTo>
                  <a:lnTo>
                    <a:pt x="33441" y="0"/>
                  </a:lnTo>
                  <a:lnTo>
                    <a:pt x="33519" y="585"/>
                  </a:lnTo>
                  <a:lnTo>
                    <a:pt x="33098" y="4348"/>
                  </a:lnTo>
                  <a:lnTo>
                    <a:pt x="32691" y="585"/>
                  </a:lnTo>
                  <a:lnTo>
                    <a:pt x="32769" y="0"/>
                  </a:lnTo>
                  <a:lnTo>
                    <a:pt x="32629" y="0"/>
                  </a:lnTo>
                  <a:lnTo>
                    <a:pt x="32629" y="0"/>
                  </a:lnTo>
                  <a:lnTo>
                    <a:pt x="32629" y="0"/>
                  </a:lnTo>
                  <a:lnTo>
                    <a:pt x="32457" y="0"/>
                  </a:lnTo>
                  <a:lnTo>
                    <a:pt x="32551" y="585"/>
                  </a:lnTo>
                  <a:lnTo>
                    <a:pt x="32129" y="4348"/>
                  </a:lnTo>
                  <a:lnTo>
                    <a:pt x="31738" y="585"/>
                  </a:lnTo>
                  <a:lnTo>
                    <a:pt x="31801" y="0"/>
                  </a:lnTo>
                  <a:lnTo>
                    <a:pt x="31660" y="0"/>
                  </a:lnTo>
                  <a:lnTo>
                    <a:pt x="31644" y="0"/>
                  </a:lnTo>
                  <a:lnTo>
                    <a:pt x="31644" y="0"/>
                  </a:lnTo>
                  <a:lnTo>
                    <a:pt x="31504" y="0"/>
                  </a:lnTo>
                  <a:lnTo>
                    <a:pt x="31566" y="585"/>
                  </a:lnTo>
                  <a:lnTo>
                    <a:pt x="31175" y="4348"/>
                  </a:lnTo>
                  <a:lnTo>
                    <a:pt x="30754" y="585"/>
                  </a:lnTo>
                  <a:lnTo>
                    <a:pt x="30847" y="0"/>
                  </a:lnTo>
                  <a:lnTo>
                    <a:pt x="30675" y="0"/>
                  </a:lnTo>
                  <a:lnTo>
                    <a:pt x="30675" y="0"/>
                  </a:lnTo>
                  <a:lnTo>
                    <a:pt x="30675" y="0"/>
                  </a:lnTo>
                  <a:lnTo>
                    <a:pt x="30535" y="0"/>
                  </a:lnTo>
                  <a:lnTo>
                    <a:pt x="30613" y="585"/>
                  </a:lnTo>
                  <a:lnTo>
                    <a:pt x="30207" y="4348"/>
                  </a:lnTo>
                  <a:lnTo>
                    <a:pt x="29785" y="585"/>
                  </a:lnTo>
                  <a:lnTo>
                    <a:pt x="29863" y="0"/>
                  </a:lnTo>
                  <a:lnTo>
                    <a:pt x="29722" y="0"/>
                  </a:lnTo>
                  <a:lnTo>
                    <a:pt x="29722" y="0"/>
                  </a:lnTo>
                  <a:lnTo>
                    <a:pt x="29722" y="0"/>
                  </a:lnTo>
                  <a:lnTo>
                    <a:pt x="29581" y="0"/>
                  </a:lnTo>
                  <a:lnTo>
                    <a:pt x="29644" y="585"/>
                  </a:lnTo>
                  <a:lnTo>
                    <a:pt x="29253" y="4348"/>
                  </a:lnTo>
                  <a:lnTo>
                    <a:pt x="28831" y="585"/>
                  </a:lnTo>
                  <a:lnTo>
                    <a:pt x="28894" y="0"/>
                  </a:lnTo>
                  <a:lnTo>
                    <a:pt x="28753" y="0"/>
                  </a:lnTo>
                  <a:lnTo>
                    <a:pt x="28753" y="0"/>
                  </a:lnTo>
                  <a:lnTo>
                    <a:pt x="28753" y="0"/>
                  </a:lnTo>
                  <a:lnTo>
                    <a:pt x="28613" y="0"/>
                  </a:lnTo>
                  <a:lnTo>
                    <a:pt x="28691" y="585"/>
                  </a:lnTo>
                  <a:lnTo>
                    <a:pt x="28284" y="4348"/>
                  </a:lnTo>
                  <a:lnTo>
                    <a:pt x="27863" y="585"/>
                  </a:lnTo>
                  <a:lnTo>
                    <a:pt x="27941" y="0"/>
                  </a:lnTo>
                  <a:lnTo>
                    <a:pt x="27800" y="0"/>
                  </a:lnTo>
                  <a:lnTo>
                    <a:pt x="27800" y="0"/>
                  </a:lnTo>
                  <a:lnTo>
                    <a:pt x="27800" y="0"/>
                  </a:lnTo>
                  <a:lnTo>
                    <a:pt x="27659" y="0"/>
                  </a:lnTo>
                  <a:lnTo>
                    <a:pt x="27722" y="585"/>
                  </a:lnTo>
                  <a:lnTo>
                    <a:pt x="27331" y="4348"/>
                  </a:lnTo>
                  <a:lnTo>
                    <a:pt x="26909" y="585"/>
                  </a:lnTo>
                  <a:lnTo>
                    <a:pt x="26972" y="0"/>
                  </a:lnTo>
                  <a:lnTo>
                    <a:pt x="26831" y="0"/>
                  </a:lnTo>
                  <a:lnTo>
                    <a:pt x="26831" y="0"/>
                  </a:lnTo>
                  <a:lnTo>
                    <a:pt x="26831" y="0"/>
                  </a:lnTo>
                  <a:lnTo>
                    <a:pt x="26690" y="0"/>
                  </a:lnTo>
                  <a:lnTo>
                    <a:pt x="26769" y="585"/>
                  </a:lnTo>
                  <a:lnTo>
                    <a:pt x="26362" y="4348"/>
                  </a:lnTo>
                  <a:lnTo>
                    <a:pt x="25940" y="585"/>
                  </a:lnTo>
                  <a:lnTo>
                    <a:pt x="26019" y="0"/>
                  </a:lnTo>
                  <a:lnTo>
                    <a:pt x="25878" y="0"/>
                  </a:lnTo>
                  <a:lnTo>
                    <a:pt x="25878" y="0"/>
                  </a:lnTo>
                  <a:lnTo>
                    <a:pt x="25878" y="0"/>
                  </a:lnTo>
                  <a:lnTo>
                    <a:pt x="25737" y="0"/>
                  </a:lnTo>
                  <a:lnTo>
                    <a:pt x="25800" y="585"/>
                  </a:lnTo>
                  <a:lnTo>
                    <a:pt x="25378" y="4348"/>
                  </a:lnTo>
                  <a:lnTo>
                    <a:pt x="24987" y="585"/>
                  </a:lnTo>
                  <a:lnTo>
                    <a:pt x="25050" y="0"/>
                  </a:lnTo>
                  <a:lnTo>
                    <a:pt x="24909" y="0"/>
                  </a:lnTo>
                  <a:lnTo>
                    <a:pt x="24909" y="0"/>
                  </a:lnTo>
                  <a:lnTo>
                    <a:pt x="24909" y="0"/>
                  </a:lnTo>
                  <a:lnTo>
                    <a:pt x="24768" y="0"/>
                  </a:lnTo>
                  <a:lnTo>
                    <a:pt x="24846" y="585"/>
                  </a:lnTo>
                  <a:lnTo>
                    <a:pt x="24425" y="4348"/>
                  </a:lnTo>
                  <a:lnTo>
                    <a:pt x="24018" y="585"/>
                  </a:lnTo>
                  <a:lnTo>
                    <a:pt x="24096" y="0"/>
                  </a:lnTo>
                  <a:lnTo>
                    <a:pt x="23956" y="0"/>
                  </a:lnTo>
                  <a:lnTo>
                    <a:pt x="23956" y="0"/>
                  </a:lnTo>
                  <a:lnTo>
                    <a:pt x="23956" y="0"/>
                  </a:lnTo>
                  <a:lnTo>
                    <a:pt x="23815" y="0"/>
                  </a:lnTo>
                  <a:lnTo>
                    <a:pt x="23878" y="585"/>
                  </a:lnTo>
                  <a:lnTo>
                    <a:pt x="23456" y="4348"/>
                  </a:lnTo>
                  <a:lnTo>
                    <a:pt x="23065" y="585"/>
                  </a:lnTo>
                  <a:lnTo>
                    <a:pt x="23128" y="0"/>
                  </a:lnTo>
                  <a:lnTo>
                    <a:pt x="22987" y="0"/>
                  </a:lnTo>
                  <a:lnTo>
                    <a:pt x="22987" y="0"/>
                  </a:lnTo>
                  <a:lnTo>
                    <a:pt x="22987" y="0"/>
                  </a:lnTo>
                  <a:lnTo>
                    <a:pt x="22846" y="0"/>
                  </a:lnTo>
                  <a:lnTo>
                    <a:pt x="22924" y="585"/>
                  </a:lnTo>
                  <a:lnTo>
                    <a:pt x="22502" y="4348"/>
                  </a:lnTo>
                  <a:lnTo>
                    <a:pt x="22096" y="585"/>
                  </a:lnTo>
                  <a:lnTo>
                    <a:pt x="22174" y="0"/>
                  </a:lnTo>
                  <a:lnTo>
                    <a:pt x="22034" y="0"/>
                  </a:lnTo>
                  <a:lnTo>
                    <a:pt x="22034" y="0"/>
                  </a:lnTo>
                  <a:lnTo>
                    <a:pt x="22034" y="0"/>
                  </a:lnTo>
                  <a:lnTo>
                    <a:pt x="21893" y="0"/>
                  </a:lnTo>
                  <a:lnTo>
                    <a:pt x="21955" y="585"/>
                  </a:lnTo>
                  <a:lnTo>
                    <a:pt x="21534" y="4348"/>
                  </a:lnTo>
                  <a:lnTo>
                    <a:pt x="21143" y="585"/>
                  </a:lnTo>
                  <a:lnTo>
                    <a:pt x="21205" y="0"/>
                  </a:lnTo>
                  <a:lnTo>
                    <a:pt x="21065" y="0"/>
                  </a:lnTo>
                  <a:lnTo>
                    <a:pt x="21065" y="0"/>
                  </a:lnTo>
                  <a:lnTo>
                    <a:pt x="21065" y="0"/>
                  </a:lnTo>
                  <a:lnTo>
                    <a:pt x="20908" y="0"/>
                  </a:lnTo>
                  <a:lnTo>
                    <a:pt x="21002" y="585"/>
                  </a:lnTo>
                  <a:lnTo>
                    <a:pt x="20580" y="4348"/>
                  </a:lnTo>
                  <a:lnTo>
                    <a:pt x="20174" y="585"/>
                  </a:lnTo>
                  <a:lnTo>
                    <a:pt x="20252" y="0"/>
                  </a:lnTo>
                  <a:lnTo>
                    <a:pt x="20111" y="0"/>
                  </a:lnTo>
                  <a:lnTo>
                    <a:pt x="20080" y="0"/>
                  </a:lnTo>
                  <a:lnTo>
                    <a:pt x="20080" y="0"/>
                  </a:lnTo>
                  <a:lnTo>
                    <a:pt x="19940" y="0"/>
                  </a:lnTo>
                  <a:lnTo>
                    <a:pt x="20018" y="585"/>
                  </a:lnTo>
                  <a:lnTo>
                    <a:pt x="19611" y="4348"/>
                  </a:lnTo>
                  <a:lnTo>
                    <a:pt x="19189" y="585"/>
                  </a:lnTo>
                  <a:lnTo>
                    <a:pt x="19283" y="0"/>
                  </a:lnTo>
                  <a:lnTo>
                    <a:pt x="19127" y="0"/>
                  </a:lnTo>
                  <a:lnTo>
                    <a:pt x="19127" y="0"/>
                  </a:lnTo>
                  <a:lnTo>
                    <a:pt x="19127" y="0"/>
                  </a:lnTo>
                  <a:lnTo>
                    <a:pt x="18986" y="0"/>
                  </a:lnTo>
                  <a:lnTo>
                    <a:pt x="19049" y="585"/>
                  </a:lnTo>
                  <a:lnTo>
                    <a:pt x="18658" y="4348"/>
                  </a:lnTo>
                  <a:lnTo>
                    <a:pt x="18236" y="585"/>
                  </a:lnTo>
                  <a:lnTo>
                    <a:pt x="18299" y="0"/>
                  </a:lnTo>
                  <a:lnTo>
                    <a:pt x="18158" y="0"/>
                  </a:lnTo>
                  <a:lnTo>
                    <a:pt x="18158" y="0"/>
                  </a:lnTo>
                  <a:lnTo>
                    <a:pt x="18158" y="0"/>
                  </a:lnTo>
                  <a:lnTo>
                    <a:pt x="18017" y="0"/>
                  </a:lnTo>
                  <a:lnTo>
                    <a:pt x="18096" y="585"/>
                  </a:lnTo>
                  <a:lnTo>
                    <a:pt x="17689" y="4348"/>
                  </a:lnTo>
                  <a:lnTo>
                    <a:pt x="17267" y="585"/>
                  </a:lnTo>
                  <a:lnTo>
                    <a:pt x="17346" y="0"/>
                  </a:lnTo>
                  <a:lnTo>
                    <a:pt x="17205" y="0"/>
                  </a:lnTo>
                  <a:lnTo>
                    <a:pt x="17205" y="0"/>
                  </a:lnTo>
                  <a:lnTo>
                    <a:pt x="17205" y="0"/>
                  </a:lnTo>
                  <a:lnTo>
                    <a:pt x="17064" y="0"/>
                  </a:lnTo>
                  <a:lnTo>
                    <a:pt x="17127" y="585"/>
                  </a:lnTo>
                  <a:lnTo>
                    <a:pt x="16736" y="4348"/>
                  </a:lnTo>
                  <a:lnTo>
                    <a:pt x="16314" y="585"/>
                  </a:lnTo>
                  <a:lnTo>
                    <a:pt x="16377" y="0"/>
                  </a:lnTo>
                  <a:lnTo>
                    <a:pt x="16236" y="0"/>
                  </a:lnTo>
                  <a:lnTo>
                    <a:pt x="16236" y="0"/>
                  </a:lnTo>
                  <a:lnTo>
                    <a:pt x="16236" y="0"/>
                  </a:lnTo>
                  <a:lnTo>
                    <a:pt x="16095" y="0"/>
                  </a:lnTo>
                  <a:lnTo>
                    <a:pt x="16173" y="585"/>
                  </a:lnTo>
                  <a:lnTo>
                    <a:pt x="15767" y="4348"/>
                  </a:lnTo>
                  <a:lnTo>
                    <a:pt x="15345" y="585"/>
                  </a:lnTo>
                  <a:lnTo>
                    <a:pt x="15423" y="0"/>
                  </a:lnTo>
                  <a:lnTo>
                    <a:pt x="15283" y="0"/>
                  </a:lnTo>
                  <a:lnTo>
                    <a:pt x="15283" y="0"/>
                  </a:lnTo>
                  <a:lnTo>
                    <a:pt x="15283" y="0"/>
                  </a:lnTo>
                  <a:lnTo>
                    <a:pt x="15142" y="0"/>
                  </a:lnTo>
                  <a:lnTo>
                    <a:pt x="15205" y="585"/>
                  </a:lnTo>
                  <a:lnTo>
                    <a:pt x="14814" y="4348"/>
                  </a:lnTo>
                  <a:lnTo>
                    <a:pt x="14392" y="585"/>
                  </a:lnTo>
                  <a:lnTo>
                    <a:pt x="14455" y="0"/>
                  </a:lnTo>
                  <a:lnTo>
                    <a:pt x="14314" y="0"/>
                  </a:lnTo>
                  <a:lnTo>
                    <a:pt x="14314" y="0"/>
                  </a:lnTo>
                  <a:lnTo>
                    <a:pt x="14314" y="0"/>
                  </a:lnTo>
                  <a:lnTo>
                    <a:pt x="14173" y="0"/>
                  </a:lnTo>
                  <a:lnTo>
                    <a:pt x="14251" y="585"/>
                  </a:lnTo>
                  <a:lnTo>
                    <a:pt x="13829" y="4348"/>
                  </a:lnTo>
                  <a:lnTo>
                    <a:pt x="13423" y="585"/>
                  </a:lnTo>
                  <a:lnTo>
                    <a:pt x="13501" y="0"/>
                  </a:lnTo>
                  <a:lnTo>
                    <a:pt x="13361" y="0"/>
                  </a:lnTo>
                  <a:lnTo>
                    <a:pt x="13361" y="0"/>
                  </a:lnTo>
                  <a:lnTo>
                    <a:pt x="13361" y="0"/>
                  </a:lnTo>
                  <a:lnTo>
                    <a:pt x="13220" y="0"/>
                  </a:lnTo>
                  <a:lnTo>
                    <a:pt x="13282" y="585"/>
                  </a:lnTo>
                  <a:lnTo>
                    <a:pt x="12861" y="4348"/>
                  </a:lnTo>
                  <a:lnTo>
                    <a:pt x="12470" y="585"/>
                  </a:lnTo>
                  <a:lnTo>
                    <a:pt x="12532" y="0"/>
                  </a:lnTo>
                  <a:lnTo>
                    <a:pt x="12392" y="0"/>
                  </a:lnTo>
                  <a:lnTo>
                    <a:pt x="12392" y="0"/>
                  </a:lnTo>
                  <a:lnTo>
                    <a:pt x="12392" y="0"/>
                  </a:lnTo>
                  <a:lnTo>
                    <a:pt x="12251" y="0"/>
                  </a:lnTo>
                  <a:lnTo>
                    <a:pt x="12329" y="585"/>
                  </a:lnTo>
                  <a:lnTo>
                    <a:pt x="11907" y="4348"/>
                  </a:lnTo>
                  <a:lnTo>
                    <a:pt x="11501" y="585"/>
                  </a:lnTo>
                  <a:lnTo>
                    <a:pt x="11579" y="0"/>
                  </a:lnTo>
                  <a:lnTo>
                    <a:pt x="11438" y="0"/>
                  </a:lnTo>
                  <a:lnTo>
                    <a:pt x="11438" y="0"/>
                  </a:lnTo>
                  <a:lnTo>
                    <a:pt x="11438" y="0"/>
                  </a:lnTo>
                  <a:lnTo>
                    <a:pt x="11298" y="0"/>
                  </a:lnTo>
                  <a:lnTo>
                    <a:pt x="11360" y="585"/>
                  </a:lnTo>
                  <a:lnTo>
                    <a:pt x="10938" y="4348"/>
                  </a:lnTo>
                  <a:lnTo>
                    <a:pt x="10548" y="585"/>
                  </a:lnTo>
                  <a:lnTo>
                    <a:pt x="10610" y="0"/>
                  </a:lnTo>
                  <a:lnTo>
                    <a:pt x="10470" y="0"/>
                  </a:lnTo>
                  <a:lnTo>
                    <a:pt x="10470" y="0"/>
                  </a:lnTo>
                  <a:lnTo>
                    <a:pt x="10470" y="0"/>
                  </a:lnTo>
                  <a:lnTo>
                    <a:pt x="10329" y="0"/>
                  </a:lnTo>
                  <a:lnTo>
                    <a:pt x="10407" y="585"/>
                  </a:lnTo>
                  <a:lnTo>
                    <a:pt x="9985" y="4348"/>
                  </a:lnTo>
                  <a:lnTo>
                    <a:pt x="9579" y="585"/>
                  </a:lnTo>
                  <a:lnTo>
                    <a:pt x="9657" y="0"/>
                  </a:lnTo>
                  <a:lnTo>
                    <a:pt x="9516" y="0"/>
                  </a:lnTo>
                  <a:lnTo>
                    <a:pt x="9516" y="0"/>
                  </a:lnTo>
                  <a:lnTo>
                    <a:pt x="9516" y="0"/>
                  </a:lnTo>
                  <a:lnTo>
                    <a:pt x="9344" y="0"/>
                  </a:lnTo>
                  <a:lnTo>
                    <a:pt x="9438" y="585"/>
                  </a:lnTo>
                  <a:lnTo>
                    <a:pt x="9016" y="4348"/>
                  </a:lnTo>
                  <a:lnTo>
                    <a:pt x="8626" y="585"/>
                  </a:lnTo>
                  <a:lnTo>
                    <a:pt x="8688" y="0"/>
                  </a:lnTo>
                  <a:lnTo>
                    <a:pt x="8547" y="0"/>
                  </a:lnTo>
                  <a:lnTo>
                    <a:pt x="8532" y="0"/>
                  </a:lnTo>
                  <a:lnTo>
                    <a:pt x="8532" y="0"/>
                  </a:lnTo>
                  <a:lnTo>
                    <a:pt x="8391" y="0"/>
                  </a:lnTo>
                  <a:lnTo>
                    <a:pt x="8454" y="585"/>
                  </a:lnTo>
                  <a:lnTo>
                    <a:pt x="8063" y="4348"/>
                  </a:lnTo>
                  <a:lnTo>
                    <a:pt x="7641" y="585"/>
                  </a:lnTo>
                  <a:lnTo>
                    <a:pt x="7735" y="0"/>
                  </a:lnTo>
                  <a:lnTo>
                    <a:pt x="7563" y="0"/>
                  </a:lnTo>
                  <a:lnTo>
                    <a:pt x="7563" y="0"/>
                  </a:lnTo>
                  <a:lnTo>
                    <a:pt x="7563" y="0"/>
                  </a:lnTo>
                  <a:lnTo>
                    <a:pt x="7422" y="0"/>
                  </a:lnTo>
                  <a:lnTo>
                    <a:pt x="7500" y="585"/>
                  </a:lnTo>
                  <a:lnTo>
                    <a:pt x="7094" y="4348"/>
                  </a:lnTo>
                  <a:lnTo>
                    <a:pt x="6672" y="585"/>
                  </a:lnTo>
                  <a:lnTo>
                    <a:pt x="6750" y="0"/>
                  </a:lnTo>
                  <a:lnTo>
                    <a:pt x="6610" y="0"/>
                  </a:lnTo>
                  <a:lnTo>
                    <a:pt x="6610" y="0"/>
                  </a:lnTo>
                  <a:lnTo>
                    <a:pt x="6610" y="0"/>
                  </a:lnTo>
                  <a:lnTo>
                    <a:pt x="6469" y="0"/>
                  </a:lnTo>
                  <a:lnTo>
                    <a:pt x="6532" y="585"/>
                  </a:lnTo>
                  <a:lnTo>
                    <a:pt x="6141" y="4348"/>
                  </a:lnTo>
                  <a:lnTo>
                    <a:pt x="5719" y="585"/>
                  </a:lnTo>
                  <a:lnTo>
                    <a:pt x="5782" y="0"/>
                  </a:lnTo>
                  <a:lnTo>
                    <a:pt x="5641" y="0"/>
                  </a:lnTo>
                  <a:lnTo>
                    <a:pt x="5641" y="0"/>
                  </a:lnTo>
                  <a:lnTo>
                    <a:pt x="5641" y="0"/>
                  </a:lnTo>
                  <a:lnTo>
                    <a:pt x="5500" y="0"/>
                  </a:lnTo>
                  <a:lnTo>
                    <a:pt x="5578" y="585"/>
                  </a:lnTo>
                  <a:lnTo>
                    <a:pt x="5172" y="4348"/>
                  </a:lnTo>
                  <a:lnTo>
                    <a:pt x="4750" y="585"/>
                  </a:lnTo>
                  <a:lnTo>
                    <a:pt x="4828" y="0"/>
                  </a:lnTo>
                  <a:lnTo>
                    <a:pt x="4688" y="0"/>
                  </a:lnTo>
                  <a:lnTo>
                    <a:pt x="4688" y="0"/>
                  </a:lnTo>
                  <a:lnTo>
                    <a:pt x="4688" y="0"/>
                  </a:lnTo>
                  <a:lnTo>
                    <a:pt x="4547" y="0"/>
                  </a:lnTo>
                  <a:lnTo>
                    <a:pt x="4609" y="585"/>
                  </a:lnTo>
                  <a:lnTo>
                    <a:pt x="4219" y="4348"/>
                  </a:lnTo>
                  <a:lnTo>
                    <a:pt x="3797" y="585"/>
                  </a:lnTo>
                  <a:lnTo>
                    <a:pt x="3859" y="0"/>
                  </a:lnTo>
                  <a:lnTo>
                    <a:pt x="3719" y="0"/>
                  </a:lnTo>
                  <a:lnTo>
                    <a:pt x="3719" y="0"/>
                  </a:lnTo>
                  <a:lnTo>
                    <a:pt x="3719" y="0"/>
                  </a:lnTo>
                  <a:lnTo>
                    <a:pt x="3578" y="0"/>
                  </a:lnTo>
                  <a:lnTo>
                    <a:pt x="3656" y="585"/>
                  </a:lnTo>
                  <a:lnTo>
                    <a:pt x="3266" y="4348"/>
                  </a:lnTo>
                  <a:lnTo>
                    <a:pt x="2844" y="585"/>
                  </a:lnTo>
                  <a:lnTo>
                    <a:pt x="2906" y="0"/>
                  </a:lnTo>
                  <a:lnTo>
                    <a:pt x="2765" y="0"/>
                  </a:lnTo>
                  <a:lnTo>
                    <a:pt x="2765" y="0"/>
                  </a:lnTo>
                  <a:lnTo>
                    <a:pt x="2765" y="0"/>
                  </a:lnTo>
                  <a:lnTo>
                    <a:pt x="2625" y="0"/>
                  </a:lnTo>
                  <a:lnTo>
                    <a:pt x="2703" y="585"/>
                  </a:lnTo>
                  <a:lnTo>
                    <a:pt x="2281" y="4348"/>
                  </a:lnTo>
                  <a:lnTo>
                    <a:pt x="1875" y="585"/>
                  </a:lnTo>
                  <a:lnTo>
                    <a:pt x="1953" y="0"/>
                  </a:lnTo>
                  <a:lnTo>
                    <a:pt x="1812" y="0"/>
                  </a:lnTo>
                  <a:lnTo>
                    <a:pt x="1812" y="0"/>
                  </a:lnTo>
                  <a:lnTo>
                    <a:pt x="1812" y="0"/>
                  </a:lnTo>
                  <a:lnTo>
                    <a:pt x="1672" y="0"/>
                  </a:lnTo>
                  <a:lnTo>
                    <a:pt x="1734" y="585"/>
                  </a:lnTo>
                  <a:lnTo>
                    <a:pt x="1312" y="4348"/>
                  </a:lnTo>
                  <a:lnTo>
                    <a:pt x="921" y="585"/>
                  </a:lnTo>
                  <a:lnTo>
                    <a:pt x="984" y="0"/>
                  </a:lnTo>
                  <a:lnTo>
                    <a:pt x="843" y="0"/>
                  </a:lnTo>
                  <a:lnTo>
                    <a:pt x="843" y="0"/>
                  </a:lnTo>
                  <a:lnTo>
                    <a:pt x="843" y="0"/>
                  </a:lnTo>
                  <a:lnTo>
                    <a:pt x="703" y="0"/>
                  </a:lnTo>
                  <a:lnTo>
                    <a:pt x="781" y="585"/>
                  </a:lnTo>
                  <a:lnTo>
                    <a:pt x="359" y="4348"/>
                  </a:lnTo>
                  <a:lnTo>
                    <a:pt x="0" y="1003"/>
                  </a:lnTo>
                  <a:lnTo>
                    <a:pt x="0" y="2341"/>
                  </a:lnTo>
                  <a:lnTo>
                    <a:pt x="281" y="5101"/>
                  </a:lnTo>
                  <a:lnTo>
                    <a:pt x="0" y="7860"/>
                  </a:lnTo>
                  <a:lnTo>
                    <a:pt x="0" y="9114"/>
                  </a:lnTo>
                  <a:lnTo>
                    <a:pt x="359" y="5686"/>
                  </a:lnTo>
                  <a:lnTo>
                    <a:pt x="781" y="9449"/>
                  </a:lnTo>
                  <a:lnTo>
                    <a:pt x="359" y="13379"/>
                  </a:lnTo>
                  <a:lnTo>
                    <a:pt x="0" y="9867"/>
                  </a:lnTo>
                  <a:lnTo>
                    <a:pt x="0" y="11205"/>
                  </a:lnTo>
                  <a:lnTo>
                    <a:pt x="281" y="13965"/>
                  </a:lnTo>
                  <a:lnTo>
                    <a:pt x="0" y="16724"/>
                  </a:lnTo>
                  <a:lnTo>
                    <a:pt x="0" y="17979"/>
                  </a:lnTo>
                  <a:lnTo>
                    <a:pt x="359" y="14634"/>
                  </a:lnTo>
                  <a:lnTo>
                    <a:pt x="781" y="18397"/>
                  </a:lnTo>
                  <a:lnTo>
                    <a:pt x="359" y="22243"/>
                  </a:lnTo>
                  <a:lnTo>
                    <a:pt x="0" y="18898"/>
                  </a:lnTo>
                  <a:lnTo>
                    <a:pt x="0" y="20153"/>
                  </a:lnTo>
                  <a:lnTo>
                    <a:pt x="281" y="22912"/>
                  </a:lnTo>
                  <a:lnTo>
                    <a:pt x="0" y="25672"/>
                  </a:lnTo>
                  <a:lnTo>
                    <a:pt x="0" y="26843"/>
                  </a:lnTo>
                  <a:lnTo>
                    <a:pt x="359" y="23498"/>
                  </a:lnTo>
                  <a:lnTo>
                    <a:pt x="781" y="27344"/>
                  </a:lnTo>
                  <a:lnTo>
                    <a:pt x="359" y="31108"/>
                  </a:lnTo>
                  <a:lnTo>
                    <a:pt x="0" y="27763"/>
                  </a:lnTo>
                  <a:lnTo>
                    <a:pt x="0" y="29017"/>
                  </a:lnTo>
                  <a:lnTo>
                    <a:pt x="281" y="31777"/>
                  </a:lnTo>
                  <a:lnTo>
                    <a:pt x="0" y="34536"/>
                  </a:lnTo>
                  <a:lnTo>
                    <a:pt x="0" y="35874"/>
                  </a:lnTo>
                  <a:lnTo>
                    <a:pt x="359" y="32362"/>
                  </a:lnTo>
                  <a:lnTo>
                    <a:pt x="781" y="36292"/>
                  </a:lnTo>
                  <a:lnTo>
                    <a:pt x="359" y="40055"/>
                  </a:lnTo>
                  <a:lnTo>
                    <a:pt x="0" y="36627"/>
                  </a:lnTo>
                  <a:lnTo>
                    <a:pt x="0" y="37881"/>
                  </a:lnTo>
                  <a:lnTo>
                    <a:pt x="281" y="40641"/>
                  </a:lnTo>
                  <a:lnTo>
                    <a:pt x="0" y="43400"/>
                  </a:lnTo>
                  <a:lnTo>
                    <a:pt x="0" y="44822"/>
                  </a:lnTo>
                  <a:lnTo>
                    <a:pt x="359" y="41393"/>
                  </a:lnTo>
                  <a:lnTo>
                    <a:pt x="781" y="45156"/>
                  </a:lnTo>
                  <a:lnTo>
                    <a:pt x="359" y="48919"/>
                  </a:lnTo>
                  <a:lnTo>
                    <a:pt x="0" y="45574"/>
                  </a:lnTo>
                  <a:lnTo>
                    <a:pt x="0" y="46912"/>
                  </a:lnTo>
                  <a:lnTo>
                    <a:pt x="281" y="49672"/>
                  </a:lnTo>
                  <a:lnTo>
                    <a:pt x="0" y="52264"/>
                  </a:lnTo>
                  <a:lnTo>
                    <a:pt x="0" y="53686"/>
                  </a:lnTo>
                  <a:lnTo>
                    <a:pt x="359" y="50257"/>
                  </a:lnTo>
                  <a:lnTo>
                    <a:pt x="781" y="54020"/>
                  </a:lnTo>
                  <a:lnTo>
                    <a:pt x="359" y="57783"/>
                  </a:lnTo>
                  <a:lnTo>
                    <a:pt x="0" y="54439"/>
                  </a:lnTo>
                  <a:lnTo>
                    <a:pt x="0" y="55777"/>
                  </a:lnTo>
                  <a:lnTo>
                    <a:pt x="281" y="58536"/>
                  </a:lnTo>
                  <a:lnTo>
                    <a:pt x="0" y="61296"/>
                  </a:lnTo>
                  <a:lnTo>
                    <a:pt x="0" y="62550"/>
                  </a:lnTo>
                  <a:lnTo>
                    <a:pt x="359" y="59205"/>
                  </a:lnTo>
                  <a:lnTo>
                    <a:pt x="781" y="62968"/>
                  </a:lnTo>
                  <a:lnTo>
                    <a:pt x="359" y="66815"/>
                  </a:lnTo>
                  <a:lnTo>
                    <a:pt x="0" y="63303"/>
                  </a:lnTo>
                  <a:lnTo>
                    <a:pt x="0" y="64724"/>
                  </a:lnTo>
                  <a:lnTo>
                    <a:pt x="281" y="67484"/>
                  </a:lnTo>
                  <a:lnTo>
                    <a:pt x="0" y="70243"/>
                  </a:lnTo>
                  <a:lnTo>
                    <a:pt x="0" y="71414"/>
                  </a:lnTo>
                  <a:lnTo>
                    <a:pt x="359" y="68069"/>
                  </a:lnTo>
                  <a:lnTo>
                    <a:pt x="781" y="71832"/>
                  </a:lnTo>
                  <a:lnTo>
                    <a:pt x="359" y="75679"/>
                  </a:lnTo>
                  <a:lnTo>
                    <a:pt x="0" y="72334"/>
                  </a:lnTo>
                  <a:lnTo>
                    <a:pt x="0" y="73588"/>
                  </a:lnTo>
                  <a:lnTo>
                    <a:pt x="281" y="76348"/>
                  </a:lnTo>
                  <a:lnTo>
                    <a:pt x="0" y="79108"/>
                  </a:lnTo>
                  <a:lnTo>
                    <a:pt x="0" y="80362"/>
                  </a:lnTo>
                  <a:lnTo>
                    <a:pt x="359" y="76933"/>
                  </a:lnTo>
                  <a:lnTo>
                    <a:pt x="781" y="80864"/>
                  </a:lnTo>
                  <a:lnTo>
                    <a:pt x="359" y="84627"/>
                  </a:lnTo>
                  <a:lnTo>
                    <a:pt x="0" y="81198"/>
                  </a:lnTo>
                  <a:lnTo>
                    <a:pt x="0" y="82452"/>
                  </a:lnTo>
                  <a:lnTo>
                    <a:pt x="281" y="85212"/>
                  </a:lnTo>
                  <a:lnTo>
                    <a:pt x="0" y="87972"/>
                  </a:lnTo>
                  <a:lnTo>
                    <a:pt x="0" y="89393"/>
                  </a:lnTo>
                  <a:lnTo>
                    <a:pt x="359" y="85881"/>
                  </a:lnTo>
                  <a:lnTo>
                    <a:pt x="781" y="89728"/>
                  </a:lnTo>
                  <a:lnTo>
                    <a:pt x="359" y="93491"/>
                  </a:lnTo>
                  <a:lnTo>
                    <a:pt x="0" y="90146"/>
                  </a:lnTo>
                  <a:lnTo>
                    <a:pt x="0" y="91400"/>
                  </a:lnTo>
                  <a:lnTo>
                    <a:pt x="281" y="94076"/>
                  </a:lnTo>
                  <a:lnTo>
                    <a:pt x="0" y="96836"/>
                  </a:lnTo>
                  <a:lnTo>
                    <a:pt x="0" y="98257"/>
                  </a:lnTo>
                  <a:lnTo>
                    <a:pt x="359" y="94829"/>
                  </a:lnTo>
                  <a:lnTo>
                    <a:pt x="781" y="98592"/>
                  </a:lnTo>
                  <a:lnTo>
                    <a:pt x="359" y="102355"/>
                  </a:lnTo>
                  <a:lnTo>
                    <a:pt x="0" y="99010"/>
                  </a:lnTo>
                  <a:lnTo>
                    <a:pt x="0" y="100348"/>
                  </a:lnTo>
                  <a:lnTo>
                    <a:pt x="281" y="103108"/>
                  </a:lnTo>
                  <a:lnTo>
                    <a:pt x="0" y="105867"/>
                  </a:lnTo>
                  <a:lnTo>
                    <a:pt x="0" y="107121"/>
                  </a:lnTo>
                  <a:lnTo>
                    <a:pt x="359" y="103777"/>
                  </a:lnTo>
                  <a:lnTo>
                    <a:pt x="781" y="107540"/>
                  </a:lnTo>
                  <a:lnTo>
                    <a:pt x="359" y="111303"/>
                  </a:lnTo>
                  <a:lnTo>
                    <a:pt x="0" y="107874"/>
                  </a:lnTo>
                  <a:lnTo>
                    <a:pt x="0" y="109296"/>
                  </a:lnTo>
                  <a:lnTo>
                    <a:pt x="281" y="112055"/>
                  </a:lnTo>
                  <a:lnTo>
                    <a:pt x="0" y="114815"/>
                  </a:lnTo>
                  <a:lnTo>
                    <a:pt x="0" y="116069"/>
                  </a:lnTo>
                  <a:lnTo>
                    <a:pt x="359" y="112641"/>
                  </a:lnTo>
                  <a:lnTo>
                    <a:pt x="781" y="116404"/>
                  </a:lnTo>
                  <a:lnTo>
                    <a:pt x="375" y="120000"/>
                  </a:lnTo>
                  <a:lnTo>
                    <a:pt x="515" y="120000"/>
                  </a:lnTo>
                  <a:lnTo>
                    <a:pt x="843" y="117156"/>
                  </a:lnTo>
                  <a:lnTo>
                    <a:pt x="1156" y="120000"/>
                  </a:lnTo>
                  <a:lnTo>
                    <a:pt x="1297" y="120000"/>
                  </a:lnTo>
                  <a:lnTo>
                    <a:pt x="921" y="116404"/>
                  </a:lnTo>
                  <a:lnTo>
                    <a:pt x="1312" y="112641"/>
                  </a:lnTo>
                  <a:lnTo>
                    <a:pt x="1734" y="116404"/>
                  </a:lnTo>
                  <a:lnTo>
                    <a:pt x="1359" y="120000"/>
                  </a:lnTo>
                  <a:lnTo>
                    <a:pt x="1500" y="120000"/>
                  </a:lnTo>
                  <a:lnTo>
                    <a:pt x="1812" y="117156"/>
                  </a:lnTo>
                  <a:lnTo>
                    <a:pt x="2109" y="120000"/>
                  </a:lnTo>
                  <a:lnTo>
                    <a:pt x="2250" y="120000"/>
                  </a:lnTo>
                  <a:lnTo>
                    <a:pt x="1875" y="116404"/>
                  </a:lnTo>
                  <a:lnTo>
                    <a:pt x="2281" y="112641"/>
                  </a:lnTo>
                  <a:lnTo>
                    <a:pt x="2703" y="116404"/>
                  </a:lnTo>
                  <a:lnTo>
                    <a:pt x="2328" y="120000"/>
                  </a:lnTo>
                  <a:lnTo>
                    <a:pt x="2469" y="120000"/>
                  </a:lnTo>
                  <a:lnTo>
                    <a:pt x="2765" y="117156"/>
                  </a:lnTo>
                  <a:lnTo>
                    <a:pt x="3078" y="120000"/>
                  </a:lnTo>
                  <a:lnTo>
                    <a:pt x="3219" y="120000"/>
                  </a:lnTo>
                  <a:lnTo>
                    <a:pt x="2844" y="116404"/>
                  </a:lnTo>
                  <a:lnTo>
                    <a:pt x="3266" y="112641"/>
                  </a:lnTo>
                  <a:lnTo>
                    <a:pt x="3656" y="116404"/>
                  </a:lnTo>
                  <a:lnTo>
                    <a:pt x="3281" y="120000"/>
                  </a:lnTo>
                  <a:lnTo>
                    <a:pt x="3422" y="120000"/>
                  </a:lnTo>
                  <a:lnTo>
                    <a:pt x="3719" y="117156"/>
                  </a:lnTo>
                  <a:lnTo>
                    <a:pt x="4031" y="120000"/>
                  </a:lnTo>
                  <a:lnTo>
                    <a:pt x="4172" y="120000"/>
                  </a:lnTo>
                  <a:lnTo>
                    <a:pt x="3797" y="116404"/>
                  </a:lnTo>
                  <a:lnTo>
                    <a:pt x="4219" y="112641"/>
                  </a:lnTo>
                  <a:lnTo>
                    <a:pt x="4609" y="116404"/>
                  </a:lnTo>
                  <a:lnTo>
                    <a:pt x="4234" y="120000"/>
                  </a:lnTo>
                  <a:lnTo>
                    <a:pt x="4375" y="120000"/>
                  </a:lnTo>
                  <a:lnTo>
                    <a:pt x="4688" y="117156"/>
                  </a:lnTo>
                  <a:lnTo>
                    <a:pt x="4985" y="120000"/>
                  </a:lnTo>
                  <a:lnTo>
                    <a:pt x="5156" y="120000"/>
                  </a:lnTo>
                  <a:lnTo>
                    <a:pt x="4750" y="116404"/>
                  </a:lnTo>
                  <a:lnTo>
                    <a:pt x="5172" y="112641"/>
                  </a:lnTo>
                  <a:lnTo>
                    <a:pt x="5578" y="116404"/>
                  </a:lnTo>
                  <a:lnTo>
                    <a:pt x="5203" y="120000"/>
                  </a:lnTo>
                  <a:lnTo>
                    <a:pt x="5344" y="120000"/>
                  </a:lnTo>
                  <a:lnTo>
                    <a:pt x="5641" y="117156"/>
                  </a:lnTo>
                  <a:lnTo>
                    <a:pt x="5969" y="120000"/>
                  </a:lnTo>
                  <a:lnTo>
                    <a:pt x="6110" y="120000"/>
                  </a:lnTo>
                  <a:lnTo>
                    <a:pt x="5719" y="116404"/>
                  </a:lnTo>
                  <a:lnTo>
                    <a:pt x="6141" y="112641"/>
                  </a:lnTo>
                  <a:lnTo>
                    <a:pt x="6532" y="116404"/>
                  </a:lnTo>
                  <a:lnTo>
                    <a:pt x="6157" y="120000"/>
                  </a:lnTo>
                  <a:lnTo>
                    <a:pt x="6297" y="120000"/>
                  </a:lnTo>
                  <a:lnTo>
                    <a:pt x="6610" y="117156"/>
                  </a:lnTo>
                  <a:lnTo>
                    <a:pt x="6938" y="120000"/>
                  </a:lnTo>
                  <a:lnTo>
                    <a:pt x="7079" y="120000"/>
                  </a:lnTo>
                  <a:lnTo>
                    <a:pt x="6672" y="116404"/>
                  </a:lnTo>
                  <a:lnTo>
                    <a:pt x="7094" y="112641"/>
                  </a:lnTo>
                  <a:lnTo>
                    <a:pt x="7500" y="116404"/>
                  </a:lnTo>
                  <a:lnTo>
                    <a:pt x="7125" y="120000"/>
                  </a:lnTo>
                  <a:lnTo>
                    <a:pt x="7266" y="120000"/>
                  </a:lnTo>
                  <a:lnTo>
                    <a:pt x="7563" y="117156"/>
                  </a:lnTo>
                  <a:lnTo>
                    <a:pt x="7891" y="120000"/>
                  </a:lnTo>
                  <a:lnTo>
                    <a:pt x="8032" y="120000"/>
                  </a:lnTo>
                  <a:lnTo>
                    <a:pt x="7641" y="116404"/>
                  </a:lnTo>
                  <a:lnTo>
                    <a:pt x="8063" y="112641"/>
                  </a:lnTo>
                  <a:lnTo>
                    <a:pt x="8454" y="116404"/>
                  </a:lnTo>
                  <a:lnTo>
                    <a:pt x="8079" y="120000"/>
                  </a:lnTo>
                  <a:lnTo>
                    <a:pt x="8219" y="120000"/>
                  </a:lnTo>
                  <a:lnTo>
                    <a:pt x="8532" y="117156"/>
                  </a:lnTo>
                  <a:lnTo>
                    <a:pt x="8860" y="120000"/>
                  </a:lnTo>
                  <a:lnTo>
                    <a:pt x="9001" y="120000"/>
                  </a:lnTo>
                  <a:lnTo>
                    <a:pt x="8626" y="116404"/>
                  </a:lnTo>
                  <a:lnTo>
                    <a:pt x="9016" y="112641"/>
                  </a:lnTo>
                  <a:lnTo>
                    <a:pt x="9438" y="116404"/>
                  </a:lnTo>
                  <a:lnTo>
                    <a:pt x="9048" y="120000"/>
                  </a:lnTo>
                  <a:lnTo>
                    <a:pt x="9188" y="120000"/>
                  </a:lnTo>
                  <a:lnTo>
                    <a:pt x="9516" y="117156"/>
                  </a:lnTo>
                  <a:lnTo>
                    <a:pt x="9813" y="120000"/>
                  </a:lnTo>
                  <a:lnTo>
                    <a:pt x="9954" y="120000"/>
                  </a:lnTo>
                  <a:lnTo>
                    <a:pt x="9579" y="116404"/>
                  </a:lnTo>
                  <a:lnTo>
                    <a:pt x="9985" y="112641"/>
                  </a:lnTo>
                  <a:lnTo>
                    <a:pt x="10407" y="116404"/>
                  </a:lnTo>
                  <a:lnTo>
                    <a:pt x="10001" y="120000"/>
                  </a:lnTo>
                  <a:lnTo>
                    <a:pt x="10141" y="120000"/>
                  </a:lnTo>
                  <a:lnTo>
                    <a:pt x="10470" y="117156"/>
                  </a:lnTo>
                  <a:lnTo>
                    <a:pt x="10782" y="120000"/>
                  </a:lnTo>
                  <a:lnTo>
                    <a:pt x="10923" y="120000"/>
                  </a:lnTo>
                  <a:lnTo>
                    <a:pt x="10548" y="116404"/>
                  </a:lnTo>
                  <a:lnTo>
                    <a:pt x="10938" y="112641"/>
                  </a:lnTo>
                  <a:lnTo>
                    <a:pt x="11360" y="116404"/>
                  </a:lnTo>
                  <a:lnTo>
                    <a:pt x="10970" y="120000"/>
                  </a:lnTo>
                  <a:lnTo>
                    <a:pt x="11110" y="120000"/>
                  </a:lnTo>
                  <a:lnTo>
                    <a:pt x="11438" y="117156"/>
                  </a:lnTo>
                  <a:lnTo>
                    <a:pt x="11735" y="120000"/>
                  </a:lnTo>
                  <a:lnTo>
                    <a:pt x="11876" y="120000"/>
                  </a:lnTo>
                  <a:lnTo>
                    <a:pt x="11501" y="116404"/>
                  </a:lnTo>
                  <a:lnTo>
                    <a:pt x="11907" y="112641"/>
                  </a:lnTo>
                  <a:lnTo>
                    <a:pt x="12329" y="116404"/>
                  </a:lnTo>
                  <a:lnTo>
                    <a:pt x="11923" y="120000"/>
                  </a:lnTo>
                  <a:lnTo>
                    <a:pt x="12064" y="120000"/>
                  </a:lnTo>
                  <a:lnTo>
                    <a:pt x="12392" y="117156"/>
                  </a:lnTo>
                  <a:lnTo>
                    <a:pt x="12704" y="120000"/>
                  </a:lnTo>
                  <a:lnTo>
                    <a:pt x="12845" y="120000"/>
                  </a:lnTo>
                  <a:lnTo>
                    <a:pt x="12470" y="116404"/>
                  </a:lnTo>
                  <a:lnTo>
                    <a:pt x="12861" y="112641"/>
                  </a:lnTo>
                  <a:lnTo>
                    <a:pt x="13282" y="116404"/>
                  </a:lnTo>
                  <a:lnTo>
                    <a:pt x="12907" y="120000"/>
                  </a:lnTo>
                  <a:lnTo>
                    <a:pt x="13048" y="120000"/>
                  </a:lnTo>
                  <a:lnTo>
                    <a:pt x="13361" y="117156"/>
                  </a:lnTo>
                  <a:lnTo>
                    <a:pt x="13658" y="120000"/>
                  </a:lnTo>
                  <a:lnTo>
                    <a:pt x="13798" y="120000"/>
                  </a:lnTo>
                  <a:lnTo>
                    <a:pt x="13423" y="116404"/>
                  </a:lnTo>
                  <a:lnTo>
                    <a:pt x="13829" y="112641"/>
                  </a:lnTo>
                  <a:lnTo>
                    <a:pt x="14251" y="116404"/>
                  </a:lnTo>
                  <a:lnTo>
                    <a:pt x="13876" y="120000"/>
                  </a:lnTo>
                  <a:lnTo>
                    <a:pt x="14017" y="120000"/>
                  </a:lnTo>
                  <a:lnTo>
                    <a:pt x="14314" y="117156"/>
                  </a:lnTo>
                  <a:lnTo>
                    <a:pt x="14626" y="120000"/>
                  </a:lnTo>
                  <a:lnTo>
                    <a:pt x="14767" y="120000"/>
                  </a:lnTo>
                  <a:lnTo>
                    <a:pt x="14392" y="116404"/>
                  </a:lnTo>
                  <a:lnTo>
                    <a:pt x="14814" y="112641"/>
                  </a:lnTo>
                  <a:lnTo>
                    <a:pt x="15205" y="116404"/>
                  </a:lnTo>
                  <a:lnTo>
                    <a:pt x="14830" y="120000"/>
                  </a:lnTo>
                  <a:lnTo>
                    <a:pt x="14970" y="120000"/>
                  </a:lnTo>
                  <a:lnTo>
                    <a:pt x="15283" y="117156"/>
                  </a:lnTo>
                  <a:lnTo>
                    <a:pt x="15580" y="120000"/>
                  </a:lnTo>
                  <a:lnTo>
                    <a:pt x="15720" y="120000"/>
                  </a:lnTo>
                  <a:lnTo>
                    <a:pt x="15345" y="116404"/>
                  </a:lnTo>
                  <a:lnTo>
                    <a:pt x="15767" y="112641"/>
                  </a:lnTo>
                  <a:lnTo>
                    <a:pt x="16173" y="116404"/>
                  </a:lnTo>
                  <a:lnTo>
                    <a:pt x="15798" y="120000"/>
                  </a:lnTo>
                  <a:lnTo>
                    <a:pt x="15939" y="120000"/>
                  </a:lnTo>
                  <a:lnTo>
                    <a:pt x="16236" y="117156"/>
                  </a:lnTo>
                  <a:lnTo>
                    <a:pt x="16549" y="120000"/>
                  </a:lnTo>
                  <a:lnTo>
                    <a:pt x="16705" y="120000"/>
                  </a:lnTo>
                  <a:lnTo>
                    <a:pt x="16314" y="116404"/>
                  </a:lnTo>
                  <a:lnTo>
                    <a:pt x="16736" y="112641"/>
                  </a:lnTo>
                  <a:lnTo>
                    <a:pt x="17127" y="116404"/>
                  </a:lnTo>
                  <a:lnTo>
                    <a:pt x="16752" y="120000"/>
                  </a:lnTo>
                  <a:lnTo>
                    <a:pt x="16892" y="120000"/>
                  </a:lnTo>
                  <a:lnTo>
                    <a:pt x="17205" y="117156"/>
                  </a:lnTo>
                  <a:lnTo>
                    <a:pt x="17533" y="120000"/>
                  </a:lnTo>
                  <a:lnTo>
                    <a:pt x="17674" y="120000"/>
                  </a:lnTo>
                  <a:lnTo>
                    <a:pt x="17267" y="116404"/>
                  </a:lnTo>
                  <a:lnTo>
                    <a:pt x="17689" y="112641"/>
                  </a:lnTo>
                  <a:lnTo>
                    <a:pt x="18096" y="116404"/>
                  </a:lnTo>
                  <a:lnTo>
                    <a:pt x="17721" y="120000"/>
                  </a:lnTo>
                  <a:lnTo>
                    <a:pt x="17861" y="120000"/>
                  </a:lnTo>
                  <a:lnTo>
                    <a:pt x="18158" y="117156"/>
                  </a:lnTo>
                  <a:lnTo>
                    <a:pt x="18486" y="120000"/>
                  </a:lnTo>
                  <a:lnTo>
                    <a:pt x="18627" y="120000"/>
                  </a:lnTo>
                  <a:lnTo>
                    <a:pt x="18236" y="116404"/>
                  </a:lnTo>
                  <a:lnTo>
                    <a:pt x="18658" y="112641"/>
                  </a:lnTo>
                  <a:lnTo>
                    <a:pt x="19049" y="116404"/>
                  </a:lnTo>
                  <a:lnTo>
                    <a:pt x="18674" y="120000"/>
                  </a:lnTo>
                  <a:lnTo>
                    <a:pt x="18814" y="120000"/>
                  </a:lnTo>
                  <a:lnTo>
                    <a:pt x="19127" y="117156"/>
                  </a:lnTo>
                  <a:lnTo>
                    <a:pt x="19455" y="120000"/>
                  </a:lnTo>
                  <a:lnTo>
                    <a:pt x="19596" y="120000"/>
                  </a:lnTo>
                  <a:lnTo>
                    <a:pt x="19189" y="116404"/>
                  </a:lnTo>
                  <a:lnTo>
                    <a:pt x="19611" y="112641"/>
                  </a:lnTo>
                  <a:lnTo>
                    <a:pt x="20018" y="116404"/>
                  </a:lnTo>
                  <a:lnTo>
                    <a:pt x="19643" y="120000"/>
                  </a:lnTo>
                  <a:lnTo>
                    <a:pt x="19783" y="120000"/>
                  </a:lnTo>
                  <a:lnTo>
                    <a:pt x="20080" y="117156"/>
                  </a:lnTo>
                  <a:lnTo>
                    <a:pt x="20408" y="120000"/>
                  </a:lnTo>
                  <a:lnTo>
                    <a:pt x="20549" y="120000"/>
                  </a:lnTo>
                  <a:lnTo>
                    <a:pt x="20174" y="116404"/>
                  </a:lnTo>
                  <a:lnTo>
                    <a:pt x="20580" y="112641"/>
                  </a:lnTo>
                  <a:lnTo>
                    <a:pt x="21002" y="116404"/>
                  </a:lnTo>
                  <a:lnTo>
                    <a:pt x="20596" y="120000"/>
                  </a:lnTo>
                  <a:lnTo>
                    <a:pt x="20737" y="120000"/>
                  </a:lnTo>
                  <a:lnTo>
                    <a:pt x="21065" y="117156"/>
                  </a:lnTo>
                  <a:lnTo>
                    <a:pt x="21377" y="120000"/>
                  </a:lnTo>
                  <a:lnTo>
                    <a:pt x="21518" y="120000"/>
                  </a:lnTo>
                  <a:lnTo>
                    <a:pt x="21143" y="116404"/>
                  </a:lnTo>
                  <a:lnTo>
                    <a:pt x="21534" y="112641"/>
                  </a:lnTo>
                  <a:lnTo>
                    <a:pt x="21955" y="116404"/>
                  </a:lnTo>
                  <a:lnTo>
                    <a:pt x="21565" y="120000"/>
                  </a:lnTo>
                  <a:lnTo>
                    <a:pt x="21705" y="120000"/>
                  </a:lnTo>
                  <a:lnTo>
                    <a:pt x="22034" y="117156"/>
                  </a:lnTo>
                  <a:lnTo>
                    <a:pt x="22331" y="120000"/>
                  </a:lnTo>
                  <a:lnTo>
                    <a:pt x="22471" y="120000"/>
                  </a:lnTo>
                  <a:lnTo>
                    <a:pt x="22096" y="116404"/>
                  </a:lnTo>
                  <a:lnTo>
                    <a:pt x="22502" y="112641"/>
                  </a:lnTo>
                  <a:lnTo>
                    <a:pt x="22924" y="116404"/>
                  </a:lnTo>
                  <a:lnTo>
                    <a:pt x="22518" y="120000"/>
                  </a:lnTo>
                  <a:lnTo>
                    <a:pt x="22659" y="120000"/>
                  </a:lnTo>
                  <a:lnTo>
                    <a:pt x="22987" y="117156"/>
                  </a:lnTo>
                  <a:lnTo>
                    <a:pt x="23299" y="120000"/>
                  </a:lnTo>
                  <a:lnTo>
                    <a:pt x="23440" y="120000"/>
                  </a:lnTo>
                  <a:lnTo>
                    <a:pt x="23065" y="116404"/>
                  </a:lnTo>
                  <a:lnTo>
                    <a:pt x="23456" y="112641"/>
                  </a:lnTo>
                  <a:lnTo>
                    <a:pt x="23878" y="116404"/>
                  </a:lnTo>
                  <a:lnTo>
                    <a:pt x="23487" y="120000"/>
                  </a:lnTo>
                  <a:lnTo>
                    <a:pt x="23628" y="120000"/>
                  </a:lnTo>
                  <a:lnTo>
                    <a:pt x="23956" y="117156"/>
                  </a:lnTo>
                  <a:lnTo>
                    <a:pt x="24253" y="120000"/>
                  </a:lnTo>
                  <a:lnTo>
                    <a:pt x="24393" y="120000"/>
                  </a:lnTo>
                  <a:lnTo>
                    <a:pt x="24018" y="116404"/>
                  </a:lnTo>
                  <a:lnTo>
                    <a:pt x="24425" y="112641"/>
                  </a:lnTo>
                  <a:lnTo>
                    <a:pt x="24846" y="116404"/>
                  </a:lnTo>
                  <a:lnTo>
                    <a:pt x="24471" y="120000"/>
                  </a:lnTo>
                  <a:lnTo>
                    <a:pt x="24612" y="120000"/>
                  </a:lnTo>
                  <a:lnTo>
                    <a:pt x="24909" y="117156"/>
                  </a:lnTo>
                  <a:lnTo>
                    <a:pt x="25222" y="120000"/>
                  </a:lnTo>
                  <a:lnTo>
                    <a:pt x="25362" y="120000"/>
                  </a:lnTo>
                  <a:lnTo>
                    <a:pt x="24987" y="116404"/>
                  </a:lnTo>
                  <a:lnTo>
                    <a:pt x="25378" y="112641"/>
                  </a:lnTo>
                  <a:lnTo>
                    <a:pt x="25800" y="116404"/>
                  </a:lnTo>
                  <a:lnTo>
                    <a:pt x="25425" y="120000"/>
                  </a:lnTo>
                  <a:lnTo>
                    <a:pt x="25565" y="120000"/>
                  </a:lnTo>
                  <a:lnTo>
                    <a:pt x="25878" y="117156"/>
                  </a:lnTo>
                  <a:lnTo>
                    <a:pt x="26175" y="120000"/>
                  </a:lnTo>
                  <a:lnTo>
                    <a:pt x="26315" y="120000"/>
                  </a:lnTo>
                  <a:lnTo>
                    <a:pt x="25940" y="116404"/>
                  </a:lnTo>
                  <a:lnTo>
                    <a:pt x="26362" y="112641"/>
                  </a:lnTo>
                  <a:lnTo>
                    <a:pt x="26769" y="116404"/>
                  </a:lnTo>
                  <a:lnTo>
                    <a:pt x="26394" y="120000"/>
                  </a:lnTo>
                  <a:lnTo>
                    <a:pt x="26534" y="120000"/>
                  </a:lnTo>
                  <a:lnTo>
                    <a:pt x="26831" y="117156"/>
                  </a:lnTo>
                  <a:lnTo>
                    <a:pt x="27144" y="120000"/>
                  </a:lnTo>
                  <a:lnTo>
                    <a:pt x="27284" y="120000"/>
                  </a:lnTo>
                  <a:lnTo>
                    <a:pt x="26909" y="116404"/>
                  </a:lnTo>
                  <a:lnTo>
                    <a:pt x="27331" y="112641"/>
                  </a:lnTo>
                  <a:lnTo>
                    <a:pt x="27722" y="116404"/>
                  </a:lnTo>
                  <a:lnTo>
                    <a:pt x="27347" y="120000"/>
                  </a:lnTo>
                  <a:lnTo>
                    <a:pt x="27487" y="120000"/>
                  </a:lnTo>
                  <a:lnTo>
                    <a:pt x="27800" y="117156"/>
                  </a:lnTo>
                  <a:lnTo>
                    <a:pt x="28097" y="120000"/>
                  </a:lnTo>
                  <a:lnTo>
                    <a:pt x="28269" y="120000"/>
                  </a:lnTo>
                  <a:lnTo>
                    <a:pt x="27863" y="116404"/>
                  </a:lnTo>
                  <a:lnTo>
                    <a:pt x="28284" y="112641"/>
                  </a:lnTo>
                  <a:lnTo>
                    <a:pt x="28691" y="116404"/>
                  </a:lnTo>
                  <a:lnTo>
                    <a:pt x="28316" y="120000"/>
                  </a:lnTo>
                  <a:lnTo>
                    <a:pt x="28456" y="120000"/>
                  </a:lnTo>
                  <a:lnTo>
                    <a:pt x="28753" y="117156"/>
                  </a:lnTo>
                  <a:lnTo>
                    <a:pt x="29081" y="120000"/>
                  </a:lnTo>
                  <a:lnTo>
                    <a:pt x="29222" y="120000"/>
                  </a:lnTo>
                  <a:lnTo>
                    <a:pt x="28831" y="116404"/>
                  </a:lnTo>
                  <a:lnTo>
                    <a:pt x="29253" y="112641"/>
                  </a:lnTo>
                  <a:lnTo>
                    <a:pt x="29644" y="116404"/>
                  </a:lnTo>
                  <a:lnTo>
                    <a:pt x="29269" y="120000"/>
                  </a:lnTo>
                  <a:lnTo>
                    <a:pt x="29410" y="120000"/>
                  </a:lnTo>
                  <a:lnTo>
                    <a:pt x="29722" y="117156"/>
                  </a:lnTo>
                  <a:lnTo>
                    <a:pt x="30050" y="120000"/>
                  </a:lnTo>
                  <a:lnTo>
                    <a:pt x="30191" y="120000"/>
                  </a:lnTo>
                  <a:lnTo>
                    <a:pt x="29785" y="116404"/>
                  </a:lnTo>
                  <a:lnTo>
                    <a:pt x="30207" y="112641"/>
                  </a:lnTo>
                  <a:lnTo>
                    <a:pt x="30613" y="116404"/>
                  </a:lnTo>
                  <a:lnTo>
                    <a:pt x="30238" y="120000"/>
                  </a:lnTo>
                  <a:lnTo>
                    <a:pt x="30378" y="120000"/>
                  </a:lnTo>
                  <a:lnTo>
                    <a:pt x="30675" y="117156"/>
                  </a:lnTo>
                  <a:lnTo>
                    <a:pt x="31004" y="120000"/>
                  </a:lnTo>
                  <a:lnTo>
                    <a:pt x="31144" y="120000"/>
                  </a:lnTo>
                  <a:lnTo>
                    <a:pt x="30754" y="116404"/>
                  </a:lnTo>
                  <a:lnTo>
                    <a:pt x="31175" y="112641"/>
                  </a:lnTo>
                  <a:lnTo>
                    <a:pt x="31566" y="116404"/>
                  </a:lnTo>
                  <a:lnTo>
                    <a:pt x="31191" y="120000"/>
                  </a:lnTo>
                  <a:lnTo>
                    <a:pt x="31332" y="120000"/>
                  </a:lnTo>
                  <a:lnTo>
                    <a:pt x="31644" y="117156"/>
                  </a:lnTo>
                  <a:lnTo>
                    <a:pt x="31972" y="120000"/>
                  </a:lnTo>
                  <a:lnTo>
                    <a:pt x="32113" y="120000"/>
                  </a:lnTo>
                  <a:lnTo>
                    <a:pt x="31738" y="116404"/>
                  </a:lnTo>
                  <a:lnTo>
                    <a:pt x="32129" y="112641"/>
                  </a:lnTo>
                  <a:lnTo>
                    <a:pt x="32551" y="116404"/>
                  </a:lnTo>
                  <a:lnTo>
                    <a:pt x="32160" y="120000"/>
                  </a:lnTo>
                  <a:lnTo>
                    <a:pt x="32301" y="120000"/>
                  </a:lnTo>
                  <a:lnTo>
                    <a:pt x="32629" y="117156"/>
                  </a:lnTo>
                  <a:lnTo>
                    <a:pt x="32926" y="120000"/>
                  </a:lnTo>
                  <a:lnTo>
                    <a:pt x="33066" y="120000"/>
                  </a:lnTo>
                  <a:lnTo>
                    <a:pt x="32691" y="116404"/>
                  </a:lnTo>
                  <a:lnTo>
                    <a:pt x="33098" y="112641"/>
                  </a:lnTo>
                  <a:lnTo>
                    <a:pt x="33519" y="116404"/>
                  </a:lnTo>
                  <a:lnTo>
                    <a:pt x="33113" y="120000"/>
                  </a:lnTo>
                  <a:lnTo>
                    <a:pt x="33254" y="120000"/>
                  </a:lnTo>
                  <a:lnTo>
                    <a:pt x="33582" y="117156"/>
                  </a:lnTo>
                  <a:lnTo>
                    <a:pt x="33895" y="120000"/>
                  </a:lnTo>
                  <a:lnTo>
                    <a:pt x="34035" y="120000"/>
                  </a:lnTo>
                  <a:lnTo>
                    <a:pt x="33660" y="116404"/>
                  </a:lnTo>
                  <a:lnTo>
                    <a:pt x="34051" y="112641"/>
                  </a:lnTo>
                  <a:lnTo>
                    <a:pt x="34473" y="116404"/>
                  </a:lnTo>
                  <a:lnTo>
                    <a:pt x="34082" y="120000"/>
                  </a:lnTo>
                  <a:lnTo>
                    <a:pt x="34223" y="120000"/>
                  </a:lnTo>
                  <a:lnTo>
                    <a:pt x="34551" y="117156"/>
                  </a:lnTo>
                  <a:lnTo>
                    <a:pt x="34848" y="120000"/>
                  </a:lnTo>
                  <a:lnTo>
                    <a:pt x="34988" y="120000"/>
                  </a:lnTo>
                  <a:lnTo>
                    <a:pt x="34613" y="116404"/>
                  </a:lnTo>
                  <a:lnTo>
                    <a:pt x="35020" y="112641"/>
                  </a:lnTo>
                  <a:lnTo>
                    <a:pt x="35442" y="116404"/>
                  </a:lnTo>
                  <a:lnTo>
                    <a:pt x="35035" y="120000"/>
                  </a:lnTo>
                  <a:lnTo>
                    <a:pt x="35176" y="120000"/>
                  </a:lnTo>
                  <a:lnTo>
                    <a:pt x="35504" y="117156"/>
                  </a:lnTo>
                  <a:lnTo>
                    <a:pt x="35817" y="120000"/>
                  </a:lnTo>
                  <a:lnTo>
                    <a:pt x="35957" y="120000"/>
                  </a:lnTo>
                  <a:lnTo>
                    <a:pt x="35582" y="116404"/>
                  </a:lnTo>
                  <a:lnTo>
                    <a:pt x="35973" y="112641"/>
                  </a:lnTo>
                  <a:lnTo>
                    <a:pt x="36395" y="116404"/>
                  </a:lnTo>
                  <a:lnTo>
                    <a:pt x="36020" y="120000"/>
                  </a:lnTo>
                  <a:lnTo>
                    <a:pt x="36160" y="120000"/>
                  </a:lnTo>
                  <a:lnTo>
                    <a:pt x="36473" y="117156"/>
                  </a:lnTo>
                  <a:lnTo>
                    <a:pt x="36770" y="120000"/>
                  </a:lnTo>
                  <a:lnTo>
                    <a:pt x="36911" y="120000"/>
                  </a:lnTo>
                  <a:lnTo>
                    <a:pt x="36536" y="116404"/>
                  </a:lnTo>
                  <a:lnTo>
                    <a:pt x="36942" y="112641"/>
                  </a:lnTo>
                  <a:lnTo>
                    <a:pt x="37364" y="116404"/>
                  </a:lnTo>
                  <a:lnTo>
                    <a:pt x="36989" y="120000"/>
                  </a:lnTo>
                  <a:lnTo>
                    <a:pt x="37129" y="120000"/>
                  </a:lnTo>
                  <a:lnTo>
                    <a:pt x="37426" y="117156"/>
                  </a:lnTo>
                  <a:lnTo>
                    <a:pt x="37739" y="120000"/>
                  </a:lnTo>
                  <a:lnTo>
                    <a:pt x="37879" y="120000"/>
                  </a:lnTo>
                  <a:lnTo>
                    <a:pt x="37504" y="116404"/>
                  </a:lnTo>
                  <a:lnTo>
                    <a:pt x="37926" y="112641"/>
                  </a:lnTo>
                  <a:lnTo>
                    <a:pt x="38317" y="116404"/>
                  </a:lnTo>
                  <a:lnTo>
                    <a:pt x="37942" y="120000"/>
                  </a:lnTo>
                  <a:lnTo>
                    <a:pt x="38083" y="120000"/>
                  </a:lnTo>
                  <a:lnTo>
                    <a:pt x="38395" y="117156"/>
                  </a:lnTo>
                  <a:lnTo>
                    <a:pt x="38692" y="120000"/>
                  </a:lnTo>
                  <a:lnTo>
                    <a:pt x="38833" y="120000"/>
                  </a:lnTo>
                  <a:lnTo>
                    <a:pt x="38458" y="116404"/>
                  </a:lnTo>
                  <a:lnTo>
                    <a:pt x="38880" y="112641"/>
                  </a:lnTo>
                  <a:lnTo>
                    <a:pt x="39286" y="116404"/>
                  </a:lnTo>
                  <a:lnTo>
                    <a:pt x="38911" y="120000"/>
                  </a:lnTo>
                  <a:lnTo>
                    <a:pt x="39051" y="120000"/>
                  </a:lnTo>
                  <a:lnTo>
                    <a:pt x="39348" y="117156"/>
                  </a:lnTo>
                  <a:lnTo>
                    <a:pt x="39661" y="120000"/>
                  </a:lnTo>
                  <a:lnTo>
                    <a:pt x="39817" y="120000"/>
                  </a:lnTo>
                  <a:lnTo>
                    <a:pt x="39427" y="116404"/>
                  </a:lnTo>
                  <a:lnTo>
                    <a:pt x="39848" y="112641"/>
                  </a:lnTo>
                  <a:lnTo>
                    <a:pt x="39958" y="113644"/>
                  </a:lnTo>
                  <a:lnTo>
                    <a:pt x="39958" y="112390"/>
                  </a:lnTo>
                  <a:lnTo>
                    <a:pt x="39911" y="112055"/>
                  </a:lnTo>
                  <a:lnTo>
                    <a:pt x="39958" y="111637"/>
                  </a:lnTo>
                  <a:lnTo>
                    <a:pt x="39958" y="110299"/>
                  </a:lnTo>
                  <a:lnTo>
                    <a:pt x="39848" y="111303"/>
                  </a:lnTo>
                  <a:lnTo>
                    <a:pt x="39427" y="107540"/>
                  </a:lnTo>
                  <a:lnTo>
                    <a:pt x="39848" y="103777"/>
                  </a:lnTo>
                  <a:lnTo>
                    <a:pt x="39958" y="104780"/>
                  </a:lnTo>
                  <a:lnTo>
                    <a:pt x="39958" y="103526"/>
                  </a:lnTo>
                  <a:lnTo>
                    <a:pt x="39911" y="103108"/>
                  </a:lnTo>
                  <a:lnTo>
                    <a:pt x="39958" y="102606"/>
                  </a:lnTo>
                  <a:lnTo>
                    <a:pt x="39958" y="101351"/>
                  </a:lnTo>
                  <a:lnTo>
                    <a:pt x="39848" y="102355"/>
                  </a:lnTo>
                  <a:lnTo>
                    <a:pt x="39427" y="98592"/>
                  </a:lnTo>
                  <a:lnTo>
                    <a:pt x="39848" y="94829"/>
                  </a:lnTo>
                  <a:lnTo>
                    <a:pt x="39958" y="95832"/>
                  </a:lnTo>
                  <a:lnTo>
                    <a:pt x="39958" y="94578"/>
                  </a:lnTo>
                  <a:lnTo>
                    <a:pt x="39911" y="94076"/>
                  </a:lnTo>
                  <a:lnTo>
                    <a:pt x="39958" y="93742"/>
                  </a:lnTo>
                  <a:lnTo>
                    <a:pt x="39958" y="92487"/>
                  </a:lnTo>
                  <a:lnTo>
                    <a:pt x="39848" y="93491"/>
                  </a:lnTo>
                  <a:lnTo>
                    <a:pt x="39427" y="89728"/>
                  </a:lnTo>
                  <a:lnTo>
                    <a:pt x="39848" y="85881"/>
                  </a:lnTo>
                  <a:lnTo>
                    <a:pt x="39958" y="86968"/>
                  </a:lnTo>
                  <a:lnTo>
                    <a:pt x="39958" y="85630"/>
                  </a:lnTo>
                  <a:lnTo>
                    <a:pt x="39911" y="85212"/>
                  </a:lnTo>
                  <a:lnTo>
                    <a:pt x="39958" y="84878"/>
                  </a:lnTo>
                  <a:lnTo>
                    <a:pt x="39958" y="83623"/>
                  </a:lnTo>
                  <a:lnTo>
                    <a:pt x="39848" y="84627"/>
                  </a:lnTo>
                  <a:lnTo>
                    <a:pt x="39427" y="80864"/>
                  </a:lnTo>
                  <a:lnTo>
                    <a:pt x="39848" y="76933"/>
                  </a:lnTo>
                  <a:lnTo>
                    <a:pt x="39958" y="78104"/>
                  </a:lnTo>
                  <a:lnTo>
                    <a:pt x="39958" y="76682"/>
                  </a:lnTo>
                  <a:lnTo>
                    <a:pt x="39911" y="76348"/>
                  </a:lnTo>
                  <a:lnTo>
                    <a:pt x="39958" y="75930"/>
                  </a:lnTo>
                  <a:lnTo>
                    <a:pt x="39958" y="74592"/>
                  </a:lnTo>
                  <a:lnTo>
                    <a:pt x="39848" y="75679"/>
                  </a:lnTo>
                  <a:lnTo>
                    <a:pt x="39427" y="71832"/>
                  </a:lnTo>
                  <a:lnTo>
                    <a:pt x="39848" y="68069"/>
                  </a:lnTo>
                  <a:lnTo>
                    <a:pt x="39958" y="69240"/>
                  </a:lnTo>
                  <a:lnTo>
                    <a:pt x="39958" y="67818"/>
                  </a:lnTo>
                  <a:lnTo>
                    <a:pt x="39911" y="67484"/>
                  </a:lnTo>
                  <a:lnTo>
                    <a:pt x="39958" y="67066"/>
                  </a:lnTo>
                  <a:lnTo>
                    <a:pt x="39958" y="65728"/>
                  </a:lnTo>
                  <a:lnTo>
                    <a:pt x="39848" y="66815"/>
                  </a:lnTo>
                  <a:lnTo>
                    <a:pt x="39427" y="62968"/>
                  </a:lnTo>
                  <a:lnTo>
                    <a:pt x="39848" y="59205"/>
                  </a:lnTo>
                  <a:lnTo>
                    <a:pt x="39958" y="60209"/>
                  </a:lnTo>
                  <a:lnTo>
                    <a:pt x="39958" y="58954"/>
                  </a:lnTo>
                  <a:lnTo>
                    <a:pt x="39911" y="58536"/>
                  </a:lnTo>
                  <a:lnTo>
                    <a:pt x="39958" y="58202"/>
                  </a:lnTo>
                  <a:lnTo>
                    <a:pt x="39958" y="56780"/>
                  </a:lnTo>
                  <a:lnTo>
                    <a:pt x="39848" y="57783"/>
                  </a:lnTo>
                  <a:lnTo>
                    <a:pt x="39427" y="54020"/>
                  </a:lnTo>
                  <a:lnTo>
                    <a:pt x="39848" y="50257"/>
                  </a:lnTo>
                  <a:lnTo>
                    <a:pt x="39958" y="51261"/>
                  </a:lnTo>
                  <a:lnTo>
                    <a:pt x="39958" y="50006"/>
                  </a:lnTo>
                  <a:lnTo>
                    <a:pt x="39911" y="49672"/>
                  </a:lnTo>
                  <a:lnTo>
                    <a:pt x="39958" y="49170"/>
                  </a:lnTo>
                  <a:lnTo>
                    <a:pt x="39958" y="47916"/>
                  </a:lnTo>
                  <a:lnTo>
                    <a:pt x="39848" y="48919"/>
                  </a:lnTo>
                  <a:lnTo>
                    <a:pt x="39427" y="45156"/>
                  </a:lnTo>
                  <a:lnTo>
                    <a:pt x="39848" y="41393"/>
                  </a:lnTo>
                  <a:lnTo>
                    <a:pt x="39958" y="42397"/>
                  </a:lnTo>
                  <a:lnTo>
                    <a:pt x="39958" y="41059"/>
                  </a:lnTo>
                  <a:lnTo>
                    <a:pt x="39911" y="40641"/>
                  </a:lnTo>
                  <a:lnTo>
                    <a:pt x="39958" y="40306"/>
                  </a:lnTo>
                  <a:lnTo>
                    <a:pt x="39958" y="39052"/>
                  </a:lnTo>
                  <a:lnTo>
                    <a:pt x="39848" y="40055"/>
                  </a:lnTo>
                  <a:lnTo>
                    <a:pt x="39427" y="36292"/>
                  </a:lnTo>
                  <a:lnTo>
                    <a:pt x="39848" y="32362"/>
                  </a:lnTo>
                  <a:lnTo>
                    <a:pt x="39958" y="33533"/>
                  </a:lnTo>
                  <a:lnTo>
                    <a:pt x="39958" y="32111"/>
                  </a:lnTo>
                  <a:lnTo>
                    <a:pt x="39911" y="31777"/>
                  </a:lnTo>
                  <a:lnTo>
                    <a:pt x="39958" y="31358"/>
                  </a:lnTo>
                  <a:lnTo>
                    <a:pt x="39958" y="30104"/>
                  </a:lnTo>
                  <a:lnTo>
                    <a:pt x="39848" y="31108"/>
                  </a:lnTo>
                  <a:lnTo>
                    <a:pt x="39427" y="27344"/>
                  </a:lnTo>
                  <a:lnTo>
                    <a:pt x="39848" y="23498"/>
                  </a:lnTo>
                  <a:lnTo>
                    <a:pt x="39958" y="24668"/>
                  </a:lnTo>
                  <a:lnTo>
                    <a:pt x="39958" y="23247"/>
                  </a:lnTo>
                  <a:lnTo>
                    <a:pt x="39911" y="22912"/>
                  </a:lnTo>
                  <a:lnTo>
                    <a:pt x="39958" y="22494"/>
                  </a:lnTo>
                  <a:lnTo>
                    <a:pt x="39958" y="21156"/>
                  </a:lnTo>
                  <a:lnTo>
                    <a:pt x="39848" y="22243"/>
                  </a:lnTo>
                  <a:lnTo>
                    <a:pt x="39427" y="18397"/>
                  </a:lnTo>
                  <a:lnTo>
                    <a:pt x="39848" y="14634"/>
                  </a:lnTo>
                  <a:lnTo>
                    <a:pt x="39958" y="15637"/>
                  </a:lnTo>
                  <a:lnTo>
                    <a:pt x="39958" y="14383"/>
                  </a:lnTo>
                  <a:lnTo>
                    <a:pt x="39911" y="13965"/>
                  </a:lnTo>
                  <a:lnTo>
                    <a:pt x="39958" y="13630"/>
                  </a:lnTo>
                  <a:lnTo>
                    <a:pt x="39958" y="12209"/>
                  </a:lnTo>
                  <a:lnTo>
                    <a:pt x="39848" y="13379"/>
                  </a:lnTo>
                  <a:lnTo>
                    <a:pt x="39427" y="9449"/>
                  </a:lnTo>
                  <a:lnTo>
                    <a:pt x="39848" y="5686"/>
                  </a:lnTo>
                  <a:lnTo>
                    <a:pt x="39958" y="6689"/>
                  </a:lnTo>
                  <a:lnTo>
                    <a:pt x="39958" y="5435"/>
                  </a:lnTo>
                  <a:lnTo>
                    <a:pt x="39911" y="5101"/>
                  </a:lnTo>
                  <a:lnTo>
                    <a:pt x="39958" y="4682"/>
                  </a:lnTo>
                  <a:lnTo>
                    <a:pt x="39958" y="3344"/>
                  </a:lnTo>
                  <a:lnTo>
                    <a:pt x="39848" y="4348"/>
                  </a:lnTo>
                  <a:lnTo>
                    <a:pt x="39427" y="585"/>
                  </a:lnTo>
                  <a:lnTo>
                    <a:pt x="39489" y="0"/>
                  </a:lnTo>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19" name="Shape 519"/>
            <p:cNvSpPr/>
            <p:nvPr/>
          </p:nvSpPr>
          <p:spPr>
            <a:xfrm>
              <a:off x="-8589962" y="-4489450"/>
              <a:ext cx="4071938" cy="2287588"/>
            </a:xfrm>
            <a:custGeom>
              <a:pathLst>
                <a:path extrusionOk="0" h="120000" w="120000">
                  <a:moveTo>
                    <a:pt x="120000" y="117834"/>
                  </a:moveTo>
                  <a:lnTo>
                    <a:pt x="119298" y="120000"/>
                  </a:lnTo>
                  <a:lnTo>
                    <a:pt x="119719" y="120000"/>
                  </a:lnTo>
                  <a:lnTo>
                    <a:pt x="120000" y="119250"/>
                  </a:lnTo>
                  <a:lnTo>
                    <a:pt x="120000" y="117834"/>
                  </a:lnTo>
                  <a:close/>
                  <a:moveTo>
                    <a:pt x="0" y="116585"/>
                  </a:moveTo>
                  <a:lnTo>
                    <a:pt x="0" y="118001"/>
                  </a:lnTo>
                  <a:lnTo>
                    <a:pt x="654" y="120000"/>
                  </a:lnTo>
                  <a:lnTo>
                    <a:pt x="1076" y="120000"/>
                  </a:lnTo>
                  <a:lnTo>
                    <a:pt x="0" y="116585"/>
                  </a:lnTo>
                  <a:close/>
                  <a:moveTo>
                    <a:pt x="140" y="0"/>
                  </a:moveTo>
                  <a:lnTo>
                    <a:pt x="0" y="0"/>
                  </a:lnTo>
                  <a:lnTo>
                    <a:pt x="0" y="499"/>
                  </a:lnTo>
                  <a:lnTo>
                    <a:pt x="140" y="0"/>
                  </a:lnTo>
                  <a:close/>
                  <a:moveTo>
                    <a:pt x="2526" y="115586"/>
                  </a:moveTo>
                  <a:lnTo>
                    <a:pt x="1263" y="111839"/>
                  </a:lnTo>
                  <a:lnTo>
                    <a:pt x="2526" y="108008"/>
                  </a:lnTo>
                  <a:lnTo>
                    <a:pt x="3742" y="111839"/>
                  </a:lnTo>
                  <a:lnTo>
                    <a:pt x="2526" y="115586"/>
                  </a:lnTo>
                  <a:close/>
                  <a:moveTo>
                    <a:pt x="5426" y="115586"/>
                  </a:moveTo>
                  <a:lnTo>
                    <a:pt x="4163" y="111839"/>
                  </a:lnTo>
                  <a:lnTo>
                    <a:pt x="5426" y="108008"/>
                  </a:lnTo>
                  <a:lnTo>
                    <a:pt x="6596" y="111839"/>
                  </a:lnTo>
                  <a:lnTo>
                    <a:pt x="5426" y="115586"/>
                  </a:lnTo>
                  <a:close/>
                  <a:moveTo>
                    <a:pt x="8280" y="115586"/>
                  </a:moveTo>
                  <a:lnTo>
                    <a:pt x="7017" y="111839"/>
                  </a:lnTo>
                  <a:lnTo>
                    <a:pt x="8280" y="108008"/>
                  </a:lnTo>
                  <a:lnTo>
                    <a:pt x="9450" y="111839"/>
                  </a:lnTo>
                  <a:lnTo>
                    <a:pt x="8280" y="115586"/>
                  </a:lnTo>
                  <a:close/>
                  <a:moveTo>
                    <a:pt x="11134" y="115586"/>
                  </a:moveTo>
                  <a:lnTo>
                    <a:pt x="9964" y="111839"/>
                  </a:lnTo>
                  <a:lnTo>
                    <a:pt x="11134" y="108008"/>
                  </a:lnTo>
                  <a:lnTo>
                    <a:pt x="12397" y="111839"/>
                  </a:lnTo>
                  <a:lnTo>
                    <a:pt x="11134" y="115586"/>
                  </a:lnTo>
                  <a:close/>
                  <a:moveTo>
                    <a:pt x="14035" y="115586"/>
                  </a:moveTo>
                  <a:lnTo>
                    <a:pt x="12818" y="111839"/>
                  </a:lnTo>
                  <a:lnTo>
                    <a:pt x="14035" y="108008"/>
                  </a:lnTo>
                  <a:lnTo>
                    <a:pt x="15298" y="111839"/>
                  </a:lnTo>
                  <a:lnTo>
                    <a:pt x="14035" y="115586"/>
                  </a:lnTo>
                  <a:close/>
                  <a:moveTo>
                    <a:pt x="16888" y="115586"/>
                  </a:moveTo>
                  <a:lnTo>
                    <a:pt x="15719" y="111839"/>
                  </a:lnTo>
                  <a:lnTo>
                    <a:pt x="16888" y="108008"/>
                  </a:lnTo>
                  <a:lnTo>
                    <a:pt x="18152" y="111839"/>
                  </a:lnTo>
                  <a:lnTo>
                    <a:pt x="16888" y="115586"/>
                  </a:lnTo>
                  <a:close/>
                  <a:moveTo>
                    <a:pt x="19789" y="115586"/>
                  </a:moveTo>
                  <a:lnTo>
                    <a:pt x="18573" y="111839"/>
                  </a:lnTo>
                  <a:lnTo>
                    <a:pt x="19789" y="108008"/>
                  </a:lnTo>
                  <a:lnTo>
                    <a:pt x="21052" y="111839"/>
                  </a:lnTo>
                  <a:lnTo>
                    <a:pt x="19789" y="115586"/>
                  </a:lnTo>
                  <a:close/>
                  <a:moveTo>
                    <a:pt x="22643" y="115586"/>
                  </a:moveTo>
                  <a:lnTo>
                    <a:pt x="21473" y="111839"/>
                  </a:lnTo>
                  <a:lnTo>
                    <a:pt x="22643" y="108008"/>
                  </a:lnTo>
                  <a:lnTo>
                    <a:pt x="23906" y="111839"/>
                  </a:lnTo>
                  <a:lnTo>
                    <a:pt x="22643" y="115586"/>
                  </a:lnTo>
                  <a:close/>
                  <a:moveTo>
                    <a:pt x="25543" y="115586"/>
                  </a:moveTo>
                  <a:lnTo>
                    <a:pt x="24327" y="111839"/>
                  </a:lnTo>
                  <a:lnTo>
                    <a:pt x="25543" y="108008"/>
                  </a:lnTo>
                  <a:lnTo>
                    <a:pt x="26807" y="111839"/>
                  </a:lnTo>
                  <a:lnTo>
                    <a:pt x="25543" y="115586"/>
                  </a:lnTo>
                  <a:close/>
                  <a:moveTo>
                    <a:pt x="28491" y="115586"/>
                  </a:moveTo>
                  <a:lnTo>
                    <a:pt x="27228" y="111839"/>
                  </a:lnTo>
                  <a:lnTo>
                    <a:pt x="28491" y="108008"/>
                  </a:lnTo>
                  <a:lnTo>
                    <a:pt x="29660" y="111839"/>
                  </a:lnTo>
                  <a:lnTo>
                    <a:pt x="28491" y="115586"/>
                  </a:lnTo>
                  <a:close/>
                  <a:moveTo>
                    <a:pt x="31345" y="115586"/>
                  </a:moveTo>
                  <a:lnTo>
                    <a:pt x="30081" y="111839"/>
                  </a:lnTo>
                  <a:lnTo>
                    <a:pt x="31345" y="108008"/>
                  </a:lnTo>
                  <a:lnTo>
                    <a:pt x="32561" y="111839"/>
                  </a:lnTo>
                  <a:lnTo>
                    <a:pt x="31345" y="115586"/>
                  </a:lnTo>
                  <a:close/>
                  <a:moveTo>
                    <a:pt x="34245" y="115586"/>
                  </a:moveTo>
                  <a:lnTo>
                    <a:pt x="32982" y="111839"/>
                  </a:lnTo>
                  <a:lnTo>
                    <a:pt x="34245" y="108008"/>
                  </a:lnTo>
                  <a:lnTo>
                    <a:pt x="35415" y="111839"/>
                  </a:lnTo>
                  <a:lnTo>
                    <a:pt x="34245" y="115586"/>
                  </a:lnTo>
                  <a:close/>
                  <a:moveTo>
                    <a:pt x="37099" y="115586"/>
                  </a:moveTo>
                  <a:lnTo>
                    <a:pt x="35836" y="111839"/>
                  </a:lnTo>
                  <a:lnTo>
                    <a:pt x="37099" y="108008"/>
                  </a:lnTo>
                  <a:lnTo>
                    <a:pt x="38315" y="111839"/>
                  </a:lnTo>
                  <a:lnTo>
                    <a:pt x="37099" y="115586"/>
                  </a:lnTo>
                  <a:close/>
                  <a:moveTo>
                    <a:pt x="40000" y="115586"/>
                  </a:moveTo>
                  <a:lnTo>
                    <a:pt x="38736" y="111839"/>
                  </a:lnTo>
                  <a:lnTo>
                    <a:pt x="40000" y="108008"/>
                  </a:lnTo>
                  <a:lnTo>
                    <a:pt x="41169" y="111839"/>
                  </a:lnTo>
                  <a:lnTo>
                    <a:pt x="40000" y="115586"/>
                  </a:lnTo>
                  <a:close/>
                  <a:moveTo>
                    <a:pt x="42853" y="115586"/>
                  </a:moveTo>
                  <a:lnTo>
                    <a:pt x="41590" y="111839"/>
                  </a:lnTo>
                  <a:lnTo>
                    <a:pt x="42853" y="108008"/>
                  </a:lnTo>
                  <a:lnTo>
                    <a:pt x="44070" y="111839"/>
                  </a:lnTo>
                  <a:lnTo>
                    <a:pt x="42853" y="115586"/>
                  </a:lnTo>
                  <a:close/>
                  <a:moveTo>
                    <a:pt x="45754" y="115586"/>
                  </a:moveTo>
                  <a:lnTo>
                    <a:pt x="44538" y="111839"/>
                  </a:lnTo>
                  <a:lnTo>
                    <a:pt x="45754" y="108008"/>
                  </a:lnTo>
                  <a:lnTo>
                    <a:pt x="47017" y="111839"/>
                  </a:lnTo>
                  <a:lnTo>
                    <a:pt x="45754" y="115586"/>
                  </a:lnTo>
                  <a:close/>
                  <a:moveTo>
                    <a:pt x="48608" y="115586"/>
                  </a:moveTo>
                  <a:lnTo>
                    <a:pt x="47438" y="111839"/>
                  </a:lnTo>
                  <a:lnTo>
                    <a:pt x="48608" y="108008"/>
                  </a:lnTo>
                  <a:lnTo>
                    <a:pt x="49871" y="111839"/>
                  </a:lnTo>
                  <a:lnTo>
                    <a:pt x="48608" y="115586"/>
                  </a:lnTo>
                  <a:close/>
                  <a:moveTo>
                    <a:pt x="51508" y="115586"/>
                  </a:moveTo>
                  <a:lnTo>
                    <a:pt x="50292" y="111839"/>
                  </a:lnTo>
                  <a:lnTo>
                    <a:pt x="51508" y="108008"/>
                  </a:lnTo>
                  <a:lnTo>
                    <a:pt x="52771" y="111839"/>
                  </a:lnTo>
                  <a:lnTo>
                    <a:pt x="51508" y="115586"/>
                  </a:lnTo>
                  <a:close/>
                  <a:moveTo>
                    <a:pt x="54362" y="115586"/>
                  </a:moveTo>
                  <a:lnTo>
                    <a:pt x="53192" y="111839"/>
                  </a:lnTo>
                  <a:lnTo>
                    <a:pt x="54362" y="108008"/>
                  </a:lnTo>
                  <a:lnTo>
                    <a:pt x="55625" y="111839"/>
                  </a:lnTo>
                  <a:lnTo>
                    <a:pt x="54362" y="115586"/>
                  </a:lnTo>
                  <a:close/>
                  <a:moveTo>
                    <a:pt x="57263" y="115586"/>
                  </a:moveTo>
                  <a:lnTo>
                    <a:pt x="56046" y="111839"/>
                  </a:lnTo>
                  <a:lnTo>
                    <a:pt x="57263" y="108008"/>
                  </a:lnTo>
                  <a:lnTo>
                    <a:pt x="58526" y="111839"/>
                  </a:lnTo>
                  <a:lnTo>
                    <a:pt x="57263" y="115586"/>
                  </a:lnTo>
                  <a:close/>
                  <a:moveTo>
                    <a:pt x="60116" y="115586"/>
                  </a:moveTo>
                  <a:lnTo>
                    <a:pt x="58947" y="111839"/>
                  </a:lnTo>
                  <a:lnTo>
                    <a:pt x="60116" y="108008"/>
                  </a:lnTo>
                  <a:lnTo>
                    <a:pt x="61380" y="111839"/>
                  </a:lnTo>
                  <a:lnTo>
                    <a:pt x="60116" y="115586"/>
                  </a:lnTo>
                  <a:close/>
                  <a:moveTo>
                    <a:pt x="63064" y="115586"/>
                  </a:moveTo>
                  <a:lnTo>
                    <a:pt x="61801" y="111839"/>
                  </a:lnTo>
                  <a:lnTo>
                    <a:pt x="63064" y="108008"/>
                  </a:lnTo>
                  <a:lnTo>
                    <a:pt x="64280" y="111839"/>
                  </a:lnTo>
                  <a:lnTo>
                    <a:pt x="63064" y="115586"/>
                  </a:lnTo>
                  <a:close/>
                  <a:moveTo>
                    <a:pt x="65964" y="115586"/>
                  </a:moveTo>
                  <a:lnTo>
                    <a:pt x="64701" y="111839"/>
                  </a:lnTo>
                  <a:lnTo>
                    <a:pt x="65964" y="108008"/>
                  </a:lnTo>
                  <a:lnTo>
                    <a:pt x="67134" y="111839"/>
                  </a:lnTo>
                  <a:lnTo>
                    <a:pt x="65964" y="115586"/>
                  </a:lnTo>
                  <a:close/>
                  <a:moveTo>
                    <a:pt x="68818" y="115586"/>
                  </a:moveTo>
                  <a:lnTo>
                    <a:pt x="67555" y="111839"/>
                  </a:lnTo>
                  <a:lnTo>
                    <a:pt x="68818" y="108008"/>
                  </a:lnTo>
                  <a:lnTo>
                    <a:pt x="70035" y="111839"/>
                  </a:lnTo>
                  <a:lnTo>
                    <a:pt x="68818" y="115586"/>
                  </a:lnTo>
                  <a:close/>
                  <a:moveTo>
                    <a:pt x="71719" y="115586"/>
                  </a:moveTo>
                  <a:lnTo>
                    <a:pt x="70456" y="111839"/>
                  </a:lnTo>
                  <a:lnTo>
                    <a:pt x="71719" y="108008"/>
                  </a:lnTo>
                  <a:lnTo>
                    <a:pt x="72888" y="111839"/>
                  </a:lnTo>
                  <a:lnTo>
                    <a:pt x="71719" y="115586"/>
                  </a:lnTo>
                  <a:close/>
                  <a:moveTo>
                    <a:pt x="74573" y="115586"/>
                  </a:moveTo>
                  <a:lnTo>
                    <a:pt x="73309" y="111839"/>
                  </a:lnTo>
                  <a:lnTo>
                    <a:pt x="74573" y="108008"/>
                  </a:lnTo>
                  <a:lnTo>
                    <a:pt x="75789" y="111839"/>
                  </a:lnTo>
                  <a:lnTo>
                    <a:pt x="74573" y="115586"/>
                  </a:lnTo>
                  <a:close/>
                  <a:moveTo>
                    <a:pt x="77473" y="115586"/>
                  </a:moveTo>
                  <a:lnTo>
                    <a:pt x="76210" y="111839"/>
                  </a:lnTo>
                  <a:lnTo>
                    <a:pt x="77473" y="108008"/>
                  </a:lnTo>
                  <a:lnTo>
                    <a:pt x="78643" y="111839"/>
                  </a:lnTo>
                  <a:lnTo>
                    <a:pt x="77473" y="115586"/>
                  </a:lnTo>
                  <a:close/>
                  <a:moveTo>
                    <a:pt x="80327" y="115586"/>
                  </a:moveTo>
                  <a:lnTo>
                    <a:pt x="79157" y="111839"/>
                  </a:lnTo>
                  <a:lnTo>
                    <a:pt x="80327" y="108008"/>
                  </a:lnTo>
                  <a:lnTo>
                    <a:pt x="81590" y="111839"/>
                  </a:lnTo>
                  <a:lnTo>
                    <a:pt x="80327" y="115586"/>
                  </a:lnTo>
                  <a:close/>
                  <a:moveTo>
                    <a:pt x="83228" y="115586"/>
                  </a:moveTo>
                  <a:lnTo>
                    <a:pt x="82011" y="111839"/>
                  </a:lnTo>
                  <a:lnTo>
                    <a:pt x="83228" y="108008"/>
                  </a:lnTo>
                  <a:lnTo>
                    <a:pt x="84491" y="111839"/>
                  </a:lnTo>
                  <a:lnTo>
                    <a:pt x="83228" y="115586"/>
                  </a:lnTo>
                  <a:close/>
                  <a:moveTo>
                    <a:pt x="86081" y="115586"/>
                  </a:moveTo>
                  <a:lnTo>
                    <a:pt x="84912" y="111839"/>
                  </a:lnTo>
                  <a:lnTo>
                    <a:pt x="86081" y="108008"/>
                  </a:lnTo>
                  <a:lnTo>
                    <a:pt x="87345" y="111839"/>
                  </a:lnTo>
                  <a:lnTo>
                    <a:pt x="86081" y="115586"/>
                  </a:lnTo>
                  <a:close/>
                  <a:moveTo>
                    <a:pt x="88982" y="115586"/>
                  </a:moveTo>
                  <a:lnTo>
                    <a:pt x="87766" y="111839"/>
                  </a:lnTo>
                  <a:lnTo>
                    <a:pt x="88982" y="108008"/>
                  </a:lnTo>
                  <a:lnTo>
                    <a:pt x="90245" y="111839"/>
                  </a:lnTo>
                  <a:lnTo>
                    <a:pt x="88982" y="115586"/>
                  </a:lnTo>
                  <a:close/>
                  <a:moveTo>
                    <a:pt x="91836" y="115586"/>
                  </a:moveTo>
                  <a:lnTo>
                    <a:pt x="90666" y="111839"/>
                  </a:lnTo>
                  <a:lnTo>
                    <a:pt x="91836" y="108008"/>
                  </a:lnTo>
                  <a:lnTo>
                    <a:pt x="93099" y="111839"/>
                  </a:lnTo>
                  <a:lnTo>
                    <a:pt x="91836" y="115586"/>
                  </a:lnTo>
                  <a:close/>
                  <a:moveTo>
                    <a:pt x="94736" y="115586"/>
                  </a:moveTo>
                  <a:lnTo>
                    <a:pt x="93520" y="111839"/>
                  </a:lnTo>
                  <a:lnTo>
                    <a:pt x="94736" y="108008"/>
                  </a:lnTo>
                  <a:lnTo>
                    <a:pt x="96000" y="111839"/>
                  </a:lnTo>
                  <a:lnTo>
                    <a:pt x="94736" y="115586"/>
                  </a:lnTo>
                  <a:close/>
                  <a:moveTo>
                    <a:pt x="97684" y="115586"/>
                  </a:moveTo>
                  <a:lnTo>
                    <a:pt x="96421" y="111839"/>
                  </a:lnTo>
                  <a:lnTo>
                    <a:pt x="97684" y="108008"/>
                  </a:lnTo>
                  <a:lnTo>
                    <a:pt x="98853" y="111839"/>
                  </a:lnTo>
                  <a:lnTo>
                    <a:pt x="97684" y="115586"/>
                  </a:lnTo>
                  <a:close/>
                  <a:moveTo>
                    <a:pt x="100538" y="115586"/>
                  </a:moveTo>
                  <a:lnTo>
                    <a:pt x="99274" y="111839"/>
                  </a:lnTo>
                  <a:lnTo>
                    <a:pt x="100538" y="108008"/>
                  </a:lnTo>
                  <a:lnTo>
                    <a:pt x="101754" y="111839"/>
                  </a:lnTo>
                  <a:lnTo>
                    <a:pt x="100538" y="115586"/>
                  </a:lnTo>
                  <a:close/>
                  <a:moveTo>
                    <a:pt x="103438" y="115586"/>
                  </a:moveTo>
                  <a:lnTo>
                    <a:pt x="102175" y="111839"/>
                  </a:lnTo>
                  <a:lnTo>
                    <a:pt x="103438" y="108008"/>
                  </a:lnTo>
                  <a:lnTo>
                    <a:pt x="104608" y="111839"/>
                  </a:lnTo>
                  <a:lnTo>
                    <a:pt x="103438" y="115586"/>
                  </a:lnTo>
                  <a:close/>
                  <a:moveTo>
                    <a:pt x="106292" y="115586"/>
                  </a:moveTo>
                  <a:lnTo>
                    <a:pt x="105029" y="111839"/>
                  </a:lnTo>
                  <a:lnTo>
                    <a:pt x="106292" y="108008"/>
                  </a:lnTo>
                  <a:lnTo>
                    <a:pt x="107508" y="111839"/>
                  </a:lnTo>
                  <a:lnTo>
                    <a:pt x="106292" y="115586"/>
                  </a:lnTo>
                  <a:close/>
                  <a:moveTo>
                    <a:pt x="109192" y="115586"/>
                  </a:moveTo>
                  <a:lnTo>
                    <a:pt x="107929" y="111839"/>
                  </a:lnTo>
                  <a:lnTo>
                    <a:pt x="109192" y="108008"/>
                  </a:lnTo>
                  <a:lnTo>
                    <a:pt x="110362" y="111839"/>
                  </a:lnTo>
                  <a:lnTo>
                    <a:pt x="109192" y="115586"/>
                  </a:lnTo>
                  <a:close/>
                  <a:moveTo>
                    <a:pt x="112046" y="115586"/>
                  </a:moveTo>
                  <a:lnTo>
                    <a:pt x="110783" y="111839"/>
                  </a:lnTo>
                  <a:lnTo>
                    <a:pt x="112046" y="108008"/>
                  </a:lnTo>
                  <a:lnTo>
                    <a:pt x="113263" y="111839"/>
                  </a:lnTo>
                  <a:lnTo>
                    <a:pt x="112046" y="115586"/>
                  </a:lnTo>
                  <a:close/>
                  <a:moveTo>
                    <a:pt x="114947" y="115586"/>
                  </a:moveTo>
                  <a:lnTo>
                    <a:pt x="113730" y="111839"/>
                  </a:lnTo>
                  <a:lnTo>
                    <a:pt x="114947" y="108008"/>
                  </a:lnTo>
                  <a:lnTo>
                    <a:pt x="116210" y="111839"/>
                  </a:lnTo>
                  <a:lnTo>
                    <a:pt x="114947" y="115586"/>
                  </a:lnTo>
                  <a:close/>
                  <a:moveTo>
                    <a:pt x="117801" y="115586"/>
                  </a:moveTo>
                  <a:lnTo>
                    <a:pt x="116631" y="111839"/>
                  </a:lnTo>
                  <a:lnTo>
                    <a:pt x="117801" y="108008"/>
                  </a:lnTo>
                  <a:lnTo>
                    <a:pt x="119064" y="111839"/>
                  </a:lnTo>
                  <a:lnTo>
                    <a:pt x="117801" y="115586"/>
                  </a:lnTo>
                  <a:close/>
                  <a:moveTo>
                    <a:pt x="3929" y="111089"/>
                  </a:moveTo>
                  <a:lnTo>
                    <a:pt x="2760" y="107425"/>
                  </a:lnTo>
                  <a:lnTo>
                    <a:pt x="3929" y="103678"/>
                  </a:lnTo>
                  <a:lnTo>
                    <a:pt x="5192" y="107425"/>
                  </a:lnTo>
                  <a:lnTo>
                    <a:pt x="3929" y="111089"/>
                  </a:lnTo>
                  <a:close/>
                  <a:moveTo>
                    <a:pt x="6830" y="111089"/>
                  </a:moveTo>
                  <a:lnTo>
                    <a:pt x="5614" y="107425"/>
                  </a:lnTo>
                  <a:lnTo>
                    <a:pt x="6830" y="103678"/>
                  </a:lnTo>
                  <a:lnTo>
                    <a:pt x="8046" y="107425"/>
                  </a:lnTo>
                  <a:lnTo>
                    <a:pt x="6830" y="111089"/>
                  </a:lnTo>
                  <a:close/>
                  <a:moveTo>
                    <a:pt x="9684" y="111089"/>
                  </a:moveTo>
                  <a:lnTo>
                    <a:pt x="8467" y="107425"/>
                  </a:lnTo>
                  <a:lnTo>
                    <a:pt x="9684" y="103678"/>
                  </a:lnTo>
                  <a:lnTo>
                    <a:pt x="10947" y="107425"/>
                  </a:lnTo>
                  <a:lnTo>
                    <a:pt x="9684" y="111089"/>
                  </a:lnTo>
                  <a:close/>
                  <a:moveTo>
                    <a:pt x="12631" y="111089"/>
                  </a:moveTo>
                  <a:lnTo>
                    <a:pt x="11368" y="107425"/>
                  </a:lnTo>
                  <a:lnTo>
                    <a:pt x="12631" y="103678"/>
                  </a:lnTo>
                  <a:lnTo>
                    <a:pt x="13801" y="107425"/>
                  </a:lnTo>
                  <a:lnTo>
                    <a:pt x="12631" y="111089"/>
                  </a:lnTo>
                  <a:close/>
                  <a:moveTo>
                    <a:pt x="15485" y="111089"/>
                  </a:moveTo>
                  <a:lnTo>
                    <a:pt x="14222" y="107425"/>
                  </a:lnTo>
                  <a:lnTo>
                    <a:pt x="15485" y="103678"/>
                  </a:lnTo>
                  <a:lnTo>
                    <a:pt x="16701" y="107425"/>
                  </a:lnTo>
                  <a:lnTo>
                    <a:pt x="15485" y="111089"/>
                  </a:lnTo>
                  <a:close/>
                  <a:moveTo>
                    <a:pt x="18385" y="111089"/>
                  </a:moveTo>
                  <a:lnTo>
                    <a:pt x="17122" y="107425"/>
                  </a:lnTo>
                  <a:lnTo>
                    <a:pt x="18385" y="103678"/>
                  </a:lnTo>
                  <a:lnTo>
                    <a:pt x="19555" y="107425"/>
                  </a:lnTo>
                  <a:lnTo>
                    <a:pt x="18385" y="111089"/>
                  </a:lnTo>
                  <a:close/>
                  <a:moveTo>
                    <a:pt x="21239" y="111089"/>
                  </a:moveTo>
                  <a:lnTo>
                    <a:pt x="19976" y="107425"/>
                  </a:lnTo>
                  <a:lnTo>
                    <a:pt x="21239" y="103678"/>
                  </a:lnTo>
                  <a:lnTo>
                    <a:pt x="22456" y="107425"/>
                  </a:lnTo>
                  <a:lnTo>
                    <a:pt x="21239" y="111089"/>
                  </a:lnTo>
                  <a:close/>
                  <a:moveTo>
                    <a:pt x="24140" y="111089"/>
                  </a:moveTo>
                  <a:lnTo>
                    <a:pt x="22877" y="107425"/>
                  </a:lnTo>
                  <a:lnTo>
                    <a:pt x="24140" y="103678"/>
                  </a:lnTo>
                  <a:lnTo>
                    <a:pt x="25309" y="107425"/>
                  </a:lnTo>
                  <a:lnTo>
                    <a:pt x="24140" y="111089"/>
                  </a:lnTo>
                  <a:close/>
                  <a:moveTo>
                    <a:pt x="26994" y="111089"/>
                  </a:moveTo>
                  <a:lnTo>
                    <a:pt x="25730" y="107425"/>
                  </a:lnTo>
                  <a:lnTo>
                    <a:pt x="26994" y="103678"/>
                  </a:lnTo>
                  <a:lnTo>
                    <a:pt x="28210" y="107425"/>
                  </a:lnTo>
                  <a:lnTo>
                    <a:pt x="26994" y="111089"/>
                  </a:lnTo>
                  <a:close/>
                  <a:moveTo>
                    <a:pt x="29894" y="111089"/>
                  </a:moveTo>
                  <a:lnTo>
                    <a:pt x="28678" y="107425"/>
                  </a:lnTo>
                  <a:lnTo>
                    <a:pt x="29894" y="103678"/>
                  </a:lnTo>
                  <a:lnTo>
                    <a:pt x="31157" y="107425"/>
                  </a:lnTo>
                  <a:lnTo>
                    <a:pt x="29894" y="111089"/>
                  </a:lnTo>
                  <a:close/>
                  <a:moveTo>
                    <a:pt x="32748" y="111089"/>
                  </a:moveTo>
                  <a:lnTo>
                    <a:pt x="31578" y="107425"/>
                  </a:lnTo>
                  <a:lnTo>
                    <a:pt x="32748" y="103678"/>
                  </a:lnTo>
                  <a:lnTo>
                    <a:pt x="34011" y="107425"/>
                  </a:lnTo>
                  <a:lnTo>
                    <a:pt x="32748" y="111089"/>
                  </a:lnTo>
                  <a:close/>
                  <a:moveTo>
                    <a:pt x="35649" y="111089"/>
                  </a:moveTo>
                  <a:lnTo>
                    <a:pt x="34432" y="107425"/>
                  </a:lnTo>
                  <a:lnTo>
                    <a:pt x="35649" y="103678"/>
                  </a:lnTo>
                  <a:lnTo>
                    <a:pt x="36912" y="107425"/>
                  </a:lnTo>
                  <a:lnTo>
                    <a:pt x="35649" y="111089"/>
                  </a:lnTo>
                  <a:close/>
                  <a:moveTo>
                    <a:pt x="38502" y="111089"/>
                  </a:moveTo>
                  <a:lnTo>
                    <a:pt x="37333" y="107425"/>
                  </a:lnTo>
                  <a:lnTo>
                    <a:pt x="38502" y="103678"/>
                  </a:lnTo>
                  <a:lnTo>
                    <a:pt x="39766" y="107425"/>
                  </a:lnTo>
                  <a:lnTo>
                    <a:pt x="38502" y="111089"/>
                  </a:lnTo>
                  <a:close/>
                  <a:moveTo>
                    <a:pt x="41403" y="111089"/>
                  </a:moveTo>
                  <a:lnTo>
                    <a:pt x="40187" y="107425"/>
                  </a:lnTo>
                  <a:lnTo>
                    <a:pt x="41403" y="103678"/>
                  </a:lnTo>
                  <a:lnTo>
                    <a:pt x="42666" y="107425"/>
                  </a:lnTo>
                  <a:lnTo>
                    <a:pt x="41403" y="111089"/>
                  </a:lnTo>
                  <a:close/>
                  <a:moveTo>
                    <a:pt x="44257" y="111089"/>
                  </a:moveTo>
                  <a:lnTo>
                    <a:pt x="43087" y="107425"/>
                  </a:lnTo>
                  <a:lnTo>
                    <a:pt x="44257" y="103678"/>
                  </a:lnTo>
                  <a:lnTo>
                    <a:pt x="45520" y="107425"/>
                  </a:lnTo>
                  <a:lnTo>
                    <a:pt x="44257" y="111089"/>
                  </a:lnTo>
                  <a:close/>
                  <a:moveTo>
                    <a:pt x="47204" y="111089"/>
                  </a:moveTo>
                  <a:lnTo>
                    <a:pt x="45941" y="107425"/>
                  </a:lnTo>
                  <a:lnTo>
                    <a:pt x="47204" y="103678"/>
                  </a:lnTo>
                  <a:lnTo>
                    <a:pt x="48421" y="107425"/>
                  </a:lnTo>
                  <a:lnTo>
                    <a:pt x="47204" y="111089"/>
                  </a:lnTo>
                  <a:close/>
                  <a:moveTo>
                    <a:pt x="50105" y="111089"/>
                  </a:moveTo>
                  <a:lnTo>
                    <a:pt x="48842" y="107425"/>
                  </a:lnTo>
                  <a:lnTo>
                    <a:pt x="50105" y="103678"/>
                  </a:lnTo>
                  <a:lnTo>
                    <a:pt x="51274" y="107425"/>
                  </a:lnTo>
                  <a:lnTo>
                    <a:pt x="50105" y="111089"/>
                  </a:lnTo>
                  <a:close/>
                  <a:moveTo>
                    <a:pt x="52959" y="111089"/>
                  </a:moveTo>
                  <a:lnTo>
                    <a:pt x="51695" y="107425"/>
                  </a:lnTo>
                  <a:lnTo>
                    <a:pt x="52959" y="103678"/>
                  </a:lnTo>
                  <a:lnTo>
                    <a:pt x="54175" y="107425"/>
                  </a:lnTo>
                  <a:lnTo>
                    <a:pt x="52959" y="111089"/>
                  </a:lnTo>
                  <a:close/>
                  <a:moveTo>
                    <a:pt x="55859" y="111089"/>
                  </a:moveTo>
                  <a:lnTo>
                    <a:pt x="54596" y="107425"/>
                  </a:lnTo>
                  <a:lnTo>
                    <a:pt x="55859" y="103678"/>
                  </a:lnTo>
                  <a:lnTo>
                    <a:pt x="57029" y="107425"/>
                  </a:lnTo>
                  <a:lnTo>
                    <a:pt x="55859" y="111089"/>
                  </a:lnTo>
                  <a:close/>
                  <a:moveTo>
                    <a:pt x="58713" y="111089"/>
                  </a:moveTo>
                  <a:lnTo>
                    <a:pt x="57450" y="107425"/>
                  </a:lnTo>
                  <a:lnTo>
                    <a:pt x="58713" y="103678"/>
                  </a:lnTo>
                  <a:lnTo>
                    <a:pt x="59929" y="107425"/>
                  </a:lnTo>
                  <a:lnTo>
                    <a:pt x="58713" y="111089"/>
                  </a:lnTo>
                  <a:close/>
                  <a:moveTo>
                    <a:pt x="61614" y="111089"/>
                  </a:moveTo>
                  <a:lnTo>
                    <a:pt x="60350" y="107425"/>
                  </a:lnTo>
                  <a:lnTo>
                    <a:pt x="61614" y="103678"/>
                  </a:lnTo>
                  <a:lnTo>
                    <a:pt x="62783" y="107425"/>
                  </a:lnTo>
                  <a:lnTo>
                    <a:pt x="61614" y="111089"/>
                  </a:lnTo>
                  <a:close/>
                  <a:moveTo>
                    <a:pt x="64467" y="111089"/>
                  </a:moveTo>
                  <a:lnTo>
                    <a:pt x="63298" y="107425"/>
                  </a:lnTo>
                  <a:lnTo>
                    <a:pt x="64467" y="103678"/>
                  </a:lnTo>
                  <a:lnTo>
                    <a:pt x="65730" y="107425"/>
                  </a:lnTo>
                  <a:lnTo>
                    <a:pt x="64467" y="111089"/>
                  </a:lnTo>
                  <a:close/>
                  <a:moveTo>
                    <a:pt x="67368" y="111089"/>
                  </a:moveTo>
                  <a:lnTo>
                    <a:pt x="66152" y="107425"/>
                  </a:lnTo>
                  <a:lnTo>
                    <a:pt x="67368" y="103678"/>
                  </a:lnTo>
                  <a:lnTo>
                    <a:pt x="68631" y="107425"/>
                  </a:lnTo>
                  <a:lnTo>
                    <a:pt x="67368" y="111089"/>
                  </a:lnTo>
                  <a:close/>
                  <a:moveTo>
                    <a:pt x="70222" y="111089"/>
                  </a:moveTo>
                  <a:lnTo>
                    <a:pt x="69052" y="107425"/>
                  </a:lnTo>
                  <a:lnTo>
                    <a:pt x="70222" y="103678"/>
                  </a:lnTo>
                  <a:lnTo>
                    <a:pt x="71485" y="107425"/>
                  </a:lnTo>
                  <a:lnTo>
                    <a:pt x="70222" y="111089"/>
                  </a:lnTo>
                  <a:close/>
                  <a:moveTo>
                    <a:pt x="73122" y="111089"/>
                  </a:moveTo>
                  <a:lnTo>
                    <a:pt x="71906" y="107425"/>
                  </a:lnTo>
                  <a:lnTo>
                    <a:pt x="73122" y="103678"/>
                  </a:lnTo>
                  <a:lnTo>
                    <a:pt x="74385" y="107425"/>
                  </a:lnTo>
                  <a:lnTo>
                    <a:pt x="73122" y="111089"/>
                  </a:lnTo>
                  <a:close/>
                  <a:moveTo>
                    <a:pt x="75976" y="111089"/>
                  </a:moveTo>
                  <a:lnTo>
                    <a:pt x="74807" y="107425"/>
                  </a:lnTo>
                  <a:lnTo>
                    <a:pt x="75976" y="103678"/>
                  </a:lnTo>
                  <a:lnTo>
                    <a:pt x="77239" y="107425"/>
                  </a:lnTo>
                  <a:lnTo>
                    <a:pt x="75976" y="111089"/>
                  </a:lnTo>
                  <a:close/>
                  <a:moveTo>
                    <a:pt x="78877" y="111089"/>
                  </a:moveTo>
                  <a:lnTo>
                    <a:pt x="77660" y="107425"/>
                  </a:lnTo>
                  <a:lnTo>
                    <a:pt x="78877" y="103678"/>
                  </a:lnTo>
                  <a:lnTo>
                    <a:pt x="80140" y="107425"/>
                  </a:lnTo>
                  <a:lnTo>
                    <a:pt x="78877" y="111089"/>
                  </a:lnTo>
                  <a:close/>
                  <a:moveTo>
                    <a:pt x="81824" y="111089"/>
                  </a:moveTo>
                  <a:lnTo>
                    <a:pt x="80561" y="107425"/>
                  </a:lnTo>
                  <a:lnTo>
                    <a:pt x="81824" y="103678"/>
                  </a:lnTo>
                  <a:lnTo>
                    <a:pt x="82994" y="107425"/>
                  </a:lnTo>
                  <a:lnTo>
                    <a:pt x="81824" y="111089"/>
                  </a:lnTo>
                  <a:close/>
                  <a:moveTo>
                    <a:pt x="84678" y="111089"/>
                  </a:moveTo>
                  <a:lnTo>
                    <a:pt x="83415" y="107425"/>
                  </a:lnTo>
                  <a:lnTo>
                    <a:pt x="84678" y="103678"/>
                  </a:lnTo>
                  <a:lnTo>
                    <a:pt x="85894" y="107425"/>
                  </a:lnTo>
                  <a:lnTo>
                    <a:pt x="84678" y="111089"/>
                  </a:lnTo>
                  <a:close/>
                  <a:moveTo>
                    <a:pt x="87578" y="111089"/>
                  </a:moveTo>
                  <a:lnTo>
                    <a:pt x="86315" y="107425"/>
                  </a:lnTo>
                  <a:lnTo>
                    <a:pt x="87578" y="103678"/>
                  </a:lnTo>
                  <a:lnTo>
                    <a:pt x="88748" y="107425"/>
                  </a:lnTo>
                  <a:lnTo>
                    <a:pt x="87578" y="111089"/>
                  </a:lnTo>
                  <a:close/>
                  <a:moveTo>
                    <a:pt x="90432" y="111089"/>
                  </a:moveTo>
                  <a:lnTo>
                    <a:pt x="89169" y="107425"/>
                  </a:lnTo>
                  <a:lnTo>
                    <a:pt x="90432" y="103678"/>
                  </a:lnTo>
                  <a:lnTo>
                    <a:pt x="91649" y="107425"/>
                  </a:lnTo>
                  <a:lnTo>
                    <a:pt x="90432" y="111089"/>
                  </a:lnTo>
                  <a:close/>
                  <a:moveTo>
                    <a:pt x="93333" y="111089"/>
                  </a:moveTo>
                  <a:lnTo>
                    <a:pt x="92070" y="107425"/>
                  </a:lnTo>
                  <a:lnTo>
                    <a:pt x="93333" y="103678"/>
                  </a:lnTo>
                  <a:lnTo>
                    <a:pt x="94502" y="107425"/>
                  </a:lnTo>
                  <a:lnTo>
                    <a:pt x="93333" y="111089"/>
                  </a:lnTo>
                  <a:close/>
                  <a:moveTo>
                    <a:pt x="96187" y="111089"/>
                  </a:moveTo>
                  <a:lnTo>
                    <a:pt x="94923" y="107425"/>
                  </a:lnTo>
                  <a:lnTo>
                    <a:pt x="96187" y="103678"/>
                  </a:lnTo>
                  <a:lnTo>
                    <a:pt x="97403" y="107425"/>
                  </a:lnTo>
                  <a:lnTo>
                    <a:pt x="96187" y="111089"/>
                  </a:lnTo>
                  <a:close/>
                  <a:moveTo>
                    <a:pt x="99087" y="111089"/>
                  </a:moveTo>
                  <a:lnTo>
                    <a:pt x="97871" y="107425"/>
                  </a:lnTo>
                  <a:lnTo>
                    <a:pt x="99087" y="103678"/>
                  </a:lnTo>
                  <a:lnTo>
                    <a:pt x="100350" y="107425"/>
                  </a:lnTo>
                  <a:lnTo>
                    <a:pt x="99087" y="111089"/>
                  </a:lnTo>
                  <a:close/>
                  <a:moveTo>
                    <a:pt x="101941" y="111089"/>
                  </a:moveTo>
                  <a:lnTo>
                    <a:pt x="100771" y="107425"/>
                  </a:lnTo>
                  <a:lnTo>
                    <a:pt x="101941" y="103678"/>
                  </a:lnTo>
                  <a:lnTo>
                    <a:pt x="103204" y="107425"/>
                  </a:lnTo>
                  <a:lnTo>
                    <a:pt x="101941" y="111089"/>
                  </a:lnTo>
                  <a:close/>
                  <a:moveTo>
                    <a:pt x="104842" y="111089"/>
                  </a:moveTo>
                  <a:lnTo>
                    <a:pt x="103625" y="107425"/>
                  </a:lnTo>
                  <a:lnTo>
                    <a:pt x="104842" y="103678"/>
                  </a:lnTo>
                  <a:lnTo>
                    <a:pt x="106105" y="107425"/>
                  </a:lnTo>
                  <a:lnTo>
                    <a:pt x="104842" y="111089"/>
                  </a:lnTo>
                  <a:close/>
                  <a:moveTo>
                    <a:pt x="107695" y="111089"/>
                  </a:moveTo>
                  <a:lnTo>
                    <a:pt x="106526" y="107425"/>
                  </a:lnTo>
                  <a:lnTo>
                    <a:pt x="107695" y="103678"/>
                  </a:lnTo>
                  <a:lnTo>
                    <a:pt x="108959" y="107425"/>
                  </a:lnTo>
                  <a:lnTo>
                    <a:pt x="107695" y="111089"/>
                  </a:lnTo>
                  <a:close/>
                  <a:moveTo>
                    <a:pt x="110596" y="111089"/>
                  </a:moveTo>
                  <a:lnTo>
                    <a:pt x="109380" y="107425"/>
                  </a:lnTo>
                  <a:lnTo>
                    <a:pt x="110596" y="103678"/>
                  </a:lnTo>
                  <a:lnTo>
                    <a:pt x="111859" y="107425"/>
                  </a:lnTo>
                  <a:lnTo>
                    <a:pt x="110596" y="111089"/>
                  </a:lnTo>
                  <a:close/>
                  <a:moveTo>
                    <a:pt x="113450" y="111089"/>
                  </a:moveTo>
                  <a:lnTo>
                    <a:pt x="112280" y="107425"/>
                  </a:lnTo>
                  <a:lnTo>
                    <a:pt x="113450" y="103678"/>
                  </a:lnTo>
                  <a:lnTo>
                    <a:pt x="114713" y="107425"/>
                  </a:lnTo>
                  <a:lnTo>
                    <a:pt x="113450" y="111089"/>
                  </a:lnTo>
                  <a:close/>
                  <a:moveTo>
                    <a:pt x="116397" y="111089"/>
                  </a:moveTo>
                  <a:lnTo>
                    <a:pt x="115134" y="107425"/>
                  </a:lnTo>
                  <a:lnTo>
                    <a:pt x="116397" y="103678"/>
                  </a:lnTo>
                  <a:lnTo>
                    <a:pt x="117614" y="107425"/>
                  </a:lnTo>
                  <a:lnTo>
                    <a:pt x="116397" y="111089"/>
                  </a:lnTo>
                  <a:close/>
                  <a:moveTo>
                    <a:pt x="2526" y="106759"/>
                  </a:moveTo>
                  <a:lnTo>
                    <a:pt x="1263" y="102928"/>
                  </a:lnTo>
                  <a:lnTo>
                    <a:pt x="2526" y="99181"/>
                  </a:lnTo>
                  <a:lnTo>
                    <a:pt x="3742" y="102928"/>
                  </a:lnTo>
                  <a:lnTo>
                    <a:pt x="2526" y="106759"/>
                  </a:lnTo>
                  <a:close/>
                  <a:moveTo>
                    <a:pt x="5426" y="106759"/>
                  </a:moveTo>
                  <a:lnTo>
                    <a:pt x="4163" y="102928"/>
                  </a:lnTo>
                  <a:lnTo>
                    <a:pt x="5426" y="99181"/>
                  </a:lnTo>
                  <a:lnTo>
                    <a:pt x="6596" y="102928"/>
                  </a:lnTo>
                  <a:lnTo>
                    <a:pt x="5426" y="106759"/>
                  </a:lnTo>
                  <a:close/>
                  <a:moveTo>
                    <a:pt x="8280" y="106759"/>
                  </a:moveTo>
                  <a:lnTo>
                    <a:pt x="7017" y="102928"/>
                  </a:lnTo>
                  <a:lnTo>
                    <a:pt x="8280" y="99181"/>
                  </a:lnTo>
                  <a:lnTo>
                    <a:pt x="9450" y="102928"/>
                  </a:lnTo>
                  <a:lnTo>
                    <a:pt x="8280" y="106759"/>
                  </a:lnTo>
                  <a:close/>
                  <a:moveTo>
                    <a:pt x="11134" y="106759"/>
                  </a:moveTo>
                  <a:lnTo>
                    <a:pt x="9964" y="102928"/>
                  </a:lnTo>
                  <a:lnTo>
                    <a:pt x="11134" y="99181"/>
                  </a:lnTo>
                  <a:lnTo>
                    <a:pt x="12397" y="102928"/>
                  </a:lnTo>
                  <a:lnTo>
                    <a:pt x="11134" y="106759"/>
                  </a:lnTo>
                  <a:close/>
                  <a:moveTo>
                    <a:pt x="14035" y="106759"/>
                  </a:moveTo>
                  <a:lnTo>
                    <a:pt x="12818" y="102928"/>
                  </a:lnTo>
                  <a:lnTo>
                    <a:pt x="14035" y="99181"/>
                  </a:lnTo>
                  <a:lnTo>
                    <a:pt x="15298" y="102928"/>
                  </a:lnTo>
                  <a:lnTo>
                    <a:pt x="14035" y="106759"/>
                  </a:lnTo>
                  <a:close/>
                  <a:moveTo>
                    <a:pt x="16888" y="106759"/>
                  </a:moveTo>
                  <a:lnTo>
                    <a:pt x="15719" y="102928"/>
                  </a:lnTo>
                  <a:lnTo>
                    <a:pt x="16888" y="99181"/>
                  </a:lnTo>
                  <a:lnTo>
                    <a:pt x="18152" y="102928"/>
                  </a:lnTo>
                  <a:lnTo>
                    <a:pt x="16888" y="106759"/>
                  </a:lnTo>
                  <a:close/>
                  <a:moveTo>
                    <a:pt x="19789" y="106759"/>
                  </a:moveTo>
                  <a:lnTo>
                    <a:pt x="18573" y="102928"/>
                  </a:lnTo>
                  <a:lnTo>
                    <a:pt x="19789" y="99181"/>
                  </a:lnTo>
                  <a:lnTo>
                    <a:pt x="21052" y="102928"/>
                  </a:lnTo>
                  <a:lnTo>
                    <a:pt x="19789" y="106759"/>
                  </a:lnTo>
                  <a:close/>
                  <a:moveTo>
                    <a:pt x="22643" y="106759"/>
                  </a:moveTo>
                  <a:lnTo>
                    <a:pt x="21473" y="102928"/>
                  </a:lnTo>
                  <a:lnTo>
                    <a:pt x="22643" y="99181"/>
                  </a:lnTo>
                  <a:lnTo>
                    <a:pt x="23906" y="102928"/>
                  </a:lnTo>
                  <a:lnTo>
                    <a:pt x="22643" y="106759"/>
                  </a:lnTo>
                  <a:close/>
                  <a:moveTo>
                    <a:pt x="25543" y="106759"/>
                  </a:moveTo>
                  <a:lnTo>
                    <a:pt x="24327" y="102928"/>
                  </a:lnTo>
                  <a:lnTo>
                    <a:pt x="25543" y="99181"/>
                  </a:lnTo>
                  <a:lnTo>
                    <a:pt x="26807" y="102928"/>
                  </a:lnTo>
                  <a:lnTo>
                    <a:pt x="25543" y="106759"/>
                  </a:lnTo>
                  <a:close/>
                  <a:moveTo>
                    <a:pt x="28491" y="106759"/>
                  </a:moveTo>
                  <a:lnTo>
                    <a:pt x="27228" y="102928"/>
                  </a:lnTo>
                  <a:lnTo>
                    <a:pt x="28491" y="99181"/>
                  </a:lnTo>
                  <a:lnTo>
                    <a:pt x="29660" y="102928"/>
                  </a:lnTo>
                  <a:lnTo>
                    <a:pt x="28491" y="106759"/>
                  </a:lnTo>
                  <a:close/>
                  <a:moveTo>
                    <a:pt x="31345" y="106759"/>
                  </a:moveTo>
                  <a:lnTo>
                    <a:pt x="30081" y="102928"/>
                  </a:lnTo>
                  <a:lnTo>
                    <a:pt x="31345" y="99181"/>
                  </a:lnTo>
                  <a:lnTo>
                    <a:pt x="32561" y="102928"/>
                  </a:lnTo>
                  <a:lnTo>
                    <a:pt x="31345" y="106759"/>
                  </a:lnTo>
                  <a:close/>
                  <a:moveTo>
                    <a:pt x="34245" y="106759"/>
                  </a:moveTo>
                  <a:lnTo>
                    <a:pt x="32982" y="102928"/>
                  </a:lnTo>
                  <a:lnTo>
                    <a:pt x="34245" y="99181"/>
                  </a:lnTo>
                  <a:lnTo>
                    <a:pt x="35415" y="102928"/>
                  </a:lnTo>
                  <a:lnTo>
                    <a:pt x="34245" y="106759"/>
                  </a:lnTo>
                  <a:close/>
                  <a:moveTo>
                    <a:pt x="37099" y="106759"/>
                  </a:moveTo>
                  <a:lnTo>
                    <a:pt x="35836" y="102928"/>
                  </a:lnTo>
                  <a:lnTo>
                    <a:pt x="37099" y="99181"/>
                  </a:lnTo>
                  <a:lnTo>
                    <a:pt x="38315" y="102928"/>
                  </a:lnTo>
                  <a:lnTo>
                    <a:pt x="37099" y="106759"/>
                  </a:lnTo>
                  <a:close/>
                  <a:moveTo>
                    <a:pt x="40000" y="106759"/>
                  </a:moveTo>
                  <a:lnTo>
                    <a:pt x="38736" y="102928"/>
                  </a:lnTo>
                  <a:lnTo>
                    <a:pt x="40000" y="99181"/>
                  </a:lnTo>
                  <a:lnTo>
                    <a:pt x="41169" y="102928"/>
                  </a:lnTo>
                  <a:lnTo>
                    <a:pt x="40000" y="106759"/>
                  </a:lnTo>
                  <a:close/>
                  <a:moveTo>
                    <a:pt x="42853" y="106759"/>
                  </a:moveTo>
                  <a:lnTo>
                    <a:pt x="41590" y="102928"/>
                  </a:lnTo>
                  <a:lnTo>
                    <a:pt x="42853" y="99181"/>
                  </a:lnTo>
                  <a:lnTo>
                    <a:pt x="44070" y="102928"/>
                  </a:lnTo>
                  <a:lnTo>
                    <a:pt x="42853" y="106759"/>
                  </a:lnTo>
                  <a:close/>
                  <a:moveTo>
                    <a:pt x="45754" y="106759"/>
                  </a:moveTo>
                  <a:lnTo>
                    <a:pt x="44538" y="102928"/>
                  </a:lnTo>
                  <a:lnTo>
                    <a:pt x="45754" y="99181"/>
                  </a:lnTo>
                  <a:lnTo>
                    <a:pt x="47017" y="102928"/>
                  </a:lnTo>
                  <a:lnTo>
                    <a:pt x="45754" y="106759"/>
                  </a:lnTo>
                  <a:close/>
                  <a:moveTo>
                    <a:pt x="48608" y="106759"/>
                  </a:moveTo>
                  <a:lnTo>
                    <a:pt x="47438" y="102928"/>
                  </a:lnTo>
                  <a:lnTo>
                    <a:pt x="48608" y="99181"/>
                  </a:lnTo>
                  <a:lnTo>
                    <a:pt x="49871" y="102928"/>
                  </a:lnTo>
                  <a:lnTo>
                    <a:pt x="48608" y="106759"/>
                  </a:lnTo>
                  <a:close/>
                  <a:moveTo>
                    <a:pt x="51508" y="106759"/>
                  </a:moveTo>
                  <a:lnTo>
                    <a:pt x="50292" y="102928"/>
                  </a:lnTo>
                  <a:lnTo>
                    <a:pt x="51508" y="99181"/>
                  </a:lnTo>
                  <a:lnTo>
                    <a:pt x="52771" y="102928"/>
                  </a:lnTo>
                  <a:lnTo>
                    <a:pt x="51508" y="106759"/>
                  </a:lnTo>
                  <a:close/>
                  <a:moveTo>
                    <a:pt x="54362" y="106759"/>
                  </a:moveTo>
                  <a:lnTo>
                    <a:pt x="53192" y="102928"/>
                  </a:lnTo>
                  <a:lnTo>
                    <a:pt x="54362" y="99181"/>
                  </a:lnTo>
                  <a:lnTo>
                    <a:pt x="55625" y="102928"/>
                  </a:lnTo>
                  <a:lnTo>
                    <a:pt x="54362" y="106759"/>
                  </a:lnTo>
                  <a:close/>
                  <a:moveTo>
                    <a:pt x="57263" y="106759"/>
                  </a:moveTo>
                  <a:lnTo>
                    <a:pt x="56046" y="102928"/>
                  </a:lnTo>
                  <a:lnTo>
                    <a:pt x="57263" y="99181"/>
                  </a:lnTo>
                  <a:lnTo>
                    <a:pt x="58526" y="102928"/>
                  </a:lnTo>
                  <a:lnTo>
                    <a:pt x="57263" y="106759"/>
                  </a:lnTo>
                  <a:close/>
                  <a:moveTo>
                    <a:pt x="60116" y="106759"/>
                  </a:moveTo>
                  <a:lnTo>
                    <a:pt x="58947" y="102928"/>
                  </a:lnTo>
                  <a:lnTo>
                    <a:pt x="60116" y="99181"/>
                  </a:lnTo>
                  <a:lnTo>
                    <a:pt x="61380" y="102928"/>
                  </a:lnTo>
                  <a:lnTo>
                    <a:pt x="60116" y="106759"/>
                  </a:lnTo>
                  <a:close/>
                  <a:moveTo>
                    <a:pt x="63064" y="106759"/>
                  </a:moveTo>
                  <a:lnTo>
                    <a:pt x="61801" y="102928"/>
                  </a:lnTo>
                  <a:lnTo>
                    <a:pt x="63064" y="99181"/>
                  </a:lnTo>
                  <a:lnTo>
                    <a:pt x="64280" y="102928"/>
                  </a:lnTo>
                  <a:lnTo>
                    <a:pt x="63064" y="106759"/>
                  </a:lnTo>
                  <a:close/>
                  <a:moveTo>
                    <a:pt x="65964" y="106759"/>
                  </a:moveTo>
                  <a:lnTo>
                    <a:pt x="64701" y="102928"/>
                  </a:lnTo>
                  <a:lnTo>
                    <a:pt x="65964" y="99181"/>
                  </a:lnTo>
                  <a:lnTo>
                    <a:pt x="67134" y="102928"/>
                  </a:lnTo>
                  <a:lnTo>
                    <a:pt x="65964" y="106759"/>
                  </a:lnTo>
                  <a:close/>
                  <a:moveTo>
                    <a:pt x="68818" y="106759"/>
                  </a:moveTo>
                  <a:lnTo>
                    <a:pt x="67555" y="102928"/>
                  </a:lnTo>
                  <a:lnTo>
                    <a:pt x="68818" y="99181"/>
                  </a:lnTo>
                  <a:lnTo>
                    <a:pt x="70035" y="102928"/>
                  </a:lnTo>
                  <a:lnTo>
                    <a:pt x="68818" y="106759"/>
                  </a:lnTo>
                  <a:close/>
                  <a:moveTo>
                    <a:pt x="71719" y="106759"/>
                  </a:moveTo>
                  <a:lnTo>
                    <a:pt x="70456" y="102928"/>
                  </a:lnTo>
                  <a:lnTo>
                    <a:pt x="71719" y="99181"/>
                  </a:lnTo>
                  <a:lnTo>
                    <a:pt x="72888" y="102928"/>
                  </a:lnTo>
                  <a:lnTo>
                    <a:pt x="71719" y="106759"/>
                  </a:lnTo>
                  <a:close/>
                  <a:moveTo>
                    <a:pt x="74573" y="106759"/>
                  </a:moveTo>
                  <a:lnTo>
                    <a:pt x="73309" y="102928"/>
                  </a:lnTo>
                  <a:lnTo>
                    <a:pt x="74573" y="99181"/>
                  </a:lnTo>
                  <a:lnTo>
                    <a:pt x="75789" y="102928"/>
                  </a:lnTo>
                  <a:lnTo>
                    <a:pt x="74573" y="106759"/>
                  </a:lnTo>
                  <a:close/>
                  <a:moveTo>
                    <a:pt x="77473" y="106759"/>
                  </a:moveTo>
                  <a:lnTo>
                    <a:pt x="76210" y="102928"/>
                  </a:lnTo>
                  <a:lnTo>
                    <a:pt x="77473" y="99181"/>
                  </a:lnTo>
                  <a:lnTo>
                    <a:pt x="78643" y="102928"/>
                  </a:lnTo>
                  <a:lnTo>
                    <a:pt x="77473" y="106759"/>
                  </a:lnTo>
                  <a:close/>
                  <a:moveTo>
                    <a:pt x="80327" y="106759"/>
                  </a:moveTo>
                  <a:lnTo>
                    <a:pt x="79157" y="102928"/>
                  </a:lnTo>
                  <a:lnTo>
                    <a:pt x="80327" y="99181"/>
                  </a:lnTo>
                  <a:lnTo>
                    <a:pt x="81590" y="102928"/>
                  </a:lnTo>
                  <a:lnTo>
                    <a:pt x="80327" y="106759"/>
                  </a:lnTo>
                  <a:close/>
                  <a:moveTo>
                    <a:pt x="83228" y="106759"/>
                  </a:moveTo>
                  <a:lnTo>
                    <a:pt x="82011" y="102928"/>
                  </a:lnTo>
                  <a:lnTo>
                    <a:pt x="83228" y="99181"/>
                  </a:lnTo>
                  <a:lnTo>
                    <a:pt x="84491" y="102928"/>
                  </a:lnTo>
                  <a:lnTo>
                    <a:pt x="83228" y="106759"/>
                  </a:lnTo>
                  <a:close/>
                  <a:moveTo>
                    <a:pt x="86081" y="106759"/>
                  </a:moveTo>
                  <a:lnTo>
                    <a:pt x="84912" y="102928"/>
                  </a:lnTo>
                  <a:lnTo>
                    <a:pt x="86081" y="99181"/>
                  </a:lnTo>
                  <a:lnTo>
                    <a:pt x="87345" y="102928"/>
                  </a:lnTo>
                  <a:lnTo>
                    <a:pt x="86081" y="106759"/>
                  </a:lnTo>
                  <a:close/>
                  <a:moveTo>
                    <a:pt x="88982" y="106759"/>
                  </a:moveTo>
                  <a:lnTo>
                    <a:pt x="87766" y="102928"/>
                  </a:lnTo>
                  <a:lnTo>
                    <a:pt x="88982" y="99181"/>
                  </a:lnTo>
                  <a:lnTo>
                    <a:pt x="90245" y="102928"/>
                  </a:lnTo>
                  <a:lnTo>
                    <a:pt x="88982" y="106759"/>
                  </a:lnTo>
                  <a:close/>
                  <a:moveTo>
                    <a:pt x="91836" y="106759"/>
                  </a:moveTo>
                  <a:lnTo>
                    <a:pt x="90666" y="102928"/>
                  </a:lnTo>
                  <a:lnTo>
                    <a:pt x="91836" y="99181"/>
                  </a:lnTo>
                  <a:lnTo>
                    <a:pt x="93099" y="102928"/>
                  </a:lnTo>
                  <a:lnTo>
                    <a:pt x="91836" y="106759"/>
                  </a:lnTo>
                  <a:close/>
                  <a:moveTo>
                    <a:pt x="94736" y="106759"/>
                  </a:moveTo>
                  <a:lnTo>
                    <a:pt x="93520" y="102928"/>
                  </a:lnTo>
                  <a:lnTo>
                    <a:pt x="94736" y="99181"/>
                  </a:lnTo>
                  <a:lnTo>
                    <a:pt x="96000" y="102928"/>
                  </a:lnTo>
                  <a:lnTo>
                    <a:pt x="94736" y="106759"/>
                  </a:lnTo>
                  <a:close/>
                  <a:moveTo>
                    <a:pt x="97684" y="106759"/>
                  </a:moveTo>
                  <a:lnTo>
                    <a:pt x="96421" y="102928"/>
                  </a:lnTo>
                  <a:lnTo>
                    <a:pt x="97684" y="99181"/>
                  </a:lnTo>
                  <a:lnTo>
                    <a:pt x="98853" y="102928"/>
                  </a:lnTo>
                  <a:lnTo>
                    <a:pt x="97684" y="106759"/>
                  </a:lnTo>
                  <a:close/>
                  <a:moveTo>
                    <a:pt x="100538" y="106759"/>
                  </a:moveTo>
                  <a:lnTo>
                    <a:pt x="99274" y="102928"/>
                  </a:lnTo>
                  <a:lnTo>
                    <a:pt x="100538" y="99181"/>
                  </a:lnTo>
                  <a:lnTo>
                    <a:pt x="101754" y="102928"/>
                  </a:lnTo>
                  <a:lnTo>
                    <a:pt x="100538" y="106759"/>
                  </a:lnTo>
                  <a:close/>
                  <a:moveTo>
                    <a:pt x="103438" y="106759"/>
                  </a:moveTo>
                  <a:lnTo>
                    <a:pt x="102175" y="102928"/>
                  </a:lnTo>
                  <a:lnTo>
                    <a:pt x="103438" y="99181"/>
                  </a:lnTo>
                  <a:lnTo>
                    <a:pt x="104608" y="102928"/>
                  </a:lnTo>
                  <a:lnTo>
                    <a:pt x="103438" y="106759"/>
                  </a:lnTo>
                  <a:close/>
                  <a:moveTo>
                    <a:pt x="106292" y="106759"/>
                  </a:moveTo>
                  <a:lnTo>
                    <a:pt x="105029" y="102928"/>
                  </a:lnTo>
                  <a:lnTo>
                    <a:pt x="106292" y="99181"/>
                  </a:lnTo>
                  <a:lnTo>
                    <a:pt x="107508" y="102928"/>
                  </a:lnTo>
                  <a:lnTo>
                    <a:pt x="106292" y="106759"/>
                  </a:lnTo>
                  <a:close/>
                  <a:moveTo>
                    <a:pt x="109192" y="106759"/>
                  </a:moveTo>
                  <a:lnTo>
                    <a:pt x="107929" y="102928"/>
                  </a:lnTo>
                  <a:lnTo>
                    <a:pt x="109192" y="99181"/>
                  </a:lnTo>
                  <a:lnTo>
                    <a:pt x="110362" y="102928"/>
                  </a:lnTo>
                  <a:lnTo>
                    <a:pt x="109192" y="106759"/>
                  </a:lnTo>
                  <a:close/>
                  <a:moveTo>
                    <a:pt x="112046" y="106759"/>
                  </a:moveTo>
                  <a:lnTo>
                    <a:pt x="110783" y="102928"/>
                  </a:lnTo>
                  <a:lnTo>
                    <a:pt x="112046" y="99181"/>
                  </a:lnTo>
                  <a:lnTo>
                    <a:pt x="113263" y="102928"/>
                  </a:lnTo>
                  <a:lnTo>
                    <a:pt x="112046" y="106759"/>
                  </a:lnTo>
                  <a:close/>
                  <a:moveTo>
                    <a:pt x="114947" y="106759"/>
                  </a:moveTo>
                  <a:lnTo>
                    <a:pt x="113730" y="102928"/>
                  </a:lnTo>
                  <a:lnTo>
                    <a:pt x="114947" y="99181"/>
                  </a:lnTo>
                  <a:lnTo>
                    <a:pt x="116210" y="102928"/>
                  </a:lnTo>
                  <a:lnTo>
                    <a:pt x="114947" y="106759"/>
                  </a:lnTo>
                  <a:close/>
                  <a:moveTo>
                    <a:pt x="117801" y="106759"/>
                  </a:moveTo>
                  <a:lnTo>
                    <a:pt x="116631" y="102928"/>
                  </a:lnTo>
                  <a:lnTo>
                    <a:pt x="117801" y="99181"/>
                  </a:lnTo>
                  <a:lnTo>
                    <a:pt x="119064" y="102928"/>
                  </a:lnTo>
                  <a:lnTo>
                    <a:pt x="117801" y="106759"/>
                  </a:lnTo>
                  <a:close/>
                  <a:moveTo>
                    <a:pt x="3929" y="102262"/>
                  </a:moveTo>
                  <a:lnTo>
                    <a:pt x="2760" y="98514"/>
                  </a:lnTo>
                  <a:lnTo>
                    <a:pt x="3929" y="94767"/>
                  </a:lnTo>
                  <a:lnTo>
                    <a:pt x="5192" y="98514"/>
                  </a:lnTo>
                  <a:lnTo>
                    <a:pt x="3929" y="102262"/>
                  </a:lnTo>
                  <a:close/>
                  <a:moveTo>
                    <a:pt x="6830" y="102262"/>
                  </a:moveTo>
                  <a:lnTo>
                    <a:pt x="5614" y="98514"/>
                  </a:lnTo>
                  <a:lnTo>
                    <a:pt x="6830" y="94767"/>
                  </a:lnTo>
                  <a:lnTo>
                    <a:pt x="8046" y="98514"/>
                  </a:lnTo>
                  <a:lnTo>
                    <a:pt x="6830" y="102262"/>
                  </a:lnTo>
                  <a:close/>
                  <a:moveTo>
                    <a:pt x="9684" y="102262"/>
                  </a:moveTo>
                  <a:lnTo>
                    <a:pt x="8467" y="98514"/>
                  </a:lnTo>
                  <a:lnTo>
                    <a:pt x="9684" y="94767"/>
                  </a:lnTo>
                  <a:lnTo>
                    <a:pt x="10947" y="98514"/>
                  </a:lnTo>
                  <a:lnTo>
                    <a:pt x="9684" y="102262"/>
                  </a:lnTo>
                  <a:close/>
                  <a:moveTo>
                    <a:pt x="12631" y="102262"/>
                  </a:moveTo>
                  <a:lnTo>
                    <a:pt x="11368" y="98514"/>
                  </a:lnTo>
                  <a:lnTo>
                    <a:pt x="12631" y="94767"/>
                  </a:lnTo>
                  <a:lnTo>
                    <a:pt x="13801" y="98514"/>
                  </a:lnTo>
                  <a:lnTo>
                    <a:pt x="12631" y="102262"/>
                  </a:lnTo>
                  <a:close/>
                  <a:moveTo>
                    <a:pt x="15485" y="102262"/>
                  </a:moveTo>
                  <a:lnTo>
                    <a:pt x="14222" y="98514"/>
                  </a:lnTo>
                  <a:lnTo>
                    <a:pt x="15485" y="94767"/>
                  </a:lnTo>
                  <a:lnTo>
                    <a:pt x="16701" y="98514"/>
                  </a:lnTo>
                  <a:lnTo>
                    <a:pt x="15485" y="102262"/>
                  </a:lnTo>
                  <a:close/>
                  <a:moveTo>
                    <a:pt x="18385" y="102262"/>
                  </a:moveTo>
                  <a:lnTo>
                    <a:pt x="17122" y="98514"/>
                  </a:lnTo>
                  <a:lnTo>
                    <a:pt x="18385" y="94767"/>
                  </a:lnTo>
                  <a:lnTo>
                    <a:pt x="19555" y="98514"/>
                  </a:lnTo>
                  <a:lnTo>
                    <a:pt x="18385" y="102262"/>
                  </a:lnTo>
                  <a:close/>
                  <a:moveTo>
                    <a:pt x="21239" y="102262"/>
                  </a:moveTo>
                  <a:lnTo>
                    <a:pt x="19976" y="98514"/>
                  </a:lnTo>
                  <a:lnTo>
                    <a:pt x="21239" y="94767"/>
                  </a:lnTo>
                  <a:lnTo>
                    <a:pt x="22456" y="98514"/>
                  </a:lnTo>
                  <a:lnTo>
                    <a:pt x="21239" y="102262"/>
                  </a:lnTo>
                  <a:close/>
                  <a:moveTo>
                    <a:pt x="24140" y="102262"/>
                  </a:moveTo>
                  <a:lnTo>
                    <a:pt x="22877" y="98514"/>
                  </a:lnTo>
                  <a:lnTo>
                    <a:pt x="24140" y="94767"/>
                  </a:lnTo>
                  <a:lnTo>
                    <a:pt x="25309" y="98514"/>
                  </a:lnTo>
                  <a:lnTo>
                    <a:pt x="24140" y="102262"/>
                  </a:lnTo>
                  <a:close/>
                  <a:moveTo>
                    <a:pt x="26994" y="102262"/>
                  </a:moveTo>
                  <a:lnTo>
                    <a:pt x="25730" y="98514"/>
                  </a:lnTo>
                  <a:lnTo>
                    <a:pt x="26994" y="94767"/>
                  </a:lnTo>
                  <a:lnTo>
                    <a:pt x="28210" y="98514"/>
                  </a:lnTo>
                  <a:lnTo>
                    <a:pt x="26994" y="102262"/>
                  </a:lnTo>
                  <a:close/>
                  <a:moveTo>
                    <a:pt x="29894" y="102262"/>
                  </a:moveTo>
                  <a:lnTo>
                    <a:pt x="28678" y="98514"/>
                  </a:lnTo>
                  <a:lnTo>
                    <a:pt x="29894" y="94767"/>
                  </a:lnTo>
                  <a:lnTo>
                    <a:pt x="31157" y="98514"/>
                  </a:lnTo>
                  <a:lnTo>
                    <a:pt x="29894" y="102262"/>
                  </a:lnTo>
                  <a:close/>
                  <a:moveTo>
                    <a:pt x="32748" y="102262"/>
                  </a:moveTo>
                  <a:lnTo>
                    <a:pt x="31578" y="98514"/>
                  </a:lnTo>
                  <a:lnTo>
                    <a:pt x="32748" y="94767"/>
                  </a:lnTo>
                  <a:lnTo>
                    <a:pt x="34011" y="98514"/>
                  </a:lnTo>
                  <a:lnTo>
                    <a:pt x="32748" y="102262"/>
                  </a:lnTo>
                  <a:close/>
                  <a:moveTo>
                    <a:pt x="35649" y="102262"/>
                  </a:moveTo>
                  <a:lnTo>
                    <a:pt x="34432" y="98514"/>
                  </a:lnTo>
                  <a:lnTo>
                    <a:pt x="35649" y="94767"/>
                  </a:lnTo>
                  <a:lnTo>
                    <a:pt x="36912" y="98514"/>
                  </a:lnTo>
                  <a:lnTo>
                    <a:pt x="35649" y="102262"/>
                  </a:lnTo>
                  <a:close/>
                  <a:moveTo>
                    <a:pt x="38502" y="102262"/>
                  </a:moveTo>
                  <a:lnTo>
                    <a:pt x="37333" y="98514"/>
                  </a:lnTo>
                  <a:lnTo>
                    <a:pt x="38502" y="94767"/>
                  </a:lnTo>
                  <a:lnTo>
                    <a:pt x="39766" y="98514"/>
                  </a:lnTo>
                  <a:lnTo>
                    <a:pt x="38502" y="102262"/>
                  </a:lnTo>
                  <a:close/>
                  <a:moveTo>
                    <a:pt x="41403" y="102262"/>
                  </a:moveTo>
                  <a:lnTo>
                    <a:pt x="40187" y="98514"/>
                  </a:lnTo>
                  <a:lnTo>
                    <a:pt x="41403" y="94767"/>
                  </a:lnTo>
                  <a:lnTo>
                    <a:pt x="42666" y="98514"/>
                  </a:lnTo>
                  <a:lnTo>
                    <a:pt x="41403" y="102262"/>
                  </a:lnTo>
                  <a:close/>
                  <a:moveTo>
                    <a:pt x="44257" y="102262"/>
                  </a:moveTo>
                  <a:lnTo>
                    <a:pt x="43087" y="98514"/>
                  </a:lnTo>
                  <a:lnTo>
                    <a:pt x="44257" y="94767"/>
                  </a:lnTo>
                  <a:lnTo>
                    <a:pt x="45520" y="98514"/>
                  </a:lnTo>
                  <a:lnTo>
                    <a:pt x="44257" y="102262"/>
                  </a:lnTo>
                  <a:close/>
                  <a:moveTo>
                    <a:pt x="47204" y="102262"/>
                  </a:moveTo>
                  <a:lnTo>
                    <a:pt x="45941" y="98514"/>
                  </a:lnTo>
                  <a:lnTo>
                    <a:pt x="47204" y="94767"/>
                  </a:lnTo>
                  <a:lnTo>
                    <a:pt x="48421" y="98514"/>
                  </a:lnTo>
                  <a:lnTo>
                    <a:pt x="47204" y="102262"/>
                  </a:lnTo>
                  <a:close/>
                  <a:moveTo>
                    <a:pt x="50105" y="102262"/>
                  </a:moveTo>
                  <a:lnTo>
                    <a:pt x="48842" y="98514"/>
                  </a:lnTo>
                  <a:lnTo>
                    <a:pt x="50105" y="94767"/>
                  </a:lnTo>
                  <a:lnTo>
                    <a:pt x="51274" y="98514"/>
                  </a:lnTo>
                  <a:lnTo>
                    <a:pt x="50105" y="102262"/>
                  </a:lnTo>
                  <a:close/>
                  <a:moveTo>
                    <a:pt x="52959" y="102262"/>
                  </a:moveTo>
                  <a:lnTo>
                    <a:pt x="51695" y="98514"/>
                  </a:lnTo>
                  <a:lnTo>
                    <a:pt x="52959" y="94767"/>
                  </a:lnTo>
                  <a:lnTo>
                    <a:pt x="54175" y="98514"/>
                  </a:lnTo>
                  <a:lnTo>
                    <a:pt x="52959" y="102262"/>
                  </a:lnTo>
                  <a:close/>
                  <a:moveTo>
                    <a:pt x="55859" y="102262"/>
                  </a:moveTo>
                  <a:lnTo>
                    <a:pt x="54596" y="98514"/>
                  </a:lnTo>
                  <a:lnTo>
                    <a:pt x="55859" y="94767"/>
                  </a:lnTo>
                  <a:lnTo>
                    <a:pt x="57029" y="98514"/>
                  </a:lnTo>
                  <a:lnTo>
                    <a:pt x="55859" y="102262"/>
                  </a:lnTo>
                  <a:close/>
                  <a:moveTo>
                    <a:pt x="58713" y="102262"/>
                  </a:moveTo>
                  <a:lnTo>
                    <a:pt x="57450" y="98514"/>
                  </a:lnTo>
                  <a:lnTo>
                    <a:pt x="58713" y="94767"/>
                  </a:lnTo>
                  <a:lnTo>
                    <a:pt x="59929" y="98514"/>
                  </a:lnTo>
                  <a:lnTo>
                    <a:pt x="58713" y="102262"/>
                  </a:lnTo>
                  <a:close/>
                  <a:moveTo>
                    <a:pt x="61614" y="102262"/>
                  </a:moveTo>
                  <a:lnTo>
                    <a:pt x="60350" y="98514"/>
                  </a:lnTo>
                  <a:lnTo>
                    <a:pt x="61614" y="94767"/>
                  </a:lnTo>
                  <a:lnTo>
                    <a:pt x="62783" y="98514"/>
                  </a:lnTo>
                  <a:lnTo>
                    <a:pt x="61614" y="102262"/>
                  </a:lnTo>
                  <a:close/>
                  <a:moveTo>
                    <a:pt x="64467" y="102262"/>
                  </a:moveTo>
                  <a:lnTo>
                    <a:pt x="63298" y="98514"/>
                  </a:lnTo>
                  <a:lnTo>
                    <a:pt x="64467" y="94767"/>
                  </a:lnTo>
                  <a:lnTo>
                    <a:pt x="65730" y="98514"/>
                  </a:lnTo>
                  <a:lnTo>
                    <a:pt x="64467" y="102262"/>
                  </a:lnTo>
                  <a:close/>
                  <a:moveTo>
                    <a:pt x="67368" y="102262"/>
                  </a:moveTo>
                  <a:lnTo>
                    <a:pt x="66152" y="98514"/>
                  </a:lnTo>
                  <a:lnTo>
                    <a:pt x="67368" y="94767"/>
                  </a:lnTo>
                  <a:lnTo>
                    <a:pt x="68631" y="98514"/>
                  </a:lnTo>
                  <a:lnTo>
                    <a:pt x="67368" y="102262"/>
                  </a:lnTo>
                  <a:close/>
                  <a:moveTo>
                    <a:pt x="70222" y="102262"/>
                  </a:moveTo>
                  <a:lnTo>
                    <a:pt x="69052" y="98514"/>
                  </a:lnTo>
                  <a:lnTo>
                    <a:pt x="70222" y="94767"/>
                  </a:lnTo>
                  <a:lnTo>
                    <a:pt x="71485" y="98514"/>
                  </a:lnTo>
                  <a:lnTo>
                    <a:pt x="70222" y="102262"/>
                  </a:lnTo>
                  <a:close/>
                  <a:moveTo>
                    <a:pt x="73122" y="102262"/>
                  </a:moveTo>
                  <a:lnTo>
                    <a:pt x="71906" y="98514"/>
                  </a:lnTo>
                  <a:lnTo>
                    <a:pt x="73122" y="94767"/>
                  </a:lnTo>
                  <a:lnTo>
                    <a:pt x="74385" y="98514"/>
                  </a:lnTo>
                  <a:lnTo>
                    <a:pt x="73122" y="102262"/>
                  </a:lnTo>
                  <a:close/>
                  <a:moveTo>
                    <a:pt x="75976" y="102262"/>
                  </a:moveTo>
                  <a:lnTo>
                    <a:pt x="74807" y="98514"/>
                  </a:lnTo>
                  <a:lnTo>
                    <a:pt x="75976" y="94767"/>
                  </a:lnTo>
                  <a:lnTo>
                    <a:pt x="77239" y="98514"/>
                  </a:lnTo>
                  <a:lnTo>
                    <a:pt x="75976" y="102262"/>
                  </a:lnTo>
                  <a:close/>
                  <a:moveTo>
                    <a:pt x="78877" y="102262"/>
                  </a:moveTo>
                  <a:lnTo>
                    <a:pt x="77660" y="98514"/>
                  </a:lnTo>
                  <a:lnTo>
                    <a:pt x="78877" y="94767"/>
                  </a:lnTo>
                  <a:lnTo>
                    <a:pt x="80140" y="98514"/>
                  </a:lnTo>
                  <a:lnTo>
                    <a:pt x="78877" y="102262"/>
                  </a:lnTo>
                  <a:close/>
                  <a:moveTo>
                    <a:pt x="81824" y="102262"/>
                  </a:moveTo>
                  <a:lnTo>
                    <a:pt x="80561" y="98514"/>
                  </a:lnTo>
                  <a:lnTo>
                    <a:pt x="81824" y="94767"/>
                  </a:lnTo>
                  <a:lnTo>
                    <a:pt x="82994" y="98514"/>
                  </a:lnTo>
                  <a:lnTo>
                    <a:pt x="81824" y="102262"/>
                  </a:lnTo>
                  <a:close/>
                  <a:moveTo>
                    <a:pt x="84678" y="102262"/>
                  </a:moveTo>
                  <a:lnTo>
                    <a:pt x="83415" y="98514"/>
                  </a:lnTo>
                  <a:lnTo>
                    <a:pt x="84678" y="94767"/>
                  </a:lnTo>
                  <a:lnTo>
                    <a:pt x="85894" y="98514"/>
                  </a:lnTo>
                  <a:lnTo>
                    <a:pt x="84678" y="102262"/>
                  </a:lnTo>
                  <a:close/>
                  <a:moveTo>
                    <a:pt x="87578" y="102262"/>
                  </a:moveTo>
                  <a:lnTo>
                    <a:pt x="86315" y="98514"/>
                  </a:lnTo>
                  <a:lnTo>
                    <a:pt x="87578" y="94767"/>
                  </a:lnTo>
                  <a:lnTo>
                    <a:pt x="88748" y="98514"/>
                  </a:lnTo>
                  <a:lnTo>
                    <a:pt x="87578" y="102262"/>
                  </a:lnTo>
                  <a:close/>
                  <a:moveTo>
                    <a:pt x="90432" y="102262"/>
                  </a:moveTo>
                  <a:lnTo>
                    <a:pt x="89169" y="98514"/>
                  </a:lnTo>
                  <a:lnTo>
                    <a:pt x="90432" y="94767"/>
                  </a:lnTo>
                  <a:lnTo>
                    <a:pt x="91649" y="98514"/>
                  </a:lnTo>
                  <a:lnTo>
                    <a:pt x="90432" y="102262"/>
                  </a:lnTo>
                  <a:close/>
                  <a:moveTo>
                    <a:pt x="93333" y="102262"/>
                  </a:moveTo>
                  <a:lnTo>
                    <a:pt x="92070" y="98514"/>
                  </a:lnTo>
                  <a:lnTo>
                    <a:pt x="93333" y="94767"/>
                  </a:lnTo>
                  <a:lnTo>
                    <a:pt x="94502" y="98514"/>
                  </a:lnTo>
                  <a:lnTo>
                    <a:pt x="93333" y="102262"/>
                  </a:lnTo>
                  <a:close/>
                  <a:moveTo>
                    <a:pt x="96187" y="102262"/>
                  </a:moveTo>
                  <a:lnTo>
                    <a:pt x="94923" y="98514"/>
                  </a:lnTo>
                  <a:lnTo>
                    <a:pt x="96187" y="94767"/>
                  </a:lnTo>
                  <a:lnTo>
                    <a:pt x="97403" y="98514"/>
                  </a:lnTo>
                  <a:lnTo>
                    <a:pt x="96187" y="102262"/>
                  </a:lnTo>
                  <a:close/>
                  <a:moveTo>
                    <a:pt x="99087" y="102262"/>
                  </a:moveTo>
                  <a:lnTo>
                    <a:pt x="97871" y="98514"/>
                  </a:lnTo>
                  <a:lnTo>
                    <a:pt x="99087" y="94767"/>
                  </a:lnTo>
                  <a:lnTo>
                    <a:pt x="100350" y="98514"/>
                  </a:lnTo>
                  <a:lnTo>
                    <a:pt x="99087" y="102262"/>
                  </a:lnTo>
                  <a:close/>
                  <a:moveTo>
                    <a:pt x="101941" y="102262"/>
                  </a:moveTo>
                  <a:lnTo>
                    <a:pt x="100771" y="98514"/>
                  </a:lnTo>
                  <a:lnTo>
                    <a:pt x="101941" y="94767"/>
                  </a:lnTo>
                  <a:lnTo>
                    <a:pt x="103204" y="98514"/>
                  </a:lnTo>
                  <a:lnTo>
                    <a:pt x="101941" y="102262"/>
                  </a:lnTo>
                  <a:close/>
                  <a:moveTo>
                    <a:pt x="104842" y="102262"/>
                  </a:moveTo>
                  <a:lnTo>
                    <a:pt x="103625" y="98514"/>
                  </a:lnTo>
                  <a:lnTo>
                    <a:pt x="104842" y="94767"/>
                  </a:lnTo>
                  <a:lnTo>
                    <a:pt x="106105" y="98514"/>
                  </a:lnTo>
                  <a:lnTo>
                    <a:pt x="104842" y="102262"/>
                  </a:lnTo>
                  <a:close/>
                  <a:moveTo>
                    <a:pt x="107695" y="102262"/>
                  </a:moveTo>
                  <a:lnTo>
                    <a:pt x="106526" y="98514"/>
                  </a:lnTo>
                  <a:lnTo>
                    <a:pt x="107695" y="94767"/>
                  </a:lnTo>
                  <a:lnTo>
                    <a:pt x="108959" y="98514"/>
                  </a:lnTo>
                  <a:lnTo>
                    <a:pt x="107695" y="102262"/>
                  </a:lnTo>
                  <a:close/>
                  <a:moveTo>
                    <a:pt x="110596" y="102262"/>
                  </a:moveTo>
                  <a:lnTo>
                    <a:pt x="109380" y="98514"/>
                  </a:lnTo>
                  <a:lnTo>
                    <a:pt x="110596" y="94767"/>
                  </a:lnTo>
                  <a:lnTo>
                    <a:pt x="111859" y="98514"/>
                  </a:lnTo>
                  <a:lnTo>
                    <a:pt x="110596" y="102262"/>
                  </a:lnTo>
                  <a:close/>
                  <a:moveTo>
                    <a:pt x="113450" y="102262"/>
                  </a:moveTo>
                  <a:lnTo>
                    <a:pt x="112280" y="98514"/>
                  </a:lnTo>
                  <a:lnTo>
                    <a:pt x="113450" y="94767"/>
                  </a:lnTo>
                  <a:lnTo>
                    <a:pt x="114713" y="98514"/>
                  </a:lnTo>
                  <a:lnTo>
                    <a:pt x="113450" y="102262"/>
                  </a:lnTo>
                  <a:close/>
                  <a:moveTo>
                    <a:pt x="116397" y="102262"/>
                  </a:moveTo>
                  <a:lnTo>
                    <a:pt x="115134" y="98514"/>
                  </a:lnTo>
                  <a:lnTo>
                    <a:pt x="116397" y="94767"/>
                  </a:lnTo>
                  <a:lnTo>
                    <a:pt x="117614" y="98514"/>
                  </a:lnTo>
                  <a:lnTo>
                    <a:pt x="116397" y="102262"/>
                  </a:lnTo>
                  <a:close/>
                  <a:moveTo>
                    <a:pt x="2526" y="97931"/>
                  </a:moveTo>
                  <a:lnTo>
                    <a:pt x="1263" y="94018"/>
                  </a:lnTo>
                  <a:lnTo>
                    <a:pt x="2526" y="90270"/>
                  </a:lnTo>
                  <a:lnTo>
                    <a:pt x="3742" y="94018"/>
                  </a:lnTo>
                  <a:lnTo>
                    <a:pt x="2526" y="97931"/>
                  </a:lnTo>
                  <a:close/>
                  <a:moveTo>
                    <a:pt x="5426" y="97931"/>
                  </a:moveTo>
                  <a:lnTo>
                    <a:pt x="4163" y="94018"/>
                  </a:lnTo>
                  <a:lnTo>
                    <a:pt x="5426" y="90270"/>
                  </a:lnTo>
                  <a:lnTo>
                    <a:pt x="6596" y="94018"/>
                  </a:lnTo>
                  <a:lnTo>
                    <a:pt x="5426" y="97931"/>
                  </a:lnTo>
                  <a:close/>
                  <a:moveTo>
                    <a:pt x="8280" y="97931"/>
                  </a:moveTo>
                  <a:lnTo>
                    <a:pt x="7017" y="94018"/>
                  </a:lnTo>
                  <a:lnTo>
                    <a:pt x="8280" y="90270"/>
                  </a:lnTo>
                  <a:lnTo>
                    <a:pt x="9450" y="94018"/>
                  </a:lnTo>
                  <a:lnTo>
                    <a:pt x="8280" y="97931"/>
                  </a:lnTo>
                  <a:close/>
                  <a:moveTo>
                    <a:pt x="11134" y="97931"/>
                  </a:moveTo>
                  <a:lnTo>
                    <a:pt x="9964" y="94018"/>
                  </a:lnTo>
                  <a:lnTo>
                    <a:pt x="11134" y="90270"/>
                  </a:lnTo>
                  <a:lnTo>
                    <a:pt x="12397" y="94018"/>
                  </a:lnTo>
                  <a:lnTo>
                    <a:pt x="11134" y="97931"/>
                  </a:lnTo>
                  <a:close/>
                  <a:moveTo>
                    <a:pt x="14035" y="97931"/>
                  </a:moveTo>
                  <a:lnTo>
                    <a:pt x="12818" y="94018"/>
                  </a:lnTo>
                  <a:lnTo>
                    <a:pt x="14035" y="90270"/>
                  </a:lnTo>
                  <a:lnTo>
                    <a:pt x="15298" y="94018"/>
                  </a:lnTo>
                  <a:lnTo>
                    <a:pt x="14035" y="97931"/>
                  </a:lnTo>
                  <a:close/>
                  <a:moveTo>
                    <a:pt x="16888" y="97931"/>
                  </a:moveTo>
                  <a:lnTo>
                    <a:pt x="15719" y="94018"/>
                  </a:lnTo>
                  <a:lnTo>
                    <a:pt x="16888" y="90270"/>
                  </a:lnTo>
                  <a:lnTo>
                    <a:pt x="18152" y="94018"/>
                  </a:lnTo>
                  <a:lnTo>
                    <a:pt x="16888" y="97931"/>
                  </a:lnTo>
                  <a:close/>
                  <a:moveTo>
                    <a:pt x="19789" y="97931"/>
                  </a:moveTo>
                  <a:lnTo>
                    <a:pt x="18573" y="94018"/>
                  </a:lnTo>
                  <a:lnTo>
                    <a:pt x="19789" y="90270"/>
                  </a:lnTo>
                  <a:lnTo>
                    <a:pt x="21052" y="94018"/>
                  </a:lnTo>
                  <a:lnTo>
                    <a:pt x="19789" y="97931"/>
                  </a:lnTo>
                  <a:close/>
                  <a:moveTo>
                    <a:pt x="22643" y="97931"/>
                  </a:moveTo>
                  <a:lnTo>
                    <a:pt x="21473" y="94018"/>
                  </a:lnTo>
                  <a:lnTo>
                    <a:pt x="22643" y="90270"/>
                  </a:lnTo>
                  <a:lnTo>
                    <a:pt x="23906" y="94018"/>
                  </a:lnTo>
                  <a:lnTo>
                    <a:pt x="22643" y="97931"/>
                  </a:lnTo>
                  <a:close/>
                  <a:moveTo>
                    <a:pt x="25543" y="97931"/>
                  </a:moveTo>
                  <a:lnTo>
                    <a:pt x="24327" y="94018"/>
                  </a:lnTo>
                  <a:lnTo>
                    <a:pt x="25543" y="90270"/>
                  </a:lnTo>
                  <a:lnTo>
                    <a:pt x="26807" y="94018"/>
                  </a:lnTo>
                  <a:lnTo>
                    <a:pt x="25543" y="97931"/>
                  </a:lnTo>
                  <a:close/>
                  <a:moveTo>
                    <a:pt x="28491" y="97931"/>
                  </a:moveTo>
                  <a:lnTo>
                    <a:pt x="27228" y="94018"/>
                  </a:lnTo>
                  <a:lnTo>
                    <a:pt x="28491" y="90270"/>
                  </a:lnTo>
                  <a:lnTo>
                    <a:pt x="29660" y="94018"/>
                  </a:lnTo>
                  <a:lnTo>
                    <a:pt x="28491" y="97931"/>
                  </a:lnTo>
                  <a:close/>
                  <a:moveTo>
                    <a:pt x="31345" y="97931"/>
                  </a:moveTo>
                  <a:lnTo>
                    <a:pt x="30081" y="94018"/>
                  </a:lnTo>
                  <a:lnTo>
                    <a:pt x="31345" y="90270"/>
                  </a:lnTo>
                  <a:lnTo>
                    <a:pt x="32561" y="94018"/>
                  </a:lnTo>
                  <a:lnTo>
                    <a:pt x="31345" y="97931"/>
                  </a:lnTo>
                  <a:close/>
                  <a:moveTo>
                    <a:pt x="34245" y="97931"/>
                  </a:moveTo>
                  <a:lnTo>
                    <a:pt x="32982" y="94018"/>
                  </a:lnTo>
                  <a:lnTo>
                    <a:pt x="34245" y="90270"/>
                  </a:lnTo>
                  <a:lnTo>
                    <a:pt x="35415" y="94018"/>
                  </a:lnTo>
                  <a:lnTo>
                    <a:pt x="34245" y="97931"/>
                  </a:lnTo>
                  <a:close/>
                  <a:moveTo>
                    <a:pt x="37099" y="97931"/>
                  </a:moveTo>
                  <a:lnTo>
                    <a:pt x="35836" y="94018"/>
                  </a:lnTo>
                  <a:lnTo>
                    <a:pt x="37099" y="90270"/>
                  </a:lnTo>
                  <a:lnTo>
                    <a:pt x="38315" y="94018"/>
                  </a:lnTo>
                  <a:lnTo>
                    <a:pt x="37099" y="97931"/>
                  </a:lnTo>
                  <a:close/>
                  <a:moveTo>
                    <a:pt x="40000" y="97931"/>
                  </a:moveTo>
                  <a:lnTo>
                    <a:pt x="38736" y="94018"/>
                  </a:lnTo>
                  <a:lnTo>
                    <a:pt x="40000" y="90270"/>
                  </a:lnTo>
                  <a:lnTo>
                    <a:pt x="41169" y="94018"/>
                  </a:lnTo>
                  <a:lnTo>
                    <a:pt x="40000" y="97931"/>
                  </a:lnTo>
                  <a:close/>
                  <a:moveTo>
                    <a:pt x="42853" y="97931"/>
                  </a:moveTo>
                  <a:lnTo>
                    <a:pt x="41590" y="94018"/>
                  </a:lnTo>
                  <a:lnTo>
                    <a:pt x="42853" y="90270"/>
                  </a:lnTo>
                  <a:lnTo>
                    <a:pt x="44070" y="94018"/>
                  </a:lnTo>
                  <a:lnTo>
                    <a:pt x="42853" y="97931"/>
                  </a:lnTo>
                  <a:close/>
                  <a:moveTo>
                    <a:pt x="45754" y="97931"/>
                  </a:moveTo>
                  <a:lnTo>
                    <a:pt x="44538" y="94018"/>
                  </a:lnTo>
                  <a:lnTo>
                    <a:pt x="45754" y="90270"/>
                  </a:lnTo>
                  <a:lnTo>
                    <a:pt x="47017" y="94018"/>
                  </a:lnTo>
                  <a:lnTo>
                    <a:pt x="45754" y="97931"/>
                  </a:lnTo>
                  <a:close/>
                  <a:moveTo>
                    <a:pt x="48608" y="97931"/>
                  </a:moveTo>
                  <a:lnTo>
                    <a:pt x="47438" y="94018"/>
                  </a:lnTo>
                  <a:lnTo>
                    <a:pt x="48608" y="90270"/>
                  </a:lnTo>
                  <a:lnTo>
                    <a:pt x="49871" y="94018"/>
                  </a:lnTo>
                  <a:lnTo>
                    <a:pt x="48608" y="97931"/>
                  </a:lnTo>
                  <a:close/>
                  <a:moveTo>
                    <a:pt x="51508" y="97931"/>
                  </a:moveTo>
                  <a:lnTo>
                    <a:pt x="50292" y="94018"/>
                  </a:lnTo>
                  <a:lnTo>
                    <a:pt x="51508" y="90270"/>
                  </a:lnTo>
                  <a:lnTo>
                    <a:pt x="52771" y="94018"/>
                  </a:lnTo>
                  <a:lnTo>
                    <a:pt x="51508" y="97931"/>
                  </a:lnTo>
                  <a:close/>
                  <a:moveTo>
                    <a:pt x="54362" y="97931"/>
                  </a:moveTo>
                  <a:lnTo>
                    <a:pt x="53192" y="94018"/>
                  </a:lnTo>
                  <a:lnTo>
                    <a:pt x="54362" y="90270"/>
                  </a:lnTo>
                  <a:lnTo>
                    <a:pt x="55625" y="94018"/>
                  </a:lnTo>
                  <a:lnTo>
                    <a:pt x="54362" y="97931"/>
                  </a:lnTo>
                  <a:close/>
                  <a:moveTo>
                    <a:pt x="57263" y="97931"/>
                  </a:moveTo>
                  <a:lnTo>
                    <a:pt x="56046" y="94018"/>
                  </a:lnTo>
                  <a:lnTo>
                    <a:pt x="57263" y="90270"/>
                  </a:lnTo>
                  <a:lnTo>
                    <a:pt x="58526" y="94018"/>
                  </a:lnTo>
                  <a:lnTo>
                    <a:pt x="57263" y="97931"/>
                  </a:lnTo>
                  <a:close/>
                  <a:moveTo>
                    <a:pt x="60116" y="97931"/>
                  </a:moveTo>
                  <a:lnTo>
                    <a:pt x="58947" y="94018"/>
                  </a:lnTo>
                  <a:lnTo>
                    <a:pt x="60116" y="90270"/>
                  </a:lnTo>
                  <a:lnTo>
                    <a:pt x="61380" y="94018"/>
                  </a:lnTo>
                  <a:lnTo>
                    <a:pt x="60116" y="97931"/>
                  </a:lnTo>
                  <a:close/>
                  <a:moveTo>
                    <a:pt x="63064" y="97931"/>
                  </a:moveTo>
                  <a:lnTo>
                    <a:pt x="61801" y="94018"/>
                  </a:lnTo>
                  <a:lnTo>
                    <a:pt x="63064" y="90270"/>
                  </a:lnTo>
                  <a:lnTo>
                    <a:pt x="64280" y="94018"/>
                  </a:lnTo>
                  <a:lnTo>
                    <a:pt x="63064" y="97931"/>
                  </a:lnTo>
                  <a:close/>
                  <a:moveTo>
                    <a:pt x="65964" y="97931"/>
                  </a:moveTo>
                  <a:lnTo>
                    <a:pt x="64701" y="94018"/>
                  </a:lnTo>
                  <a:lnTo>
                    <a:pt x="65964" y="90270"/>
                  </a:lnTo>
                  <a:lnTo>
                    <a:pt x="67134" y="94018"/>
                  </a:lnTo>
                  <a:lnTo>
                    <a:pt x="65964" y="97931"/>
                  </a:lnTo>
                  <a:close/>
                  <a:moveTo>
                    <a:pt x="68818" y="97931"/>
                  </a:moveTo>
                  <a:lnTo>
                    <a:pt x="67555" y="94018"/>
                  </a:lnTo>
                  <a:lnTo>
                    <a:pt x="68818" y="90270"/>
                  </a:lnTo>
                  <a:lnTo>
                    <a:pt x="70035" y="94018"/>
                  </a:lnTo>
                  <a:lnTo>
                    <a:pt x="68818" y="97931"/>
                  </a:lnTo>
                  <a:close/>
                  <a:moveTo>
                    <a:pt x="71719" y="97931"/>
                  </a:moveTo>
                  <a:lnTo>
                    <a:pt x="70456" y="94018"/>
                  </a:lnTo>
                  <a:lnTo>
                    <a:pt x="71719" y="90270"/>
                  </a:lnTo>
                  <a:lnTo>
                    <a:pt x="72888" y="94018"/>
                  </a:lnTo>
                  <a:lnTo>
                    <a:pt x="71719" y="97931"/>
                  </a:lnTo>
                  <a:close/>
                  <a:moveTo>
                    <a:pt x="74573" y="97931"/>
                  </a:moveTo>
                  <a:lnTo>
                    <a:pt x="73309" y="94018"/>
                  </a:lnTo>
                  <a:lnTo>
                    <a:pt x="74573" y="90270"/>
                  </a:lnTo>
                  <a:lnTo>
                    <a:pt x="75789" y="94018"/>
                  </a:lnTo>
                  <a:lnTo>
                    <a:pt x="74573" y="97931"/>
                  </a:lnTo>
                  <a:close/>
                  <a:moveTo>
                    <a:pt x="77473" y="97931"/>
                  </a:moveTo>
                  <a:lnTo>
                    <a:pt x="76210" y="94018"/>
                  </a:lnTo>
                  <a:lnTo>
                    <a:pt x="77473" y="90270"/>
                  </a:lnTo>
                  <a:lnTo>
                    <a:pt x="78643" y="94018"/>
                  </a:lnTo>
                  <a:lnTo>
                    <a:pt x="77473" y="97931"/>
                  </a:lnTo>
                  <a:close/>
                  <a:moveTo>
                    <a:pt x="80327" y="97931"/>
                  </a:moveTo>
                  <a:lnTo>
                    <a:pt x="79157" y="94018"/>
                  </a:lnTo>
                  <a:lnTo>
                    <a:pt x="80327" y="90270"/>
                  </a:lnTo>
                  <a:lnTo>
                    <a:pt x="81590" y="94018"/>
                  </a:lnTo>
                  <a:lnTo>
                    <a:pt x="80327" y="97931"/>
                  </a:lnTo>
                  <a:close/>
                  <a:moveTo>
                    <a:pt x="83228" y="97931"/>
                  </a:moveTo>
                  <a:lnTo>
                    <a:pt x="82011" y="94018"/>
                  </a:lnTo>
                  <a:lnTo>
                    <a:pt x="83228" y="90270"/>
                  </a:lnTo>
                  <a:lnTo>
                    <a:pt x="84491" y="94018"/>
                  </a:lnTo>
                  <a:lnTo>
                    <a:pt x="83228" y="97931"/>
                  </a:lnTo>
                  <a:close/>
                  <a:moveTo>
                    <a:pt x="86081" y="97931"/>
                  </a:moveTo>
                  <a:lnTo>
                    <a:pt x="84912" y="94018"/>
                  </a:lnTo>
                  <a:lnTo>
                    <a:pt x="86081" y="90270"/>
                  </a:lnTo>
                  <a:lnTo>
                    <a:pt x="87345" y="94018"/>
                  </a:lnTo>
                  <a:lnTo>
                    <a:pt x="86081" y="97931"/>
                  </a:lnTo>
                  <a:close/>
                  <a:moveTo>
                    <a:pt x="88982" y="97931"/>
                  </a:moveTo>
                  <a:lnTo>
                    <a:pt x="87766" y="94018"/>
                  </a:lnTo>
                  <a:lnTo>
                    <a:pt x="88982" y="90270"/>
                  </a:lnTo>
                  <a:lnTo>
                    <a:pt x="90245" y="94018"/>
                  </a:lnTo>
                  <a:lnTo>
                    <a:pt x="88982" y="97931"/>
                  </a:lnTo>
                  <a:close/>
                  <a:moveTo>
                    <a:pt x="91836" y="97931"/>
                  </a:moveTo>
                  <a:lnTo>
                    <a:pt x="90666" y="94018"/>
                  </a:lnTo>
                  <a:lnTo>
                    <a:pt x="91836" y="90270"/>
                  </a:lnTo>
                  <a:lnTo>
                    <a:pt x="93099" y="94018"/>
                  </a:lnTo>
                  <a:lnTo>
                    <a:pt x="91836" y="97931"/>
                  </a:lnTo>
                  <a:close/>
                  <a:moveTo>
                    <a:pt x="94736" y="97931"/>
                  </a:moveTo>
                  <a:lnTo>
                    <a:pt x="93520" y="94018"/>
                  </a:lnTo>
                  <a:lnTo>
                    <a:pt x="94736" y="90270"/>
                  </a:lnTo>
                  <a:lnTo>
                    <a:pt x="96000" y="94018"/>
                  </a:lnTo>
                  <a:lnTo>
                    <a:pt x="94736" y="97931"/>
                  </a:lnTo>
                  <a:close/>
                  <a:moveTo>
                    <a:pt x="97684" y="97931"/>
                  </a:moveTo>
                  <a:lnTo>
                    <a:pt x="96421" y="94018"/>
                  </a:lnTo>
                  <a:lnTo>
                    <a:pt x="97684" y="90270"/>
                  </a:lnTo>
                  <a:lnTo>
                    <a:pt x="98853" y="94018"/>
                  </a:lnTo>
                  <a:lnTo>
                    <a:pt x="97684" y="97931"/>
                  </a:lnTo>
                  <a:close/>
                  <a:moveTo>
                    <a:pt x="100538" y="97931"/>
                  </a:moveTo>
                  <a:lnTo>
                    <a:pt x="99274" y="94018"/>
                  </a:lnTo>
                  <a:lnTo>
                    <a:pt x="100538" y="90270"/>
                  </a:lnTo>
                  <a:lnTo>
                    <a:pt x="101754" y="94018"/>
                  </a:lnTo>
                  <a:lnTo>
                    <a:pt x="100538" y="97931"/>
                  </a:lnTo>
                  <a:close/>
                  <a:moveTo>
                    <a:pt x="103438" y="97931"/>
                  </a:moveTo>
                  <a:lnTo>
                    <a:pt x="102175" y="94018"/>
                  </a:lnTo>
                  <a:lnTo>
                    <a:pt x="103438" y="90270"/>
                  </a:lnTo>
                  <a:lnTo>
                    <a:pt x="104608" y="94018"/>
                  </a:lnTo>
                  <a:lnTo>
                    <a:pt x="103438" y="97931"/>
                  </a:lnTo>
                  <a:close/>
                  <a:moveTo>
                    <a:pt x="106292" y="97931"/>
                  </a:moveTo>
                  <a:lnTo>
                    <a:pt x="105029" y="94018"/>
                  </a:lnTo>
                  <a:lnTo>
                    <a:pt x="106292" y="90270"/>
                  </a:lnTo>
                  <a:lnTo>
                    <a:pt x="107508" y="94018"/>
                  </a:lnTo>
                  <a:lnTo>
                    <a:pt x="106292" y="97931"/>
                  </a:lnTo>
                  <a:close/>
                  <a:moveTo>
                    <a:pt x="109192" y="97931"/>
                  </a:moveTo>
                  <a:lnTo>
                    <a:pt x="107929" y="94018"/>
                  </a:lnTo>
                  <a:lnTo>
                    <a:pt x="109192" y="90270"/>
                  </a:lnTo>
                  <a:lnTo>
                    <a:pt x="110362" y="94018"/>
                  </a:lnTo>
                  <a:lnTo>
                    <a:pt x="109192" y="97931"/>
                  </a:lnTo>
                  <a:close/>
                  <a:moveTo>
                    <a:pt x="112046" y="97931"/>
                  </a:moveTo>
                  <a:lnTo>
                    <a:pt x="110783" y="94018"/>
                  </a:lnTo>
                  <a:lnTo>
                    <a:pt x="112046" y="90270"/>
                  </a:lnTo>
                  <a:lnTo>
                    <a:pt x="113263" y="94018"/>
                  </a:lnTo>
                  <a:lnTo>
                    <a:pt x="112046" y="97931"/>
                  </a:lnTo>
                  <a:close/>
                  <a:moveTo>
                    <a:pt x="114947" y="97931"/>
                  </a:moveTo>
                  <a:lnTo>
                    <a:pt x="113730" y="94018"/>
                  </a:lnTo>
                  <a:lnTo>
                    <a:pt x="114947" y="90270"/>
                  </a:lnTo>
                  <a:lnTo>
                    <a:pt x="116210" y="94018"/>
                  </a:lnTo>
                  <a:lnTo>
                    <a:pt x="114947" y="97931"/>
                  </a:lnTo>
                  <a:close/>
                  <a:moveTo>
                    <a:pt x="117801" y="97931"/>
                  </a:moveTo>
                  <a:lnTo>
                    <a:pt x="116631" y="94018"/>
                  </a:lnTo>
                  <a:lnTo>
                    <a:pt x="117801" y="90270"/>
                  </a:lnTo>
                  <a:lnTo>
                    <a:pt x="119064" y="94018"/>
                  </a:lnTo>
                  <a:lnTo>
                    <a:pt x="117801" y="97931"/>
                  </a:lnTo>
                  <a:close/>
                  <a:moveTo>
                    <a:pt x="3929" y="93435"/>
                  </a:moveTo>
                  <a:lnTo>
                    <a:pt x="2760" y="89687"/>
                  </a:lnTo>
                  <a:lnTo>
                    <a:pt x="3929" y="85857"/>
                  </a:lnTo>
                  <a:lnTo>
                    <a:pt x="5192" y="89687"/>
                  </a:lnTo>
                  <a:lnTo>
                    <a:pt x="3929" y="93435"/>
                  </a:lnTo>
                  <a:close/>
                  <a:moveTo>
                    <a:pt x="6830" y="93435"/>
                  </a:moveTo>
                  <a:lnTo>
                    <a:pt x="5614" y="89687"/>
                  </a:lnTo>
                  <a:lnTo>
                    <a:pt x="6830" y="85857"/>
                  </a:lnTo>
                  <a:lnTo>
                    <a:pt x="8046" y="89687"/>
                  </a:lnTo>
                  <a:lnTo>
                    <a:pt x="6830" y="93435"/>
                  </a:lnTo>
                  <a:close/>
                  <a:moveTo>
                    <a:pt x="9684" y="93435"/>
                  </a:moveTo>
                  <a:lnTo>
                    <a:pt x="8467" y="89687"/>
                  </a:lnTo>
                  <a:lnTo>
                    <a:pt x="9684" y="85857"/>
                  </a:lnTo>
                  <a:lnTo>
                    <a:pt x="10947" y="89687"/>
                  </a:lnTo>
                  <a:lnTo>
                    <a:pt x="9684" y="93435"/>
                  </a:lnTo>
                  <a:close/>
                  <a:moveTo>
                    <a:pt x="12631" y="93435"/>
                  </a:moveTo>
                  <a:lnTo>
                    <a:pt x="11368" y="89687"/>
                  </a:lnTo>
                  <a:lnTo>
                    <a:pt x="12631" y="85857"/>
                  </a:lnTo>
                  <a:lnTo>
                    <a:pt x="13801" y="89687"/>
                  </a:lnTo>
                  <a:lnTo>
                    <a:pt x="12631" y="93435"/>
                  </a:lnTo>
                  <a:close/>
                  <a:moveTo>
                    <a:pt x="15485" y="93435"/>
                  </a:moveTo>
                  <a:lnTo>
                    <a:pt x="14222" y="89687"/>
                  </a:lnTo>
                  <a:lnTo>
                    <a:pt x="15485" y="85857"/>
                  </a:lnTo>
                  <a:lnTo>
                    <a:pt x="16701" y="89687"/>
                  </a:lnTo>
                  <a:lnTo>
                    <a:pt x="15485" y="93435"/>
                  </a:lnTo>
                  <a:close/>
                  <a:moveTo>
                    <a:pt x="18385" y="93435"/>
                  </a:moveTo>
                  <a:lnTo>
                    <a:pt x="17122" y="89687"/>
                  </a:lnTo>
                  <a:lnTo>
                    <a:pt x="18385" y="85857"/>
                  </a:lnTo>
                  <a:lnTo>
                    <a:pt x="19555" y="89687"/>
                  </a:lnTo>
                  <a:lnTo>
                    <a:pt x="18385" y="93435"/>
                  </a:lnTo>
                  <a:close/>
                  <a:moveTo>
                    <a:pt x="21239" y="93435"/>
                  </a:moveTo>
                  <a:lnTo>
                    <a:pt x="19976" y="89687"/>
                  </a:lnTo>
                  <a:lnTo>
                    <a:pt x="21239" y="85857"/>
                  </a:lnTo>
                  <a:lnTo>
                    <a:pt x="22456" y="89687"/>
                  </a:lnTo>
                  <a:lnTo>
                    <a:pt x="21239" y="93435"/>
                  </a:lnTo>
                  <a:close/>
                  <a:moveTo>
                    <a:pt x="24140" y="93435"/>
                  </a:moveTo>
                  <a:lnTo>
                    <a:pt x="22877" y="89687"/>
                  </a:lnTo>
                  <a:lnTo>
                    <a:pt x="24140" y="85857"/>
                  </a:lnTo>
                  <a:lnTo>
                    <a:pt x="25309" y="89687"/>
                  </a:lnTo>
                  <a:lnTo>
                    <a:pt x="24140" y="93435"/>
                  </a:lnTo>
                  <a:close/>
                  <a:moveTo>
                    <a:pt x="26994" y="93435"/>
                  </a:moveTo>
                  <a:lnTo>
                    <a:pt x="25730" y="89687"/>
                  </a:lnTo>
                  <a:lnTo>
                    <a:pt x="26994" y="85857"/>
                  </a:lnTo>
                  <a:lnTo>
                    <a:pt x="28210" y="89687"/>
                  </a:lnTo>
                  <a:lnTo>
                    <a:pt x="26994" y="93435"/>
                  </a:lnTo>
                  <a:close/>
                  <a:moveTo>
                    <a:pt x="29894" y="93435"/>
                  </a:moveTo>
                  <a:lnTo>
                    <a:pt x="28678" y="89687"/>
                  </a:lnTo>
                  <a:lnTo>
                    <a:pt x="29894" y="85857"/>
                  </a:lnTo>
                  <a:lnTo>
                    <a:pt x="31157" y="89687"/>
                  </a:lnTo>
                  <a:lnTo>
                    <a:pt x="29894" y="93435"/>
                  </a:lnTo>
                  <a:close/>
                  <a:moveTo>
                    <a:pt x="32748" y="93435"/>
                  </a:moveTo>
                  <a:lnTo>
                    <a:pt x="31578" y="89687"/>
                  </a:lnTo>
                  <a:lnTo>
                    <a:pt x="32748" y="85857"/>
                  </a:lnTo>
                  <a:lnTo>
                    <a:pt x="34011" y="89687"/>
                  </a:lnTo>
                  <a:lnTo>
                    <a:pt x="32748" y="93435"/>
                  </a:lnTo>
                  <a:close/>
                  <a:moveTo>
                    <a:pt x="35649" y="93435"/>
                  </a:moveTo>
                  <a:lnTo>
                    <a:pt x="34432" y="89687"/>
                  </a:lnTo>
                  <a:lnTo>
                    <a:pt x="35649" y="85857"/>
                  </a:lnTo>
                  <a:lnTo>
                    <a:pt x="36912" y="89687"/>
                  </a:lnTo>
                  <a:lnTo>
                    <a:pt x="35649" y="93435"/>
                  </a:lnTo>
                  <a:close/>
                  <a:moveTo>
                    <a:pt x="38502" y="93435"/>
                  </a:moveTo>
                  <a:lnTo>
                    <a:pt x="37333" y="89687"/>
                  </a:lnTo>
                  <a:lnTo>
                    <a:pt x="38502" y="85857"/>
                  </a:lnTo>
                  <a:lnTo>
                    <a:pt x="39766" y="89687"/>
                  </a:lnTo>
                  <a:lnTo>
                    <a:pt x="38502" y="93435"/>
                  </a:lnTo>
                  <a:close/>
                  <a:moveTo>
                    <a:pt x="41403" y="93435"/>
                  </a:moveTo>
                  <a:lnTo>
                    <a:pt x="40187" y="89687"/>
                  </a:lnTo>
                  <a:lnTo>
                    <a:pt x="41403" y="85857"/>
                  </a:lnTo>
                  <a:lnTo>
                    <a:pt x="42666" y="89687"/>
                  </a:lnTo>
                  <a:lnTo>
                    <a:pt x="41403" y="93435"/>
                  </a:lnTo>
                  <a:close/>
                  <a:moveTo>
                    <a:pt x="44257" y="93435"/>
                  </a:moveTo>
                  <a:lnTo>
                    <a:pt x="43087" y="89687"/>
                  </a:lnTo>
                  <a:lnTo>
                    <a:pt x="44257" y="85857"/>
                  </a:lnTo>
                  <a:lnTo>
                    <a:pt x="45520" y="89687"/>
                  </a:lnTo>
                  <a:lnTo>
                    <a:pt x="44257" y="93435"/>
                  </a:lnTo>
                  <a:close/>
                  <a:moveTo>
                    <a:pt x="47204" y="93435"/>
                  </a:moveTo>
                  <a:lnTo>
                    <a:pt x="45941" y="89687"/>
                  </a:lnTo>
                  <a:lnTo>
                    <a:pt x="47204" y="85857"/>
                  </a:lnTo>
                  <a:lnTo>
                    <a:pt x="48421" y="89687"/>
                  </a:lnTo>
                  <a:lnTo>
                    <a:pt x="47204" y="93435"/>
                  </a:lnTo>
                  <a:close/>
                  <a:moveTo>
                    <a:pt x="50105" y="93435"/>
                  </a:moveTo>
                  <a:lnTo>
                    <a:pt x="48842" y="89687"/>
                  </a:lnTo>
                  <a:lnTo>
                    <a:pt x="50105" y="85857"/>
                  </a:lnTo>
                  <a:lnTo>
                    <a:pt x="51274" y="89687"/>
                  </a:lnTo>
                  <a:lnTo>
                    <a:pt x="50105" y="93435"/>
                  </a:lnTo>
                  <a:close/>
                  <a:moveTo>
                    <a:pt x="52959" y="93435"/>
                  </a:moveTo>
                  <a:lnTo>
                    <a:pt x="51695" y="89687"/>
                  </a:lnTo>
                  <a:lnTo>
                    <a:pt x="52959" y="85857"/>
                  </a:lnTo>
                  <a:lnTo>
                    <a:pt x="54175" y="89687"/>
                  </a:lnTo>
                  <a:lnTo>
                    <a:pt x="52959" y="93435"/>
                  </a:lnTo>
                  <a:close/>
                  <a:moveTo>
                    <a:pt x="55859" y="93435"/>
                  </a:moveTo>
                  <a:lnTo>
                    <a:pt x="54596" y="89687"/>
                  </a:lnTo>
                  <a:lnTo>
                    <a:pt x="55859" y="85857"/>
                  </a:lnTo>
                  <a:lnTo>
                    <a:pt x="57029" y="89687"/>
                  </a:lnTo>
                  <a:lnTo>
                    <a:pt x="55859" y="93435"/>
                  </a:lnTo>
                  <a:close/>
                  <a:moveTo>
                    <a:pt x="58713" y="93435"/>
                  </a:moveTo>
                  <a:lnTo>
                    <a:pt x="57450" y="89687"/>
                  </a:lnTo>
                  <a:lnTo>
                    <a:pt x="58713" y="85857"/>
                  </a:lnTo>
                  <a:lnTo>
                    <a:pt x="59929" y="89687"/>
                  </a:lnTo>
                  <a:lnTo>
                    <a:pt x="58713" y="93435"/>
                  </a:lnTo>
                  <a:close/>
                  <a:moveTo>
                    <a:pt x="61614" y="93435"/>
                  </a:moveTo>
                  <a:lnTo>
                    <a:pt x="60350" y="89687"/>
                  </a:lnTo>
                  <a:lnTo>
                    <a:pt x="61614" y="85857"/>
                  </a:lnTo>
                  <a:lnTo>
                    <a:pt x="62783" y="89687"/>
                  </a:lnTo>
                  <a:lnTo>
                    <a:pt x="61614" y="93435"/>
                  </a:lnTo>
                  <a:close/>
                  <a:moveTo>
                    <a:pt x="64467" y="93435"/>
                  </a:moveTo>
                  <a:lnTo>
                    <a:pt x="63298" y="89687"/>
                  </a:lnTo>
                  <a:lnTo>
                    <a:pt x="64467" y="85857"/>
                  </a:lnTo>
                  <a:lnTo>
                    <a:pt x="65730" y="89687"/>
                  </a:lnTo>
                  <a:lnTo>
                    <a:pt x="64467" y="93435"/>
                  </a:lnTo>
                  <a:close/>
                  <a:moveTo>
                    <a:pt x="67368" y="93435"/>
                  </a:moveTo>
                  <a:lnTo>
                    <a:pt x="66152" y="89687"/>
                  </a:lnTo>
                  <a:lnTo>
                    <a:pt x="67368" y="85857"/>
                  </a:lnTo>
                  <a:lnTo>
                    <a:pt x="68631" y="89687"/>
                  </a:lnTo>
                  <a:lnTo>
                    <a:pt x="67368" y="93435"/>
                  </a:lnTo>
                  <a:close/>
                  <a:moveTo>
                    <a:pt x="70222" y="93435"/>
                  </a:moveTo>
                  <a:lnTo>
                    <a:pt x="69052" y="89687"/>
                  </a:lnTo>
                  <a:lnTo>
                    <a:pt x="70222" y="85857"/>
                  </a:lnTo>
                  <a:lnTo>
                    <a:pt x="71485" y="89687"/>
                  </a:lnTo>
                  <a:lnTo>
                    <a:pt x="70222" y="93435"/>
                  </a:lnTo>
                  <a:close/>
                  <a:moveTo>
                    <a:pt x="73122" y="93435"/>
                  </a:moveTo>
                  <a:lnTo>
                    <a:pt x="71906" y="89687"/>
                  </a:lnTo>
                  <a:lnTo>
                    <a:pt x="73122" y="85857"/>
                  </a:lnTo>
                  <a:lnTo>
                    <a:pt x="74385" y="89687"/>
                  </a:lnTo>
                  <a:lnTo>
                    <a:pt x="73122" y="93435"/>
                  </a:lnTo>
                  <a:close/>
                  <a:moveTo>
                    <a:pt x="75976" y="93435"/>
                  </a:moveTo>
                  <a:lnTo>
                    <a:pt x="74807" y="89687"/>
                  </a:lnTo>
                  <a:lnTo>
                    <a:pt x="75976" y="85857"/>
                  </a:lnTo>
                  <a:lnTo>
                    <a:pt x="77239" y="89687"/>
                  </a:lnTo>
                  <a:lnTo>
                    <a:pt x="75976" y="93435"/>
                  </a:lnTo>
                  <a:close/>
                  <a:moveTo>
                    <a:pt x="78877" y="93435"/>
                  </a:moveTo>
                  <a:lnTo>
                    <a:pt x="77660" y="89687"/>
                  </a:lnTo>
                  <a:lnTo>
                    <a:pt x="78877" y="85857"/>
                  </a:lnTo>
                  <a:lnTo>
                    <a:pt x="80140" y="89687"/>
                  </a:lnTo>
                  <a:lnTo>
                    <a:pt x="78877" y="93435"/>
                  </a:lnTo>
                  <a:close/>
                  <a:moveTo>
                    <a:pt x="81824" y="93435"/>
                  </a:moveTo>
                  <a:lnTo>
                    <a:pt x="80561" y="89687"/>
                  </a:lnTo>
                  <a:lnTo>
                    <a:pt x="81824" y="85857"/>
                  </a:lnTo>
                  <a:lnTo>
                    <a:pt x="82994" y="89687"/>
                  </a:lnTo>
                  <a:lnTo>
                    <a:pt x="81824" y="93435"/>
                  </a:lnTo>
                  <a:close/>
                  <a:moveTo>
                    <a:pt x="84678" y="93435"/>
                  </a:moveTo>
                  <a:lnTo>
                    <a:pt x="83415" y="89687"/>
                  </a:lnTo>
                  <a:lnTo>
                    <a:pt x="84678" y="85857"/>
                  </a:lnTo>
                  <a:lnTo>
                    <a:pt x="85894" y="89687"/>
                  </a:lnTo>
                  <a:lnTo>
                    <a:pt x="84678" y="93435"/>
                  </a:lnTo>
                  <a:close/>
                  <a:moveTo>
                    <a:pt x="87578" y="93435"/>
                  </a:moveTo>
                  <a:lnTo>
                    <a:pt x="86315" y="89687"/>
                  </a:lnTo>
                  <a:lnTo>
                    <a:pt x="87578" y="85857"/>
                  </a:lnTo>
                  <a:lnTo>
                    <a:pt x="88748" y="89687"/>
                  </a:lnTo>
                  <a:lnTo>
                    <a:pt x="87578" y="93435"/>
                  </a:lnTo>
                  <a:close/>
                  <a:moveTo>
                    <a:pt x="90432" y="93435"/>
                  </a:moveTo>
                  <a:lnTo>
                    <a:pt x="89169" y="89687"/>
                  </a:lnTo>
                  <a:lnTo>
                    <a:pt x="90432" y="85857"/>
                  </a:lnTo>
                  <a:lnTo>
                    <a:pt x="91649" y="89687"/>
                  </a:lnTo>
                  <a:lnTo>
                    <a:pt x="90432" y="93435"/>
                  </a:lnTo>
                  <a:close/>
                  <a:moveTo>
                    <a:pt x="93333" y="93435"/>
                  </a:moveTo>
                  <a:lnTo>
                    <a:pt x="92070" y="89687"/>
                  </a:lnTo>
                  <a:lnTo>
                    <a:pt x="93333" y="85857"/>
                  </a:lnTo>
                  <a:lnTo>
                    <a:pt x="94502" y="89687"/>
                  </a:lnTo>
                  <a:lnTo>
                    <a:pt x="93333" y="93435"/>
                  </a:lnTo>
                  <a:close/>
                  <a:moveTo>
                    <a:pt x="96187" y="93435"/>
                  </a:moveTo>
                  <a:lnTo>
                    <a:pt x="94923" y="89687"/>
                  </a:lnTo>
                  <a:lnTo>
                    <a:pt x="96187" y="85857"/>
                  </a:lnTo>
                  <a:lnTo>
                    <a:pt x="97403" y="89687"/>
                  </a:lnTo>
                  <a:lnTo>
                    <a:pt x="96187" y="93435"/>
                  </a:lnTo>
                  <a:close/>
                  <a:moveTo>
                    <a:pt x="99087" y="93435"/>
                  </a:moveTo>
                  <a:lnTo>
                    <a:pt x="97871" y="89687"/>
                  </a:lnTo>
                  <a:lnTo>
                    <a:pt x="99087" y="85857"/>
                  </a:lnTo>
                  <a:lnTo>
                    <a:pt x="100350" y="89687"/>
                  </a:lnTo>
                  <a:lnTo>
                    <a:pt x="99087" y="93435"/>
                  </a:lnTo>
                  <a:close/>
                  <a:moveTo>
                    <a:pt x="101941" y="93435"/>
                  </a:moveTo>
                  <a:lnTo>
                    <a:pt x="100771" y="89687"/>
                  </a:lnTo>
                  <a:lnTo>
                    <a:pt x="101941" y="85857"/>
                  </a:lnTo>
                  <a:lnTo>
                    <a:pt x="103204" y="89687"/>
                  </a:lnTo>
                  <a:lnTo>
                    <a:pt x="101941" y="93435"/>
                  </a:lnTo>
                  <a:close/>
                  <a:moveTo>
                    <a:pt x="104842" y="93435"/>
                  </a:moveTo>
                  <a:lnTo>
                    <a:pt x="103625" y="89687"/>
                  </a:lnTo>
                  <a:lnTo>
                    <a:pt x="104842" y="85857"/>
                  </a:lnTo>
                  <a:lnTo>
                    <a:pt x="106105" y="89687"/>
                  </a:lnTo>
                  <a:lnTo>
                    <a:pt x="104842" y="93435"/>
                  </a:lnTo>
                  <a:close/>
                  <a:moveTo>
                    <a:pt x="107695" y="93435"/>
                  </a:moveTo>
                  <a:lnTo>
                    <a:pt x="106526" y="89687"/>
                  </a:lnTo>
                  <a:lnTo>
                    <a:pt x="107695" y="85857"/>
                  </a:lnTo>
                  <a:lnTo>
                    <a:pt x="108959" y="89687"/>
                  </a:lnTo>
                  <a:lnTo>
                    <a:pt x="107695" y="93435"/>
                  </a:lnTo>
                  <a:close/>
                  <a:moveTo>
                    <a:pt x="110596" y="93435"/>
                  </a:moveTo>
                  <a:lnTo>
                    <a:pt x="109380" y="89687"/>
                  </a:lnTo>
                  <a:lnTo>
                    <a:pt x="110596" y="85857"/>
                  </a:lnTo>
                  <a:lnTo>
                    <a:pt x="111859" y="89687"/>
                  </a:lnTo>
                  <a:lnTo>
                    <a:pt x="110596" y="93435"/>
                  </a:lnTo>
                  <a:close/>
                  <a:moveTo>
                    <a:pt x="113450" y="93435"/>
                  </a:moveTo>
                  <a:lnTo>
                    <a:pt x="112280" y="89687"/>
                  </a:lnTo>
                  <a:lnTo>
                    <a:pt x="113450" y="85857"/>
                  </a:lnTo>
                  <a:lnTo>
                    <a:pt x="114713" y="89687"/>
                  </a:lnTo>
                  <a:lnTo>
                    <a:pt x="113450" y="93435"/>
                  </a:lnTo>
                  <a:close/>
                  <a:moveTo>
                    <a:pt x="116397" y="93435"/>
                  </a:moveTo>
                  <a:lnTo>
                    <a:pt x="115134" y="89687"/>
                  </a:lnTo>
                  <a:lnTo>
                    <a:pt x="116397" y="85857"/>
                  </a:lnTo>
                  <a:lnTo>
                    <a:pt x="117614" y="89687"/>
                  </a:lnTo>
                  <a:lnTo>
                    <a:pt x="116397" y="93435"/>
                  </a:lnTo>
                  <a:close/>
                  <a:moveTo>
                    <a:pt x="2526" y="88938"/>
                  </a:moveTo>
                  <a:lnTo>
                    <a:pt x="1263" y="85190"/>
                  </a:lnTo>
                  <a:lnTo>
                    <a:pt x="2526" y="81443"/>
                  </a:lnTo>
                  <a:lnTo>
                    <a:pt x="3742" y="85190"/>
                  </a:lnTo>
                  <a:lnTo>
                    <a:pt x="2526" y="88938"/>
                  </a:lnTo>
                  <a:close/>
                  <a:moveTo>
                    <a:pt x="5426" y="88938"/>
                  </a:moveTo>
                  <a:lnTo>
                    <a:pt x="4163" y="85190"/>
                  </a:lnTo>
                  <a:lnTo>
                    <a:pt x="5426" y="81443"/>
                  </a:lnTo>
                  <a:lnTo>
                    <a:pt x="6596" y="85190"/>
                  </a:lnTo>
                  <a:lnTo>
                    <a:pt x="5426" y="88938"/>
                  </a:lnTo>
                  <a:close/>
                  <a:moveTo>
                    <a:pt x="8280" y="88938"/>
                  </a:moveTo>
                  <a:lnTo>
                    <a:pt x="7017" y="85190"/>
                  </a:lnTo>
                  <a:lnTo>
                    <a:pt x="8280" y="81443"/>
                  </a:lnTo>
                  <a:lnTo>
                    <a:pt x="9450" y="85190"/>
                  </a:lnTo>
                  <a:lnTo>
                    <a:pt x="8280" y="88938"/>
                  </a:lnTo>
                  <a:close/>
                  <a:moveTo>
                    <a:pt x="11134" y="88938"/>
                  </a:moveTo>
                  <a:lnTo>
                    <a:pt x="9964" y="85190"/>
                  </a:lnTo>
                  <a:lnTo>
                    <a:pt x="11134" y="81443"/>
                  </a:lnTo>
                  <a:lnTo>
                    <a:pt x="12397" y="85190"/>
                  </a:lnTo>
                  <a:lnTo>
                    <a:pt x="11134" y="88938"/>
                  </a:lnTo>
                  <a:close/>
                  <a:moveTo>
                    <a:pt x="14035" y="88938"/>
                  </a:moveTo>
                  <a:lnTo>
                    <a:pt x="12818" y="85190"/>
                  </a:lnTo>
                  <a:lnTo>
                    <a:pt x="14035" y="81443"/>
                  </a:lnTo>
                  <a:lnTo>
                    <a:pt x="15298" y="85190"/>
                  </a:lnTo>
                  <a:lnTo>
                    <a:pt x="14035" y="88938"/>
                  </a:lnTo>
                  <a:close/>
                  <a:moveTo>
                    <a:pt x="16888" y="88938"/>
                  </a:moveTo>
                  <a:lnTo>
                    <a:pt x="15719" y="85190"/>
                  </a:lnTo>
                  <a:lnTo>
                    <a:pt x="16888" y="81443"/>
                  </a:lnTo>
                  <a:lnTo>
                    <a:pt x="18152" y="85190"/>
                  </a:lnTo>
                  <a:lnTo>
                    <a:pt x="16888" y="88938"/>
                  </a:lnTo>
                  <a:close/>
                  <a:moveTo>
                    <a:pt x="19789" y="88938"/>
                  </a:moveTo>
                  <a:lnTo>
                    <a:pt x="18573" y="85190"/>
                  </a:lnTo>
                  <a:lnTo>
                    <a:pt x="19789" y="81443"/>
                  </a:lnTo>
                  <a:lnTo>
                    <a:pt x="21052" y="85190"/>
                  </a:lnTo>
                  <a:lnTo>
                    <a:pt x="19789" y="88938"/>
                  </a:lnTo>
                  <a:close/>
                  <a:moveTo>
                    <a:pt x="22643" y="88938"/>
                  </a:moveTo>
                  <a:lnTo>
                    <a:pt x="21473" y="85190"/>
                  </a:lnTo>
                  <a:lnTo>
                    <a:pt x="22643" y="81443"/>
                  </a:lnTo>
                  <a:lnTo>
                    <a:pt x="23906" y="85190"/>
                  </a:lnTo>
                  <a:lnTo>
                    <a:pt x="22643" y="88938"/>
                  </a:lnTo>
                  <a:close/>
                  <a:moveTo>
                    <a:pt x="25543" y="88938"/>
                  </a:moveTo>
                  <a:lnTo>
                    <a:pt x="24327" y="85190"/>
                  </a:lnTo>
                  <a:lnTo>
                    <a:pt x="25543" y="81443"/>
                  </a:lnTo>
                  <a:lnTo>
                    <a:pt x="26807" y="85190"/>
                  </a:lnTo>
                  <a:lnTo>
                    <a:pt x="25543" y="88938"/>
                  </a:lnTo>
                  <a:close/>
                  <a:moveTo>
                    <a:pt x="28491" y="88938"/>
                  </a:moveTo>
                  <a:lnTo>
                    <a:pt x="27228" y="85190"/>
                  </a:lnTo>
                  <a:lnTo>
                    <a:pt x="28491" y="81443"/>
                  </a:lnTo>
                  <a:lnTo>
                    <a:pt x="29660" y="85190"/>
                  </a:lnTo>
                  <a:lnTo>
                    <a:pt x="28491" y="88938"/>
                  </a:lnTo>
                  <a:close/>
                  <a:moveTo>
                    <a:pt x="31345" y="88938"/>
                  </a:moveTo>
                  <a:lnTo>
                    <a:pt x="30081" y="85190"/>
                  </a:lnTo>
                  <a:lnTo>
                    <a:pt x="31345" y="81443"/>
                  </a:lnTo>
                  <a:lnTo>
                    <a:pt x="32561" y="85190"/>
                  </a:lnTo>
                  <a:lnTo>
                    <a:pt x="31345" y="88938"/>
                  </a:lnTo>
                  <a:close/>
                  <a:moveTo>
                    <a:pt x="34245" y="88938"/>
                  </a:moveTo>
                  <a:lnTo>
                    <a:pt x="32982" y="85190"/>
                  </a:lnTo>
                  <a:lnTo>
                    <a:pt x="34245" y="81443"/>
                  </a:lnTo>
                  <a:lnTo>
                    <a:pt x="35415" y="85190"/>
                  </a:lnTo>
                  <a:lnTo>
                    <a:pt x="34245" y="88938"/>
                  </a:lnTo>
                  <a:close/>
                  <a:moveTo>
                    <a:pt x="37099" y="88938"/>
                  </a:moveTo>
                  <a:lnTo>
                    <a:pt x="35836" y="85190"/>
                  </a:lnTo>
                  <a:lnTo>
                    <a:pt x="37099" y="81443"/>
                  </a:lnTo>
                  <a:lnTo>
                    <a:pt x="38315" y="85190"/>
                  </a:lnTo>
                  <a:lnTo>
                    <a:pt x="37099" y="88938"/>
                  </a:lnTo>
                  <a:close/>
                  <a:moveTo>
                    <a:pt x="40000" y="88938"/>
                  </a:moveTo>
                  <a:lnTo>
                    <a:pt x="38736" y="85190"/>
                  </a:lnTo>
                  <a:lnTo>
                    <a:pt x="40000" y="81443"/>
                  </a:lnTo>
                  <a:lnTo>
                    <a:pt x="41169" y="85190"/>
                  </a:lnTo>
                  <a:lnTo>
                    <a:pt x="40000" y="88938"/>
                  </a:lnTo>
                  <a:close/>
                  <a:moveTo>
                    <a:pt x="42853" y="88938"/>
                  </a:moveTo>
                  <a:lnTo>
                    <a:pt x="41590" y="85190"/>
                  </a:lnTo>
                  <a:lnTo>
                    <a:pt x="42853" y="81443"/>
                  </a:lnTo>
                  <a:lnTo>
                    <a:pt x="44070" y="85190"/>
                  </a:lnTo>
                  <a:lnTo>
                    <a:pt x="42853" y="88938"/>
                  </a:lnTo>
                  <a:close/>
                  <a:moveTo>
                    <a:pt x="45754" y="88938"/>
                  </a:moveTo>
                  <a:lnTo>
                    <a:pt x="44538" y="85190"/>
                  </a:lnTo>
                  <a:lnTo>
                    <a:pt x="45754" y="81443"/>
                  </a:lnTo>
                  <a:lnTo>
                    <a:pt x="47017" y="85190"/>
                  </a:lnTo>
                  <a:lnTo>
                    <a:pt x="45754" y="88938"/>
                  </a:lnTo>
                  <a:close/>
                  <a:moveTo>
                    <a:pt x="48608" y="88938"/>
                  </a:moveTo>
                  <a:lnTo>
                    <a:pt x="47438" y="85190"/>
                  </a:lnTo>
                  <a:lnTo>
                    <a:pt x="48608" y="81443"/>
                  </a:lnTo>
                  <a:lnTo>
                    <a:pt x="49871" y="85190"/>
                  </a:lnTo>
                  <a:lnTo>
                    <a:pt x="48608" y="88938"/>
                  </a:lnTo>
                  <a:close/>
                  <a:moveTo>
                    <a:pt x="51508" y="88938"/>
                  </a:moveTo>
                  <a:lnTo>
                    <a:pt x="50292" y="85190"/>
                  </a:lnTo>
                  <a:lnTo>
                    <a:pt x="51508" y="81443"/>
                  </a:lnTo>
                  <a:lnTo>
                    <a:pt x="52771" y="85190"/>
                  </a:lnTo>
                  <a:lnTo>
                    <a:pt x="51508" y="88938"/>
                  </a:lnTo>
                  <a:close/>
                  <a:moveTo>
                    <a:pt x="54362" y="88938"/>
                  </a:moveTo>
                  <a:lnTo>
                    <a:pt x="53192" y="85190"/>
                  </a:lnTo>
                  <a:lnTo>
                    <a:pt x="54362" y="81443"/>
                  </a:lnTo>
                  <a:lnTo>
                    <a:pt x="55625" y="85190"/>
                  </a:lnTo>
                  <a:lnTo>
                    <a:pt x="54362" y="88938"/>
                  </a:lnTo>
                  <a:close/>
                  <a:moveTo>
                    <a:pt x="57263" y="88938"/>
                  </a:moveTo>
                  <a:lnTo>
                    <a:pt x="56046" y="85190"/>
                  </a:lnTo>
                  <a:lnTo>
                    <a:pt x="57263" y="81443"/>
                  </a:lnTo>
                  <a:lnTo>
                    <a:pt x="58526" y="85190"/>
                  </a:lnTo>
                  <a:lnTo>
                    <a:pt x="57263" y="88938"/>
                  </a:lnTo>
                  <a:close/>
                  <a:moveTo>
                    <a:pt x="60116" y="88938"/>
                  </a:moveTo>
                  <a:lnTo>
                    <a:pt x="58947" y="85190"/>
                  </a:lnTo>
                  <a:lnTo>
                    <a:pt x="60116" y="81443"/>
                  </a:lnTo>
                  <a:lnTo>
                    <a:pt x="61380" y="85190"/>
                  </a:lnTo>
                  <a:lnTo>
                    <a:pt x="60116" y="88938"/>
                  </a:lnTo>
                  <a:close/>
                  <a:moveTo>
                    <a:pt x="63064" y="88938"/>
                  </a:moveTo>
                  <a:lnTo>
                    <a:pt x="61801" y="85190"/>
                  </a:lnTo>
                  <a:lnTo>
                    <a:pt x="63064" y="81443"/>
                  </a:lnTo>
                  <a:lnTo>
                    <a:pt x="64280" y="85190"/>
                  </a:lnTo>
                  <a:lnTo>
                    <a:pt x="63064" y="88938"/>
                  </a:lnTo>
                  <a:close/>
                  <a:moveTo>
                    <a:pt x="65964" y="88938"/>
                  </a:moveTo>
                  <a:lnTo>
                    <a:pt x="64701" y="85190"/>
                  </a:lnTo>
                  <a:lnTo>
                    <a:pt x="65964" y="81443"/>
                  </a:lnTo>
                  <a:lnTo>
                    <a:pt x="67134" y="85190"/>
                  </a:lnTo>
                  <a:lnTo>
                    <a:pt x="65964" y="88938"/>
                  </a:lnTo>
                  <a:close/>
                  <a:moveTo>
                    <a:pt x="68818" y="88938"/>
                  </a:moveTo>
                  <a:lnTo>
                    <a:pt x="67555" y="85190"/>
                  </a:lnTo>
                  <a:lnTo>
                    <a:pt x="68818" y="81443"/>
                  </a:lnTo>
                  <a:lnTo>
                    <a:pt x="70035" y="85190"/>
                  </a:lnTo>
                  <a:lnTo>
                    <a:pt x="68818" y="88938"/>
                  </a:lnTo>
                  <a:close/>
                  <a:moveTo>
                    <a:pt x="71719" y="88938"/>
                  </a:moveTo>
                  <a:lnTo>
                    <a:pt x="70456" y="85190"/>
                  </a:lnTo>
                  <a:lnTo>
                    <a:pt x="71719" y="81443"/>
                  </a:lnTo>
                  <a:lnTo>
                    <a:pt x="72888" y="85190"/>
                  </a:lnTo>
                  <a:lnTo>
                    <a:pt x="71719" y="88938"/>
                  </a:lnTo>
                  <a:close/>
                  <a:moveTo>
                    <a:pt x="74573" y="88938"/>
                  </a:moveTo>
                  <a:lnTo>
                    <a:pt x="73309" y="85190"/>
                  </a:lnTo>
                  <a:lnTo>
                    <a:pt x="74573" y="81443"/>
                  </a:lnTo>
                  <a:lnTo>
                    <a:pt x="75789" y="85190"/>
                  </a:lnTo>
                  <a:lnTo>
                    <a:pt x="74573" y="88938"/>
                  </a:lnTo>
                  <a:close/>
                  <a:moveTo>
                    <a:pt x="77473" y="88938"/>
                  </a:moveTo>
                  <a:lnTo>
                    <a:pt x="76210" y="85190"/>
                  </a:lnTo>
                  <a:lnTo>
                    <a:pt x="77473" y="81443"/>
                  </a:lnTo>
                  <a:lnTo>
                    <a:pt x="78643" y="85190"/>
                  </a:lnTo>
                  <a:lnTo>
                    <a:pt x="77473" y="88938"/>
                  </a:lnTo>
                  <a:close/>
                  <a:moveTo>
                    <a:pt x="80327" y="88938"/>
                  </a:moveTo>
                  <a:lnTo>
                    <a:pt x="79157" y="85190"/>
                  </a:lnTo>
                  <a:lnTo>
                    <a:pt x="80327" y="81443"/>
                  </a:lnTo>
                  <a:lnTo>
                    <a:pt x="81590" y="85190"/>
                  </a:lnTo>
                  <a:lnTo>
                    <a:pt x="80327" y="88938"/>
                  </a:lnTo>
                  <a:close/>
                  <a:moveTo>
                    <a:pt x="83228" y="88938"/>
                  </a:moveTo>
                  <a:lnTo>
                    <a:pt x="82011" y="85190"/>
                  </a:lnTo>
                  <a:lnTo>
                    <a:pt x="83228" y="81443"/>
                  </a:lnTo>
                  <a:lnTo>
                    <a:pt x="84491" y="85190"/>
                  </a:lnTo>
                  <a:lnTo>
                    <a:pt x="83228" y="88938"/>
                  </a:lnTo>
                  <a:close/>
                  <a:moveTo>
                    <a:pt x="86081" y="88938"/>
                  </a:moveTo>
                  <a:lnTo>
                    <a:pt x="84912" y="85190"/>
                  </a:lnTo>
                  <a:lnTo>
                    <a:pt x="86081" y="81443"/>
                  </a:lnTo>
                  <a:lnTo>
                    <a:pt x="87345" y="85190"/>
                  </a:lnTo>
                  <a:lnTo>
                    <a:pt x="86081" y="88938"/>
                  </a:lnTo>
                  <a:close/>
                  <a:moveTo>
                    <a:pt x="88982" y="88938"/>
                  </a:moveTo>
                  <a:lnTo>
                    <a:pt x="87766" y="85190"/>
                  </a:lnTo>
                  <a:lnTo>
                    <a:pt x="88982" y="81443"/>
                  </a:lnTo>
                  <a:lnTo>
                    <a:pt x="90245" y="85190"/>
                  </a:lnTo>
                  <a:lnTo>
                    <a:pt x="88982" y="88938"/>
                  </a:lnTo>
                  <a:close/>
                  <a:moveTo>
                    <a:pt x="91836" y="88938"/>
                  </a:moveTo>
                  <a:lnTo>
                    <a:pt x="90666" y="85190"/>
                  </a:lnTo>
                  <a:lnTo>
                    <a:pt x="91836" y="81443"/>
                  </a:lnTo>
                  <a:lnTo>
                    <a:pt x="93099" y="85190"/>
                  </a:lnTo>
                  <a:lnTo>
                    <a:pt x="91836" y="88938"/>
                  </a:lnTo>
                  <a:close/>
                  <a:moveTo>
                    <a:pt x="94736" y="88938"/>
                  </a:moveTo>
                  <a:lnTo>
                    <a:pt x="93520" y="85190"/>
                  </a:lnTo>
                  <a:lnTo>
                    <a:pt x="94736" y="81443"/>
                  </a:lnTo>
                  <a:lnTo>
                    <a:pt x="96000" y="85190"/>
                  </a:lnTo>
                  <a:lnTo>
                    <a:pt x="94736" y="88938"/>
                  </a:lnTo>
                  <a:close/>
                  <a:moveTo>
                    <a:pt x="97684" y="88938"/>
                  </a:moveTo>
                  <a:lnTo>
                    <a:pt x="96421" y="85190"/>
                  </a:lnTo>
                  <a:lnTo>
                    <a:pt x="97684" y="81443"/>
                  </a:lnTo>
                  <a:lnTo>
                    <a:pt x="98853" y="85190"/>
                  </a:lnTo>
                  <a:lnTo>
                    <a:pt x="97684" y="88938"/>
                  </a:lnTo>
                  <a:close/>
                  <a:moveTo>
                    <a:pt x="100538" y="88938"/>
                  </a:moveTo>
                  <a:lnTo>
                    <a:pt x="99274" y="85190"/>
                  </a:lnTo>
                  <a:lnTo>
                    <a:pt x="100538" y="81443"/>
                  </a:lnTo>
                  <a:lnTo>
                    <a:pt x="101754" y="85190"/>
                  </a:lnTo>
                  <a:lnTo>
                    <a:pt x="100538" y="88938"/>
                  </a:lnTo>
                  <a:close/>
                  <a:moveTo>
                    <a:pt x="103438" y="88938"/>
                  </a:moveTo>
                  <a:lnTo>
                    <a:pt x="102175" y="85190"/>
                  </a:lnTo>
                  <a:lnTo>
                    <a:pt x="103438" y="81443"/>
                  </a:lnTo>
                  <a:lnTo>
                    <a:pt x="104608" y="85190"/>
                  </a:lnTo>
                  <a:lnTo>
                    <a:pt x="103438" y="88938"/>
                  </a:lnTo>
                  <a:close/>
                  <a:moveTo>
                    <a:pt x="106292" y="88938"/>
                  </a:moveTo>
                  <a:lnTo>
                    <a:pt x="105029" y="85190"/>
                  </a:lnTo>
                  <a:lnTo>
                    <a:pt x="106292" y="81443"/>
                  </a:lnTo>
                  <a:lnTo>
                    <a:pt x="107508" y="85190"/>
                  </a:lnTo>
                  <a:lnTo>
                    <a:pt x="106292" y="88938"/>
                  </a:lnTo>
                  <a:close/>
                  <a:moveTo>
                    <a:pt x="109192" y="88938"/>
                  </a:moveTo>
                  <a:lnTo>
                    <a:pt x="107929" y="85190"/>
                  </a:lnTo>
                  <a:lnTo>
                    <a:pt x="109192" y="81443"/>
                  </a:lnTo>
                  <a:lnTo>
                    <a:pt x="110362" y="85190"/>
                  </a:lnTo>
                  <a:lnTo>
                    <a:pt x="109192" y="88938"/>
                  </a:lnTo>
                  <a:close/>
                  <a:moveTo>
                    <a:pt x="112046" y="88938"/>
                  </a:moveTo>
                  <a:lnTo>
                    <a:pt x="110783" y="85190"/>
                  </a:lnTo>
                  <a:lnTo>
                    <a:pt x="112046" y="81443"/>
                  </a:lnTo>
                  <a:lnTo>
                    <a:pt x="113263" y="85190"/>
                  </a:lnTo>
                  <a:lnTo>
                    <a:pt x="112046" y="88938"/>
                  </a:lnTo>
                  <a:close/>
                  <a:moveTo>
                    <a:pt x="114947" y="88938"/>
                  </a:moveTo>
                  <a:lnTo>
                    <a:pt x="113730" y="85190"/>
                  </a:lnTo>
                  <a:lnTo>
                    <a:pt x="114947" y="81443"/>
                  </a:lnTo>
                  <a:lnTo>
                    <a:pt x="116210" y="85190"/>
                  </a:lnTo>
                  <a:lnTo>
                    <a:pt x="114947" y="88938"/>
                  </a:lnTo>
                  <a:close/>
                  <a:moveTo>
                    <a:pt x="117801" y="88938"/>
                  </a:moveTo>
                  <a:lnTo>
                    <a:pt x="116631" y="85190"/>
                  </a:lnTo>
                  <a:lnTo>
                    <a:pt x="117801" y="81443"/>
                  </a:lnTo>
                  <a:lnTo>
                    <a:pt x="119064" y="85190"/>
                  </a:lnTo>
                  <a:lnTo>
                    <a:pt x="117801" y="88938"/>
                  </a:lnTo>
                  <a:close/>
                  <a:moveTo>
                    <a:pt x="3929" y="84607"/>
                  </a:moveTo>
                  <a:lnTo>
                    <a:pt x="2760" y="80860"/>
                  </a:lnTo>
                  <a:lnTo>
                    <a:pt x="3929" y="76946"/>
                  </a:lnTo>
                  <a:lnTo>
                    <a:pt x="5192" y="80860"/>
                  </a:lnTo>
                  <a:lnTo>
                    <a:pt x="3929" y="84607"/>
                  </a:lnTo>
                  <a:close/>
                  <a:moveTo>
                    <a:pt x="6830" y="84607"/>
                  </a:moveTo>
                  <a:lnTo>
                    <a:pt x="5614" y="80860"/>
                  </a:lnTo>
                  <a:lnTo>
                    <a:pt x="6830" y="76946"/>
                  </a:lnTo>
                  <a:lnTo>
                    <a:pt x="8046" y="80860"/>
                  </a:lnTo>
                  <a:lnTo>
                    <a:pt x="6830" y="84607"/>
                  </a:lnTo>
                  <a:close/>
                  <a:moveTo>
                    <a:pt x="9684" y="84607"/>
                  </a:moveTo>
                  <a:lnTo>
                    <a:pt x="8467" y="80860"/>
                  </a:lnTo>
                  <a:lnTo>
                    <a:pt x="9684" y="76946"/>
                  </a:lnTo>
                  <a:lnTo>
                    <a:pt x="10947" y="80860"/>
                  </a:lnTo>
                  <a:lnTo>
                    <a:pt x="9684" y="84607"/>
                  </a:lnTo>
                  <a:close/>
                  <a:moveTo>
                    <a:pt x="12631" y="84607"/>
                  </a:moveTo>
                  <a:lnTo>
                    <a:pt x="11368" y="80860"/>
                  </a:lnTo>
                  <a:lnTo>
                    <a:pt x="12631" y="76946"/>
                  </a:lnTo>
                  <a:lnTo>
                    <a:pt x="13801" y="80860"/>
                  </a:lnTo>
                  <a:lnTo>
                    <a:pt x="12631" y="84607"/>
                  </a:lnTo>
                  <a:close/>
                  <a:moveTo>
                    <a:pt x="15485" y="84607"/>
                  </a:moveTo>
                  <a:lnTo>
                    <a:pt x="14222" y="80860"/>
                  </a:lnTo>
                  <a:lnTo>
                    <a:pt x="15485" y="76946"/>
                  </a:lnTo>
                  <a:lnTo>
                    <a:pt x="16701" y="80860"/>
                  </a:lnTo>
                  <a:lnTo>
                    <a:pt x="15485" y="84607"/>
                  </a:lnTo>
                  <a:close/>
                  <a:moveTo>
                    <a:pt x="18385" y="84607"/>
                  </a:moveTo>
                  <a:lnTo>
                    <a:pt x="17122" y="80860"/>
                  </a:lnTo>
                  <a:lnTo>
                    <a:pt x="18385" y="76946"/>
                  </a:lnTo>
                  <a:lnTo>
                    <a:pt x="19555" y="80860"/>
                  </a:lnTo>
                  <a:lnTo>
                    <a:pt x="18385" y="84607"/>
                  </a:lnTo>
                  <a:close/>
                  <a:moveTo>
                    <a:pt x="21239" y="84607"/>
                  </a:moveTo>
                  <a:lnTo>
                    <a:pt x="19976" y="80860"/>
                  </a:lnTo>
                  <a:lnTo>
                    <a:pt x="21239" y="76946"/>
                  </a:lnTo>
                  <a:lnTo>
                    <a:pt x="22456" y="80860"/>
                  </a:lnTo>
                  <a:lnTo>
                    <a:pt x="21239" y="84607"/>
                  </a:lnTo>
                  <a:close/>
                  <a:moveTo>
                    <a:pt x="24140" y="84607"/>
                  </a:moveTo>
                  <a:lnTo>
                    <a:pt x="22877" y="80860"/>
                  </a:lnTo>
                  <a:lnTo>
                    <a:pt x="24140" y="76946"/>
                  </a:lnTo>
                  <a:lnTo>
                    <a:pt x="25309" y="80860"/>
                  </a:lnTo>
                  <a:lnTo>
                    <a:pt x="24140" y="84607"/>
                  </a:lnTo>
                  <a:close/>
                  <a:moveTo>
                    <a:pt x="26994" y="84607"/>
                  </a:moveTo>
                  <a:lnTo>
                    <a:pt x="25730" y="80860"/>
                  </a:lnTo>
                  <a:lnTo>
                    <a:pt x="26994" y="76946"/>
                  </a:lnTo>
                  <a:lnTo>
                    <a:pt x="28210" y="80860"/>
                  </a:lnTo>
                  <a:lnTo>
                    <a:pt x="26994" y="84607"/>
                  </a:lnTo>
                  <a:close/>
                  <a:moveTo>
                    <a:pt x="29894" y="84607"/>
                  </a:moveTo>
                  <a:lnTo>
                    <a:pt x="28678" y="80860"/>
                  </a:lnTo>
                  <a:lnTo>
                    <a:pt x="29894" y="76946"/>
                  </a:lnTo>
                  <a:lnTo>
                    <a:pt x="31157" y="80860"/>
                  </a:lnTo>
                  <a:lnTo>
                    <a:pt x="29894" y="84607"/>
                  </a:lnTo>
                  <a:close/>
                  <a:moveTo>
                    <a:pt x="32748" y="84607"/>
                  </a:moveTo>
                  <a:lnTo>
                    <a:pt x="31578" y="80860"/>
                  </a:lnTo>
                  <a:lnTo>
                    <a:pt x="32748" y="76946"/>
                  </a:lnTo>
                  <a:lnTo>
                    <a:pt x="34011" y="80860"/>
                  </a:lnTo>
                  <a:lnTo>
                    <a:pt x="32748" y="84607"/>
                  </a:lnTo>
                  <a:close/>
                  <a:moveTo>
                    <a:pt x="35649" y="84607"/>
                  </a:moveTo>
                  <a:lnTo>
                    <a:pt x="34432" y="80860"/>
                  </a:lnTo>
                  <a:lnTo>
                    <a:pt x="35649" y="76946"/>
                  </a:lnTo>
                  <a:lnTo>
                    <a:pt x="36912" y="80860"/>
                  </a:lnTo>
                  <a:lnTo>
                    <a:pt x="35649" y="84607"/>
                  </a:lnTo>
                  <a:close/>
                  <a:moveTo>
                    <a:pt x="38502" y="84607"/>
                  </a:moveTo>
                  <a:lnTo>
                    <a:pt x="37333" y="80860"/>
                  </a:lnTo>
                  <a:lnTo>
                    <a:pt x="38502" y="76946"/>
                  </a:lnTo>
                  <a:lnTo>
                    <a:pt x="39766" y="80860"/>
                  </a:lnTo>
                  <a:lnTo>
                    <a:pt x="38502" y="84607"/>
                  </a:lnTo>
                  <a:close/>
                  <a:moveTo>
                    <a:pt x="41403" y="84607"/>
                  </a:moveTo>
                  <a:lnTo>
                    <a:pt x="40187" y="80860"/>
                  </a:lnTo>
                  <a:lnTo>
                    <a:pt x="41403" y="76946"/>
                  </a:lnTo>
                  <a:lnTo>
                    <a:pt x="42666" y="80860"/>
                  </a:lnTo>
                  <a:lnTo>
                    <a:pt x="41403" y="84607"/>
                  </a:lnTo>
                  <a:close/>
                  <a:moveTo>
                    <a:pt x="44257" y="84607"/>
                  </a:moveTo>
                  <a:lnTo>
                    <a:pt x="43087" y="80860"/>
                  </a:lnTo>
                  <a:lnTo>
                    <a:pt x="44257" y="76946"/>
                  </a:lnTo>
                  <a:lnTo>
                    <a:pt x="45520" y="80860"/>
                  </a:lnTo>
                  <a:lnTo>
                    <a:pt x="44257" y="84607"/>
                  </a:lnTo>
                  <a:close/>
                  <a:moveTo>
                    <a:pt x="47204" y="84607"/>
                  </a:moveTo>
                  <a:lnTo>
                    <a:pt x="45941" y="80860"/>
                  </a:lnTo>
                  <a:lnTo>
                    <a:pt x="47204" y="76946"/>
                  </a:lnTo>
                  <a:lnTo>
                    <a:pt x="48421" y="80860"/>
                  </a:lnTo>
                  <a:lnTo>
                    <a:pt x="47204" y="84607"/>
                  </a:lnTo>
                  <a:close/>
                  <a:moveTo>
                    <a:pt x="50105" y="84607"/>
                  </a:moveTo>
                  <a:lnTo>
                    <a:pt x="48842" y="80860"/>
                  </a:lnTo>
                  <a:lnTo>
                    <a:pt x="50105" y="76946"/>
                  </a:lnTo>
                  <a:lnTo>
                    <a:pt x="51274" y="80860"/>
                  </a:lnTo>
                  <a:lnTo>
                    <a:pt x="50105" y="84607"/>
                  </a:lnTo>
                  <a:close/>
                  <a:moveTo>
                    <a:pt x="52959" y="84607"/>
                  </a:moveTo>
                  <a:lnTo>
                    <a:pt x="51695" y="80860"/>
                  </a:lnTo>
                  <a:lnTo>
                    <a:pt x="52959" y="76946"/>
                  </a:lnTo>
                  <a:lnTo>
                    <a:pt x="54175" y="80860"/>
                  </a:lnTo>
                  <a:lnTo>
                    <a:pt x="52959" y="84607"/>
                  </a:lnTo>
                  <a:close/>
                  <a:moveTo>
                    <a:pt x="55859" y="84607"/>
                  </a:moveTo>
                  <a:lnTo>
                    <a:pt x="54596" y="80860"/>
                  </a:lnTo>
                  <a:lnTo>
                    <a:pt x="55859" y="76946"/>
                  </a:lnTo>
                  <a:lnTo>
                    <a:pt x="57029" y="80860"/>
                  </a:lnTo>
                  <a:lnTo>
                    <a:pt x="55859" y="84607"/>
                  </a:lnTo>
                  <a:close/>
                  <a:moveTo>
                    <a:pt x="58713" y="84607"/>
                  </a:moveTo>
                  <a:lnTo>
                    <a:pt x="57450" y="80860"/>
                  </a:lnTo>
                  <a:lnTo>
                    <a:pt x="58713" y="76946"/>
                  </a:lnTo>
                  <a:lnTo>
                    <a:pt x="59929" y="80860"/>
                  </a:lnTo>
                  <a:lnTo>
                    <a:pt x="58713" y="84607"/>
                  </a:lnTo>
                  <a:close/>
                  <a:moveTo>
                    <a:pt x="61614" y="84607"/>
                  </a:moveTo>
                  <a:lnTo>
                    <a:pt x="60350" y="80860"/>
                  </a:lnTo>
                  <a:lnTo>
                    <a:pt x="61614" y="76946"/>
                  </a:lnTo>
                  <a:lnTo>
                    <a:pt x="62783" y="80860"/>
                  </a:lnTo>
                  <a:lnTo>
                    <a:pt x="61614" y="84607"/>
                  </a:lnTo>
                  <a:close/>
                  <a:moveTo>
                    <a:pt x="64467" y="84607"/>
                  </a:moveTo>
                  <a:lnTo>
                    <a:pt x="63298" y="80860"/>
                  </a:lnTo>
                  <a:lnTo>
                    <a:pt x="64467" y="76946"/>
                  </a:lnTo>
                  <a:lnTo>
                    <a:pt x="65730" y="80860"/>
                  </a:lnTo>
                  <a:lnTo>
                    <a:pt x="64467" y="84607"/>
                  </a:lnTo>
                  <a:close/>
                  <a:moveTo>
                    <a:pt x="67368" y="84607"/>
                  </a:moveTo>
                  <a:lnTo>
                    <a:pt x="66152" y="80860"/>
                  </a:lnTo>
                  <a:lnTo>
                    <a:pt x="67368" y="76946"/>
                  </a:lnTo>
                  <a:lnTo>
                    <a:pt x="68631" y="80860"/>
                  </a:lnTo>
                  <a:lnTo>
                    <a:pt x="67368" y="84607"/>
                  </a:lnTo>
                  <a:close/>
                  <a:moveTo>
                    <a:pt x="70222" y="84607"/>
                  </a:moveTo>
                  <a:lnTo>
                    <a:pt x="69052" y="80860"/>
                  </a:lnTo>
                  <a:lnTo>
                    <a:pt x="70222" y="76946"/>
                  </a:lnTo>
                  <a:lnTo>
                    <a:pt x="71485" y="80860"/>
                  </a:lnTo>
                  <a:lnTo>
                    <a:pt x="70222" y="84607"/>
                  </a:lnTo>
                  <a:close/>
                  <a:moveTo>
                    <a:pt x="73122" y="84607"/>
                  </a:moveTo>
                  <a:lnTo>
                    <a:pt x="71906" y="80860"/>
                  </a:lnTo>
                  <a:lnTo>
                    <a:pt x="73122" y="76946"/>
                  </a:lnTo>
                  <a:lnTo>
                    <a:pt x="74385" y="80860"/>
                  </a:lnTo>
                  <a:lnTo>
                    <a:pt x="73122" y="84607"/>
                  </a:lnTo>
                  <a:close/>
                  <a:moveTo>
                    <a:pt x="75976" y="84607"/>
                  </a:moveTo>
                  <a:lnTo>
                    <a:pt x="74807" y="80860"/>
                  </a:lnTo>
                  <a:lnTo>
                    <a:pt x="75976" y="76946"/>
                  </a:lnTo>
                  <a:lnTo>
                    <a:pt x="77239" y="80860"/>
                  </a:lnTo>
                  <a:lnTo>
                    <a:pt x="75976" y="84607"/>
                  </a:lnTo>
                  <a:close/>
                  <a:moveTo>
                    <a:pt x="78877" y="84607"/>
                  </a:moveTo>
                  <a:lnTo>
                    <a:pt x="77660" y="80860"/>
                  </a:lnTo>
                  <a:lnTo>
                    <a:pt x="78877" y="76946"/>
                  </a:lnTo>
                  <a:lnTo>
                    <a:pt x="80140" y="80860"/>
                  </a:lnTo>
                  <a:lnTo>
                    <a:pt x="78877" y="84607"/>
                  </a:lnTo>
                  <a:close/>
                  <a:moveTo>
                    <a:pt x="81824" y="84607"/>
                  </a:moveTo>
                  <a:lnTo>
                    <a:pt x="80561" y="80860"/>
                  </a:lnTo>
                  <a:lnTo>
                    <a:pt x="81824" y="76946"/>
                  </a:lnTo>
                  <a:lnTo>
                    <a:pt x="82994" y="80860"/>
                  </a:lnTo>
                  <a:lnTo>
                    <a:pt x="81824" y="84607"/>
                  </a:lnTo>
                  <a:close/>
                  <a:moveTo>
                    <a:pt x="84678" y="84607"/>
                  </a:moveTo>
                  <a:lnTo>
                    <a:pt x="83415" y="80860"/>
                  </a:lnTo>
                  <a:lnTo>
                    <a:pt x="84678" y="76946"/>
                  </a:lnTo>
                  <a:lnTo>
                    <a:pt x="85894" y="80860"/>
                  </a:lnTo>
                  <a:lnTo>
                    <a:pt x="84678" y="84607"/>
                  </a:lnTo>
                  <a:close/>
                  <a:moveTo>
                    <a:pt x="87578" y="84607"/>
                  </a:moveTo>
                  <a:lnTo>
                    <a:pt x="86315" y="80860"/>
                  </a:lnTo>
                  <a:lnTo>
                    <a:pt x="87578" y="76946"/>
                  </a:lnTo>
                  <a:lnTo>
                    <a:pt x="88748" y="80860"/>
                  </a:lnTo>
                  <a:lnTo>
                    <a:pt x="87578" y="84607"/>
                  </a:lnTo>
                  <a:close/>
                  <a:moveTo>
                    <a:pt x="90432" y="84607"/>
                  </a:moveTo>
                  <a:lnTo>
                    <a:pt x="89169" y="80860"/>
                  </a:lnTo>
                  <a:lnTo>
                    <a:pt x="90432" y="76946"/>
                  </a:lnTo>
                  <a:lnTo>
                    <a:pt x="91649" y="80860"/>
                  </a:lnTo>
                  <a:lnTo>
                    <a:pt x="90432" y="84607"/>
                  </a:lnTo>
                  <a:close/>
                  <a:moveTo>
                    <a:pt x="93333" y="84607"/>
                  </a:moveTo>
                  <a:lnTo>
                    <a:pt x="92070" y="80860"/>
                  </a:lnTo>
                  <a:lnTo>
                    <a:pt x="93333" y="76946"/>
                  </a:lnTo>
                  <a:lnTo>
                    <a:pt x="94502" y="80860"/>
                  </a:lnTo>
                  <a:lnTo>
                    <a:pt x="93333" y="84607"/>
                  </a:lnTo>
                  <a:close/>
                  <a:moveTo>
                    <a:pt x="96187" y="84607"/>
                  </a:moveTo>
                  <a:lnTo>
                    <a:pt x="94923" y="80860"/>
                  </a:lnTo>
                  <a:lnTo>
                    <a:pt x="96187" y="76946"/>
                  </a:lnTo>
                  <a:lnTo>
                    <a:pt x="97403" y="80860"/>
                  </a:lnTo>
                  <a:lnTo>
                    <a:pt x="96187" y="84607"/>
                  </a:lnTo>
                  <a:close/>
                  <a:moveTo>
                    <a:pt x="99087" y="84607"/>
                  </a:moveTo>
                  <a:lnTo>
                    <a:pt x="97871" y="80860"/>
                  </a:lnTo>
                  <a:lnTo>
                    <a:pt x="99087" y="76946"/>
                  </a:lnTo>
                  <a:lnTo>
                    <a:pt x="100350" y="80860"/>
                  </a:lnTo>
                  <a:lnTo>
                    <a:pt x="99087" y="84607"/>
                  </a:lnTo>
                  <a:close/>
                  <a:moveTo>
                    <a:pt x="101941" y="84607"/>
                  </a:moveTo>
                  <a:lnTo>
                    <a:pt x="100771" y="80860"/>
                  </a:lnTo>
                  <a:lnTo>
                    <a:pt x="101941" y="76946"/>
                  </a:lnTo>
                  <a:lnTo>
                    <a:pt x="103204" y="80860"/>
                  </a:lnTo>
                  <a:lnTo>
                    <a:pt x="101941" y="84607"/>
                  </a:lnTo>
                  <a:close/>
                  <a:moveTo>
                    <a:pt x="104842" y="84607"/>
                  </a:moveTo>
                  <a:lnTo>
                    <a:pt x="103625" y="80860"/>
                  </a:lnTo>
                  <a:lnTo>
                    <a:pt x="104842" y="76946"/>
                  </a:lnTo>
                  <a:lnTo>
                    <a:pt x="106105" y="80860"/>
                  </a:lnTo>
                  <a:lnTo>
                    <a:pt x="104842" y="84607"/>
                  </a:lnTo>
                  <a:close/>
                  <a:moveTo>
                    <a:pt x="107695" y="84607"/>
                  </a:moveTo>
                  <a:lnTo>
                    <a:pt x="106526" y="80860"/>
                  </a:lnTo>
                  <a:lnTo>
                    <a:pt x="107695" y="76946"/>
                  </a:lnTo>
                  <a:lnTo>
                    <a:pt x="108959" y="80860"/>
                  </a:lnTo>
                  <a:lnTo>
                    <a:pt x="107695" y="84607"/>
                  </a:lnTo>
                  <a:close/>
                  <a:moveTo>
                    <a:pt x="110596" y="84607"/>
                  </a:moveTo>
                  <a:lnTo>
                    <a:pt x="109380" y="80860"/>
                  </a:lnTo>
                  <a:lnTo>
                    <a:pt x="110596" y="76946"/>
                  </a:lnTo>
                  <a:lnTo>
                    <a:pt x="111859" y="80860"/>
                  </a:lnTo>
                  <a:lnTo>
                    <a:pt x="110596" y="84607"/>
                  </a:lnTo>
                  <a:close/>
                  <a:moveTo>
                    <a:pt x="113450" y="84607"/>
                  </a:moveTo>
                  <a:lnTo>
                    <a:pt x="112280" y="80860"/>
                  </a:lnTo>
                  <a:lnTo>
                    <a:pt x="113450" y="76946"/>
                  </a:lnTo>
                  <a:lnTo>
                    <a:pt x="114713" y="80860"/>
                  </a:lnTo>
                  <a:lnTo>
                    <a:pt x="113450" y="84607"/>
                  </a:lnTo>
                  <a:close/>
                  <a:moveTo>
                    <a:pt x="116397" y="84607"/>
                  </a:moveTo>
                  <a:lnTo>
                    <a:pt x="115134" y="80860"/>
                  </a:lnTo>
                  <a:lnTo>
                    <a:pt x="116397" y="76946"/>
                  </a:lnTo>
                  <a:lnTo>
                    <a:pt x="117614" y="80860"/>
                  </a:lnTo>
                  <a:lnTo>
                    <a:pt x="116397" y="84607"/>
                  </a:lnTo>
                  <a:close/>
                  <a:moveTo>
                    <a:pt x="2526" y="80111"/>
                  </a:moveTo>
                  <a:lnTo>
                    <a:pt x="1263" y="76363"/>
                  </a:lnTo>
                  <a:lnTo>
                    <a:pt x="2526" y="72616"/>
                  </a:lnTo>
                  <a:lnTo>
                    <a:pt x="3742" y="76363"/>
                  </a:lnTo>
                  <a:lnTo>
                    <a:pt x="2526" y="80111"/>
                  </a:lnTo>
                  <a:close/>
                  <a:moveTo>
                    <a:pt x="5426" y="80111"/>
                  </a:moveTo>
                  <a:lnTo>
                    <a:pt x="4163" y="76363"/>
                  </a:lnTo>
                  <a:lnTo>
                    <a:pt x="5426" y="72616"/>
                  </a:lnTo>
                  <a:lnTo>
                    <a:pt x="6596" y="76363"/>
                  </a:lnTo>
                  <a:lnTo>
                    <a:pt x="5426" y="80111"/>
                  </a:lnTo>
                  <a:close/>
                  <a:moveTo>
                    <a:pt x="8280" y="80111"/>
                  </a:moveTo>
                  <a:lnTo>
                    <a:pt x="7017" y="76363"/>
                  </a:lnTo>
                  <a:lnTo>
                    <a:pt x="8280" y="72616"/>
                  </a:lnTo>
                  <a:lnTo>
                    <a:pt x="9450" y="76363"/>
                  </a:lnTo>
                  <a:lnTo>
                    <a:pt x="8280" y="80111"/>
                  </a:lnTo>
                  <a:close/>
                  <a:moveTo>
                    <a:pt x="11134" y="80111"/>
                  </a:moveTo>
                  <a:lnTo>
                    <a:pt x="9964" y="76363"/>
                  </a:lnTo>
                  <a:lnTo>
                    <a:pt x="11134" y="72616"/>
                  </a:lnTo>
                  <a:lnTo>
                    <a:pt x="12397" y="76363"/>
                  </a:lnTo>
                  <a:lnTo>
                    <a:pt x="11134" y="80111"/>
                  </a:lnTo>
                  <a:close/>
                  <a:moveTo>
                    <a:pt x="14035" y="80111"/>
                  </a:moveTo>
                  <a:lnTo>
                    <a:pt x="12818" y="76363"/>
                  </a:lnTo>
                  <a:lnTo>
                    <a:pt x="14035" y="72616"/>
                  </a:lnTo>
                  <a:lnTo>
                    <a:pt x="15298" y="76363"/>
                  </a:lnTo>
                  <a:lnTo>
                    <a:pt x="14035" y="80111"/>
                  </a:lnTo>
                  <a:close/>
                  <a:moveTo>
                    <a:pt x="16888" y="80111"/>
                  </a:moveTo>
                  <a:lnTo>
                    <a:pt x="15719" y="76363"/>
                  </a:lnTo>
                  <a:lnTo>
                    <a:pt x="16888" y="72616"/>
                  </a:lnTo>
                  <a:lnTo>
                    <a:pt x="18152" y="76363"/>
                  </a:lnTo>
                  <a:lnTo>
                    <a:pt x="16888" y="80111"/>
                  </a:lnTo>
                  <a:close/>
                  <a:moveTo>
                    <a:pt x="19789" y="80111"/>
                  </a:moveTo>
                  <a:lnTo>
                    <a:pt x="18573" y="76363"/>
                  </a:lnTo>
                  <a:lnTo>
                    <a:pt x="19789" y="72616"/>
                  </a:lnTo>
                  <a:lnTo>
                    <a:pt x="21052" y="76363"/>
                  </a:lnTo>
                  <a:lnTo>
                    <a:pt x="19789" y="80111"/>
                  </a:lnTo>
                  <a:close/>
                  <a:moveTo>
                    <a:pt x="22643" y="80111"/>
                  </a:moveTo>
                  <a:lnTo>
                    <a:pt x="21473" y="76363"/>
                  </a:lnTo>
                  <a:lnTo>
                    <a:pt x="22643" y="72616"/>
                  </a:lnTo>
                  <a:lnTo>
                    <a:pt x="23906" y="76363"/>
                  </a:lnTo>
                  <a:lnTo>
                    <a:pt x="22643" y="80111"/>
                  </a:lnTo>
                  <a:close/>
                  <a:moveTo>
                    <a:pt x="25543" y="80111"/>
                  </a:moveTo>
                  <a:lnTo>
                    <a:pt x="24327" y="76363"/>
                  </a:lnTo>
                  <a:lnTo>
                    <a:pt x="25543" y="72616"/>
                  </a:lnTo>
                  <a:lnTo>
                    <a:pt x="26807" y="76363"/>
                  </a:lnTo>
                  <a:lnTo>
                    <a:pt x="25543" y="80111"/>
                  </a:lnTo>
                  <a:close/>
                  <a:moveTo>
                    <a:pt x="28491" y="80111"/>
                  </a:moveTo>
                  <a:lnTo>
                    <a:pt x="27228" y="76363"/>
                  </a:lnTo>
                  <a:lnTo>
                    <a:pt x="28491" y="72616"/>
                  </a:lnTo>
                  <a:lnTo>
                    <a:pt x="29660" y="76363"/>
                  </a:lnTo>
                  <a:lnTo>
                    <a:pt x="28491" y="80111"/>
                  </a:lnTo>
                  <a:close/>
                  <a:moveTo>
                    <a:pt x="31345" y="80111"/>
                  </a:moveTo>
                  <a:lnTo>
                    <a:pt x="30081" y="76363"/>
                  </a:lnTo>
                  <a:lnTo>
                    <a:pt x="31345" y="72616"/>
                  </a:lnTo>
                  <a:lnTo>
                    <a:pt x="32561" y="76363"/>
                  </a:lnTo>
                  <a:lnTo>
                    <a:pt x="31345" y="80111"/>
                  </a:lnTo>
                  <a:close/>
                  <a:moveTo>
                    <a:pt x="34245" y="80111"/>
                  </a:moveTo>
                  <a:lnTo>
                    <a:pt x="32982" y="76363"/>
                  </a:lnTo>
                  <a:lnTo>
                    <a:pt x="34245" y="72616"/>
                  </a:lnTo>
                  <a:lnTo>
                    <a:pt x="35415" y="76363"/>
                  </a:lnTo>
                  <a:lnTo>
                    <a:pt x="34245" y="80111"/>
                  </a:lnTo>
                  <a:close/>
                  <a:moveTo>
                    <a:pt x="37099" y="80111"/>
                  </a:moveTo>
                  <a:lnTo>
                    <a:pt x="35836" y="76363"/>
                  </a:lnTo>
                  <a:lnTo>
                    <a:pt x="37099" y="72616"/>
                  </a:lnTo>
                  <a:lnTo>
                    <a:pt x="38315" y="76363"/>
                  </a:lnTo>
                  <a:lnTo>
                    <a:pt x="37099" y="80111"/>
                  </a:lnTo>
                  <a:close/>
                  <a:moveTo>
                    <a:pt x="40000" y="80111"/>
                  </a:moveTo>
                  <a:lnTo>
                    <a:pt x="38736" y="76363"/>
                  </a:lnTo>
                  <a:lnTo>
                    <a:pt x="40000" y="72616"/>
                  </a:lnTo>
                  <a:lnTo>
                    <a:pt x="41169" y="76363"/>
                  </a:lnTo>
                  <a:lnTo>
                    <a:pt x="40000" y="80111"/>
                  </a:lnTo>
                  <a:close/>
                  <a:moveTo>
                    <a:pt x="42853" y="80111"/>
                  </a:moveTo>
                  <a:lnTo>
                    <a:pt x="41590" y="76363"/>
                  </a:lnTo>
                  <a:lnTo>
                    <a:pt x="42853" y="72616"/>
                  </a:lnTo>
                  <a:lnTo>
                    <a:pt x="44070" y="76363"/>
                  </a:lnTo>
                  <a:lnTo>
                    <a:pt x="42853" y="80111"/>
                  </a:lnTo>
                  <a:close/>
                  <a:moveTo>
                    <a:pt x="45754" y="80111"/>
                  </a:moveTo>
                  <a:lnTo>
                    <a:pt x="44538" y="76363"/>
                  </a:lnTo>
                  <a:lnTo>
                    <a:pt x="45754" y="72616"/>
                  </a:lnTo>
                  <a:lnTo>
                    <a:pt x="47017" y="76363"/>
                  </a:lnTo>
                  <a:lnTo>
                    <a:pt x="45754" y="80111"/>
                  </a:lnTo>
                  <a:close/>
                  <a:moveTo>
                    <a:pt x="48608" y="80111"/>
                  </a:moveTo>
                  <a:lnTo>
                    <a:pt x="47438" y="76363"/>
                  </a:lnTo>
                  <a:lnTo>
                    <a:pt x="48608" y="72616"/>
                  </a:lnTo>
                  <a:lnTo>
                    <a:pt x="49871" y="76363"/>
                  </a:lnTo>
                  <a:lnTo>
                    <a:pt x="48608" y="80111"/>
                  </a:lnTo>
                  <a:close/>
                  <a:moveTo>
                    <a:pt x="51508" y="80111"/>
                  </a:moveTo>
                  <a:lnTo>
                    <a:pt x="50292" y="76363"/>
                  </a:lnTo>
                  <a:lnTo>
                    <a:pt x="51508" y="72616"/>
                  </a:lnTo>
                  <a:lnTo>
                    <a:pt x="52771" y="76363"/>
                  </a:lnTo>
                  <a:lnTo>
                    <a:pt x="51508" y="80111"/>
                  </a:lnTo>
                  <a:close/>
                  <a:moveTo>
                    <a:pt x="54362" y="80111"/>
                  </a:moveTo>
                  <a:lnTo>
                    <a:pt x="53192" y="76363"/>
                  </a:lnTo>
                  <a:lnTo>
                    <a:pt x="54362" y="72616"/>
                  </a:lnTo>
                  <a:lnTo>
                    <a:pt x="55625" y="76363"/>
                  </a:lnTo>
                  <a:lnTo>
                    <a:pt x="54362" y="80111"/>
                  </a:lnTo>
                  <a:close/>
                  <a:moveTo>
                    <a:pt x="57263" y="80111"/>
                  </a:moveTo>
                  <a:lnTo>
                    <a:pt x="56046" y="76363"/>
                  </a:lnTo>
                  <a:lnTo>
                    <a:pt x="57263" y="72616"/>
                  </a:lnTo>
                  <a:lnTo>
                    <a:pt x="58526" y="76363"/>
                  </a:lnTo>
                  <a:lnTo>
                    <a:pt x="57263" y="80111"/>
                  </a:lnTo>
                  <a:close/>
                  <a:moveTo>
                    <a:pt x="60116" y="80111"/>
                  </a:moveTo>
                  <a:lnTo>
                    <a:pt x="58947" y="76363"/>
                  </a:lnTo>
                  <a:lnTo>
                    <a:pt x="60116" y="72616"/>
                  </a:lnTo>
                  <a:lnTo>
                    <a:pt x="61380" y="76363"/>
                  </a:lnTo>
                  <a:lnTo>
                    <a:pt x="60116" y="80111"/>
                  </a:lnTo>
                  <a:close/>
                  <a:moveTo>
                    <a:pt x="63064" y="80111"/>
                  </a:moveTo>
                  <a:lnTo>
                    <a:pt x="61801" y="76363"/>
                  </a:lnTo>
                  <a:lnTo>
                    <a:pt x="63064" y="72616"/>
                  </a:lnTo>
                  <a:lnTo>
                    <a:pt x="64280" y="76363"/>
                  </a:lnTo>
                  <a:lnTo>
                    <a:pt x="63064" y="80111"/>
                  </a:lnTo>
                  <a:close/>
                  <a:moveTo>
                    <a:pt x="65964" y="80111"/>
                  </a:moveTo>
                  <a:lnTo>
                    <a:pt x="64701" y="76363"/>
                  </a:lnTo>
                  <a:lnTo>
                    <a:pt x="65964" y="72616"/>
                  </a:lnTo>
                  <a:lnTo>
                    <a:pt x="67134" y="76363"/>
                  </a:lnTo>
                  <a:lnTo>
                    <a:pt x="65964" y="80111"/>
                  </a:lnTo>
                  <a:close/>
                  <a:moveTo>
                    <a:pt x="68818" y="80111"/>
                  </a:moveTo>
                  <a:lnTo>
                    <a:pt x="67555" y="76363"/>
                  </a:lnTo>
                  <a:lnTo>
                    <a:pt x="68818" y="72616"/>
                  </a:lnTo>
                  <a:lnTo>
                    <a:pt x="70035" y="76363"/>
                  </a:lnTo>
                  <a:lnTo>
                    <a:pt x="68818" y="80111"/>
                  </a:lnTo>
                  <a:close/>
                  <a:moveTo>
                    <a:pt x="71719" y="80111"/>
                  </a:moveTo>
                  <a:lnTo>
                    <a:pt x="70456" y="76363"/>
                  </a:lnTo>
                  <a:lnTo>
                    <a:pt x="71719" y="72616"/>
                  </a:lnTo>
                  <a:lnTo>
                    <a:pt x="72888" y="76363"/>
                  </a:lnTo>
                  <a:lnTo>
                    <a:pt x="71719" y="80111"/>
                  </a:lnTo>
                  <a:close/>
                  <a:moveTo>
                    <a:pt x="74573" y="80111"/>
                  </a:moveTo>
                  <a:lnTo>
                    <a:pt x="73309" y="76363"/>
                  </a:lnTo>
                  <a:lnTo>
                    <a:pt x="74573" y="72616"/>
                  </a:lnTo>
                  <a:lnTo>
                    <a:pt x="75789" y="76363"/>
                  </a:lnTo>
                  <a:lnTo>
                    <a:pt x="74573" y="80111"/>
                  </a:lnTo>
                  <a:close/>
                  <a:moveTo>
                    <a:pt x="77473" y="80111"/>
                  </a:moveTo>
                  <a:lnTo>
                    <a:pt x="76210" y="76363"/>
                  </a:lnTo>
                  <a:lnTo>
                    <a:pt x="77473" y="72616"/>
                  </a:lnTo>
                  <a:lnTo>
                    <a:pt x="78643" y="76363"/>
                  </a:lnTo>
                  <a:lnTo>
                    <a:pt x="77473" y="80111"/>
                  </a:lnTo>
                  <a:close/>
                  <a:moveTo>
                    <a:pt x="80327" y="80111"/>
                  </a:moveTo>
                  <a:lnTo>
                    <a:pt x="79157" y="76363"/>
                  </a:lnTo>
                  <a:lnTo>
                    <a:pt x="80327" y="72616"/>
                  </a:lnTo>
                  <a:lnTo>
                    <a:pt x="81590" y="76363"/>
                  </a:lnTo>
                  <a:lnTo>
                    <a:pt x="80327" y="80111"/>
                  </a:lnTo>
                  <a:close/>
                  <a:moveTo>
                    <a:pt x="83228" y="80111"/>
                  </a:moveTo>
                  <a:lnTo>
                    <a:pt x="82011" y="76363"/>
                  </a:lnTo>
                  <a:lnTo>
                    <a:pt x="83228" y="72616"/>
                  </a:lnTo>
                  <a:lnTo>
                    <a:pt x="84491" y="76363"/>
                  </a:lnTo>
                  <a:lnTo>
                    <a:pt x="83228" y="80111"/>
                  </a:lnTo>
                  <a:close/>
                  <a:moveTo>
                    <a:pt x="86081" y="80111"/>
                  </a:moveTo>
                  <a:lnTo>
                    <a:pt x="84912" y="76363"/>
                  </a:lnTo>
                  <a:lnTo>
                    <a:pt x="86081" y="72616"/>
                  </a:lnTo>
                  <a:lnTo>
                    <a:pt x="87345" y="76363"/>
                  </a:lnTo>
                  <a:lnTo>
                    <a:pt x="86081" y="80111"/>
                  </a:lnTo>
                  <a:close/>
                  <a:moveTo>
                    <a:pt x="88982" y="80111"/>
                  </a:moveTo>
                  <a:lnTo>
                    <a:pt x="87766" y="76363"/>
                  </a:lnTo>
                  <a:lnTo>
                    <a:pt x="88982" y="72616"/>
                  </a:lnTo>
                  <a:lnTo>
                    <a:pt x="90245" y="76363"/>
                  </a:lnTo>
                  <a:lnTo>
                    <a:pt x="88982" y="80111"/>
                  </a:lnTo>
                  <a:close/>
                  <a:moveTo>
                    <a:pt x="91836" y="80111"/>
                  </a:moveTo>
                  <a:lnTo>
                    <a:pt x="90666" y="76363"/>
                  </a:lnTo>
                  <a:lnTo>
                    <a:pt x="91836" y="72616"/>
                  </a:lnTo>
                  <a:lnTo>
                    <a:pt x="93099" y="76363"/>
                  </a:lnTo>
                  <a:lnTo>
                    <a:pt x="91836" y="80111"/>
                  </a:lnTo>
                  <a:close/>
                  <a:moveTo>
                    <a:pt x="94736" y="80111"/>
                  </a:moveTo>
                  <a:lnTo>
                    <a:pt x="93520" y="76363"/>
                  </a:lnTo>
                  <a:lnTo>
                    <a:pt x="94736" y="72616"/>
                  </a:lnTo>
                  <a:lnTo>
                    <a:pt x="96000" y="76363"/>
                  </a:lnTo>
                  <a:lnTo>
                    <a:pt x="94736" y="80111"/>
                  </a:lnTo>
                  <a:close/>
                  <a:moveTo>
                    <a:pt x="97684" y="80111"/>
                  </a:moveTo>
                  <a:lnTo>
                    <a:pt x="96421" y="76363"/>
                  </a:lnTo>
                  <a:lnTo>
                    <a:pt x="97684" y="72616"/>
                  </a:lnTo>
                  <a:lnTo>
                    <a:pt x="98853" y="76363"/>
                  </a:lnTo>
                  <a:lnTo>
                    <a:pt x="97684" y="80111"/>
                  </a:lnTo>
                  <a:close/>
                  <a:moveTo>
                    <a:pt x="100538" y="80111"/>
                  </a:moveTo>
                  <a:lnTo>
                    <a:pt x="99274" y="76363"/>
                  </a:lnTo>
                  <a:lnTo>
                    <a:pt x="100538" y="72616"/>
                  </a:lnTo>
                  <a:lnTo>
                    <a:pt x="101754" y="76363"/>
                  </a:lnTo>
                  <a:lnTo>
                    <a:pt x="100538" y="80111"/>
                  </a:lnTo>
                  <a:close/>
                  <a:moveTo>
                    <a:pt x="103438" y="80111"/>
                  </a:moveTo>
                  <a:lnTo>
                    <a:pt x="102175" y="76363"/>
                  </a:lnTo>
                  <a:lnTo>
                    <a:pt x="103438" y="72616"/>
                  </a:lnTo>
                  <a:lnTo>
                    <a:pt x="104608" y="76363"/>
                  </a:lnTo>
                  <a:lnTo>
                    <a:pt x="103438" y="80111"/>
                  </a:lnTo>
                  <a:close/>
                  <a:moveTo>
                    <a:pt x="106292" y="80111"/>
                  </a:moveTo>
                  <a:lnTo>
                    <a:pt x="105029" y="76363"/>
                  </a:lnTo>
                  <a:lnTo>
                    <a:pt x="106292" y="72616"/>
                  </a:lnTo>
                  <a:lnTo>
                    <a:pt x="107508" y="76363"/>
                  </a:lnTo>
                  <a:lnTo>
                    <a:pt x="106292" y="80111"/>
                  </a:lnTo>
                  <a:close/>
                  <a:moveTo>
                    <a:pt x="109192" y="80111"/>
                  </a:moveTo>
                  <a:lnTo>
                    <a:pt x="107929" y="76363"/>
                  </a:lnTo>
                  <a:lnTo>
                    <a:pt x="109192" y="72616"/>
                  </a:lnTo>
                  <a:lnTo>
                    <a:pt x="110362" y="76363"/>
                  </a:lnTo>
                  <a:lnTo>
                    <a:pt x="109192" y="80111"/>
                  </a:lnTo>
                  <a:close/>
                  <a:moveTo>
                    <a:pt x="112046" y="80111"/>
                  </a:moveTo>
                  <a:lnTo>
                    <a:pt x="110783" y="76363"/>
                  </a:lnTo>
                  <a:lnTo>
                    <a:pt x="112046" y="72616"/>
                  </a:lnTo>
                  <a:lnTo>
                    <a:pt x="113263" y="76363"/>
                  </a:lnTo>
                  <a:lnTo>
                    <a:pt x="112046" y="80111"/>
                  </a:lnTo>
                  <a:close/>
                  <a:moveTo>
                    <a:pt x="114947" y="80111"/>
                  </a:moveTo>
                  <a:lnTo>
                    <a:pt x="113730" y="76363"/>
                  </a:lnTo>
                  <a:lnTo>
                    <a:pt x="114947" y="72616"/>
                  </a:lnTo>
                  <a:lnTo>
                    <a:pt x="116210" y="76363"/>
                  </a:lnTo>
                  <a:lnTo>
                    <a:pt x="114947" y="80111"/>
                  </a:lnTo>
                  <a:close/>
                  <a:moveTo>
                    <a:pt x="117801" y="80111"/>
                  </a:moveTo>
                  <a:lnTo>
                    <a:pt x="116631" y="76363"/>
                  </a:lnTo>
                  <a:lnTo>
                    <a:pt x="117801" y="72616"/>
                  </a:lnTo>
                  <a:lnTo>
                    <a:pt x="119064" y="76363"/>
                  </a:lnTo>
                  <a:lnTo>
                    <a:pt x="117801" y="80111"/>
                  </a:lnTo>
                  <a:close/>
                  <a:moveTo>
                    <a:pt x="3929" y="75697"/>
                  </a:moveTo>
                  <a:lnTo>
                    <a:pt x="2760" y="71866"/>
                  </a:lnTo>
                  <a:lnTo>
                    <a:pt x="3929" y="68119"/>
                  </a:lnTo>
                  <a:lnTo>
                    <a:pt x="5192" y="71866"/>
                  </a:lnTo>
                  <a:lnTo>
                    <a:pt x="3929" y="75697"/>
                  </a:lnTo>
                  <a:close/>
                  <a:moveTo>
                    <a:pt x="6830" y="75697"/>
                  </a:moveTo>
                  <a:lnTo>
                    <a:pt x="5614" y="71866"/>
                  </a:lnTo>
                  <a:lnTo>
                    <a:pt x="6830" y="68119"/>
                  </a:lnTo>
                  <a:lnTo>
                    <a:pt x="8046" y="71866"/>
                  </a:lnTo>
                  <a:lnTo>
                    <a:pt x="6830" y="75697"/>
                  </a:lnTo>
                  <a:close/>
                  <a:moveTo>
                    <a:pt x="9684" y="75697"/>
                  </a:moveTo>
                  <a:lnTo>
                    <a:pt x="8467" y="71866"/>
                  </a:lnTo>
                  <a:lnTo>
                    <a:pt x="9684" y="68119"/>
                  </a:lnTo>
                  <a:lnTo>
                    <a:pt x="10947" y="71866"/>
                  </a:lnTo>
                  <a:lnTo>
                    <a:pt x="9684" y="75697"/>
                  </a:lnTo>
                  <a:close/>
                  <a:moveTo>
                    <a:pt x="12631" y="75697"/>
                  </a:moveTo>
                  <a:lnTo>
                    <a:pt x="11368" y="71866"/>
                  </a:lnTo>
                  <a:lnTo>
                    <a:pt x="12631" y="68119"/>
                  </a:lnTo>
                  <a:lnTo>
                    <a:pt x="13801" y="71866"/>
                  </a:lnTo>
                  <a:lnTo>
                    <a:pt x="12631" y="75697"/>
                  </a:lnTo>
                  <a:close/>
                  <a:moveTo>
                    <a:pt x="15485" y="75697"/>
                  </a:moveTo>
                  <a:lnTo>
                    <a:pt x="14222" y="71866"/>
                  </a:lnTo>
                  <a:lnTo>
                    <a:pt x="15485" y="68119"/>
                  </a:lnTo>
                  <a:lnTo>
                    <a:pt x="16701" y="71866"/>
                  </a:lnTo>
                  <a:lnTo>
                    <a:pt x="15485" y="75697"/>
                  </a:lnTo>
                  <a:close/>
                  <a:moveTo>
                    <a:pt x="18385" y="75697"/>
                  </a:moveTo>
                  <a:lnTo>
                    <a:pt x="17122" y="71866"/>
                  </a:lnTo>
                  <a:lnTo>
                    <a:pt x="18385" y="68119"/>
                  </a:lnTo>
                  <a:lnTo>
                    <a:pt x="19555" y="71866"/>
                  </a:lnTo>
                  <a:lnTo>
                    <a:pt x="18385" y="75697"/>
                  </a:lnTo>
                  <a:close/>
                  <a:moveTo>
                    <a:pt x="21239" y="75697"/>
                  </a:moveTo>
                  <a:lnTo>
                    <a:pt x="19976" y="71866"/>
                  </a:lnTo>
                  <a:lnTo>
                    <a:pt x="21239" y="68119"/>
                  </a:lnTo>
                  <a:lnTo>
                    <a:pt x="22456" y="71866"/>
                  </a:lnTo>
                  <a:lnTo>
                    <a:pt x="21239" y="75697"/>
                  </a:lnTo>
                  <a:close/>
                  <a:moveTo>
                    <a:pt x="24140" y="75697"/>
                  </a:moveTo>
                  <a:lnTo>
                    <a:pt x="22877" y="71866"/>
                  </a:lnTo>
                  <a:lnTo>
                    <a:pt x="24140" y="68119"/>
                  </a:lnTo>
                  <a:lnTo>
                    <a:pt x="25309" y="71866"/>
                  </a:lnTo>
                  <a:lnTo>
                    <a:pt x="24140" y="75697"/>
                  </a:lnTo>
                  <a:close/>
                  <a:moveTo>
                    <a:pt x="26994" y="75697"/>
                  </a:moveTo>
                  <a:lnTo>
                    <a:pt x="25730" y="71866"/>
                  </a:lnTo>
                  <a:lnTo>
                    <a:pt x="26994" y="68119"/>
                  </a:lnTo>
                  <a:lnTo>
                    <a:pt x="28210" y="71866"/>
                  </a:lnTo>
                  <a:lnTo>
                    <a:pt x="26994" y="75697"/>
                  </a:lnTo>
                  <a:close/>
                  <a:moveTo>
                    <a:pt x="29894" y="75697"/>
                  </a:moveTo>
                  <a:lnTo>
                    <a:pt x="28678" y="71866"/>
                  </a:lnTo>
                  <a:lnTo>
                    <a:pt x="29894" y="68119"/>
                  </a:lnTo>
                  <a:lnTo>
                    <a:pt x="31157" y="71866"/>
                  </a:lnTo>
                  <a:lnTo>
                    <a:pt x="29894" y="75697"/>
                  </a:lnTo>
                  <a:close/>
                  <a:moveTo>
                    <a:pt x="32748" y="75697"/>
                  </a:moveTo>
                  <a:lnTo>
                    <a:pt x="31578" y="71866"/>
                  </a:lnTo>
                  <a:lnTo>
                    <a:pt x="32748" y="68119"/>
                  </a:lnTo>
                  <a:lnTo>
                    <a:pt x="34011" y="71866"/>
                  </a:lnTo>
                  <a:lnTo>
                    <a:pt x="32748" y="75697"/>
                  </a:lnTo>
                  <a:close/>
                  <a:moveTo>
                    <a:pt x="35649" y="75697"/>
                  </a:moveTo>
                  <a:lnTo>
                    <a:pt x="34432" y="71866"/>
                  </a:lnTo>
                  <a:lnTo>
                    <a:pt x="35649" y="68119"/>
                  </a:lnTo>
                  <a:lnTo>
                    <a:pt x="36912" y="71866"/>
                  </a:lnTo>
                  <a:lnTo>
                    <a:pt x="35649" y="75697"/>
                  </a:lnTo>
                  <a:close/>
                  <a:moveTo>
                    <a:pt x="38502" y="75697"/>
                  </a:moveTo>
                  <a:lnTo>
                    <a:pt x="37333" y="71866"/>
                  </a:lnTo>
                  <a:lnTo>
                    <a:pt x="38502" y="68119"/>
                  </a:lnTo>
                  <a:lnTo>
                    <a:pt x="39766" y="71866"/>
                  </a:lnTo>
                  <a:lnTo>
                    <a:pt x="38502" y="75697"/>
                  </a:lnTo>
                  <a:close/>
                  <a:moveTo>
                    <a:pt x="41403" y="75697"/>
                  </a:moveTo>
                  <a:lnTo>
                    <a:pt x="40187" y="71866"/>
                  </a:lnTo>
                  <a:lnTo>
                    <a:pt x="41403" y="68119"/>
                  </a:lnTo>
                  <a:lnTo>
                    <a:pt x="42666" y="71866"/>
                  </a:lnTo>
                  <a:lnTo>
                    <a:pt x="41403" y="75697"/>
                  </a:lnTo>
                  <a:close/>
                  <a:moveTo>
                    <a:pt x="44257" y="75697"/>
                  </a:moveTo>
                  <a:lnTo>
                    <a:pt x="43087" y="71866"/>
                  </a:lnTo>
                  <a:lnTo>
                    <a:pt x="44257" y="68119"/>
                  </a:lnTo>
                  <a:lnTo>
                    <a:pt x="45520" y="71866"/>
                  </a:lnTo>
                  <a:lnTo>
                    <a:pt x="44257" y="75697"/>
                  </a:lnTo>
                  <a:close/>
                  <a:moveTo>
                    <a:pt x="47204" y="75697"/>
                  </a:moveTo>
                  <a:lnTo>
                    <a:pt x="45941" y="71866"/>
                  </a:lnTo>
                  <a:lnTo>
                    <a:pt x="47204" y="68119"/>
                  </a:lnTo>
                  <a:lnTo>
                    <a:pt x="48421" y="71866"/>
                  </a:lnTo>
                  <a:lnTo>
                    <a:pt x="47204" y="75697"/>
                  </a:lnTo>
                  <a:close/>
                  <a:moveTo>
                    <a:pt x="50105" y="75697"/>
                  </a:moveTo>
                  <a:lnTo>
                    <a:pt x="48842" y="71866"/>
                  </a:lnTo>
                  <a:lnTo>
                    <a:pt x="50105" y="68119"/>
                  </a:lnTo>
                  <a:lnTo>
                    <a:pt x="51274" y="71866"/>
                  </a:lnTo>
                  <a:lnTo>
                    <a:pt x="50105" y="75697"/>
                  </a:lnTo>
                  <a:close/>
                  <a:moveTo>
                    <a:pt x="52959" y="75697"/>
                  </a:moveTo>
                  <a:lnTo>
                    <a:pt x="51695" y="71866"/>
                  </a:lnTo>
                  <a:lnTo>
                    <a:pt x="52959" y="68119"/>
                  </a:lnTo>
                  <a:lnTo>
                    <a:pt x="54175" y="71866"/>
                  </a:lnTo>
                  <a:lnTo>
                    <a:pt x="52959" y="75697"/>
                  </a:lnTo>
                  <a:close/>
                  <a:moveTo>
                    <a:pt x="55859" y="75697"/>
                  </a:moveTo>
                  <a:lnTo>
                    <a:pt x="54596" y="71866"/>
                  </a:lnTo>
                  <a:lnTo>
                    <a:pt x="55859" y="68119"/>
                  </a:lnTo>
                  <a:lnTo>
                    <a:pt x="57029" y="71866"/>
                  </a:lnTo>
                  <a:lnTo>
                    <a:pt x="55859" y="75697"/>
                  </a:lnTo>
                  <a:close/>
                  <a:moveTo>
                    <a:pt x="58713" y="75697"/>
                  </a:moveTo>
                  <a:lnTo>
                    <a:pt x="57450" y="71866"/>
                  </a:lnTo>
                  <a:lnTo>
                    <a:pt x="58713" y="68119"/>
                  </a:lnTo>
                  <a:lnTo>
                    <a:pt x="59929" y="71866"/>
                  </a:lnTo>
                  <a:lnTo>
                    <a:pt x="58713" y="75697"/>
                  </a:lnTo>
                  <a:close/>
                  <a:moveTo>
                    <a:pt x="61614" y="75697"/>
                  </a:moveTo>
                  <a:lnTo>
                    <a:pt x="60350" y="71866"/>
                  </a:lnTo>
                  <a:lnTo>
                    <a:pt x="61614" y="68119"/>
                  </a:lnTo>
                  <a:lnTo>
                    <a:pt x="62783" y="71866"/>
                  </a:lnTo>
                  <a:lnTo>
                    <a:pt x="61614" y="75697"/>
                  </a:lnTo>
                  <a:close/>
                  <a:moveTo>
                    <a:pt x="64467" y="75697"/>
                  </a:moveTo>
                  <a:lnTo>
                    <a:pt x="63298" y="71866"/>
                  </a:lnTo>
                  <a:lnTo>
                    <a:pt x="64467" y="68119"/>
                  </a:lnTo>
                  <a:lnTo>
                    <a:pt x="65730" y="71866"/>
                  </a:lnTo>
                  <a:lnTo>
                    <a:pt x="64467" y="75697"/>
                  </a:lnTo>
                  <a:close/>
                  <a:moveTo>
                    <a:pt x="67368" y="75697"/>
                  </a:moveTo>
                  <a:lnTo>
                    <a:pt x="66152" y="71866"/>
                  </a:lnTo>
                  <a:lnTo>
                    <a:pt x="67368" y="68119"/>
                  </a:lnTo>
                  <a:lnTo>
                    <a:pt x="68631" y="71866"/>
                  </a:lnTo>
                  <a:lnTo>
                    <a:pt x="67368" y="75697"/>
                  </a:lnTo>
                  <a:close/>
                  <a:moveTo>
                    <a:pt x="70222" y="75697"/>
                  </a:moveTo>
                  <a:lnTo>
                    <a:pt x="69052" y="71866"/>
                  </a:lnTo>
                  <a:lnTo>
                    <a:pt x="70222" y="68119"/>
                  </a:lnTo>
                  <a:lnTo>
                    <a:pt x="71485" y="71866"/>
                  </a:lnTo>
                  <a:lnTo>
                    <a:pt x="70222" y="75697"/>
                  </a:lnTo>
                  <a:close/>
                  <a:moveTo>
                    <a:pt x="73122" y="75697"/>
                  </a:moveTo>
                  <a:lnTo>
                    <a:pt x="71906" y="71866"/>
                  </a:lnTo>
                  <a:lnTo>
                    <a:pt x="73122" y="68119"/>
                  </a:lnTo>
                  <a:lnTo>
                    <a:pt x="74385" y="71866"/>
                  </a:lnTo>
                  <a:lnTo>
                    <a:pt x="73122" y="75697"/>
                  </a:lnTo>
                  <a:close/>
                  <a:moveTo>
                    <a:pt x="75976" y="75697"/>
                  </a:moveTo>
                  <a:lnTo>
                    <a:pt x="74807" y="71866"/>
                  </a:lnTo>
                  <a:lnTo>
                    <a:pt x="75976" y="68119"/>
                  </a:lnTo>
                  <a:lnTo>
                    <a:pt x="77239" y="71866"/>
                  </a:lnTo>
                  <a:lnTo>
                    <a:pt x="75976" y="75697"/>
                  </a:lnTo>
                  <a:close/>
                  <a:moveTo>
                    <a:pt x="78877" y="75697"/>
                  </a:moveTo>
                  <a:lnTo>
                    <a:pt x="77660" y="71866"/>
                  </a:lnTo>
                  <a:lnTo>
                    <a:pt x="78877" y="68119"/>
                  </a:lnTo>
                  <a:lnTo>
                    <a:pt x="80140" y="71866"/>
                  </a:lnTo>
                  <a:lnTo>
                    <a:pt x="78877" y="75697"/>
                  </a:lnTo>
                  <a:close/>
                  <a:moveTo>
                    <a:pt x="81824" y="75697"/>
                  </a:moveTo>
                  <a:lnTo>
                    <a:pt x="80561" y="71866"/>
                  </a:lnTo>
                  <a:lnTo>
                    <a:pt x="81824" y="68119"/>
                  </a:lnTo>
                  <a:lnTo>
                    <a:pt x="82994" y="71866"/>
                  </a:lnTo>
                  <a:lnTo>
                    <a:pt x="81824" y="75697"/>
                  </a:lnTo>
                  <a:close/>
                  <a:moveTo>
                    <a:pt x="84678" y="75697"/>
                  </a:moveTo>
                  <a:lnTo>
                    <a:pt x="83415" y="71866"/>
                  </a:lnTo>
                  <a:lnTo>
                    <a:pt x="84678" y="68119"/>
                  </a:lnTo>
                  <a:lnTo>
                    <a:pt x="85894" y="71866"/>
                  </a:lnTo>
                  <a:lnTo>
                    <a:pt x="84678" y="75697"/>
                  </a:lnTo>
                  <a:close/>
                  <a:moveTo>
                    <a:pt x="87578" y="75697"/>
                  </a:moveTo>
                  <a:lnTo>
                    <a:pt x="86315" y="71866"/>
                  </a:lnTo>
                  <a:lnTo>
                    <a:pt x="87578" y="68119"/>
                  </a:lnTo>
                  <a:lnTo>
                    <a:pt x="88748" y="71866"/>
                  </a:lnTo>
                  <a:lnTo>
                    <a:pt x="87578" y="75697"/>
                  </a:lnTo>
                  <a:close/>
                  <a:moveTo>
                    <a:pt x="90432" y="75697"/>
                  </a:moveTo>
                  <a:lnTo>
                    <a:pt x="89169" y="71866"/>
                  </a:lnTo>
                  <a:lnTo>
                    <a:pt x="90432" y="68119"/>
                  </a:lnTo>
                  <a:lnTo>
                    <a:pt x="91649" y="71866"/>
                  </a:lnTo>
                  <a:lnTo>
                    <a:pt x="90432" y="75697"/>
                  </a:lnTo>
                  <a:close/>
                  <a:moveTo>
                    <a:pt x="93333" y="75697"/>
                  </a:moveTo>
                  <a:lnTo>
                    <a:pt x="92070" y="71866"/>
                  </a:lnTo>
                  <a:lnTo>
                    <a:pt x="93333" y="68119"/>
                  </a:lnTo>
                  <a:lnTo>
                    <a:pt x="94502" y="71866"/>
                  </a:lnTo>
                  <a:lnTo>
                    <a:pt x="93333" y="75697"/>
                  </a:lnTo>
                  <a:close/>
                  <a:moveTo>
                    <a:pt x="96187" y="75697"/>
                  </a:moveTo>
                  <a:lnTo>
                    <a:pt x="94923" y="71866"/>
                  </a:lnTo>
                  <a:lnTo>
                    <a:pt x="96187" y="68119"/>
                  </a:lnTo>
                  <a:lnTo>
                    <a:pt x="97403" y="71866"/>
                  </a:lnTo>
                  <a:lnTo>
                    <a:pt x="96187" y="75697"/>
                  </a:lnTo>
                  <a:close/>
                  <a:moveTo>
                    <a:pt x="99087" y="75697"/>
                  </a:moveTo>
                  <a:lnTo>
                    <a:pt x="97871" y="71866"/>
                  </a:lnTo>
                  <a:lnTo>
                    <a:pt x="99087" y="68119"/>
                  </a:lnTo>
                  <a:lnTo>
                    <a:pt x="100350" y="71866"/>
                  </a:lnTo>
                  <a:lnTo>
                    <a:pt x="99087" y="75697"/>
                  </a:lnTo>
                  <a:close/>
                  <a:moveTo>
                    <a:pt x="101941" y="75697"/>
                  </a:moveTo>
                  <a:lnTo>
                    <a:pt x="100771" y="71866"/>
                  </a:lnTo>
                  <a:lnTo>
                    <a:pt x="101941" y="68119"/>
                  </a:lnTo>
                  <a:lnTo>
                    <a:pt x="103204" y="71866"/>
                  </a:lnTo>
                  <a:lnTo>
                    <a:pt x="101941" y="75697"/>
                  </a:lnTo>
                  <a:close/>
                  <a:moveTo>
                    <a:pt x="104842" y="75697"/>
                  </a:moveTo>
                  <a:lnTo>
                    <a:pt x="103625" y="71866"/>
                  </a:lnTo>
                  <a:lnTo>
                    <a:pt x="104842" y="68119"/>
                  </a:lnTo>
                  <a:lnTo>
                    <a:pt x="106105" y="71866"/>
                  </a:lnTo>
                  <a:lnTo>
                    <a:pt x="104842" y="75697"/>
                  </a:lnTo>
                  <a:close/>
                  <a:moveTo>
                    <a:pt x="107695" y="75697"/>
                  </a:moveTo>
                  <a:lnTo>
                    <a:pt x="106526" y="71866"/>
                  </a:lnTo>
                  <a:lnTo>
                    <a:pt x="107695" y="68119"/>
                  </a:lnTo>
                  <a:lnTo>
                    <a:pt x="108959" y="71866"/>
                  </a:lnTo>
                  <a:lnTo>
                    <a:pt x="107695" y="75697"/>
                  </a:lnTo>
                  <a:close/>
                  <a:moveTo>
                    <a:pt x="110596" y="75697"/>
                  </a:moveTo>
                  <a:lnTo>
                    <a:pt x="109380" y="71866"/>
                  </a:lnTo>
                  <a:lnTo>
                    <a:pt x="110596" y="68119"/>
                  </a:lnTo>
                  <a:lnTo>
                    <a:pt x="111859" y="71866"/>
                  </a:lnTo>
                  <a:lnTo>
                    <a:pt x="110596" y="75697"/>
                  </a:lnTo>
                  <a:close/>
                  <a:moveTo>
                    <a:pt x="113450" y="75697"/>
                  </a:moveTo>
                  <a:lnTo>
                    <a:pt x="112280" y="71866"/>
                  </a:lnTo>
                  <a:lnTo>
                    <a:pt x="113450" y="68119"/>
                  </a:lnTo>
                  <a:lnTo>
                    <a:pt x="114713" y="71866"/>
                  </a:lnTo>
                  <a:lnTo>
                    <a:pt x="113450" y="75697"/>
                  </a:lnTo>
                  <a:close/>
                  <a:moveTo>
                    <a:pt x="116397" y="75697"/>
                  </a:moveTo>
                  <a:lnTo>
                    <a:pt x="115134" y="71866"/>
                  </a:lnTo>
                  <a:lnTo>
                    <a:pt x="116397" y="68119"/>
                  </a:lnTo>
                  <a:lnTo>
                    <a:pt x="117614" y="71866"/>
                  </a:lnTo>
                  <a:lnTo>
                    <a:pt x="116397" y="75697"/>
                  </a:lnTo>
                  <a:close/>
                  <a:moveTo>
                    <a:pt x="2526" y="71200"/>
                  </a:moveTo>
                  <a:lnTo>
                    <a:pt x="1263" y="67453"/>
                  </a:lnTo>
                  <a:lnTo>
                    <a:pt x="2526" y="63622"/>
                  </a:lnTo>
                  <a:lnTo>
                    <a:pt x="3742" y="67453"/>
                  </a:lnTo>
                  <a:lnTo>
                    <a:pt x="2526" y="71200"/>
                  </a:lnTo>
                  <a:close/>
                  <a:moveTo>
                    <a:pt x="5426" y="71200"/>
                  </a:moveTo>
                  <a:lnTo>
                    <a:pt x="4163" y="67453"/>
                  </a:lnTo>
                  <a:lnTo>
                    <a:pt x="5426" y="63622"/>
                  </a:lnTo>
                  <a:lnTo>
                    <a:pt x="6596" y="67453"/>
                  </a:lnTo>
                  <a:lnTo>
                    <a:pt x="5426" y="71200"/>
                  </a:lnTo>
                  <a:close/>
                  <a:moveTo>
                    <a:pt x="8280" y="71200"/>
                  </a:moveTo>
                  <a:lnTo>
                    <a:pt x="7017" y="67453"/>
                  </a:lnTo>
                  <a:lnTo>
                    <a:pt x="8280" y="63622"/>
                  </a:lnTo>
                  <a:lnTo>
                    <a:pt x="9450" y="67453"/>
                  </a:lnTo>
                  <a:lnTo>
                    <a:pt x="8280" y="71200"/>
                  </a:lnTo>
                  <a:close/>
                  <a:moveTo>
                    <a:pt x="11134" y="71200"/>
                  </a:moveTo>
                  <a:lnTo>
                    <a:pt x="9964" y="67453"/>
                  </a:lnTo>
                  <a:lnTo>
                    <a:pt x="11134" y="63622"/>
                  </a:lnTo>
                  <a:lnTo>
                    <a:pt x="12397" y="67453"/>
                  </a:lnTo>
                  <a:lnTo>
                    <a:pt x="11134" y="71200"/>
                  </a:lnTo>
                  <a:close/>
                  <a:moveTo>
                    <a:pt x="14035" y="71200"/>
                  </a:moveTo>
                  <a:lnTo>
                    <a:pt x="12818" y="67453"/>
                  </a:lnTo>
                  <a:lnTo>
                    <a:pt x="14035" y="63622"/>
                  </a:lnTo>
                  <a:lnTo>
                    <a:pt x="15298" y="67453"/>
                  </a:lnTo>
                  <a:lnTo>
                    <a:pt x="14035" y="71200"/>
                  </a:lnTo>
                  <a:close/>
                  <a:moveTo>
                    <a:pt x="16888" y="71200"/>
                  </a:moveTo>
                  <a:lnTo>
                    <a:pt x="15719" y="67453"/>
                  </a:lnTo>
                  <a:lnTo>
                    <a:pt x="16888" y="63622"/>
                  </a:lnTo>
                  <a:lnTo>
                    <a:pt x="18152" y="67453"/>
                  </a:lnTo>
                  <a:lnTo>
                    <a:pt x="16888" y="71200"/>
                  </a:lnTo>
                  <a:close/>
                  <a:moveTo>
                    <a:pt x="19789" y="71200"/>
                  </a:moveTo>
                  <a:lnTo>
                    <a:pt x="18573" y="67453"/>
                  </a:lnTo>
                  <a:lnTo>
                    <a:pt x="19789" y="63622"/>
                  </a:lnTo>
                  <a:lnTo>
                    <a:pt x="21052" y="67453"/>
                  </a:lnTo>
                  <a:lnTo>
                    <a:pt x="19789" y="71200"/>
                  </a:lnTo>
                  <a:close/>
                  <a:moveTo>
                    <a:pt x="22643" y="71200"/>
                  </a:moveTo>
                  <a:lnTo>
                    <a:pt x="21473" y="67453"/>
                  </a:lnTo>
                  <a:lnTo>
                    <a:pt x="22643" y="63622"/>
                  </a:lnTo>
                  <a:lnTo>
                    <a:pt x="23906" y="67453"/>
                  </a:lnTo>
                  <a:lnTo>
                    <a:pt x="22643" y="71200"/>
                  </a:lnTo>
                  <a:close/>
                  <a:moveTo>
                    <a:pt x="25543" y="71200"/>
                  </a:moveTo>
                  <a:lnTo>
                    <a:pt x="24327" y="67453"/>
                  </a:lnTo>
                  <a:lnTo>
                    <a:pt x="25543" y="63622"/>
                  </a:lnTo>
                  <a:lnTo>
                    <a:pt x="26807" y="67453"/>
                  </a:lnTo>
                  <a:lnTo>
                    <a:pt x="25543" y="71200"/>
                  </a:lnTo>
                  <a:close/>
                  <a:moveTo>
                    <a:pt x="28491" y="71200"/>
                  </a:moveTo>
                  <a:lnTo>
                    <a:pt x="27228" y="67453"/>
                  </a:lnTo>
                  <a:lnTo>
                    <a:pt x="28491" y="63622"/>
                  </a:lnTo>
                  <a:lnTo>
                    <a:pt x="29660" y="67453"/>
                  </a:lnTo>
                  <a:lnTo>
                    <a:pt x="28491" y="71200"/>
                  </a:lnTo>
                  <a:close/>
                  <a:moveTo>
                    <a:pt x="31345" y="71200"/>
                  </a:moveTo>
                  <a:lnTo>
                    <a:pt x="30081" y="67453"/>
                  </a:lnTo>
                  <a:lnTo>
                    <a:pt x="31345" y="63622"/>
                  </a:lnTo>
                  <a:lnTo>
                    <a:pt x="32561" y="67453"/>
                  </a:lnTo>
                  <a:lnTo>
                    <a:pt x="31345" y="71200"/>
                  </a:lnTo>
                  <a:close/>
                  <a:moveTo>
                    <a:pt x="34245" y="71200"/>
                  </a:moveTo>
                  <a:lnTo>
                    <a:pt x="32982" y="67453"/>
                  </a:lnTo>
                  <a:lnTo>
                    <a:pt x="34245" y="63622"/>
                  </a:lnTo>
                  <a:lnTo>
                    <a:pt x="35415" y="67453"/>
                  </a:lnTo>
                  <a:lnTo>
                    <a:pt x="34245" y="71200"/>
                  </a:lnTo>
                  <a:close/>
                  <a:moveTo>
                    <a:pt x="37099" y="71200"/>
                  </a:moveTo>
                  <a:lnTo>
                    <a:pt x="35836" y="67453"/>
                  </a:lnTo>
                  <a:lnTo>
                    <a:pt x="37099" y="63622"/>
                  </a:lnTo>
                  <a:lnTo>
                    <a:pt x="38315" y="67453"/>
                  </a:lnTo>
                  <a:lnTo>
                    <a:pt x="37099" y="71200"/>
                  </a:lnTo>
                  <a:close/>
                  <a:moveTo>
                    <a:pt x="40000" y="71200"/>
                  </a:moveTo>
                  <a:lnTo>
                    <a:pt x="38736" y="67453"/>
                  </a:lnTo>
                  <a:lnTo>
                    <a:pt x="40000" y="63622"/>
                  </a:lnTo>
                  <a:lnTo>
                    <a:pt x="41169" y="67453"/>
                  </a:lnTo>
                  <a:lnTo>
                    <a:pt x="40000" y="71200"/>
                  </a:lnTo>
                  <a:close/>
                  <a:moveTo>
                    <a:pt x="42853" y="71200"/>
                  </a:moveTo>
                  <a:lnTo>
                    <a:pt x="41590" y="67453"/>
                  </a:lnTo>
                  <a:lnTo>
                    <a:pt x="42853" y="63622"/>
                  </a:lnTo>
                  <a:lnTo>
                    <a:pt x="44070" y="67453"/>
                  </a:lnTo>
                  <a:lnTo>
                    <a:pt x="42853" y="71200"/>
                  </a:lnTo>
                  <a:close/>
                  <a:moveTo>
                    <a:pt x="45754" y="71200"/>
                  </a:moveTo>
                  <a:lnTo>
                    <a:pt x="44538" y="67453"/>
                  </a:lnTo>
                  <a:lnTo>
                    <a:pt x="45754" y="63622"/>
                  </a:lnTo>
                  <a:lnTo>
                    <a:pt x="47017" y="67453"/>
                  </a:lnTo>
                  <a:lnTo>
                    <a:pt x="45754" y="71200"/>
                  </a:lnTo>
                  <a:close/>
                  <a:moveTo>
                    <a:pt x="48608" y="71200"/>
                  </a:moveTo>
                  <a:lnTo>
                    <a:pt x="47438" y="67453"/>
                  </a:lnTo>
                  <a:lnTo>
                    <a:pt x="48608" y="63622"/>
                  </a:lnTo>
                  <a:lnTo>
                    <a:pt x="49871" y="67453"/>
                  </a:lnTo>
                  <a:lnTo>
                    <a:pt x="48608" y="71200"/>
                  </a:lnTo>
                  <a:close/>
                  <a:moveTo>
                    <a:pt x="51508" y="71200"/>
                  </a:moveTo>
                  <a:lnTo>
                    <a:pt x="50292" y="67453"/>
                  </a:lnTo>
                  <a:lnTo>
                    <a:pt x="51508" y="63622"/>
                  </a:lnTo>
                  <a:lnTo>
                    <a:pt x="52771" y="67453"/>
                  </a:lnTo>
                  <a:lnTo>
                    <a:pt x="51508" y="71200"/>
                  </a:lnTo>
                  <a:close/>
                  <a:moveTo>
                    <a:pt x="54362" y="71200"/>
                  </a:moveTo>
                  <a:lnTo>
                    <a:pt x="53192" y="67453"/>
                  </a:lnTo>
                  <a:lnTo>
                    <a:pt x="54362" y="63622"/>
                  </a:lnTo>
                  <a:lnTo>
                    <a:pt x="55625" y="67453"/>
                  </a:lnTo>
                  <a:lnTo>
                    <a:pt x="54362" y="71200"/>
                  </a:lnTo>
                  <a:close/>
                  <a:moveTo>
                    <a:pt x="57263" y="71200"/>
                  </a:moveTo>
                  <a:lnTo>
                    <a:pt x="56046" y="67453"/>
                  </a:lnTo>
                  <a:lnTo>
                    <a:pt x="57263" y="63622"/>
                  </a:lnTo>
                  <a:lnTo>
                    <a:pt x="58526" y="67453"/>
                  </a:lnTo>
                  <a:lnTo>
                    <a:pt x="57263" y="71200"/>
                  </a:lnTo>
                  <a:close/>
                  <a:moveTo>
                    <a:pt x="60116" y="71200"/>
                  </a:moveTo>
                  <a:lnTo>
                    <a:pt x="58947" y="67453"/>
                  </a:lnTo>
                  <a:lnTo>
                    <a:pt x="60116" y="63622"/>
                  </a:lnTo>
                  <a:lnTo>
                    <a:pt x="61380" y="67453"/>
                  </a:lnTo>
                  <a:lnTo>
                    <a:pt x="60116" y="71200"/>
                  </a:lnTo>
                  <a:close/>
                  <a:moveTo>
                    <a:pt x="63064" y="71200"/>
                  </a:moveTo>
                  <a:lnTo>
                    <a:pt x="61801" y="67453"/>
                  </a:lnTo>
                  <a:lnTo>
                    <a:pt x="63064" y="63622"/>
                  </a:lnTo>
                  <a:lnTo>
                    <a:pt x="64280" y="67453"/>
                  </a:lnTo>
                  <a:lnTo>
                    <a:pt x="63064" y="71200"/>
                  </a:lnTo>
                  <a:close/>
                  <a:moveTo>
                    <a:pt x="65964" y="71200"/>
                  </a:moveTo>
                  <a:lnTo>
                    <a:pt x="64701" y="67453"/>
                  </a:lnTo>
                  <a:lnTo>
                    <a:pt x="65964" y="63622"/>
                  </a:lnTo>
                  <a:lnTo>
                    <a:pt x="67134" y="67453"/>
                  </a:lnTo>
                  <a:lnTo>
                    <a:pt x="65964" y="71200"/>
                  </a:lnTo>
                  <a:close/>
                  <a:moveTo>
                    <a:pt x="68818" y="71200"/>
                  </a:moveTo>
                  <a:lnTo>
                    <a:pt x="67555" y="67453"/>
                  </a:lnTo>
                  <a:lnTo>
                    <a:pt x="68818" y="63622"/>
                  </a:lnTo>
                  <a:lnTo>
                    <a:pt x="70035" y="67453"/>
                  </a:lnTo>
                  <a:lnTo>
                    <a:pt x="68818" y="71200"/>
                  </a:lnTo>
                  <a:close/>
                  <a:moveTo>
                    <a:pt x="71719" y="71200"/>
                  </a:moveTo>
                  <a:lnTo>
                    <a:pt x="70456" y="67453"/>
                  </a:lnTo>
                  <a:lnTo>
                    <a:pt x="71719" y="63622"/>
                  </a:lnTo>
                  <a:lnTo>
                    <a:pt x="72888" y="67453"/>
                  </a:lnTo>
                  <a:lnTo>
                    <a:pt x="71719" y="71200"/>
                  </a:lnTo>
                  <a:close/>
                  <a:moveTo>
                    <a:pt x="74573" y="71200"/>
                  </a:moveTo>
                  <a:lnTo>
                    <a:pt x="73309" y="67453"/>
                  </a:lnTo>
                  <a:lnTo>
                    <a:pt x="74573" y="63622"/>
                  </a:lnTo>
                  <a:lnTo>
                    <a:pt x="75789" y="67453"/>
                  </a:lnTo>
                  <a:lnTo>
                    <a:pt x="74573" y="71200"/>
                  </a:lnTo>
                  <a:close/>
                  <a:moveTo>
                    <a:pt x="77473" y="71200"/>
                  </a:moveTo>
                  <a:lnTo>
                    <a:pt x="76210" y="67453"/>
                  </a:lnTo>
                  <a:lnTo>
                    <a:pt x="77473" y="63622"/>
                  </a:lnTo>
                  <a:lnTo>
                    <a:pt x="78643" y="67453"/>
                  </a:lnTo>
                  <a:lnTo>
                    <a:pt x="77473" y="71200"/>
                  </a:lnTo>
                  <a:close/>
                  <a:moveTo>
                    <a:pt x="80327" y="71200"/>
                  </a:moveTo>
                  <a:lnTo>
                    <a:pt x="79157" y="67453"/>
                  </a:lnTo>
                  <a:lnTo>
                    <a:pt x="80327" y="63622"/>
                  </a:lnTo>
                  <a:lnTo>
                    <a:pt x="81590" y="67453"/>
                  </a:lnTo>
                  <a:lnTo>
                    <a:pt x="80327" y="71200"/>
                  </a:lnTo>
                  <a:close/>
                  <a:moveTo>
                    <a:pt x="83228" y="71200"/>
                  </a:moveTo>
                  <a:lnTo>
                    <a:pt x="82011" y="67453"/>
                  </a:lnTo>
                  <a:lnTo>
                    <a:pt x="83228" y="63622"/>
                  </a:lnTo>
                  <a:lnTo>
                    <a:pt x="84491" y="67453"/>
                  </a:lnTo>
                  <a:lnTo>
                    <a:pt x="83228" y="71200"/>
                  </a:lnTo>
                  <a:close/>
                  <a:moveTo>
                    <a:pt x="86081" y="71200"/>
                  </a:moveTo>
                  <a:lnTo>
                    <a:pt x="84912" y="67453"/>
                  </a:lnTo>
                  <a:lnTo>
                    <a:pt x="86081" y="63622"/>
                  </a:lnTo>
                  <a:lnTo>
                    <a:pt x="87345" y="67453"/>
                  </a:lnTo>
                  <a:lnTo>
                    <a:pt x="86081" y="71200"/>
                  </a:lnTo>
                  <a:close/>
                  <a:moveTo>
                    <a:pt x="88982" y="71200"/>
                  </a:moveTo>
                  <a:lnTo>
                    <a:pt x="87766" y="67453"/>
                  </a:lnTo>
                  <a:lnTo>
                    <a:pt x="88982" y="63622"/>
                  </a:lnTo>
                  <a:lnTo>
                    <a:pt x="90245" y="67453"/>
                  </a:lnTo>
                  <a:lnTo>
                    <a:pt x="88982" y="71200"/>
                  </a:lnTo>
                  <a:close/>
                  <a:moveTo>
                    <a:pt x="91836" y="71200"/>
                  </a:moveTo>
                  <a:lnTo>
                    <a:pt x="90666" y="67453"/>
                  </a:lnTo>
                  <a:lnTo>
                    <a:pt x="91836" y="63622"/>
                  </a:lnTo>
                  <a:lnTo>
                    <a:pt x="93099" y="67453"/>
                  </a:lnTo>
                  <a:lnTo>
                    <a:pt x="91836" y="71200"/>
                  </a:lnTo>
                  <a:close/>
                  <a:moveTo>
                    <a:pt x="94736" y="71200"/>
                  </a:moveTo>
                  <a:lnTo>
                    <a:pt x="93520" y="67453"/>
                  </a:lnTo>
                  <a:lnTo>
                    <a:pt x="94736" y="63622"/>
                  </a:lnTo>
                  <a:lnTo>
                    <a:pt x="96000" y="67453"/>
                  </a:lnTo>
                  <a:lnTo>
                    <a:pt x="94736" y="71200"/>
                  </a:lnTo>
                  <a:close/>
                  <a:moveTo>
                    <a:pt x="97684" y="71200"/>
                  </a:moveTo>
                  <a:lnTo>
                    <a:pt x="96421" y="67453"/>
                  </a:lnTo>
                  <a:lnTo>
                    <a:pt x="97684" y="63622"/>
                  </a:lnTo>
                  <a:lnTo>
                    <a:pt x="98853" y="67453"/>
                  </a:lnTo>
                  <a:lnTo>
                    <a:pt x="97684" y="71200"/>
                  </a:lnTo>
                  <a:close/>
                  <a:moveTo>
                    <a:pt x="100538" y="71200"/>
                  </a:moveTo>
                  <a:lnTo>
                    <a:pt x="99274" y="67453"/>
                  </a:lnTo>
                  <a:lnTo>
                    <a:pt x="100538" y="63622"/>
                  </a:lnTo>
                  <a:lnTo>
                    <a:pt x="101754" y="67453"/>
                  </a:lnTo>
                  <a:lnTo>
                    <a:pt x="100538" y="71200"/>
                  </a:lnTo>
                  <a:close/>
                  <a:moveTo>
                    <a:pt x="103438" y="71200"/>
                  </a:moveTo>
                  <a:lnTo>
                    <a:pt x="102175" y="67453"/>
                  </a:lnTo>
                  <a:lnTo>
                    <a:pt x="103438" y="63622"/>
                  </a:lnTo>
                  <a:lnTo>
                    <a:pt x="104608" y="67453"/>
                  </a:lnTo>
                  <a:lnTo>
                    <a:pt x="103438" y="71200"/>
                  </a:lnTo>
                  <a:close/>
                  <a:moveTo>
                    <a:pt x="106292" y="71200"/>
                  </a:moveTo>
                  <a:lnTo>
                    <a:pt x="105029" y="67453"/>
                  </a:lnTo>
                  <a:lnTo>
                    <a:pt x="106292" y="63622"/>
                  </a:lnTo>
                  <a:lnTo>
                    <a:pt x="107508" y="67453"/>
                  </a:lnTo>
                  <a:lnTo>
                    <a:pt x="106292" y="71200"/>
                  </a:lnTo>
                  <a:close/>
                  <a:moveTo>
                    <a:pt x="109192" y="71200"/>
                  </a:moveTo>
                  <a:lnTo>
                    <a:pt x="107929" y="67453"/>
                  </a:lnTo>
                  <a:lnTo>
                    <a:pt x="109192" y="63622"/>
                  </a:lnTo>
                  <a:lnTo>
                    <a:pt x="110362" y="67453"/>
                  </a:lnTo>
                  <a:lnTo>
                    <a:pt x="109192" y="71200"/>
                  </a:lnTo>
                  <a:close/>
                  <a:moveTo>
                    <a:pt x="112046" y="71200"/>
                  </a:moveTo>
                  <a:lnTo>
                    <a:pt x="110783" y="67453"/>
                  </a:lnTo>
                  <a:lnTo>
                    <a:pt x="112046" y="63622"/>
                  </a:lnTo>
                  <a:lnTo>
                    <a:pt x="113263" y="67453"/>
                  </a:lnTo>
                  <a:lnTo>
                    <a:pt x="112046" y="71200"/>
                  </a:lnTo>
                  <a:close/>
                  <a:moveTo>
                    <a:pt x="114947" y="71200"/>
                  </a:moveTo>
                  <a:lnTo>
                    <a:pt x="113730" y="67453"/>
                  </a:lnTo>
                  <a:lnTo>
                    <a:pt x="114947" y="63622"/>
                  </a:lnTo>
                  <a:lnTo>
                    <a:pt x="116210" y="67453"/>
                  </a:lnTo>
                  <a:lnTo>
                    <a:pt x="114947" y="71200"/>
                  </a:lnTo>
                  <a:close/>
                  <a:moveTo>
                    <a:pt x="117801" y="71200"/>
                  </a:moveTo>
                  <a:lnTo>
                    <a:pt x="116631" y="67453"/>
                  </a:lnTo>
                  <a:lnTo>
                    <a:pt x="117801" y="63622"/>
                  </a:lnTo>
                  <a:lnTo>
                    <a:pt x="119064" y="67453"/>
                  </a:lnTo>
                  <a:lnTo>
                    <a:pt x="117801" y="71200"/>
                  </a:lnTo>
                  <a:close/>
                  <a:moveTo>
                    <a:pt x="3929" y="66703"/>
                  </a:moveTo>
                  <a:lnTo>
                    <a:pt x="2760" y="63039"/>
                  </a:lnTo>
                  <a:lnTo>
                    <a:pt x="3929" y="59292"/>
                  </a:lnTo>
                  <a:lnTo>
                    <a:pt x="5192" y="63039"/>
                  </a:lnTo>
                  <a:lnTo>
                    <a:pt x="3929" y="66703"/>
                  </a:lnTo>
                  <a:close/>
                  <a:moveTo>
                    <a:pt x="6830" y="66703"/>
                  </a:moveTo>
                  <a:lnTo>
                    <a:pt x="5614" y="63039"/>
                  </a:lnTo>
                  <a:lnTo>
                    <a:pt x="6830" y="59292"/>
                  </a:lnTo>
                  <a:lnTo>
                    <a:pt x="8046" y="63039"/>
                  </a:lnTo>
                  <a:lnTo>
                    <a:pt x="6830" y="66703"/>
                  </a:lnTo>
                  <a:close/>
                  <a:moveTo>
                    <a:pt x="9684" y="66703"/>
                  </a:moveTo>
                  <a:lnTo>
                    <a:pt x="8467" y="63039"/>
                  </a:lnTo>
                  <a:lnTo>
                    <a:pt x="9684" y="59292"/>
                  </a:lnTo>
                  <a:lnTo>
                    <a:pt x="10947" y="63039"/>
                  </a:lnTo>
                  <a:lnTo>
                    <a:pt x="9684" y="66703"/>
                  </a:lnTo>
                  <a:close/>
                  <a:moveTo>
                    <a:pt x="12631" y="66703"/>
                  </a:moveTo>
                  <a:lnTo>
                    <a:pt x="11368" y="63039"/>
                  </a:lnTo>
                  <a:lnTo>
                    <a:pt x="12631" y="59292"/>
                  </a:lnTo>
                  <a:lnTo>
                    <a:pt x="13801" y="63039"/>
                  </a:lnTo>
                  <a:lnTo>
                    <a:pt x="12631" y="66703"/>
                  </a:lnTo>
                  <a:close/>
                  <a:moveTo>
                    <a:pt x="15485" y="66703"/>
                  </a:moveTo>
                  <a:lnTo>
                    <a:pt x="14222" y="63039"/>
                  </a:lnTo>
                  <a:lnTo>
                    <a:pt x="15485" y="59292"/>
                  </a:lnTo>
                  <a:lnTo>
                    <a:pt x="16701" y="63039"/>
                  </a:lnTo>
                  <a:lnTo>
                    <a:pt x="15485" y="66703"/>
                  </a:lnTo>
                  <a:close/>
                  <a:moveTo>
                    <a:pt x="18385" y="66703"/>
                  </a:moveTo>
                  <a:lnTo>
                    <a:pt x="17122" y="63039"/>
                  </a:lnTo>
                  <a:lnTo>
                    <a:pt x="18385" y="59292"/>
                  </a:lnTo>
                  <a:lnTo>
                    <a:pt x="19555" y="63039"/>
                  </a:lnTo>
                  <a:lnTo>
                    <a:pt x="18385" y="66703"/>
                  </a:lnTo>
                  <a:close/>
                  <a:moveTo>
                    <a:pt x="21239" y="66703"/>
                  </a:moveTo>
                  <a:lnTo>
                    <a:pt x="19976" y="63039"/>
                  </a:lnTo>
                  <a:lnTo>
                    <a:pt x="21239" y="59292"/>
                  </a:lnTo>
                  <a:lnTo>
                    <a:pt x="22456" y="63039"/>
                  </a:lnTo>
                  <a:lnTo>
                    <a:pt x="21239" y="66703"/>
                  </a:lnTo>
                  <a:close/>
                  <a:moveTo>
                    <a:pt x="24140" y="66703"/>
                  </a:moveTo>
                  <a:lnTo>
                    <a:pt x="22877" y="63039"/>
                  </a:lnTo>
                  <a:lnTo>
                    <a:pt x="24140" y="59292"/>
                  </a:lnTo>
                  <a:lnTo>
                    <a:pt x="25309" y="63039"/>
                  </a:lnTo>
                  <a:lnTo>
                    <a:pt x="24140" y="66703"/>
                  </a:lnTo>
                  <a:close/>
                  <a:moveTo>
                    <a:pt x="26994" y="66703"/>
                  </a:moveTo>
                  <a:lnTo>
                    <a:pt x="25730" y="63039"/>
                  </a:lnTo>
                  <a:lnTo>
                    <a:pt x="26994" y="59292"/>
                  </a:lnTo>
                  <a:lnTo>
                    <a:pt x="28210" y="63039"/>
                  </a:lnTo>
                  <a:lnTo>
                    <a:pt x="26994" y="66703"/>
                  </a:lnTo>
                  <a:close/>
                  <a:moveTo>
                    <a:pt x="29894" y="66703"/>
                  </a:moveTo>
                  <a:lnTo>
                    <a:pt x="28678" y="63039"/>
                  </a:lnTo>
                  <a:lnTo>
                    <a:pt x="29894" y="59292"/>
                  </a:lnTo>
                  <a:lnTo>
                    <a:pt x="31157" y="63039"/>
                  </a:lnTo>
                  <a:lnTo>
                    <a:pt x="29894" y="66703"/>
                  </a:lnTo>
                  <a:close/>
                  <a:moveTo>
                    <a:pt x="32748" y="66703"/>
                  </a:moveTo>
                  <a:lnTo>
                    <a:pt x="31578" y="63039"/>
                  </a:lnTo>
                  <a:lnTo>
                    <a:pt x="32748" y="59292"/>
                  </a:lnTo>
                  <a:lnTo>
                    <a:pt x="34011" y="63039"/>
                  </a:lnTo>
                  <a:lnTo>
                    <a:pt x="32748" y="66703"/>
                  </a:lnTo>
                  <a:close/>
                  <a:moveTo>
                    <a:pt x="35649" y="66703"/>
                  </a:moveTo>
                  <a:lnTo>
                    <a:pt x="34432" y="63039"/>
                  </a:lnTo>
                  <a:lnTo>
                    <a:pt x="35649" y="59292"/>
                  </a:lnTo>
                  <a:lnTo>
                    <a:pt x="36912" y="63039"/>
                  </a:lnTo>
                  <a:lnTo>
                    <a:pt x="35649" y="66703"/>
                  </a:lnTo>
                  <a:close/>
                  <a:moveTo>
                    <a:pt x="38502" y="66703"/>
                  </a:moveTo>
                  <a:lnTo>
                    <a:pt x="37333" y="63039"/>
                  </a:lnTo>
                  <a:lnTo>
                    <a:pt x="38502" y="59292"/>
                  </a:lnTo>
                  <a:lnTo>
                    <a:pt x="39766" y="63039"/>
                  </a:lnTo>
                  <a:lnTo>
                    <a:pt x="38502" y="66703"/>
                  </a:lnTo>
                  <a:close/>
                  <a:moveTo>
                    <a:pt x="41403" y="66703"/>
                  </a:moveTo>
                  <a:lnTo>
                    <a:pt x="40187" y="63039"/>
                  </a:lnTo>
                  <a:lnTo>
                    <a:pt x="41403" y="59292"/>
                  </a:lnTo>
                  <a:lnTo>
                    <a:pt x="42666" y="63039"/>
                  </a:lnTo>
                  <a:lnTo>
                    <a:pt x="41403" y="66703"/>
                  </a:lnTo>
                  <a:close/>
                  <a:moveTo>
                    <a:pt x="44257" y="66703"/>
                  </a:moveTo>
                  <a:lnTo>
                    <a:pt x="43087" y="63039"/>
                  </a:lnTo>
                  <a:lnTo>
                    <a:pt x="44257" y="59292"/>
                  </a:lnTo>
                  <a:lnTo>
                    <a:pt x="45520" y="63039"/>
                  </a:lnTo>
                  <a:lnTo>
                    <a:pt x="44257" y="66703"/>
                  </a:lnTo>
                  <a:close/>
                  <a:moveTo>
                    <a:pt x="47204" y="66703"/>
                  </a:moveTo>
                  <a:lnTo>
                    <a:pt x="45941" y="63039"/>
                  </a:lnTo>
                  <a:lnTo>
                    <a:pt x="47204" y="59292"/>
                  </a:lnTo>
                  <a:lnTo>
                    <a:pt x="48421" y="63039"/>
                  </a:lnTo>
                  <a:lnTo>
                    <a:pt x="47204" y="66703"/>
                  </a:lnTo>
                  <a:close/>
                  <a:moveTo>
                    <a:pt x="50105" y="66703"/>
                  </a:moveTo>
                  <a:lnTo>
                    <a:pt x="48842" y="63039"/>
                  </a:lnTo>
                  <a:lnTo>
                    <a:pt x="50105" y="59292"/>
                  </a:lnTo>
                  <a:lnTo>
                    <a:pt x="51274" y="63039"/>
                  </a:lnTo>
                  <a:lnTo>
                    <a:pt x="50105" y="66703"/>
                  </a:lnTo>
                  <a:close/>
                  <a:moveTo>
                    <a:pt x="52959" y="66703"/>
                  </a:moveTo>
                  <a:lnTo>
                    <a:pt x="51695" y="63039"/>
                  </a:lnTo>
                  <a:lnTo>
                    <a:pt x="52959" y="59292"/>
                  </a:lnTo>
                  <a:lnTo>
                    <a:pt x="54175" y="63039"/>
                  </a:lnTo>
                  <a:lnTo>
                    <a:pt x="52959" y="66703"/>
                  </a:lnTo>
                  <a:close/>
                  <a:moveTo>
                    <a:pt x="55859" y="66703"/>
                  </a:moveTo>
                  <a:lnTo>
                    <a:pt x="54596" y="63039"/>
                  </a:lnTo>
                  <a:lnTo>
                    <a:pt x="55859" y="59292"/>
                  </a:lnTo>
                  <a:lnTo>
                    <a:pt x="57029" y="63039"/>
                  </a:lnTo>
                  <a:lnTo>
                    <a:pt x="55859" y="66703"/>
                  </a:lnTo>
                  <a:close/>
                  <a:moveTo>
                    <a:pt x="58713" y="66703"/>
                  </a:moveTo>
                  <a:lnTo>
                    <a:pt x="57450" y="63039"/>
                  </a:lnTo>
                  <a:lnTo>
                    <a:pt x="58713" y="59292"/>
                  </a:lnTo>
                  <a:lnTo>
                    <a:pt x="59929" y="63039"/>
                  </a:lnTo>
                  <a:lnTo>
                    <a:pt x="58713" y="66703"/>
                  </a:lnTo>
                  <a:close/>
                  <a:moveTo>
                    <a:pt x="61614" y="66703"/>
                  </a:moveTo>
                  <a:lnTo>
                    <a:pt x="60350" y="63039"/>
                  </a:lnTo>
                  <a:lnTo>
                    <a:pt x="61614" y="59292"/>
                  </a:lnTo>
                  <a:lnTo>
                    <a:pt x="62783" y="63039"/>
                  </a:lnTo>
                  <a:lnTo>
                    <a:pt x="61614" y="66703"/>
                  </a:lnTo>
                  <a:close/>
                  <a:moveTo>
                    <a:pt x="64467" y="66703"/>
                  </a:moveTo>
                  <a:lnTo>
                    <a:pt x="63298" y="63039"/>
                  </a:lnTo>
                  <a:lnTo>
                    <a:pt x="64467" y="59292"/>
                  </a:lnTo>
                  <a:lnTo>
                    <a:pt x="65730" y="63039"/>
                  </a:lnTo>
                  <a:lnTo>
                    <a:pt x="64467" y="66703"/>
                  </a:lnTo>
                  <a:close/>
                  <a:moveTo>
                    <a:pt x="67368" y="66703"/>
                  </a:moveTo>
                  <a:lnTo>
                    <a:pt x="66152" y="63039"/>
                  </a:lnTo>
                  <a:lnTo>
                    <a:pt x="67368" y="59292"/>
                  </a:lnTo>
                  <a:lnTo>
                    <a:pt x="68631" y="63039"/>
                  </a:lnTo>
                  <a:lnTo>
                    <a:pt x="67368" y="66703"/>
                  </a:lnTo>
                  <a:close/>
                  <a:moveTo>
                    <a:pt x="70222" y="66703"/>
                  </a:moveTo>
                  <a:lnTo>
                    <a:pt x="69052" y="63039"/>
                  </a:lnTo>
                  <a:lnTo>
                    <a:pt x="70222" y="59292"/>
                  </a:lnTo>
                  <a:lnTo>
                    <a:pt x="71485" y="63039"/>
                  </a:lnTo>
                  <a:lnTo>
                    <a:pt x="70222" y="66703"/>
                  </a:lnTo>
                  <a:close/>
                  <a:moveTo>
                    <a:pt x="73122" y="66703"/>
                  </a:moveTo>
                  <a:lnTo>
                    <a:pt x="71906" y="63039"/>
                  </a:lnTo>
                  <a:lnTo>
                    <a:pt x="73122" y="59292"/>
                  </a:lnTo>
                  <a:lnTo>
                    <a:pt x="74385" y="63039"/>
                  </a:lnTo>
                  <a:lnTo>
                    <a:pt x="73122" y="66703"/>
                  </a:lnTo>
                  <a:close/>
                  <a:moveTo>
                    <a:pt x="75976" y="66703"/>
                  </a:moveTo>
                  <a:lnTo>
                    <a:pt x="74807" y="63039"/>
                  </a:lnTo>
                  <a:lnTo>
                    <a:pt x="75976" y="59292"/>
                  </a:lnTo>
                  <a:lnTo>
                    <a:pt x="77239" y="63039"/>
                  </a:lnTo>
                  <a:lnTo>
                    <a:pt x="75976" y="66703"/>
                  </a:lnTo>
                  <a:close/>
                  <a:moveTo>
                    <a:pt x="78877" y="66703"/>
                  </a:moveTo>
                  <a:lnTo>
                    <a:pt x="77660" y="63039"/>
                  </a:lnTo>
                  <a:lnTo>
                    <a:pt x="78877" y="59292"/>
                  </a:lnTo>
                  <a:lnTo>
                    <a:pt x="80140" y="63039"/>
                  </a:lnTo>
                  <a:lnTo>
                    <a:pt x="78877" y="66703"/>
                  </a:lnTo>
                  <a:close/>
                  <a:moveTo>
                    <a:pt x="81824" y="66703"/>
                  </a:moveTo>
                  <a:lnTo>
                    <a:pt x="80561" y="63039"/>
                  </a:lnTo>
                  <a:lnTo>
                    <a:pt x="81824" y="59292"/>
                  </a:lnTo>
                  <a:lnTo>
                    <a:pt x="82994" y="63039"/>
                  </a:lnTo>
                  <a:lnTo>
                    <a:pt x="81824" y="66703"/>
                  </a:lnTo>
                  <a:close/>
                  <a:moveTo>
                    <a:pt x="84678" y="66703"/>
                  </a:moveTo>
                  <a:lnTo>
                    <a:pt x="83415" y="63039"/>
                  </a:lnTo>
                  <a:lnTo>
                    <a:pt x="84678" y="59292"/>
                  </a:lnTo>
                  <a:lnTo>
                    <a:pt x="85894" y="63039"/>
                  </a:lnTo>
                  <a:lnTo>
                    <a:pt x="84678" y="66703"/>
                  </a:lnTo>
                  <a:close/>
                  <a:moveTo>
                    <a:pt x="87578" y="66703"/>
                  </a:moveTo>
                  <a:lnTo>
                    <a:pt x="86315" y="63039"/>
                  </a:lnTo>
                  <a:lnTo>
                    <a:pt x="87578" y="59292"/>
                  </a:lnTo>
                  <a:lnTo>
                    <a:pt x="88748" y="63039"/>
                  </a:lnTo>
                  <a:lnTo>
                    <a:pt x="87578" y="66703"/>
                  </a:lnTo>
                  <a:close/>
                  <a:moveTo>
                    <a:pt x="90432" y="66703"/>
                  </a:moveTo>
                  <a:lnTo>
                    <a:pt x="89169" y="63039"/>
                  </a:lnTo>
                  <a:lnTo>
                    <a:pt x="90432" y="59292"/>
                  </a:lnTo>
                  <a:lnTo>
                    <a:pt x="91649" y="63039"/>
                  </a:lnTo>
                  <a:lnTo>
                    <a:pt x="90432" y="66703"/>
                  </a:lnTo>
                  <a:close/>
                  <a:moveTo>
                    <a:pt x="93333" y="66703"/>
                  </a:moveTo>
                  <a:lnTo>
                    <a:pt x="92070" y="63039"/>
                  </a:lnTo>
                  <a:lnTo>
                    <a:pt x="93333" y="59292"/>
                  </a:lnTo>
                  <a:lnTo>
                    <a:pt x="94502" y="63039"/>
                  </a:lnTo>
                  <a:lnTo>
                    <a:pt x="93333" y="66703"/>
                  </a:lnTo>
                  <a:close/>
                  <a:moveTo>
                    <a:pt x="96187" y="66703"/>
                  </a:moveTo>
                  <a:lnTo>
                    <a:pt x="94923" y="63039"/>
                  </a:lnTo>
                  <a:lnTo>
                    <a:pt x="96187" y="59292"/>
                  </a:lnTo>
                  <a:lnTo>
                    <a:pt x="97403" y="63039"/>
                  </a:lnTo>
                  <a:lnTo>
                    <a:pt x="96187" y="66703"/>
                  </a:lnTo>
                  <a:close/>
                  <a:moveTo>
                    <a:pt x="99087" y="66703"/>
                  </a:moveTo>
                  <a:lnTo>
                    <a:pt x="97871" y="63039"/>
                  </a:lnTo>
                  <a:lnTo>
                    <a:pt x="99087" y="59292"/>
                  </a:lnTo>
                  <a:lnTo>
                    <a:pt x="100350" y="63039"/>
                  </a:lnTo>
                  <a:lnTo>
                    <a:pt x="99087" y="66703"/>
                  </a:lnTo>
                  <a:close/>
                  <a:moveTo>
                    <a:pt x="101941" y="66703"/>
                  </a:moveTo>
                  <a:lnTo>
                    <a:pt x="100771" y="63039"/>
                  </a:lnTo>
                  <a:lnTo>
                    <a:pt x="101941" y="59292"/>
                  </a:lnTo>
                  <a:lnTo>
                    <a:pt x="103204" y="63039"/>
                  </a:lnTo>
                  <a:lnTo>
                    <a:pt x="101941" y="66703"/>
                  </a:lnTo>
                  <a:close/>
                  <a:moveTo>
                    <a:pt x="104842" y="66703"/>
                  </a:moveTo>
                  <a:lnTo>
                    <a:pt x="103625" y="63039"/>
                  </a:lnTo>
                  <a:lnTo>
                    <a:pt x="104842" y="59292"/>
                  </a:lnTo>
                  <a:lnTo>
                    <a:pt x="106105" y="63039"/>
                  </a:lnTo>
                  <a:lnTo>
                    <a:pt x="104842" y="66703"/>
                  </a:lnTo>
                  <a:close/>
                  <a:moveTo>
                    <a:pt x="107695" y="66703"/>
                  </a:moveTo>
                  <a:lnTo>
                    <a:pt x="106526" y="63039"/>
                  </a:lnTo>
                  <a:lnTo>
                    <a:pt x="107695" y="59292"/>
                  </a:lnTo>
                  <a:lnTo>
                    <a:pt x="108959" y="63039"/>
                  </a:lnTo>
                  <a:lnTo>
                    <a:pt x="107695" y="66703"/>
                  </a:lnTo>
                  <a:close/>
                  <a:moveTo>
                    <a:pt x="110596" y="66703"/>
                  </a:moveTo>
                  <a:lnTo>
                    <a:pt x="109380" y="63039"/>
                  </a:lnTo>
                  <a:lnTo>
                    <a:pt x="110596" y="59292"/>
                  </a:lnTo>
                  <a:lnTo>
                    <a:pt x="111859" y="63039"/>
                  </a:lnTo>
                  <a:lnTo>
                    <a:pt x="110596" y="66703"/>
                  </a:lnTo>
                  <a:close/>
                  <a:moveTo>
                    <a:pt x="113450" y="66703"/>
                  </a:moveTo>
                  <a:lnTo>
                    <a:pt x="112280" y="63039"/>
                  </a:lnTo>
                  <a:lnTo>
                    <a:pt x="113450" y="59292"/>
                  </a:lnTo>
                  <a:lnTo>
                    <a:pt x="114713" y="63039"/>
                  </a:lnTo>
                  <a:lnTo>
                    <a:pt x="113450" y="66703"/>
                  </a:lnTo>
                  <a:close/>
                  <a:moveTo>
                    <a:pt x="116397" y="66703"/>
                  </a:moveTo>
                  <a:lnTo>
                    <a:pt x="115134" y="63039"/>
                  </a:lnTo>
                  <a:lnTo>
                    <a:pt x="116397" y="59292"/>
                  </a:lnTo>
                  <a:lnTo>
                    <a:pt x="117614" y="63039"/>
                  </a:lnTo>
                  <a:lnTo>
                    <a:pt x="116397" y="66703"/>
                  </a:lnTo>
                  <a:close/>
                  <a:moveTo>
                    <a:pt x="2526" y="62373"/>
                  </a:moveTo>
                  <a:lnTo>
                    <a:pt x="1263" y="58625"/>
                  </a:lnTo>
                  <a:lnTo>
                    <a:pt x="2526" y="54795"/>
                  </a:lnTo>
                  <a:lnTo>
                    <a:pt x="3742" y="58625"/>
                  </a:lnTo>
                  <a:lnTo>
                    <a:pt x="2526" y="62373"/>
                  </a:lnTo>
                  <a:close/>
                  <a:moveTo>
                    <a:pt x="5426" y="62373"/>
                  </a:moveTo>
                  <a:lnTo>
                    <a:pt x="4163" y="58625"/>
                  </a:lnTo>
                  <a:lnTo>
                    <a:pt x="5426" y="54795"/>
                  </a:lnTo>
                  <a:lnTo>
                    <a:pt x="6596" y="58625"/>
                  </a:lnTo>
                  <a:lnTo>
                    <a:pt x="5426" y="62373"/>
                  </a:lnTo>
                  <a:close/>
                  <a:moveTo>
                    <a:pt x="8280" y="62373"/>
                  </a:moveTo>
                  <a:lnTo>
                    <a:pt x="7017" y="58625"/>
                  </a:lnTo>
                  <a:lnTo>
                    <a:pt x="8280" y="54795"/>
                  </a:lnTo>
                  <a:lnTo>
                    <a:pt x="9450" y="58625"/>
                  </a:lnTo>
                  <a:lnTo>
                    <a:pt x="8280" y="62373"/>
                  </a:lnTo>
                  <a:close/>
                  <a:moveTo>
                    <a:pt x="11134" y="62373"/>
                  </a:moveTo>
                  <a:lnTo>
                    <a:pt x="9964" y="58625"/>
                  </a:lnTo>
                  <a:lnTo>
                    <a:pt x="11134" y="54795"/>
                  </a:lnTo>
                  <a:lnTo>
                    <a:pt x="12397" y="58625"/>
                  </a:lnTo>
                  <a:lnTo>
                    <a:pt x="11134" y="62373"/>
                  </a:lnTo>
                  <a:close/>
                  <a:moveTo>
                    <a:pt x="14035" y="62373"/>
                  </a:moveTo>
                  <a:lnTo>
                    <a:pt x="12818" y="58625"/>
                  </a:lnTo>
                  <a:lnTo>
                    <a:pt x="14035" y="54795"/>
                  </a:lnTo>
                  <a:lnTo>
                    <a:pt x="15298" y="58625"/>
                  </a:lnTo>
                  <a:lnTo>
                    <a:pt x="14035" y="62373"/>
                  </a:lnTo>
                  <a:close/>
                  <a:moveTo>
                    <a:pt x="16888" y="62373"/>
                  </a:moveTo>
                  <a:lnTo>
                    <a:pt x="15719" y="58625"/>
                  </a:lnTo>
                  <a:lnTo>
                    <a:pt x="16888" y="54795"/>
                  </a:lnTo>
                  <a:lnTo>
                    <a:pt x="18152" y="58625"/>
                  </a:lnTo>
                  <a:lnTo>
                    <a:pt x="16888" y="62373"/>
                  </a:lnTo>
                  <a:close/>
                  <a:moveTo>
                    <a:pt x="19789" y="62373"/>
                  </a:moveTo>
                  <a:lnTo>
                    <a:pt x="18573" y="58625"/>
                  </a:lnTo>
                  <a:lnTo>
                    <a:pt x="19789" y="54795"/>
                  </a:lnTo>
                  <a:lnTo>
                    <a:pt x="21052" y="58625"/>
                  </a:lnTo>
                  <a:lnTo>
                    <a:pt x="19789" y="62373"/>
                  </a:lnTo>
                  <a:close/>
                  <a:moveTo>
                    <a:pt x="22643" y="62373"/>
                  </a:moveTo>
                  <a:lnTo>
                    <a:pt x="21473" y="58625"/>
                  </a:lnTo>
                  <a:lnTo>
                    <a:pt x="22643" y="54795"/>
                  </a:lnTo>
                  <a:lnTo>
                    <a:pt x="23906" y="58625"/>
                  </a:lnTo>
                  <a:lnTo>
                    <a:pt x="22643" y="62373"/>
                  </a:lnTo>
                  <a:close/>
                  <a:moveTo>
                    <a:pt x="25543" y="62373"/>
                  </a:moveTo>
                  <a:lnTo>
                    <a:pt x="24327" y="58625"/>
                  </a:lnTo>
                  <a:lnTo>
                    <a:pt x="25543" y="54795"/>
                  </a:lnTo>
                  <a:lnTo>
                    <a:pt x="26807" y="58625"/>
                  </a:lnTo>
                  <a:lnTo>
                    <a:pt x="25543" y="62373"/>
                  </a:lnTo>
                  <a:close/>
                  <a:moveTo>
                    <a:pt x="28491" y="62373"/>
                  </a:moveTo>
                  <a:lnTo>
                    <a:pt x="27228" y="58625"/>
                  </a:lnTo>
                  <a:lnTo>
                    <a:pt x="28491" y="54795"/>
                  </a:lnTo>
                  <a:lnTo>
                    <a:pt x="29660" y="58625"/>
                  </a:lnTo>
                  <a:lnTo>
                    <a:pt x="28491" y="62373"/>
                  </a:lnTo>
                  <a:close/>
                  <a:moveTo>
                    <a:pt x="31345" y="62373"/>
                  </a:moveTo>
                  <a:lnTo>
                    <a:pt x="30081" y="58625"/>
                  </a:lnTo>
                  <a:lnTo>
                    <a:pt x="31345" y="54795"/>
                  </a:lnTo>
                  <a:lnTo>
                    <a:pt x="32561" y="58625"/>
                  </a:lnTo>
                  <a:lnTo>
                    <a:pt x="31345" y="62373"/>
                  </a:lnTo>
                  <a:close/>
                  <a:moveTo>
                    <a:pt x="34245" y="62373"/>
                  </a:moveTo>
                  <a:lnTo>
                    <a:pt x="32982" y="58625"/>
                  </a:lnTo>
                  <a:lnTo>
                    <a:pt x="34245" y="54795"/>
                  </a:lnTo>
                  <a:lnTo>
                    <a:pt x="35415" y="58625"/>
                  </a:lnTo>
                  <a:lnTo>
                    <a:pt x="34245" y="62373"/>
                  </a:lnTo>
                  <a:close/>
                  <a:moveTo>
                    <a:pt x="37099" y="62373"/>
                  </a:moveTo>
                  <a:lnTo>
                    <a:pt x="35836" y="58625"/>
                  </a:lnTo>
                  <a:lnTo>
                    <a:pt x="37099" y="54795"/>
                  </a:lnTo>
                  <a:lnTo>
                    <a:pt x="38315" y="58625"/>
                  </a:lnTo>
                  <a:lnTo>
                    <a:pt x="37099" y="62373"/>
                  </a:lnTo>
                  <a:close/>
                  <a:moveTo>
                    <a:pt x="40000" y="62373"/>
                  </a:moveTo>
                  <a:lnTo>
                    <a:pt x="38736" y="58625"/>
                  </a:lnTo>
                  <a:lnTo>
                    <a:pt x="40000" y="54795"/>
                  </a:lnTo>
                  <a:lnTo>
                    <a:pt x="41169" y="58625"/>
                  </a:lnTo>
                  <a:lnTo>
                    <a:pt x="40000" y="62373"/>
                  </a:lnTo>
                  <a:close/>
                  <a:moveTo>
                    <a:pt x="42853" y="62373"/>
                  </a:moveTo>
                  <a:lnTo>
                    <a:pt x="41590" y="58625"/>
                  </a:lnTo>
                  <a:lnTo>
                    <a:pt x="42853" y="54795"/>
                  </a:lnTo>
                  <a:lnTo>
                    <a:pt x="44070" y="58625"/>
                  </a:lnTo>
                  <a:lnTo>
                    <a:pt x="42853" y="62373"/>
                  </a:lnTo>
                  <a:close/>
                  <a:moveTo>
                    <a:pt x="45754" y="62373"/>
                  </a:moveTo>
                  <a:lnTo>
                    <a:pt x="44538" y="58625"/>
                  </a:lnTo>
                  <a:lnTo>
                    <a:pt x="45754" y="54795"/>
                  </a:lnTo>
                  <a:lnTo>
                    <a:pt x="47017" y="58625"/>
                  </a:lnTo>
                  <a:lnTo>
                    <a:pt x="45754" y="62373"/>
                  </a:lnTo>
                  <a:close/>
                  <a:moveTo>
                    <a:pt x="48608" y="62373"/>
                  </a:moveTo>
                  <a:lnTo>
                    <a:pt x="47438" y="58625"/>
                  </a:lnTo>
                  <a:lnTo>
                    <a:pt x="48608" y="54795"/>
                  </a:lnTo>
                  <a:lnTo>
                    <a:pt x="49871" y="58625"/>
                  </a:lnTo>
                  <a:lnTo>
                    <a:pt x="48608" y="62373"/>
                  </a:lnTo>
                  <a:close/>
                  <a:moveTo>
                    <a:pt x="51508" y="62373"/>
                  </a:moveTo>
                  <a:lnTo>
                    <a:pt x="50292" y="58625"/>
                  </a:lnTo>
                  <a:lnTo>
                    <a:pt x="51508" y="54795"/>
                  </a:lnTo>
                  <a:lnTo>
                    <a:pt x="52771" y="58625"/>
                  </a:lnTo>
                  <a:lnTo>
                    <a:pt x="51508" y="62373"/>
                  </a:lnTo>
                  <a:close/>
                  <a:moveTo>
                    <a:pt x="54362" y="62373"/>
                  </a:moveTo>
                  <a:lnTo>
                    <a:pt x="53192" y="58625"/>
                  </a:lnTo>
                  <a:lnTo>
                    <a:pt x="54362" y="54795"/>
                  </a:lnTo>
                  <a:lnTo>
                    <a:pt x="55625" y="58625"/>
                  </a:lnTo>
                  <a:lnTo>
                    <a:pt x="54362" y="62373"/>
                  </a:lnTo>
                  <a:close/>
                  <a:moveTo>
                    <a:pt x="57263" y="62373"/>
                  </a:moveTo>
                  <a:lnTo>
                    <a:pt x="56046" y="58625"/>
                  </a:lnTo>
                  <a:lnTo>
                    <a:pt x="57263" y="54795"/>
                  </a:lnTo>
                  <a:lnTo>
                    <a:pt x="58526" y="58625"/>
                  </a:lnTo>
                  <a:lnTo>
                    <a:pt x="57263" y="62373"/>
                  </a:lnTo>
                  <a:close/>
                  <a:moveTo>
                    <a:pt x="60116" y="62373"/>
                  </a:moveTo>
                  <a:lnTo>
                    <a:pt x="58947" y="58625"/>
                  </a:lnTo>
                  <a:lnTo>
                    <a:pt x="60116" y="54795"/>
                  </a:lnTo>
                  <a:lnTo>
                    <a:pt x="61380" y="58625"/>
                  </a:lnTo>
                  <a:lnTo>
                    <a:pt x="60116" y="62373"/>
                  </a:lnTo>
                  <a:close/>
                  <a:moveTo>
                    <a:pt x="63064" y="62373"/>
                  </a:moveTo>
                  <a:lnTo>
                    <a:pt x="61801" y="58625"/>
                  </a:lnTo>
                  <a:lnTo>
                    <a:pt x="63064" y="54795"/>
                  </a:lnTo>
                  <a:lnTo>
                    <a:pt x="64280" y="58625"/>
                  </a:lnTo>
                  <a:lnTo>
                    <a:pt x="63064" y="62373"/>
                  </a:lnTo>
                  <a:close/>
                  <a:moveTo>
                    <a:pt x="65964" y="62373"/>
                  </a:moveTo>
                  <a:lnTo>
                    <a:pt x="64701" y="58625"/>
                  </a:lnTo>
                  <a:lnTo>
                    <a:pt x="65964" y="54795"/>
                  </a:lnTo>
                  <a:lnTo>
                    <a:pt x="67134" y="58625"/>
                  </a:lnTo>
                  <a:lnTo>
                    <a:pt x="65964" y="62373"/>
                  </a:lnTo>
                  <a:close/>
                  <a:moveTo>
                    <a:pt x="68818" y="62373"/>
                  </a:moveTo>
                  <a:lnTo>
                    <a:pt x="67555" y="58625"/>
                  </a:lnTo>
                  <a:lnTo>
                    <a:pt x="68818" y="54795"/>
                  </a:lnTo>
                  <a:lnTo>
                    <a:pt x="70035" y="58625"/>
                  </a:lnTo>
                  <a:lnTo>
                    <a:pt x="68818" y="62373"/>
                  </a:lnTo>
                  <a:close/>
                  <a:moveTo>
                    <a:pt x="71719" y="62373"/>
                  </a:moveTo>
                  <a:lnTo>
                    <a:pt x="70456" y="58625"/>
                  </a:lnTo>
                  <a:lnTo>
                    <a:pt x="71719" y="54795"/>
                  </a:lnTo>
                  <a:lnTo>
                    <a:pt x="72888" y="58625"/>
                  </a:lnTo>
                  <a:lnTo>
                    <a:pt x="71719" y="62373"/>
                  </a:lnTo>
                  <a:close/>
                  <a:moveTo>
                    <a:pt x="74573" y="62373"/>
                  </a:moveTo>
                  <a:lnTo>
                    <a:pt x="73309" y="58625"/>
                  </a:lnTo>
                  <a:lnTo>
                    <a:pt x="74573" y="54795"/>
                  </a:lnTo>
                  <a:lnTo>
                    <a:pt x="75789" y="58625"/>
                  </a:lnTo>
                  <a:lnTo>
                    <a:pt x="74573" y="62373"/>
                  </a:lnTo>
                  <a:close/>
                  <a:moveTo>
                    <a:pt x="77473" y="62373"/>
                  </a:moveTo>
                  <a:lnTo>
                    <a:pt x="76210" y="58625"/>
                  </a:lnTo>
                  <a:lnTo>
                    <a:pt x="77473" y="54795"/>
                  </a:lnTo>
                  <a:lnTo>
                    <a:pt x="78643" y="58625"/>
                  </a:lnTo>
                  <a:lnTo>
                    <a:pt x="77473" y="62373"/>
                  </a:lnTo>
                  <a:close/>
                  <a:moveTo>
                    <a:pt x="80327" y="62373"/>
                  </a:moveTo>
                  <a:lnTo>
                    <a:pt x="79157" y="58625"/>
                  </a:lnTo>
                  <a:lnTo>
                    <a:pt x="80327" y="54795"/>
                  </a:lnTo>
                  <a:lnTo>
                    <a:pt x="81590" y="58625"/>
                  </a:lnTo>
                  <a:lnTo>
                    <a:pt x="80327" y="62373"/>
                  </a:lnTo>
                  <a:close/>
                  <a:moveTo>
                    <a:pt x="83228" y="62373"/>
                  </a:moveTo>
                  <a:lnTo>
                    <a:pt x="82011" y="58625"/>
                  </a:lnTo>
                  <a:lnTo>
                    <a:pt x="83228" y="54795"/>
                  </a:lnTo>
                  <a:lnTo>
                    <a:pt x="84491" y="58625"/>
                  </a:lnTo>
                  <a:lnTo>
                    <a:pt x="83228" y="62373"/>
                  </a:lnTo>
                  <a:close/>
                  <a:moveTo>
                    <a:pt x="86081" y="62373"/>
                  </a:moveTo>
                  <a:lnTo>
                    <a:pt x="84912" y="58625"/>
                  </a:lnTo>
                  <a:lnTo>
                    <a:pt x="86081" y="54795"/>
                  </a:lnTo>
                  <a:lnTo>
                    <a:pt x="87345" y="58625"/>
                  </a:lnTo>
                  <a:lnTo>
                    <a:pt x="86081" y="62373"/>
                  </a:lnTo>
                  <a:close/>
                  <a:moveTo>
                    <a:pt x="88982" y="62373"/>
                  </a:moveTo>
                  <a:lnTo>
                    <a:pt x="87766" y="58625"/>
                  </a:lnTo>
                  <a:lnTo>
                    <a:pt x="88982" y="54795"/>
                  </a:lnTo>
                  <a:lnTo>
                    <a:pt x="90245" y="58625"/>
                  </a:lnTo>
                  <a:lnTo>
                    <a:pt x="88982" y="62373"/>
                  </a:lnTo>
                  <a:close/>
                  <a:moveTo>
                    <a:pt x="91836" y="62373"/>
                  </a:moveTo>
                  <a:lnTo>
                    <a:pt x="90666" y="58625"/>
                  </a:lnTo>
                  <a:lnTo>
                    <a:pt x="91836" y="54795"/>
                  </a:lnTo>
                  <a:lnTo>
                    <a:pt x="93099" y="58625"/>
                  </a:lnTo>
                  <a:lnTo>
                    <a:pt x="91836" y="62373"/>
                  </a:lnTo>
                  <a:close/>
                  <a:moveTo>
                    <a:pt x="94736" y="62373"/>
                  </a:moveTo>
                  <a:lnTo>
                    <a:pt x="93520" y="58625"/>
                  </a:lnTo>
                  <a:lnTo>
                    <a:pt x="94736" y="54795"/>
                  </a:lnTo>
                  <a:lnTo>
                    <a:pt x="96000" y="58625"/>
                  </a:lnTo>
                  <a:lnTo>
                    <a:pt x="94736" y="62373"/>
                  </a:lnTo>
                  <a:close/>
                  <a:moveTo>
                    <a:pt x="97684" y="62373"/>
                  </a:moveTo>
                  <a:lnTo>
                    <a:pt x="96421" y="58625"/>
                  </a:lnTo>
                  <a:lnTo>
                    <a:pt x="97684" y="54795"/>
                  </a:lnTo>
                  <a:lnTo>
                    <a:pt x="98853" y="58625"/>
                  </a:lnTo>
                  <a:lnTo>
                    <a:pt x="97684" y="62373"/>
                  </a:lnTo>
                  <a:close/>
                  <a:moveTo>
                    <a:pt x="100538" y="62373"/>
                  </a:moveTo>
                  <a:lnTo>
                    <a:pt x="99274" y="58625"/>
                  </a:lnTo>
                  <a:lnTo>
                    <a:pt x="100538" y="54795"/>
                  </a:lnTo>
                  <a:lnTo>
                    <a:pt x="101754" y="58625"/>
                  </a:lnTo>
                  <a:lnTo>
                    <a:pt x="100538" y="62373"/>
                  </a:lnTo>
                  <a:close/>
                  <a:moveTo>
                    <a:pt x="103438" y="62373"/>
                  </a:moveTo>
                  <a:lnTo>
                    <a:pt x="102175" y="58625"/>
                  </a:lnTo>
                  <a:lnTo>
                    <a:pt x="103438" y="54795"/>
                  </a:lnTo>
                  <a:lnTo>
                    <a:pt x="104608" y="58625"/>
                  </a:lnTo>
                  <a:lnTo>
                    <a:pt x="103438" y="62373"/>
                  </a:lnTo>
                  <a:close/>
                  <a:moveTo>
                    <a:pt x="106292" y="62373"/>
                  </a:moveTo>
                  <a:lnTo>
                    <a:pt x="105029" y="58625"/>
                  </a:lnTo>
                  <a:lnTo>
                    <a:pt x="106292" y="54795"/>
                  </a:lnTo>
                  <a:lnTo>
                    <a:pt x="107508" y="58625"/>
                  </a:lnTo>
                  <a:lnTo>
                    <a:pt x="106292" y="62373"/>
                  </a:lnTo>
                  <a:close/>
                  <a:moveTo>
                    <a:pt x="109192" y="62373"/>
                  </a:moveTo>
                  <a:lnTo>
                    <a:pt x="107929" y="58625"/>
                  </a:lnTo>
                  <a:lnTo>
                    <a:pt x="109192" y="54795"/>
                  </a:lnTo>
                  <a:lnTo>
                    <a:pt x="110362" y="58625"/>
                  </a:lnTo>
                  <a:lnTo>
                    <a:pt x="109192" y="62373"/>
                  </a:lnTo>
                  <a:close/>
                  <a:moveTo>
                    <a:pt x="112046" y="62373"/>
                  </a:moveTo>
                  <a:lnTo>
                    <a:pt x="110783" y="58625"/>
                  </a:lnTo>
                  <a:lnTo>
                    <a:pt x="112046" y="54795"/>
                  </a:lnTo>
                  <a:lnTo>
                    <a:pt x="113263" y="58625"/>
                  </a:lnTo>
                  <a:lnTo>
                    <a:pt x="112046" y="62373"/>
                  </a:lnTo>
                  <a:close/>
                  <a:moveTo>
                    <a:pt x="114947" y="62373"/>
                  </a:moveTo>
                  <a:lnTo>
                    <a:pt x="113730" y="58625"/>
                  </a:lnTo>
                  <a:lnTo>
                    <a:pt x="114947" y="54795"/>
                  </a:lnTo>
                  <a:lnTo>
                    <a:pt x="116210" y="58625"/>
                  </a:lnTo>
                  <a:lnTo>
                    <a:pt x="114947" y="62373"/>
                  </a:lnTo>
                  <a:close/>
                  <a:moveTo>
                    <a:pt x="117801" y="62373"/>
                  </a:moveTo>
                  <a:lnTo>
                    <a:pt x="116631" y="58625"/>
                  </a:lnTo>
                  <a:lnTo>
                    <a:pt x="117801" y="54795"/>
                  </a:lnTo>
                  <a:lnTo>
                    <a:pt x="119064" y="58625"/>
                  </a:lnTo>
                  <a:lnTo>
                    <a:pt x="117801" y="62373"/>
                  </a:lnTo>
                  <a:close/>
                  <a:moveTo>
                    <a:pt x="3929" y="57876"/>
                  </a:moveTo>
                  <a:lnTo>
                    <a:pt x="2760" y="54129"/>
                  </a:lnTo>
                  <a:lnTo>
                    <a:pt x="3929" y="50381"/>
                  </a:lnTo>
                  <a:lnTo>
                    <a:pt x="5192" y="54129"/>
                  </a:lnTo>
                  <a:lnTo>
                    <a:pt x="3929" y="57876"/>
                  </a:lnTo>
                  <a:close/>
                  <a:moveTo>
                    <a:pt x="6830" y="57876"/>
                  </a:moveTo>
                  <a:lnTo>
                    <a:pt x="5614" y="54129"/>
                  </a:lnTo>
                  <a:lnTo>
                    <a:pt x="6830" y="50381"/>
                  </a:lnTo>
                  <a:lnTo>
                    <a:pt x="8046" y="54129"/>
                  </a:lnTo>
                  <a:lnTo>
                    <a:pt x="6830" y="57876"/>
                  </a:lnTo>
                  <a:close/>
                  <a:moveTo>
                    <a:pt x="9684" y="57876"/>
                  </a:moveTo>
                  <a:lnTo>
                    <a:pt x="8467" y="54129"/>
                  </a:lnTo>
                  <a:lnTo>
                    <a:pt x="9684" y="50381"/>
                  </a:lnTo>
                  <a:lnTo>
                    <a:pt x="10947" y="54129"/>
                  </a:lnTo>
                  <a:lnTo>
                    <a:pt x="9684" y="57876"/>
                  </a:lnTo>
                  <a:close/>
                  <a:moveTo>
                    <a:pt x="12631" y="57876"/>
                  </a:moveTo>
                  <a:lnTo>
                    <a:pt x="11368" y="54129"/>
                  </a:lnTo>
                  <a:lnTo>
                    <a:pt x="12631" y="50381"/>
                  </a:lnTo>
                  <a:lnTo>
                    <a:pt x="13801" y="54129"/>
                  </a:lnTo>
                  <a:lnTo>
                    <a:pt x="12631" y="57876"/>
                  </a:lnTo>
                  <a:close/>
                  <a:moveTo>
                    <a:pt x="15485" y="57876"/>
                  </a:moveTo>
                  <a:lnTo>
                    <a:pt x="14222" y="54129"/>
                  </a:lnTo>
                  <a:lnTo>
                    <a:pt x="15485" y="50381"/>
                  </a:lnTo>
                  <a:lnTo>
                    <a:pt x="16701" y="54129"/>
                  </a:lnTo>
                  <a:lnTo>
                    <a:pt x="15485" y="57876"/>
                  </a:lnTo>
                  <a:close/>
                  <a:moveTo>
                    <a:pt x="18385" y="57876"/>
                  </a:moveTo>
                  <a:lnTo>
                    <a:pt x="17122" y="54129"/>
                  </a:lnTo>
                  <a:lnTo>
                    <a:pt x="18385" y="50381"/>
                  </a:lnTo>
                  <a:lnTo>
                    <a:pt x="19555" y="54129"/>
                  </a:lnTo>
                  <a:lnTo>
                    <a:pt x="18385" y="57876"/>
                  </a:lnTo>
                  <a:close/>
                  <a:moveTo>
                    <a:pt x="21239" y="57876"/>
                  </a:moveTo>
                  <a:lnTo>
                    <a:pt x="19976" y="54129"/>
                  </a:lnTo>
                  <a:lnTo>
                    <a:pt x="21239" y="50381"/>
                  </a:lnTo>
                  <a:lnTo>
                    <a:pt x="22456" y="54129"/>
                  </a:lnTo>
                  <a:lnTo>
                    <a:pt x="21239" y="57876"/>
                  </a:lnTo>
                  <a:close/>
                  <a:moveTo>
                    <a:pt x="24140" y="57876"/>
                  </a:moveTo>
                  <a:lnTo>
                    <a:pt x="22877" y="54129"/>
                  </a:lnTo>
                  <a:lnTo>
                    <a:pt x="24140" y="50381"/>
                  </a:lnTo>
                  <a:lnTo>
                    <a:pt x="25309" y="54129"/>
                  </a:lnTo>
                  <a:lnTo>
                    <a:pt x="24140" y="57876"/>
                  </a:lnTo>
                  <a:close/>
                  <a:moveTo>
                    <a:pt x="26994" y="57876"/>
                  </a:moveTo>
                  <a:lnTo>
                    <a:pt x="25730" y="54129"/>
                  </a:lnTo>
                  <a:lnTo>
                    <a:pt x="26994" y="50381"/>
                  </a:lnTo>
                  <a:lnTo>
                    <a:pt x="28210" y="54129"/>
                  </a:lnTo>
                  <a:lnTo>
                    <a:pt x="26994" y="57876"/>
                  </a:lnTo>
                  <a:close/>
                  <a:moveTo>
                    <a:pt x="29894" y="57876"/>
                  </a:moveTo>
                  <a:lnTo>
                    <a:pt x="28678" y="54129"/>
                  </a:lnTo>
                  <a:lnTo>
                    <a:pt x="29894" y="50381"/>
                  </a:lnTo>
                  <a:lnTo>
                    <a:pt x="31157" y="54129"/>
                  </a:lnTo>
                  <a:lnTo>
                    <a:pt x="29894" y="57876"/>
                  </a:lnTo>
                  <a:close/>
                  <a:moveTo>
                    <a:pt x="32748" y="57876"/>
                  </a:moveTo>
                  <a:lnTo>
                    <a:pt x="31578" y="54129"/>
                  </a:lnTo>
                  <a:lnTo>
                    <a:pt x="32748" y="50381"/>
                  </a:lnTo>
                  <a:lnTo>
                    <a:pt x="34011" y="54129"/>
                  </a:lnTo>
                  <a:lnTo>
                    <a:pt x="32748" y="57876"/>
                  </a:lnTo>
                  <a:close/>
                  <a:moveTo>
                    <a:pt x="35649" y="57876"/>
                  </a:moveTo>
                  <a:lnTo>
                    <a:pt x="34432" y="54129"/>
                  </a:lnTo>
                  <a:lnTo>
                    <a:pt x="35649" y="50381"/>
                  </a:lnTo>
                  <a:lnTo>
                    <a:pt x="36912" y="54129"/>
                  </a:lnTo>
                  <a:lnTo>
                    <a:pt x="35649" y="57876"/>
                  </a:lnTo>
                  <a:close/>
                  <a:moveTo>
                    <a:pt x="38502" y="57876"/>
                  </a:moveTo>
                  <a:lnTo>
                    <a:pt x="37333" y="54129"/>
                  </a:lnTo>
                  <a:lnTo>
                    <a:pt x="38502" y="50381"/>
                  </a:lnTo>
                  <a:lnTo>
                    <a:pt x="39766" y="54129"/>
                  </a:lnTo>
                  <a:lnTo>
                    <a:pt x="38502" y="57876"/>
                  </a:lnTo>
                  <a:close/>
                  <a:moveTo>
                    <a:pt x="41403" y="57876"/>
                  </a:moveTo>
                  <a:lnTo>
                    <a:pt x="40187" y="54129"/>
                  </a:lnTo>
                  <a:lnTo>
                    <a:pt x="41403" y="50381"/>
                  </a:lnTo>
                  <a:lnTo>
                    <a:pt x="42666" y="54129"/>
                  </a:lnTo>
                  <a:lnTo>
                    <a:pt x="41403" y="57876"/>
                  </a:lnTo>
                  <a:close/>
                  <a:moveTo>
                    <a:pt x="44257" y="57876"/>
                  </a:moveTo>
                  <a:lnTo>
                    <a:pt x="43087" y="54129"/>
                  </a:lnTo>
                  <a:lnTo>
                    <a:pt x="44257" y="50381"/>
                  </a:lnTo>
                  <a:lnTo>
                    <a:pt x="45520" y="54129"/>
                  </a:lnTo>
                  <a:lnTo>
                    <a:pt x="44257" y="57876"/>
                  </a:lnTo>
                  <a:close/>
                  <a:moveTo>
                    <a:pt x="47204" y="57876"/>
                  </a:moveTo>
                  <a:lnTo>
                    <a:pt x="45941" y="54129"/>
                  </a:lnTo>
                  <a:lnTo>
                    <a:pt x="47204" y="50381"/>
                  </a:lnTo>
                  <a:lnTo>
                    <a:pt x="48421" y="54129"/>
                  </a:lnTo>
                  <a:lnTo>
                    <a:pt x="47204" y="57876"/>
                  </a:lnTo>
                  <a:close/>
                  <a:moveTo>
                    <a:pt x="50105" y="57876"/>
                  </a:moveTo>
                  <a:lnTo>
                    <a:pt x="48842" y="54129"/>
                  </a:lnTo>
                  <a:lnTo>
                    <a:pt x="50105" y="50381"/>
                  </a:lnTo>
                  <a:lnTo>
                    <a:pt x="51274" y="54129"/>
                  </a:lnTo>
                  <a:lnTo>
                    <a:pt x="50105" y="57876"/>
                  </a:lnTo>
                  <a:close/>
                  <a:moveTo>
                    <a:pt x="52959" y="57876"/>
                  </a:moveTo>
                  <a:lnTo>
                    <a:pt x="51695" y="54129"/>
                  </a:lnTo>
                  <a:lnTo>
                    <a:pt x="52959" y="50381"/>
                  </a:lnTo>
                  <a:lnTo>
                    <a:pt x="54175" y="54129"/>
                  </a:lnTo>
                  <a:lnTo>
                    <a:pt x="52959" y="57876"/>
                  </a:lnTo>
                  <a:close/>
                  <a:moveTo>
                    <a:pt x="55859" y="57876"/>
                  </a:moveTo>
                  <a:lnTo>
                    <a:pt x="54596" y="54129"/>
                  </a:lnTo>
                  <a:lnTo>
                    <a:pt x="55859" y="50381"/>
                  </a:lnTo>
                  <a:lnTo>
                    <a:pt x="57029" y="54129"/>
                  </a:lnTo>
                  <a:lnTo>
                    <a:pt x="55859" y="57876"/>
                  </a:lnTo>
                  <a:close/>
                  <a:moveTo>
                    <a:pt x="58713" y="57876"/>
                  </a:moveTo>
                  <a:lnTo>
                    <a:pt x="57450" y="54129"/>
                  </a:lnTo>
                  <a:lnTo>
                    <a:pt x="58713" y="50381"/>
                  </a:lnTo>
                  <a:lnTo>
                    <a:pt x="59929" y="54129"/>
                  </a:lnTo>
                  <a:lnTo>
                    <a:pt x="58713" y="57876"/>
                  </a:lnTo>
                  <a:close/>
                  <a:moveTo>
                    <a:pt x="61614" y="57876"/>
                  </a:moveTo>
                  <a:lnTo>
                    <a:pt x="60350" y="54129"/>
                  </a:lnTo>
                  <a:lnTo>
                    <a:pt x="61614" y="50381"/>
                  </a:lnTo>
                  <a:lnTo>
                    <a:pt x="62783" y="54129"/>
                  </a:lnTo>
                  <a:lnTo>
                    <a:pt x="61614" y="57876"/>
                  </a:lnTo>
                  <a:close/>
                  <a:moveTo>
                    <a:pt x="64467" y="57876"/>
                  </a:moveTo>
                  <a:lnTo>
                    <a:pt x="63298" y="54129"/>
                  </a:lnTo>
                  <a:lnTo>
                    <a:pt x="64467" y="50381"/>
                  </a:lnTo>
                  <a:lnTo>
                    <a:pt x="65730" y="54129"/>
                  </a:lnTo>
                  <a:lnTo>
                    <a:pt x="64467" y="57876"/>
                  </a:lnTo>
                  <a:close/>
                  <a:moveTo>
                    <a:pt x="67368" y="57876"/>
                  </a:moveTo>
                  <a:lnTo>
                    <a:pt x="66152" y="54129"/>
                  </a:lnTo>
                  <a:lnTo>
                    <a:pt x="67368" y="50381"/>
                  </a:lnTo>
                  <a:lnTo>
                    <a:pt x="68631" y="54129"/>
                  </a:lnTo>
                  <a:lnTo>
                    <a:pt x="67368" y="57876"/>
                  </a:lnTo>
                  <a:close/>
                  <a:moveTo>
                    <a:pt x="70222" y="57876"/>
                  </a:moveTo>
                  <a:lnTo>
                    <a:pt x="69052" y="54129"/>
                  </a:lnTo>
                  <a:lnTo>
                    <a:pt x="70222" y="50381"/>
                  </a:lnTo>
                  <a:lnTo>
                    <a:pt x="71485" y="54129"/>
                  </a:lnTo>
                  <a:lnTo>
                    <a:pt x="70222" y="57876"/>
                  </a:lnTo>
                  <a:close/>
                  <a:moveTo>
                    <a:pt x="73122" y="57876"/>
                  </a:moveTo>
                  <a:lnTo>
                    <a:pt x="71906" y="54129"/>
                  </a:lnTo>
                  <a:lnTo>
                    <a:pt x="73122" y="50381"/>
                  </a:lnTo>
                  <a:lnTo>
                    <a:pt x="74385" y="54129"/>
                  </a:lnTo>
                  <a:lnTo>
                    <a:pt x="73122" y="57876"/>
                  </a:lnTo>
                  <a:close/>
                  <a:moveTo>
                    <a:pt x="75976" y="57876"/>
                  </a:moveTo>
                  <a:lnTo>
                    <a:pt x="74807" y="54129"/>
                  </a:lnTo>
                  <a:lnTo>
                    <a:pt x="75976" y="50381"/>
                  </a:lnTo>
                  <a:lnTo>
                    <a:pt x="77239" y="54129"/>
                  </a:lnTo>
                  <a:lnTo>
                    <a:pt x="75976" y="57876"/>
                  </a:lnTo>
                  <a:close/>
                  <a:moveTo>
                    <a:pt x="78877" y="57876"/>
                  </a:moveTo>
                  <a:lnTo>
                    <a:pt x="77660" y="54129"/>
                  </a:lnTo>
                  <a:lnTo>
                    <a:pt x="78877" y="50381"/>
                  </a:lnTo>
                  <a:lnTo>
                    <a:pt x="80140" y="54129"/>
                  </a:lnTo>
                  <a:lnTo>
                    <a:pt x="78877" y="57876"/>
                  </a:lnTo>
                  <a:close/>
                  <a:moveTo>
                    <a:pt x="81824" y="57876"/>
                  </a:moveTo>
                  <a:lnTo>
                    <a:pt x="80561" y="54129"/>
                  </a:lnTo>
                  <a:lnTo>
                    <a:pt x="81824" y="50381"/>
                  </a:lnTo>
                  <a:lnTo>
                    <a:pt x="82994" y="54129"/>
                  </a:lnTo>
                  <a:lnTo>
                    <a:pt x="81824" y="57876"/>
                  </a:lnTo>
                  <a:close/>
                  <a:moveTo>
                    <a:pt x="84678" y="57876"/>
                  </a:moveTo>
                  <a:lnTo>
                    <a:pt x="83415" y="54129"/>
                  </a:lnTo>
                  <a:lnTo>
                    <a:pt x="84678" y="50381"/>
                  </a:lnTo>
                  <a:lnTo>
                    <a:pt x="85894" y="54129"/>
                  </a:lnTo>
                  <a:lnTo>
                    <a:pt x="84678" y="57876"/>
                  </a:lnTo>
                  <a:close/>
                  <a:moveTo>
                    <a:pt x="87578" y="57876"/>
                  </a:moveTo>
                  <a:lnTo>
                    <a:pt x="86315" y="54129"/>
                  </a:lnTo>
                  <a:lnTo>
                    <a:pt x="87578" y="50381"/>
                  </a:lnTo>
                  <a:lnTo>
                    <a:pt x="88748" y="54129"/>
                  </a:lnTo>
                  <a:lnTo>
                    <a:pt x="87578" y="57876"/>
                  </a:lnTo>
                  <a:close/>
                  <a:moveTo>
                    <a:pt x="90432" y="57876"/>
                  </a:moveTo>
                  <a:lnTo>
                    <a:pt x="89169" y="54129"/>
                  </a:lnTo>
                  <a:lnTo>
                    <a:pt x="90432" y="50381"/>
                  </a:lnTo>
                  <a:lnTo>
                    <a:pt x="91649" y="54129"/>
                  </a:lnTo>
                  <a:lnTo>
                    <a:pt x="90432" y="57876"/>
                  </a:lnTo>
                  <a:close/>
                  <a:moveTo>
                    <a:pt x="93333" y="57876"/>
                  </a:moveTo>
                  <a:lnTo>
                    <a:pt x="92070" y="54129"/>
                  </a:lnTo>
                  <a:lnTo>
                    <a:pt x="93333" y="50381"/>
                  </a:lnTo>
                  <a:lnTo>
                    <a:pt x="94502" y="54129"/>
                  </a:lnTo>
                  <a:lnTo>
                    <a:pt x="93333" y="57876"/>
                  </a:lnTo>
                  <a:close/>
                  <a:moveTo>
                    <a:pt x="96187" y="57876"/>
                  </a:moveTo>
                  <a:lnTo>
                    <a:pt x="94923" y="54129"/>
                  </a:lnTo>
                  <a:lnTo>
                    <a:pt x="96187" y="50381"/>
                  </a:lnTo>
                  <a:lnTo>
                    <a:pt x="97403" y="54129"/>
                  </a:lnTo>
                  <a:lnTo>
                    <a:pt x="96187" y="57876"/>
                  </a:lnTo>
                  <a:close/>
                  <a:moveTo>
                    <a:pt x="99087" y="57876"/>
                  </a:moveTo>
                  <a:lnTo>
                    <a:pt x="97871" y="54129"/>
                  </a:lnTo>
                  <a:lnTo>
                    <a:pt x="99087" y="50381"/>
                  </a:lnTo>
                  <a:lnTo>
                    <a:pt x="100350" y="54129"/>
                  </a:lnTo>
                  <a:lnTo>
                    <a:pt x="99087" y="57876"/>
                  </a:lnTo>
                  <a:close/>
                  <a:moveTo>
                    <a:pt x="101941" y="57876"/>
                  </a:moveTo>
                  <a:lnTo>
                    <a:pt x="100771" y="54129"/>
                  </a:lnTo>
                  <a:lnTo>
                    <a:pt x="101941" y="50381"/>
                  </a:lnTo>
                  <a:lnTo>
                    <a:pt x="103204" y="54129"/>
                  </a:lnTo>
                  <a:lnTo>
                    <a:pt x="101941" y="57876"/>
                  </a:lnTo>
                  <a:close/>
                  <a:moveTo>
                    <a:pt x="104842" y="57876"/>
                  </a:moveTo>
                  <a:lnTo>
                    <a:pt x="103625" y="54129"/>
                  </a:lnTo>
                  <a:lnTo>
                    <a:pt x="104842" y="50381"/>
                  </a:lnTo>
                  <a:lnTo>
                    <a:pt x="106105" y="54129"/>
                  </a:lnTo>
                  <a:lnTo>
                    <a:pt x="104842" y="57876"/>
                  </a:lnTo>
                  <a:close/>
                  <a:moveTo>
                    <a:pt x="107695" y="57876"/>
                  </a:moveTo>
                  <a:lnTo>
                    <a:pt x="106526" y="54129"/>
                  </a:lnTo>
                  <a:lnTo>
                    <a:pt x="107695" y="50381"/>
                  </a:lnTo>
                  <a:lnTo>
                    <a:pt x="108959" y="54129"/>
                  </a:lnTo>
                  <a:lnTo>
                    <a:pt x="107695" y="57876"/>
                  </a:lnTo>
                  <a:close/>
                  <a:moveTo>
                    <a:pt x="110596" y="57876"/>
                  </a:moveTo>
                  <a:lnTo>
                    <a:pt x="109380" y="54129"/>
                  </a:lnTo>
                  <a:lnTo>
                    <a:pt x="110596" y="50381"/>
                  </a:lnTo>
                  <a:lnTo>
                    <a:pt x="111859" y="54129"/>
                  </a:lnTo>
                  <a:lnTo>
                    <a:pt x="110596" y="57876"/>
                  </a:lnTo>
                  <a:close/>
                  <a:moveTo>
                    <a:pt x="113450" y="57876"/>
                  </a:moveTo>
                  <a:lnTo>
                    <a:pt x="112280" y="54129"/>
                  </a:lnTo>
                  <a:lnTo>
                    <a:pt x="113450" y="50381"/>
                  </a:lnTo>
                  <a:lnTo>
                    <a:pt x="114713" y="54129"/>
                  </a:lnTo>
                  <a:lnTo>
                    <a:pt x="113450" y="57876"/>
                  </a:lnTo>
                  <a:close/>
                  <a:moveTo>
                    <a:pt x="116397" y="57876"/>
                  </a:moveTo>
                  <a:lnTo>
                    <a:pt x="115134" y="54129"/>
                  </a:lnTo>
                  <a:lnTo>
                    <a:pt x="116397" y="50381"/>
                  </a:lnTo>
                  <a:lnTo>
                    <a:pt x="117614" y="54129"/>
                  </a:lnTo>
                  <a:lnTo>
                    <a:pt x="116397" y="57876"/>
                  </a:lnTo>
                  <a:close/>
                  <a:moveTo>
                    <a:pt x="2526" y="53546"/>
                  </a:moveTo>
                  <a:lnTo>
                    <a:pt x="1263" y="49632"/>
                  </a:lnTo>
                  <a:lnTo>
                    <a:pt x="2526" y="45884"/>
                  </a:lnTo>
                  <a:lnTo>
                    <a:pt x="3742" y="49632"/>
                  </a:lnTo>
                  <a:lnTo>
                    <a:pt x="2526" y="53546"/>
                  </a:lnTo>
                  <a:close/>
                  <a:moveTo>
                    <a:pt x="5426" y="53546"/>
                  </a:moveTo>
                  <a:lnTo>
                    <a:pt x="4163" y="49632"/>
                  </a:lnTo>
                  <a:lnTo>
                    <a:pt x="5426" y="45884"/>
                  </a:lnTo>
                  <a:lnTo>
                    <a:pt x="6596" y="49632"/>
                  </a:lnTo>
                  <a:lnTo>
                    <a:pt x="5426" y="53546"/>
                  </a:lnTo>
                  <a:close/>
                  <a:moveTo>
                    <a:pt x="8280" y="53546"/>
                  </a:moveTo>
                  <a:lnTo>
                    <a:pt x="7017" y="49632"/>
                  </a:lnTo>
                  <a:lnTo>
                    <a:pt x="8280" y="45884"/>
                  </a:lnTo>
                  <a:lnTo>
                    <a:pt x="9450" y="49632"/>
                  </a:lnTo>
                  <a:lnTo>
                    <a:pt x="8280" y="53546"/>
                  </a:lnTo>
                  <a:close/>
                  <a:moveTo>
                    <a:pt x="11134" y="53546"/>
                  </a:moveTo>
                  <a:lnTo>
                    <a:pt x="9964" y="49632"/>
                  </a:lnTo>
                  <a:lnTo>
                    <a:pt x="11134" y="45884"/>
                  </a:lnTo>
                  <a:lnTo>
                    <a:pt x="12397" y="49632"/>
                  </a:lnTo>
                  <a:lnTo>
                    <a:pt x="11134" y="53546"/>
                  </a:lnTo>
                  <a:close/>
                  <a:moveTo>
                    <a:pt x="14035" y="53546"/>
                  </a:moveTo>
                  <a:lnTo>
                    <a:pt x="12818" y="49632"/>
                  </a:lnTo>
                  <a:lnTo>
                    <a:pt x="14035" y="45884"/>
                  </a:lnTo>
                  <a:lnTo>
                    <a:pt x="15298" y="49632"/>
                  </a:lnTo>
                  <a:lnTo>
                    <a:pt x="14035" y="53546"/>
                  </a:lnTo>
                  <a:close/>
                  <a:moveTo>
                    <a:pt x="16888" y="53546"/>
                  </a:moveTo>
                  <a:lnTo>
                    <a:pt x="15719" y="49632"/>
                  </a:lnTo>
                  <a:lnTo>
                    <a:pt x="16888" y="45884"/>
                  </a:lnTo>
                  <a:lnTo>
                    <a:pt x="18152" y="49632"/>
                  </a:lnTo>
                  <a:lnTo>
                    <a:pt x="16888" y="53546"/>
                  </a:lnTo>
                  <a:close/>
                  <a:moveTo>
                    <a:pt x="19789" y="53546"/>
                  </a:moveTo>
                  <a:lnTo>
                    <a:pt x="18573" y="49632"/>
                  </a:lnTo>
                  <a:lnTo>
                    <a:pt x="19789" y="45884"/>
                  </a:lnTo>
                  <a:lnTo>
                    <a:pt x="21052" y="49632"/>
                  </a:lnTo>
                  <a:lnTo>
                    <a:pt x="19789" y="53546"/>
                  </a:lnTo>
                  <a:close/>
                  <a:moveTo>
                    <a:pt x="22643" y="53546"/>
                  </a:moveTo>
                  <a:lnTo>
                    <a:pt x="21473" y="49632"/>
                  </a:lnTo>
                  <a:lnTo>
                    <a:pt x="22643" y="45884"/>
                  </a:lnTo>
                  <a:lnTo>
                    <a:pt x="23906" y="49632"/>
                  </a:lnTo>
                  <a:lnTo>
                    <a:pt x="22643" y="53546"/>
                  </a:lnTo>
                  <a:close/>
                  <a:moveTo>
                    <a:pt x="25543" y="53546"/>
                  </a:moveTo>
                  <a:lnTo>
                    <a:pt x="24327" y="49632"/>
                  </a:lnTo>
                  <a:lnTo>
                    <a:pt x="25543" y="45884"/>
                  </a:lnTo>
                  <a:lnTo>
                    <a:pt x="26807" y="49632"/>
                  </a:lnTo>
                  <a:lnTo>
                    <a:pt x="25543" y="53546"/>
                  </a:lnTo>
                  <a:close/>
                  <a:moveTo>
                    <a:pt x="28491" y="53546"/>
                  </a:moveTo>
                  <a:lnTo>
                    <a:pt x="27228" y="49632"/>
                  </a:lnTo>
                  <a:lnTo>
                    <a:pt x="28491" y="45884"/>
                  </a:lnTo>
                  <a:lnTo>
                    <a:pt x="29660" y="49632"/>
                  </a:lnTo>
                  <a:lnTo>
                    <a:pt x="28491" y="53546"/>
                  </a:lnTo>
                  <a:close/>
                  <a:moveTo>
                    <a:pt x="31345" y="53546"/>
                  </a:moveTo>
                  <a:lnTo>
                    <a:pt x="30081" y="49632"/>
                  </a:lnTo>
                  <a:lnTo>
                    <a:pt x="31345" y="45884"/>
                  </a:lnTo>
                  <a:lnTo>
                    <a:pt x="32561" y="49632"/>
                  </a:lnTo>
                  <a:lnTo>
                    <a:pt x="31345" y="53546"/>
                  </a:lnTo>
                  <a:close/>
                  <a:moveTo>
                    <a:pt x="34245" y="53546"/>
                  </a:moveTo>
                  <a:lnTo>
                    <a:pt x="32982" y="49632"/>
                  </a:lnTo>
                  <a:lnTo>
                    <a:pt x="34245" y="45884"/>
                  </a:lnTo>
                  <a:lnTo>
                    <a:pt x="35415" y="49632"/>
                  </a:lnTo>
                  <a:lnTo>
                    <a:pt x="34245" y="53546"/>
                  </a:lnTo>
                  <a:close/>
                  <a:moveTo>
                    <a:pt x="37099" y="53546"/>
                  </a:moveTo>
                  <a:lnTo>
                    <a:pt x="35836" y="49632"/>
                  </a:lnTo>
                  <a:lnTo>
                    <a:pt x="37099" y="45884"/>
                  </a:lnTo>
                  <a:lnTo>
                    <a:pt x="38315" y="49632"/>
                  </a:lnTo>
                  <a:lnTo>
                    <a:pt x="37099" y="53546"/>
                  </a:lnTo>
                  <a:close/>
                  <a:moveTo>
                    <a:pt x="40000" y="53546"/>
                  </a:moveTo>
                  <a:lnTo>
                    <a:pt x="38736" y="49632"/>
                  </a:lnTo>
                  <a:lnTo>
                    <a:pt x="40000" y="45884"/>
                  </a:lnTo>
                  <a:lnTo>
                    <a:pt x="41169" y="49632"/>
                  </a:lnTo>
                  <a:lnTo>
                    <a:pt x="40000" y="53546"/>
                  </a:lnTo>
                  <a:close/>
                  <a:moveTo>
                    <a:pt x="42853" y="53546"/>
                  </a:moveTo>
                  <a:lnTo>
                    <a:pt x="41590" y="49632"/>
                  </a:lnTo>
                  <a:lnTo>
                    <a:pt x="42853" y="45884"/>
                  </a:lnTo>
                  <a:lnTo>
                    <a:pt x="44070" y="49632"/>
                  </a:lnTo>
                  <a:lnTo>
                    <a:pt x="42853" y="53546"/>
                  </a:lnTo>
                  <a:close/>
                  <a:moveTo>
                    <a:pt x="45754" y="53546"/>
                  </a:moveTo>
                  <a:lnTo>
                    <a:pt x="44538" y="49632"/>
                  </a:lnTo>
                  <a:lnTo>
                    <a:pt x="45754" y="45884"/>
                  </a:lnTo>
                  <a:lnTo>
                    <a:pt x="47017" y="49632"/>
                  </a:lnTo>
                  <a:lnTo>
                    <a:pt x="45754" y="53546"/>
                  </a:lnTo>
                  <a:close/>
                  <a:moveTo>
                    <a:pt x="48608" y="53546"/>
                  </a:moveTo>
                  <a:lnTo>
                    <a:pt x="47438" y="49632"/>
                  </a:lnTo>
                  <a:lnTo>
                    <a:pt x="48608" y="45884"/>
                  </a:lnTo>
                  <a:lnTo>
                    <a:pt x="49871" y="49632"/>
                  </a:lnTo>
                  <a:lnTo>
                    <a:pt x="48608" y="53546"/>
                  </a:lnTo>
                  <a:close/>
                  <a:moveTo>
                    <a:pt x="51508" y="53546"/>
                  </a:moveTo>
                  <a:lnTo>
                    <a:pt x="50292" y="49632"/>
                  </a:lnTo>
                  <a:lnTo>
                    <a:pt x="51508" y="45884"/>
                  </a:lnTo>
                  <a:lnTo>
                    <a:pt x="52771" y="49632"/>
                  </a:lnTo>
                  <a:lnTo>
                    <a:pt x="51508" y="53546"/>
                  </a:lnTo>
                  <a:close/>
                  <a:moveTo>
                    <a:pt x="54362" y="53546"/>
                  </a:moveTo>
                  <a:lnTo>
                    <a:pt x="53192" y="49632"/>
                  </a:lnTo>
                  <a:lnTo>
                    <a:pt x="54362" y="45884"/>
                  </a:lnTo>
                  <a:lnTo>
                    <a:pt x="55625" y="49632"/>
                  </a:lnTo>
                  <a:lnTo>
                    <a:pt x="54362" y="53546"/>
                  </a:lnTo>
                  <a:close/>
                  <a:moveTo>
                    <a:pt x="57263" y="53546"/>
                  </a:moveTo>
                  <a:lnTo>
                    <a:pt x="56046" y="49632"/>
                  </a:lnTo>
                  <a:lnTo>
                    <a:pt x="57263" y="45884"/>
                  </a:lnTo>
                  <a:lnTo>
                    <a:pt x="58526" y="49632"/>
                  </a:lnTo>
                  <a:lnTo>
                    <a:pt x="57263" y="53546"/>
                  </a:lnTo>
                  <a:close/>
                  <a:moveTo>
                    <a:pt x="60116" y="53546"/>
                  </a:moveTo>
                  <a:lnTo>
                    <a:pt x="58947" y="49632"/>
                  </a:lnTo>
                  <a:lnTo>
                    <a:pt x="60116" y="45884"/>
                  </a:lnTo>
                  <a:lnTo>
                    <a:pt x="61380" y="49632"/>
                  </a:lnTo>
                  <a:lnTo>
                    <a:pt x="60116" y="53546"/>
                  </a:lnTo>
                  <a:close/>
                  <a:moveTo>
                    <a:pt x="63064" y="53546"/>
                  </a:moveTo>
                  <a:lnTo>
                    <a:pt x="61801" y="49632"/>
                  </a:lnTo>
                  <a:lnTo>
                    <a:pt x="63064" y="45884"/>
                  </a:lnTo>
                  <a:lnTo>
                    <a:pt x="64280" y="49632"/>
                  </a:lnTo>
                  <a:lnTo>
                    <a:pt x="63064" y="53546"/>
                  </a:lnTo>
                  <a:close/>
                  <a:moveTo>
                    <a:pt x="65964" y="53546"/>
                  </a:moveTo>
                  <a:lnTo>
                    <a:pt x="64701" y="49632"/>
                  </a:lnTo>
                  <a:lnTo>
                    <a:pt x="65964" y="45884"/>
                  </a:lnTo>
                  <a:lnTo>
                    <a:pt x="67134" y="49632"/>
                  </a:lnTo>
                  <a:lnTo>
                    <a:pt x="65964" y="53546"/>
                  </a:lnTo>
                  <a:close/>
                  <a:moveTo>
                    <a:pt x="68818" y="53546"/>
                  </a:moveTo>
                  <a:lnTo>
                    <a:pt x="67555" y="49632"/>
                  </a:lnTo>
                  <a:lnTo>
                    <a:pt x="68818" y="45884"/>
                  </a:lnTo>
                  <a:lnTo>
                    <a:pt x="70035" y="49632"/>
                  </a:lnTo>
                  <a:lnTo>
                    <a:pt x="68818" y="53546"/>
                  </a:lnTo>
                  <a:close/>
                  <a:moveTo>
                    <a:pt x="71719" y="53546"/>
                  </a:moveTo>
                  <a:lnTo>
                    <a:pt x="70456" y="49632"/>
                  </a:lnTo>
                  <a:lnTo>
                    <a:pt x="71719" y="45884"/>
                  </a:lnTo>
                  <a:lnTo>
                    <a:pt x="72888" y="49632"/>
                  </a:lnTo>
                  <a:lnTo>
                    <a:pt x="71719" y="53546"/>
                  </a:lnTo>
                  <a:close/>
                  <a:moveTo>
                    <a:pt x="74573" y="53546"/>
                  </a:moveTo>
                  <a:lnTo>
                    <a:pt x="73309" y="49632"/>
                  </a:lnTo>
                  <a:lnTo>
                    <a:pt x="74573" y="45884"/>
                  </a:lnTo>
                  <a:lnTo>
                    <a:pt x="75789" y="49632"/>
                  </a:lnTo>
                  <a:lnTo>
                    <a:pt x="74573" y="53546"/>
                  </a:lnTo>
                  <a:close/>
                  <a:moveTo>
                    <a:pt x="77473" y="53546"/>
                  </a:moveTo>
                  <a:lnTo>
                    <a:pt x="76210" y="49632"/>
                  </a:lnTo>
                  <a:lnTo>
                    <a:pt x="77473" y="45884"/>
                  </a:lnTo>
                  <a:lnTo>
                    <a:pt x="78643" y="49632"/>
                  </a:lnTo>
                  <a:lnTo>
                    <a:pt x="77473" y="53546"/>
                  </a:lnTo>
                  <a:close/>
                  <a:moveTo>
                    <a:pt x="80327" y="53546"/>
                  </a:moveTo>
                  <a:lnTo>
                    <a:pt x="79157" y="49632"/>
                  </a:lnTo>
                  <a:lnTo>
                    <a:pt x="80327" y="45884"/>
                  </a:lnTo>
                  <a:lnTo>
                    <a:pt x="81590" y="49632"/>
                  </a:lnTo>
                  <a:lnTo>
                    <a:pt x="80327" y="53546"/>
                  </a:lnTo>
                  <a:close/>
                  <a:moveTo>
                    <a:pt x="83228" y="53546"/>
                  </a:moveTo>
                  <a:lnTo>
                    <a:pt x="82011" y="49632"/>
                  </a:lnTo>
                  <a:lnTo>
                    <a:pt x="83228" y="45884"/>
                  </a:lnTo>
                  <a:lnTo>
                    <a:pt x="84491" y="49632"/>
                  </a:lnTo>
                  <a:lnTo>
                    <a:pt x="83228" y="53546"/>
                  </a:lnTo>
                  <a:close/>
                  <a:moveTo>
                    <a:pt x="86081" y="53546"/>
                  </a:moveTo>
                  <a:lnTo>
                    <a:pt x="84912" y="49632"/>
                  </a:lnTo>
                  <a:lnTo>
                    <a:pt x="86081" y="45884"/>
                  </a:lnTo>
                  <a:lnTo>
                    <a:pt x="87345" y="49632"/>
                  </a:lnTo>
                  <a:lnTo>
                    <a:pt x="86081" y="53546"/>
                  </a:lnTo>
                  <a:close/>
                  <a:moveTo>
                    <a:pt x="88982" y="53546"/>
                  </a:moveTo>
                  <a:lnTo>
                    <a:pt x="87766" y="49632"/>
                  </a:lnTo>
                  <a:lnTo>
                    <a:pt x="88982" y="45884"/>
                  </a:lnTo>
                  <a:lnTo>
                    <a:pt x="90245" y="49632"/>
                  </a:lnTo>
                  <a:lnTo>
                    <a:pt x="88982" y="53546"/>
                  </a:lnTo>
                  <a:close/>
                  <a:moveTo>
                    <a:pt x="91836" y="53546"/>
                  </a:moveTo>
                  <a:lnTo>
                    <a:pt x="90666" y="49632"/>
                  </a:lnTo>
                  <a:lnTo>
                    <a:pt x="91836" y="45884"/>
                  </a:lnTo>
                  <a:lnTo>
                    <a:pt x="93099" y="49632"/>
                  </a:lnTo>
                  <a:lnTo>
                    <a:pt x="91836" y="53546"/>
                  </a:lnTo>
                  <a:close/>
                  <a:moveTo>
                    <a:pt x="94736" y="53546"/>
                  </a:moveTo>
                  <a:lnTo>
                    <a:pt x="93520" y="49632"/>
                  </a:lnTo>
                  <a:lnTo>
                    <a:pt x="94736" y="45884"/>
                  </a:lnTo>
                  <a:lnTo>
                    <a:pt x="96000" y="49632"/>
                  </a:lnTo>
                  <a:lnTo>
                    <a:pt x="94736" y="53546"/>
                  </a:lnTo>
                  <a:close/>
                  <a:moveTo>
                    <a:pt x="97684" y="53546"/>
                  </a:moveTo>
                  <a:lnTo>
                    <a:pt x="96421" y="49632"/>
                  </a:lnTo>
                  <a:lnTo>
                    <a:pt x="97684" y="45884"/>
                  </a:lnTo>
                  <a:lnTo>
                    <a:pt x="98853" y="49632"/>
                  </a:lnTo>
                  <a:lnTo>
                    <a:pt x="97684" y="53546"/>
                  </a:lnTo>
                  <a:close/>
                  <a:moveTo>
                    <a:pt x="100538" y="53546"/>
                  </a:moveTo>
                  <a:lnTo>
                    <a:pt x="99274" y="49632"/>
                  </a:lnTo>
                  <a:lnTo>
                    <a:pt x="100538" y="45884"/>
                  </a:lnTo>
                  <a:lnTo>
                    <a:pt x="101754" y="49632"/>
                  </a:lnTo>
                  <a:lnTo>
                    <a:pt x="100538" y="53546"/>
                  </a:lnTo>
                  <a:close/>
                  <a:moveTo>
                    <a:pt x="103438" y="53546"/>
                  </a:moveTo>
                  <a:lnTo>
                    <a:pt x="102175" y="49632"/>
                  </a:lnTo>
                  <a:lnTo>
                    <a:pt x="103438" y="45884"/>
                  </a:lnTo>
                  <a:lnTo>
                    <a:pt x="104608" y="49632"/>
                  </a:lnTo>
                  <a:lnTo>
                    <a:pt x="103438" y="53546"/>
                  </a:lnTo>
                  <a:close/>
                  <a:moveTo>
                    <a:pt x="106292" y="53546"/>
                  </a:moveTo>
                  <a:lnTo>
                    <a:pt x="105029" y="49632"/>
                  </a:lnTo>
                  <a:lnTo>
                    <a:pt x="106292" y="45884"/>
                  </a:lnTo>
                  <a:lnTo>
                    <a:pt x="107508" y="49632"/>
                  </a:lnTo>
                  <a:lnTo>
                    <a:pt x="106292" y="53546"/>
                  </a:lnTo>
                  <a:close/>
                  <a:moveTo>
                    <a:pt x="109192" y="53546"/>
                  </a:moveTo>
                  <a:lnTo>
                    <a:pt x="107929" y="49632"/>
                  </a:lnTo>
                  <a:lnTo>
                    <a:pt x="109192" y="45884"/>
                  </a:lnTo>
                  <a:lnTo>
                    <a:pt x="110362" y="49632"/>
                  </a:lnTo>
                  <a:lnTo>
                    <a:pt x="109192" y="53546"/>
                  </a:lnTo>
                  <a:close/>
                  <a:moveTo>
                    <a:pt x="112046" y="53546"/>
                  </a:moveTo>
                  <a:lnTo>
                    <a:pt x="110783" y="49632"/>
                  </a:lnTo>
                  <a:lnTo>
                    <a:pt x="112046" y="45884"/>
                  </a:lnTo>
                  <a:lnTo>
                    <a:pt x="113263" y="49632"/>
                  </a:lnTo>
                  <a:lnTo>
                    <a:pt x="112046" y="53546"/>
                  </a:lnTo>
                  <a:close/>
                  <a:moveTo>
                    <a:pt x="114947" y="53546"/>
                  </a:moveTo>
                  <a:lnTo>
                    <a:pt x="113730" y="49632"/>
                  </a:lnTo>
                  <a:lnTo>
                    <a:pt x="114947" y="45884"/>
                  </a:lnTo>
                  <a:lnTo>
                    <a:pt x="116210" y="49632"/>
                  </a:lnTo>
                  <a:lnTo>
                    <a:pt x="114947" y="53546"/>
                  </a:lnTo>
                  <a:close/>
                  <a:moveTo>
                    <a:pt x="117801" y="53546"/>
                  </a:moveTo>
                  <a:lnTo>
                    <a:pt x="116631" y="49632"/>
                  </a:lnTo>
                  <a:lnTo>
                    <a:pt x="117801" y="45884"/>
                  </a:lnTo>
                  <a:lnTo>
                    <a:pt x="119064" y="49632"/>
                  </a:lnTo>
                  <a:lnTo>
                    <a:pt x="117801" y="53546"/>
                  </a:lnTo>
                  <a:close/>
                  <a:moveTo>
                    <a:pt x="3929" y="49049"/>
                  </a:moveTo>
                  <a:lnTo>
                    <a:pt x="2760" y="45301"/>
                  </a:lnTo>
                  <a:lnTo>
                    <a:pt x="3929" y="41387"/>
                  </a:lnTo>
                  <a:lnTo>
                    <a:pt x="5192" y="45301"/>
                  </a:lnTo>
                  <a:lnTo>
                    <a:pt x="3929" y="49049"/>
                  </a:lnTo>
                  <a:close/>
                  <a:moveTo>
                    <a:pt x="6830" y="49049"/>
                  </a:moveTo>
                  <a:lnTo>
                    <a:pt x="5614" y="45301"/>
                  </a:lnTo>
                  <a:lnTo>
                    <a:pt x="6830" y="41387"/>
                  </a:lnTo>
                  <a:lnTo>
                    <a:pt x="8046" y="45301"/>
                  </a:lnTo>
                  <a:lnTo>
                    <a:pt x="6830" y="49049"/>
                  </a:lnTo>
                  <a:close/>
                  <a:moveTo>
                    <a:pt x="9684" y="49049"/>
                  </a:moveTo>
                  <a:lnTo>
                    <a:pt x="8467" y="45301"/>
                  </a:lnTo>
                  <a:lnTo>
                    <a:pt x="9684" y="41387"/>
                  </a:lnTo>
                  <a:lnTo>
                    <a:pt x="10947" y="45301"/>
                  </a:lnTo>
                  <a:lnTo>
                    <a:pt x="9684" y="49049"/>
                  </a:lnTo>
                  <a:close/>
                  <a:moveTo>
                    <a:pt x="12631" y="49049"/>
                  </a:moveTo>
                  <a:lnTo>
                    <a:pt x="11368" y="45301"/>
                  </a:lnTo>
                  <a:lnTo>
                    <a:pt x="12631" y="41387"/>
                  </a:lnTo>
                  <a:lnTo>
                    <a:pt x="13801" y="45301"/>
                  </a:lnTo>
                  <a:lnTo>
                    <a:pt x="12631" y="49049"/>
                  </a:lnTo>
                  <a:close/>
                  <a:moveTo>
                    <a:pt x="15485" y="49049"/>
                  </a:moveTo>
                  <a:lnTo>
                    <a:pt x="14222" y="45301"/>
                  </a:lnTo>
                  <a:lnTo>
                    <a:pt x="15485" y="41387"/>
                  </a:lnTo>
                  <a:lnTo>
                    <a:pt x="16701" y="45301"/>
                  </a:lnTo>
                  <a:lnTo>
                    <a:pt x="15485" y="49049"/>
                  </a:lnTo>
                  <a:close/>
                  <a:moveTo>
                    <a:pt x="18385" y="49049"/>
                  </a:moveTo>
                  <a:lnTo>
                    <a:pt x="17122" y="45301"/>
                  </a:lnTo>
                  <a:lnTo>
                    <a:pt x="18385" y="41387"/>
                  </a:lnTo>
                  <a:lnTo>
                    <a:pt x="19555" y="45301"/>
                  </a:lnTo>
                  <a:lnTo>
                    <a:pt x="18385" y="49049"/>
                  </a:lnTo>
                  <a:close/>
                  <a:moveTo>
                    <a:pt x="21239" y="49049"/>
                  </a:moveTo>
                  <a:lnTo>
                    <a:pt x="19976" y="45301"/>
                  </a:lnTo>
                  <a:lnTo>
                    <a:pt x="21239" y="41387"/>
                  </a:lnTo>
                  <a:lnTo>
                    <a:pt x="22456" y="45301"/>
                  </a:lnTo>
                  <a:lnTo>
                    <a:pt x="21239" y="49049"/>
                  </a:lnTo>
                  <a:close/>
                  <a:moveTo>
                    <a:pt x="24140" y="49049"/>
                  </a:moveTo>
                  <a:lnTo>
                    <a:pt x="22877" y="45301"/>
                  </a:lnTo>
                  <a:lnTo>
                    <a:pt x="24140" y="41387"/>
                  </a:lnTo>
                  <a:lnTo>
                    <a:pt x="25309" y="45301"/>
                  </a:lnTo>
                  <a:lnTo>
                    <a:pt x="24140" y="49049"/>
                  </a:lnTo>
                  <a:close/>
                  <a:moveTo>
                    <a:pt x="26994" y="49049"/>
                  </a:moveTo>
                  <a:lnTo>
                    <a:pt x="25730" y="45301"/>
                  </a:lnTo>
                  <a:lnTo>
                    <a:pt x="26994" y="41387"/>
                  </a:lnTo>
                  <a:lnTo>
                    <a:pt x="28210" y="45301"/>
                  </a:lnTo>
                  <a:lnTo>
                    <a:pt x="26994" y="49049"/>
                  </a:lnTo>
                  <a:close/>
                  <a:moveTo>
                    <a:pt x="29894" y="49049"/>
                  </a:moveTo>
                  <a:lnTo>
                    <a:pt x="28678" y="45301"/>
                  </a:lnTo>
                  <a:lnTo>
                    <a:pt x="29894" y="41387"/>
                  </a:lnTo>
                  <a:lnTo>
                    <a:pt x="31157" y="45301"/>
                  </a:lnTo>
                  <a:lnTo>
                    <a:pt x="29894" y="49049"/>
                  </a:lnTo>
                  <a:close/>
                  <a:moveTo>
                    <a:pt x="32748" y="49049"/>
                  </a:moveTo>
                  <a:lnTo>
                    <a:pt x="31578" y="45301"/>
                  </a:lnTo>
                  <a:lnTo>
                    <a:pt x="32748" y="41387"/>
                  </a:lnTo>
                  <a:lnTo>
                    <a:pt x="34011" y="45301"/>
                  </a:lnTo>
                  <a:lnTo>
                    <a:pt x="32748" y="49049"/>
                  </a:lnTo>
                  <a:close/>
                  <a:moveTo>
                    <a:pt x="35649" y="49049"/>
                  </a:moveTo>
                  <a:lnTo>
                    <a:pt x="34432" y="45301"/>
                  </a:lnTo>
                  <a:lnTo>
                    <a:pt x="35649" y="41387"/>
                  </a:lnTo>
                  <a:lnTo>
                    <a:pt x="36912" y="45301"/>
                  </a:lnTo>
                  <a:lnTo>
                    <a:pt x="35649" y="49049"/>
                  </a:lnTo>
                  <a:close/>
                  <a:moveTo>
                    <a:pt x="38502" y="49049"/>
                  </a:moveTo>
                  <a:lnTo>
                    <a:pt x="37333" y="45301"/>
                  </a:lnTo>
                  <a:lnTo>
                    <a:pt x="38502" y="41387"/>
                  </a:lnTo>
                  <a:lnTo>
                    <a:pt x="39766" y="45301"/>
                  </a:lnTo>
                  <a:lnTo>
                    <a:pt x="38502" y="49049"/>
                  </a:lnTo>
                  <a:close/>
                  <a:moveTo>
                    <a:pt x="41403" y="49049"/>
                  </a:moveTo>
                  <a:lnTo>
                    <a:pt x="40187" y="45301"/>
                  </a:lnTo>
                  <a:lnTo>
                    <a:pt x="41403" y="41387"/>
                  </a:lnTo>
                  <a:lnTo>
                    <a:pt x="42666" y="45301"/>
                  </a:lnTo>
                  <a:lnTo>
                    <a:pt x="41403" y="49049"/>
                  </a:lnTo>
                  <a:close/>
                  <a:moveTo>
                    <a:pt x="44257" y="49049"/>
                  </a:moveTo>
                  <a:lnTo>
                    <a:pt x="43087" y="45301"/>
                  </a:lnTo>
                  <a:lnTo>
                    <a:pt x="44257" y="41387"/>
                  </a:lnTo>
                  <a:lnTo>
                    <a:pt x="45520" y="45301"/>
                  </a:lnTo>
                  <a:lnTo>
                    <a:pt x="44257" y="49049"/>
                  </a:lnTo>
                  <a:close/>
                  <a:moveTo>
                    <a:pt x="47204" y="49049"/>
                  </a:moveTo>
                  <a:lnTo>
                    <a:pt x="45941" y="45301"/>
                  </a:lnTo>
                  <a:lnTo>
                    <a:pt x="47204" y="41387"/>
                  </a:lnTo>
                  <a:lnTo>
                    <a:pt x="48421" y="45301"/>
                  </a:lnTo>
                  <a:lnTo>
                    <a:pt x="47204" y="49049"/>
                  </a:lnTo>
                  <a:close/>
                  <a:moveTo>
                    <a:pt x="50105" y="49049"/>
                  </a:moveTo>
                  <a:lnTo>
                    <a:pt x="48842" y="45301"/>
                  </a:lnTo>
                  <a:lnTo>
                    <a:pt x="50105" y="41387"/>
                  </a:lnTo>
                  <a:lnTo>
                    <a:pt x="51274" y="45301"/>
                  </a:lnTo>
                  <a:lnTo>
                    <a:pt x="50105" y="49049"/>
                  </a:lnTo>
                  <a:close/>
                  <a:moveTo>
                    <a:pt x="52959" y="49049"/>
                  </a:moveTo>
                  <a:lnTo>
                    <a:pt x="51695" y="45301"/>
                  </a:lnTo>
                  <a:lnTo>
                    <a:pt x="52959" y="41387"/>
                  </a:lnTo>
                  <a:lnTo>
                    <a:pt x="54175" y="45301"/>
                  </a:lnTo>
                  <a:lnTo>
                    <a:pt x="52959" y="49049"/>
                  </a:lnTo>
                  <a:close/>
                  <a:moveTo>
                    <a:pt x="55859" y="49049"/>
                  </a:moveTo>
                  <a:lnTo>
                    <a:pt x="54596" y="45301"/>
                  </a:lnTo>
                  <a:lnTo>
                    <a:pt x="55859" y="41387"/>
                  </a:lnTo>
                  <a:lnTo>
                    <a:pt x="57029" y="45301"/>
                  </a:lnTo>
                  <a:lnTo>
                    <a:pt x="55859" y="49049"/>
                  </a:lnTo>
                  <a:close/>
                  <a:moveTo>
                    <a:pt x="58713" y="49049"/>
                  </a:moveTo>
                  <a:lnTo>
                    <a:pt x="57450" y="45301"/>
                  </a:lnTo>
                  <a:lnTo>
                    <a:pt x="58713" y="41387"/>
                  </a:lnTo>
                  <a:lnTo>
                    <a:pt x="59929" y="45301"/>
                  </a:lnTo>
                  <a:lnTo>
                    <a:pt x="58713" y="49049"/>
                  </a:lnTo>
                  <a:close/>
                  <a:moveTo>
                    <a:pt x="61614" y="49049"/>
                  </a:moveTo>
                  <a:lnTo>
                    <a:pt x="60350" y="45301"/>
                  </a:lnTo>
                  <a:lnTo>
                    <a:pt x="61614" y="41387"/>
                  </a:lnTo>
                  <a:lnTo>
                    <a:pt x="62783" y="45301"/>
                  </a:lnTo>
                  <a:lnTo>
                    <a:pt x="61614" y="49049"/>
                  </a:lnTo>
                  <a:close/>
                  <a:moveTo>
                    <a:pt x="64467" y="49049"/>
                  </a:moveTo>
                  <a:lnTo>
                    <a:pt x="63298" y="45301"/>
                  </a:lnTo>
                  <a:lnTo>
                    <a:pt x="64467" y="41387"/>
                  </a:lnTo>
                  <a:lnTo>
                    <a:pt x="65730" y="45301"/>
                  </a:lnTo>
                  <a:lnTo>
                    <a:pt x="64467" y="49049"/>
                  </a:lnTo>
                  <a:close/>
                  <a:moveTo>
                    <a:pt x="67368" y="49049"/>
                  </a:moveTo>
                  <a:lnTo>
                    <a:pt x="66152" y="45301"/>
                  </a:lnTo>
                  <a:lnTo>
                    <a:pt x="67368" y="41387"/>
                  </a:lnTo>
                  <a:lnTo>
                    <a:pt x="68631" y="45301"/>
                  </a:lnTo>
                  <a:lnTo>
                    <a:pt x="67368" y="49049"/>
                  </a:lnTo>
                  <a:close/>
                  <a:moveTo>
                    <a:pt x="70222" y="49049"/>
                  </a:moveTo>
                  <a:lnTo>
                    <a:pt x="69052" y="45301"/>
                  </a:lnTo>
                  <a:lnTo>
                    <a:pt x="70222" y="41387"/>
                  </a:lnTo>
                  <a:lnTo>
                    <a:pt x="71485" y="45301"/>
                  </a:lnTo>
                  <a:lnTo>
                    <a:pt x="70222" y="49049"/>
                  </a:lnTo>
                  <a:close/>
                  <a:moveTo>
                    <a:pt x="73122" y="49049"/>
                  </a:moveTo>
                  <a:lnTo>
                    <a:pt x="71906" y="45301"/>
                  </a:lnTo>
                  <a:lnTo>
                    <a:pt x="73122" y="41387"/>
                  </a:lnTo>
                  <a:lnTo>
                    <a:pt x="74385" y="45301"/>
                  </a:lnTo>
                  <a:lnTo>
                    <a:pt x="73122" y="49049"/>
                  </a:lnTo>
                  <a:close/>
                  <a:moveTo>
                    <a:pt x="75976" y="49049"/>
                  </a:moveTo>
                  <a:lnTo>
                    <a:pt x="74807" y="45301"/>
                  </a:lnTo>
                  <a:lnTo>
                    <a:pt x="75976" y="41387"/>
                  </a:lnTo>
                  <a:lnTo>
                    <a:pt x="77239" y="45301"/>
                  </a:lnTo>
                  <a:lnTo>
                    <a:pt x="75976" y="49049"/>
                  </a:lnTo>
                  <a:close/>
                  <a:moveTo>
                    <a:pt x="78877" y="49049"/>
                  </a:moveTo>
                  <a:lnTo>
                    <a:pt x="77660" y="45301"/>
                  </a:lnTo>
                  <a:lnTo>
                    <a:pt x="78877" y="41387"/>
                  </a:lnTo>
                  <a:lnTo>
                    <a:pt x="80140" y="45301"/>
                  </a:lnTo>
                  <a:lnTo>
                    <a:pt x="78877" y="49049"/>
                  </a:lnTo>
                  <a:close/>
                  <a:moveTo>
                    <a:pt x="81824" y="49049"/>
                  </a:moveTo>
                  <a:lnTo>
                    <a:pt x="80561" y="45301"/>
                  </a:lnTo>
                  <a:lnTo>
                    <a:pt x="81824" y="41387"/>
                  </a:lnTo>
                  <a:lnTo>
                    <a:pt x="82994" y="45301"/>
                  </a:lnTo>
                  <a:lnTo>
                    <a:pt x="81824" y="49049"/>
                  </a:lnTo>
                  <a:close/>
                  <a:moveTo>
                    <a:pt x="84678" y="49049"/>
                  </a:moveTo>
                  <a:lnTo>
                    <a:pt x="83415" y="45301"/>
                  </a:lnTo>
                  <a:lnTo>
                    <a:pt x="84678" y="41387"/>
                  </a:lnTo>
                  <a:lnTo>
                    <a:pt x="85894" y="45301"/>
                  </a:lnTo>
                  <a:lnTo>
                    <a:pt x="84678" y="49049"/>
                  </a:lnTo>
                  <a:close/>
                  <a:moveTo>
                    <a:pt x="87578" y="49049"/>
                  </a:moveTo>
                  <a:lnTo>
                    <a:pt x="86315" y="45301"/>
                  </a:lnTo>
                  <a:lnTo>
                    <a:pt x="87578" y="41387"/>
                  </a:lnTo>
                  <a:lnTo>
                    <a:pt x="88748" y="45301"/>
                  </a:lnTo>
                  <a:lnTo>
                    <a:pt x="87578" y="49049"/>
                  </a:lnTo>
                  <a:close/>
                  <a:moveTo>
                    <a:pt x="90432" y="49049"/>
                  </a:moveTo>
                  <a:lnTo>
                    <a:pt x="89169" y="45301"/>
                  </a:lnTo>
                  <a:lnTo>
                    <a:pt x="90432" y="41387"/>
                  </a:lnTo>
                  <a:lnTo>
                    <a:pt x="91649" y="45301"/>
                  </a:lnTo>
                  <a:lnTo>
                    <a:pt x="90432" y="49049"/>
                  </a:lnTo>
                  <a:close/>
                  <a:moveTo>
                    <a:pt x="93333" y="49049"/>
                  </a:moveTo>
                  <a:lnTo>
                    <a:pt x="92070" y="45301"/>
                  </a:lnTo>
                  <a:lnTo>
                    <a:pt x="93333" y="41387"/>
                  </a:lnTo>
                  <a:lnTo>
                    <a:pt x="94502" y="45301"/>
                  </a:lnTo>
                  <a:lnTo>
                    <a:pt x="93333" y="49049"/>
                  </a:lnTo>
                  <a:close/>
                  <a:moveTo>
                    <a:pt x="96187" y="49049"/>
                  </a:moveTo>
                  <a:lnTo>
                    <a:pt x="94923" y="45301"/>
                  </a:lnTo>
                  <a:lnTo>
                    <a:pt x="96187" y="41387"/>
                  </a:lnTo>
                  <a:lnTo>
                    <a:pt x="97403" y="45301"/>
                  </a:lnTo>
                  <a:lnTo>
                    <a:pt x="96187" y="49049"/>
                  </a:lnTo>
                  <a:close/>
                  <a:moveTo>
                    <a:pt x="99087" y="49049"/>
                  </a:moveTo>
                  <a:lnTo>
                    <a:pt x="97871" y="45301"/>
                  </a:lnTo>
                  <a:lnTo>
                    <a:pt x="99087" y="41387"/>
                  </a:lnTo>
                  <a:lnTo>
                    <a:pt x="100350" y="45301"/>
                  </a:lnTo>
                  <a:lnTo>
                    <a:pt x="99087" y="49049"/>
                  </a:lnTo>
                  <a:close/>
                  <a:moveTo>
                    <a:pt x="101941" y="49049"/>
                  </a:moveTo>
                  <a:lnTo>
                    <a:pt x="100771" y="45301"/>
                  </a:lnTo>
                  <a:lnTo>
                    <a:pt x="101941" y="41387"/>
                  </a:lnTo>
                  <a:lnTo>
                    <a:pt x="103204" y="45301"/>
                  </a:lnTo>
                  <a:lnTo>
                    <a:pt x="101941" y="49049"/>
                  </a:lnTo>
                  <a:close/>
                  <a:moveTo>
                    <a:pt x="104842" y="49049"/>
                  </a:moveTo>
                  <a:lnTo>
                    <a:pt x="103625" y="45301"/>
                  </a:lnTo>
                  <a:lnTo>
                    <a:pt x="104842" y="41387"/>
                  </a:lnTo>
                  <a:lnTo>
                    <a:pt x="106105" y="45301"/>
                  </a:lnTo>
                  <a:lnTo>
                    <a:pt x="104842" y="49049"/>
                  </a:lnTo>
                  <a:close/>
                  <a:moveTo>
                    <a:pt x="107695" y="49049"/>
                  </a:moveTo>
                  <a:lnTo>
                    <a:pt x="106526" y="45301"/>
                  </a:lnTo>
                  <a:lnTo>
                    <a:pt x="107695" y="41387"/>
                  </a:lnTo>
                  <a:lnTo>
                    <a:pt x="108959" y="45301"/>
                  </a:lnTo>
                  <a:lnTo>
                    <a:pt x="107695" y="49049"/>
                  </a:lnTo>
                  <a:close/>
                  <a:moveTo>
                    <a:pt x="110596" y="49049"/>
                  </a:moveTo>
                  <a:lnTo>
                    <a:pt x="109380" y="45301"/>
                  </a:lnTo>
                  <a:lnTo>
                    <a:pt x="110596" y="41387"/>
                  </a:lnTo>
                  <a:lnTo>
                    <a:pt x="111859" y="45301"/>
                  </a:lnTo>
                  <a:lnTo>
                    <a:pt x="110596" y="49049"/>
                  </a:lnTo>
                  <a:close/>
                  <a:moveTo>
                    <a:pt x="113450" y="49049"/>
                  </a:moveTo>
                  <a:lnTo>
                    <a:pt x="112280" y="45301"/>
                  </a:lnTo>
                  <a:lnTo>
                    <a:pt x="113450" y="41387"/>
                  </a:lnTo>
                  <a:lnTo>
                    <a:pt x="114713" y="45301"/>
                  </a:lnTo>
                  <a:lnTo>
                    <a:pt x="113450" y="49049"/>
                  </a:lnTo>
                  <a:close/>
                  <a:moveTo>
                    <a:pt x="116397" y="49049"/>
                  </a:moveTo>
                  <a:lnTo>
                    <a:pt x="115134" y="45301"/>
                  </a:lnTo>
                  <a:lnTo>
                    <a:pt x="116397" y="41387"/>
                  </a:lnTo>
                  <a:lnTo>
                    <a:pt x="117614" y="45301"/>
                  </a:lnTo>
                  <a:lnTo>
                    <a:pt x="116397" y="49049"/>
                  </a:lnTo>
                  <a:close/>
                  <a:moveTo>
                    <a:pt x="2526" y="44635"/>
                  </a:moveTo>
                  <a:lnTo>
                    <a:pt x="1263" y="40804"/>
                  </a:lnTo>
                  <a:lnTo>
                    <a:pt x="2526" y="37057"/>
                  </a:lnTo>
                  <a:lnTo>
                    <a:pt x="3742" y="40804"/>
                  </a:lnTo>
                  <a:lnTo>
                    <a:pt x="2526" y="44635"/>
                  </a:lnTo>
                  <a:close/>
                  <a:moveTo>
                    <a:pt x="5426" y="44635"/>
                  </a:moveTo>
                  <a:lnTo>
                    <a:pt x="4163" y="40804"/>
                  </a:lnTo>
                  <a:lnTo>
                    <a:pt x="5426" y="37057"/>
                  </a:lnTo>
                  <a:lnTo>
                    <a:pt x="6596" y="40804"/>
                  </a:lnTo>
                  <a:lnTo>
                    <a:pt x="5426" y="44635"/>
                  </a:lnTo>
                  <a:close/>
                  <a:moveTo>
                    <a:pt x="8280" y="44635"/>
                  </a:moveTo>
                  <a:lnTo>
                    <a:pt x="7017" y="40804"/>
                  </a:lnTo>
                  <a:lnTo>
                    <a:pt x="8280" y="37057"/>
                  </a:lnTo>
                  <a:lnTo>
                    <a:pt x="9450" y="40804"/>
                  </a:lnTo>
                  <a:lnTo>
                    <a:pt x="8280" y="44635"/>
                  </a:lnTo>
                  <a:close/>
                  <a:moveTo>
                    <a:pt x="11134" y="44635"/>
                  </a:moveTo>
                  <a:lnTo>
                    <a:pt x="9964" y="40804"/>
                  </a:lnTo>
                  <a:lnTo>
                    <a:pt x="11134" y="37057"/>
                  </a:lnTo>
                  <a:lnTo>
                    <a:pt x="12397" y="40804"/>
                  </a:lnTo>
                  <a:lnTo>
                    <a:pt x="11134" y="44635"/>
                  </a:lnTo>
                  <a:close/>
                  <a:moveTo>
                    <a:pt x="14035" y="44635"/>
                  </a:moveTo>
                  <a:lnTo>
                    <a:pt x="12818" y="40804"/>
                  </a:lnTo>
                  <a:lnTo>
                    <a:pt x="14035" y="37057"/>
                  </a:lnTo>
                  <a:lnTo>
                    <a:pt x="15298" y="40804"/>
                  </a:lnTo>
                  <a:lnTo>
                    <a:pt x="14035" y="44635"/>
                  </a:lnTo>
                  <a:close/>
                  <a:moveTo>
                    <a:pt x="16888" y="44635"/>
                  </a:moveTo>
                  <a:lnTo>
                    <a:pt x="15719" y="40804"/>
                  </a:lnTo>
                  <a:lnTo>
                    <a:pt x="16888" y="37057"/>
                  </a:lnTo>
                  <a:lnTo>
                    <a:pt x="18152" y="40804"/>
                  </a:lnTo>
                  <a:lnTo>
                    <a:pt x="16888" y="44635"/>
                  </a:lnTo>
                  <a:close/>
                  <a:moveTo>
                    <a:pt x="19789" y="44635"/>
                  </a:moveTo>
                  <a:lnTo>
                    <a:pt x="18573" y="40804"/>
                  </a:lnTo>
                  <a:lnTo>
                    <a:pt x="19789" y="37057"/>
                  </a:lnTo>
                  <a:lnTo>
                    <a:pt x="21052" y="40804"/>
                  </a:lnTo>
                  <a:lnTo>
                    <a:pt x="19789" y="44635"/>
                  </a:lnTo>
                  <a:close/>
                  <a:moveTo>
                    <a:pt x="22643" y="44635"/>
                  </a:moveTo>
                  <a:lnTo>
                    <a:pt x="21473" y="40804"/>
                  </a:lnTo>
                  <a:lnTo>
                    <a:pt x="22643" y="37057"/>
                  </a:lnTo>
                  <a:lnTo>
                    <a:pt x="23906" y="40804"/>
                  </a:lnTo>
                  <a:lnTo>
                    <a:pt x="22643" y="44635"/>
                  </a:lnTo>
                  <a:close/>
                  <a:moveTo>
                    <a:pt x="25543" y="44635"/>
                  </a:moveTo>
                  <a:lnTo>
                    <a:pt x="24327" y="40804"/>
                  </a:lnTo>
                  <a:lnTo>
                    <a:pt x="25543" y="37057"/>
                  </a:lnTo>
                  <a:lnTo>
                    <a:pt x="26807" y="40804"/>
                  </a:lnTo>
                  <a:lnTo>
                    <a:pt x="25543" y="44635"/>
                  </a:lnTo>
                  <a:close/>
                  <a:moveTo>
                    <a:pt x="28491" y="44635"/>
                  </a:moveTo>
                  <a:lnTo>
                    <a:pt x="27228" y="40804"/>
                  </a:lnTo>
                  <a:lnTo>
                    <a:pt x="28491" y="37057"/>
                  </a:lnTo>
                  <a:lnTo>
                    <a:pt x="29660" y="40804"/>
                  </a:lnTo>
                  <a:lnTo>
                    <a:pt x="28491" y="44635"/>
                  </a:lnTo>
                  <a:close/>
                  <a:moveTo>
                    <a:pt x="31345" y="44635"/>
                  </a:moveTo>
                  <a:lnTo>
                    <a:pt x="30081" y="40804"/>
                  </a:lnTo>
                  <a:lnTo>
                    <a:pt x="31345" y="37057"/>
                  </a:lnTo>
                  <a:lnTo>
                    <a:pt x="32561" y="40804"/>
                  </a:lnTo>
                  <a:lnTo>
                    <a:pt x="31345" y="44635"/>
                  </a:lnTo>
                  <a:close/>
                  <a:moveTo>
                    <a:pt x="34245" y="44635"/>
                  </a:moveTo>
                  <a:lnTo>
                    <a:pt x="32982" y="40804"/>
                  </a:lnTo>
                  <a:lnTo>
                    <a:pt x="34245" y="37057"/>
                  </a:lnTo>
                  <a:lnTo>
                    <a:pt x="35415" y="40804"/>
                  </a:lnTo>
                  <a:lnTo>
                    <a:pt x="34245" y="44635"/>
                  </a:lnTo>
                  <a:close/>
                  <a:moveTo>
                    <a:pt x="37099" y="44635"/>
                  </a:moveTo>
                  <a:lnTo>
                    <a:pt x="35836" y="40804"/>
                  </a:lnTo>
                  <a:lnTo>
                    <a:pt x="37099" y="37057"/>
                  </a:lnTo>
                  <a:lnTo>
                    <a:pt x="38315" y="40804"/>
                  </a:lnTo>
                  <a:lnTo>
                    <a:pt x="37099" y="44635"/>
                  </a:lnTo>
                  <a:close/>
                  <a:moveTo>
                    <a:pt x="40000" y="44635"/>
                  </a:moveTo>
                  <a:lnTo>
                    <a:pt x="38736" y="40804"/>
                  </a:lnTo>
                  <a:lnTo>
                    <a:pt x="40000" y="37057"/>
                  </a:lnTo>
                  <a:lnTo>
                    <a:pt x="41169" y="40804"/>
                  </a:lnTo>
                  <a:lnTo>
                    <a:pt x="40000" y="44635"/>
                  </a:lnTo>
                  <a:close/>
                  <a:moveTo>
                    <a:pt x="42853" y="44635"/>
                  </a:moveTo>
                  <a:lnTo>
                    <a:pt x="41590" y="40804"/>
                  </a:lnTo>
                  <a:lnTo>
                    <a:pt x="42853" y="37057"/>
                  </a:lnTo>
                  <a:lnTo>
                    <a:pt x="44070" y="40804"/>
                  </a:lnTo>
                  <a:lnTo>
                    <a:pt x="42853" y="44635"/>
                  </a:lnTo>
                  <a:close/>
                  <a:moveTo>
                    <a:pt x="45754" y="44635"/>
                  </a:moveTo>
                  <a:lnTo>
                    <a:pt x="44538" y="40804"/>
                  </a:lnTo>
                  <a:lnTo>
                    <a:pt x="45754" y="37057"/>
                  </a:lnTo>
                  <a:lnTo>
                    <a:pt x="47017" y="40804"/>
                  </a:lnTo>
                  <a:lnTo>
                    <a:pt x="45754" y="44635"/>
                  </a:lnTo>
                  <a:close/>
                  <a:moveTo>
                    <a:pt x="48608" y="44635"/>
                  </a:moveTo>
                  <a:lnTo>
                    <a:pt x="47438" y="40804"/>
                  </a:lnTo>
                  <a:lnTo>
                    <a:pt x="48608" y="37057"/>
                  </a:lnTo>
                  <a:lnTo>
                    <a:pt x="49871" y="40804"/>
                  </a:lnTo>
                  <a:lnTo>
                    <a:pt x="48608" y="44635"/>
                  </a:lnTo>
                  <a:close/>
                  <a:moveTo>
                    <a:pt x="51508" y="44635"/>
                  </a:moveTo>
                  <a:lnTo>
                    <a:pt x="50292" y="40804"/>
                  </a:lnTo>
                  <a:lnTo>
                    <a:pt x="51508" y="37057"/>
                  </a:lnTo>
                  <a:lnTo>
                    <a:pt x="52771" y="40804"/>
                  </a:lnTo>
                  <a:lnTo>
                    <a:pt x="51508" y="44635"/>
                  </a:lnTo>
                  <a:close/>
                  <a:moveTo>
                    <a:pt x="54362" y="44635"/>
                  </a:moveTo>
                  <a:lnTo>
                    <a:pt x="53192" y="40804"/>
                  </a:lnTo>
                  <a:lnTo>
                    <a:pt x="54362" y="37057"/>
                  </a:lnTo>
                  <a:lnTo>
                    <a:pt x="55625" y="40804"/>
                  </a:lnTo>
                  <a:lnTo>
                    <a:pt x="54362" y="44635"/>
                  </a:lnTo>
                  <a:close/>
                  <a:moveTo>
                    <a:pt x="57263" y="44635"/>
                  </a:moveTo>
                  <a:lnTo>
                    <a:pt x="56046" y="40804"/>
                  </a:lnTo>
                  <a:lnTo>
                    <a:pt x="57263" y="37057"/>
                  </a:lnTo>
                  <a:lnTo>
                    <a:pt x="58526" y="40804"/>
                  </a:lnTo>
                  <a:lnTo>
                    <a:pt x="57263" y="44635"/>
                  </a:lnTo>
                  <a:close/>
                  <a:moveTo>
                    <a:pt x="60116" y="44635"/>
                  </a:moveTo>
                  <a:lnTo>
                    <a:pt x="58947" y="40804"/>
                  </a:lnTo>
                  <a:lnTo>
                    <a:pt x="60116" y="37057"/>
                  </a:lnTo>
                  <a:lnTo>
                    <a:pt x="61380" y="40804"/>
                  </a:lnTo>
                  <a:lnTo>
                    <a:pt x="60116" y="44635"/>
                  </a:lnTo>
                  <a:close/>
                  <a:moveTo>
                    <a:pt x="63064" y="44635"/>
                  </a:moveTo>
                  <a:lnTo>
                    <a:pt x="61801" y="40804"/>
                  </a:lnTo>
                  <a:lnTo>
                    <a:pt x="63064" y="37057"/>
                  </a:lnTo>
                  <a:lnTo>
                    <a:pt x="64280" y="40804"/>
                  </a:lnTo>
                  <a:lnTo>
                    <a:pt x="63064" y="44635"/>
                  </a:lnTo>
                  <a:close/>
                  <a:moveTo>
                    <a:pt x="65964" y="44635"/>
                  </a:moveTo>
                  <a:lnTo>
                    <a:pt x="64701" y="40804"/>
                  </a:lnTo>
                  <a:lnTo>
                    <a:pt x="65964" y="37057"/>
                  </a:lnTo>
                  <a:lnTo>
                    <a:pt x="67134" y="40804"/>
                  </a:lnTo>
                  <a:lnTo>
                    <a:pt x="65964" y="44635"/>
                  </a:lnTo>
                  <a:close/>
                  <a:moveTo>
                    <a:pt x="68818" y="44635"/>
                  </a:moveTo>
                  <a:lnTo>
                    <a:pt x="67555" y="40804"/>
                  </a:lnTo>
                  <a:lnTo>
                    <a:pt x="68818" y="37057"/>
                  </a:lnTo>
                  <a:lnTo>
                    <a:pt x="70035" y="40804"/>
                  </a:lnTo>
                  <a:lnTo>
                    <a:pt x="68818" y="44635"/>
                  </a:lnTo>
                  <a:close/>
                  <a:moveTo>
                    <a:pt x="71719" y="44635"/>
                  </a:moveTo>
                  <a:lnTo>
                    <a:pt x="70456" y="40804"/>
                  </a:lnTo>
                  <a:lnTo>
                    <a:pt x="71719" y="37057"/>
                  </a:lnTo>
                  <a:lnTo>
                    <a:pt x="72888" y="40804"/>
                  </a:lnTo>
                  <a:lnTo>
                    <a:pt x="71719" y="44635"/>
                  </a:lnTo>
                  <a:close/>
                  <a:moveTo>
                    <a:pt x="74573" y="44635"/>
                  </a:moveTo>
                  <a:lnTo>
                    <a:pt x="73309" y="40804"/>
                  </a:lnTo>
                  <a:lnTo>
                    <a:pt x="74573" y="37057"/>
                  </a:lnTo>
                  <a:lnTo>
                    <a:pt x="75789" y="40804"/>
                  </a:lnTo>
                  <a:lnTo>
                    <a:pt x="74573" y="44635"/>
                  </a:lnTo>
                  <a:close/>
                  <a:moveTo>
                    <a:pt x="77473" y="44635"/>
                  </a:moveTo>
                  <a:lnTo>
                    <a:pt x="76210" y="40804"/>
                  </a:lnTo>
                  <a:lnTo>
                    <a:pt x="77473" y="37057"/>
                  </a:lnTo>
                  <a:lnTo>
                    <a:pt x="78643" y="40804"/>
                  </a:lnTo>
                  <a:lnTo>
                    <a:pt x="77473" y="44635"/>
                  </a:lnTo>
                  <a:close/>
                  <a:moveTo>
                    <a:pt x="80327" y="44635"/>
                  </a:moveTo>
                  <a:lnTo>
                    <a:pt x="79157" y="40804"/>
                  </a:lnTo>
                  <a:lnTo>
                    <a:pt x="80327" y="37057"/>
                  </a:lnTo>
                  <a:lnTo>
                    <a:pt x="81590" y="40804"/>
                  </a:lnTo>
                  <a:lnTo>
                    <a:pt x="80327" y="44635"/>
                  </a:lnTo>
                  <a:close/>
                  <a:moveTo>
                    <a:pt x="83228" y="44635"/>
                  </a:moveTo>
                  <a:lnTo>
                    <a:pt x="82011" y="40804"/>
                  </a:lnTo>
                  <a:lnTo>
                    <a:pt x="83228" y="37057"/>
                  </a:lnTo>
                  <a:lnTo>
                    <a:pt x="84491" y="40804"/>
                  </a:lnTo>
                  <a:lnTo>
                    <a:pt x="83228" y="44635"/>
                  </a:lnTo>
                  <a:close/>
                  <a:moveTo>
                    <a:pt x="86081" y="44635"/>
                  </a:moveTo>
                  <a:lnTo>
                    <a:pt x="84912" y="40804"/>
                  </a:lnTo>
                  <a:lnTo>
                    <a:pt x="86081" y="37057"/>
                  </a:lnTo>
                  <a:lnTo>
                    <a:pt x="87345" y="40804"/>
                  </a:lnTo>
                  <a:lnTo>
                    <a:pt x="86081" y="44635"/>
                  </a:lnTo>
                  <a:close/>
                  <a:moveTo>
                    <a:pt x="88982" y="44635"/>
                  </a:moveTo>
                  <a:lnTo>
                    <a:pt x="87766" y="40804"/>
                  </a:lnTo>
                  <a:lnTo>
                    <a:pt x="88982" y="37057"/>
                  </a:lnTo>
                  <a:lnTo>
                    <a:pt x="90245" y="40804"/>
                  </a:lnTo>
                  <a:lnTo>
                    <a:pt x="88982" y="44635"/>
                  </a:lnTo>
                  <a:close/>
                  <a:moveTo>
                    <a:pt x="91836" y="44635"/>
                  </a:moveTo>
                  <a:lnTo>
                    <a:pt x="90666" y="40804"/>
                  </a:lnTo>
                  <a:lnTo>
                    <a:pt x="91836" y="37057"/>
                  </a:lnTo>
                  <a:lnTo>
                    <a:pt x="93099" y="40804"/>
                  </a:lnTo>
                  <a:lnTo>
                    <a:pt x="91836" y="44635"/>
                  </a:lnTo>
                  <a:close/>
                  <a:moveTo>
                    <a:pt x="94736" y="44635"/>
                  </a:moveTo>
                  <a:lnTo>
                    <a:pt x="93520" y="40804"/>
                  </a:lnTo>
                  <a:lnTo>
                    <a:pt x="94736" y="37057"/>
                  </a:lnTo>
                  <a:lnTo>
                    <a:pt x="96000" y="40804"/>
                  </a:lnTo>
                  <a:lnTo>
                    <a:pt x="94736" y="44635"/>
                  </a:lnTo>
                  <a:close/>
                  <a:moveTo>
                    <a:pt x="97684" y="44635"/>
                  </a:moveTo>
                  <a:lnTo>
                    <a:pt x="96421" y="40804"/>
                  </a:lnTo>
                  <a:lnTo>
                    <a:pt x="97684" y="37057"/>
                  </a:lnTo>
                  <a:lnTo>
                    <a:pt x="98853" y="40804"/>
                  </a:lnTo>
                  <a:lnTo>
                    <a:pt x="97684" y="44635"/>
                  </a:lnTo>
                  <a:close/>
                  <a:moveTo>
                    <a:pt x="100538" y="44635"/>
                  </a:moveTo>
                  <a:lnTo>
                    <a:pt x="99274" y="40804"/>
                  </a:lnTo>
                  <a:lnTo>
                    <a:pt x="100538" y="37057"/>
                  </a:lnTo>
                  <a:lnTo>
                    <a:pt x="101754" y="40804"/>
                  </a:lnTo>
                  <a:lnTo>
                    <a:pt x="100538" y="44635"/>
                  </a:lnTo>
                  <a:close/>
                  <a:moveTo>
                    <a:pt x="103438" y="44635"/>
                  </a:moveTo>
                  <a:lnTo>
                    <a:pt x="102175" y="40804"/>
                  </a:lnTo>
                  <a:lnTo>
                    <a:pt x="103438" y="37057"/>
                  </a:lnTo>
                  <a:lnTo>
                    <a:pt x="104608" y="40804"/>
                  </a:lnTo>
                  <a:lnTo>
                    <a:pt x="103438" y="44635"/>
                  </a:lnTo>
                  <a:close/>
                  <a:moveTo>
                    <a:pt x="106292" y="44635"/>
                  </a:moveTo>
                  <a:lnTo>
                    <a:pt x="105029" y="40804"/>
                  </a:lnTo>
                  <a:lnTo>
                    <a:pt x="106292" y="37057"/>
                  </a:lnTo>
                  <a:lnTo>
                    <a:pt x="107508" y="40804"/>
                  </a:lnTo>
                  <a:lnTo>
                    <a:pt x="106292" y="44635"/>
                  </a:lnTo>
                  <a:close/>
                  <a:moveTo>
                    <a:pt x="109192" y="44635"/>
                  </a:moveTo>
                  <a:lnTo>
                    <a:pt x="107929" y="40804"/>
                  </a:lnTo>
                  <a:lnTo>
                    <a:pt x="109192" y="37057"/>
                  </a:lnTo>
                  <a:lnTo>
                    <a:pt x="110362" y="40804"/>
                  </a:lnTo>
                  <a:lnTo>
                    <a:pt x="109192" y="44635"/>
                  </a:lnTo>
                  <a:close/>
                  <a:moveTo>
                    <a:pt x="112046" y="44635"/>
                  </a:moveTo>
                  <a:lnTo>
                    <a:pt x="110783" y="40804"/>
                  </a:lnTo>
                  <a:lnTo>
                    <a:pt x="112046" y="37057"/>
                  </a:lnTo>
                  <a:lnTo>
                    <a:pt x="113263" y="40804"/>
                  </a:lnTo>
                  <a:lnTo>
                    <a:pt x="112046" y="44635"/>
                  </a:lnTo>
                  <a:close/>
                  <a:moveTo>
                    <a:pt x="114947" y="44635"/>
                  </a:moveTo>
                  <a:lnTo>
                    <a:pt x="113730" y="40804"/>
                  </a:lnTo>
                  <a:lnTo>
                    <a:pt x="114947" y="37057"/>
                  </a:lnTo>
                  <a:lnTo>
                    <a:pt x="116210" y="40804"/>
                  </a:lnTo>
                  <a:lnTo>
                    <a:pt x="114947" y="44635"/>
                  </a:lnTo>
                  <a:close/>
                  <a:moveTo>
                    <a:pt x="117801" y="44635"/>
                  </a:moveTo>
                  <a:lnTo>
                    <a:pt x="116631" y="40804"/>
                  </a:lnTo>
                  <a:lnTo>
                    <a:pt x="117801" y="37057"/>
                  </a:lnTo>
                  <a:lnTo>
                    <a:pt x="119064" y="40804"/>
                  </a:lnTo>
                  <a:lnTo>
                    <a:pt x="117801" y="44635"/>
                  </a:lnTo>
                  <a:close/>
                  <a:moveTo>
                    <a:pt x="3929" y="40222"/>
                  </a:moveTo>
                  <a:lnTo>
                    <a:pt x="2760" y="36474"/>
                  </a:lnTo>
                  <a:lnTo>
                    <a:pt x="3929" y="32560"/>
                  </a:lnTo>
                  <a:lnTo>
                    <a:pt x="5192" y="36474"/>
                  </a:lnTo>
                  <a:lnTo>
                    <a:pt x="3929" y="40222"/>
                  </a:lnTo>
                  <a:close/>
                  <a:moveTo>
                    <a:pt x="6830" y="40222"/>
                  </a:moveTo>
                  <a:lnTo>
                    <a:pt x="5614" y="36474"/>
                  </a:lnTo>
                  <a:lnTo>
                    <a:pt x="6830" y="32560"/>
                  </a:lnTo>
                  <a:lnTo>
                    <a:pt x="8046" y="36474"/>
                  </a:lnTo>
                  <a:lnTo>
                    <a:pt x="6830" y="40222"/>
                  </a:lnTo>
                  <a:close/>
                  <a:moveTo>
                    <a:pt x="9684" y="40222"/>
                  </a:moveTo>
                  <a:lnTo>
                    <a:pt x="8467" y="36474"/>
                  </a:lnTo>
                  <a:lnTo>
                    <a:pt x="9684" y="32560"/>
                  </a:lnTo>
                  <a:lnTo>
                    <a:pt x="10947" y="36474"/>
                  </a:lnTo>
                  <a:lnTo>
                    <a:pt x="9684" y="40222"/>
                  </a:lnTo>
                  <a:close/>
                  <a:moveTo>
                    <a:pt x="12631" y="40222"/>
                  </a:moveTo>
                  <a:lnTo>
                    <a:pt x="11368" y="36474"/>
                  </a:lnTo>
                  <a:lnTo>
                    <a:pt x="12631" y="32560"/>
                  </a:lnTo>
                  <a:lnTo>
                    <a:pt x="13801" y="36474"/>
                  </a:lnTo>
                  <a:lnTo>
                    <a:pt x="12631" y="40222"/>
                  </a:lnTo>
                  <a:close/>
                  <a:moveTo>
                    <a:pt x="15485" y="40222"/>
                  </a:moveTo>
                  <a:lnTo>
                    <a:pt x="14222" y="36474"/>
                  </a:lnTo>
                  <a:lnTo>
                    <a:pt x="15485" y="32560"/>
                  </a:lnTo>
                  <a:lnTo>
                    <a:pt x="16701" y="36474"/>
                  </a:lnTo>
                  <a:lnTo>
                    <a:pt x="15485" y="40222"/>
                  </a:lnTo>
                  <a:close/>
                  <a:moveTo>
                    <a:pt x="18385" y="40222"/>
                  </a:moveTo>
                  <a:lnTo>
                    <a:pt x="17122" y="36474"/>
                  </a:lnTo>
                  <a:lnTo>
                    <a:pt x="18385" y="32560"/>
                  </a:lnTo>
                  <a:lnTo>
                    <a:pt x="19555" y="36474"/>
                  </a:lnTo>
                  <a:lnTo>
                    <a:pt x="18385" y="40222"/>
                  </a:lnTo>
                  <a:close/>
                  <a:moveTo>
                    <a:pt x="21239" y="40222"/>
                  </a:moveTo>
                  <a:lnTo>
                    <a:pt x="19976" y="36474"/>
                  </a:lnTo>
                  <a:lnTo>
                    <a:pt x="21239" y="32560"/>
                  </a:lnTo>
                  <a:lnTo>
                    <a:pt x="22456" y="36474"/>
                  </a:lnTo>
                  <a:lnTo>
                    <a:pt x="21239" y="40222"/>
                  </a:lnTo>
                  <a:close/>
                  <a:moveTo>
                    <a:pt x="24140" y="40222"/>
                  </a:moveTo>
                  <a:lnTo>
                    <a:pt x="22877" y="36474"/>
                  </a:lnTo>
                  <a:lnTo>
                    <a:pt x="24140" y="32560"/>
                  </a:lnTo>
                  <a:lnTo>
                    <a:pt x="25309" y="36474"/>
                  </a:lnTo>
                  <a:lnTo>
                    <a:pt x="24140" y="40222"/>
                  </a:lnTo>
                  <a:close/>
                  <a:moveTo>
                    <a:pt x="26994" y="40222"/>
                  </a:moveTo>
                  <a:lnTo>
                    <a:pt x="25730" y="36474"/>
                  </a:lnTo>
                  <a:lnTo>
                    <a:pt x="26994" y="32560"/>
                  </a:lnTo>
                  <a:lnTo>
                    <a:pt x="28210" y="36474"/>
                  </a:lnTo>
                  <a:lnTo>
                    <a:pt x="26994" y="40222"/>
                  </a:lnTo>
                  <a:close/>
                  <a:moveTo>
                    <a:pt x="29894" y="40222"/>
                  </a:moveTo>
                  <a:lnTo>
                    <a:pt x="28678" y="36474"/>
                  </a:lnTo>
                  <a:lnTo>
                    <a:pt x="29894" y="32560"/>
                  </a:lnTo>
                  <a:lnTo>
                    <a:pt x="31157" y="36474"/>
                  </a:lnTo>
                  <a:lnTo>
                    <a:pt x="29894" y="40222"/>
                  </a:lnTo>
                  <a:close/>
                  <a:moveTo>
                    <a:pt x="32748" y="40222"/>
                  </a:moveTo>
                  <a:lnTo>
                    <a:pt x="31578" y="36474"/>
                  </a:lnTo>
                  <a:lnTo>
                    <a:pt x="32748" y="32560"/>
                  </a:lnTo>
                  <a:lnTo>
                    <a:pt x="34011" y="36474"/>
                  </a:lnTo>
                  <a:lnTo>
                    <a:pt x="32748" y="40222"/>
                  </a:lnTo>
                  <a:close/>
                  <a:moveTo>
                    <a:pt x="35649" y="40222"/>
                  </a:moveTo>
                  <a:lnTo>
                    <a:pt x="34432" y="36474"/>
                  </a:lnTo>
                  <a:lnTo>
                    <a:pt x="35649" y="32560"/>
                  </a:lnTo>
                  <a:lnTo>
                    <a:pt x="36912" y="36474"/>
                  </a:lnTo>
                  <a:lnTo>
                    <a:pt x="35649" y="40222"/>
                  </a:lnTo>
                  <a:close/>
                  <a:moveTo>
                    <a:pt x="38502" y="40222"/>
                  </a:moveTo>
                  <a:lnTo>
                    <a:pt x="37333" y="36474"/>
                  </a:lnTo>
                  <a:lnTo>
                    <a:pt x="38502" y="32560"/>
                  </a:lnTo>
                  <a:lnTo>
                    <a:pt x="39766" y="36474"/>
                  </a:lnTo>
                  <a:lnTo>
                    <a:pt x="38502" y="40222"/>
                  </a:lnTo>
                  <a:close/>
                  <a:moveTo>
                    <a:pt x="41403" y="40222"/>
                  </a:moveTo>
                  <a:lnTo>
                    <a:pt x="40187" y="36474"/>
                  </a:lnTo>
                  <a:lnTo>
                    <a:pt x="41403" y="32560"/>
                  </a:lnTo>
                  <a:lnTo>
                    <a:pt x="42666" y="36474"/>
                  </a:lnTo>
                  <a:lnTo>
                    <a:pt x="41403" y="40222"/>
                  </a:lnTo>
                  <a:close/>
                  <a:moveTo>
                    <a:pt x="44257" y="40222"/>
                  </a:moveTo>
                  <a:lnTo>
                    <a:pt x="43087" y="36474"/>
                  </a:lnTo>
                  <a:lnTo>
                    <a:pt x="44257" y="32560"/>
                  </a:lnTo>
                  <a:lnTo>
                    <a:pt x="45520" y="36474"/>
                  </a:lnTo>
                  <a:lnTo>
                    <a:pt x="44257" y="40222"/>
                  </a:lnTo>
                  <a:close/>
                  <a:moveTo>
                    <a:pt x="47204" y="40222"/>
                  </a:moveTo>
                  <a:lnTo>
                    <a:pt x="45941" y="36474"/>
                  </a:lnTo>
                  <a:lnTo>
                    <a:pt x="47204" y="32560"/>
                  </a:lnTo>
                  <a:lnTo>
                    <a:pt x="48421" y="36474"/>
                  </a:lnTo>
                  <a:lnTo>
                    <a:pt x="47204" y="40222"/>
                  </a:lnTo>
                  <a:close/>
                  <a:moveTo>
                    <a:pt x="50105" y="40222"/>
                  </a:moveTo>
                  <a:lnTo>
                    <a:pt x="48842" y="36474"/>
                  </a:lnTo>
                  <a:lnTo>
                    <a:pt x="50105" y="32560"/>
                  </a:lnTo>
                  <a:lnTo>
                    <a:pt x="51274" y="36474"/>
                  </a:lnTo>
                  <a:lnTo>
                    <a:pt x="50105" y="40222"/>
                  </a:lnTo>
                  <a:close/>
                  <a:moveTo>
                    <a:pt x="52959" y="40222"/>
                  </a:moveTo>
                  <a:lnTo>
                    <a:pt x="51695" y="36474"/>
                  </a:lnTo>
                  <a:lnTo>
                    <a:pt x="52959" y="32560"/>
                  </a:lnTo>
                  <a:lnTo>
                    <a:pt x="54175" y="36474"/>
                  </a:lnTo>
                  <a:lnTo>
                    <a:pt x="52959" y="40222"/>
                  </a:lnTo>
                  <a:close/>
                  <a:moveTo>
                    <a:pt x="55859" y="40222"/>
                  </a:moveTo>
                  <a:lnTo>
                    <a:pt x="54596" y="36474"/>
                  </a:lnTo>
                  <a:lnTo>
                    <a:pt x="55859" y="32560"/>
                  </a:lnTo>
                  <a:lnTo>
                    <a:pt x="57029" y="36474"/>
                  </a:lnTo>
                  <a:lnTo>
                    <a:pt x="55859" y="40222"/>
                  </a:lnTo>
                  <a:close/>
                  <a:moveTo>
                    <a:pt x="58713" y="40222"/>
                  </a:moveTo>
                  <a:lnTo>
                    <a:pt x="57450" y="36474"/>
                  </a:lnTo>
                  <a:lnTo>
                    <a:pt x="58713" y="32560"/>
                  </a:lnTo>
                  <a:lnTo>
                    <a:pt x="59929" y="36474"/>
                  </a:lnTo>
                  <a:lnTo>
                    <a:pt x="58713" y="40222"/>
                  </a:lnTo>
                  <a:close/>
                  <a:moveTo>
                    <a:pt x="61614" y="40222"/>
                  </a:moveTo>
                  <a:lnTo>
                    <a:pt x="60350" y="36474"/>
                  </a:lnTo>
                  <a:lnTo>
                    <a:pt x="61614" y="32560"/>
                  </a:lnTo>
                  <a:lnTo>
                    <a:pt x="62783" y="36474"/>
                  </a:lnTo>
                  <a:lnTo>
                    <a:pt x="61614" y="40222"/>
                  </a:lnTo>
                  <a:close/>
                  <a:moveTo>
                    <a:pt x="64467" y="40222"/>
                  </a:moveTo>
                  <a:lnTo>
                    <a:pt x="63298" y="36474"/>
                  </a:lnTo>
                  <a:lnTo>
                    <a:pt x="64467" y="32560"/>
                  </a:lnTo>
                  <a:lnTo>
                    <a:pt x="65730" y="36474"/>
                  </a:lnTo>
                  <a:lnTo>
                    <a:pt x="64467" y="40222"/>
                  </a:lnTo>
                  <a:close/>
                  <a:moveTo>
                    <a:pt x="67368" y="40222"/>
                  </a:moveTo>
                  <a:lnTo>
                    <a:pt x="66152" y="36474"/>
                  </a:lnTo>
                  <a:lnTo>
                    <a:pt x="67368" y="32560"/>
                  </a:lnTo>
                  <a:lnTo>
                    <a:pt x="68631" y="36474"/>
                  </a:lnTo>
                  <a:lnTo>
                    <a:pt x="67368" y="40222"/>
                  </a:lnTo>
                  <a:close/>
                  <a:moveTo>
                    <a:pt x="70222" y="40222"/>
                  </a:moveTo>
                  <a:lnTo>
                    <a:pt x="69052" y="36474"/>
                  </a:lnTo>
                  <a:lnTo>
                    <a:pt x="70222" y="32560"/>
                  </a:lnTo>
                  <a:lnTo>
                    <a:pt x="71485" y="36474"/>
                  </a:lnTo>
                  <a:lnTo>
                    <a:pt x="70222" y="40222"/>
                  </a:lnTo>
                  <a:close/>
                  <a:moveTo>
                    <a:pt x="73122" y="40222"/>
                  </a:moveTo>
                  <a:lnTo>
                    <a:pt x="71906" y="36474"/>
                  </a:lnTo>
                  <a:lnTo>
                    <a:pt x="73122" y="32560"/>
                  </a:lnTo>
                  <a:lnTo>
                    <a:pt x="74385" y="36474"/>
                  </a:lnTo>
                  <a:lnTo>
                    <a:pt x="73122" y="40222"/>
                  </a:lnTo>
                  <a:close/>
                  <a:moveTo>
                    <a:pt x="75976" y="40222"/>
                  </a:moveTo>
                  <a:lnTo>
                    <a:pt x="74807" y="36474"/>
                  </a:lnTo>
                  <a:lnTo>
                    <a:pt x="75976" y="32560"/>
                  </a:lnTo>
                  <a:lnTo>
                    <a:pt x="77239" y="36474"/>
                  </a:lnTo>
                  <a:lnTo>
                    <a:pt x="75976" y="40222"/>
                  </a:lnTo>
                  <a:close/>
                  <a:moveTo>
                    <a:pt x="78877" y="40222"/>
                  </a:moveTo>
                  <a:lnTo>
                    <a:pt x="77660" y="36474"/>
                  </a:lnTo>
                  <a:lnTo>
                    <a:pt x="78877" y="32560"/>
                  </a:lnTo>
                  <a:lnTo>
                    <a:pt x="80140" y="36474"/>
                  </a:lnTo>
                  <a:lnTo>
                    <a:pt x="78877" y="40222"/>
                  </a:lnTo>
                  <a:close/>
                  <a:moveTo>
                    <a:pt x="81824" y="40222"/>
                  </a:moveTo>
                  <a:lnTo>
                    <a:pt x="80561" y="36474"/>
                  </a:lnTo>
                  <a:lnTo>
                    <a:pt x="81824" y="32560"/>
                  </a:lnTo>
                  <a:lnTo>
                    <a:pt x="82994" y="36474"/>
                  </a:lnTo>
                  <a:lnTo>
                    <a:pt x="81824" y="40222"/>
                  </a:lnTo>
                  <a:close/>
                  <a:moveTo>
                    <a:pt x="84678" y="40222"/>
                  </a:moveTo>
                  <a:lnTo>
                    <a:pt x="83415" y="36474"/>
                  </a:lnTo>
                  <a:lnTo>
                    <a:pt x="84678" y="32560"/>
                  </a:lnTo>
                  <a:lnTo>
                    <a:pt x="85894" y="36474"/>
                  </a:lnTo>
                  <a:lnTo>
                    <a:pt x="84678" y="40222"/>
                  </a:lnTo>
                  <a:close/>
                  <a:moveTo>
                    <a:pt x="87578" y="40222"/>
                  </a:moveTo>
                  <a:lnTo>
                    <a:pt x="86315" y="36474"/>
                  </a:lnTo>
                  <a:lnTo>
                    <a:pt x="87578" y="32560"/>
                  </a:lnTo>
                  <a:lnTo>
                    <a:pt x="88748" y="36474"/>
                  </a:lnTo>
                  <a:lnTo>
                    <a:pt x="87578" y="40222"/>
                  </a:lnTo>
                  <a:close/>
                  <a:moveTo>
                    <a:pt x="90432" y="40222"/>
                  </a:moveTo>
                  <a:lnTo>
                    <a:pt x="89169" y="36474"/>
                  </a:lnTo>
                  <a:lnTo>
                    <a:pt x="90432" y="32560"/>
                  </a:lnTo>
                  <a:lnTo>
                    <a:pt x="91649" y="36474"/>
                  </a:lnTo>
                  <a:lnTo>
                    <a:pt x="90432" y="40222"/>
                  </a:lnTo>
                  <a:close/>
                  <a:moveTo>
                    <a:pt x="93333" y="40222"/>
                  </a:moveTo>
                  <a:lnTo>
                    <a:pt x="92070" y="36474"/>
                  </a:lnTo>
                  <a:lnTo>
                    <a:pt x="93333" y="32560"/>
                  </a:lnTo>
                  <a:lnTo>
                    <a:pt x="94502" y="36474"/>
                  </a:lnTo>
                  <a:lnTo>
                    <a:pt x="93333" y="40222"/>
                  </a:lnTo>
                  <a:close/>
                  <a:moveTo>
                    <a:pt x="96187" y="40222"/>
                  </a:moveTo>
                  <a:lnTo>
                    <a:pt x="94923" y="36474"/>
                  </a:lnTo>
                  <a:lnTo>
                    <a:pt x="96187" y="32560"/>
                  </a:lnTo>
                  <a:lnTo>
                    <a:pt x="97403" y="36474"/>
                  </a:lnTo>
                  <a:lnTo>
                    <a:pt x="96187" y="40222"/>
                  </a:lnTo>
                  <a:close/>
                  <a:moveTo>
                    <a:pt x="99087" y="40222"/>
                  </a:moveTo>
                  <a:lnTo>
                    <a:pt x="97871" y="36474"/>
                  </a:lnTo>
                  <a:lnTo>
                    <a:pt x="99087" y="32560"/>
                  </a:lnTo>
                  <a:lnTo>
                    <a:pt x="100350" y="36474"/>
                  </a:lnTo>
                  <a:lnTo>
                    <a:pt x="99087" y="40222"/>
                  </a:lnTo>
                  <a:close/>
                  <a:moveTo>
                    <a:pt x="101941" y="40222"/>
                  </a:moveTo>
                  <a:lnTo>
                    <a:pt x="100771" y="36474"/>
                  </a:lnTo>
                  <a:lnTo>
                    <a:pt x="101941" y="32560"/>
                  </a:lnTo>
                  <a:lnTo>
                    <a:pt x="103204" y="36474"/>
                  </a:lnTo>
                  <a:lnTo>
                    <a:pt x="101941" y="40222"/>
                  </a:lnTo>
                  <a:close/>
                  <a:moveTo>
                    <a:pt x="104842" y="40222"/>
                  </a:moveTo>
                  <a:lnTo>
                    <a:pt x="103625" y="36474"/>
                  </a:lnTo>
                  <a:lnTo>
                    <a:pt x="104842" y="32560"/>
                  </a:lnTo>
                  <a:lnTo>
                    <a:pt x="106105" y="36474"/>
                  </a:lnTo>
                  <a:lnTo>
                    <a:pt x="104842" y="40222"/>
                  </a:lnTo>
                  <a:close/>
                  <a:moveTo>
                    <a:pt x="107695" y="40222"/>
                  </a:moveTo>
                  <a:lnTo>
                    <a:pt x="106526" y="36474"/>
                  </a:lnTo>
                  <a:lnTo>
                    <a:pt x="107695" y="32560"/>
                  </a:lnTo>
                  <a:lnTo>
                    <a:pt x="108959" y="36474"/>
                  </a:lnTo>
                  <a:lnTo>
                    <a:pt x="107695" y="40222"/>
                  </a:lnTo>
                  <a:close/>
                  <a:moveTo>
                    <a:pt x="110596" y="40222"/>
                  </a:moveTo>
                  <a:lnTo>
                    <a:pt x="109380" y="36474"/>
                  </a:lnTo>
                  <a:lnTo>
                    <a:pt x="110596" y="32560"/>
                  </a:lnTo>
                  <a:lnTo>
                    <a:pt x="111859" y="36474"/>
                  </a:lnTo>
                  <a:lnTo>
                    <a:pt x="110596" y="40222"/>
                  </a:lnTo>
                  <a:close/>
                  <a:moveTo>
                    <a:pt x="113450" y="40222"/>
                  </a:moveTo>
                  <a:lnTo>
                    <a:pt x="112280" y="36474"/>
                  </a:lnTo>
                  <a:lnTo>
                    <a:pt x="113450" y="32560"/>
                  </a:lnTo>
                  <a:lnTo>
                    <a:pt x="114713" y="36474"/>
                  </a:lnTo>
                  <a:lnTo>
                    <a:pt x="113450" y="40222"/>
                  </a:lnTo>
                  <a:close/>
                  <a:moveTo>
                    <a:pt x="116397" y="40222"/>
                  </a:moveTo>
                  <a:lnTo>
                    <a:pt x="115134" y="36474"/>
                  </a:lnTo>
                  <a:lnTo>
                    <a:pt x="116397" y="32560"/>
                  </a:lnTo>
                  <a:lnTo>
                    <a:pt x="117614" y="36474"/>
                  </a:lnTo>
                  <a:lnTo>
                    <a:pt x="116397" y="40222"/>
                  </a:lnTo>
                  <a:close/>
                  <a:moveTo>
                    <a:pt x="2526" y="35725"/>
                  </a:moveTo>
                  <a:lnTo>
                    <a:pt x="1263" y="31977"/>
                  </a:lnTo>
                  <a:lnTo>
                    <a:pt x="2526" y="28230"/>
                  </a:lnTo>
                  <a:lnTo>
                    <a:pt x="3742" y="31977"/>
                  </a:lnTo>
                  <a:lnTo>
                    <a:pt x="2526" y="35725"/>
                  </a:lnTo>
                  <a:close/>
                  <a:moveTo>
                    <a:pt x="5426" y="35725"/>
                  </a:moveTo>
                  <a:lnTo>
                    <a:pt x="4163" y="31977"/>
                  </a:lnTo>
                  <a:lnTo>
                    <a:pt x="5426" y="28230"/>
                  </a:lnTo>
                  <a:lnTo>
                    <a:pt x="6596" y="31977"/>
                  </a:lnTo>
                  <a:lnTo>
                    <a:pt x="5426" y="35725"/>
                  </a:lnTo>
                  <a:close/>
                  <a:moveTo>
                    <a:pt x="8280" y="35725"/>
                  </a:moveTo>
                  <a:lnTo>
                    <a:pt x="7017" y="31977"/>
                  </a:lnTo>
                  <a:lnTo>
                    <a:pt x="8280" y="28230"/>
                  </a:lnTo>
                  <a:lnTo>
                    <a:pt x="9450" y="31977"/>
                  </a:lnTo>
                  <a:lnTo>
                    <a:pt x="8280" y="35725"/>
                  </a:lnTo>
                  <a:close/>
                  <a:moveTo>
                    <a:pt x="11134" y="35725"/>
                  </a:moveTo>
                  <a:lnTo>
                    <a:pt x="9964" y="31977"/>
                  </a:lnTo>
                  <a:lnTo>
                    <a:pt x="11134" y="28230"/>
                  </a:lnTo>
                  <a:lnTo>
                    <a:pt x="12397" y="31977"/>
                  </a:lnTo>
                  <a:lnTo>
                    <a:pt x="11134" y="35725"/>
                  </a:lnTo>
                  <a:close/>
                  <a:moveTo>
                    <a:pt x="14035" y="35725"/>
                  </a:moveTo>
                  <a:lnTo>
                    <a:pt x="12818" y="31977"/>
                  </a:lnTo>
                  <a:lnTo>
                    <a:pt x="14035" y="28230"/>
                  </a:lnTo>
                  <a:lnTo>
                    <a:pt x="15298" y="31977"/>
                  </a:lnTo>
                  <a:lnTo>
                    <a:pt x="14035" y="35725"/>
                  </a:lnTo>
                  <a:close/>
                  <a:moveTo>
                    <a:pt x="16888" y="35725"/>
                  </a:moveTo>
                  <a:lnTo>
                    <a:pt x="15719" y="31977"/>
                  </a:lnTo>
                  <a:lnTo>
                    <a:pt x="16888" y="28230"/>
                  </a:lnTo>
                  <a:lnTo>
                    <a:pt x="18152" y="31977"/>
                  </a:lnTo>
                  <a:lnTo>
                    <a:pt x="16888" y="35725"/>
                  </a:lnTo>
                  <a:close/>
                  <a:moveTo>
                    <a:pt x="19789" y="35725"/>
                  </a:moveTo>
                  <a:lnTo>
                    <a:pt x="18573" y="31977"/>
                  </a:lnTo>
                  <a:lnTo>
                    <a:pt x="19789" y="28230"/>
                  </a:lnTo>
                  <a:lnTo>
                    <a:pt x="21052" y="31977"/>
                  </a:lnTo>
                  <a:lnTo>
                    <a:pt x="19789" y="35725"/>
                  </a:lnTo>
                  <a:close/>
                  <a:moveTo>
                    <a:pt x="22643" y="35725"/>
                  </a:moveTo>
                  <a:lnTo>
                    <a:pt x="21473" y="31977"/>
                  </a:lnTo>
                  <a:lnTo>
                    <a:pt x="22643" y="28230"/>
                  </a:lnTo>
                  <a:lnTo>
                    <a:pt x="23906" y="31977"/>
                  </a:lnTo>
                  <a:lnTo>
                    <a:pt x="22643" y="35725"/>
                  </a:lnTo>
                  <a:close/>
                  <a:moveTo>
                    <a:pt x="25543" y="35725"/>
                  </a:moveTo>
                  <a:lnTo>
                    <a:pt x="24327" y="31977"/>
                  </a:lnTo>
                  <a:lnTo>
                    <a:pt x="25543" y="28230"/>
                  </a:lnTo>
                  <a:lnTo>
                    <a:pt x="26807" y="31977"/>
                  </a:lnTo>
                  <a:lnTo>
                    <a:pt x="25543" y="35725"/>
                  </a:lnTo>
                  <a:close/>
                  <a:moveTo>
                    <a:pt x="28491" y="35725"/>
                  </a:moveTo>
                  <a:lnTo>
                    <a:pt x="27228" y="31977"/>
                  </a:lnTo>
                  <a:lnTo>
                    <a:pt x="28491" y="28230"/>
                  </a:lnTo>
                  <a:lnTo>
                    <a:pt x="29660" y="31977"/>
                  </a:lnTo>
                  <a:lnTo>
                    <a:pt x="28491" y="35725"/>
                  </a:lnTo>
                  <a:close/>
                  <a:moveTo>
                    <a:pt x="31345" y="35725"/>
                  </a:moveTo>
                  <a:lnTo>
                    <a:pt x="30081" y="31977"/>
                  </a:lnTo>
                  <a:lnTo>
                    <a:pt x="31345" y="28230"/>
                  </a:lnTo>
                  <a:lnTo>
                    <a:pt x="32561" y="31977"/>
                  </a:lnTo>
                  <a:lnTo>
                    <a:pt x="31345" y="35725"/>
                  </a:lnTo>
                  <a:close/>
                  <a:moveTo>
                    <a:pt x="34245" y="35725"/>
                  </a:moveTo>
                  <a:lnTo>
                    <a:pt x="32982" y="31977"/>
                  </a:lnTo>
                  <a:lnTo>
                    <a:pt x="34245" y="28230"/>
                  </a:lnTo>
                  <a:lnTo>
                    <a:pt x="35415" y="31977"/>
                  </a:lnTo>
                  <a:lnTo>
                    <a:pt x="34245" y="35725"/>
                  </a:lnTo>
                  <a:close/>
                  <a:moveTo>
                    <a:pt x="37099" y="35725"/>
                  </a:moveTo>
                  <a:lnTo>
                    <a:pt x="35836" y="31977"/>
                  </a:lnTo>
                  <a:lnTo>
                    <a:pt x="37099" y="28230"/>
                  </a:lnTo>
                  <a:lnTo>
                    <a:pt x="38315" y="31977"/>
                  </a:lnTo>
                  <a:lnTo>
                    <a:pt x="37099" y="35725"/>
                  </a:lnTo>
                  <a:close/>
                  <a:moveTo>
                    <a:pt x="40000" y="35725"/>
                  </a:moveTo>
                  <a:lnTo>
                    <a:pt x="38736" y="31977"/>
                  </a:lnTo>
                  <a:lnTo>
                    <a:pt x="40000" y="28230"/>
                  </a:lnTo>
                  <a:lnTo>
                    <a:pt x="41169" y="31977"/>
                  </a:lnTo>
                  <a:lnTo>
                    <a:pt x="40000" y="35725"/>
                  </a:lnTo>
                  <a:close/>
                  <a:moveTo>
                    <a:pt x="42853" y="35725"/>
                  </a:moveTo>
                  <a:lnTo>
                    <a:pt x="41590" y="31977"/>
                  </a:lnTo>
                  <a:lnTo>
                    <a:pt x="42853" y="28230"/>
                  </a:lnTo>
                  <a:lnTo>
                    <a:pt x="44070" y="31977"/>
                  </a:lnTo>
                  <a:lnTo>
                    <a:pt x="42853" y="35725"/>
                  </a:lnTo>
                  <a:close/>
                  <a:moveTo>
                    <a:pt x="45754" y="35725"/>
                  </a:moveTo>
                  <a:lnTo>
                    <a:pt x="44538" y="31977"/>
                  </a:lnTo>
                  <a:lnTo>
                    <a:pt x="45754" y="28230"/>
                  </a:lnTo>
                  <a:lnTo>
                    <a:pt x="47017" y="31977"/>
                  </a:lnTo>
                  <a:lnTo>
                    <a:pt x="45754" y="35725"/>
                  </a:lnTo>
                  <a:close/>
                  <a:moveTo>
                    <a:pt x="48608" y="35725"/>
                  </a:moveTo>
                  <a:lnTo>
                    <a:pt x="47438" y="31977"/>
                  </a:lnTo>
                  <a:lnTo>
                    <a:pt x="48608" y="28230"/>
                  </a:lnTo>
                  <a:lnTo>
                    <a:pt x="49871" y="31977"/>
                  </a:lnTo>
                  <a:lnTo>
                    <a:pt x="48608" y="35725"/>
                  </a:lnTo>
                  <a:close/>
                  <a:moveTo>
                    <a:pt x="51508" y="35725"/>
                  </a:moveTo>
                  <a:lnTo>
                    <a:pt x="50292" y="31977"/>
                  </a:lnTo>
                  <a:lnTo>
                    <a:pt x="51508" y="28230"/>
                  </a:lnTo>
                  <a:lnTo>
                    <a:pt x="52771" y="31977"/>
                  </a:lnTo>
                  <a:lnTo>
                    <a:pt x="51508" y="35725"/>
                  </a:lnTo>
                  <a:close/>
                  <a:moveTo>
                    <a:pt x="54362" y="35725"/>
                  </a:moveTo>
                  <a:lnTo>
                    <a:pt x="53192" y="31977"/>
                  </a:lnTo>
                  <a:lnTo>
                    <a:pt x="54362" y="28230"/>
                  </a:lnTo>
                  <a:lnTo>
                    <a:pt x="55625" y="31977"/>
                  </a:lnTo>
                  <a:lnTo>
                    <a:pt x="54362" y="35725"/>
                  </a:lnTo>
                  <a:close/>
                  <a:moveTo>
                    <a:pt x="57263" y="35725"/>
                  </a:moveTo>
                  <a:lnTo>
                    <a:pt x="56046" y="31977"/>
                  </a:lnTo>
                  <a:lnTo>
                    <a:pt x="57263" y="28230"/>
                  </a:lnTo>
                  <a:lnTo>
                    <a:pt x="58526" y="31977"/>
                  </a:lnTo>
                  <a:lnTo>
                    <a:pt x="57263" y="35725"/>
                  </a:lnTo>
                  <a:close/>
                  <a:moveTo>
                    <a:pt x="60116" y="35725"/>
                  </a:moveTo>
                  <a:lnTo>
                    <a:pt x="58947" y="31977"/>
                  </a:lnTo>
                  <a:lnTo>
                    <a:pt x="60116" y="28230"/>
                  </a:lnTo>
                  <a:lnTo>
                    <a:pt x="61380" y="31977"/>
                  </a:lnTo>
                  <a:lnTo>
                    <a:pt x="60116" y="35725"/>
                  </a:lnTo>
                  <a:close/>
                  <a:moveTo>
                    <a:pt x="63064" y="35725"/>
                  </a:moveTo>
                  <a:lnTo>
                    <a:pt x="61801" y="31977"/>
                  </a:lnTo>
                  <a:lnTo>
                    <a:pt x="63064" y="28230"/>
                  </a:lnTo>
                  <a:lnTo>
                    <a:pt x="64280" y="31977"/>
                  </a:lnTo>
                  <a:lnTo>
                    <a:pt x="63064" y="35725"/>
                  </a:lnTo>
                  <a:close/>
                  <a:moveTo>
                    <a:pt x="65964" y="35725"/>
                  </a:moveTo>
                  <a:lnTo>
                    <a:pt x="64701" y="31977"/>
                  </a:lnTo>
                  <a:lnTo>
                    <a:pt x="65964" y="28230"/>
                  </a:lnTo>
                  <a:lnTo>
                    <a:pt x="67134" y="31977"/>
                  </a:lnTo>
                  <a:lnTo>
                    <a:pt x="65964" y="35725"/>
                  </a:lnTo>
                  <a:close/>
                  <a:moveTo>
                    <a:pt x="68818" y="35725"/>
                  </a:moveTo>
                  <a:lnTo>
                    <a:pt x="67555" y="31977"/>
                  </a:lnTo>
                  <a:lnTo>
                    <a:pt x="68818" y="28230"/>
                  </a:lnTo>
                  <a:lnTo>
                    <a:pt x="70035" y="31977"/>
                  </a:lnTo>
                  <a:lnTo>
                    <a:pt x="68818" y="35725"/>
                  </a:lnTo>
                  <a:close/>
                  <a:moveTo>
                    <a:pt x="71719" y="35725"/>
                  </a:moveTo>
                  <a:lnTo>
                    <a:pt x="70456" y="31977"/>
                  </a:lnTo>
                  <a:lnTo>
                    <a:pt x="71719" y="28230"/>
                  </a:lnTo>
                  <a:lnTo>
                    <a:pt x="72888" y="31977"/>
                  </a:lnTo>
                  <a:lnTo>
                    <a:pt x="71719" y="35725"/>
                  </a:lnTo>
                  <a:close/>
                  <a:moveTo>
                    <a:pt x="74573" y="35725"/>
                  </a:moveTo>
                  <a:lnTo>
                    <a:pt x="73309" y="31977"/>
                  </a:lnTo>
                  <a:lnTo>
                    <a:pt x="74573" y="28230"/>
                  </a:lnTo>
                  <a:lnTo>
                    <a:pt x="75789" y="31977"/>
                  </a:lnTo>
                  <a:lnTo>
                    <a:pt x="74573" y="35725"/>
                  </a:lnTo>
                  <a:close/>
                  <a:moveTo>
                    <a:pt x="77473" y="35725"/>
                  </a:moveTo>
                  <a:lnTo>
                    <a:pt x="76210" y="31977"/>
                  </a:lnTo>
                  <a:lnTo>
                    <a:pt x="77473" y="28230"/>
                  </a:lnTo>
                  <a:lnTo>
                    <a:pt x="78643" y="31977"/>
                  </a:lnTo>
                  <a:lnTo>
                    <a:pt x="77473" y="35725"/>
                  </a:lnTo>
                  <a:close/>
                  <a:moveTo>
                    <a:pt x="80327" y="35725"/>
                  </a:moveTo>
                  <a:lnTo>
                    <a:pt x="79157" y="31977"/>
                  </a:lnTo>
                  <a:lnTo>
                    <a:pt x="80327" y="28230"/>
                  </a:lnTo>
                  <a:lnTo>
                    <a:pt x="81590" y="31977"/>
                  </a:lnTo>
                  <a:lnTo>
                    <a:pt x="80327" y="35725"/>
                  </a:lnTo>
                  <a:close/>
                  <a:moveTo>
                    <a:pt x="83228" y="35725"/>
                  </a:moveTo>
                  <a:lnTo>
                    <a:pt x="82011" y="31977"/>
                  </a:lnTo>
                  <a:lnTo>
                    <a:pt x="83228" y="28230"/>
                  </a:lnTo>
                  <a:lnTo>
                    <a:pt x="84491" y="31977"/>
                  </a:lnTo>
                  <a:lnTo>
                    <a:pt x="83228" y="35725"/>
                  </a:lnTo>
                  <a:close/>
                  <a:moveTo>
                    <a:pt x="86081" y="35725"/>
                  </a:moveTo>
                  <a:lnTo>
                    <a:pt x="84912" y="31977"/>
                  </a:lnTo>
                  <a:lnTo>
                    <a:pt x="86081" y="28230"/>
                  </a:lnTo>
                  <a:lnTo>
                    <a:pt x="87345" y="31977"/>
                  </a:lnTo>
                  <a:lnTo>
                    <a:pt x="86081" y="35725"/>
                  </a:lnTo>
                  <a:close/>
                  <a:moveTo>
                    <a:pt x="88982" y="35725"/>
                  </a:moveTo>
                  <a:lnTo>
                    <a:pt x="87766" y="31977"/>
                  </a:lnTo>
                  <a:lnTo>
                    <a:pt x="88982" y="28230"/>
                  </a:lnTo>
                  <a:lnTo>
                    <a:pt x="90245" y="31977"/>
                  </a:lnTo>
                  <a:lnTo>
                    <a:pt x="88982" y="35725"/>
                  </a:lnTo>
                  <a:close/>
                  <a:moveTo>
                    <a:pt x="91836" y="35725"/>
                  </a:moveTo>
                  <a:lnTo>
                    <a:pt x="90666" y="31977"/>
                  </a:lnTo>
                  <a:lnTo>
                    <a:pt x="91836" y="28230"/>
                  </a:lnTo>
                  <a:lnTo>
                    <a:pt x="93099" y="31977"/>
                  </a:lnTo>
                  <a:lnTo>
                    <a:pt x="91836" y="35725"/>
                  </a:lnTo>
                  <a:close/>
                  <a:moveTo>
                    <a:pt x="94736" y="35725"/>
                  </a:moveTo>
                  <a:lnTo>
                    <a:pt x="93520" y="31977"/>
                  </a:lnTo>
                  <a:lnTo>
                    <a:pt x="94736" y="28230"/>
                  </a:lnTo>
                  <a:lnTo>
                    <a:pt x="96000" y="31977"/>
                  </a:lnTo>
                  <a:lnTo>
                    <a:pt x="94736" y="35725"/>
                  </a:lnTo>
                  <a:close/>
                  <a:moveTo>
                    <a:pt x="97684" y="35725"/>
                  </a:moveTo>
                  <a:lnTo>
                    <a:pt x="96421" y="31977"/>
                  </a:lnTo>
                  <a:lnTo>
                    <a:pt x="97684" y="28230"/>
                  </a:lnTo>
                  <a:lnTo>
                    <a:pt x="98853" y="31977"/>
                  </a:lnTo>
                  <a:lnTo>
                    <a:pt x="97684" y="35725"/>
                  </a:lnTo>
                  <a:close/>
                  <a:moveTo>
                    <a:pt x="100538" y="35725"/>
                  </a:moveTo>
                  <a:lnTo>
                    <a:pt x="99274" y="31977"/>
                  </a:lnTo>
                  <a:lnTo>
                    <a:pt x="100538" y="28230"/>
                  </a:lnTo>
                  <a:lnTo>
                    <a:pt x="101754" y="31977"/>
                  </a:lnTo>
                  <a:lnTo>
                    <a:pt x="100538" y="35725"/>
                  </a:lnTo>
                  <a:close/>
                  <a:moveTo>
                    <a:pt x="103438" y="35725"/>
                  </a:moveTo>
                  <a:lnTo>
                    <a:pt x="102175" y="31977"/>
                  </a:lnTo>
                  <a:lnTo>
                    <a:pt x="103438" y="28230"/>
                  </a:lnTo>
                  <a:lnTo>
                    <a:pt x="104608" y="31977"/>
                  </a:lnTo>
                  <a:lnTo>
                    <a:pt x="103438" y="35725"/>
                  </a:lnTo>
                  <a:close/>
                  <a:moveTo>
                    <a:pt x="106292" y="35725"/>
                  </a:moveTo>
                  <a:lnTo>
                    <a:pt x="105029" y="31977"/>
                  </a:lnTo>
                  <a:lnTo>
                    <a:pt x="106292" y="28230"/>
                  </a:lnTo>
                  <a:lnTo>
                    <a:pt x="107508" y="31977"/>
                  </a:lnTo>
                  <a:lnTo>
                    <a:pt x="106292" y="35725"/>
                  </a:lnTo>
                  <a:close/>
                  <a:moveTo>
                    <a:pt x="109192" y="35725"/>
                  </a:moveTo>
                  <a:lnTo>
                    <a:pt x="107929" y="31977"/>
                  </a:lnTo>
                  <a:lnTo>
                    <a:pt x="109192" y="28230"/>
                  </a:lnTo>
                  <a:lnTo>
                    <a:pt x="110362" y="31977"/>
                  </a:lnTo>
                  <a:lnTo>
                    <a:pt x="109192" y="35725"/>
                  </a:lnTo>
                  <a:close/>
                  <a:moveTo>
                    <a:pt x="112046" y="35725"/>
                  </a:moveTo>
                  <a:lnTo>
                    <a:pt x="110783" y="31977"/>
                  </a:lnTo>
                  <a:lnTo>
                    <a:pt x="112046" y="28230"/>
                  </a:lnTo>
                  <a:lnTo>
                    <a:pt x="113263" y="31977"/>
                  </a:lnTo>
                  <a:lnTo>
                    <a:pt x="112046" y="35725"/>
                  </a:lnTo>
                  <a:close/>
                  <a:moveTo>
                    <a:pt x="114947" y="35725"/>
                  </a:moveTo>
                  <a:lnTo>
                    <a:pt x="113730" y="31977"/>
                  </a:lnTo>
                  <a:lnTo>
                    <a:pt x="114947" y="28230"/>
                  </a:lnTo>
                  <a:lnTo>
                    <a:pt x="116210" y="31977"/>
                  </a:lnTo>
                  <a:lnTo>
                    <a:pt x="114947" y="35725"/>
                  </a:lnTo>
                  <a:close/>
                  <a:moveTo>
                    <a:pt x="117801" y="35725"/>
                  </a:moveTo>
                  <a:lnTo>
                    <a:pt x="116631" y="31977"/>
                  </a:lnTo>
                  <a:lnTo>
                    <a:pt x="117801" y="28230"/>
                  </a:lnTo>
                  <a:lnTo>
                    <a:pt x="119064" y="31977"/>
                  </a:lnTo>
                  <a:lnTo>
                    <a:pt x="117801" y="35725"/>
                  </a:lnTo>
                  <a:close/>
                  <a:moveTo>
                    <a:pt x="3929" y="31311"/>
                  </a:moveTo>
                  <a:lnTo>
                    <a:pt x="2760" y="27480"/>
                  </a:lnTo>
                  <a:lnTo>
                    <a:pt x="3929" y="23733"/>
                  </a:lnTo>
                  <a:lnTo>
                    <a:pt x="5192" y="27480"/>
                  </a:lnTo>
                  <a:lnTo>
                    <a:pt x="3929" y="31311"/>
                  </a:lnTo>
                  <a:close/>
                  <a:moveTo>
                    <a:pt x="6830" y="31311"/>
                  </a:moveTo>
                  <a:lnTo>
                    <a:pt x="5614" y="27480"/>
                  </a:lnTo>
                  <a:lnTo>
                    <a:pt x="6830" y="23733"/>
                  </a:lnTo>
                  <a:lnTo>
                    <a:pt x="8046" y="27480"/>
                  </a:lnTo>
                  <a:lnTo>
                    <a:pt x="6830" y="31311"/>
                  </a:lnTo>
                  <a:close/>
                  <a:moveTo>
                    <a:pt x="9684" y="31311"/>
                  </a:moveTo>
                  <a:lnTo>
                    <a:pt x="8467" y="27480"/>
                  </a:lnTo>
                  <a:lnTo>
                    <a:pt x="9684" y="23733"/>
                  </a:lnTo>
                  <a:lnTo>
                    <a:pt x="10947" y="27480"/>
                  </a:lnTo>
                  <a:lnTo>
                    <a:pt x="9684" y="31311"/>
                  </a:lnTo>
                  <a:close/>
                  <a:moveTo>
                    <a:pt x="12631" y="31311"/>
                  </a:moveTo>
                  <a:lnTo>
                    <a:pt x="11368" y="27480"/>
                  </a:lnTo>
                  <a:lnTo>
                    <a:pt x="12631" y="23733"/>
                  </a:lnTo>
                  <a:lnTo>
                    <a:pt x="13801" y="27480"/>
                  </a:lnTo>
                  <a:lnTo>
                    <a:pt x="12631" y="31311"/>
                  </a:lnTo>
                  <a:close/>
                  <a:moveTo>
                    <a:pt x="15485" y="31311"/>
                  </a:moveTo>
                  <a:lnTo>
                    <a:pt x="14222" y="27480"/>
                  </a:lnTo>
                  <a:lnTo>
                    <a:pt x="15485" y="23733"/>
                  </a:lnTo>
                  <a:lnTo>
                    <a:pt x="16701" y="27480"/>
                  </a:lnTo>
                  <a:lnTo>
                    <a:pt x="15485" y="31311"/>
                  </a:lnTo>
                  <a:close/>
                  <a:moveTo>
                    <a:pt x="18385" y="31311"/>
                  </a:moveTo>
                  <a:lnTo>
                    <a:pt x="17122" y="27480"/>
                  </a:lnTo>
                  <a:lnTo>
                    <a:pt x="18385" y="23733"/>
                  </a:lnTo>
                  <a:lnTo>
                    <a:pt x="19555" y="27480"/>
                  </a:lnTo>
                  <a:lnTo>
                    <a:pt x="18385" y="31311"/>
                  </a:lnTo>
                  <a:close/>
                  <a:moveTo>
                    <a:pt x="21239" y="31311"/>
                  </a:moveTo>
                  <a:lnTo>
                    <a:pt x="19976" y="27480"/>
                  </a:lnTo>
                  <a:lnTo>
                    <a:pt x="21239" y="23733"/>
                  </a:lnTo>
                  <a:lnTo>
                    <a:pt x="22456" y="27480"/>
                  </a:lnTo>
                  <a:lnTo>
                    <a:pt x="21239" y="31311"/>
                  </a:lnTo>
                  <a:close/>
                  <a:moveTo>
                    <a:pt x="24140" y="31311"/>
                  </a:moveTo>
                  <a:lnTo>
                    <a:pt x="22877" y="27480"/>
                  </a:lnTo>
                  <a:lnTo>
                    <a:pt x="24140" y="23733"/>
                  </a:lnTo>
                  <a:lnTo>
                    <a:pt x="25309" y="27480"/>
                  </a:lnTo>
                  <a:lnTo>
                    <a:pt x="24140" y="31311"/>
                  </a:lnTo>
                  <a:close/>
                  <a:moveTo>
                    <a:pt x="26994" y="31311"/>
                  </a:moveTo>
                  <a:lnTo>
                    <a:pt x="25730" y="27480"/>
                  </a:lnTo>
                  <a:lnTo>
                    <a:pt x="26994" y="23733"/>
                  </a:lnTo>
                  <a:lnTo>
                    <a:pt x="28210" y="27480"/>
                  </a:lnTo>
                  <a:lnTo>
                    <a:pt x="26994" y="31311"/>
                  </a:lnTo>
                  <a:close/>
                  <a:moveTo>
                    <a:pt x="29894" y="31311"/>
                  </a:moveTo>
                  <a:lnTo>
                    <a:pt x="28678" y="27480"/>
                  </a:lnTo>
                  <a:lnTo>
                    <a:pt x="29894" y="23733"/>
                  </a:lnTo>
                  <a:lnTo>
                    <a:pt x="31157" y="27480"/>
                  </a:lnTo>
                  <a:lnTo>
                    <a:pt x="29894" y="31311"/>
                  </a:lnTo>
                  <a:close/>
                  <a:moveTo>
                    <a:pt x="32748" y="31311"/>
                  </a:moveTo>
                  <a:lnTo>
                    <a:pt x="31578" y="27480"/>
                  </a:lnTo>
                  <a:lnTo>
                    <a:pt x="32748" y="23733"/>
                  </a:lnTo>
                  <a:lnTo>
                    <a:pt x="34011" y="27480"/>
                  </a:lnTo>
                  <a:lnTo>
                    <a:pt x="32748" y="31311"/>
                  </a:lnTo>
                  <a:close/>
                  <a:moveTo>
                    <a:pt x="35649" y="31311"/>
                  </a:moveTo>
                  <a:lnTo>
                    <a:pt x="34432" y="27480"/>
                  </a:lnTo>
                  <a:lnTo>
                    <a:pt x="35649" y="23733"/>
                  </a:lnTo>
                  <a:lnTo>
                    <a:pt x="36912" y="27480"/>
                  </a:lnTo>
                  <a:lnTo>
                    <a:pt x="35649" y="31311"/>
                  </a:lnTo>
                  <a:close/>
                  <a:moveTo>
                    <a:pt x="38502" y="31311"/>
                  </a:moveTo>
                  <a:lnTo>
                    <a:pt x="37333" y="27480"/>
                  </a:lnTo>
                  <a:lnTo>
                    <a:pt x="38502" y="23733"/>
                  </a:lnTo>
                  <a:lnTo>
                    <a:pt x="39766" y="27480"/>
                  </a:lnTo>
                  <a:lnTo>
                    <a:pt x="38502" y="31311"/>
                  </a:lnTo>
                  <a:close/>
                  <a:moveTo>
                    <a:pt x="41403" y="31311"/>
                  </a:moveTo>
                  <a:lnTo>
                    <a:pt x="40187" y="27480"/>
                  </a:lnTo>
                  <a:lnTo>
                    <a:pt x="41403" y="23733"/>
                  </a:lnTo>
                  <a:lnTo>
                    <a:pt x="42666" y="27480"/>
                  </a:lnTo>
                  <a:lnTo>
                    <a:pt x="41403" y="31311"/>
                  </a:lnTo>
                  <a:close/>
                  <a:moveTo>
                    <a:pt x="44257" y="31311"/>
                  </a:moveTo>
                  <a:lnTo>
                    <a:pt x="43087" y="27480"/>
                  </a:lnTo>
                  <a:lnTo>
                    <a:pt x="44257" y="23733"/>
                  </a:lnTo>
                  <a:lnTo>
                    <a:pt x="45520" y="27480"/>
                  </a:lnTo>
                  <a:lnTo>
                    <a:pt x="44257" y="31311"/>
                  </a:lnTo>
                  <a:close/>
                  <a:moveTo>
                    <a:pt x="47204" y="31311"/>
                  </a:moveTo>
                  <a:lnTo>
                    <a:pt x="45941" y="27480"/>
                  </a:lnTo>
                  <a:lnTo>
                    <a:pt x="47204" y="23733"/>
                  </a:lnTo>
                  <a:lnTo>
                    <a:pt x="48421" y="27480"/>
                  </a:lnTo>
                  <a:lnTo>
                    <a:pt x="47204" y="31311"/>
                  </a:lnTo>
                  <a:close/>
                  <a:moveTo>
                    <a:pt x="50105" y="31311"/>
                  </a:moveTo>
                  <a:lnTo>
                    <a:pt x="48842" y="27480"/>
                  </a:lnTo>
                  <a:lnTo>
                    <a:pt x="50105" y="23733"/>
                  </a:lnTo>
                  <a:lnTo>
                    <a:pt x="51274" y="27480"/>
                  </a:lnTo>
                  <a:lnTo>
                    <a:pt x="50105" y="31311"/>
                  </a:lnTo>
                  <a:close/>
                  <a:moveTo>
                    <a:pt x="52959" y="31311"/>
                  </a:moveTo>
                  <a:lnTo>
                    <a:pt x="51695" y="27480"/>
                  </a:lnTo>
                  <a:lnTo>
                    <a:pt x="52959" y="23733"/>
                  </a:lnTo>
                  <a:lnTo>
                    <a:pt x="54175" y="27480"/>
                  </a:lnTo>
                  <a:lnTo>
                    <a:pt x="52959" y="31311"/>
                  </a:lnTo>
                  <a:close/>
                  <a:moveTo>
                    <a:pt x="55859" y="31311"/>
                  </a:moveTo>
                  <a:lnTo>
                    <a:pt x="54596" y="27480"/>
                  </a:lnTo>
                  <a:lnTo>
                    <a:pt x="55859" y="23733"/>
                  </a:lnTo>
                  <a:lnTo>
                    <a:pt x="57029" y="27480"/>
                  </a:lnTo>
                  <a:lnTo>
                    <a:pt x="55859" y="31311"/>
                  </a:lnTo>
                  <a:close/>
                  <a:moveTo>
                    <a:pt x="58713" y="31311"/>
                  </a:moveTo>
                  <a:lnTo>
                    <a:pt x="57450" y="27480"/>
                  </a:lnTo>
                  <a:lnTo>
                    <a:pt x="58713" y="23733"/>
                  </a:lnTo>
                  <a:lnTo>
                    <a:pt x="59929" y="27480"/>
                  </a:lnTo>
                  <a:lnTo>
                    <a:pt x="58713" y="31311"/>
                  </a:lnTo>
                  <a:close/>
                  <a:moveTo>
                    <a:pt x="61614" y="31311"/>
                  </a:moveTo>
                  <a:lnTo>
                    <a:pt x="60350" y="27480"/>
                  </a:lnTo>
                  <a:lnTo>
                    <a:pt x="61614" y="23733"/>
                  </a:lnTo>
                  <a:lnTo>
                    <a:pt x="62783" y="27480"/>
                  </a:lnTo>
                  <a:lnTo>
                    <a:pt x="61614" y="31311"/>
                  </a:lnTo>
                  <a:close/>
                  <a:moveTo>
                    <a:pt x="64467" y="31311"/>
                  </a:moveTo>
                  <a:lnTo>
                    <a:pt x="63298" y="27480"/>
                  </a:lnTo>
                  <a:lnTo>
                    <a:pt x="64467" y="23733"/>
                  </a:lnTo>
                  <a:lnTo>
                    <a:pt x="65730" y="27480"/>
                  </a:lnTo>
                  <a:lnTo>
                    <a:pt x="64467" y="31311"/>
                  </a:lnTo>
                  <a:close/>
                  <a:moveTo>
                    <a:pt x="67368" y="31311"/>
                  </a:moveTo>
                  <a:lnTo>
                    <a:pt x="66152" y="27480"/>
                  </a:lnTo>
                  <a:lnTo>
                    <a:pt x="67368" y="23733"/>
                  </a:lnTo>
                  <a:lnTo>
                    <a:pt x="68631" y="27480"/>
                  </a:lnTo>
                  <a:lnTo>
                    <a:pt x="67368" y="31311"/>
                  </a:lnTo>
                  <a:close/>
                  <a:moveTo>
                    <a:pt x="70222" y="31311"/>
                  </a:moveTo>
                  <a:lnTo>
                    <a:pt x="69052" y="27480"/>
                  </a:lnTo>
                  <a:lnTo>
                    <a:pt x="70222" y="23733"/>
                  </a:lnTo>
                  <a:lnTo>
                    <a:pt x="71485" y="27480"/>
                  </a:lnTo>
                  <a:lnTo>
                    <a:pt x="70222" y="31311"/>
                  </a:lnTo>
                  <a:close/>
                  <a:moveTo>
                    <a:pt x="73122" y="31311"/>
                  </a:moveTo>
                  <a:lnTo>
                    <a:pt x="71906" y="27480"/>
                  </a:lnTo>
                  <a:lnTo>
                    <a:pt x="73122" y="23733"/>
                  </a:lnTo>
                  <a:lnTo>
                    <a:pt x="74385" y="27480"/>
                  </a:lnTo>
                  <a:lnTo>
                    <a:pt x="73122" y="31311"/>
                  </a:lnTo>
                  <a:close/>
                  <a:moveTo>
                    <a:pt x="75976" y="31311"/>
                  </a:moveTo>
                  <a:lnTo>
                    <a:pt x="74807" y="27480"/>
                  </a:lnTo>
                  <a:lnTo>
                    <a:pt x="75976" y="23733"/>
                  </a:lnTo>
                  <a:lnTo>
                    <a:pt x="77239" y="27480"/>
                  </a:lnTo>
                  <a:lnTo>
                    <a:pt x="75976" y="31311"/>
                  </a:lnTo>
                  <a:close/>
                  <a:moveTo>
                    <a:pt x="78877" y="31311"/>
                  </a:moveTo>
                  <a:lnTo>
                    <a:pt x="77660" y="27480"/>
                  </a:lnTo>
                  <a:lnTo>
                    <a:pt x="78877" y="23733"/>
                  </a:lnTo>
                  <a:lnTo>
                    <a:pt x="80140" y="27480"/>
                  </a:lnTo>
                  <a:lnTo>
                    <a:pt x="78877" y="31311"/>
                  </a:lnTo>
                  <a:close/>
                  <a:moveTo>
                    <a:pt x="81824" y="31311"/>
                  </a:moveTo>
                  <a:lnTo>
                    <a:pt x="80561" y="27480"/>
                  </a:lnTo>
                  <a:lnTo>
                    <a:pt x="81824" y="23733"/>
                  </a:lnTo>
                  <a:lnTo>
                    <a:pt x="82994" y="27480"/>
                  </a:lnTo>
                  <a:lnTo>
                    <a:pt x="81824" y="31311"/>
                  </a:lnTo>
                  <a:close/>
                  <a:moveTo>
                    <a:pt x="84678" y="31311"/>
                  </a:moveTo>
                  <a:lnTo>
                    <a:pt x="83415" y="27480"/>
                  </a:lnTo>
                  <a:lnTo>
                    <a:pt x="84678" y="23733"/>
                  </a:lnTo>
                  <a:lnTo>
                    <a:pt x="85894" y="27480"/>
                  </a:lnTo>
                  <a:lnTo>
                    <a:pt x="84678" y="31311"/>
                  </a:lnTo>
                  <a:close/>
                  <a:moveTo>
                    <a:pt x="87578" y="31311"/>
                  </a:moveTo>
                  <a:lnTo>
                    <a:pt x="86315" y="27480"/>
                  </a:lnTo>
                  <a:lnTo>
                    <a:pt x="87578" y="23733"/>
                  </a:lnTo>
                  <a:lnTo>
                    <a:pt x="88748" y="27480"/>
                  </a:lnTo>
                  <a:lnTo>
                    <a:pt x="87578" y="31311"/>
                  </a:lnTo>
                  <a:close/>
                  <a:moveTo>
                    <a:pt x="90432" y="31311"/>
                  </a:moveTo>
                  <a:lnTo>
                    <a:pt x="89169" y="27480"/>
                  </a:lnTo>
                  <a:lnTo>
                    <a:pt x="90432" y="23733"/>
                  </a:lnTo>
                  <a:lnTo>
                    <a:pt x="91649" y="27480"/>
                  </a:lnTo>
                  <a:lnTo>
                    <a:pt x="90432" y="31311"/>
                  </a:lnTo>
                  <a:close/>
                  <a:moveTo>
                    <a:pt x="93333" y="31311"/>
                  </a:moveTo>
                  <a:lnTo>
                    <a:pt x="92070" y="27480"/>
                  </a:lnTo>
                  <a:lnTo>
                    <a:pt x="93333" y="23733"/>
                  </a:lnTo>
                  <a:lnTo>
                    <a:pt x="94502" y="27480"/>
                  </a:lnTo>
                  <a:lnTo>
                    <a:pt x="93333" y="31311"/>
                  </a:lnTo>
                  <a:close/>
                  <a:moveTo>
                    <a:pt x="96187" y="31311"/>
                  </a:moveTo>
                  <a:lnTo>
                    <a:pt x="94923" y="27480"/>
                  </a:lnTo>
                  <a:lnTo>
                    <a:pt x="96187" y="23733"/>
                  </a:lnTo>
                  <a:lnTo>
                    <a:pt x="97403" y="27480"/>
                  </a:lnTo>
                  <a:lnTo>
                    <a:pt x="96187" y="31311"/>
                  </a:lnTo>
                  <a:close/>
                  <a:moveTo>
                    <a:pt x="99087" y="31311"/>
                  </a:moveTo>
                  <a:lnTo>
                    <a:pt x="97871" y="27480"/>
                  </a:lnTo>
                  <a:lnTo>
                    <a:pt x="99087" y="23733"/>
                  </a:lnTo>
                  <a:lnTo>
                    <a:pt x="100350" y="27480"/>
                  </a:lnTo>
                  <a:lnTo>
                    <a:pt x="99087" y="31311"/>
                  </a:lnTo>
                  <a:close/>
                  <a:moveTo>
                    <a:pt x="101941" y="31311"/>
                  </a:moveTo>
                  <a:lnTo>
                    <a:pt x="100771" y="27480"/>
                  </a:lnTo>
                  <a:lnTo>
                    <a:pt x="101941" y="23733"/>
                  </a:lnTo>
                  <a:lnTo>
                    <a:pt x="103204" y="27480"/>
                  </a:lnTo>
                  <a:lnTo>
                    <a:pt x="101941" y="31311"/>
                  </a:lnTo>
                  <a:close/>
                  <a:moveTo>
                    <a:pt x="104842" y="31311"/>
                  </a:moveTo>
                  <a:lnTo>
                    <a:pt x="103625" y="27480"/>
                  </a:lnTo>
                  <a:lnTo>
                    <a:pt x="104842" y="23733"/>
                  </a:lnTo>
                  <a:lnTo>
                    <a:pt x="106105" y="27480"/>
                  </a:lnTo>
                  <a:lnTo>
                    <a:pt x="104842" y="31311"/>
                  </a:lnTo>
                  <a:close/>
                  <a:moveTo>
                    <a:pt x="107695" y="31311"/>
                  </a:moveTo>
                  <a:lnTo>
                    <a:pt x="106526" y="27480"/>
                  </a:lnTo>
                  <a:lnTo>
                    <a:pt x="107695" y="23733"/>
                  </a:lnTo>
                  <a:lnTo>
                    <a:pt x="108959" y="27480"/>
                  </a:lnTo>
                  <a:lnTo>
                    <a:pt x="107695" y="31311"/>
                  </a:lnTo>
                  <a:close/>
                  <a:moveTo>
                    <a:pt x="110596" y="31311"/>
                  </a:moveTo>
                  <a:lnTo>
                    <a:pt x="109380" y="27480"/>
                  </a:lnTo>
                  <a:lnTo>
                    <a:pt x="110596" y="23733"/>
                  </a:lnTo>
                  <a:lnTo>
                    <a:pt x="111859" y="27480"/>
                  </a:lnTo>
                  <a:lnTo>
                    <a:pt x="110596" y="31311"/>
                  </a:lnTo>
                  <a:close/>
                  <a:moveTo>
                    <a:pt x="113450" y="31311"/>
                  </a:moveTo>
                  <a:lnTo>
                    <a:pt x="112280" y="27480"/>
                  </a:lnTo>
                  <a:lnTo>
                    <a:pt x="113450" y="23733"/>
                  </a:lnTo>
                  <a:lnTo>
                    <a:pt x="114713" y="27480"/>
                  </a:lnTo>
                  <a:lnTo>
                    <a:pt x="113450" y="31311"/>
                  </a:lnTo>
                  <a:close/>
                  <a:moveTo>
                    <a:pt x="116397" y="31311"/>
                  </a:moveTo>
                  <a:lnTo>
                    <a:pt x="115134" y="27480"/>
                  </a:lnTo>
                  <a:lnTo>
                    <a:pt x="116397" y="23733"/>
                  </a:lnTo>
                  <a:lnTo>
                    <a:pt x="117614" y="27480"/>
                  </a:lnTo>
                  <a:lnTo>
                    <a:pt x="116397" y="31311"/>
                  </a:lnTo>
                  <a:close/>
                  <a:moveTo>
                    <a:pt x="2526" y="26814"/>
                  </a:moveTo>
                  <a:lnTo>
                    <a:pt x="1263" y="23067"/>
                  </a:lnTo>
                  <a:lnTo>
                    <a:pt x="2526" y="19319"/>
                  </a:lnTo>
                  <a:lnTo>
                    <a:pt x="3742" y="23067"/>
                  </a:lnTo>
                  <a:lnTo>
                    <a:pt x="2526" y="26814"/>
                  </a:lnTo>
                  <a:close/>
                  <a:moveTo>
                    <a:pt x="5426" y="26814"/>
                  </a:moveTo>
                  <a:lnTo>
                    <a:pt x="4163" y="23067"/>
                  </a:lnTo>
                  <a:lnTo>
                    <a:pt x="5426" y="19319"/>
                  </a:lnTo>
                  <a:lnTo>
                    <a:pt x="6596" y="23067"/>
                  </a:lnTo>
                  <a:lnTo>
                    <a:pt x="5426" y="26814"/>
                  </a:lnTo>
                  <a:close/>
                  <a:moveTo>
                    <a:pt x="8280" y="26814"/>
                  </a:moveTo>
                  <a:lnTo>
                    <a:pt x="7017" y="23067"/>
                  </a:lnTo>
                  <a:lnTo>
                    <a:pt x="8280" y="19319"/>
                  </a:lnTo>
                  <a:lnTo>
                    <a:pt x="9450" y="23067"/>
                  </a:lnTo>
                  <a:lnTo>
                    <a:pt x="8280" y="26814"/>
                  </a:lnTo>
                  <a:close/>
                  <a:moveTo>
                    <a:pt x="11134" y="26814"/>
                  </a:moveTo>
                  <a:lnTo>
                    <a:pt x="9964" y="23067"/>
                  </a:lnTo>
                  <a:lnTo>
                    <a:pt x="11134" y="19319"/>
                  </a:lnTo>
                  <a:lnTo>
                    <a:pt x="12397" y="23067"/>
                  </a:lnTo>
                  <a:lnTo>
                    <a:pt x="11134" y="26814"/>
                  </a:lnTo>
                  <a:close/>
                  <a:moveTo>
                    <a:pt x="14035" y="26814"/>
                  </a:moveTo>
                  <a:lnTo>
                    <a:pt x="12818" y="23067"/>
                  </a:lnTo>
                  <a:lnTo>
                    <a:pt x="14035" y="19319"/>
                  </a:lnTo>
                  <a:lnTo>
                    <a:pt x="15298" y="23067"/>
                  </a:lnTo>
                  <a:lnTo>
                    <a:pt x="14035" y="26814"/>
                  </a:lnTo>
                  <a:close/>
                  <a:moveTo>
                    <a:pt x="16888" y="26814"/>
                  </a:moveTo>
                  <a:lnTo>
                    <a:pt x="15719" y="23067"/>
                  </a:lnTo>
                  <a:lnTo>
                    <a:pt x="16888" y="19319"/>
                  </a:lnTo>
                  <a:lnTo>
                    <a:pt x="18152" y="23067"/>
                  </a:lnTo>
                  <a:lnTo>
                    <a:pt x="16888" y="26814"/>
                  </a:lnTo>
                  <a:close/>
                  <a:moveTo>
                    <a:pt x="19789" y="26814"/>
                  </a:moveTo>
                  <a:lnTo>
                    <a:pt x="18573" y="23067"/>
                  </a:lnTo>
                  <a:lnTo>
                    <a:pt x="19789" y="19319"/>
                  </a:lnTo>
                  <a:lnTo>
                    <a:pt x="21052" y="23067"/>
                  </a:lnTo>
                  <a:lnTo>
                    <a:pt x="19789" y="26814"/>
                  </a:lnTo>
                  <a:close/>
                  <a:moveTo>
                    <a:pt x="22643" y="26814"/>
                  </a:moveTo>
                  <a:lnTo>
                    <a:pt x="21473" y="23067"/>
                  </a:lnTo>
                  <a:lnTo>
                    <a:pt x="22643" y="19319"/>
                  </a:lnTo>
                  <a:lnTo>
                    <a:pt x="23906" y="23067"/>
                  </a:lnTo>
                  <a:lnTo>
                    <a:pt x="22643" y="26814"/>
                  </a:lnTo>
                  <a:close/>
                  <a:moveTo>
                    <a:pt x="25543" y="26814"/>
                  </a:moveTo>
                  <a:lnTo>
                    <a:pt x="24327" y="23067"/>
                  </a:lnTo>
                  <a:lnTo>
                    <a:pt x="25543" y="19319"/>
                  </a:lnTo>
                  <a:lnTo>
                    <a:pt x="26807" y="23067"/>
                  </a:lnTo>
                  <a:lnTo>
                    <a:pt x="25543" y="26814"/>
                  </a:lnTo>
                  <a:close/>
                  <a:moveTo>
                    <a:pt x="28491" y="26814"/>
                  </a:moveTo>
                  <a:lnTo>
                    <a:pt x="27228" y="23067"/>
                  </a:lnTo>
                  <a:lnTo>
                    <a:pt x="28491" y="19319"/>
                  </a:lnTo>
                  <a:lnTo>
                    <a:pt x="29660" y="23067"/>
                  </a:lnTo>
                  <a:lnTo>
                    <a:pt x="28491" y="26814"/>
                  </a:lnTo>
                  <a:close/>
                  <a:moveTo>
                    <a:pt x="31345" y="26814"/>
                  </a:moveTo>
                  <a:lnTo>
                    <a:pt x="30081" y="23067"/>
                  </a:lnTo>
                  <a:lnTo>
                    <a:pt x="31345" y="19319"/>
                  </a:lnTo>
                  <a:lnTo>
                    <a:pt x="32561" y="23067"/>
                  </a:lnTo>
                  <a:lnTo>
                    <a:pt x="31345" y="26814"/>
                  </a:lnTo>
                  <a:close/>
                  <a:moveTo>
                    <a:pt x="34245" y="26814"/>
                  </a:moveTo>
                  <a:lnTo>
                    <a:pt x="32982" y="23067"/>
                  </a:lnTo>
                  <a:lnTo>
                    <a:pt x="34245" y="19319"/>
                  </a:lnTo>
                  <a:lnTo>
                    <a:pt x="35415" y="23067"/>
                  </a:lnTo>
                  <a:lnTo>
                    <a:pt x="34245" y="26814"/>
                  </a:lnTo>
                  <a:close/>
                  <a:moveTo>
                    <a:pt x="37099" y="26814"/>
                  </a:moveTo>
                  <a:lnTo>
                    <a:pt x="35836" y="23067"/>
                  </a:lnTo>
                  <a:lnTo>
                    <a:pt x="37099" y="19319"/>
                  </a:lnTo>
                  <a:lnTo>
                    <a:pt x="38315" y="23067"/>
                  </a:lnTo>
                  <a:lnTo>
                    <a:pt x="37099" y="26814"/>
                  </a:lnTo>
                  <a:close/>
                  <a:moveTo>
                    <a:pt x="40000" y="26814"/>
                  </a:moveTo>
                  <a:lnTo>
                    <a:pt x="38736" y="23067"/>
                  </a:lnTo>
                  <a:lnTo>
                    <a:pt x="40000" y="19319"/>
                  </a:lnTo>
                  <a:lnTo>
                    <a:pt x="41169" y="23067"/>
                  </a:lnTo>
                  <a:lnTo>
                    <a:pt x="40000" y="26814"/>
                  </a:lnTo>
                  <a:close/>
                  <a:moveTo>
                    <a:pt x="42853" y="26814"/>
                  </a:moveTo>
                  <a:lnTo>
                    <a:pt x="41590" y="23067"/>
                  </a:lnTo>
                  <a:lnTo>
                    <a:pt x="42853" y="19319"/>
                  </a:lnTo>
                  <a:lnTo>
                    <a:pt x="44070" y="23067"/>
                  </a:lnTo>
                  <a:lnTo>
                    <a:pt x="42853" y="26814"/>
                  </a:lnTo>
                  <a:close/>
                  <a:moveTo>
                    <a:pt x="45754" y="26814"/>
                  </a:moveTo>
                  <a:lnTo>
                    <a:pt x="44538" y="23067"/>
                  </a:lnTo>
                  <a:lnTo>
                    <a:pt x="45754" y="19319"/>
                  </a:lnTo>
                  <a:lnTo>
                    <a:pt x="47017" y="23067"/>
                  </a:lnTo>
                  <a:lnTo>
                    <a:pt x="45754" y="26814"/>
                  </a:lnTo>
                  <a:close/>
                  <a:moveTo>
                    <a:pt x="48608" y="26814"/>
                  </a:moveTo>
                  <a:lnTo>
                    <a:pt x="47438" y="23067"/>
                  </a:lnTo>
                  <a:lnTo>
                    <a:pt x="48608" y="19319"/>
                  </a:lnTo>
                  <a:lnTo>
                    <a:pt x="49871" y="23067"/>
                  </a:lnTo>
                  <a:lnTo>
                    <a:pt x="48608" y="26814"/>
                  </a:lnTo>
                  <a:close/>
                  <a:moveTo>
                    <a:pt x="51508" y="26814"/>
                  </a:moveTo>
                  <a:lnTo>
                    <a:pt x="50292" y="23067"/>
                  </a:lnTo>
                  <a:lnTo>
                    <a:pt x="51508" y="19319"/>
                  </a:lnTo>
                  <a:lnTo>
                    <a:pt x="52771" y="23067"/>
                  </a:lnTo>
                  <a:lnTo>
                    <a:pt x="51508" y="26814"/>
                  </a:lnTo>
                  <a:close/>
                  <a:moveTo>
                    <a:pt x="54362" y="26814"/>
                  </a:moveTo>
                  <a:lnTo>
                    <a:pt x="53192" y="23067"/>
                  </a:lnTo>
                  <a:lnTo>
                    <a:pt x="54362" y="19319"/>
                  </a:lnTo>
                  <a:lnTo>
                    <a:pt x="55625" y="23067"/>
                  </a:lnTo>
                  <a:lnTo>
                    <a:pt x="54362" y="26814"/>
                  </a:lnTo>
                  <a:close/>
                  <a:moveTo>
                    <a:pt x="57263" y="26814"/>
                  </a:moveTo>
                  <a:lnTo>
                    <a:pt x="56046" y="23067"/>
                  </a:lnTo>
                  <a:lnTo>
                    <a:pt x="57263" y="19319"/>
                  </a:lnTo>
                  <a:lnTo>
                    <a:pt x="58526" y="23067"/>
                  </a:lnTo>
                  <a:lnTo>
                    <a:pt x="57263" y="26814"/>
                  </a:lnTo>
                  <a:close/>
                  <a:moveTo>
                    <a:pt x="60116" y="26814"/>
                  </a:moveTo>
                  <a:lnTo>
                    <a:pt x="58947" y="23067"/>
                  </a:lnTo>
                  <a:lnTo>
                    <a:pt x="60116" y="19319"/>
                  </a:lnTo>
                  <a:lnTo>
                    <a:pt x="61380" y="23067"/>
                  </a:lnTo>
                  <a:lnTo>
                    <a:pt x="60116" y="26814"/>
                  </a:lnTo>
                  <a:close/>
                  <a:moveTo>
                    <a:pt x="63064" y="26814"/>
                  </a:moveTo>
                  <a:lnTo>
                    <a:pt x="61801" y="23067"/>
                  </a:lnTo>
                  <a:lnTo>
                    <a:pt x="63064" y="19319"/>
                  </a:lnTo>
                  <a:lnTo>
                    <a:pt x="64280" y="23067"/>
                  </a:lnTo>
                  <a:lnTo>
                    <a:pt x="63064" y="26814"/>
                  </a:lnTo>
                  <a:close/>
                  <a:moveTo>
                    <a:pt x="65964" y="26814"/>
                  </a:moveTo>
                  <a:lnTo>
                    <a:pt x="64701" y="23067"/>
                  </a:lnTo>
                  <a:lnTo>
                    <a:pt x="65964" y="19319"/>
                  </a:lnTo>
                  <a:lnTo>
                    <a:pt x="67134" y="23067"/>
                  </a:lnTo>
                  <a:lnTo>
                    <a:pt x="65964" y="26814"/>
                  </a:lnTo>
                  <a:close/>
                  <a:moveTo>
                    <a:pt x="68818" y="26814"/>
                  </a:moveTo>
                  <a:lnTo>
                    <a:pt x="67555" y="23067"/>
                  </a:lnTo>
                  <a:lnTo>
                    <a:pt x="68818" y="19319"/>
                  </a:lnTo>
                  <a:lnTo>
                    <a:pt x="70035" y="23067"/>
                  </a:lnTo>
                  <a:lnTo>
                    <a:pt x="68818" y="26814"/>
                  </a:lnTo>
                  <a:close/>
                  <a:moveTo>
                    <a:pt x="71719" y="26814"/>
                  </a:moveTo>
                  <a:lnTo>
                    <a:pt x="70456" y="23067"/>
                  </a:lnTo>
                  <a:lnTo>
                    <a:pt x="71719" y="19319"/>
                  </a:lnTo>
                  <a:lnTo>
                    <a:pt x="72888" y="23067"/>
                  </a:lnTo>
                  <a:lnTo>
                    <a:pt x="71719" y="26814"/>
                  </a:lnTo>
                  <a:close/>
                  <a:moveTo>
                    <a:pt x="74573" y="26814"/>
                  </a:moveTo>
                  <a:lnTo>
                    <a:pt x="73309" y="23067"/>
                  </a:lnTo>
                  <a:lnTo>
                    <a:pt x="74573" y="19319"/>
                  </a:lnTo>
                  <a:lnTo>
                    <a:pt x="75789" y="23067"/>
                  </a:lnTo>
                  <a:lnTo>
                    <a:pt x="74573" y="26814"/>
                  </a:lnTo>
                  <a:close/>
                  <a:moveTo>
                    <a:pt x="77473" y="26814"/>
                  </a:moveTo>
                  <a:lnTo>
                    <a:pt x="76210" y="23067"/>
                  </a:lnTo>
                  <a:lnTo>
                    <a:pt x="77473" y="19319"/>
                  </a:lnTo>
                  <a:lnTo>
                    <a:pt x="78643" y="23067"/>
                  </a:lnTo>
                  <a:lnTo>
                    <a:pt x="77473" y="26814"/>
                  </a:lnTo>
                  <a:close/>
                  <a:moveTo>
                    <a:pt x="80327" y="26814"/>
                  </a:moveTo>
                  <a:lnTo>
                    <a:pt x="79157" y="23067"/>
                  </a:lnTo>
                  <a:lnTo>
                    <a:pt x="80327" y="19319"/>
                  </a:lnTo>
                  <a:lnTo>
                    <a:pt x="81590" y="23067"/>
                  </a:lnTo>
                  <a:lnTo>
                    <a:pt x="80327" y="26814"/>
                  </a:lnTo>
                  <a:close/>
                  <a:moveTo>
                    <a:pt x="83228" y="26814"/>
                  </a:moveTo>
                  <a:lnTo>
                    <a:pt x="82011" y="23067"/>
                  </a:lnTo>
                  <a:lnTo>
                    <a:pt x="83228" y="19319"/>
                  </a:lnTo>
                  <a:lnTo>
                    <a:pt x="84491" y="23067"/>
                  </a:lnTo>
                  <a:lnTo>
                    <a:pt x="83228" y="26814"/>
                  </a:lnTo>
                  <a:close/>
                  <a:moveTo>
                    <a:pt x="86081" y="26814"/>
                  </a:moveTo>
                  <a:lnTo>
                    <a:pt x="84912" y="23067"/>
                  </a:lnTo>
                  <a:lnTo>
                    <a:pt x="86081" y="19319"/>
                  </a:lnTo>
                  <a:lnTo>
                    <a:pt x="87345" y="23067"/>
                  </a:lnTo>
                  <a:lnTo>
                    <a:pt x="86081" y="26814"/>
                  </a:lnTo>
                  <a:close/>
                  <a:moveTo>
                    <a:pt x="88982" y="26814"/>
                  </a:moveTo>
                  <a:lnTo>
                    <a:pt x="87766" y="23067"/>
                  </a:lnTo>
                  <a:lnTo>
                    <a:pt x="88982" y="19319"/>
                  </a:lnTo>
                  <a:lnTo>
                    <a:pt x="90245" y="23067"/>
                  </a:lnTo>
                  <a:lnTo>
                    <a:pt x="88982" y="26814"/>
                  </a:lnTo>
                  <a:close/>
                  <a:moveTo>
                    <a:pt x="91836" y="26814"/>
                  </a:moveTo>
                  <a:lnTo>
                    <a:pt x="90666" y="23067"/>
                  </a:lnTo>
                  <a:lnTo>
                    <a:pt x="91836" y="19319"/>
                  </a:lnTo>
                  <a:lnTo>
                    <a:pt x="93099" y="23067"/>
                  </a:lnTo>
                  <a:lnTo>
                    <a:pt x="91836" y="26814"/>
                  </a:lnTo>
                  <a:close/>
                  <a:moveTo>
                    <a:pt x="94736" y="26814"/>
                  </a:moveTo>
                  <a:lnTo>
                    <a:pt x="93520" y="23067"/>
                  </a:lnTo>
                  <a:lnTo>
                    <a:pt x="94736" y="19319"/>
                  </a:lnTo>
                  <a:lnTo>
                    <a:pt x="96000" y="23067"/>
                  </a:lnTo>
                  <a:lnTo>
                    <a:pt x="94736" y="26814"/>
                  </a:lnTo>
                  <a:close/>
                  <a:moveTo>
                    <a:pt x="97684" y="26814"/>
                  </a:moveTo>
                  <a:lnTo>
                    <a:pt x="96421" y="23067"/>
                  </a:lnTo>
                  <a:lnTo>
                    <a:pt x="97684" y="19319"/>
                  </a:lnTo>
                  <a:lnTo>
                    <a:pt x="98853" y="23067"/>
                  </a:lnTo>
                  <a:lnTo>
                    <a:pt x="97684" y="26814"/>
                  </a:lnTo>
                  <a:close/>
                  <a:moveTo>
                    <a:pt x="100538" y="26814"/>
                  </a:moveTo>
                  <a:lnTo>
                    <a:pt x="99274" y="23067"/>
                  </a:lnTo>
                  <a:lnTo>
                    <a:pt x="100538" y="19319"/>
                  </a:lnTo>
                  <a:lnTo>
                    <a:pt x="101754" y="23067"/>
                  </a:lnTo>
                  <a:lnTo>
                    <a:pt x="100538" y="26814"/>
                  </a:lnTo>
                  <a:close/>
                  <a:moveTo>
                    <a:pt x="103438" y="26814"/>
                  </a:moveTo>
                  <a:lnTo>
                    <a:pt x="102175" y="23067"/>
                  </a:lnTo>
                  <a:lnTo>
                    <a:pt x="103438" y="19319"/>
                  </a:lnTo>
                  <a:lnTo>
                    <a:pt x="104608" y="23067"/>
                  </a:lnTo>
                  <a:lnTo>
                    <a:pt x="103438" y="26814"/>
                  </a:lnTo>
                  <a:close/>
                  <a:moveTo>
                    <a:pt x="106292" y="26814"/>
                  </a:moveTo>
                  <a:lnTo>
                    <a:pt x="105029" y="23067"/>
                  </a:lnTo>
                  <a:lnTo>
                    <a:pt x="106292" y="19319"/>
                  </a:lnTo>
                  <a:lnTo>
                    <a:pt x="107508" y="23067"/>
                  </a:lnTo>
                  <a:lnTo>
                    <a:pt x="106292" y="26814"/>
                  </a:lnTo>
                  <a:close/>
                  <a:moveTo>
                    <a:pt x="109192" y="26814"/>
                  </a:moveTo>
                  <a:lnTo>
                    <a:pt x="107929" y="23067"/>
                  </a:lnTo>
                  <a:lnTo>
                    <a:pt x="109192" y="19319"/>
                  </a:lnTo>
                  <a:lnTo>
                    <a:pt x="110362" y="23067"/>
                  </a:lnTo>
                  <a:lnTo>
                    <a:pt x="109192" y="26814"/>
                  </a:lnTo>
                  <a:close/>
                  <a:moveTo>
                    <a:pt x="112046" y="26814"/>
                  </a:moveTo>
                  <a:lnTo>
                    <a:pt x="110783" y="23067"/>
                  </a:lnTo>
                  <a:lnTo>
                    <a:pt x="112046" y="19319"/>
                  </a:lnTo>
                  <a:lnTo>
                    <a:pt x="113263" y="23067"/>
                  </a:lnTo>
                  <a:lnTo>
                    <a:pt x="112046" y="26814"/>
                  </a:lnTo>
                  <a:close/>
                  <a:moveTo>
                    <a:pt x="114947" y="26814"/>
                  </a:moveTo>
                  <a:lnTo>
                    <a:pt x="113730" y="23067"/>
                  </a:lnTo>
                  <a:lnTo>
                    <a:pt x="114947" y="19319"/>
                  </a:lnTo>
                  <a:lnTo>
                    <a:pt x="116210" y="23067"/>
                  </a:lnTo>
                  <a:lnTo>
                    <a:pt x="114947" y="26814"/>
                  </a:lnTo>
                  <a:close/>
                  <a:moveTo>
                    <a:pt x="117801" y="26814"/>
                  </a:moveTo>
                  <a:lnTo>
                    <a:pt x="116631" y="23067"/>
                  </a:lnTo>
                  <a:lnTo>
                    <a:pt x="117801" y="19319"/>
                  </a:lnTo>
                  <a:lnTo>
                    <a:pt x="119064" y="23067"/>
                  </a:lnTo>
                  <a:lnTo>
                    <a:pt x="117801" y="26814"/>
                  </a:lnTo>
                  <a:close/>
                  <a:moveTo>
                    <a:pt x="3929" y="22484"/>
                  </a:moveTo>
                  <a:lnTo>
                    <a:pt x="2760" y="18570"/>
                  </a:lnTo>
                  <a:lnTo>
                    <a:pt x="3929" y="14906"/>
                  </a:lnTo>
                  <a:lnTo>
                    <a:pt x="5192" y="18570"/>
                  </a:lnTo>
                  <a:lnTo>
                    <a:pt x="3929" y="22484"/>
                  </a:lnTo>
                  <a:close/>
                  <a:moveTo>
                    <a:pt x="6830" y="22484"/>
                  </a:moveTo>
                  <a:lnTo>
                    <a:pt x="5614" y="18570"/>
                  </a:lnTo>
                  <a:lnTo>
                    <a:pt x="6830" y="14906"/>
                  </a:lnTo>
                  <a:lnTo>
                    <a:pt x="8046" y="18570"/>
                  </a:lnTo>
                  <a:lnTo>
                    <a:pt x="6830" y="22484"/>
                  </a:lnTo>
                  <a:close/>
                  <a:moveTo>
                    <a:pt x="9684" y="22484"/>
                  </a:moveTo>
                  <a:lnTo>
                    <a:pt x="8467" y="18570"/>
                  </a:lnTo>
                  <a:lnTo>
                    <a:pt x="9684" y="14906"/>
                  </a:lnTo>
                  <a:lnTo>
                    <a:pt x="10947" y="18570"/>
                  </a:lnTo>
                  <a:lnTo>
                    <a:pt x="9684" y="22484"/>
                  </a:lnTo>
                  <a:close/>
                  <a:moveTo>
                    <a:pt x="12631" y="22484"/>
                  </a:moveTo>
                  <a:lnTo>
                    <a:pt x="11368" y="18570"/>
                  </a:lnTo>
                  <a:lnTo>
                    <a:pt x="12631" y="14906"/>
                  </a:lnTo>
                  <a:lnTo>
                    <a:pt x="13801" y="18570"/>
                  </a:lnTo>
                  <a:lnTo>
                    <a:pt x="12631" y="22484"/>
                  </a:lnTo>
                  <a:close/>
                  <a:moveTo>
                    <a:pt x="15485" y="22484"/>
                  </a:moveTo>
                  <a:lnTo>
                    <a:pt x="14222" y="18570"/>
                  </a:lnTo>
                  <a:lnTo>
                    <a:pt x="15485" y="14906"/>
                  </a:lnTo>
                  <a:lnTo>
                    <a:pt x="16701" y="18570"/>
                  </a:lnTo>
                  <a:lnTo>
                    <a:pt x="15485" y="22484"/>
                  </a:lnTo>
                  <a:close/>
                  <a:moveTo>
                    <a:pt x="18385" y="22484"/>
                  </a:moveTo>
                  <a:lnTo>
                    <a:pt x="17122" y="18570"/>
                  </a:lnTo>
                  <a:lnTo>
                    <a:pt x="18385" y="14906"/>
                  </a:lnTo>
                  <a:lnTo>
                    <a:pt x="19555" y="18570"/>
                  </a:lnTo>
                  <a:lnTo>
                    <a:pt x="18385" y="22484"/>
                  </a:lnTo>
                  <a:close/>
                  <a:moveTo>
                    <a:pt x="21239" y="22484"/>
                  </a:moveTo>
                  <a:lnTo>
                    <a:pt x="19976" y="18570"/>
                  </a:lnTo>
                  <a:lnTo>
                    <a:pt x="21239" y="14906"/>
                  </a:lnTo>
                  <a:lnTo>
                    <a:pt x="22456" y="18570"/>
                  </a:lnTo>
                  <a:lnTo>
                    <a:pt x="21239" y="22484"/>
                  </a:lnTo>
                  <a:close/>
                  <a:moveTo>
                    <a:pt x="24140" y="22484"/>
                  </a:moveTo>
                  <a:lnTo>
                    <a:pt x="22877" y="18570"/>
                  </a:lnTo>
                  <a:lnTo>
                    <a:pt x="24140" y="14906"/>
                  </a:lnTo>
                  <a:lnTo>
                    <a:pt x="25309" y="18570"/>
                  </a:lnTo>
                  <a:lnTo>
                    <a:pt x="24140" y="22484"/>
                  </a:lnTo>
                  <a:close/>
                  <a:moveTo>
                    <a:pt x="26994" y="22484"/>
                  </a:moveTo>
                  <a:lnTo>
                    <a:pt x="25730" y="18570"/>
                  </a:lnTo>
                  <a:lnTo>
                    <a:pt x="26994" y="14906"/>
                  </a:lnTo>
                  <a:lnTo>
                    <a:pt x="28210" y="18570"/>
                  </a:lnTo>
                  <a:lnTo>
                    <a:pt x="26994" y="22484"/>
                  </a:lnTo>
                  <a:close/>
                  <a:moveTo>
                    <a:pt x="29894" y="22484"/>
                  </a:moveTo>
                  <a:lnTo>
                    <a:pt x="28678" y="18570"/>
                  </a:lnTo>
                  <a:lnTo>
                    <a:pt x="29894" y="14906"/>
                  </a:lnTo>
                  <a:lnTo>
                    <a:pt x="31157" y="18570"/>
                  </a:lnTo>
                  <a:lnTo>
                    <a:pt x="29894" y="22484"/>
                  </a:lnTo>
                  <a:close/>
                  <a:moveTo>
                    <a:pt x="32748" y="22484"/>
                  </a:moveTo>
                  <a:lnTo>
                    <a:pt x="31578" y="18570"/>
                  </a:lnTo>
                  <a:lnTo>
                    <a:pt x="32748" y="14906"/>
                  </a:lnTo>
                  <a:lnTo>
                    <a:pt x="34011" y="18570"/>
                  </a:lnTo>
                  <a:lnTo>
                    <a:pt x="32748" y="22484"/>
                  </a:lnTo>
                  <a:close/>
                  <a:moveTo>
                    <a:pt x="35649" y="22484"/>
                  </a:moveTo>
                  <a:lnTo>
                    <a:pt x="34432" y="18570"/>
                  </a:lnTo>
                  <a:lnTo>
                    <a:pt x="35649" y="14906"/>
                  </a:lnTo>
                  <a:lnTo>
                    <a:pt x="36912" y="18570"/>
                  </a:lnTo>
                  <a:lnTo>
                    <a:pt x="35649" y="22484"/>
                  </a:lnTo>
                  <a:close/>
                  <a:moveTo>
                    <a:pt x="38502" y="22484"/>
                  </a:moveTo>
                  <a:lnTo>
                    <a:pt x="37333" y="18570"/>
                  </a:lnTo>
                  <a:lnTo>
                    <a:pt x="38502" y="14906"/>
                  </a:lnTo>
                  <a:lnTo>
                    <a:pt x="39766" y="18570"/>
                  </a:lnTo>
                  <a:lnTo>
                    <a:pt x="38502" y="22484"/>
                  </a:lnTo>
                  <a:close/>
                  <a:moveTo>
                    <a:pt x="41403" y="22484"/>
                  </a:moveTo>
                  <a:lnTo>
                    <a:pt x="40187" y="18570"/>
                  </a:lnTo>
                  <a:lnTo>
                    <a:pt x="41403" y="14906"/>
                  </a:lnTo>
                  <a:lnTo>
                    <a:pt x="42666" y="18570"/>
                  </a:lnTo>
                  <a:lnTo>
                    <a:pt x="41403" y="22484"/>
                  </a:lnTo>
                  <a:close/>
                  <a:moveTo>
                    <a:pt x="44257" y="22484"/>
                  </a:moveTo>
                  <a:lnTo>
                    <a:pt x="43087" y="18570"/>
                  </a:lnTo>
                  <a:lnTo>
                    <a:pt x="44257" y="14906"/>
                  </a:lnTo>
                  <a:lnTo>
                    <a:pt x="45520" y="18570"/>
                  </a:lnTo>
                  <a:lnTo>
                    <a:pt x="44257" y="22484"/>
                  </a:lnTo>
                  <a:close/>
                  <a:moveTo>
                    <a:pt x="47204" y="22484"/>
                  </a:moveTo>
                  <a:lnTo>
                    <a:pt x="45941" y="18570"/>
                  </a:lnTo>
                  <a:lnTo>
                    <a:pt x="47204" y="14906"/>
                  </a:lnTo>
                  <a:lnTo>
                    <a:pt x="48421" y="18570"/>
                  </a:lnTo>
                  <a:lnTo>
                    <a:pt x="47204" y="22484"/>
                  </a:lnTo>
                  <a:close/>
                  <a:moveTo>
                    <a:pt x="50105" y="22484"/>
                  </a:moveTo>
                  <a:lnTo>
                    <a:pt x="48842" y="18570"/>
                  </a:lnTo>
                  <a:lnTo>
                    <a:pt x="50105" y="14906"/>
                  </a:lnTo>
                  <a:lnTo>
                    <a:pt x="51274" y="18570"/>
                  </a:lnTo>
                  <a:lnTo>
                    <a:pt x="50105" y="22484"/>
                  </a:lnTo>
                  <a:close/>
                  <a:moveTo>
                    <a:pt x="52959" y="22484"/>
                  </a:moveTo>
                  <a:lnTo>
                    <a:pt x="51695" y="18570"/>
                  </a:lnTo>
                  <a:lnTo>
                    <a:pt x="52959" y="14906"/>
                  </a:lnTo>
                  <a:lnTo>
                    <a:pt x="54175" y="18570"/>
                  </a:lnTo>
                  <a:lnTo>
                    <a:pt x="52959" y="22484"/>
                  </a:lnTo>
                  <a:close/>
                  <a:moveTo>
                    <a:pt x="55859" y="22484"/>
                  </a:moveTo>
                  <a:lnTo>
                    <a:pt x="54596" y="18570"/>
                  </a:lnTo>
                  <a:lnTo>
                    <a:pt x="55859" y="14906"/>
                  </a:lnTo>
                  <a:lnTo>
                    <a:pt x="57029" y="18570"/>
                  </a:lnTo>
                  <a:lnTo>
                    <a:pt x="55859" y="22484"/>
                  </a:lnTo>
                  <a:close/>
                  <a:moveTo>
                    <a:pt x="58713" y="22484"/>
                  </a:moveTo>
                  <a:lnTo>
                    <a:pt x="57450" y="18570"/>
                  </a:lnTo>
                  <a:lnTo>
                    <a:pt x="58713" y="14906"/>
                  </a:lnTo>
                  <a:lnTo>
                    <a:pt x="59929" y="18570"/>
                  </a:lnTo>
                  <a:lnTo>
                    <a:pt x="58713" y="22484"/>
                  </a:lnTo>
                  <a:close/>
                  <a:moveTo>
                    <a:pt x="61614" y="22484"/>
                  </a:moveTo>
                  <a:lnTo>
                    <a:pt x="60350" y="18570"/>
                  </a:lnTo>
                  <a:lnTo>
                    <a:pt x="61614" y="14906"/>
                  </a:lnTo>
                  <a:lnTo>
                    <a:pt x="62783" y="18570"/>
                  </a:lnTo>
                  <a:lnTo>
                    <a:pt x="61614" y="22484"/>
                  </a:lnTo>
                  <a:close/>
                  <a:moveTo>
                    <a:pt x="64467" y="22484"/>
                  </a:moveTo>
                  <a:lnTo>
                    <a:pt x="63298" y="18570"/>
                  </a:lnTo>
                  <a:lnTo>
                    <a:pt x="64467" y="14906"/>
                  </a:lnTo>
                  <a:lnTo>
                    <a:pt x="65730" y="18570"/>
                  </a:lnTo>
                  <a:lnTo>
                    <a:pt x="64467" y="22484"/>
                  </a:lnTo>
                  <a:close/>
                  <a:moveTo>
                    <a:pt x="67368" y="22484"/>
                  </a:moveTo>
                  <a:lnTo>
                    <a:pt x="66152" y="18570"/>
                  </a:lnTo>
                  <a:lnTo>
                    <a:pt x="67368" y="14906"/>
                  </a:lnTo>
                  <a:lnTo>
                    <a:pt x="68631" y="18570"/>
                  </a:lnTo>
                  <a:lnTo>
                    <a:pt x="67368" y="22484"/>
                  </a:lnTo>
                  <a:close/>
                  <a:moveTo>
                    <a:pt x="70222" y="22484"/>
                  </a:moveTo>
                  <a:lnTo>
                    <a:pt x="69052" y="18570"/>
                  </a:lnTo>
                  <a:lnTo>
                    <a:pt x="70222" y="14906"/>
                  </a:lnTo>
                  <a:lnTo>
                    <a:pt x="71485" y="18570"/>
                  </a:lnTo>
                  <a:lnTo>
                    <a:pt x="70222" y="22484"/>
                  </a:lnTo>
                  <a:close/>
                  <a:moveTo>
                    <a:pt x="73122" y="22484"/>
                  </a:moveTo>
                  <a:lnTo>
                    <a:pt x="71906" y="18570"/>
                  </a:lnTo>
                  <a:lnTo>
                    <a:pt x="73122" y="14906"/>
                  </a:lnTo>
                  <a:lnTo>
                    <a:pt x="74385" y="18570"/>
                  </a:lnTo>
                  <a:lnTo>
                    <a:pt x="73122" y="22484"/>
                  </a:lnTo>
                  <a:close/>
                  <a:moveTo>
                    <a:pt x="75976" y="22484"/>
                  </a:moveTo>
                  <a:lnTo>
                    <a:pt x="74807" y="18570"/>
                  </a:lnTo>
                  <a:lnTo>
                    <a:pt x="75976" y="14906"/>
                  </a:lnTo>
                  <a:lnTo>
                    <a:pt x="77239" y="18570"/>
                  </a:lnTo>
                  <a:lnTo>
                    <a:pt x="75976" y="22484"/>
                  </a:lnTo>
                  <a:close/>
                  <a:moveTo>
                    <a:pt x="78877" y="22484"/>
                  </a:moveTo>
                  <a:lnTo>
                    <a:pt x="77660" y="18570"/>
                  </a:lnTo>
                  <a:lnTo>
                    <a:pt x="78877" y="14906"/>
                  </a:lnTo>
                  <a:lnTo>
                    <a:pt x="80140" y="18570"/>
                  </a:lnTo>
                  <a:lnTo>
                    <a:pt x="78877" y="22484"/>
                  </a:lnTo>
                  <a:close/>
                  <a:moveTo>
                    <a:pt x="81824" y="22484"/>
                  </a:moveTo>
                  <a:lnTo>
                    <a:pt x="80561" y="18570"/>
                  </a:lnTo>
                  <a:lnTo>
                    <a:pt x="81824" y="14906"/>
                  </a:lnTo>
                  <a:lnTo>
                    <a:pt x="82994" y="18570"/>
                  </a:lnTo>
                  <a:lnTo>
                    <a:pt x="81824" y="22484"/>
                  </a:lnTo>
                  <a:close/>
                  <a:moveTo>
                    <a:pt x="84678" y="22484"/>
                  </a:moveTo>
                  <a:lnTo>
                    <a:pt x="83415" y="18570"/>
                  </a:lnTo>
                  <a:lnTo>
                    <a:pt x="84678" y="14906"/>
                  </a:lnTo>
                  <a:lnTo>
                    <a:pt x="85894" y="18570"/>
                  </a:lnTo>
                  <a:lnTo>
                    <a:pt x="84678" y="22484"/>
                  </a:lnTo>
                  <a:close/>
                  <a:moveTo>
                    <a:pt x="87578" y="22484"/>
                  </a:moveTo>
                  <a:lnTo>
                    <a:pt x="86315" y="18570"/>
                  </a:lnTo>
                  <a:lnTo>
                    <a:pt x="87578" y="14906"/>
                  </a:lnTo>
                  <a:lnTo>
                    <a:pt x="88748" y="18570"/>
                  </a:lnTo>
                  <a:lnTo>
                    <a:pt x="87578" y="22484"/>
                  </a:lnTo>
                  <a:close/>
                  <a:moveTo>
                    <a:pt x="90432" y="22484"/>
                  </a:moveTo>
                  <a:lnTo>
                    <a:pt x="89169" y="18570"/>
                  </a:lnTo>
                  <a:lnTo>
                    <a:pt x="90432" y="14906"/>
                  </a:lnTo>
                  <a:lnTo>
                    <a:pt x="91649" y="18570"/>
                  </a:lnTo>
                  <a:lnTo>
                    <a:pt x="90432" y="22484"/>
                  </a:lnTo>
                  <a:close/>
                  <a:moveTo>
                    <a:pt x="93333" y="22484"/>
                  </a:moveTo>
                  <a:lnTo>
                    <a:pt x="92070" y="18570"/>
                  </a:lnTo>
                  <a:lnTo>
                    <a:pt x="93333" y="14906"/>
                  </a:lnTo>
                  <a:lnTo>
                    <a:pt x="94502" y="18570"/>
                  </a:lnTo>
                  <a:lnTo>
                    <a:pt x="93333" y="22484"/>
                  </a:lnTo>
                  <a:close/>
                  <a:moveTo>
                    <a:pt x="96187" y="22484"/>
                  </a:moveTo>
                  <a:lnTo>
                    <a:pt x="94923" y="18570"/>
                  </a:lnTo>
                  <a:lnTo>
                    <a:pt x="96187" y="14906"/>
                  </a:lnTo>
                  <a:lnTo>
                    <a:pt x="97403" y="18570"/>
                  </a:lnTo>
                  <a:lnTo>
                    <a:pt x="96187" y="22484"/>
                  </a:lnTo>
                  <a:close/>
                  <a:moveTo>
                    <a:pt x="99087" y="22484"/>
                  </a:moveTo>
                  <a:lnTo>
                    <a:pt x="97871" y="18570"/>
                  </a:lnTo>
                  <a:lnTo>
                    <a:pt x="99087" y="14906"/>
                  </a:lnTo>
                  <a:lnTo>
                    <a:pt x="100350" y="18570"/>
                  </a:lnTo>
                  <a:lnTo>
                    <a:pt x="99087" y="22484"/>
                  </a:lnTo>
                  <a:close/>
                  <a:moveTo>
                    <a:pt x="101941" y="22484"/>
                  </a:moveTo>
                  <a:lnTo>
                    <a:pt x="100771" y="18570"/>
                  </a:lnTo>
                  <a:lnTo>
                    <a:pt x="101941" y="14906"/>
                  </a:lnTo>
                  <a:lnTo>
                    <a:pt x="103204" y="18570"/>
                  </a:lnTo>
                  <a:lnTo>
                    <a:pt x="101941" y="22484"/>
                  </a:lnTo>
                  <a:close/>
                  <a:moveTo>
                    <a:pt x="104842" y="22484"/>
                  </a:moveTo>
                  <a:lnTo>
                    <a:pt x="103625" y="18570"/>
                  </a:lnTo>
                  <a:lnTo>
                    <a:pt x="104842" y="14906"/>
                  </a:lnTo>
                  <a:lnTo>
                    <a:pt x="106105" y="18570"/>
                  </a:lnTo>
                  <a:lnTo>
                    <a:pt x="104842" y="22484"/>
                  </a:lnTo>
                  <a:close/>
                  <a:moveTo>
                    <a:pt x="107695" y="22484"/>
                  </a:moveTo>
                  <a:lnTo>
                    <a:pt x="106526" y="18570"/>
                  </a:lnTo>
                  <a:lnTo>
                    <a:pt x="107695" y="14906"/>
                  </a:lnTo>
                  <a:lnTo>
                    <a:pt x="108959" y="18570"/>
                  </a:lnTo>
                  <a:lnTo>
                    <a:pt x="107695" y="22484"/>
                  </a:lnTo>
                  <a:close/>
                  <a:moveTo>
                    <a:pt x="110596" y="22484"/>
                  </a:moveTo>
                  <a:lnTo>
                    <a:pt x="109380" y="18570"/>
                  </a:lnTo>
                  <a:lnTo>
                    <a:pt x="110596" y="14906"/>
                  </a:lnTo>
                  <a:lnTo>
                    <a:pt x="111859" y="18570"/>
                  </a:lnTo>
                  <a:lnTo>
                    <a:pt x="110596" y="22484"/>
                  </a:lnTo>
                  <a:close/>
                  <a:moveTo>
                    <a:pt x="113450" y="22484"/>
                  </a:moveTo>
                  <a:lnTo>
                    <a:pt x="112280" y="18570"/>
                  </a:lnTo>
                  <a:lnTo>
                    <a:pt x="113450" y="14906"/>
                  </a:lnTo>
                  <a:lnTo>
                    <a:pt x="114713" y="18570"/>
                  </a:lnTo>
                  <a:lnTo>
                    <a:pt x="113450" y="22484"/>
                  </a:lnTo>
                  <a:close/>
                  <a:moveTo>
                    <a:pt x="116397" y="22484"/>
                  </a:moveTo>
                  <a:lnTo>
                    <a:pt x="115134" y="18570"/>
                  </a:lnTo>
                  <a:lnTo>
                    <a:pt x="116397" y="14906"/>
                  </a:lnTo>
                  <a:lnTo>
                    <a:pt x="117614" y="18570"/>
                  </a:lnTo>
                  <a:lnTo>
                    <a:pt x="116397" y="22484"/>
                  </a:lnTo>
                  <a:close/>
                  <a:moveTo>
                    <a:pt x="2526" y="17987"/>
                  </a:moveTo>
                  <a:lnTo>
                    <a:pt x="1263" y="14240"/>
                  </a:lnTo>
                  <a:lnTo>
                    <a:pt x="2526" y="10409"/>
                  </a:lnTo>
                  <a:lnTo>
                    <a:pt x="3742" y="14240"/>
                  </a:lnTo>
                  <a:lnTo>
                    <a:pt x="2526" y="17987"/>
                  </a:lnTo>
                  <a:close/>
                  <a:moveTo>
                    <a:pt x="5426" y="17987"/>
                  </a:moveTo>
                  <a:lnTo>
                    <a:pt x="4163" y="14240"/>
                  </a:lnTo>
                  <a:lnTo>
                    <a:pt x="5426" y="10409"/>
                  </a:lnTo>
                  <a:lnTo>
                    <a:pt x="6596" y="14240"/>
                  </a:lnTo>
                  <a:lnTo>
                    <a:pt x="5426" y="17987"/>
                  </a:lnTo>
                  <a:close/>
                  <a:moveTo>
                    <a:pt x="8280" y="17987"/>
                  </a:moveTo>
                  <a:lnTo>
                    <a:pt x="7017" y="14240"/>
                  </a:lnTo>
                  <a:lnTo>
                    <a:pt x="8280" y="10409"/>
                  </a:lnTo>
                  <a:lnTo>
                    <a:pt x="9450" y="14240"/>
                  </a:lnTo>
                  <a:lnTo>
                    <a:pt x="8280" y="17987"/>
                  </a:lnTo>
                  <a:close/>
                  <a:moveTo>
                    <a:pt x="11134" y="17987"/>
                  </a:moveTo>
                  <a:lnTo>
                    <a:pt x="9964" y="14240"/>
                  </a:lnTo>
                  <a:lnTo>
                    <a:pt x="11134" y="10409"/>
                  </a:lnTo>
                  <a:lnTo>
                    <a:pt x="12397" y="14240"/>
                  </a:lnTo>
                  <a:lnTo>
                    <a:pt x="11134" y="17987"/>
                  </a:lnTo>
                  <a:close/>
                  <a:moveTo>
                    <a:pt x="14035" y="17987"/>
                  </a:moveTo>
                  <a:lnTo>
                    <a:pt x="12818" y="14240"/>
                  </a:lnTo>
                  <a:lnTo>
                    <a:pt x="14035" y="10409"/>
                  </a:lnTo>
                  <a:lnTo>
                    <a:pt x="15298" y="14240"/>
                  </a:lnTo>
                  <a:lnTo>
                    <a:pt x="14035" y="17987"/>
                  </a:lnTo>
                  <a:close/>
                  <a:moveTo>
                    <a:pt x="16888" y="17987"/>
                  </a:moveTo>
                  <a:lnTo>
                    <a:pt x="15719" y="14240"/>
                  </a:lnTo>
                  <a:lnTo>
                    <a:pt x="16888" y="10409"/>
                  </a:lnTo>
                  <a:lnTo>
                    <a:pt x="18152" y="14240"/>
                  </a:lnTo>
                  <a:lnTo>
                    <a:pt x="16888" y="17987"/>
                  </a:lnTo>
                  <a:close/>
                  <a:moveTo>
                    <a:pt x="19789" y="17987"/>
                  </a:moveTo>
                  <a:lnTo>
                    <a:pt x="18573" y="14240"/>
                  </a:lnTo>
                  <a:lnTo>
                    <a:pt x="19789" y="10409"/>
                  </a:lnTo>
                  <a:lnTo>
                    <a:pt x="21052" y="14240"/>
                  </a:lnTo>
                  <a:lnTo>
                    <a:pt x="19789" y="17987"/>
                  </a:lnTo>
                  <a:close/>
                  <a:moveTo>
                    <a:pt x="22643" y="17987"/>
                  </a:moveTo>
                  <a:lnTo>
                    <a:pt x="21473" y="14240"/>
                  </a:lnTo>
                  <a:lnTo>
                    <a:pt x="22643" y="10409"/>
                  </a:lnTo>
                  <a:lnTo>
                    <a:pt x="23906" y="14240"/>
                  </a:lnTo>
                  <a:lnTo>
                    <a:pt x="22643" y="17987"/>
                  </a:lnTo>
                  <a:close/>
                  <a:moveTo>
                    <a:pt x="25543" y="17987"/>
                  </a:moveTo>
                  <a:lnTo>
                    <a:pt x="24327" y="14240"/>
                  </a:lnTo>
                  <a:lnTo>
                    <a:pt x="25543" y="10409"/>
                  </a:lnTo>
                  <a:lnTo>
                    <a:pt x="26807" y="14240"/>
                  </a:lnTo>
                  <a:lnTo>
                    <a:pt x="25543" y="17987"/>
                  </a:lnTo>
                  <a:close/>
                  <a:moveTo>
                    <a:pt x="28491" y="17987"/>
                  </a:moveTo>
                  <a:lnTo>
                    <a:pt x="27228" y="14240"/>
                  </a:lnTo>
                  <a:lnTo>
                    <a:pt x="28491" y="10409"/>
                  </a:lnTo>
                  <a:lnTo>
                    <a:pt x="29660" y="14240"/>
                  </a:lnTo>
                  <a:lnTo>
                    <a:pt x="28491" y="17987"/>
                  </a:lnTo>
                  <a:close/>
                  <a:moveTo>
                    <a:pt x="31345" y="17987"/>
                  </a:moveTo>
                  <a:lnTo>
                    <a:pt x="30081" y="14240"/>
                  </a:lnTo>
                  <a:lnTo>
                    <a:pt x="31345" y="10409"/>
                  </a:lnTo>
                  <a:lnTo>
                    <a:pt x="32561" y="14240"/>
                  </a:lnTo>
                  <a:lnTo>
                    <a:pt x="31345" y="17987"/>
                  </a:lnTo>
                  <a:close/>
                  <a:moveTo>
                    <a:pt x="34245" y="17987"/>
                  </a:moveTo>
                  <a:lnTo>
                    <a:pt x="32982" y="14240"/>
                  </a:lnTo>
                  <a:lnTo>
                    <a:pt x="34245" y="10409"/>
                  </a:lnTo>
                  <a:lnTo>
                    <a:pt x="35415" y="14240"/>
                  </a:lnTo>
                  <a:lnTo>
                    <a:pt x="34245" y="17987"/>
                  </a:lnTo>
                  <a:close/>
                  <a:moveTo>
                    <a:pt x="37099" y="17987"/>
                  </a:moveTo>
                  <a:lnTo>
                    <a:pt x="35836" y="14240"/>
                  </a:lnTo>
                  <a:lnTo>
                    <a:pt x="37099" y="10409"/>
                  </a:lnTo>
                  <a:lnTo>
                    <a:pt x="38315" y="14240"/>
                  </a:lnTo>
                  <a:lnTo>
                    <a:pt x="37099" y="17987"/>
                  </a:lnTo>
                  <a:close/>
                  <a:moveTo>
                    <a:pt x="40000" y="17987"/>
                  </a:moveTo>
                  <a:lnTo>
                    <a:pt x="38736" y="14240"/>
                  </a:lnTo>
                  <a:lnTo>
                    <a:pt x="40000" y="10409"/>
                  </a:lnTo>
                  <a:lnTo>
                    <a:pt x="41169" y="14240"/>
                  </a:lnTo>
                  <a:lnTo>
                    <a:pt x="40000" y="17987"/>
                  </a:lnTo>
                  <a:close/>
                  <a:moveTo>
                    <a:pt x="42853" y="17987"/>
                  </a:moveTo>
                  <a:lnTo>
                    <a:pt x="41590" y="14240"/>
                  </a:lnTo>
                  <a:lnTo>
                    <a:pt x="42853" y="10409"/>
                  </a:lnTo>
                  <a:lnTo>
                    <a:pt x="44070" y="14240"/>
                  </a:lnTo>
                  <a:lnTo>
                    <a:pt x="42853" y="17987"/>
                  </a:lnTo>
                  <a:close/>
                  <a:moveTo>
                    <a:pt x="45754" y="17987"/>
                  </a:moveTo>
                  <a:lnTo>
                    <a:pt x="44538" y="14240"/>
                  </a:lnTo>
                  <a:lnTo>
                    <a:pt x="45754" y="10409"/>
                  </a:lnTo>
                  <a:lnTo>
                    <a:pt x="47017" y="14240"/>
                  </a:lnTo>
                  <a:lnTo>
                    <a:pt x="45754" y="17987"/>
                  </a:lnTo>
                  <a:close/>
                  <a:moveTo>
                    <a:pt x="48608" y="17987"/>
                  </a:moveTo>
                  <a:lnTo>
                    <a:pt x="47438" y="14240"/>
                  </a:lnTo>
                  <a:lnTo>
                    <a:pt x="48608" y="10409"/>
                  </a:lnTo>
                  <a:lnTo>
                    <a:pt x="49871" y="14240"/>
                  </a:lnTo>
                  <a:lnTo>
                    <a:pt x="48608" y="17987"/>
                  </a:lnTo>
                  <a:close/>
                  <a:moveTo>
                    <a:pt x="51508" y="17987"/>
                  </a:moveTo>
                  <a:lnTo>
                    <a:pt x="50292" y="14240"/>
                  </a:lnTo>
                  <a:lnTo>
                    <a:pt x="51508" y="10409"/>
                  </a:lnTo>
                  <a:lnTo>
                    <a:pt x="52771" y="14240"/>
                  </a:lnTo>
                  <a:lnTo>
                    <a:pt x="51508" y="17987"/>
                  </a:lnTo>
                  <a:close/>
                  <a:moveTo>
                    <a:pt x="54362" y="17987"/>
                  </a:moveTo>
                  <a:lnTo>
                    <a:pt x="53192" y="14240"/>
                  </a:lnTo>
                  <a:lnTo>
                    <a:pt x="54362" y="10409"/>
                  </a:lnTo>
                  <a:lnTo>
                    <a:pt x="55625" y="14240"/>
                  </a:lnTo>
                  <a:lnTo>
                    <a:pt x="54362" y="17987"/>
                  </a:lnTo>
                  <a:close/>
                  <a:moveTo>
                    <a:pt x="57263" y="17987"/>
                  </a:moveTo>
                  <a:lnTo>
                    <a:pt x="56046" y="14240"/>
                  </a:lnTo>
                  <a:lnTo>
                    <a:pt x="57263" y="10409"/>
                  </a:lnTo>
                  <a:lnTo>
                    <a:pt x="58526" y="14240"/>
                  </a:lnTo>
                  <a:lnTo>
                    <a:pt x="57263" y="17987"/>
                  </a:lnTo>
                  <a:close/>
                  <a:moveTo>
                    <a:pt x="60116" y="17987"/>
                  </a:moveTo>
                  <a:lnTo>
                    <a:pt x="58947" y="14240"/>
                  </a:lnTo>
                  <a:lnTo>
                    <a:pt x="60116" y="10409"/>
                  </a:lnTo>
                  <a:lnTo>
                    <a:pt x="61380" y="14240"/>
                  </a:lnTo>
                  <a:lnTo>
                    <a:pt x="60116" y="17987"/>
                  </a:lnTo>
                  <a:close/>
                  <a:moveTo>
                    <a:pt x="63064" y="17987"/>
                  </a:moveTo>
                  <a:lnTo>
                    <a:pt x="61801" y="14240"/>
                  </a:lnTo>
                  <a:lnTo>
                    <a:pt x="63064" y="10409"/>
                  </a:lnTo>
                  <a:lnTo>
                    <a:pt x="64280" y="14240"/>
                  </a:lnTo>
                  <a:lnTo>
                    <a:pt x="63064" y="17987"/>
                  </a:lnTo>
                  <a:close/>
                  <a:moveTo>
                    <a:pt x="65964" y="17987"/>
                  </a:moveTo>
                  <a:lnTo>
                    <a:pt x="64701" y="14240"/>
                  </a:lnTo>
                  <a:lnTo>
                    <a:pt x="65964" y="10409"/>
                  </a:lnTo>
                  <a:lnTo>
                    <a:pt x="67134" y="14240"/>
                  </a:lnTo>
                  <a:lnTo>
                    <a:pt x="65964" y="17987"/>
                  </a:lnTo>
                  <a:close/>
                  <a:moveTo>
                    <a:pt x="68818" y="17987"/>
                  </a:moveTo>
                  <a:lnTo>
                    <a:pt x="67555" y="14240"/>
                  </a:lnTo>
                  <a:lnTo>
                    <a:pt x="68818" y="10409"/>
                  </a:lnTo>
                  <a:lnTo>
                    <a:pt x="70035" y="14240"/>
                  </a:lnTo>
                  <a:lnTo>
                    <a:pt x="68818" y="17987"/>
                  </a:lnTo>
                  <a:close/>
                  <a:moveTo>
                    <a:pt x="71719" y="17987"/>
                  </a:moveTo>
                  <a:lnTo>
                    <a:pt x="70456" y="14240"/>
                  </a:lnTo>
                  <a:lnTo>
                    <a:pt x="71719" y="10409"/>
                  </a:lnTo>
                  <a:lnTo>
                    <a:pt x="72888" y="14240"/>
                  </a:lnTo>
                  <a:lnTo>
                    <a:pt x="71719" y="17987"/>
                  </a:lnTo>
                  <a:close/>
                  <a:moveTo>
                    <a:pt x="74573" y="17987"/>
                  </a:moveTo>
                  <a:lnTo>
                    <a:pt x="73309" y="14240"/>
                  </a:lnTo>
                  <a:lnTo>
                    <a:pt x="74573" y="10409"/>
                  </a:lnTo>
                  <a:lnTo>
                    <a:pt x="75789" y="14240"/>
                  </a:lnTo>
                  <a:lnTo>
                    <a:pt x="74573" y="17987"/>
                  </a:lnTo>
                  <a:close/>
                  <a:moveTo>
                    <a:pt x="77473" y="17987"/>
                  </a:moveTo>
                  <a:lnTo>
                    <a:pt x="76210" y="14240"/>
                  </a:lnTo>
                  <a:lnTo>
                    <a:pt x="77473" y="10409"/>
                  </a:lnTo>
                  <a:lnTo>
                    <a:pt x="78643" y="14240"/>
                  </a:lnTo>
                  <a:lnTo>
                    <a:pt x="77473" y="17987"/>
                  </a:lnTo>
                  <a:close/>
                  <a:moveTo>
                    <a:pt x="80327" y="17987"/>
                  </a:moveTo>
                  <a:lnTo>
                    <a:pt x="79157" y="14240"/>
                  </a:lnTo>
                  <a:lnTo>
                    <a:pt x="80327" y="10409"/>
                  </a:lnTo>
                  <a:lnTo>
                    <a:pt x="81590" y="14240"/>
                  </a:lnTo>
                  <a:lnTo>
                    <a:pt x="80327" y="17987"/>
                  </a:lnTo>
                  <a:close/>
                  <a:moveTo>
                    <a:pt x="83228" y="17987"/>
                  </a:moveTo>
                  <a:lnTo>
                    <a:pt x="82011" y="14240"/>
                  </a:lnTo>
                  <a:lnTo>
                    <a:pt x="83228" y="10409"/>
                  </a:lnTo>
                  <a:lnTo>
                    <a:pt x="84491" y="14240"/>
                  </a:lnTo>
                  <a:lnTo>
                    <a:pt x="83228" y="17987"/>
                  </a:lnTo>
                  <a:close/>
                  <a:moveTo>
                    <a:pt x="86081" y="17987"/>
                  </a:moveTo>
                  <a:lnTo>
                    <a:pt x="84912" y="14240"/>
                  </a:lnTo>
                  <a:lnTo>
                    <a:pt x="86081" y="10409"/>
                  </a:lnTo>
                  <a:lnTo>
                    <a:pt x="87345" y="14240"/>
                  </a:lnTo>
                  <a:lnTo>
                    <a:pt x="86081" y="17987"/>
                  </a:lnTo>
                  <a:close/>
                  <a:moveTo>
                    <a:pt x="88982" y="17987"/>
                  </a:moveTo>
                  <a:lnTo>
                    <a:pt x="87766" y="14240"/>
                  </a:lnTo>
                  <a:lnTo>
                    <a:pt x="88982" y="10409"/>
                  </a:lnTo>
                  <a:lnTo>
                    <a:pt x="90245" y="14240"/>
                  </a:lnTo>
                  <a:lnTo>
                    <a:pt x="88982" y="17987"/>
                  </a:lnTo>
                  <a:close/>
                  <a:moveTo>
                    <a:pt x="91836" y="17987"/>
                  </a:moveTo>
                  <a:lnTo>
                    <a:pt x="90666" y="14240"/>
                  </a:lnTo>
                  <a:lnTo>
                    <a:pt x="91836" y="10409"/>
                  </a:lnTo>
                  <a:lnTo>
                    <a:pt x="93099" y="14240"/>
                  </a:lnTo>
                  <a:lnTo>
                    <a:pt x="91836" y="17987"/>
                  </a:lnTo>
                  <a:close/>
                  <a:moveTo>
                    <a:pt x="94736" y="17987"/>
                  </a:moveTo>
                  <a:lnTo>
                    <a:pt x="93520" y="14240"/>
                  </a:lnTo>
                  <a:lnTo>
                    <a:pt x="94736" y="10409"/>
                  </a:lnTo>
                  <a:lnTo>
                    <a:pt x="96000" y="14240"/>
                  </a:lnTo>
                  <a:lnTo>
                    <a:pt x="94736" y="17987"/>
                  </a:lnTo>
                  <a:close/>
                  <a:moveTo>
                    <a:pt x="97684" y="17987"/>
                  </a:moveTo>
                  <a:lnTo>
                    <a:pt x="96421" y="14240"/>
                  </a:lnTo>
                  <a:lnTo>
                    <a:pt x="97684" y="10409"/>
                  </a:lnTo>
                  <a:lnTo>
                    <a:pt x="98853" y="14240"/>
                  </a:lnTo>
                  <a:lnTo>
                    <a:pt x="97684" y="17987"/>
                  </a:lnTo>
                  <a:close/>
                  <a:moveTo>
                    <a:pt x="100538" y="17987"/>
                  </a:moveTo>
                  <a:lnTo>
                    <a:pt x="99274" y="14240"/>
                  </a:lnTo>
                  <a:lnTo>
                    <a:pt x="100538" y="10409"/>
                  </a:lnTo>
                  <a:lnTo>
                    <a:pt x="101754" y="14240"/>
                  </a:lnTo>
                  <a:lnTo>
                    <a:pt x="100538" y="17987"/>
                  </a:lnTo>
                  <a:close/>
                  <a:moveTo>
                    <a:pt x="103438" y="17987"/>
                  </a:moveTo>
                  <a:lnTo>
                    <a:pt x="102175" y="14240"/>
                  </a:lnTo>
                  <a:lnTo>
                    <a:pt x="103438" y="10409"/>
                  </a:lnTo>
                  <a:lnTo>
                    <a:pt x="104608" y="14240"/>
                  </a:lnTo>
                  <a:lnTo>
                    <a:pt x="103438" y="17987"/>
                  </a:lnTo>
                  <a:close/>
                  <a:moveTo>
                    <a:pt x="106292" y="17987"/>
                  </a:moveTo>
                  <a:lnTo>
                    <a:pt x="105029" y="14240"/>
                  </a:lnTo>
                  <a:lnTo>
                    <a:pt x="106292" y="10409"/>
                  </a:lnTo>
                  <a:lnTo>
                    <a:pt x="107508" y="14240"/>
                  </a:lnTo>
                  <a:lnTo>
                    <a:pt x="106292" y="17987"/>
                  </a:lnTo>
                  <a:close/>
                  <a:moveTo>
                    <a:pt x="109192" y="17987"/>
                  </a:moveTo>
                  <a:lnTo>
                    <a:pt x="107929" y="14240"/>
                  </a:lnTo>
                  <a:lnTo>
                    <a:pt x="109192" y="10409"/>
                  </a:lnTo>
                  <a:lnTo>
                    <a:pt x="110362" y="14240"/>
                  </a:lnTo>
                  <a:lnTo>
                    <a:pt x="109192" y="17987"/>
                  </a:lnTo>
                  <a:close/>
                  <a:moveTo>
                    <a:pt x="112046" y="17987"/>
                  </a:moveTo>
                  <a:lnTo>
                    <a:pt x="110783" y="14240"/>
                  </a:lnTo>
                  <a:lnTo>
                    <a:pt x="112046" y="10409"/>
                  </a:lnTo>
                  <a:lnTo>
                    <a:pt x="113263" y="14240"/>
                  </a:lnTo>
                  <a:lnTo>
                    <a:pt x="112046" y="17987"/>
                  </a:lnTo>
                  <a:close/>
                  <a:moveTo>
                    <a:pt x="114947" y="17987"/>
                  </a:moveTo>
                  <a:lnTo>
                    <a:pt x="113730" y="14240"/>
                  </a:lnTo>
                  <a:lnTo>
                    <a:pt x="114947" y="10409"/>
                  </a:lnTo>
                  <a:lnTo>
                    <a:pt x="116210" y="14240"/>
                  </a:lnTo>
                  <a:lnTo>
                    <a:pt x="114947" y="17987"/>
                  </a:lnTo>
                  <a:close/>
                  <a:moveTo>
                    <a:pt x="117801" y="17987"/>
                  </a:moveTo>
                  <a:lnTo>
                    <a:pt x="116631" y="14240"/>
                  </a:lnTo>
                  <a:lnTo>
                    <a:pt x="117801" y="10409"/>
                  </a:lnTo>
                  <a:lnTo>
                    <a:pt x="119064" y="14240"/>
                  </a:lnTo>
                  <a:lnTo>
                    <a:pt x="117801" y="17987"/>
                  </a:lnTo>
                  <a:close/>
                  <a:moveTo>
                    <a:pt x="3929" y="13490"/>
                  </a:moveTo>
                  <a:lnTo>
                    <a:pt x="2760" y="9743"/>
                  </a:lnTo>
                  <a:lnTo>
                    <a:pt x="3929" y="5995"/>
                  </a:lnTo>
                  <a:lnTo>
                    <a:pt x="5192" y="9743"/>
                  </a:lnTo>
                  <a:lnTo>
                    <a:pt x="3929" y="13490"/>
                  </a:lnTo>
                  <a:close/>
                  <a:moveTo>
                    <a:pt x="6830" y="13490"/>
                  </a:moveTo>
                  <a:lnTo>
                    <a:pt x="5614" y="9743"/>
                  </a:lnTo>
                  <a:lnTo>
                    <a:pt x="6830" y="5995"/>
                  </a:lnTo>
                  <a:lnTo>
                    <a:pt x="8046" y="9743"/>
                  </a:lnTo>
                  <a:lnTo>
                    <a:pt x="6830" y="13490"/>
                  </a:lnTo>
                  <a:close/>
                  <a:moveTo>
                    <a:pt x="9684" y="13490"/>
                  </a:moveTo>
                  <a:lnTo>
                    <a:pt x="8467" y="9743"/>
                  </a:lnTo>
                  <a:lnTo>
                    <a:pt x="9684" y="5995"/>
                  </a:lnTo>
                  <a:lnTo>
                    <a:pt x="10947" y="9743"/>
                  </a:lnTo>
                  <a:lnTo>
                    <a:pt x="9684" y="13490"/>
                  </a:lnTo>
                  <a:close/>
                  <a:moveTo>
                    <a:pt x="12631" y="13490"/>
                  </a:moveTo>
                  <a:lnTo>
                    <a:pt x="11368" y="9743"/>
                  </a:lnTo>
                  <a:lnTo>
                    <a:pt x="12631" y="5995"/>
                  </a:lnTo>
                  <a:lnTo>
                    <a:pt x="13801" y="9743"/>
                  </a:lnTo>
                  <a:lnTo>
                    <a:pt x="12631" y="13490"/>
                  </a:lnTo>
                  <a:close/>
                  <a:moveTo>
                    <a:pt x="15485" y="13490"/>
                  </a:moveTo>
                  <a:lnTo>
                    <a:pt x="14222" y="9743"/>
                  </a:lnTo>
                  <a:lnTo>
                    <a:pt x="15485" y="5995"/>
                  </a:lnTo>
                  <a:lnTo>
                    <a:pt x="16701" y="9743"/>
                  </a:lnTo>
                  <a:lnTo>
                    <a:pt x="15485" y="13490"/>
                  </a:lnTo>
                  <a:close/>
                  <a:moveTo>
                    <a:pt x="18385" y="13490"/>
                  </a:moveTo>
                  <a:lnTo>
                    <a:pt x="17122" y="9743"/>
                  </a:lnTo>
                  <a:lnTo>
                    <a:pt x="18385" y="5995"/>
                  </a:lnTo>
                  <a:lnTo>
                    <a:pt x="19555" y="9743"/>
                  </a:lnTo>
                  <a:lnTo>
                    <a:pt x="18385" y="13490"/>
                  </a:lnTo>
                  <a:close/>
                  <a:moveTo>
                    <a:pt x="21239" y="13490"/>
                  </a:moveTo>
                  <a:lnTo>
                    <a:pt x="19976" y="9743"/>
                  </a:lnTo>
                  <a:lnTo>
                    <a:pt x="21239" y="5995"/>
                  </a:lnTo>
                  <a:lnTo>
                    <a:pt x="22456" y="9743"/>
                  </a:lnTo>
                  <a:lnTo>
                    <a:pt x="21239" y="13490"/>
                  </a:lnTo>
                  <a:close/>
                  <a:moveTo>
                    <a:pt x="24140" y="13490"/>
                  </a:moveTo>
                  <a:lnTo>
                    <a:pt x="22877" y="9743"/>
                  </a:lnTo>
                  <a:lnTo>
                    <a:pt x="24140" y="5995"/>
                  </a:lnTo>
                  <a:lnTo>
                    <a:pt x="25309" y="9743"/>
                  </a:lnTo>
                  <a:lnTo>
                    <a:pt x="24140" y="13490"/>
                  </a:lnTo>
                  <a:close/>
                  <a:moveTo>
                    <a:pt x="26994" y="13490"/>
                  </a:moveTo>
                  <a:lnTo>
                    <a:pt x="25730" y="9743"/>
                  </a:lnTo>
                  <a:lnTo>
                    <a:pt x="26994" y="5995"/>
                  </a:lnTo>
                  <a:lnTo>
                    <a:pt x="28210" y="9743"/>
                  </a:lnTo>
                  <a:lnTo>
                    <a:pt x="26994" y="13490"/>
                  </a:lnTo>
                  <a:close/>
                  <a:moveTo>
                    <a:pt x="29894" y="13490"/>
                  </a:moveTo>
                  <a:lnTo>
                    <a:pt x="28678" y="9743"/>
                  </a:lnTo>
                  <a:lnTo>
                    <a:pt x="29894" y="5995"/>
                  </a:lnTo>
                  <a:lnTo>
                    <a:pt x="31157" y="9743"/>
                  </a:lnTo>
                  <a:lnTo>
                    <a:pt x="29894" y="13490"/>
                  </a:lnTo>
                  <a:close/>
                  <a:moveTo>
                    <a:pt x="32748" y="13490"/>
                  </a:moveTo>
                  <a:lnTo>
                    <a:pt x="31578" y="9743"/>
                  </a:lnTo>
                  <a:lnTo>
                    <a:pt x="32748" y="5995"/>
                  </a:lnTo>
                  <a:lnTo>
                    <a:pt x="34011" y="9743"/>
                  </a:lnTo>
                  <a:lnTo>
                    <a:pt x="32748" y="13490"/>
                  </a:lnTo>
                  <a:close/>
                  <a:moveTo>
                    <a:pt x="35649" y="13490"/>
                  </a:moveTo>
                  <a:lnTo>
                    <a:pt x="34432" y="9743"/>
                  </a:lnTo>
                  <a:lnTo>
                    <a:pt x="35649" y="5995"/>
                  </a:lnTo>
                  <a:lnTo>
                    <a:pt x="36912" y="9743"/>
                  </a:lnTo>
                  <a:lnTo>
                    <a:pt x="35649" y="13490"/>
                  </a:lnTo>
                  <a:close/>
                  <a:moveTo>
                    <a:pt x="38502" y="13490"/>
                  </a:moveTo>
                  <a:lnTo>
                    <a:pt x="37333" y="9743"/>
                  </a:lnTo>
                  <a:lnTo>
                    <a:pt x="38502" y="5995"/>
                  </a:lnTo>
                  <a:lnTo>
                    <a:pt x="39766" y="9743"/>
                  </a:lnTo>
                  <a:lnTo>
                    <a:pt x="38502" y="13490"/>
                  </a:lnTo>
                  <a:close/>
                  <a:moveTo>
                    <a:pt x="41403" y="13490"/>
                  </a:moveTo>
                  <a:lnTo>
                    <a:pt x="40187" y="9743"/>
                  </a:lnTo>
                  <a:lnTo>
                    <a:pt x="41403" y="5995"/>
                  </a:lnTo>
                  <a:lnTo>
                    <a:pt x="42666" y="9743"/>
                  </a:lnTo>
                  <a:lnTo>
                    <a:pt x="41403" y="13490"/>
                  </a:lnTo>
                  <a:close/>
                  <a:moveTo>
                    <a:pt x="44257" y="13490"/>
                  </a:moveTo>
                  <a:lnTo>
                    <a:pt x="43087" y="9743"/>
                  </a:lnTo>
                  <a:lnTo>
                    <a:pt x="44257" y="5995"/>
                  </a:lnTo>
                  <a:lnTo>
                    <a:pt x="45520" y="9743"/>
                  </a:lnTo>
                  <a:lnTo>
                    <a:pt x="44257" y="13490"/>
                  </a:lnTo>
                  <a:close/>
                  <a:moveTo>
                    <a:pt x="47204" y="13490"/>
                  </a:moveTo>
                  <a:lnTo>
                    <a:pt x="45941" y="9743"/>
                  </a:lnTo>
                  <a:lnTo>
                    <a:pt x="47204" y="5995"/>
                  </a:lnTo>
                  <a:lnTo>
                    <a:pt x="48421" y="9743"/>
                  </a:lnTo>
                  <a:lnTo>
                    <a:pt x="47204" y="13490"/>
                  </a:lnTo>
                  <a:close/>
                  <a:moveTo>
                    <a:pt x="50105" y="13490"/>
                  </a:moveTo>
                  <a:lnTo>
                    <a:pt x="48842" y="9743"/>
                  </a:lnTo>
                  <a:lnTo>
                    <a:pt x="50105" y="5995"/>
                  </a:lnTo>
                  <a:lnTo>
                    <a:pt x="51274" y="9743"/>
                  </a:lnTo>
                  <a:lnTo>
                    <a:pt x="50105" y="13490"/>
                  </a:lnTo>
                  <a:close/>
                  <a:moveTo>
                    <a:pt x="52959" y="13490"/>
                  </a:moveTo>
                  <a:lnTo>
                    <a:pt x="51695" y="9743"/>
                  </a:lnTo>
                  <a:lnTo>
                    <a:pt x="52959" y="5995"/>
                  </a:lnTo>
                  <a:lnTo>
                    <a:pt x="54175" y="9743"/>
                  </a:lnTo>
                  <a:lnTo>
                    <a:pt x="52959" y="13490"/>
                  </a:lnTo>
                  <a:close/>
                  <a:moveTo>
                    <a:pt x="55859" y="13490"/>
                  </a:moveTo>
                  <a:lnTo>
                    <a:pt x="54596" y="9743"/>
                  </a:lnTo>
                  <a:lnTo>
                    <a:pt x="55859" y="5995"/>
                  </a:lnTo>
                  <a:lnTo>
                    <a:pt x="57029" y="9743"/>
                  </a:lnTo>
                  <a:lnTo>
                    <a:pt x="55859" y="13490"/>
                  </a:lnTo>
                  <a:close/>
                  <a:moveTo>
                    <a:pt x="58713" y="13490"/>
                  </a:moveTo>
                  <a:lnTo>
                    <a:pt x="57450" y="9743"/>
                  </a:lnTo>
                  <a:lnTo>
                    <a:pt x="58713" y="5995"/>
                  </a:lnTo>
                  <a:lnTo>
                    <a:pt x="59929" y="9743"/>
                  </a:lnTo>
                  <a:lnTo>
                    <a:pt x="58713" y="13490"/>
                  </a:lnTo>
                  <a:close/>
                  <a:moveTo>
                    <a:pt x="61614" y="13490"/>
                  </a:moveTo>
                  <a:lnTo>
                    <a:pt x="60350" y="9743"/>
                  </a:lnTo>
                  <a:lnTo>
                    <a:pt x="61614" y="5995"/>
                  </a:lnTo>
                  <a:lnTo>
                    <a:pt x="62783" y="9743"/>
                  </a:lnTo>
                  <a:lnTo>
                    <a:pt x="61614" y="13490"/>
                  </a:lnTo>
                  <a:close/>
                  <a:moveTo>
                    <a:pt x="64467" y="13490"/>
                  </a:moveTo>
                  <a:lnTo>
                    <a:pt x="63298" y="9743"/>
                  </a:lnTo>
                  <a:lnTo>
                    <a:pt x="64467" y="5995"/>
                  </a:lnTo>
                  <a:lnTo>
                    <a:pt x="65730" y="9743"/>
                  </a:lnTo>
                  <a:lnTo>
                    <a:pt x="64467" y="13490"/>
                  </a:lnTo>
                  <a:close/>
                  <a:moveTo>
                    <a:pt x="67368" y="13490"/>
                  </a:moveTo>
                  <a:lnTo>
                    <a:pt x="66152" y="9743"/>
                  </a:lnTo>
                  <a:lnTo>
                    <a:pt x="67368" y="5995"/>
                  </a:lnTo>
                  <a:lnTo>
                    <a:pt x="68631" y="9743"/>
                  </a:lnTo>
                  <a:lnTo>
                    <a:pt x="67368" y="13490"/>
                  </a:lnTo>
                  <a:close/>
                  <a:moveTo>
                    <a:pt x="70222" y="13490"/>
                  </a:moveTo>
                  <a:lnTo>
                    <a:pt x="69052" y="9743"/>
                  </a:lnTo>
                  <a:lnTo>
                    <a:pt x="70222" y="5995"/>
                  </a:lnTo>
                  <a:lnTo>
                    <a:pt x="71485" y="9743"/>
                  </a:lnTo>
                  <a:lnTo>
                    <a:pt x="70222" y="13490"/>
                  </a:lnTo>
                  <a:close/>
                  <a:moveTo>
                    <a:pt x="73122" y="13490"/>
                  </a:moveTo>
                  <a:lnTo>
                    <a:pt x="71906" y="9743"/>
                  </a:lnTo>
                  <a:lnTo>
                    <a:pt x="73122" y="5995"/>
                  </a:lnTo>
                  <a:lnTo>
                    <a:pt x="74385" y="9743"/>
                  </a:lnTo>
                  <a:lnTo>
                    <a:pt x="73122" y="13490"/>
                  </a:lnTo>
                  <a:close/>
                  <a:moveTo>
                    <a:pt x="75976" y="13490"/>
                  </a:moveTo>
                  <a:lnTo>
                    <a:pt x="74807" y="9743"/>
                  </a:lnTo>
                  <a:lnTo>
                    <a:pt x="75976" y="5995"/>
                  </a:lnTo>
                  <a:lnTo>
                    <a:pt x="77239" y="9743"/>
                  </a:lnTo>
                  <a:lnTo>
                    <a:pt x="75976" y="13490"/>
                  </a:lnTo>
                  <a:close/>
                  <a:moveTo>
                    <a:pt x="78877" y="13490"/>
                  </a:moveTo>
                  <a:lnTo>
                    <a:pt x="77660" y="9743"/>
                  </a:lnTo>
                  <a:lnTo>
                    <a:pt x="78877" y="5995"/>
                  </a:lnTo>
                  <a:lnTo>
                    <a:pt x="80140" y="9743"/>
                  </a:lnTo>
                  <a:lnTo>
                    <a:pt x="78877" y="13490"/>
                  </a:lnTo>
                  <a:close/>
                  <a:moveTo>
                    <a:pt x="81824" y="13490"/>
                  </a:moveTo>
                  <a:lnTo>
                    <a:pt x="80561" y="9743"/>
                  </a:lnTo>
                  <a:lnTo>
                    <a:pt x="81824" y="5995"/>
                  </a:lnTo>
                  <a:lnTo>
                    <a:pt x="82994" y="9743"/>
                  </a:lnTo>
                  <a:lnTo>
                    <a:pt x="81824" y="13490"/>
                  </a:lnTo>
                  <a:close/>
                  <a:moveTo>
                    <a:pt x="84678" y="13490"/>
                  </a:moveTo>
                  <a:lnTo>
                    <a:pt x="83415" y="9743"/>
                  </a:lnTo>
                  <a:lnTo>
                    <a:pt x="84678" y="5995"/>
                  </a:lnTo>
                  <a:lnTo>
                    <a:pt x="85894" y="9743"/>
                  </a:lnTo>
                  <a:lnTo>
                    <a:pt x="84678" y="13490"/>
                  </a:lnTo>
                  <a:close/>
                  <a:moveTo>
                    <a:pt x="87578" y="13490"/>
                  </a:moveTo>
                  <a:lnTo>
                    <a:pt x="86315" y="9743"/>
                  </a:lnTo>
                  <a:lnTo>
                    <a:pt x="87578" y="5995"/>
                  </a:lnTo>
                  <a:lnTo>
                    <a:pt x="88748" y="9743"/>
                  </a:lnTo>
                  <a:lnTo>
                    <a:pt x="87578" y="13490"/>
                  </a:lnTo>
                  <a:close/>
                  <a:moveTo>
                    <a:pt x="90432" y="13490"/>
                  </a:moveTo>
                  <a:lnTo>
                    <a:pt x="89169" y="9743"/>
                  </a:lnTo>
                  <a:lnTo>
                    <a:pt x="90432" y="5995"/>
                  </a:lnTo>
                  <a:lnTo>
                    <a:pt x="91649" y="9743"/>
                  </a:lnTo>
                  <a:lnTo>
                    <a:pt x="90432" y="13490"/>
                  </a:lnTo>
                  <a:close/>
                  <a:moveTo>
                    <a:pt x="93333" y="13490"/>
                  </a:moveTo>
                  <a:lnTo>
                    <a:pt x="92070" y="9743"/>
                  </a:lnTo>
                  <a:lnTo>
                    <a:pt x="93333" y="5995"/>
                  </a:lnTo>
                  <a:lnTo>
                    <a:pt x="94502" y="9743"/>
                  </a:lnTo>
                  <a:lnTo>
                    <a:pt x="93333" y="13490"/>
                  </a:lnTo>
                  <a:close/>
                  <a:moveTo>
                    <a:pt x="96187" y="13490"/>
                  </a:moveTo>
                  <a:lnTo>
                    <a:pt x="94923" y="9743"/>
                  </a:lnTo>
                  <a:lnTo>
                    <a:pt x="96187" y="5995"/>
                  </a:lnTo>
                  <a:lnTo>
                    <a:pt x="97403" y="9743"/>
                  </a:lnTo>
                  <a:lnTo>
                    <a:pt x="96187" y="13490"/>
                  </a:lnTo>
                  <a:close/>
                  <a:moveTo>
                    <a:pt x="99087" y="13490"/>
                  </a:moveTo>
                  <a:lnTo>
                    <a:pt x="97871" y="9743"/>
                  </a:lnTo>
                  <a:lnTo>
                    <a:pt x="99087" y="5995"/>
                  </a:lnTo>
                  <a:lnTo>
                    <a:pt x="100350" y="9743"/>
                  </a:lnTo>
                  <a:lnTo>
                    <a:pt x="99087" y="13490"/>
                  </a:lnTo>
                  <a:close/>
                  <a:moveTo>
                    <a:pt x="101941" y="13490"/>
                  </a:moveTo>
                  <a:lnTo>
                    <a:pt x="100771" y="9743"/>
                  </a:lnTo>
                  <a:lnTo>
                    <a:pt x="101941" y="5995"/>
                  </a:lnTo>
                  <a:lnTo>
                    <a:pt x="103204" y="9743"/>
                  </a:lnTo>
                  <a:lnTo>
                    <a:pt x="101941" y="13490"/>
                  </a:lnTo>
                  <a:close/>
                  <a:moveTo>
                    <a:pt x="104842" y="13490"/>
                  </a:moveTo>
                  <a:lnTo>
                    <a:pt x="103625" y="9743"/>
                  </a:lnTo>
                  <a:lnTo>
                    <a:pt x="104842" y="5995"/>
                  </a:lnTo>
                  <a:lnTo>
                    <a:pt x="106105" y="9743"/>
                  </a:lnTo>
                  <a:lnTo>
                    <a:pt x="104842" y="13490"/>
                  </a:lnTo>
                  <a:close/>
                  <a:moveTo>
                    <a:pt x="107695" y="13490"/>
                  </a:moveTo>
                  <a:lnTo>
                    <a:pt x="106526" y="9743"/>
                  </a:lnTo>
                  <a:lnTo>
                    <a:pt x="107695" y="5995"/>
                  </a:lnTo>
                  <a:lnTo>
                    <a:pt x="108959" y="9743"/>
                  </a:lnTo>
                  <a:lnTo>
                    <a:pt x="107695" y="13490"/>
                  </a:lnTo>
                  <a:close/>
                  <a:moveTo>
                    <a:pt x="110596" y="13490"/>
                  </a:moveTo>
                  <a:lnTo>
                    <a:pt x="109380" y="9743"/>
                  </a:lnTo>
                  <a:lnTo>
                    <a:pt x="110596" y="5995"/>
                  </a:lnTo>
                  <a:lnTo>
                    <a:pt x="111859" y="9743"/>
                  </a:lnTo>
                  <a:lnTo>
                    <a:pt x="110596" y="13490"/>
                  </a:lnTo>
                  <a:close/>
                  <a:moveTo>
                    <a:pt x="113450" y="13490"/>
                  </a:moveTo>
                  <a:lnTo>
                    <a:pt x="112280" y="9743"/>
                  </a:lnTo>
                  <a:lnTo>
                    <a:pt x="113450" y="5995"/>
                  </a:lnTo>
                  <a:lnTo>
                    <a:pt x="114713" y="9743"/>
                  </a:lnTo>
                  <a:lnTo>
                    <a:pt x="113450" y="13490"/>
                  </a:lnTo>
                  <a:close/>
                  <a:moveTo>
                    <a:pt x="116397" y="13490"/>
                  </a:moveTo>
                  <a:lnTo>
                    <a:pt x="115134" y="9743"/>
                  </a:lnTo>
                  <a:lnTo>
                    <a:pt x="116397" y="5995"/>
                  </a:lnTo>
                  <a:lnTo>
                    <a:pt x="117614" y="9743"/>
                  </a:lnTo>
                  <a:lnTo>
                    <a:pt x="116397" y="13490"/>
                  </a:lnTo>
                  <a:close/>
                  <a:moveTo>
                    <a:pt x="2526" y="9160"/>
                  </a:moveTo>
                  <a:lnTo>
                    <a:pt x="1263" y="5412"/>
                  </a:lnTo>
                  <a:lnTo>
                    <a:pt x="2526" y="1498"/>
                  </a:lnTo>
                  <a:lnTo>
                    <a:pt x="3742" y="5412"/>
                  </a:lnTo>
                  <a:lnTo>
                    <a:pt x="2526" y="9160"/>
                  </a:lnTo>
                  <a:close/>
                  <a:moveTo>
                    <a:pt x="5426" y="9160"/>
                  </a:moveTo>
                  <a:lnTo>
                    <a:pt x="4163" y="5412"/>
                  </a:lnTo>
                  <a:lnTo>
                    <a:pt x="5426" y="1498"/>
                  </a:lnTo>
                  <a:lnTo>
                    <a:pt x="6596" y="5412"/>
                  </a:lnTo>
                  <a:lnTo>
                    <a:pt x="5426" y="9160"/>
                  </a:lnTo>
                  <a:close/>
                  <a:moveTo>
                    <a:pt x="8280" y="9160"/>
                  </a:moveTo>
                  <a:lnTo>
                    <a:pt x="7017" y="5412"/>
                  </a:lnTo>
                  <a:lnTo>
                    <a:pt x="8280" y="1498"/>
                  </a:lnTo>
                  <a:lnTo>
                    <a:pt x="9450" y="5412"/>
                  </a:lnTo>
                  <a:lnTo>
                    <a:pt x="8280" y="9160"/>
                  </a:lnTo>
                  <a:close/>
                  <a:moveTo>
                    <a:pt x="11134" y="9160"/>
                  </a:moveTo>
                  <a:lnTo>
                    <a:pt x="9964" y="5412"/>
                  </a:lnTo>
                  <a:lnTo>
                    <a:pt x="11134" y="1498"/>
                  </a:lnTo>
                  <a:lnTo>
                    <a:pt x="12397" y="5412"/>
                  </a:lnTo>
                  <a:lnTo>
                    <a:pt x="11134" y="9160"/>
                  </a:lnTo>
                  <a:close/>
                  <a:moveTo>
                    <a:pt x="14035" y="9160"/>
                  </a:moveTo>
                  <a:lnTo>
                    <a:pt x="12818" y="5412"/>
                  </a:lnTo>
                  <a:lnTo>
                    <a:pt x="14035" y="1498"/>
                  </a:lnTo>
                  <a:lnTo>
                    <a:pt x="15298" y="5412"/>
                  </a:lnTo>
                  <a:lnTo>
                    <a:pt x="14035" y="9160"/>
                  </a:lnTo>
                  <a:close/>
                  <a:moveTo>
                    <a:pt x="16888" y="9160"/>
                  </a:moveTo>
                  <a:lnTo>
                    <a:pt x="15719" y="5412"/>
                  </a:lnTo>
                  <a:lnTo>
                    <a:pt x="16888" y="1498"/>
                  </a:lnTo>
                  <a:lnTo>
                    <a:pt x="18152" y="5412"/>
                  </a:lnTo>
                  <a:lnTo>
                    <a:pt x="16888" y="9160"/>
                  </a:lnTo>
                  <a:close/>
                  <a:moveTo>
                    <a:pt x="19789" y="9160"/>
                  </a:moveTo>
                  <a:lnTo>
                    <a:pt x="18573" y="5412"/>
                  </a:lnTo>
                  <a:lnTo>
                    <a:pt x="19789" y="1498"/>
                  </a:lnTo>
                  <a:lnTo>
                    <a:pt x="21052" y="5412"/>
                  </a:lnTo>
                  <a:lnTo>
                    <a:pt x="19789" y="9160"/>
                  </a:lnTo>
                  <a:close/>
                  <a:moveTo>
                    <a:pt x="22643" y="9160"/>
                  </a:moveTo>
                  <a:lnTo>
                    <a:pt x="21473" y="5412"/>
                  </a:lnTo>
                  <a:lnTo>
                    <a:pt x="22643" y="1498"/>
                  </a:lnTo>
                  <a:lnTo>
                    <a:pt x="23906" y="5412"/>
                  </a:lnTo>
                  <a:lnTo>
                    <a:pt x="22643" y="9160"/>
                  </a:lnTo>
                  <a:close/>
                  <a:moveTo>
                    <a:pt x="25543" y="9160"/>
                  </a:moveTo>
                  <a:lnTo>
                    <a:pt x="24327" y="5412"/>
                  </a:lnTo>
                  <a:lnTo>
                    <a:pt x="25543" y="1498"/>
                  </a:lnTo>
                  <a:lnTo>
                    <a:pt x="26807" y="5412"/>
                  </a:lnTo>
                  <a:lnTo>
                    <a:pt x="25543" y="9160"/>
                  </a:lnTo>
                  <a:close/>
                  <a:moveTo>
                    <a:pt x="28491" y="9160"/>
                  </a:moveTo>
                  <a:lnTo>
                    <a:pt x="27228" y="5412"/>
                  </a:lnTo>
                  <a:lnTo>
                    <a:pt x="28491" y="1498"/>
                  </a:lnTo>
                  <a:lnTo>
                    <a:pt x="29660" y="5412"/>
                  </a:lnTo>
                  <a:lnTo>
                    <a:pt x="28491" y="9160"/>
                  </a:lnTo>
                  <a:close/>
                  <a:moveTo>
                    <a:pt x="31345" y="9160"/>
                  </a:moveTo>
                  <a:lnTo>
                    <a:pt x="30081" y="5412"/>
                  </a:lnTo>
                  <a:lnTo>
                    <a:pt x="31345" y="1498"/>
                  </a:lnTo>
                  <a:lnTo>
                    <a:pt x="32561" y="5412"/>
                  </a:lnTo>
                  <a:lnTo>
                    <a:pt x="31345" y="9160"/>
                  </a:lnTo>
                  <a:close/>
                  <a:moveTo>
                    <a:pt x="34245" y="9160"/>
                  </a:moveTo>
                  <a:lnTo>
                    <a:pt x="32982" y="5412"/>
                  </a:lnTo>
                  <a:lnTo>
                    <a:pt x="34245" y="1498"/>
                  </a:lnTo>
                  <a:lnTo>
                    <a:pt x="35415" y="5412"/>
                  </a:lnTo>
                  <a:lnTo>
                    <a:pt x="34245" y="9160"/>
                  </a:lnTo>
                  <a:close/>
                  <a:moveTo>
                    <a:pt x="37099" y="9160"/>
                  </a:moveTo>
                  <a:lnTo>
                    <a:pt x="35836" y="5412"/>
                  </a:lnTo>
                  <a:lnTo>
                    <a:pt x="37099" y="1498"/>
                  </a:lnTo>
                  <a:lnTo>
                    <a:pt x="38315" y="5412"/>
                  </a:lnTo>
                  <a:lnTo>
                    <a:pt x="37099" y="9160"/>
                  </a:lnTo>
                  <a:close/>
                  <a:moveTo>
                    <a:pt x="40000" y="9160"/>
                  </a:moveTo>
                  <a:lnTo>
                    <a:pt x="38736" y="5412"/>
                  </a:lnTo>
                  <a:lnTo>
                    <a:pt x="40000" y="1498"/>
                  </a:lnTo>
                  <a:lnTo>
                    <a:pt x="41169" y="5412"/>
                  </a:lnTo>
                  <a:lnTo>
                    <a:pt x="40000" y="9160"/>
                  </a:lnTo>
                  <a:close/>
                  <a:moveTo>
                    <a:pt x="42853" y="9160"/>
                  </a:moveTo>
                  <a:lnTo>
                    <a:pt x="41590" y="5412"/>
                  </a:lnTo>
                  <a:lnTo>
                    <a:pt x="42853" y="1498"/>
                  </a:lnTo>
                  <a:lnTo>
                    <a:pt x="44070" y="5412"/>
                  </a:lnTo>
                  <a:lnTo>
                    <a:pt x="42853" y="9160"/>
                  </a:lnTo>
                  <a:close/>
                  <a:moveTo>
                    <a:pt x="45754" y="9160"/>
                  </a:moveTo>
                  <a:lnTo>
                    <a:pt x="44538" y="5412"/>
                  </a:lnTo>
                  <a:lnTo>
                    <a:pt x="45754" y="1498"/>
                  </a:lnTo>
                  <a:lnTo>
                    <a:pt x="47017" y="5412"/>
                  </a:lnTo>
                  <a:lnTo>
                    <a:pt x="45754" y="9160"/>
                  </a:lnTo>
                  <a:close/>
                  <a:moveTo>
                    <a:pt x="48608" y="9160"/>
                  </a:moveTo>
                  <a:lnTo>
                    <a:pt x="47438" y="5412"/>
                  </a:lnTo>
                  <a:lnTo>
                    <a:pt x="48608" y="1498"/>
                  </a:lnTo>
                  <a:lnTo>
                    <a:pt x="49871" y="5412"/>
                  </a:lnTo>
                  <a:lnTo>
                    <a:pt x="48608" y="9160"/>
                  </a:lnTo>
                  <a:close/>
                  <a:moveTo>
                    <a:pt x="51508" y="9160"/>
                  </a:moveTo>
                  <a:lnTo>
                    <a:pt x="50292" y="5412"/>
                  </a:lnTo>
                  <a:lnTo>
                    <a:pt x="51508" y="1498"/>
                  </a:lnTo>
                  <a:lnTo>
                    <a:pt x="52771" y="5412"/>
                  </a:lnTo>
                  <a:lnTo>
                    <a:pt x="51508" y="9160"/>
                  </a:lnTo>
                  <a:close/>
                  <a:moveTo>
                    <a:pt x="54362" y="9160"/>
                  </a:moveTo>
                  <a:lnTo>
                    <a:pt x="53192" y="5412"/>
                  </a:lnTo>
                  <a:lnTo>
                    <a:pt x="54362" y="1498"/>
                  </a:lnTo>
                  <a:lnTo>
                    <a:pt x="55625" y="5412"/>
                  </a:lnTo>
                  <a:lnTo>
                    <a:pt x="54362" y="9160"/>
                  </a:lnTo>
                  <a:close/>
                  <a:moveTo>
                    <a:pt x="57263" y="9160"/>
                  </a:moveTo>
                  <a:lnTo>
                    <a:pt x="56046" y="5412"/>
                  </a:lnTo>
                  <a:lnTo>
                    <a:pt x="57263" y="1498"/>
                  </a:lnTo>
                  <a:lnTo>
                    <a:pt x="58526" y="5412"/>
                  </a:lnTo>
                  <a:lnTo>
                    <a:pt x="57263" y="9160"/>
                  </a:lnTo>
                  <a:close/>
                  <a:moveTo>
                    <a:pt x="60116" y="9160"/>
                  </a:moveTo>
                  <a:lnTo>
                    <a:pt x="58947" y="5412"/>
                  </a:lnTo>
                  <a:lnTo>
                    <a:pt x="60116" y="1498"/>
                  </a:lnTo>
                  <a:lnTo>
                    <a:pt x="61380" y="5412"/>
                  </a:lnTo>
                  <a:lnTo>
                    <a:pt x="60116" y="9160"/>
                  </a:lnTo>
                  <a:close/>
                  <a:moveTo>
                    <a:pt x="63064" y="9160"/>
                  </a:moveTo>
                  <a:lnTo>
                    <a:pt x="61801" y="5412"/>
                  </a:lnTo>
                  <a:lnTo>
                    <a:pt x="63064" y="1498"/>
                  </a:lnTo>
                  <a:lnTo>
                    <a:pt x="64280" y="5412"/>
                  </a:lnTo>
                  <a:lnTo>
                    <a:pt x="63064" y="9160"/>
                  </a:lnTo>
                  <a:close/>
                  <a:moveTo>
                    <a:pt x="65964" y="9160"/>
                  </a:moveTo>
                  <a:lnTo>
                    <a:pt x="64701" y="5412"/>
                  </a:lnTo>
                  <a:lnTo>
                    <a:pt x="65964" y="1498"/>
                  </a:lnTo>
                  <a:lnTo>
                    <a:pt x="67134" y="5412"/>
                  </a:lnTo>
                  <a:lnTo>
                    <a:pt x="65964" y="9160"/>
                  </a:lnTo>
                  <a:close/>
                  <a:moveTo>
                    <a:pt x="68818" y="9160"/>
                  </a:moveTo>
                  <a:lnTo>
                    <a:pt x="67555" y="5412"/>
                  </a:lnTo>
                  <a:lnTo>
                    <a:pt x="68818" y="1498"/>
                  </a:lnTo>
                  <a:lnTo>
                    <a:pt x="70035" y="5412"/>
                  </a:lnTo>
                  <a:lnTo>
                    <a:pt x="68818" y="9160"/>
                  </a:lnTo>
                  <a:close/>
                  <a:moveTo>
                    <a:pt x="71719" y="9160"/>
                  </a:moveTo>
                  <a:lnTo>
                    <a:pt x="70456" y="5412"/>
                  </a:lnTo>
                  <a:lnTo>
                    <a:pt x="71719" y="1498"/>
                  </a:lnTo>
                  <a:lnTo>
                    <a:pt x="72888" y="5412"/>
                  </a:lnTo>
                  <a:lnTo>
                    <a:pt x="71719" y="9160"/>
                  </a:lnTo>
                  <a:close/>
                  <a:moveTo>
                    <a:pt x="74573" y="9160"/>
                  </a:moveTo>
                  <a:lnTo>
                    <a:pt x="73309" y="5412"/>
                  </a:lnTo>
                  <a:lnTo>
                    <a:pt x="74573" y="1498"/>
                  </a:lnTo>
                  <a:lnTo>
                    <a:pt x="75789" y="5412"/>
                  </a:lnTo>
                  <a:lnTo>
                    <a:pt x="74573" y="9160"/>
                  </a:lnTo>
                  <a:close/>
                  <a:moveTo>
                    <a:pt x="77473" y="9160"/>
                  </a:moveTo>
                  <a:lnTo>
                    <a:pt x="76210" y="5412"/>
                  </a:lnTo>
                  <a:lnTo>
                    <a:pt x="77473" y="1498"/>
                  </a:lnTo>
                  <a:lnTo>
                    <a:pt x="78643" y="5412"/>
                  </a:lnTo>
                  <a:lnTo>
                    <a:pt x="77473" y="9160"/>
                  </a:lnTo>
                  <a:close/>
                  <a:moveTo>
                    <a:pt x="80327" y="9160"/>
                  </a:moveTo>
                  <a:lnTo>
                    <a:pt x="79157" y="5412"/>
                  </a:lnTo>
                  <a:lnTo>
                    <a:pt x="80327" y="1498"/>
                  </a:lnTo>
                  <a:lnTo>
                    <a:pt x="81590" y="5412"/>
                  </a:lnTo>
                  <a:lnTo>
                    <a:pt x="80327" y="9160"/>
                  </a:lnTo>
                  <a:close/>
                  <a:moveTo>
                    <a:pt x="83228" y="9160"/>
                  </a:moveTo>
                  <a:lnTo>
                    <a:pt x="82011" y="5412"/>
                  </a:lnTo>
                  <a:lnTo>
                    <a:pt x="83228" y="1498"/>
                  </a:lnTo>
                  <a:lnTo>
                    <a:pt x="84491" y="5412"/>
                  </a:lnTo>
                  <a:lnTo>
                    <a:pt x="83228" y="9160"/>
                  </a:lnTo>
                  <a:close/>
                  <a:moveTo>
                    <a:pt x="86081" y="9160"/>
                  </a:moveTo>
                  <a:lnTo>
                    <a:pt x="84912" y="5412"/>
                  </a:lnTo>
                  <a:lnTo>
                    <a:pt x="86081" y="1498"/>
                  </a:lnTo>
                  <a:lnTo>
                    <a:pt x="87345" y="5412"/>
                  </a:lnTo>
                  <a:lnTo>
                    <a:pt x="86081" y="9160"/>
                  </a:lnTo>
                  <a:close/>
                  <a:moveTo>
                    <a:pt x="88982" y="9160"/>
                  </a:moveTo>
                  <a:lnTo>
                    <a:pt x="87766" y="5412"/>
                  </a:lnTo>
                  <a:lnTo>
                    <a:pt x="88982" y="1498"/>
                  </a:lnTo>
                  <a:lnTo>
                    <a:pt x="90245" y="5412"/>
                  </a:lnTo>
                  <a:lnTo>
                    <a:pt x="88982" y="9160"/>
                  </a:lnTo>
                  <a:close/>
                  <a:moveTo>
                    <a:pt x="91836" y="9160"/>
                  </a:moveTo>
                  <a:lnTo>
                    <a:pt x="90666" y="5412"/>
                  </a:lnTo>
                  <a:lnTo>
                    <a:pt x="91836" y="1498"/>
                  </a:lnTo>
                  <a:lnTo>
                    <a:pt x="93099" y="5412"/>
                  </a:lnTo>
                  <a:lnTo>
                    <a:pt x="91836" y="9160"/>
                  </a:lnTo>
                  <a:close/>
                  <a:moveTo>
                    <a:pt x="94736" y="9160"/>
                  </a:moveTo>
                  <a:lnTo>
                    <a:pt x="93520" y="5412"/>
                  </a:lnTo>
                  <a:lnTo>
                    <a:pt x="94736" y="1498"/>
                  </a:lnTo>
                  <a:lnTo>
                    <a:pt x="96000" y="5412"/>
                  </a:lnTo>
                  <a:lnTo>
                    <a:pt x="94736" y="9160"/>
                  </a:lnTo>
                  <a:close/>
                  <a:moveTo>
                    <a:pt x="97684" y="9160"/>
                  </a:moveTo>
                  <a:lnTo>
                    <a:pt x="96421" y="5412"/>
                  </a:lnTo>
                  <a:lnTo>
                    <a:pt x="97684" y="1498"/>
                  </a:lnTo>
                  <a:lnTo>
                    <a:pt x="98853" y="5412"/>
                  </a:lnTo>
                  <a:lnTo>
                    <a:pt x="97684" y="9160"/>
                  </a:lnTo>
                  <a:close/>
                  <a:moveTo>
                    <a:pt x="100538" y="9160"/>
                  </a:moveTo>
                  <a:lnTo>
                    <a:pt x="99274" y="5412"/>
                  </a:lnTo>
                  <a:lnTo>
                    <a:pt x="100538" y="1498"/>
                  </a:lnTo>
                  <a:lnTo>
                    <a:pt x="101754" y="5412"/>
                  </a:lnTo>
                  <a:lnTo>
                    <a:pt x="100538" y="9160"/>
                  </a:lnTo>
                  <a:close/>
                  <a:moveTo>
                    <a:pt x="103438" y="9160"/>
                  </a:moveTo>
                  <a:lnTo>
                    <a:pt x="102175" y="5412"/>
                  </a:lnTo>
                  <a:lnTo>
                    <a:pt x="103438" y="1498"/>
                  </a:lnTo>
                  <a:lnTo>
                    <a:pt x="104608" y="5412"/>
                  </a:lnTo>
                  <a:lnTo>
                    <a:pt x="103438" y="9160"/>
                  </a:lnTo>
                  <a:close/>
                  <a:moveTo>
                    <a:pt x="106292" y="9160"/>
                  </a:moveTo>
                  <a:lnTo>
                    <a:pt x="105029" y="5412"/>
                  </a:lnTo>
                  <a:lnTo>
                    <a:pt x="106292" y="1498"/>
                  </a:lnTo>
                  <a:lnTo>
                    <a:pt x="107508" y="5412"/>
                  </a:lnTo>
                  <a:lnTo>
                    <a:pt x="106292" y="9160"/>
                  </a:lnTo>
                  <a:close/>
                  <a:moveTo>
                    <a:pt x="109192" y="9160"/>
                  </a:moveTo>
                  <a:lnTo>
                    <a:pt x="107929" y="5412"/>
                  </a:lnTo>
                  <a:lnTo>
                    <a:pt x="109192" y="1498"/>
                  </a:lnTo>
                  <a:lnTo>
                    <a:pt x="110362" y="5412"/>
                  </a:lnTo>
                  <a:lnTo>
                    <a:pt x="109192" y="9160"/>
                  </a:lnTo>
                  <a:close/>
                  <a:moveTo>
                    <a:pt x="112046" y="9160"/>
                  </a:moveTo>
                  <a:lnTo>
                    <a:pt x="110783" y="5412"/>
                  </a:lnTo>
                  <a:lnTo>
                    <a:pt x="112046" y="1498"/>
                  </a:lnTo>
                  <a:lnTo>
                    <a:pt x="113263" y="5412"/>
                  </a:lnTo>
                  <a:lnTo>
                    <a:pt x="112046" y="9160"/>
                  </a:lnTo>
                  <a:close/>
                  <a:moveTo>
                    <a:pt x="114947" y="9160"/>
                  </a:moveTo>
                  <a:lnTo>
                    <a:pt x="113730" y="5412"/>
                  </a:lnTo>
                  <a:lnTo>
                    <a:pt x="114947" y="1498"/>
                  </a:lnTo>
                  <a:lnTo>
                    <a:pt x="116210" y="5412"/>
                  </a:lnTo>
                  <a:lnTo>
                    <a:pt x="114947" y="9160"/>
                  </a:lnTo>
                  <a:close/>
                  <a:moveTo>
                    <a:pt x="117801" y="9160"/>
                  </a:moveTo>
                  <a:lnTo>
                    <a:pt x="116631" y="5412"/>
                  </a:lnTo>
                  <a:lnTo>
                    <a:pt x="117801" y="1498"/>
                  </a:lnTo>
                  <a:lnTo>
                    <a:pt x="119064" y="5412"/>
                  </a:lnTo>
                  <a:lnTo>
                    <a:pt x="117801" y="9160"/>
                  </a:lnTo>
                  <a:close/>
                  <a:moveTo>
                    <a:pt x="118315" y="0"/>
                  </a:moveTo>
                  <a:lnTo>
                    <a:pt x="117894" y="0"/>
                  </a:lnTo>
                  <a:lnTo>
                    <a:pt x="117801" y="249"/>
                  </a:lnTo>
                  <a:lnTo>
                    <a:pt x="117754" y="0"/>
                  </a:lnTo>
                  <a:lnTo>
                    <a:pt x="117333" y="0"/>
                  </a:lnTo>
                  <a:lnTo>
                    <a:pt x="117614" y="916"/>
                  </a:lnTo>
                  <a:lnTo>
                    <a:pt x="116397" y="4663"/>
                  </a:lnTo>
                  <a:lnTo>
                    <a:pt x="115134" y="916"/>
                  </a:lnTo>
                  <a:lnTo>
                    <a:pt x="115415" y="0"/>
                  </a:lnTo>
                  <a:lnTo>
                    <a:pt x="114994" y="0"/>
                  </a:lnTo>
                  <a:lnTo>
                    <a:pt x="114947" y="249"/>
                  </a:lnTo>
                  <a:lnTo>
                    <a:pt x="114853" y="0"/>
                  </a:lnTo>
                  <a:lnTo>
                    <a:pt x="114432" y="0"/>
                  </a:lnTo>
                  <a:lnTo>
                    <a:pt x="114713" y="916"/>
                  </a:lnTo>
                  <a:lnTo>
                    <a:pt x="113450" y="4663"/>
                  </a:lnTo>
                  <a:lnTo>
                    <a:pt x="112280" y="916"/>
                  </a:lnTo>
                  <a:lnTo>
                    <a:pt x="112561" y="0"/>
                  </a:lnTo>
                  <a:lnTo>
                    <a:pt x="112140" y="0"/>
                  </a:lnTo>
                  <a:lnTo>
                    <a:pt x="112046" y="249"/>
                  </a:lnTo>
                  <a:lnTo>
                    <a:pt x="112000" y="0"/>
                  </a:lnTo>
                  <a:lnTo>
                    <a:pt x="111578" y="0"/>
                  </a:lnTo>
                  <a:lnTo>
                    <a:pt x="111859" y="916"/>
                  </a:lnTo>
                  <a:lnTo>
                    <a:pt x="110596" y="4663"/>
                  </a:lnTo>
                  <a:lnTo>
                    <a:pt x="109380" y="916"/>
                  </a:lnTo>
                  <a:lnTo>
                    <a:pt x="109660" y="0"/>
                  </a:lnTo>
                  <a:lnTo>
                    <a:pt x="109239" y="0"/>
                  </a:lnTo>
                  <a:lnTo>
                    <a:pt x="109192" y="249"/>
                  </a:lnTo>
                  <a:lnTo>
                    <a:pt x="109099" y="0"/>
                  </a:lnTo>
                  <a:lnTo>
                    <a:pt x="108678" y="0"/>
                  </a:lnTo>
                  <a:lnTo>
                    <a:pt x="108959" y="916"/>
                  </a:lnTo>
                  <a:lnTo>
                    <a:pt x="107695" y="4663"/>
                  </a:lnTo>
                  <a:lnTo>
                    <a:pt x="106526" y="916"/>
                  </a:lnTo>
                  <a:lnTo>
                    <a:pt x="106807" y="0"/>
                  </a:lnTo>
                  <a:lnTo>
                    <a:pt x="106385" y="0"/>
                  </a:lnTo>
                  <a:lnTo>
                    <a:pt x="106292" y="249"/>
                  </a:lnTo>
                  <a:lnTo>
                    <a:pt x="106245" y="0"/>
                  </a:lnTo>
                  <a:lnTo>
                    <a:pt x="105824" y="0"/>
                  </a:lnTo>
                  <a:lnTo>
                    <a:pt x="106105" y="916"/>
                  </a:lnTo>
                  <a:lnTo>
                    <a:pt x="104842" y="4663"/>
                  </a:lnTo>
                  <a:lnTo>
                    <a:pt x="103625" y="916"/>
                  </a:lnTo>
                  <a:lnTo>
                    <a:pt x="103906" y="0"/>
                  </a:lnTo>
                  <a:lnTo>
                    <a:pt x="103485" y="0"/>
                  </a:lnTo>
                  <a:lnTo>
                    <a:pt x="103438" y="249"/>
                  </a:lnTo>
                  <a:lnTo>
                    <a:pt x="103345" y="0"/>
                  </a:lnTo>
                  <a:lnTo>
                    <a:pt x="102877" y="0"/>
                  </a:lnTo>
                  <a:lnTo>
                    <a:pt x="103204" y="916"/>
                  </a:lnTo>
                  <a:lnTo>
                    <a:pt x="101941" y="4663"/>
                  </a:lnTo>
                  <a:lnTo>
                    <a:pt x="100771" y="916"/>
                  </a:lnTo>
                  <a:lnTo>
                    <a:pt x="101052" y="0"/>
                  </a:lnTo>
                  <a:lnTo>
                    <a:pt x="100631" y="0"/>
                  </a:lnTo>
                  <a:lnTo>
                    <a:pt x="100538" y="249"/>
                  </a:lnTo>
                  <a:lnTo>
                    <a:pt x="100397" y="0"/>
                  </a:lnTo>
                  <a:lnTo>
                    <a:pt x="99976" y="0"/>
                  </a:lnTo>
                  <a:lnTo>
                    <a:pt x="100350" y="916"/>
                  </a:lnTo>
                  <a:lnTo>
                    <a:pt x="99087" y="4663"/>
                  </a:lnTo>
                  <a:lnTo>
                    <a:pt x="97871" y="916"/>
                  </a:lnTo>
                  <a:lnTo>
                    <a:pt x="98152" y="0"/>
                  </a:lnTo>
                  <a:lnTo>
                    <a:pt x="97730" y="0"/>
                  </a:lnTo>
                  <a:lnTo>
                    <a:pt x="97684" y="249"/>
                  </a:lnTo>
                  <a:lnTo>
                    <a:pt x="97543" y="0"/>
                  </a:lnTo>
                  <a:lnTo>
                    <a:pt x="97122" y="0"/>
                  </a:lnTo>
                  <a:lnTo>
                    <a:pt x="97403" y="916"/>
                  </a:lnTo>
                  <a:lnTo>
                    <a:pt x="96187" y="4663"/>
                  </a:lnTo>
                  <a:lnTo>
                    <a:pt x="94923" y="916"/>
                  </a:lnTo>
                  <a:lnTo>
                    <a:pt x="95298" y="0"/>
                  </a:lnTo>
                  <a:lnTo>
                    <a:pt x="94877" y="0"/>
                  </a:lnTo>
                  <a:lnTo>
                    <a:pt x="94736" y="249"/>
                  </a:lnTo>
                  <a:lnTo>
                    <a:pt x="94643" y="0"/>
                  </a:lnTo>
                  <a:lnTo>
                    <a:pt x="94222" y="0"/>
                  </a:lnTo>
                  <a:lnTo>
                    <a:pt x="94502" y="916"/>
                  </a:lnTo>
                  <a:lnTo>
                    <a:pt x="93333" y="4663"/>
                  </a:lnTo>
                  <a:lnTo>
                    <a:pt x="92070" y="916"/>
                  </a:lnTo>
                  <a:lnTo>
                    <a:pt x="92397" y="0"/>
                  </a:lnTo>
                  <a:lnTo>
                    <a:pt x="91976" y="0"/>
                  </a:lnTo>
                  <a:lnTo>
                    <a:pt x="91836" y="249"/>
                  </a:lnTo>
                  <a:lnTo>
                    <a:pt x="91789" y="0"/>
                  </a:lnTo>
                  <a:lnTo>
                    <a:pt x="91368" y="0"/>
                  </a:lnTo>
                  <a:lnTo>
                    <a:pt x="91649" y="916"/>
                  </a:lnTo>
                  <a:lnTo>
                    <a:pt x="90432" y="4663"/>
                  </a:lnTo>
                  <a:lnTo>
                    <a:pt x="89169" y="916"/>
                  </a:lnTo>
                  <a:lnTo>
                    <a:pt x="89450" y="0"/>
                  </a:lnTo>
                  <a:lnTo>
                    <a:pt x="89029" y="0"/>
                  </a:lnTo>
                  <a:lnTo>
                    <a:pt x="88982" y="249"/>
                  </a:lnTo>
                  <a:lnTo>
                    <a:pt x="88888" y="0"/>
                  </a:lnTo>
                  <a:lnTo>
                    <a:pt x="88467" y="0"/>
                  </a:lnTo>
                  <a:lnTo>
                    <a:pt x="88748" y="916"/>
                  </a:lnTo>
                  <a:lnTo>
                    <a:pt x="87578" y="4663"/>
                  </a:lnTo>
                  <a:lnTo>
                    <a:pt x="86315" y="916"/>
                  </a:lnTo>
                  <a:lnTo>
                    <a:pt x="86596" y="0"/>
                  </a:lnTo>
                  <a:lnTo>
                    <a:pt x="86175" y="0"/>
                  </a:lnTo>
                  <a:lnTo>
                    <a:pt x="86081" y="249"/>
                  </a:lnTo>
                  <a:lnTo>
                    <a:pt x="86035" y="0"/>
                  </a:lnTo>
                  <a:lnTo>
                    <a:pt x="85614" y="0"/>
                  </a:lnTo>
                  <a:lnTo>
                    <a:pt x="85894" y="916"/>
                  </a:lnTo>
                  <a:lnTo>
                    <a:pt x="84678" y="4663"/>
                  </a:lnTo>
                  <a:lnTo>
                    <a:pt x="83415" y="916"/>
                  </a:lnTo>
                  <a:lnTo>
                    <a:pt x="83695" y="0"/>
                  </a:lnTo>
                  <a:lnTo>
                    <a:pt x="83274" y="0"/>
                  </a:lnTo>
                  <a:lnTo>
                    <a:pt x="83228" y="249"/>
                  </a:lnTo>
                  <a:lnTo>
                    <a:pt x="83134" y="0"/>
                  </a:lnTo>
                  <a:lnTo>
                    <a:pt x="82713" y="0"/>
                  </a:lnTo>
                  <a:lnTo>
                    <a:pt x="82994" y="916"/>
                  </a:lnTo>
                  <a:lnTo>
                    <a:pt x="81824" y="4663"/>
                  </a:lnTo>
                  <a:lnTo>
                    <a:pt x="80561" y="916"/>
                  </a:lnTo>
                  <a:lnTo>
                    <a:pt x="80842" y="0"/>
                  </a:lnTo>
                  <a:lnTo>
                    <a:pt x="80421" y="0"/>
                  </a:lnTo>
                  <a:lnTo>
                    <a:pt x="80327" y="249"/>
                  </a:lnTo>
                  <a:lnTo>
                    <a:pt x="80280" y="0"/>
                  </a:lnTo>
                  <a:lnTo>
                    <a:pt x="79859" y="0"/>
                  </a:lnTo>
                  <a:lnTo>
                    <a:pt x="80140" y="916"/>
                  </a:lnTo>
                  <a:lnTo>
                    <a:pt x="78877" y="4663"/>
                  </a:lnTo>
                  <a:lnTo>
                    <a:pt x="77660" y="916"/>
                  </a:lnTo>
                  <a:lnTo>
                    <a:pt x="77941" y="0"/>
                  </a:lnTo>
                  <a:lnTo>
                    <a:pt x="77520" y="0"/>
                  </a:lnTo>
                  <a:lnTo>
                    <a:pt x="77473" y="249"/>
                  </a:lnTo>
                  <a:lnTo>
                    <a:pt x="77380" y="0"/>
                  </a:lnTo>
                  <a:lnTo>
                    <a:pt x="76959" y="0"/>
                  </a:lnTo>
                  <a:lnTo>
                    <a:pt x="77239" y="916"/>
                  </a:lnTo>
                  <a:lnTo>
                    <a:pt x="75976" y="4663"/>
                  </a:lnTo>
                  <a:lnTo>
                    <a:pt x="74807" y="916"/>
                  </a:lnTo>
                  <a:lnTo>
                    <a:pt x="75087" y="0"/>
                  </a:lnTo>
                  <a:lnTo>
                    <a:pt x="74666" y="0"/>
                  </a:lnTo>
                  <a:lnTo>
                    <a:pt x="74573" y="249"/>
                  </a:lnTo>
                  <a:lnTo>
                    <a:pt x="74526" y="0"/>
                  </a:lnTo>
                  <a:lnTo>
                    <a:pt x="74105" y="0"/>
                  </a:lnTo>
                  <a:lnTo>
                    <a:pt x="74385" y="916"/>
                  </a:lnTo>
                  <a:lnTo>
                    <a:pt x="73122" y="4663"/>
                  </a:lnTo>
                  <a:lnTo>
                    <a:pt x="71906" y="916"/>
                  </a:lnTo>
                  <a:lnTo>
                    <a:pt x="72187" y="0"/>
                  </a:lnTo>
                  <a:lnTo>
                    <a:pt x="71766" y="0"/>
                  </a:lnTo>
                  <a:lnTo>
                    <a:pt x="71719" y="249"/>
                  </a:lnTo>
                  <a:lnTo>
                    <a:pt x="71625" y="0"/>
                  </a:lnTo>
                  <a:lnTo>
                    <a:pt x="71204" y="0"/>
                  </a:lnTo>
                  <a:lnTo>
                    <a:pt x="71485" y="916"/>
                  </a:lnTo>
                  <a:lnTo>
                    <a:pt x="70222" y="4663"/>
                  </a:lnTo>
                  <a:lnTo>
                    <a:pt x="69052" y="916"/>
                  </a:lnTo>
                  <a:lnTo>
                    <a:pt x="69333" y="0"/>
                  </a:lnTo>
                  <a:lnTo>
                    <a:pt x="68912" y="0"/>
                  </a:lnTo>
                  <a:lnTo>
                    <a:pt x="68818" y="249"/>
                  </a:lnTo>
                  <a:lnTo>
                    <a:pt x="68771" y="0"/>
                  </a:lnTo>
                  <a:lnTo>
                    <a:pt x="68257" y="0"/>
                  </a:lnTo>
                  <a:lnTo>
                    <a:pt x="68631" y="916"/>
                  </a:lnTo>
                  <a:lnTo>
                    <a:pt x="67368" y="4663"/>
                  </a:lnTo>
                  <a:lnTo>
                    <a:pt x="66152" y="916"/>
                  </a:lnTo>
                  <a:lnTo>
                    <a:pt x="66432" y="0"/>
                  </a:lnTo>
                  <a:lnTo>
                    <a:pt x="66011" y="0"/>
                  </a:lnTo>
                  <a:lnTo>
                    <a:pt x="65964" y="249"/>
                  </a:lnTo>
                  <a:lnTo>
                    <a:pt x="65824" y="0"/>
                  </a:lnTo>
                  <a:lnTo>
                    <a:pt x="65403" y="0"/>
                  </a:lnTo>
                  <a:lnTo>
                    <a:pt x="65730" y="916"/>
                  </a:lnTo>
                  <a:lnTo>
                    <a:pt x="64467" y="4663"/>
                  </a:lnTo>
                  <a:lnTo>
                    <a:pt x="63298" y="916"/>
                  </a:lnTo>
                  <a:lnTo>
                    <a:pt x="63578" y="0"/>
                  </a:lnTo>
                  <a:lnTo>
                    <a:pt x="63157" y="0"/>
                  </a:lnTo>
                  <a:lnTo>
                    <a:pt x="63064" y="249"/>
                  </a:lnTo>
                  <a:lnTo>
                    <a:pt x="62923" y="0"/>
                  </a:lnTo>
                  <a:lnTo>
                    <a:pt x="62502" y="0"/>
                  </a:lnTo>
                  <a:lnTo>
                    <a:pt x="62783" y="916"/>
                  </a:lnTo>
                  <a:lnTo>
                    <a:pt x="61614" y="4663"/>
                  </a:lnTo>
                  <a:lnTo>
                    <a:pt x="60350" y="916"/>
                  </a:lnTo>
                  <a:lnTo>
                    <a:pt x="60678" y="0"/>
                  </a:lnTo>
                  <a:lnTo>
                    <a:pt x="60257" y="0"/>
                  </a:lnTo>
                  <a:lnTo>
                    <a:pt x="60116" y="249"/>
                  </a:lnTo>
                  <a:lnTo>
                    <a:pt x="60070" y="0"/>
                  </a:lnTo>
                  <a:lnTo>
                    <a:pt x="59649" y="0"/>
                  </a:lnTo>
                  <a:lnTo>
                    <a:pt x="59929" y="916"/>
                  </a:lnTo>
                  <a:lnTo>
                    <a:pt x="58713" y="4663"/>
                  </a:lnTo>
                  <a:lnTo>
                    <a:pt x="57450" y="916"/>
                  </a:lnTo>
                  <a:lnTo>
                    <a:pt x="57824" y="0"/>
                  </a:lnTo>
                  <a:lnTo>
                    <a:pt x="57403" y="0"/>
                  </a:lnTo>
                  <a:lnTo>
                    <a:pt x="57263" y="249"/>
                  </a:lnTo>
                  <a:lnTo>
                    <a:pt x="57169" y="0"/>
                  </a:lnTo>
                  <a:lnTo>
                    <a:pt x="56748" y="0"/>
                  </a:lnTo>
                  <a:lnTo>
                    <a:pt x="57029" y="916"/>
                  </a:lnTo>
                  <a:lnTo>
                    <a:pt x="55859" y="4663"/>
                  </a:lnTo>
                  <a:lnTo>
                    <a:pt x="54596" y="916"/>
                  </a:lnTo>
                  <a:lnTo>
                    <a:pt x="54877" y="0"/>
                  </a:lnTo>
                  <a:lnTo>
                    <a:pt x="54456" y="0"/>
                  </a:lnTo>
                  <a:lnTo>
                    <a:pt x="54362" y="249"/>
                  </a:lnTo>
                  <a:lnTo>
                    <a:pt x="54315" y="0"/>
                  </a:lnTo>
                  <a:lnTo>
                    <a:pt x="53894" y="0"/>
                  </a:lnTo>
                  <a:lnTo>
                    <a:pt x="54175" y="916"/>
                  </a:lnTo>
                  <a:lnTo>
                    <a:pt x="52959" y="4663"/>
                  </a:lnTo>
                  <a:lnTo>
                    <a:pt x="51695" y="916"/>
                  </a:lnTo>
                  <a:lnTo>
                    <a:pt x="51976" y="0"/>
                  </a:lnTo>
                  <a:lnTo>
                    <a:pt x="51555" y="0"/>
                  </a:lnTo>
                  <a:lnTo>
                    <a:pt x="51508" y="249"/>
                  </a:lnTo>
                  <a:lnTo>
                    <a:pt x="51415" y="0"/>
                  </a:lnTo>
                  <a:lnTo>
                    <a:pt x="50994" y="0"/>
                  </a:lnTo>
                  <a:lnTo>
                    <a:pt x="51274" y="916"/>
                  </a:lnTo>
                  <a:lnTo>
                    <a:pt x="50105" y="4663"/>
                  </a:lnTo>
                  <a:lnTo>
                    <a:pt x="48842" y="916"/>
                  </a:lnTo>
                  <a:lnTo>
                    <a:pt x="49122" y="0"/>
                  </a:lnTo>
                  <a:lnTo>
                    <a:pt x="48701" y="0"/>
                  </a:lnTo>
                  <a:lnTo>
                    <a:pt x="48608" y="249"/>
                  </a:lnTo>
                  <a:lnTo>
                    <a:pt x="48561" y="0"/>
                  </a:lnTo>
                  <a:lnTo>
                    <a:pt x="48140" y="0"/>
                  </a:lnTo>
                  <a:lnTo>
                    <a:pt x="48421" y="916"/>
                  </a:lnTo>
                  <a:lnTo>
                    <a:pt x="47204" y="4663"/>
                  </a:lnTo>
                  <a:lnTo>
                    <a:pt x="45941" y="916"/>
                  </a:lnTo>
                  <a:lnTo>
                    <a:pt x="46222" y="0"/>
                  </a:lnTo>
                  <a:lnTo>
                    <a:pt x="45801" y="0"/>
                  </a:lnTo>
                  <a:lnTo>
                    <a:pt x="45754" y="249"/>
                  </a:lnTo>
                  <a:lnTo>
                    <a:pt x="45660" y="0"/>
                  </a:lnTo>
                  <a:lnTo>
                    <a:pt x="45239" y="0"/>
                  </a:lnTo>
                  <a:lnTo>
                    <a:pt x="45520" y="916"/>
                  </a:lnTo>
                  <a:lnTo>
                    <a:pt x="44257" y="4663"/>
                  </a:lnTo>
                  <a:lnTo>
                    <a:pt x="43087" y="916"/>
                  </a:lnTo>
                  <a:lnTo>
                    <a:pt x="43368" y="0"/>
                  </a:lnTo>
                  <a:lnTo>
                    <a:pt x="42947" y="0"/>
                  </a:lnTo>
                  <a:lnTo>
                    <a:pt x="42853" y="249"/>
                  </a:lnTo>
                  <a:lnTo>
                    <a:pt x="42807" y="0"/>
                  </a:lnTo>
                  <a:lnTo>
                    <a:pt x="42385" y="0"/>
                  </a:lnTo>
                  <a:lnTo>
                    <a:pt x="42666" y="916"/>
                  </a:lnTo>
                  <a:lnTo>
                    <a:pt x="41403" y="4663"/>
                  </a:lnTo>
                  <a:lnTo>
                    <a:pt x="40187" y="916"/>
                  </a:lnTo>
                  <a:lnTo>
                    <a:pt x="40467" y="0"/>
                  </a:lnTo>
                  <a:lnTo>
                    <a:pt x="40046" y="0"/>
                  </a:lnTo>
                  <a:lnTo>
                    <a:pt x="40000" y="249"/>
                  </a:lnTo>
                  <a:lnTo>
                    <a:pt x="39906" y="0"/>
                  </a:lnTo>
                  <a:lnTo>
                    <a:pt x="39485" y="0"/>
                  </a:lnTo>
                  <a:lnTo>
                    <a:pt x="39766" y="916"/>
                  </a:lnTo>
                  <a:lnTo>
                    <a:pt x="38502" y="4663"/>
                  </a:lnTo>
                  <a:lnTo>
                    <a:pt x="37333" y="916"/>
                  </a:lnTo>
                  <a:lnTo>
                    <a:pt x="37614" y="0"/>
                  </a:lnTo>
                  <a:lnTo>
                    <a:pt x="37192" y="0"/>
                  </a:lnTo>
                  <a:lnTo>
                    <a:pt x="37099" y="249"/>
                  </a:lnTo>
                  <a:lnTo>
                    <a:pt x="37052" y="0"/>
                  </a:lnTo>
                  <a:lnTo>
                    <a:pt x="36631" y="0"/>
                  </a:lnTo>
                  <a:lnTo>
                    <a:pt x="36912" y="916"/>
                  </a:lnTo>
                  <a:lnTo>
                    <a:pt x="35649" y="4663"/>
                  </a:lnTo>
                  <a:lnTo>
                    <a:pt x="34432" y="916"/>
                  </a:lnTo>
                  <a:lnTo>
                    <a:pt x="34713" y="0"/>
                  </a:lnTo>
                  <a:lnTo>
                    <a:pt x="34292" y="0"/>
                  </a:lnTo>
                  <a:lnTo>
                    <a:pt x="34245" y="249"/>
                  </a:lnTo>
                  <a:lnTo>
                    <a:pt x="34152" y="0"/>
                  </a:lnTo>
                  <a:lnTo>
                    <a:pt x="33684" y="0"/>
                  </a:lnTo>
                  <a:lnTo>
                    <a:pt x="34011" y="916"/>
                  </a:lnTo>
                  <a:lnTo>
                    <a:pt x="32748" y="4663"/>
                  </a:lnTo>
                  <a:lnTo>
                    <a:pt x="31578" y="916"/>
                  </a:lnTo>
                  <a:lnTo>
                    <a:pt x="31859" y="0"/>
                  </a:lnTo>
                  <a:lnTo>
                    <a:pt x="31438" y="0"/>
                  </a:lnTo>
                  <a:lnTo>
                    <a:pt x="31345" y="249"/>
                  </a:lnTo>
                  <a:lnTo>
                    <a:pt x="31204" y="0"/>
                  </a:lnTo>
                  <a:lnTo>
                    <a:pt x="30783" y="0"/>
                  </a:lnTo>
                  <a:lnTo>
                    <a:pt x="31157" y="916"/>
                  </a:lnTo>
                  <a:lnTo>
                    <a:pt x="29894" y="4663"/>
                  </a:lnTo>
                  <a:lnTo>
                    <a:pt x="28678" y="916"/>
                  </a:lnTo>
                  <a:lnTo>
                    <a:pt x="28959" y="0"/>
                  </a:lnTo>
                  <a:lnTo>
                    <a:pt x="28538" y="0"/>
                  </a:lnTo>
                  <a:lnTo>
                    <a:pt x="28491" y="249"/>
                  </a:lnTo>
                  <a:lnTo>
                    <a:pt x="28350" y="0"/>
                  </a:lnTo>
                  <a:lnTo>
                    <a:pt x="27929" y="0"/>
                  </a:lnTo>
                  <a:lnTo>
                    <a:pt x="28210" y="916"/>
                  </a:lnTo>
                  <a:lnTo>
                    <a:pt x="26994" y="4663"/>
                  </a:lnTo>
                  <a:lnTo>
                    <a:pt x="25730" y="916"/>
                  </a:lnTo>
                  <a:lnTo>
                    <a:pt x="26105" y="0"/>
                  </a:lnTo>
                  <a:lnTo>
                    <a:pt x="25684" y="0"/>
                  </a:lnTo>
                  <a:lnTo>
                    <a:pt x="25543" y="249"/>
                  </a:lnTo>
                  <a:lnTo>
                    <a:pt x="25450" y="0"/>
                  </a:lnTo>
                  <a:lnTo>
                    <a:pt x="25029" y="0"/>
                  </a:lnTo>
                  <a:lnTo>
                    <a:pt x="25309" y="916"/>
                  </a:lnTo>
                  <a:lnTo>
                    <a:pt x="24140" y="4663"/>
                  </a:lnTo>
                  <a:lnTo>
                    <a:pt x="22877" y="916"/>
                  </a:lnTo>
                  <a:lnTo>
                    <a:pt x="23204" y="0"/>
                  </a:lnTo>
                  <a:lnTo>
                    <a:pt x="22783" y="0"/>
                  </a:lnTo>
                  <a:lnTo>
                    <a:pt x="22643" y="249"/>
                  </a:lnTo>
                  <a:lnTo>
                    <a:pt x="22596" y="0"/>
                  </a:lnTo>
                  <a:lnTo>
                    <a:pt x="22175" y="0"/>
                  </a:lnTo>
                  <a:lnTo>
                    <a:pt x="22456" y="916"/>
                  </a:lnTo>
                  <a:lnTo>
                    <a:pt x="21239" y="4663"/>
                  </a:lnTo>
                  <a:lnTo>
                    <a:pt x="19976" y="916"/>
                  </a:lnTo>
                  <a:lnTo>
                    <a:pt x="20257" y="0"/>
                  </a:lnTo>
                  <a:lnTo>
                    <a:pt x="19836" y="0"/>
                  </a:lnTo>
                  <a:lnTo>
                    <a:pt x="19789" y="249"/>
                  </a:lnTo>
                  <a:lnTo>
                    <a:pt x="19695" y="0"/>
                  </a:lnTo>
                  <a:lnTo>
                    <a:pt x="19274" y="0"/>
                  </a:lnTo>
                  <a:lnTo>
                    <a:pt x="19555" y="916"/>
                  </a:lnTo>
                  <a:lnTo>
                    <a:pt x="18385" y="4663"/>
                  </a:lnTo>
                  <a:lnTo>
                    <a:pt x="17122" y="916"/>
                  </a:lnTo>
                  <a:lnTo>
                    <a:pt x="17403" y="0"/>
                  </a:lnTo>
                  <a:lnTo>
                    <a:pt x="16982" y="0"/>
                  </a:lnTo>
                  <a:lnTo>
                    <a:pt x="16888" y="249"/>
                  </a:lnTo>
                  <a:lnTo>
                    <a:pt x="16842" y="0"/>
                  </a:lnTo>
                  <a:lnTo>
                    <a:pt x="16421" y="0"/>
                  </a:lnTo>
                  <a:lnTo>
                    <a:pt x="16701" y="916"/>
                  </a:lnTo>
                  <a:lnTo>
                    <a:pt x="15485" y="4663"/>
                  </a:lnTo>
                  <a:lnTo>
                    <a:pt x="14222" y="916"/>
                  </a:lnTo>
                  <a:lnTo>
                    <a:pt x="14502" y="0"/>
                  </a:lnTo>
                  <a:lnTo>
                    <a:pt x="14081" y="0"/>
                  </a:lnTo>
                  <a:lnTo>
                    <a:pt x="14035" y="249"/>
                  </a:lnTo>
                  <a:lnTo>
                    <a:pt x="13941" y="0"/>
                  </a:lnTo>
                  <a:lnTo>
                    <a:pt x="13520" y="0"/>
                  </a:lnTo>
                  <a:lnTo>
                    <a:pt x="13801" y="916"/>
                  </a:lnTo>
                  <a:lnTo>
                    <a:pt x="12631" y="4663"/>
                  </a:lnTo>
                  <a:lnTo>
                    <a:pt x="11368" y="916"/>
                  </a:lnTo>
                  <a:lnTo>
                    <a:pt x="11649" y="0"/>
                  </a:lnTo>
                  <a:lnTo>
                    <a:pt x="11228" y="0"/>
                  </a:lnTo>
                  <a:lnTo>
                    <a:pt x="11134" y="249"/>
                  </a:lnTo>
                  <a:lnTo>
                    <a:pt x="11087" y="0"/>
                  </a:lnTo>
                  <a:lnTo>
                    <a:pt x="10666" y="0"/>
                  </a:lnTo>
                  <a:lnTo>
                    <a:pt x="10947" y="916"/>
                  </a:lnTo>
                  <a:lnTo>
                    <a:pt x="9684" y="4663"/>
                  </a:lnTo>
                  <a:lnTo>
                    <a:pt x="8467" y="916"/>
                  </a:lnTo>
                  <a:lnTo>
                    <a:pt x="8748" y="0"/>
                  </a:lnTo>
                  <a:lnTo>
                    <a:pt x="8327" y="0"/>
                  </a:lnTo>
                  <a:lnTo>
                    <a:pt x="8280" y="249"/>
                  </a:lnTo>
                  <a:lnTo>
                    <a:pt x="8187" y="0"/>
                  </a:lnTo>
                  <a:lnTo>
                    <a:pt x="7812" y="0"/>
                  </a:lnTo>
                  <a:lnTo>
                    <a:pt x="8046" y="916"/>
                  </a:lnTo>
                  <a:lnTo>
                    <a:pt x="6830" y="4663"/>
                  </a:lnTo>
                  <a:lnTo>
                    <a:pt x="5614" y="916"/>
                  </a:lnTo>
                  <a:lnTo>
                    <a:pt x="5894" y="0"/>
                  </a:lnTo>
                  <a:lnTo>
                    <a:pt x="5473" y="0"/>
                  </a:lnTo>
                  <a:lnTo>
                    <a:pt x="5426" y="249"/>
                  </a:lnTo>
                  <a:lnTo>
                    <a:pt x="5333" y="0"/>
                  </a:lnTo>
                  <a:lnTo>
                    <a:pt x="4912" y="0"/>
                  </a:lnTo>
                  <a:lnTo>
                    <a:pt x="5192" y="916"/>
                  </a:lnTo>
                  <a:lnTo>
                    <a:pt x="3929" y="4663"/>
                  </a:lnTo>
                  <a:lnTo>
                    <a:pt x="2760" y="916"/>
                  </a:lnTo>
                  <a:lnTo>
                    <a:pt x="3040" y="0"/>
                  </a:lnTo>
                  <a:lnTo>
                    <a:pt x="2619" y="0"/>
                  </a:lnTo>
                  <a:lnTo>
                    <a:pt x="2526" y="249"/>
                  </a:lnTo>
                  <a:lnTo>
                    <a:pt x="2479" y="0"/>
                  </a:lnTo>
                  <a:lnTo>
                    <a:pt x="2058" y="0"/>
                  </a:lnTo>
                  <a:lnTo>
                    <a:pt x="2339" y="916"/>
                  </a:lnTo>
                  <a:lnTo>
                    <a:pt x="1076" y="4663"/>
                  </a:lnTo>
                  <a:lnTo>
                    <a:pt x="0" y="1249"/>
                  </a:lnTo>
                  <a:lnTo>
                    <a:pt x="0" y="2664"/>
                  </a:lnTo>
                  <a:lnTo>
                    <a:pt x="842" y="5412"/>
                  </a:lnTo>
                  <a:lnTo>
                    <a:pt x="0" y="7994"/>
                  </a:lnTo>
                  <a:lnTo>
                    <a:pt x="0" y="9410"/>
                  </a:lnTo>
                  <a:lnTo>
                    <a:pt x="1076" y="5995"/>
                  </a:lnTo>
                  <a:lnTo>
                    <a:pt x="2339" y="9743"/>
                  </a:lnTo>
                  <a:lnTo>
                    <a:pt x="1076" y="13490"/>
                  </a:lnTo>
                  <a:lnTo>
                    <a:pt x="0" y="10159"/>
                  </a:lnTo>
                  <a:lnTo>
                    <a:pt x="0" y="11492"/>
                  </a:lnTo>
                  <a:lnTo>
                    <a:pt x="842" y="14240"/>
                  </a:lnTo>
                  <a:lnTo>
                    <a:pt x="0" y="16988"/>
                  </a:lnTo>
                  <a:lnTo>
                    <a:pt x="0" y="18237"/>
                  </a:lnTo>
                  <a:lnTo>
                    <a:pt x="1076" y="14906"/>
                  </a:lnTo>
                  <a:lnTo>
                    <a:pt x="2339" y="18570"/>
                  </a:lnTo>
                  <a:lnTo>
                    <a:pt x="1076" y="22484"/>
                  </a:lnTo>
                  <a:lnTo>
                    <a:pt x="0" y="18986"/>
                  </a:lnTo>
                  <a:lnTo>
                    <a:pt x="0" y="20319"/>
                  </a:lnTo>
                  <a:lnTo>
                    <a:pt x="842" y="23067"/>
                  </a:lnTo>
                  <a:lnTo>
                    <a:pt x="0" y="25815"/>
                  </a:lnTo>
                  <a:lnTo>
                    <a:pt x="0" y="27064"/>
                  </a:lnTo>
                  <a:lnTo>
                    <a:pt x="1076" y="23733"/>
                  </a:lnTo>
                  <a:lnTo>
                    <a:pt x="2339" y="27480"/>
                  </a:lnTo>
                  <a:lnTo>
                    <a:pt x="1076" y="31311"/>
                  </a:lnTo>
                  <a:lnTo>
                    <a:pt x="0" y="27980"/>
                  </a:lnTo>
                  <a:lnTo>
                    <a:pt x="0" y="29229"/>
                  </a:lnTo>
                  <a:lnTo>
                    <a:pt x="842" y="31977"/>
                  </a:lnTo>
                  <a:lnTo>
                    <a:pt x="0" y="34725"/>
                  </a:lnTo>
                  <a:lnTo>
                    <a:pt x="0" y="36058"/>
                  </a:lnTo>
                  <a:lnTo>
                    <a:pt x="1076" y="32560"/>
                  </a:lnTo>
                  <a:lnTo>
                    <a:pt x="2339" y="36474"/>
                  </a:lnTo>
                  <a:lnTo>
                    <a:pt x="1076" y="40222"/>
                  </a:lnTo>
                  <a:lnTo>
                    <a:pt x="0" y="36807"/>
                  </a:lnTo>
                  <a:lnTo>
                    <a:pt x="0" y="38056"/>
                  </a:lnTo>
                  <a:lnTo>
                    <a:pt x="842" y="40804"/>
                  </a:lnTo>
                  <a:lnTo>
                    <a:pt x="0" y="43553"/>
                  </a:lnTo>
                  <a:lnTo>
                    <a:pt x="0" y="44885"/>
                  </a:lnTo>
                  <a:lnTo>
                    <a:pt x="1076" y="41387"/>
                  </a:lnTo>
                  <a:lnTo>
                    <a:pt x="2339" y="45301"/>
                  </a:lnTo>
                  <a:lnTo>
                    <a:pt x="1076" y="49049"/>
                  </a:lnTo>
                  <a:lnTo>
                    <a:pt x="0" y="45634"/>
                  </a:lnTo>
                  <a:lnTo>
                    <a:pt x="0" y="46884"/>
                  </a:lnTo>
                  <a:lnTo>
                    <a:pt x="842" y="49632"/>
                  </a:lnTo>
                  <a:lnTo>
                    <a:pt x="0" y="52380"/>
                  </a:lnTo>
                  <a:lnTo>
                    <a:pt x="0" y="53795"/>
                  </a:lnTo>
                  <a:lnTo>
                    <a:pt x="1076" y="50381"/>
                  </a:lnTo>
                  <a:lnTo>
                    <a:pt x="2339" y="54129"/>
                  </a:lnTo>
                  <a:lnTo>
                    <a:pt x="1076" y="57876"/>
                  </a:lnTo>
                  <a:lnTo>
                    <a:pt x="0" y="54545"/>
                  </a:lnTo>
                  <a:lnTo>
                    <a:pt x="0" y="55877"/>
                  </a:lnTo>
                  <a:lnTo>
                    <a:pt x="842" y="58625"/>
                  </a:lnTo>
                  <a:lnTo>
                    <a:pt x="0" y="61374"/>
                  </a:lnTo>
                  <a:lnTo>
                    <a:pt x="0" y="62623"/>
                  </a:lnTo>
                  <a:lnTo>
                    <a:pt x="1076" y="59292"/>
                  </a:lnTo>
                  <a:lnTo>
                    <a:pt x="2339" y="63039"/>
                  </a:lnTo>
                  <a:lnTo>
                    <a:pt x="1076" y="66703"/>
                  </a:lnTo>
                  <a:lnTo>
                    <a:pt x="0" y="63372"/>
                  </a:lnTo>
                  <a:lnTo>
                    <a:pt x="0" y="64705"/>
                  </a:lnTo>
                  <a:lnTo>
                    <a:pt x="842" y="67453"/>
                  </a:lnTo>
                  <a:lnTo>
                    <a:pt x="0" y="70201"/>
                  </a:lnTo>
                  <a:lnTo>
                    <a:pt x="0" y="71450"/>
                  </a:lnTo>
                  <a:lnTo>
                    <a:pt x="1076" y="68119"/>
                  </a:lnTo>
                  <a:lnTo>
                    <a:pt x="2339" y="71866"/>
                  </a:lnTo>
                  <a:lnTo>
                    <a:pt x="1076" y="75697"/>
                  </a:lnTo>
                  <a:lnTo>
                    <a:pt x="0" y="72199"/>
                  </a:lnTo>
                  <a:lnTo>
                    <a:pt x="0" y="73615"/>
                  </a:lnTo>
                  <a:lnTo>
                    <a:pt x="842" y="76363"/>
                  </a:lnTo>
                  <a:lnTo>
                    <a:pt x="0" y="79111"/>
                  </a:lnTo>
                  <a:lnTo>
                    <a:pt x="0" y="80360"/>
                  </a:lnTo>
                  <a:lnTo>
                    <a:pt x="1076" y="76946"/>
                  </a:lnTo>
                  <a:lnTo>
                    <a:pt x="2339" y="80860"/>
                  </a:lnTo>
                  <a:lnTo>
                    <a:pt x="1076" y="84607"/>
                  </a:lnTo>
                  <a:lnTo>
                    <a:pt x="0" y="81193"/>
                  </a:lnTo>
                  <a:lnTo>
                    <a:pt x="0" y="82442"/>
                  </a:lnTo>
                  <a:lnTo>
                    <a:pt x="842" y="85190"/>
                  </a:lnTo>
                  <a:lnTo>
                    <a:pt x="0" y="87938"/>
                  </a:lnTo>
                  <a:lnTo>
                    <a:pt x="0" y="89271"/>
                  </a:lnTo>
                  <a:lnTo>
                    <a:pt x="1076" y="85857"/>
                  </a:lnTo>
                  <a:lnTo>
                    <a:pt x="2339" y="89687"/>
                  </a:lnTo>
                  <a:lnTo>
                    <a:pt x="1076" y="93435"/>
                  </a:lnTo>
                  <a:lnTo>
                    <a:pt x="0" y="90020"/>
                  </a:lnTo>
                  <a:lnTo>
                    <a:pt x="0" y="91269"/>
                  </a:lnTo>
                  <a:lnTo>
                    <a:pt x="842" y="94018"/>
                  </a:lnTo>
                  <a:lnTo>
                    <a:pt x="0" y="96766"/>
                  </a:lnTo>
                  <a:lnTo>
                    <a:pt x="0" y="98181"/>
                  </a:lnTo>
                  <a:lnTo>
                    <a:pt x="1076" y="94767"/>
                  </a:lnTo>
                  <a:lnTo>
                    <a:pt x="2339" y="98514"/>
                  </a:lnTo>
                  <a:lnTo>
                    <a:pt x="1076" y="102262"/>
                  </a:lnTo>
                  <a:lnTo>
                    <a:pt x="0" y="98931"/>
                  </a:lnTo>
                  <a:lnTo>
                    <a:pt x="0" y="100263"/>
                  </a:lnTo>
                  <a:lnTo>
                    <a:pt x="842" y="102928"/>
                  </a:lnTo>
                  <a:lnTo>
                    <a:pt x="0" y="105676"/>
                  </a:lnTo>
                  <a:lnTo>
                    <a:pt x="0" y="107009"/>
                  </a:lnTo>
                  <a:lnTo>
                    <a:pt x="1076" y="103678"/>
                  </a:lnTo>
                  <a:lnTo>
                    <a:pt x="2339" y="107425"/>
                  </a:lnTo>
                  <a:lnTo>
                    <a:pt x="1076" y="111089"/>
                  </a:lnTo>
                  <a:lnTo>
                    <a:pt x="0" y="107758"/>
                  </a:lnTo>
                  <a:lnTo>
                    <a:pt x="0" y="109090"/>
                  </a:lnTo>
                  <a:lnTo>
                    <a:pt x="842" y="111839"/>
                  </a:lnTo>
                  <a:lnTo>
                    <a:pt x="0" y="114587"/>
                  </a:lnTo>
                  <a:lnTo>
                    <a:pt x="0" y="115836"/>
                  </a:lnTo>
                  <a:lnTo>
                    <a:pt x="1076" y="112505"/>
                  </a:lnTo>
                  <a:lnTo>
                    <a:pt x="2339" y="116252"/>
                  </a:lnTo>
                  <a:lnTo>
                    <a:pt x="1122" y="120000"/>
                  </a:lnTo>
                  <a:lnTo>
                    <a:pt x="1543" y="120000"/>
                  </a:lnTo>
                  <a:lnTo>
                    <a:pt x="2526" y="116835"/>
                  </a:lnTo>
                  <a:lnTo>
                    <a:pt x="3508" y="120000"/>
                  </a:lnTo>
                  <a:lnTo>
                    <a:pt x="3929" y="120000"/>
                  </a:lnTo>
                  <a:lnTo>
                    <a:pt x="2760" y="116252"/>
                  </a:lnTo>
                  <a:lnTo>
                    <a:pt x="3929" y="112505"/>
                  </a:lnTo>
                  <a:lnTo>
                    <a:pt x="5192" y="116252"/>
                  </a:lnTo>
                  <a:lnTo>
                    <a:pt x="4023" y="120000"/>
                  </a:lnTo>
                  <a:lnTo>
                    <a:pt x="4444" y="120000"/>
                  </a:lnTo>
                  <a:lnTo>
                    <a:pt x="5426" y="116835"/>
                  </a:lnTo>
                  <a:lnTo>
                    <a:pt x="6409" y="120000"/>
                  </a:lnTo>
                  <a:lnTo>
                    <a:pt x="6830" y="120000"/>
                  </a:lnTo>
                  <a:lnTo>
                    <a:pt x="5614" y="116252"/>
                  </a:lnTo>
                  <a:lnTo>
                    <a:pt x="6830" y="112505"/>
                  </a:lnTo>
                  <a:lnTo>
                    <a:pt x="8046" y="116252"/>
                  </a:lnTo>
                  <a:lnTo>
                    <a:pt x="6877" y="120000"/>
                  </a:lnTo>
                  <a:lnTo>
                    <a:pt x="7298" y="120000"/>
                  </a:lnTo>
                  <a:lnTo>
                    <a:pt x="8280" y="116835"/>
                  </a:lnTo>
                  <a:lnTo>
                    <a:pt x="9263" y="120000"/>
                  </a:lnTo>
                  <a:lnTo>
                    <a:pt x="9684" y="120000"/>
                  </a:lnTo>
                  <a:lnTo>
                    <a:pt x="8467" y="116252"/>
                  </a:lnTo>
                  <a:lnTo>
                    <a:pt x="9684" y="112505"/>
                  </a:lnTo>
                  <a:lnTo>
                    <a:pt x="10947" y="116252"/>
                  </a:lnTo>
                  <a:lnTo>
                    <a:pt x="9730" y="120000"/>
                  </a:lnTo>
                  <a:lnTo>
                    <a:pt x="10152" y="120000"/>
                  </a:lnTo>
                  <a:lnTo>
                    <a:pt x="11134" y="116835"/>
                  </a:lnTo>
                  <a:lnTo>
                    <a:pt x="12116" y="120000"/>
                  </a:lnTo>
                  <a:lnTo>
                    <a:pt x="12538" y="120000"/>
                  </a:lnTo>
                  <a:lnTo>
                    <a:pt x="11368" y="116252"/>
                  </a:lnTo>
                  <a:lnTo>
                    <a:pt x="12631" y="112505"/>
                  </a:lnTo>
                  <a:lnTo>
                    <a:pt x="13801" y="116252"/>
                  </a:lnTo>
                  <a:lnTo>
                    <a:pt x="12631" y="120000"/>
                  </a:lnTo>
                  <a:lnTo>
                    <a:pt x="13052" y="120000"/>
                  </a:lnTo>
                  <a:lnTo>
                    <a:pt x="14035" y="116835"/>
                  </a:lnTo>
                  <a:lnTo>
                    <a:pt x="15017" y="120000"/>
                  </a:lnTo>
                  <a:lnTo>
                    <a:pt x="15438" y="120000"/>
                  </a:lnTo>
                  <a:lnTo>
                    <a:pt x="14222" y="116252"/>
                  </a:lnTo>
                  <a:lnTo>
                    <a:pt x="15485" y="112505"/>
                  </a:lnTo>
                  <a:lnTo>
                    <a:pt x="16701" y="116252"/>
                  </a:lnTo>
                  <a:lnTo>
                    <a:pt x="15485" y="120000"/>
                  </a:lnTo>
                  <a:lnTo>
                    <a:pt x="15906" y="120000"/>
                  </a:lnTo>
                  <a:lnTo>
                    <a:pt x="16888" y="116835"/>
                  </a:lnTo>
                  <a:lnTo>
                    <a:pt x="17871" y="120000"/>
                  </a:lnTo>
                  <a:lnTo>
                    <a:pt x="18292" y="120000"/>
                  </a:lnTo>
                  <a:lnTo>
                    <a:pt x="17122" y="116252"/>
                  </a:lnTo>
                  <a:lnTo>
                    <a:pt x="18385" y="112505"/>
                  </a:lnTo>
                  <a:lnTo>
                    <a:pt x="19555" y="116252"/>
                  </a:lnTo>
                  <a:lnTo>
                    <a:pt x="18385" y="120000"/>
                  </a:lnTo>
                  <a:lnTo>
                    <a:pt x="18807" y="120000"/>
                  </a:lnTo>
                  <a:lnTo>
                    <a:pt x="19789" y="116835"/>
                  </a:lnTo>
                  <a:lnTo>
                    <a:pt x="20771" y="120000"/>
                  </a:lnTo>
                  <a:lnTo>
                    <a:pt x="21192" y="120000"/>
                  </a:lnTo>
                  <a:lnTo>
                    <a:pt x="19976" y="116252"/>
                  </a:lnTo>
                  <a:lnTo>
                    <a:pt x="21239" y="112505"/>
                  </a:lnTo>
                  <a:lnTo>
                    <a:pt x="22456" y="116252"/>
                  </a:lnTo>
                  <a:lnTo>
                    <a:pt x="21239" y="120000"/>
                  </a:lnTo>
                  <a:lnTo>
                    <a:pt x="21660" y="120000"/>
                  </a:lnTo>
                  <a:lnTo>
                    <a:pt x="22643" y="116835"/>
                  </a:lnTo>
                  <a:lnTo>
                    <a:pt x="23625" y="120000"/>
                  </a:lnTo>
                  <a:lnTo>
                    <a:pt x="24046" y="120000"/>
                  </a:lnTo>
                  <a:lnTo>
                    <a:pt x="22877" y="116252"/>
                  </a:lnTo>
                  <a:lnTo>
                    <a:pt x="24140" y="112505"/>
                  </a:lnTo>
                  <a:lnTo>
                    <a:pt x="25309" y="116252"/>
                  </a:lnTo>
                  <a:lnTo>
                    <a:pt x="24140" y="120000"/>
                  </a:lnTo>
                  <a:lnTo>
                    <a:pt x="24608" y="120000"/>
                  </a:lnTo>
                  <a:lnTo>
                    <a:pt x="25543" y="116835"/>
                  </a:lnTo>
                  <a:lnTo>
                    <a:pt x="26526" y="120000"/>
                  </a:lnTo>
                  <a:lnTo>
                    <a:pt x="26947" y="120000"/>
                  </a:lnTo>
                  <a:lnTo>
                    <a:pt x="25730" y="116252"/>
                  </a:lnTo>
                  <a:lnTo>
                    <a:pt x="26994" y="112505"/>
                  </a:lnTo>
                  <a:lnTo>
                    <a:pt x="28210" y="116252"/>
                  </a:lnTo>
                  <a:lnTo>
                    <a:pt x="27087" y="120000"/>
                  </a:lnTo>
                  <a:lnTo>
                    <a:pt x="27508" y="120000"/>
                  </a:lnTo>
                  <a:lnTo>
                    <a:pt x="28491" y="116835"/>
                  </a:lnTo>
                  <a:lnTo>
                    <a:pt x="29380" y="120000"/>
                  </a:lnTo>
                  <a:lnTo>
                    <a:pt x="29894" y="120000"/>
                  </a:lnTo>
                  <a:lnTo>
                    <a:pt x="28678" y="116252"/>
                  </a:lnTo>
                  <a:lnTo>
                    <a:pt x="29894" y="112505"/>
                  </a:lnTo>
                  <a:lnTo>
                    <a:pt x="31157" y="116252"/>
                  </a:lnTo>
                  <a:lnTo>
                    <a:pt x="29941" y="120000"/>
                  </a:lnTo>
                  <a:lnTo>
                    <a:pt x="30362" y="120000"/>
                  </a:lnTo>
                  <a:lnTo>
                    <a:pt x="31345" y="116835"/>
                  </a:lnTo>
                  <a:lnTo>
                    <a:pt x="32327" y="120000"/>
                  </a:lnTo>
                  <a:lnTo>
                    <a:pt x="32748" y="120000"/>
                  </a:lnTo>
                  <a:lnTo>
                    <a:pt x="31578" y="116252"/>
                  </a:lnTo>
                  <a:lnTo>
                    <a:pt x="32748" y="112505"/>
                  </a:lnTo>
                  <a:lnTo>
                    <a:pt x="34011" y="116252"/>
                  </a:lnTo>
                  <a:lnTo>
                    <a:pt x="32842" y="120000"/>
                  </a:lnTo>
                  <a:lnTo>
                    <a:pt x="33263" y="120000"/>
                  </a:lnTo>
                  <a:lnTo>
                    <a:pt x="34245" y="116835"/>
                  </a:lnTo>
                  <a:lnTo>
                    <a:pt x="35228" y="120000"/>
                  </a:lnTo>
                  <a:lnTo>
                    <a:pt x="35649" y="120000"/>
                  </a:lnTo>
                  <a:lnTo>
                    <a:pt x="34432" y="116252"/>
                  </a:lnTo>
                  <a:lnTo>
                    <a:pt x="35649" y="112505"/>
                  </a:lnTo>
                  <a:lnTo>
                    <a:pt x="36912" y="116252"/>
                  </a:lnTo>
                  <a:lnTo>
                    <a:pt x="35695" y="120000"/>
                  </a:lnTo>
                  <a:lnTo>
                    <a:pt x="36116" y="120000"/>
                  </a:lnTo>
                  <a:lnTo>
                    <a:pt x="37099" y="116835"/>
                  </a:lnTo>
                  <a:lnTo>
                    <a:pt x="38081" y="120000"/>
                  </a:lnTo>
                  <a:lnTo>
                    <a:pt x="38502" y="120000"/>
                  </a:lnTo>
                  <a:lnTo>
                    <a:pt x="37333" y="116252"/>
                  </a:lnTo>
                  <a:lnTo>
                    <a:pt x="38502" y="112505"/>
                  </a:lnTo>
                  <a:lnTo>
                    <a:pt x="39766" y="116252"/>
                  </a:lnTo>
                  <a:lnTo>
                    <a:pt x="38596" y="120000"/>
                  </a:lnTo>
                  <a:lnTo>
                    <a:pt x="39017" y="120000"/>
                  </a:lnTo>
                  <a:lnTo>
                    <a:pt x="40000" y="116835"/>
                  </a:lnTo>
                  <a:lnTo>
                    <a:pt x="40982" y="120000"/>
                  </a:lnTo>
                  <a:lnTo>
                    <a:pt x="41403" y="120000"/>
                  </a:lnTo>
                  <a:lnTo>
                    <a:pt x="40187" y="116252"/>
                  </a:lnTo>
                  <a:lnTo>
                    <a:pt x="41403" y="112505"/>
                  </a:lnTo>
                  <a:lnTo>
                    <a:pt x="42666" y="116252"/>
                  </a:lnTo>
                  <a:lnTo>
                    <a:pt x="41450" y="120000"/>
                  </a:lnTo>
                  <a:lnTo>
                    <a:pt x="41871" y="120000"/>
                  </a:lnTo>
                  <a:lnTo>
                    <a:pt x="42853" y="116835"/>
                  </a:lnTo>
                  <a:lnTo>
                    <a:pt x="43836" y="120000"/>
                  </a:lnTo>
                  <a:lnTo>
                    <a:pt x="44257" y="120000"/>
                  </a:lnTo>
                  <a:lnTo>
                    <a:pt x="43087" y="116252"/>
                  </a:lnTo>
                  <a:lnTo>
                    <a:pt x="44257" y="112505"/>
                  </a:lnTo>
                  <a:lnTo>
                    <a:pt x="45520" y="116252"/>
                  </a:lnTo>
                  <a:lnTo>
                    <a:pt x="44350" y="120000"/>
                  </a:lnTo>
                  <a:lnTo>
                    <a:pt x="44771" y="120000"/>
                  </a:lnTo>
                  <a:lnTo>
                    <a:pt x="45754" y="116835"/>
                  </a:lnTo>
                  <a:lnTo>
                    <a:pt x="46736" y="120000"/>
                  </a:lnTo>
                  <a:lnTo>
                    <a:pt x="47157" y="120000"/>
                  </a:lnTo>
                  <a:lnTo>
                    <a:pt x="45941" y="116252"/>
                  </a:lnTo>
                  <a:lnTo>
                    <a:pt x="47204" y="112505"/>
                  </a:lnTo>
                  <a:lnTo>
                    <a:pt x="48421" y="116252"/>
                  </a:lnTo>
                  <a:lnTo>
                    <a:pt x="47204" y="120000"/>
                  </a:lnTo>
                  <a:lnTo>
                    <a:pt x="47625" y="120000"/>
                  </a:lnTo>
                  <a:lnTo>
                    <a:pt x="48608" y="116835"/>
                  </a:lnTo>
                  <a:lnTo>
                    <a:pt x="49590" y="120000"/>
                  </a:lnTo>
                  <a:lnTo>
                    <a:pt x="50011" y="120000"/>
                  </a:lnTo>
                  <a:lnTo>
                    <a:pt x="48842" y="116252"/>
                  </a:lnTo>
                  <a:lnTo>
                    <a:pt x="50105" y="112505"/>
                  </a:lnTo>
                  <a:lnTo>
                    <a:pt x="51274" y="116252"/>
                  </a:lnTo>
                  <a:lnTo>
                    <a:pt x="50105" y="120000"/>
                  </a:lnTo>
                  <a:lnTo>
                    <a:pt x="50526" y="120000"/>
                  </a:lnTo>
                  <a:lnTo>
                    <a:pt x="51508" y="116835"/>
                  </a:lnTo>
                  <a:lnTo>
                    <a:pt x="52491" y="120000"/>
                  </a:lnTo>
                  <a:lnTo>
                    <a:pt x="52912" y="120000"/>
                  </a:lnTo>
                  <a:lnTo>
                    <a:pt x="51695" y="116252"/>
                  </a:lnTo>
                  <a:lnTo>
                    <a:pt x="52959" y="112505"/>
                  </a:lnTo>
                  <a:lnTo>
                    <a:pt x="54175" y="116252"/>
                  </a:lnTo>
                  <a:lnTo>
                    <a:pt x="52959" y="120000"/>
                  </a:lnTo>
                  <a:lnTo>
                    <a:pt x="53380" y="120000"/>
                  </a:lnTo>
                  <a:lnTo>
                    <a:pt x="54362" y="116835"/>
                  </a:lnTo>
                  <a:lnTo>
                    <a:pt x="55345" y="120000"/>
                  </a:lnTo>
                  <a:lnTo>
                    <a:pt x="55766" y="120000"/>
                  </a:lnTo>
                  <a:lnTo>
                    <a:pt x="54596" y="116252"/>
                  </a:lnTo>
                  <a:lnTo>
                    <a:pt x="55859" y="112505"/>
                  </a:lnTo>
                  <a:lnTo>
                    <a:pt x="57029" y="116252"/>
                  </a:lnTo>
                  <a:lnTo>
                    <a:pt x="55859" y="120000"/>
                  </a:lnTo>
                  <a:lnTo>
                    <a:pt x="56280" y="120000"/>
                  </a:lnTo>
                  <a:lnTo>
                    <a:pt x="57263" y="116835"/>
                  </a:lnTo>
                  <a:lnTo>
                    <a:pt x="58245" y="120000"/>
                  </a:lnTo>
                  <a:lnTo>
                    <a:pt x="58666" y="120000"/>
                  </a:lnTo>
                  <a:lnTo>
                    <a:pt x="57450" y="116252"/>
                  </a:lnTo>
                  <a:lnTo>
                    <a:pt x="58713" y="112505"/>
                  </a:lnTo>
                  <a:lnTo>
                    <a:pt x="59929" y="116252"/>
                  </a:lnTo>
                  <a:lnTo>
                    <a:pt x="58713" y="120000"/>
                  </a:lnTo>
                  <a:lnTo>
                    <a:pt x="59228" y="120000"/>
                  </a:lnTo>
                  <a:lnTo>
                    <a:pt x="60116" y="116835"/>
                  </a:lnTo>
                  <a:lnTo>
                    <a:pt x="61099" y="120000"/>
                  </a:lnTo>
                  <a:lnTo>
                    <a:pt x="61520" y="120000"/>
                  </a:lnTo>
                  <a:lnTo>
                    <a:pt x="60350" y="116252"/>
                  </a:lnTo>
                  <a:lnTo>
                    <a:pt x="61614" y="112505"/>
                  </a:lnTo>
                  <a:lnTo>
                    <a:pt x="62783" y="116252"/>
                  </a:lnTo>
                  <a:lnTo>
                    <a:pt x="61660" y="120000"/>
                  </a:lnTo>
                  <a:lnTo>
                    <a:pt x="62081" y="120000"/>
                  </a:lnTo>
                  <a:lnTo>
                    <a:pt x="63064" y="116835"/>
                  </a:lnTo>
                  <a:lnTo>
                    <a:pt x="64000" y="120000"/>
                  </a:lnTo>
                  <a:lnTo>
                    <a:pt x="64421" y="120000"/>
                  </a:lnTo>
                  <a:lnTo>
                    <a:pt x="63298" y="116252"/>
                  </a:lnTo>
                  <a:lnTo>
                    <a:pt x="64467" y="112505"/>
                  </a:lnTo>
                  <a:lnTo>
                    <a:pt x="65730" y="116252"/>
                  </a:lnTo>
                  <a:lnTo>
                    <a:pt x="64561" y="120000"/>
                  </a:lnTo>
                  <a:lnTo>
                    <a:pt x="64982" y="120000"/>
                  </a:lnTo>
                  <a:lnTo>
                    <a:pt x="65964" y="116835"/>
                  </a:lnTo>
                  <a:lnTo>
                    <a:pt x="66947" y="120000"/>
                  </a:lnTo>
                  <a:lnTo>
                    <a:pt x="67368" y="120000"/>
                  </a:lnTo>
                  <a:lnTo>
                    <a:pt x="66152" y="116252"/>
                  </a:lnTo>
                  <a:lnTo>
                    <a:pt x="67368" y="112505"/>
                  </a:lnTo>
                  <a:lnTo>
                    <a:pt x="68631" y="116252"/>
                  </a:lnTo>
                  <a:lnTo>
                    <a:pt x="67415" y="120000"/>
                  </a:lnTo>
                  <a:lnTo>
                    <a:pt x="67836" y="120000"/>
                  </a:lnTo>
                  <a:lnTo>
                    <a:pt x="68818" y="116835"/>
                  </a:lnTo>
                  <a:lnTo>
                    <a:pt x="69801" y="120000"/>
                  </a:lnTo>
                  <a:lnTo>
                    <a:pt x="70222" y="120000"/>
                  </a:lnTo>
                  <a:lnTo>
                    <a:pt x="69052" y="116252"/>
                  </a:lnTo>
                  <a:lnTo>
                    <a:pt x="70222" y="112505"/>
                  </a:lnTo>
                  <a:lnTo>
                    <a:pt x="71485" y="116252"/>
                  </a:lnTo>
                  <a:lnTo>
                    <a:pt x="70315" y="120000"/>
                  </a:lnTo>
                  <a:lnTo>
                    <a:pt x="70736" y="120000"/>
                  </a:lnTo>
                  <a:lnTo>
                    <a:pt x="71719" y="116835"/>
                  </a:lnTo>
                  <a:lnTo>
                    <a:pt x="72701" y="120000"/>
                  </a:lnTo>
                  <a:lnTo>
                    <a:pt x="73122" y="120000"/>
                  </a:lnTo>
                  <a:lnTo>
                    <a:pt x="71906" y="116252"/>
                  </a:lnTo>
                  <a:lnTo>
                    <a:pt x="73122" y="112505"/>
                  </a:lnTo>
                  <a:lnTo>
                    <a:pt x="74385" y="116252"/>
                  </a:lnTo>
                  <a:lnTo>
                    <a:pt x="73169" y="120000"/>
                  </a:lnTo>
                  <a:lnTo>
                    <a:pt x="73590" y="120000"/>
                  </a:lnTo>
                  <a:lnTo>
                    <a:pt x="74573" y="116835"/>
                  </a:lnTo>
                  <a:lnTo>
                    <a:pt x="75555" y="120000"/>
                  </a:lnTo>
                  <a:lnTo>
                    <a:pt x="75976" y="120000"/>
                  </a:lnTo>
                  <a:lnTo>
                    <a:pt x="74807" y="116252"/>
                  </a:lnTo>
                  <a:lnTo>
                    <a:pt x="75976" y="112505"/>
                  </a:lnTo>
                  <a:lnTo>
                    <a:pt x="77239" y="116252"/>
                  </a:lnTo>
                  <a:lnTo>
                    <a:pt x="76070" y="120000"/>
                  </a:lnTo>
                  <a:lnTo>
                    <a:pt x="76491" y="120000"/>
                  </a:lnTo>
                  <a:lnTo>
                    <a:pt x="77473" y="116835"/>
                  </a:lnTo>
                  <a:lnTo>
                    <a:pt x="78456" y="120000"/>
                  </a:lnTo>
                  <a:lnTo>
                    <a:pt x="78877" y="120000"/>
                  </a:lnTo>
                  <a:lnTo>
                    <a:pt x="77660" y="116252"/>
                  </a:lnTo>
                  <a:lnTo>
                    <a:pt x="78877" y="112505"/>
                  </a:lnTo>
                  <a:lnTo>
                    <a:pt x="80140" y="116252"/>
                  </a:lnTo>
                  <a:lnTo>
                    <a:pt x="78923" y="120000"/>
                  </a:lnTo>
                  <a:lnTo>
                    <a:pt x="79345" y="120000"/>
                  </a:lnTo>
                  <a:lnTo>
                    <a:pt x="80327" y="116835"/>
                  </a:lnTo>
                  <a:lnTo>
                    <a:pt x="81309" y="120000"/>
                  </a:lnTo>
                  <a:lnTo>
                    <a:pt x="81730" y="120000"/>
                  </a:lnTo>
                  <a:lnTo>
                    <a:pt x="80561" y="116252"/>
                  </a:lnTo>
                  <a:lnTo>
                    <a:pt x="81824" y="112505"/>
                  </a:lnTo>
                  <a:lnTo>
                    <a:pt x="82994" y="116252"/>
                  </a:lnTo>
                  <a:lnTo>
                    <a:pt x="81824" y="120000"/>
                  </a:lnTo>
                  <a:lnTo>
                    <a:pt x="82245" y="120000"/>
                  </a:lnTo>
                  <a:lnTo>
                    <a:pt x="83228" y="116835"/>
                  </a:lnTo>
                  <a:lnTo>
                    <a:pt x="84210" y="120000"/>
                  </a:lnTo>
                  <a:lnTo>
                    <a:pt x="84631" y="120000"/>
                  </a:lnTo>
                  <a:lnTo>
                    <a:pt x="83415" y="116252"/>
                  </a:lnTo>
                  <a:lnTo>
                    <a:pt x="84678" y="112505"/>
                  </a:lnTo>
                  <a:lnTo>
                    <a:pt x="85894" y="116252"/>
                  </a:lnTo>
                  <a:lnTo>
                    <a:pt x="84678" y="120000"/>
                  </a:lnTo>
                  <a:lnTo>
                    <a:pt x="85099" y="120000"/>
                  </a:lnTo>
                  <a:lnTo>
                    <a:pt x="86081" y="116835"/>
                  </a:lnTo>
                  <a:lnTo>
                    <a:pt x="87064" y="120000"/>
                  </a:lnTo>
                  <a:lnTo>
                    <a:pt x="87485" y="120000"/>
                  </a:lnTo>
                  <a:lnTo>
                    <a:pt x="86315" y="116252"/>
                  </a:lnTo>
                  <a:lnTo>
                    <a:pt x="87578" y="112505"/>
                  </a:lnTo>
                  <a:lnTo>
                    <a:pt x="88748" y="116252"/>
                  </a:lnTo>
                  <a:lnTo>
                    <a:pt x="87578" y="120000"/>
                  </a:lnTo>
                  <a:lnTo>
                    <a:pt x="88000" y="120000"/>
                  </a:lnTo>
                  <a:lnTo>
                    <a:pt x="88982" y="116835"/>
                  </a:lnTo>
                  <a:lnTo>
                    <a:pt x="89964" y="120000"/>
                  </a:lnTo>
                  <a:lnTo>
                    <a:pt x="90385" y="120000"/>
                  </a:lnTo>
                  <a:lnTo>
                    <a:pt x="89169" y="116252"/>
                  </a:lnTo>
                  <a:lnTo>
                    <a:pt x="90432" y="112505"/>
                  </a:lnTo>
                  <a:lnTo>
                    <a:pt x="91649" y="116252"/>
                  </a:lnTo>
                  <a:lnTo>
                    <a:pt x="90432" y="120000"/>
                  </a:lnTo>
                  <a:lnTo>
                    <a:pt x="90853" y="120000"/>
                  </a:lnTo>
                  <a:lnTo>
                    <a:pt x="91836" y="116835"/>
                  </a:lnTo>
                  <a:lnTo>
                    <a:pt x="92818" y="120000"/>
                  </a:lnTo>
                  <a:lnTo>
                    <a:pt x="93239" y="120000"/>
                  </a:lnTo>
                  <a:lnTo>
                    <a:pt x="92070" y="116252"/>
                  </a:lnTo>
                  <a:lnTo>
                    <a:pt x="93333" y="112505"/>
                  </a:lnTo>
                  <a:lnTo>
                    <a:pt x="94502" y="116252"/>
                  </a:lnTo>
                  <a:lnTo>
                    <a:pt x="93333" y="120000"/>
                  </a:lnTo>
                  <a:lnTo>
                    <a:pt x="93801" y="120000"/>
                  </a:lnTo>
                  <a:lnTo>
                    <a:pt x="94736" y="116835"/>
                  </a:lnTo>
                  <a:lnTo>
                    <a:pt x="95719" y="120000"/>
                  </a:lnTo>
                  <a:lnTo>
                    <a:pt x="96140" y="120000"/>
                  </a:lnTo>
                  <a:lnTo>
                    <a:pt x="94923" y="116252"/>
                  </a:lnTo>
                  <a:lnTo>
                    <a:pt x="96187" y="112505"/>
                  </a:lnTo>
                  <a:lnTo>
                    <a:pt x="97403" y="116252"/>
                  </a:lnTo>
                  <a:lnTo>
                    <a:pt x="96280" y="120000"/>
                  </a:lnTo>
                  <a:lnTo>
                    <a:pt x="96701" y="120000"/>
                  </a:lnTo>
                  <a:lnTo>
                    <a:pt x="97684" y="116835"/>
                  </a:lnTo>
                  <a:lnTo>
                    <a:pt x="98573" y="120000"/>
                  </a:lnTo>
                  <a:lnTo>
                    <a:pt x="98994" y="120000"/>
                  </a:lnTo>
                  <a:lnTo>
                    <a:pt x="97871" y="116252"/>
                  </a:lnTo>
                  <a:lnTo>
                    <a:pt x="99087" y="112505"/>
                  </a:lnTo>
                  <a:lnTo>
                    <a:pt x="100350" y="116252"/>
                  </a:lnTo>
                  <a:lnTo>
                    <a:pt x="99134" y="120000"/>
                  </a:lnTo>
                  <a:lnTo>
                    <a:pt x="99555" y="120000"/>
                  </a:lnTo>
                  <a:lnTo>
                    <a:pt x="100538" y="116835"/>
                  </a:lnTo>
                  <a:lnTo>
                    <a:pt x="101520" y="120000"/>
                  </a:lnTo>
                  <a:lnTo>
                    <a:pt x="101941" y="120000"/>
                  </a:lnTo>
                  <a:lnTo>
                    <a:pt x="100771" y="116252"/>
                  </a:lnTo>
                  <a:lnTo>
                    <a:pt x="101941" y="112505"/>
                  </a:lnTo>
                  <a:lnTo>
                    <a:pt x="103204" y="116252"/>
                  </a:lnTo>
                  <a:lnTo>
                    <a:pt x="102035" y="120000"/>
                  </a:lnTo>
                  <a:lnTo>
                    <a:pt x="102456" y="120000"/>
                  </a:lnTo>
                  <a:lnTo>
                    <a:pt x="103438" y="116835"/>
                  </a:lnTo>
                  <a:lnTo>
                    <a:pt x="104421" y="120000"/>
                  </a:lnTo>
                  <a:lnTo>
                    <a:pt x="104842" y="120000"/>
                  </a:lnTo>
                  <a:lnTo>
                    <a:pt x="103625" y="116252"/>
                  </a:lnTo>
                  <a:lnTo>
                    <a:pt x="104842" y="112505"/>
                  </a:lnTo>
                  <a:lnTo>
                    <a:pt x="106105" y="116252"/>
                  </a:lnTo>
                  <a:lnTo>
                    <a:pt x="104888" y="120000"/>
                  </a:lnTo>
                  <a:lnTo>
                    <a:pt x="105309" y="120000"/>
                  </a:lnTo>
                  <a:lnTo>
                    <a:pt x="106292" y="116835"/>
                  </a:lnTo>
                  <a:lnTo>
                    <a:pt x="107274" y="120000"/>
                  </a:lnTo>
                  <a:lnTo>
                    <a:pt x="107695" y="120000"/>
                  </a:lnTo>
                  <a:lnTo>
                    <a:pt x="106526" y="116252"/>
                  </a:lnTo>
                  <a:lnTo>
                    <a:pt x="107695" y="112505"/>
                  </a:lnTo>
                  <a:lnTo>
                    <a:pt x="108959" y="116252"/>
                  </a:lnTo>
                  <a:lnTo>
                    <a:pt x="107789" y="120000"/>
                  </a:lnTo>
                  <a:lnTo>
                    <a:pt x="108210" y="120000"/>
                  </a:lnTo>
                  <a:lnTo>
                    <a:pt x="109192" y="116835"/>
                  </a:lnTo>
                  <a:lnTo>
                    <a:pt x="110175" y="120000"/>
                  </a:lnTo>
                  <a:lnTo>
                    <a:pt x="110596" y="120000"/>
                  </a:lnTo>
                  <a:lnTo>
                    <a:pt x="109380" y="116252"/>
                  </a:lnTo>
                  <a:lnTo>
                    <a:pt x="110596" y="112505"/>
                  </a:lnTo>
                  <a:lnTo>
                    <a:pt x="111859" y="116252"/>
                  </a:lnTo>
                  <a:lnTo>
                    <a:pt x="110643" y="120000"/>
                  </a:lnTo>
                  <a:lnTo>
                    <a:pt x="111064" y="120000"/>
                  </a:lnTo>
                  <a:lnTo>
                    <a:pt x="112046" y="116835"/>
                  </a:lnTo>
                  <a:lnTo>
                    <a:pt x="113029" y="120000"/>
                  </a:lnTo>
                  <a:lnTo>
                    <a:pt x="113450" y="120000"/>
                  </a:lnTo>
                  <a:lnTo>
                    <a:pt x="112280" y="116252"/>
                  </a:lnTo>
                  <a:lnTo>
                    <a:pt x="113450" y="112505"/>
                  </a:lnTo>
                  <a:lnTo>
                    <a:pt x="114713" y="116252"/>
                  </a:lnTo>
                  <a:lnTo>
                    <a:pt x="113543" y="120000"/>
                  </a:lnTo>
                  <a:lnTo>
                    <a:pt x="113964" y="120000"/>
                  </a:lnTo>
                  <a:lnTo>
                    <a:pt x="114947" y="116835"/>
                  </a:lnTo>
                  <a:lnTo>
                    <a:pt x="115929" y="120000"/>
                  </a:lnTo>
                  <a:lnTo>
                    <a:pt x="116350" y="120000"/>
                  </a:lnTo>
                  <a:lnTo>
                    <a:pt x="115134" y="116252"/>
                  </a:lnTo>
                  <a:lnTo>
                    <a:pt x="116397" y="112505"/>
                  </a:lnTo>
                  <a:lnTo>
                    <a:pt x="117614" y="116252"/>
                  </a:lnTo>
                  <a:lnTo>
                    <a:pt x="116397" y="120000"/>
                  </a:lnTo>
                  <a:lnTo>
                    <a:pt x="116818" y="120000"/>
                  </a:lnTo>
                  <a:lnTo>
                    <a:pt x="117801" y="116835"/>
                  </a:lnTo>
                  <a:lnTo>
                    <a:pt x="118783" y="120000"/>
                  </a:lnTo>
                  <a:lnTo>
                    <a:pt x="119204" y="120000"/>
                  </a:lnTo>
                  <a:lnTo>
                    <a:pt x="118035" y="116252"/>
                  </a:lnTo>
                  <a:lnTo>
                    <a:pt x="119298" y="112505"/>
                  </a:lnTo>
                  <a:lnTo>
                    <a:pt x="120000" y="114587"/>
                  </a:lnTo>
                  <a:lnTo>
                    <a:pt x="120000" y="113337"/>
                  </a:lnTo>
                  <a:lnTo>
                    <a:pt x="119485" y="111839"/>
                  </a:lnTo>
                  <a:lnTo>
                    <a:pt x="120000" y="110340"/>
                  </a:lnTo>
                  <a:lnTo>
                    <a:pt x="120000" y="109007"/>
                  </a:lnTo>
                  <a:lnTo>
                    <a:pt x="119298" y="111089"/>
                  </a:lnTo>
                  <a:lnTo>
                    <a:pt x="118035" y="107425"/>
                  </a:lnTo>
                  <a:lnTo>
                    <a:pt x="119298" y="103678"/>
                  </a:lnTo>
                  <a:lnTo>
                    <a:pt x="120000" y="105759"/>
                  </a:lnTo>
                  <a:lnTo>
                    <a:pt x="120000" y="104427"/>
                  </a:lnTo>
                  <a:lnTo>
                    <a:pt x="119485" y="102928"/>
                  </a:lnTo>
                  <a:lnTo>
                    <a:pt x="120000" y="101429"/>
                  </a:lnTo>
                  <a:lnTo>
                    <a:pt x="120000" y="100180"/>
                  </a:lnTo>
                  <a:lnTo>
                    <a:pt x="119298" y="102262"/>
                  </a:lnTo>
                  <a:lnTo>
                    <a:pt x="118035" y="98514"/>
                  </a:lnTo>
                  <a:lnTo>
                    <a:pt x="119298" y="94767"/>
                  </a:lnTo>
                  <a:lnTo>
                    <a:pt x="120000" y="96932"/>
                  </a:lnTo>
                  <a:lnTo>
                    <a:pt x="120000" y="95517"/>
                  </a:lnTo>
                  <a:lnTo>
                    <a:pt x="119485" y="94018"/>
                  </a:lnTo>
                  <a:lnTo>
                    <a:pt x="120000" y="92519"/>
                  </a:lnTo>
                  <a:lnTo>
                    <a:pt x="120000" y="91269"/>
                  </a:lnTo>
                  <a:lnTo>
                    <a:pt x="119298" y="93435"/>
                  </a:lnTo>
                  <a:lnTo>
                    <a:pt x="118035" y="89687"/>
                  </a:lnTo>
                  <a:lnTo>
                    <a:pt x="119298" y="85857"/>
                  </a:lnTo>
                  <a:lnTo>
                    <a:pt x="120000" y="88022"/>
                  </a:lnTo>
                  <a:lnTo>
                    <a:pt x="120000" y="86689"/>
                  </a:lnTo>
                  <a:lnTo>
                    <a:pt x="119485" y="85190"/>
                  </a:lnTo>
                  <a:lnTo>
                    <a:pt x="120000" y="83691"/>
                  </a:lnTo>
                  <a:lnTo>
                    <a:pt x="120000" y="82442"/>
                  </a:lnTo>
                  <a:lnTo>
                    <a:pt x="119298" y="84607"/>
                  </a:lnTo>
                  <a:lnTo>
                    <a:pt x="118035" y="80860"/>
                  </a:lnTo>
                  <a:lnTo>
                    <a:pt x="119298" y="76946"/>
                  </a:lnTo>
                  <a:lnTo>
                    <a:pt x="120000" y="79111"/>
                  </a:lnTo>
                  <a:lnTo>
                    <a:pt x="120000" y="77862"/>
                  </a:lnTo>
                  <a:lnTo>
                    <a:pt x="119485" y="76363"/>
                  </a:lnTo>
                  <a:lnTo>
                    <a:pt x="120000" y="74864"/>
                  </a:lnTo>
                  <a:lnTo>
                    <a:pt x="120000" y="73448"/>
                  </a:lnTo>
                  <a:lnTo>
                    <a:pt x="119298" y="75697"/>
                  </a:lnTo>
                  <a:lnTo>
                    <a:pt x="118035" y="71866"/>
                  </a:lnTo>
                  <a:lnTo>
                    <a:pt x="119298" y="68119"/>
                  </a:lnTo>
                  <a:lnTo>
                    <a:pt x="120000" y="70201"/>
                  </a:lnTo>
                  <a:lnTo>
                    <a:pt x="120000" y="68952"/>
                  </a:lnTo>
                  <a:lnTo>
                    <a:pt x="119485" y="67453"/>
                  </a:lnTo>
                  <a:lnTo>
                    <a:pt x="120000" y="65954"/>
                  </a:lnTo>
                  <a:lnTo>
                    <a:pt x="120000" y="64621"/>
                  </a:lnTo>
                  <a:lnTo>
                    <a:pt x="119298" y="66703"/>
                  </a:lnTo>
                  <a:lnTo>
                    <a:pt x="118035" y="63039"/>
                  </a:lnTo>
                  <a:lnTo>
                    <a:pt x="119298" y="59292"/>
                  </a:lnTo>
                  <a:lnTo>
                    <a:pt x="120000" y="61374"/>
                  </a:lnTo>
                  <a:lnTo>
                    <a:pt x="120000" y="60124"/>
                  </a:lnTo>
                  <a:lnTo>
                    <a:pt x="119485" y="58625"/>
                  </a:lnTo>
                  <a:lnTo>
                    <a:pt x="120000" y="57126"/>
                  </a:lnTo>
                  <a:lnTo>
                    <a:pt x="120000" y="55794"/>
                  </a:lnTo>
                  <a:lnTo>
                    <a:pt x="119298" y="57876"/>
                  </a:lnTo>
                  <a:lnTo>
                    <a:pt x="118035" y="54129"/>
                  </a:lnTo>
                  <a:lnTo>
                    <a:pt x="119298" y="50381"/>
                  </a:lnTo>
                  <a:lnTo>
                    <a:pt x="120000" y="52546"/>
                  </a:lnTo>
                  <a:lnTo>
                    <a:pt x="120000" y="51131"/>
                  </a:lnTo>
                  <a:lnTo>
                    <a:pt x="119485" y="49632"/>
                  </a:lnTo>
                  <a:lnTo>
                    <a:pt x="120000" y="48133"/>
                  </a:lnTo>
                  <a:lnTo>
                    <a:pt x="120000" y="46884"/>
                  </a:lnTo>
                  <a:lnTo>
                    <a:pt x="119298" y="49049"/>
                  </a:lnTo>
                  <a:lnTo>
                    <a:pt x="118035" y="45301"/>
                  </a:lnTo>
                  <a:lnTo>
                    <a:pt x="119298" y="41387"/>
                  </a:lnTo>
                  <a:lnTo>
                    <a:pt x="120000" y="43636"/>
                  </a:lnTo>
                  <a:lnTo>
                    <a:pt x="120000" y="42303"/>
                  </a:lnTo>
                  <a:lnTo>
                    <a:pt x="119485" y="40804"/>
                  </a:lnTo>
                  <a:lnTo>
                    <a:pt x="120000" y="39306"/>
                  </a:lnTo>
                  <a:lnTo>
                    <a:pt x="120000" y="38056"/>
                  </a:lnTo>
                  <a:lnTo>
                    <a:pt x="119298" y="40222"/>
                  </a:lnTo>
                  <a:lnTo>
                    <a:pt x="118035" y="36474"/>
                  </a:lnTo>
                  <a:lnTo>
                    <a:pt x="119298" y="32560"/>
                  </a:lnTo>
                  <a:lnTo>
                    <a:pt x="120000" y="34809"/>
                  </a:lnTo>
                  <a:lnTo>
                    <a:pt x="120000" y="33476"/>
                  </a:lnTo>
                  <a:lnTo>
                    <a:pt x="119485" y="31977"/>
                  </a:lnTo>
                  <a:lnTo>
                    <a:pt x="120000" y="30478"/>
                  </a:lnTo>
                  <a:lnTo>
                    <a:pt x="120000" y="29229"/>
                  </a:lnTo>
                  <a:lnTo>
                    <a:pt x="119298" y="31311"/>
                  </a:lnTo>
                  <a:lnTo>
                    <a:pt x="118035" y="27480"/>
                  </a:lnTo>
                  <a:lnTo>
                    <a:pt x="119298" y="23733"/>
                  </a:lnTo>
                  <a:lnTo>
                    <a:pt x="120000" y="25815"/>
                  </a:lnTo>
                  <a:lnTo>
                    <a:pt x="120000" y="24566"/>
                  </a:lnTo>
                  <a:lnTo>
                    <a:pt x="119485" y="23067"/>
                  </a:lnTo>
                  <a:lnTo>
                    <a:pt x="120000" y="21568"/>
                  </a:lnTo>
                  <a:lnTo>
                    <a:pt x="120000" y="20235"/>
                  </a:lnTo>
                  <a:lnTo>
                    <a:pt x="119298" y="22484"/>
                  </a:lnTo>
                  <a:lnTo>
                    <a:pt x="118035" y="18570"/>
                  </a:lnTo>
                  <a:lnTo>
                    <a:pt x="119298" y="14906"/>
                  </a:lnTo>
                  <a:lnTo>
                    <a:pt x="120000" y="16988"/>
                  </a:lnTo>
                  <a:lnTo>
                    <a:pt x="120000" y="15739"/>
                  </a:lnTo>
                  <a:lnTo>
                    <a:pt x="119485" y="14240"/>
                  </a:lnTo>
                  <a:lnTo>
                    <a:pt x="120000" y="12741"/>
                  </a:lnTo>
                  <a:lnTo>
                    <a:pt x="120000" y="11408"/>
                  </a:lnTo>
                  <a:lnTo>
                    <a:pt x="119298" y="13490"/>
                  </a:lnTo>
                  <a:lnTo>
                    <a:pt x="118035" y="9743"/>
                  </a:lnTo>
                  <a:lnTo>
                    <a:pt x="119298" y="5995"/>
                  </a:lnTo>
                  <a:lnTo>
                    <a:pt x="120000" y="8160"/>
                  </a:lnTo>
                  <a:lnTo>
                    <a:pt x="120000" y="6911"/>
                  </a:lnTo>
                  <a:lnTo>
                    <a:pt x="119485" y="5412"/>
                  </a:lnTo>
                  <a:lnTo>
                    <a:pt x="120000" y="3747"/>
                  </a:lnTo>
                  <a:lnTo>
                    <a:pt x="120000" y="2498"/>
                  </a:lnTo>
                  <a:lnTo>
                    <a:pt x="119298" y="4663"/>
                  </a:lnTo>
                  <a:lnTo>
                    <a:pt x="118035" y="916"/>
                  </a:lnTo>
                  <a:lnTo>
                    <a:pt x="118315" y="0"/>
                  </a:lnTo>
                  <a:close/>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0" name="Shape 520"/>
            <p:cNvSpPr/>
            <p:nvPr/>
          </p:nvSpPr>
          <p:spPr>
            <a:xfrm>
              <a:off x="-8589962" y="-4489450"/>
              <a:ext cx="4071938" cy="2287588"/>
            </a:xfrm>
            <a:custGeom>
              <a:pathLst>
                <a:path extrusionOk="0" h="120000" w="120000">
                  <a:moveTo>
                    <a:pt x="120000" y="117834"/>
                  </a:moveTo>
                  <a:lnTo>
                    <a:pt x="119298" y="120000"/>
                  </a:lnTo>
                  <a:lnTo>
                    <a:pt x="119719" y="120000"/>
                  </a:lnTo>
                  <a:lnTo>
                    <a:pt x="120000" y="119250"/>
                  </a:lnTo>
                  <a:lnTo>
                    <a:pt x="120000" y="117834"/>
                  </a:lnTo>
                  <a:moveTo>
                    <a:pt x="0" y="116585"/>
                  </a:moveTo>
                  <a:lnTo>
                    <a:pt x="0" y="118001"/>
                  </a:lnTo>
                  <a:lnTo>
                    <a:pt x="654" y="120000"/>
                  </a:lnTo>
                  <a:lnTo>
                    <a:pt x="1076" y="120000"/>
                  </a:lnTo>
                  <a:lnTo>
                    <a:pt x="0" y="116585"/>
                  </a:lnTo>
                  <a:moveTo>
                    <a:pt x="140" y="0"/>
                  </a:moveTo>
                  <a:lnTo>
                    <a:pt x="0" y="0"/>
                  </a:lnTo>
                  <a:lnTo>
                    <a:pt x="0" y="499"/>
                  </a:lnTo>
                  <a:lnTo>
                    <a:pt x="140" y="0"/>
                  </a:lnTo>
                  <a:moveTo>
                    <a:pt x="2526" y="115586"/>
                  </a:moveTo>
                  <a:lnTo>
                    <a:pt x="1263" y="111839"/>
                  </a:lnTo>
                  <a:lnTo>
                    <a:pt x="2526" y="108008"/>
                  </a:lnTo>
                  <a:lnTo>
                    <a:pt x="3742" y="111839"/>
                  </a:lnTo>
                  <a:lnTo>
                    <a:pt x="2526" y="115586"/>
                  </a:lnTo>
                  <a:moveTo>
                    <a:pt x="5426" y="115586"/>
                  </a:moveTo>
                  <a:lnTo>
                    <a:pt x="4163" y="111839"/>
                  </a:lnTo>
                  <a:lnTo>
                    <a:pt x="5426" y="108008"/>
                  </a:lnTo>
                  <a:lnTo>
                    <a:pt x="6596" y="111839"/>
                  </a:lnTo>
                  <a:lnTo>
                    <a:pt x="5426" y="115586"/>
                  </a:lnTo>
                  <a:moveTo>
                    <a:pt x="8280" y="115586"/>
                  </a:moveTo>
                  <a:lnTo>
                    <a:pt x="7017" y="111839"/>
                  </a:lnTo>
                  <a:lnTo>
                    <a:pt x="8280" y="108008"/>
                  </a:lnTo>
                  <a:lnTo>
                    <a:pt x="9450" y="111839"/>
                  </a:lnTo>
                  <a:lnTo>
                    <a:pt x="8280" y="115586"/>
                  </a:lnTo>
                  <a:moveTo>
                    <a:pt x="11134" y="115586"/>
                  </a:moveTo>
                  <a:lnTo>
                    <a:pt x="9964" y="111839"/>
                  </a:lnTo>
                  <a:lnTo>
                    <a:pt x="11134" y="108008"/>
                  </a:lnTo>
                  <a:lnTo>
                    <a:pt x="12397" y="111839"/>
                  </a:lnTo>
                  <a:lnTo>
                    <a:pt x="11134" y="115586"/>
                  </a:lnTo>
                  <a:moveTo>
                    <a:pt x="14035" y="115586"/>
                  </a:moveTo>
                  <a:lnTo>
                    <a:pt x="12818" y="111839"/>
                  </a:lnTo>
                  <a:lnTo>
                    <a:pt x="14035" y="108008"/>
                  </a:lnTo>
                  <a:lnTo>
                    <a:pt x="15298" y="111839"/>
                  </a:lnTo>
                  <a:lnTo>
                    <a:pt x="14035" y="115586"/>
                  </a:lnTo>
                  <a:moveTo>
                    <a:pt x="16888" y="115586"/>
                  </a:moveTo>
                  <a:lnTo>
                    <a:pt x="15719" y="111839"/>
                  </a:lnTo>
                  <a:lnTo>
                    <a:pt x="16888" y="108008"/>
                  </a:lnTo>
                  <a:lnTo>
                    <a:pt x="18152" y="111839"/>
                  </a:lnTo>
                  <a:lnTo>
                    <a:pt x="16888" y="115586"/>
                  </a:lnTo>
                  <a:moveTo>
                    <a:pt x="19789" y="115586"/>
                  </a:moveTo>
                  <a:lnTo>
                    <a:pt x="18573" y="111839"/>
                  </a:lnTo>
                  <a:lnTo>
                    <a:pt x="19789" y="108008"/>
                  </a:lnTo>
                  <a:lnTo>
                    <a:pt x="21052" y="111839"/>
                  </a:lnTo>
                  <a:lnTo>
                    <a:pt x="19789" y="115586"/>
                  </a:lnTo>
                  <a:moveTo>
                    <a:pt x="22643" y="115586"/>
                  </a:moveTo>
                  <a:lnTo>
                    <a:pt x="21473" y="111839"/>
                  </a:lnTo>
                  <a:lnTo>
                    <a:pt x="22643" y="108008"/>
                  </a:lnTo>
                  <a:lnTo>
                    <a:pt x="23906" y="111839"/>
                  </a:lnTo>
                  <a:lnTo>
                    <a:pt x="22643" y="115586"/>
                  </a:lnTo>
                  <a:moveTo>
                    <a:pt x="25543" y="115586"/>
                  </a:moveTo>
                  <a:lnTo>
                    <a:pt x="24327" y="111839"/>
                  </a:lnTo>
                  <a:lnTo>
                    <a:pt x="25543" y="108008"/>
                  </a:lnTo>
                  <a:lnTo>
                    <a:pt x="26807" y="111839"/>
                  </a:lnTo>
                  <a:lnTo>
                    <a:pt x="25543" y="115586"/>
                  </a:lnTo>
                  <a:moveTo>
                    <a:pt x="28491" y="115586"/>
                  </a:moveTo>
                  <a:lnTo>
                    <a:pt x="27228" y="111839"/>
                  </a:lnTo>
                  <a:lnTo>
                    <a:pt x="28491" y="108008"/>
                  </a:lnTo>
                  <a:lnTo>
                    <a:pt x="29660" y="111839"/>
                  </a:lnTo>
                  <a:lnTo>
                    <a:pt x="28491" y="115586"/>
                  </a:lnTo>
                  <a:moveTo>
                    <a:pt x="31345" y="115586"/>
                  </a:moveTo>
                  <a:lnTo>
                    <a:pt x="30081" y="111839"/>
                  </a:lnTo>
                  <a:lnTo>
                    <a:pt x="31345" y="108008"/>
                  </a:lnTo>
                  <a:lnTo>
                    <a:pt x="32561" y="111839"/>
                  </a:lnTo>
                  <a:lnTo>
                    <a:pt x="31345" y="115586"/>
                  </a:lnTo>
                  <a:moveTo>
                    <a:pt x="34245" y="115586"/>
                  </a:moveTo>
                  <a:lnTo>
                    <a:pt x="32982" y="111839"/>
                  </a:lnTo>
                  <a:lnTo>
                    <a:pt x="34245" y="108008"/>
                  </a:lnTo>
                  <a:lnTo>
                    <a:pt x="35415" y="111839"/>
                  </a:lnTo>
                  <a:lnTo>
                    <a:pt x="34245" y="115586"/>
                  </a:lnTo>
                  <a:moveTo>
                    <a:pt x="37099" y="115586"/>
                  </a:moveTo>
                  <a:lnTo>
                    <a:pt x="35836" y="111839"/>
                  </a:lnTo>
                  <a:lnTo>
                    <a:pt x="37099" y="108008"/>
                  </a:lnTo>
                  <a:lnTo>
                    <a:pt x="38315" y="111839"/>
                  </a:lnTo>
                  <a:lnTo>
                    <a:pt x="37099" y="115586"/>
                  </a:lnTo>
                  <a:moveTo>
                    <a:pt x="40000" y="115586"/>
                  </a:moveTo>
                  <a:lnTo>
                    <a:pt x="38736" y="111839"/>
                  </a:lnTo>
                  <a:lnTo>
                    <a:pt x="40000" y="108008"/>
                  </a:lnTo>
                  <a:lnTo>
                    <a:pt x="41169" y="111839"/>
                  </a:lnTo>
                  <a:lnTo>
                    <a:pt x="40000" y="115586"/>
                  </a:lnTo>
                  <a:moveTo>
                    <a:pt x="42853" y="115586"/>
                  </a:moveTo>
                  <a:lnTo>
                    <a:pt x="41590" y="111839"/>
                  </a:lnTo>
                  <a:lnTo>
                    <a:pt x="42853" y="108008"/>
                  </a:lnTo>
                  <a:lnTo>
                    <a:pt x="44070" y="111839"/>
                  </a:lnTo>
                  <a:lnTo>
                    <a:pt x="42853" y="115586"/>
                  </a:lnTo>
                  <a:moveTo>
                    <a:pt x="45754" y="115586"/>
                  </a:moveTo>
                  <a:lnTo>
                    <a:pt x="44538" y="111839"/>
                  </a:lnTo>
                  <a:lnTo>
                    <a:pt x="45754" y="108008"/>
                  </a:lnTo>
                  <a:lnTo>
                    <a:pt x="47017" y="111839"/>
                  </a:lnTo>
                  <a:lnTo>
                    <a:pt x="45754" y="115586"/>
                  </a:lnTo>
                  <a:moveTo>
                    <a:pt x="48608" y="115586"/>
                  </a:moveTo>
                  <a:lnTo>
                    <a:pt x="47438" y="111839"/>
                  </a:lnTo>
                  <a:lnTo>
                    <a:pt x="48608" y="108008"/>
                  </a:lnTo>
                  <a:lnTo>
                    <a:pt x="49871" y="111839"/>
                  </a:lnTo>
                  <a:lnTo>
                    <a:pt x="48608" y="115586"/>
                  </a:lnTo>
                  <a:moveTo>
                    <a:pt x="51508" y="115586"/>
                  </a:moveTo>
                  <a:lnTo>
                    <a:pt x="50292" y="111839"/>
                  </a:lnTo>
                  <a:lnTo>
                    <a:pt x="51508" y="108008"/>
                  </a:lnTo>
                  <a:lnTo>
                    <a:pt x="52771" y="111839"/>
                  </a:lnTo>
                  <a:lnTo>
                    <a:pt x="51508" y="115586"/>
                  </a:lnTo>
                  <a:moveTo>
                    <a:pt x="54362" y="115586"/>
                  </a:moveTo>
                  <a:lnTo>
                    <a:pt x="53192" y="111839"/>
                  </a:lnTo>
                  <a:lnTo>
                    <a:pt x="54362" y="108008"/>
                  </a:lnTo>
                  <a:lnTo>
                    <a:pt x="55625" y="111839"/>
                  </a:lnTo>
                  <a:lnTo>
                    <a:pt x="54362" y="115586"/>
                  </a:lnTo>
                  <a:moveTo>
                    <a:pt x="57263" y="115586"/>
                  </a:moveTo>
                  <a:lnTo>
                    <a:pt x="56046" y="111839"/>
                  </a:lnTo>
                  <a:lnTo>
                    <a:pt x="57263" y="108008"/>
                  </a:lnTo>
                  <a:lnTo>
                    <a:pt x="58526" y="111839"/>
                  </a:lnTo>
                  <a:lnTo>
                    <a:pt x="57263" y="115586"/>
                  </a:lnTo>
                  <a:moveTo>
                    <a:pt x="60116" y="115586"/>
                  </a:moveTo>
                  <a:lnTo>
                    <a:pt x="58947" y="111839"/>
                  </a:lnTo>
                  <a:lnTo>
                    <a:pt x="60116" y="108008"/>
                  </a:lnTo>
                  <a:lnTo>
                    <a:pt x="61380" y="111839"/>
                  </a:lnTo>
                  <a:lnTo>
                    <a:pt x="60116" y="115586"/>
                  </a:lnTo>
                  <a:moveTo>
                    <a:pt x="63064" y="115586"/>
                  </a:moveTo>
                  <a:lnTo>
                    <a:pt x="61801" y="111839"/>
                  </a:lnTo>
                  <a:lnTo>
                    <a:pt x="63064" y="108008"/>
                  </a:lnTo>
                  <a:lnTo>
                    <a:pt x="64280" y="111839"/>
                  </a:lnTo>
                  <a:lnTo>
                    <a:pt x="63064" y="115586"/>
                  </a:lnTo>
                  <a:moveTo>
                    <a:pt x="65964" y="115586"/>
                  </a:moveTo>
                  <a:lnTo>
                    <a:pt x="64701" y="111839"/>
                  </a:lnTo>
                  <a:lnTo>
                    <a:pt x="65964" y="108008"/>
                  </a:lnTo>
                  <a:lnTo>
                    <a:pt x="67134" y="111839"/>
                  </a:lnTo>
                  <a:lnTo>
                    <a:pt x="65964" y="115586"/>
                  </a:lnTo>
                  <a:moveTo>
                    <a:pt x="68818" y="115586"/>
                  </a:moveTo>
                  <a:lnTo>
                    <a:pt x="67555" y="111839"/>
                  </a:lnTo>
                  <a:lnTo>
                    <a:pt x="68818" y="108008"/>
                  </a:lnTo>
                  <a:lnTo>
                    <a:pt x="70035" y="111839"/>
                  </a:lnTo>
                  <a:lnTo>
                    <a:pt x="68818" y="115586"/>
                  </a:lnTo>
                  <a:moveTo>
                    <a:pt x="71719" y="115586"/>
                  </a:moveTo>
                  <a:lnTo>
                    <a:pt x="70456" y="111839"/>
                  </a:lnTo>
                  <a:lnTo>
                    <a:pt x="71719" y="108008"/>
                  </a:lnTo>
                  <a:lnTo>
                    <a:pt x="72888" y="111839"/>
                  </a:lnTo>
                  <a:lnTo>
                    <a:pt x="71719" y="115586"/>
                  </a:lnTo>
                  <a:moveTo>
                    <a:pt x="74573" y="115586"/>
                  </a:moveTo>
                  <a:lnTo>
                    <a:pt x="73309" y="111839"/>
                  </a:lnTo>
                  <a:lnTo>
                    <a:pt x="74573" y="108008"/>
                  </a:lnTo>
                  <a:lnTo>
                    <a:pt x="75789" y="111839"/>
                  </a:lnTo>
                  <a:lnTo>
                    <a:pt x="74573" y="115586"/>
                  </a:lnTo>
                  <a:moveTo>
                    <a:pt x="77473" y="115586"/>
                  </a:moveTo>
                  <a:lnTo>
                    <a:pt x="76210" y="111839"/>
                  </a:lnTo>
                  <a:lnTo>
                    <a:pt x="77473" y="108008"/>
                  </a:lnTo>
                  <a:lnTo>
                    <a:pt x="78643" y="111839"/>
                  </a:lnTo>
                  <a:lnTo>
                    <a:pt x="77473" y="115586"/>
                  </a:lnTo>
                  <a:moveTo>
                    <a:pt x="80327" y="115586"/>
                  </a:moveTo>
                  <a:lnTo>
                    <a:pt x="79157" y="111839"/>
                  </a:lnTo>
                  <a:lnTo>
                    <a:pt x="80327" y="108008"/>
                  </a:lnTo>
                  <a:lnTo>
                    <a:pt x="81590" y="111839"/>
                  </a:lnTo>
                  <a:lnTo>
                    <a:pt x="80327" y="115586"/>
                  </a:lnTo>
                  <a:moveTo>
                    <a:pt x="83228" y="115586"/>
                  </a:moveTo>
                  <a:lnTo>
                    <a:pt x="82011" y="111839"/>
                  </a:lnTo>
                  <a:lnTo>
                    <a:pt x="83228" y="108008"/>
                  </a:lnTo>
                  <a:lnTo>
                    <a:pt x="84491" y="111839"/>
                  </a:lnTo>
                  <a:lnTo>
                    <a:pt x="83228" y="115586"/>
                  </a:lnTo>
                  <a:moveTo>
                    <a:pt x="86081" y="115586"/>
                  </a:moveTo>
                  <a:lnTo>
                    <a:pt x="84912" y="111839"/>
                  </a:lnTo>
                  <a:lnTo>
                    <a:pt x="86081" y="108008"/>
                  </a:lnTo>
                  <a:lnTo>
                    <a:pt x="87345" y="111839"/>
                  </a:lnTo>
                  <a:lnTo>
                    <a:pt x="86081" y="115586"/>
                  </a:lnTo>
                  <a:moveTo>
                    <a:pt x="88982" y="115586"/>
                  </a:moveTo>
                  <a:lnTo>
                    <a:pt x="87766" y="111839"/>
                  </a:lnTo>
                  <a:lnTo>
                    <a:pt x="88982" y="108008"/>
                  </a:lnTo>
                  <a:lnTo>
                    <a:pt x="90245" y="111839"/>
                  </a:lnTo>
                  <a:lnTo>
                    <a:pt x="88982" y="115586"/>
                  </a:lnTo>
                  <a:moveTo>
                    <a:pt x="91836" y="115586"/>
                  </a:moveTo>
                  <a:lnTo>
                    <a:pt x="90666" y="111839"/>
                  </a:lnTo>
                  <a:lnTo>
                    <a:pt x="91836" y="108008"/>
                  </a:lnTo>
                  <a:lnTo>
                    <a:pt x="93099" y="111839"/>
                  </a:lnTo>
                  <a:lnTo>
                    <a:pt x="91836" y="115586"/>
                  </a:lnTo>
                  <a:moveTo>
                    <a:pt x="94736" y="115586"/>
                  </a:moveTo>
                  <a:lnTo>
                    <a:pt x="93520" y="111839"/>
                  </a:lnTo>
                  <a:lnTo>
                    <a:pt x="94736" y="108008"/>
                  </a:lnTo>
                  <a:lnTo>
                    <a:pt x="96000" y="111839"/>
                  </a:lnTo>
                  <a:lnTo>
                    <a:pt x="94736" y="115586"/>
                  </a:lnTo>
                  <a:moveTo>
                    <a:pt x="97684" y="115586"/>
                  </a:moveTo>
                  <a:lnTo>
                    <a:pt x="96421" y="111839"/>
                  </a:lnTo>
                  <a:lnTo>
                    <a:pt x="97684" y="108008"/>
                  </a:lnTo>
                  <a:lnTo>
                    <a:pt x="98853" y="111839"/>
                  </a:lnTo>
                  <a:lnTo>
                    <a:pt x="97684" y="115586"/>
                  </a:lnTo>
                  <a:moveTo>
                    <a:pt x="100538" y="115586"/>
                  </a:moveTo>
                  <a:lnTo>
                    <a:pt x="99274" y="111839"/>
                  </a:lnTo>
                  <a:lnTo>
                    <a:pt x="100538" y="108008"/>
                  </a:lnTo>
                  <a:lnTo>
                    <a:pt x="101754" y="111839"/>
                  </a:lnTo>
                  <a:lnTo>
                    <a:pt x="100538" y="115586"/>
                  </a:lnTo>
                  <a:moveTo>
                    <a:pt x="103438" y="115586"/>
                  </a:moveTo>
                  <a:lnTo>
                    <a:pt x="102175" y="111839"/>
                  </a:lnTo>
                  <a:lnTo>
                    <a:pt x="103438" y="108008"/>
                  </a:lnTo>
                  <a:lnTo>
                    <a:pt x="104608" y="111839"/>
                  </a:lnTo>
                  <a:lnTo>
                    <a:pt x="103438" y="115586"/>
                  </a:lnTo>
                  <a:moveTo>
                    <a:pt x="106292" y="115586"/>
                  </a:moveTo>
                  <a:lnTo>
                    <a:pt x="105029" y="111839"/>
                  </a:lnTo>
                  <a:lnTo>
                    <a:pt x="106292" y="108008"/>
                  </a:lnTo>
                  <a:lnTo>
                    <a:pt x="107508" y="111839"/>
                  </a:lnTo>
                  <a:lnTo>
                    <a:pt x="106292" y="115586"/>
                  </a:lnTo>
                  <a:moveTo>
                    <a:pt x="109192" y="115586"/>
                  </a:moveTo>
                  <a:lnTo>
                    <a:pt x="107929" y="111839"/>
                  </a:lnTo>
                  <a:lnTo>
                    <a:pt x="109192" y="108008"/>
                  </a:lnTo>
                  <a:lnTo>
                    <a:pt x="110362" y="111839"/>
                  </a:lnTo>
                  <a:lnTo>
                    <a:pt x="109192" y="115586"/>
                  </a:lnTo>
                  <a:moveTo>
                    <a:pt x="112046" y="115586"/>
                  </a:moveTo>
                  <a:lnTo>
                    <a:pt x="110783" y="111839"/>
                  </a:lnTo>
                  <a:lnTo>
                    <a:pt x="112046" y="108008"/>
                  </a:lnTo>
                  <a:lnTo>
                    <a:pt x="113263" y="111839"/>
                  </a:lnTo>
                  <a:lnTo>
                    <a:pt x="112046" y="115586"/>
                  </a:lnTo>
                  <a:moveTo>
                    <a:pt x="114947" y="115586"/>
                  </a:moveTo>
                  <a:lnTo>
                    <a:pt x="113730" y="111839"/>
                  </a:lnTo>
                  <a:lnTo>
                    <a:pt x="114947" y="108008"/>
                  </a:lnTo>
                  <a:lnTo>
                    <a:pt x="116210" y="111839"/>
                  </a:lnTo>
                  <a:lnTo>
                    <a:pt x="114947" y="115586"/>
                  </a:lnTo>
                  <a:moveTo>
                    <a:pt x="117801" y="115586"/>
                  </a:moveTo>
                  <a:lnTo>
                    <a:pt x="116631" y="111839"/>
                  </a:lnTo>
                  <a:lnTo>
                    <a:pt x="117801" y="108008"/>
                  </a:lnTo>
                  <a:lnTo>
                    <a:pt x="119064" y="111839"/>
                  </a:lnTo>
                  <a:lnTo>
                    <a:pt x="117801" y="115586"/>
                  </a:lnTo>
                  <a:moveTo>
                    <a:pt x="3929" y="111089"/>
                  </a:moveTo>
                  <a:lnTo>
                    <a:pt x="2760" y="107425"/>
                  </a:lnTo>
                  <a:lnTo>
                    <a:pt x="3929" y="103678"/>
                  </a:lnTo>
                  <a:lnTo>
                    <a:pt x="5192" y="107425"/>
                  </a:lnTo>
                  <a:lnTo>
                    <a:pt x="3929" y="111089"/>
                  </a:lnTo>
                  <a:moveTo>
                    <a:pt x="6830" y="111089"/>
                  </a:moveTo>
                  <a:lnTo>
                    <a:pt x="5614" y="107425"/>
                  </a:lnTo>
                  <a:lnTo>
                    <a:pt x="6830" y="103678"/>
                  </a:lnTo>
                  <a:lnTo>
                    <a:pt x="8046" y="107425"/>
                  </a:lnTo>
                  <a:lnTo>
                    <a:pt x="6830" y="111089"/>
                  </a:lnTo>
                  <a:moveTo>
                    <a:pt x="9684" y="111089"/>
                  </a:moveTo>
                  <a:lnTo>
                    <a:pt x="8467" y="107425"/>
                  </a:lnTo>
                  <a:lnTo>
                    <a:pt x="9684" y="103678"/>
                  </a:lnTo>
                  <a:lnTo>
                    <a:pt x="10947" y="107425"/>
                  </a:lnTo>
                  <a:lnTo>
                    <a:pt x="9684" y="111089"/>
                  </a:lnTo>
                  <a:moveTo>
                    <a:pt x="12631" y="111089"/>
                  </a:moveTo>
                  <a:lnTo>
                    <a:pt x="11368" y="107425"/>
                  </a:lnTo>
                  <a:lnTo>
                    <a:pt x="12631" y="103678"/>
                  </a:lnTo>
                  <a:lnTo>
                    <a:pt x="13801" y="107425"/>
                  </a:lnTo>
                  <a:lnTo>
                    <a:pt x="12631" y="111089"/>
                  </a:lnTo>
                  <a:moveTo>
                    <a:pt x="15485" y="111089"/>
                  </a:moveTo>
                  <a:lnTo>
                    <a:pt x="14222" y="107425"/>
                  </a:lnTo>
                  <a:lnTo>
                    <a:pt x="15485" y="103678"/>
                  </a:lnTo>
                  <a:lnTo>
                    <a:pt x="16701" y="107425"/>
                  </a:lnTo>
                  <a:lnTo>
                    <a:pt x="15485" y="111089"/>
                  </a:lnTo>
                  <a:moveTo>
                    <a:pt x="18385" y="111089"/>
                  </a:moveTo>
                  <a:lnTo>
                    <a:pt x="17122" y="107425"/>
                  </a:lnTo>
                  <a:lnTo>
                    <a:pt x="18385" y="103678"/>
                  </a:lnTo>
                  <a:lnTo>
                    <a:pt x="19555" y="107425"/>
                  </a:lnTo>
                  <a:lnTo>
                    <a:pt x="18385" y="111089"/>
                  </a:lnTo>
                  <a:moveTo>
                    <a:pt x="21239" y="111089"/>
                  </a:moveTo>
                  <a:lnTo>
                    <a:pt x="19976" y="107425"/>
                  </a:lnTo>
                  <a:lnTo>
                    <a:pt x="21239" y="103678"/>
                  </a:lnTo>
                  <a:lnTo>
                    <a:pt x="22456" y="107425"/>
                  </a:lnTo>
                  <a:lnTo>
                    <a:pt x="21239" y="111089"/>
                  </a:lnTo>
                  <a:moveTo>
                    <a:pt x="24140" y="111089"/>
                  </a:moveTo>
                  <a:lnTo>
                    <a:pt x="22877" y="107425"/>
                  </a:lnTo>
                  <a:lnTo>
                    <a:pt x="24140" y="103678"/>
                  </a:lnTo>
                  <a:lnTo>
                    <a:pt x="25309" y="107425"/>
                  </a:lnTo>
                  <a:lnTo>
                    <a:pt x="24140" y="111089"/>
                  </a:lnTo>
                  <a:moveTo>
                    <a:pt x="26994" y="111089"/>
                  </a:moveTo>
                  <a:lnTo>
                    <a:pt x="25730" y="107425"/>
                  </a:lnTo>
                  <a:lnTo>
                    <a:pt x="26994" y="103678"/>
                  </a:lnTo>
                  <a:lnTo>
                    <a:pt x="28210" y="107425"/>
                  </a:lnTo>
                  <a:lnTo>
                    <a:pt x="26994" y="111089"/>
                  </a:lnTo>
                  <a:moveTo>
                    <a:pt x="29894" y="111089"/>
                  </a:moveTo>
                  <a:lnTo>
                    <a:pt x="28678" y="107425"/>
                  </a:lnTo>
                  <a:lnTo>
                    <a:pt x="29894" y="103678"/>
                  </a:lnTo>
                  <a:lnTo>
                    <a:pt x="31157" y="107425"/>
                  </a:lnTo>
                  <a:lnTo>
                    <a:pt x="29894" y="111089"/>
                  </a:lnTo>
                  <a:moveTo>
                    <a:pt x="32748" y="111089"/>
                  </a:moveTo>
                  <a:lnTo>
                    <a:pt x="31578" y="107425"/>
                  </a:lnTo>
                  <a:lnTo>
                    <a:pt x="32748" y="103678"/>
                  </a:lnTo>
                  <a:lnTo>
                    <a:pt x="34011" y="107425"/>
                  </a:lnTo>
                  <a:lnTo>
                    <a:pt x="32748" y="111089"/>
                  </a:lnTo>
                  <a:moveTo>
                    <a:pt x="35649" y="111089"/>
                  </a:moveTo>
                  <a:lnTo>
                    <a:pt x="34432" y="107425"/>
                  </a:lnTo>
                  <a:lnTo>
                    <a:pt x="35649" y="103678"/>
                  </a:lnTo>
                  <a:lnTo>
                    <a:pt x="36912" y="107425"/>
                  </a:lnTo>
                  <a:lnTo>
                    <a:pt x="35649" y="111089"/>
                  </a:lnTo>
                  <a:moveTo>
                    <a:pt x="38502" y="111089"/>
                  </a:moveTo>
                  <a:lnTo>
                    <a:pt x="37333" y="107425"/>
                  </a:lnTo>
                  <a:lnTo>
                    <a:pt x="38502" y="103678"/>
                  </a:lnTo>
                  <a:lnTo>
                    <a:pt x="39766" y="107425"/>
                  </a:lnTo>
                  <a:lnTo>
                    <a:pt x="38502" y="111089"/>
                  </a:lnTo>
                  <a:moveTo>
                    <a:pt x="41403" y="111089"/>
                  </a:moveTo>
                  <a:lnTo>
                    <a:pt x="40187" y="107425"/>
                  </a:lnTo>
                  <a:lnTo>
                    <a:pt x="41403" y="103678"/>
                  </a:lnTo>
                  <a:lnTo>
                    <a:pt x="42666" y="107425"/>
                  </a:lnTo>
                  <a:lnTo>
                    <a:pt x="41403" y="111089"/>
                  </a:lnTo>
                  <a:moveTo>
                    <a:pt x="44257" y="111089"/>
                  </a:moveTo>
                  <a:lnTo>
                    <a:pt x="43087" y="107425"/>
                  </a:lnTo>
                  <a:lnTo>
                    <a:pt x="44257" y="103678"/>
                  </a:lnTo>
                  <a:lnTo>
                    <a:pt x="45520" y="107425"/>
                  </a:lnTo>
                  <a:lnTo>
                    <a:pt x="44257" y="111089"/>
                  </a:lnTo>
                  <a:moveTo>
                    <a:pt x="47204" y="111089"/>
                  </a:moveTo>
                  <a:lnTo>
                    <a:pt x="45941" y="107425"/>
                  </a:lnTo>
                  <a:lnTo>
                    <a:pt x="47204" y="103678"/>
                  </a:lnTo>
                  <a:lnTo>
                    <a:pt x="48421" y="107425"/>
                  </a:lnTo>
                  <a:lnTo>
                    <a:pt x="47204" y="111089"/>
                  </a:lnTo>
                  <a:moveTo>
                    <a:pt x="50105" y="111089"/>
                  </a:moveTo>
                  <a:lnTo>
                    <a:pt x="48842" y="107425"/>
                  </a:lnTo>
                  <a:lnTo>
                    <a:pt x="50105" y="103678"/>
                  </a:lnTo>
                  <a:lnTo>
                    <a:pt x="51274" y="107425"/>
                  </a:lnTo>
                  <a:lnTo>
                    <a:pt x="50105" y="111089"/>
                  </a:lnTo>
                  <a:moveTo>
                    <a:pt x="52959" y="111089"/>
                  </a:moveTo>
                  <a:lnTo>
                    <a:pt x="51695" y="107425"/>
                  </a:lnTo>
                  <a:lnTo>
                    <a:pt x="52959" y="103678"/>
                  </a:lnTo>
                  <a:lnTo>
                    <a:pt x="54175" y="107425"/>
                  </a:lnTo>
                  <a:lnTo>
                    <a:pt x="52959" y="111089"/>
                  </a:lnTo>
                  <a:moveTo>
                    <a:pt x="55859" y="111089"/>
                  </a:moveTo>
                  <a:lnTo>
                    <a:pt x="54596" y="107425"/>
                  </a:lnTo>
                  <a:lnTo>
                    <a:pt x="55859" y="103678"/>
                  </a:lnTo>
                  <a:lnTo>
                    <a:pt x="57029" y="107425"/>
                  </a:lnTo>
                  <a:lnTo>
                    <a:pt x="55859" y="111089"/>
                  </a:lnTo>
                  <a:moveTo>
                    <a:pt x="58713" y="111089"/>
                  </a:moveTo>
                  <a:lnTo>
                    <a:pt x="57450" y="107425"/>
                  </a:lnTo>
                  <a:lnTo>
                    <a:pt x="58713" y="103678"/>
                  </a:lnTo>
                  <a:lnTo>
                    <a:pt x="59929" y="107425"/>
                  </a:lnTo>
                  <a:lnTo>
                    <a:pt x="58713" y="111089"/>
                  </a:lnTo>
                  <a:moveTo>
                    <a:pt x="61614" y="111089"/>
                  </a:moveTo>
                  <a:lnTo>
                    <a:pt x="60350" y="107425"/>
                  </a:lnTo>
                  <a:lnTo>
                    <a:pt x="61614" y="103678"/>
                  </a:lnTo>
                  <a:lnTo>
                    <a:pt x="62783" y="107425"/>
                  </a:lnTo>
                  <a:lnTo>
                    <a:pt x="61614" y="111089"/>
                  </a:lnTo>
                  <a:moveTo>
                    <a:pt x="64467" y="111089"/>
                  </a:moveTo>
                  <a:lnTo>
                    <a:pt x="63298" y="107425"/>
                  </a:lnTo>
                  <a:lnTo>
                    <a:pt x="64467" y="103678"/>
                  </a:lnTo>
                  <a:lnTo>
                    <a:pt x="65730" y="107425"/>
                  </a:lnTo>
                  <a:lnTo>
                    <a:pt x="64467" y="111089"/>
                  </a:lnTo>
                  <a:moveTo>
                    <a:pt x="67368" y="111089"/>
                  </a:moveTo>
                  <a:lnTo>
                    <a:pt x="66152" y="107425"/>
                  </a:lnTo>
                  <a:lnTo>
                    <a:pt x="67368" y="103678"/>
                  </a:lnTo>
                  <a:lnTo>
                    <a:pt x="68631" y="107425"/>
                  </a:lnTo>
                  <a:lnTo>
                    <a:pt x="67368" y="111089"/>
                  </a:lnTo>
                  <a:moveTo>
                    <a:pt x="70222" y="111089"/>
                  </a:moveTo>
                  <a:lnTo>
                    <a:pt x="69052" y="107425"/>
                  </a:lnTo>
                  <a:lnTo>
                    <a:pt x="70222" y="103678"/>
                  </a:lnTo>
                  <a:lnTo>
                    <a:pt x="71485" y="107425"/>
                  </a:lnTo>
                  <a:lnTo>
                    <a:pt x="70222" y="111089"/>
                  </a:lnTo>
                  <a:moveTo>
                    <a:pt x="73122" y="111089"/>
                  </a:moveTo>
                  <a:lnTo>
                    <a:pt x="71906" y="107425"/>
                  </a:lnTo>
                  <a:lnTo>
                    <a:pt x="73122" y="103678"/>
                  </a:lnTo>
                  <a:lnTo>
                    <a:pt x="74385" y="107425"/>
                  </a:lnTo>
                  <a:lnTo>
                    <a:pt x="73122" y="111089"/>
                  </a:lnTo>
                  <a:moveTo>
                    <a:pt x="75976" y="111089"/>
                  </a:moveTo>
                  <a:lnTo>
                    <a:pt x="74807" y="107425"/>
                  </a:lnTo>
                  <a:lnTo>
                    <a:pt x="75976" y="103678"/>
                  </a:lnTo>
                  <a:lnTo>
                    <a:pt x="77239" y="107425"/>
                  </a:lnTo>
                  <a:lnTo>
                    <a:pt x="75976" y="111089"/>
                  </a:lnTo>
                  <a:moveTo>
                    <a:pt x="78877" y="111089"/>
                  </a:moveTo>
                  <a:lnTo>
                    <a:pt x="77660" y="107425"/>
                  </a:lnTo>
                  <a:lnTo>
                    <a:pt x="78877" y="103678"/>
                  </a:lnTo>
                  <a:lnTo>
                    <a:pt x="80140" y="107425"/>
                  </a:lnTo>
                  <a:lnTo>
                    <a:pt x="78877" y="111089"/>
                  </a:lnTo>
                  <a:moveTo>
                    <a:pt x="81824" y="111089"/>
                  </a:moveTo>
                  <a:lnTo>
                    <a:pt x="80561" y="107425"/>
                  </a:lnTo>
                  <a:lnTo>
                    <a:pt x="81824" y="103678"/>
                  </a:lnTo>
                  <a:lnTo>
                    <a:pt x="82994" y="107425"/>
                  </a:lnTo>
                  <a:lnTo>
                    <a:pt x="81824" y="111089"/>
                  </a:lnTo>
                  <a:moveTo>
                    <a:pt x="84678" y="111089"/>
                  </a:moveTo>
                  <a:lnTo>
                    <a:pt x="83415" y="107425"/>
                  </a:lnTo>
                  <a:lnTo>
                    <a:pt x="84678" y="103678"/>
                  </a:lnTo>
                  <a:lnTo>
                    <a:pt x="85894" y="107425"/>
                  </a:lnTo>
                  <a:lnTo>
                    <a:pt x="84678" y="111089"/>
                  </a:lnTo>
                  <a:moveTo>
                    <a:pt x="87578" y="111089"/>
                  </a:moveTo>
                  <a:lnTo>
                    <a:pt x="86315" y="107425"/>
                  </a:lnTo>
                  <a:lnTo>
                    <a:pt x="87578" y="103678"/>
                  </a:lnTo>
                  <a:lnTo>
                    <a:pt x="88748" y="107425"/>
                  </a:lnTo>
                  <a:lnTo>
                    <a:pt x="87578" y="111089"/>
                  </a:lnTo>
                  <a:moveTo>
                    <a:pt x="90432" y="111089"/>
                  </a:moveTo>
                  <a:lnTo>
                    <a:pt x="89169" y="107425"/>
                  </a:lnTo>
                  <a:lnTo>
                    <a:pt x="90432" y="103678"/>
                  </a:lnTo>
                  <a:lnTo>
                    <a:pt x="91649" y="107425"/>
                  </a:lnTo>
                  <a:lnTo>
                    <a:pt x="90432" y="111089"/>
                  </a:lnTo>
                  <a:moveTo>
                    <a:pt x="93333" y="111089"/>
                  </a:moveTo>
                  <a:lnTo>
                    <a:pt x="92070" y="107425"/>
                  </a:lnTo>
                  <a:lnTo>
                    <a:pt x="93333" y="103678"/>
                  </a:lnTo>
                  <a:lnTo>
                    <a:pt x="94502" y="107425"/>
                  </a:lnTo>
                  <a:lnTo>
                    <a:pt x="93333" y="111089"/>
                  </a:lnTo>
                  <a:moveTo>
                    <a:pt x="96187" y="111089"/>
                  </a:moveTo>
                  <a:lnTo>
                    <a:pt x="94923" y="107425"/>
                  </a:lnTo>
                  <a:lnTo>
                    <a:pt x="96187" y="103678"/>
                  </a:lnTo>
                  <a:lnTo>
                    <a:pt x="97403" y="107425"/>
                  </a:lnTo>
                  <a:lnTo>
                    <a:pt x="96187" y="111089"/>
                  </a:lnTo>
                  <a:moveTo>
                    <a:pt x="99087" y="111089"/>
                  </a:moveTo>
                  <a:lnTo>
                    <a:pt x="97871" y="107425"/>
                  </a:lnTo>
                  <a:lnTo>
                    <a:pt x="99087" y="103678"/>
                  </a:lnTo>
                  <a:lnTo>
                    <a:pt x="100350" y="107425"/>
                  </a:lnTo>
                  <a:lnTo>
                    <a:pt x="99087" y="111089"/>
                  </a:lnTo>
                  <a:moveTo>
                    <a:pt x="101941" y="111089"/>
                  </a:moveTo>
                  <a:lnTo>
                    <a:pt x="100771" y="107425"/>
                  </a:lnTo>
                  <a:lnTo>
                    <a:pt x="101941" y="103678"/>
                  </a:lnTo>
                  <a:lnTo>
                    <a:pt x="103204" y="107425"/>
                  </a:lnTo>
                  <a:lnTo>
                    <a:pt x="101941" y="111089"/>
                  </a:lnTo>
                  <a:moveTo>
                    <a:pt x="104842" y="111089"/>
                  </a:moveTo>
                  <a:lnTo>
                    <a:pt x="103625" y="107425"/>
                  </a:lnTo>
                  <a:lnTo>
                    <a:pt x="104842" y="103678"/>
                  </a:lnTo>
                  <a:lnTo>
                    <a:pt x="106105" y="107425"/>
                  </a:lnTo>
                  <a:lnTo>
                    <a:pt x="104842" y="111089"/>
                  </a:lnTo>
                  <a:moveTo>
                    <a:pt x="107695" y="111089"/>
                  </a:moveTo>
                  <a:lnTo>
                    <a:pt x="106526" y="107425"/>
                  </a:lnTo>
                  <a:lnTo>
                    <a:pt x="107695" y="103678"/>
                  </a:lnTo>
                  <a:lnTo>
                    <a:pt x="108959" y="107425"/>
                  </a:lnTo>
                  <a:lnTo>
                    <a:pt x="107695" y="111089"/>
                  </a:lnTo>
                  <a:moveTo>
                    <a:pt x="110596" y="111089"/>
                  </a:moveTo>
                  <a:lnTo>
                    <a:pt x="109380" y="107425"/>
                  </a:lnTo>
                  <a:lnTo>
                    <a:pt x="110596" y="103678"/>
                  </a:lnTo>
                  <a:lnTo>
                    <a:pt x="111859" y="107425"/>
                  </a:lnTo>
                  <a:lnTo>
                    <a:pt x="110596" y="111089"/>
                  </a:lnTo>
                  <a:moveTo>
                    <a:pt x="113450" y="111089"/>
                  </a:moveTo>
                  <a:lnTo>
                    <a:pt x="112280" y="107425"/>
                  </a:lnTo>
                  <a:lnTo>
                    <a:pt x="113450" y="103678"/>
                  </a:lnTo>
                  <a:lnTo>
                    <a:pt x="114713" y="107425"/>
                  </a:lnTo>
                  <a:lnTo>
                    <a:pt x="113450" y="111089"/>
                  </a:lnTo>
                  <a:moveTo>
                    <a:pt x="116397" y="111089"/>
                  </a:moveTo>
                  <a:lnTo>
                    <a:pt x="115134" y="107425"/>
                  </a:lnTo>
                  <a:lnTo>
                    <a:pt x="116397" y="103678"/>
                  </a:lnTo>
                  <a:lnTo>
                    <a:pt x="117614" y="107425"/>
                  </a:lnTo>
                  <a:lnTo>
                    <a:pt x="116397" y="111089"/>
                  </a:lnTo>
                  <a:moveTo>
                    <a:pt x="2526" y="106759"/>
                  </a:moveTo>
                  <a:lnTo>
                    <a:pt x="1263" y="102928"/>
                  </a:lnTo>
                  <a:lnTo>
                    <a:pt x="2526" y="99181"/>
                  </a:lnTo>
                  <a:lnTo>
                    <a:pt x="3742" y="102928"/>
                  </a:lnTo>
                  <a:lnTo>
                    <a:pt x="2526" y="106759"/>
                  </a:lnTo>
                  <a:moveTo>
                    <a:pt x="5426" y="106759"/>
                  </a:moveTo>
                  <a:lnTo>
                    <a:pt x="4163" y="102928"/>
                  </a:lnTo>
                  <a:lnTo>
                    <a:pt x="5426" y="99181"/>
                  </a:lnTo>
                  <a:lnTo>
                    <a:pt x="6596" y="102928"/>
                  </a:lnTo>
                  <a:lnTo>
                    <a:pt x="5426" y="106759"/>
                  </a:lnTo>
                  <a:moveTo>
                    <a:pt x="8280" y="106759"/>
                  </a:moveTo>
                  <a:lnTo>
                    <a:pt x="7017" y="102928"/>
                  </a:lnTo>
                  <a:lnTo>
                    <a:pt x="8280" y="99181"/>
                  </a:lnTo>
                  <a:lnTo>
                    <a:pt x="9450" y="102928"/>
                  </a:lnTo>
                  <a:lnTo>
                    <a:pt x="8280" y="106759"/>
                  </a:lnTo>
                  <a:moveTo>
                    <a:pt x="11134" y="106759"/>
                  </a:moveTo>
                  <a:lnTo>
                    <a:pt x="9964" y="102928"/>
                  </a:lnTo>
                  <a:lnTo>
                    <a:pt x="11134" y="99181"/>
                  </a:lnTo>
                  <a:lnTo>
                    <a:pt x="12397" y="102928"/>
                  </a:lnTo>
                  <a:lnTo>
                    <a:pt x="11134" y="106759"/>
                  </a:lnTo>
                  <a:moveTo>
                    <a:pt x="14035" y="106759"/>
                  </a:moveTo>
                  <a:lnTo>
                    <a:pt x="12818" y="102928"/>
                  </a:lnTo>
                  <a:lnTo>
                    <a:pt x="14035" y="99181"/>
                  </a:lnTo>
                  <a:lnTo>
                    <a:pt x="15298" y="102928"/>
                  </a:lnTo>
                  <a:lnTo>
                    <a:pt x="14035" y="106759"/>
                  </a:lnTo>
                  <a:moveTo>
                    <a:pt x="16888" y="106759"/>
                  </a:moveTo>
                  <a:lnTo>
                    <a:pt x="15719" y="102928"/>
                  </a:lnTo>
                  <a:lnTo>
                    <a:pt x="16888" y="99181"/>
                  </a:lnTo>
                  <a:lnTo>
                    <a:pt x="18152" y="102928"/>
                  </a:lnTo>
                  <a:lnTo>
                    <a:pt x="16888" y="106759"/>
                  </a:lnTo>
                  <a:moveTo>
                    <a:pt x="19789" y="106759"/>
                  </a:moveTo>
                  <a:lnTo>
                    <a:pt x="18573" y="102928"/>
                  </a:lnTo>
                  <a:lnTo>
                    <a:pt x="19789" y="99181"/>
                  </a:lnTo>
                  <a:lnTo>
                    <a:pt x="21052" y="102928"/>
                  </a:lnTo>
                  <a:lnTo>
                    <a:pt x="19789" y="106759"/>
                  </a:lnTo>
                  <a:moveTo>
                    <a:pt x="22643" y="106759"/>
                  </a:moveTo>
                  <a:lnTo>
                    <a:pt x="21473" y="102928"/>
                  </a:lnTo>
                  <a:lnTo>
                    <a:pt x="22643" y="99181"/>
                  </a:lnTo>
                  <a:lnTo>
                    <a:pt x="23906" y="102928"/>
                  </a:lnTo>
                  <a:lnTo>
                    <a:pt x="22643" y="106759"/>
                  </a:lnTo>
                  <a:moveTo>
                    <a:pt x="25543" y="106759"/>
                  </a:moveTo>
                  <a:lnTo>
                    <a:pt x="24327" y="102928"/>
                  </a:lnTo>
                  <a:lnTo>
                    <a:pt x="25543" y="99181"/>
                  </a:lnTo>
                  <a:lnTo>
                    <a:pt x="26807" y="102928"/>
                  </a:lnTo>
                  <a:lnTo>
                    <a:pt x="25543" y="106759"/>
                  </a:lnTo>
                  <a:moveTo>
                    <a:pt x="28491" y="106759"/>
                  </a:moveTo>
                  <a:lnTo>
                    <a:pt x="27228" y="102928"/>
                  </a:lnTo>
                  <a:lnTo>
                    <a:pt x="28491" y="99181"/>
                  </a:lnTo>
                  <a:lnTo>
                    <a:pt x="29660" y="102928"/>
                  </a:lnTo>
                  <a:lnTo>
                    <a:pt x="28491" y="106759"/>
                  </a:lnTo>
                  <a:moveTo>
                    <a:pt x="31345" y="106759"/>
                  </a:moveTo>
                  <a:lnTo>
                    <a:pt x="30081" y="102928"/>
                  </a:lnTo>
                  <a:lnTo>
                    <a:pt x="31345" y="99181"/>
                  </a:lnTo>
                  <a:lnTo>
                    <a:pt x="32561" y="102928"/>
                  </a:lnTo>
                  <a:lnTo>
                    <a:pt x="31345" y="106759"/>
                  </a:lnTo>
                  <a:moveTo>
                    <a:pt x="34245" y="106759"/>
                  </a:moveTo>
                  <a:lnTo>
                    <a:pt x="32982" y="102928"/>
                  </a:lnTo>
                  <a:lnTo>
                    <a:pt x="34245" y="99181"/>
                  </a:lnTo>
                  <a:lnTo>
                    <a:pt x="35415" y="102928"/>
                  </a:lnTo>
                  <a:lnTo>
                    <a:pt x="34245" y="106759"/>
                  </a:lnTo>
                  <a:moveTo>
                    <a:pt x="37099" y="106759"/>
                  </a:moveTo>
                  <a:lnTo>
                    <a:pt x="35836" y="102928"/>
                  </a:lnTo>
                  <a:lnTo>
                    <a:pt x="37099" y="99181"/>
                  </a:lnTo>
                  <a:lnTo>
                    <a:pt x="38315" y="102928"/>
                  </a:lnTo>
                  <a:lnTo>
                    <a:pt x="37099" y="106759"/>
                  </a:lnTo>
                  <a:moveTo>
                    <a:pt x="40000" y="106759"/>
                  </a:moveTo>
                  <a:lnTo>
                    <a:pt x="38736" y="102928"/>
                  </a:lnTo>
                  <a:lnTo>
                    <a:pt x="40000" y="99181"/>
                  </a:lnTo>
                  <a:lnTo>
                    <a:pt x="41169" y="102928"/>
                  </a:lnTo>
                  <a:lnTo>
                    <a:pt x="40000" y="106759"/>
                  </a:lnTo>
                  <a:moveTo>
                    <a:pt x="42853" y="106759"/>
                  </a:moveTo>
                  <a:lnTo>
                    <a:pt x="41590" y="102928"/>
                  </a:lnTo>
                  <a:lnTo>
                    <a:pt x="42853" y="99181"/>
                  </a:lnTo>
                  <a:lnTo>
                    <a:pt x="44070" y="102928"/>
                  </a:lnTo>
                  <a:lnTo>
                    <a:pt x="42853" y="106759"/>
                  </a:lnTo>
                  <a:moveTo>
                    <a:pt x="45754" y="106759"/>
                  </a:moveTo>
                  <a:lnTo>
                    <a:pt x="44538" y="102928"/>
                  </a:lnTo>
                  <a:lnTo>
                    <a:pt x="45754" y="99181"/>
                  </a:lnTo>
                  <a:lnTo>
                    <a:pt x="47017" y="102928"/>
                  </a:lnTo>
                  <a:lnTo>
                    <a:pt x="45754" y="106759"/>
                  </a:lnTo>
                  <a:moveTo>
                    <a:pt x="48608" y="106759"/>
                  </a:moveTo>
                  <a:lnTo>
                    <a:pt x="47438" y="102928"/>
                  </a:lnTo>
                  <a:lnTo>
                    <a:pt x="48608" y="99181"/>
                  </a:lnTo>
                  <a:lnTo>
                    <a:pt x="49871" y="102928"/>
                  </a:lnTo>
                  <a:lnTo>
                    <a:pt x="48608" y="106759"/>
                  </a:lnTo>
                  <a:moveTo>
                    <a:pt x="51508" y="106759"/>
                  </a:moveTo>
                  <a:lnTo>
                    <a:pt x="50292" y="102928"/>
                  </a:lnTo>
                  <a:lnTo>
                    <a:pt x="51508" y="99181"/>
                  </a:lnTo>
                  <a:lnTo>
                    <a:pt x="52771" y="102928"/>
                  </a:lnTo>
                  <a:lnTo>
                    <a:pt x="51508" y="106759"/>
                  </a:lnTo>
                  <a:moveTo>
                    <a:pt x="54362" y="106759"/>
                  </a:moveTo>
                  <a:lnTo>
                    <a:pt x="53192" y="102928"/>
                  </a:lnTo>
                  <a:lnTo>
                    <a:pt x="54362" y="99181"/>
                  </a:lnTo>
                  <a:lnTo>
                    <a:pt x="55625" y="102928"/>
                  </a:lnTo>
                  <a:lnTo>
                    <a:pt x="54362" y="106759"/>
                  </a:lnTo>
                  <a:moveTo>
                    <a:pt x="57263" y="106759"/>
                  </a:moveTo>
                  <a:lnTo>
                    <a:pt x="56046" y="102928"/>
                  </a:lnTo>
                  <a:lnTo>
                    <a:pt x="57263" y="99181"/>
                  </a:lnTo>
                  <a:lnTo>
                    <a:pt x="58526" y="102928"/>
                  </a:lnTo>
                  <a:lnTo>
                    <a:pt x="57263" y="106759"/>
                  </a:lnTo>
                  <a:moveTo>
                    <a:pt x="60116" y="106759"/>
                  </a:moveTo>
                  <a:lnTo>
                    <a:pt x="58947" y="102928"/>
                  </a:lnTo>
                  <a:lnTo>
                    <a:pt x="60116" y="99181"/>
                  </a:lnTo>
                  <a:lnTo>
                    <a:pt x="61380" y="102928"/>
                  </a:lnTo>
                  <a:lnTo>
                    <a:pt x="60116" y="106759"/>
                  </a:lnTo>
                  <a:moveTo>
                    <a:pt x="63064" y="106759"/>
                  </a:moveTo>
                  <a:lnTo>
                    <a:pt x="61801" y="102928"/>
                  </a:lnTo>
                  <a:lnTo>
                    <a:pt x="63064" y="99181"/>
                  </a:lnTo>
                  <a:lnTo>
                    <a:pt x="64280" y="102928"/>
                  </a:lnTo>
                  <a:lnTo>
                    <a:pt x="63064" y="106759"/>
                  </a:lnTo>
                  <a:moveTo>
                    <a:pt x="65964" y="106759"/>
                  </a:moveTo>
                  <a:lnTo>
                    <a:pt x="64701" y="102928"/>
                  </a:lnTo>
                  <a:lnTo>
                    <a:pt x="65964" y="99181"/>
                  </a:lnTo>
                  <a:lnTo>
                    <a:pt x="67134" y="102928"/>
                  </a:lnTo>
                  <a:lnTo>
                    <a:pt x="65964" y="106759"/>
                  </a:lnTo>
                  <a:moveTo>
                    <a:pt x="68818" y="106759"/>
                  </a:moveTo>
                  <a:lnTo>
                    <a:pt x="67555" y="102928"/>
                  </a:lnTo>
                  <a:lnTo>
                    <a:pt x="68818" y="99181"/>
                  </a:lnTo>
                  <a:lnTo>
                    <a:pt x="70035" y="102928"/>
                  </a:lnTo>
                  <a:lnTo>
                    <a:pt x="68818" y="106759"/>
                  </a:lnTo>
                  <a:moveTo>
                    <a:pt x="71719" y="106759"/>
                  </a:moveTo>
                  <a:lnTo>
                    <a:pt x="70456" y="102928"/>
                  </a:lnTo>
                  <a:lnTo>
                    <a:pt x="71719" y="99181"/>
                  </a:lnTo>
                  <a:lnTo>
                    <a:pt x="72888" y="102928"/>
                  </a:lnTo>
                  <a:lnTo>
                    <a:pt x="71719" y="106759"/>
                  </a:lnTo>
                  <a:moveTo>
                    <a:pt x="74573" y="106759"/>
                  </a:moveTo>
                  <a:lnTo>
                    <a:pt x="73309" y="102928"/>
                  </a:lnTo>
                  <a:lnTo>
                    <a:pt x="74573" y="99181"/>
                  </a:lnTo>
                  <a:lnTo>
                    <a:pt x="75789" y="102928"/>
                  </a:lnTo>
                  <a:lnTo>
                    <a:pt x="74573" y="106759"/>
                  </a:lnTo>
                  <a:moveTo>
                    <a:pt x="77473" y="106759"/>
                  </a:moveTo>
                  <a:lnTo>
                    <a:pt x="76210" y="102928"/>
                  </a:lnTo>
                  <a:lnTo>
                    <a:pt x="77473" y="99181"/>
                  </a:lnTo>
                  <a:lnTo>
                    <a:pt x="78643" y="102928"/>
                  </a:lnTo>
                  <a:lnTo>
                    <a:pt x="77473" y="106759"/>
                  </a:lnTo>
                  <a:moveTo>
                    <a:pt x="80327" y="106759"/>
                  </a:moveTo>
                  <a:lnTo>
                    <a:pt x="79157" y="102928"/>
                  </a:lnTo>
                  <a:lnTo>
                    <a:pt x="80327" y="99181"/>
                  </a:lnTo>
                  <a:lnTo>
                    <a:pt x="81590" y="102928"/>
                  </a:lnTo>
                  <a:lnTo>
                    <a:pt x="80327" y="106759"/>
                  </a:lnTo>
                  <a:moveTo>
                    <a:pt x="83228" y="106759"/>
                  </a:moveTo>
                  <a:lnTo>
                    <a:pt x="82011" y="102928"/>
                  </a:lnTo>
                  <a:lnTo>
                    <a:pt x="83228" y="99181"/>
                  </a:lnTo>
                  <a:lnTo>
                    <a:pt x="84491" y="102928"/>
                  </a:lnTo>
                  <a:lnTo>
                    <a:pt x="83228" y="106759"/>
                  </a:lnTo>
                  <a:moveTo>
                    <a:pt x="86081" y="106759"/>
                  </a:moveTo>
                  <a:lnTo>
                    <a:pt x="84912" y="102928"/>
                  </a:lnTo>
                  <a:lnTo>
                    <a:pt x="86081" y="99181"/>
                  </a:lnTo>
                  <a:lnTo>
                    <a:pt x="87345" y="102928"/>
                  </a:lnTo>
                  <a:lnTo>
                    <a:pt x="86081" y="106759"/>
                  </a:lnTo>
                  <a:moveTo>
                    <a:pt x="88982" y="106759"/>
                  </a:moveTo>
                  <a:lnTo>
                    <a:pt x="87766" y="102928"/>
                  </a:lnTo>
                  <a:lnTo>
                    <a:pt x="88982" y="99181"/>
                  </a:lnTo>
                  <a:lnTo>
                    <a:pt x="90245" y="102928"/>
                  </a:lnTo>
                  <a:lnTo>
                    <a:pt x="88982" y="106759"/>
                  </a:lnTo>
                  <a:moveTo>
                    <a:pt x="91836" y="106759"/>
                  </a:moveTo>
                  <a:lnTo>
                    <a:pt x="90666" y="102928"/>
                  </a:lnTo>
                  <a:lnTo>
                    <a:pt x="91836" y="99181"/>
                  </a:lnTo>
                  <a:lnTo>
                    <a:pt x="93099" y="102928"/>
                  </a:lnTo>
                  <a:lnTo>
                    <a:pt x="91836" y="106759"/>
                  </a:lnTo>
                  <a:moveTo>
                    <a:pt x="94736" y="106759"/>
                  </a:moveTo>
                  <a:lnTo>
                    <a:pt x="93520" y="102928"/>
                  </a:lnTo>
                  <a:lnTo>
                    <a:pt x="94736" y="99181"/>
                  </a:lnTo>
                  <a:lnTo>
                    <a:pt x="96000" y="102928"/>
                  </a:lnTo>
                  <a:lnTo>
                    <a:pt x="94736" y="106759"/>
                  </a:lnTo>
                  <a:moveTo>
                    <a:pt x="97684" y="106759"/>
                  </a:moveTo>
                  <a:lnTo>
                    <a:pt x="96421" y="102928"/>
                  </a:lnTo>
                  <a:lnTo>
                    <a:pt x="97684" y="99181"/>
                  </a:lnTo>
                  <a:lnTo>
                    <a:pt x="98853" y="102928"/>
                  </a:lnTo>
                  <a:lnTo>
                    <a:pt x="97684" y="106759"/>
                  </a:lnTo>
                  <a:moveTo>
                    <a:pt x="100538" y="106759"/>
                  </a:moveTo>
                  <a:lnTo>
                    <a:pt x="99274" y="102928"/>
                  </a:lnTo>
                  <a:lnTo>
                    <a:pt x="100538" y="99181"/>
                  </a:lnTo>
                  <a:lnTo>
                    <a:pt x="101754" y="102928"/>
                  </a:lnTo>
                  <a:lnTo>
                    <a:pt x="100538" y="106759"/>
                  </a:lnTo>
                  <a:moveTo>
                    <a:pt x="103438" y="106759"/>
                  </a:moveTo>
                  <a:lnTo>
                    <a:pt x="102175" y="102928"/>
                  </a:lnTo>
                  <a:lnTo>
                    <a:pt x="103438" y="99181"/>
                  </a:lnTo>
                  <a:lnTo>
                    <a:pt x="104608" y="102928"/>
                  </a:lnTo>
                  <a:lnTo>
                    <a:pt x="103438" y="106759"/>
                  </a:lnTo>
                  <a:moveTo>
                    <a:pt x="106292" y="106759"/>
                  </a:moveTo>
                  <a:lnTo>
                    <a:pt x="105029" y="102928"/>
                  </a:lnTo>
                  <a:lnTo>
                    <a:pt x="106292" y="99181"/>
                  </a:lnTo>
                  <a:lnTo>
                    <a:pt x="107508" y="102928"/>
                  </a:lnTo>
                  <a:lnTo>
                    <a:pt x="106292" y="106759"/>
                  </a:lnTo>
                  <a:moveTo>
                    <a:pt x="109192" y="106759"/>
                  </a:moveTo>
                  <a:lnTo>
                    <a:pt x="107929" y="102928"/>
                  </a:lnTo>
                  <a:lnTo>
                    <a:pt x="109192" y="99181"/>
                  </a:lnTo>
                  <a:lnTo>
                    <a:pt x="110362" y="102928"/>
                  </a:lnTo>
                  <a:lnTo>
                    <a:pt x="109192" y="106759"/>
                  </a:lnTo>
                  <a:moveTo>
                    <a:pt x="112046" y="106759"/>
                  </a:moveTo>
                  <a:lnTo>
                    <a:pt x="110783" y="102928"/>
                  </a:lnTo>
                  <a:lnTo>
                    <a:pt x="112046" y="99181"/>
                  </a:lnTo>
                  <a:lnTo>
                    <a:pt x="113263" y="102928"/>
                  </a:lnTo>
                  <a:lnTo>
                    <a:pt x="112046" y="106759"/>
                  </a:lnTo>
                  <a:moveTo>
                    <a:pt x="114947" y="106759"/>
                  </a:moveTo>
                  <a:lnTo>
                    <a:pt x="113730" y="102928"/>
                  </a:lnTo>
                  <a:lnTo>
                    <a:pt x="114947" y="99181"/>
                  </a:lnTo>
                  <a:lnTo>
                    <a:pt x="116210" y="102928"/>
                  </a:lnTo>
                  <a:lnTo>
                    <a:pt x="114947" y="106759"/>
                  </a:lnTo>
                  <a:moveTo>
                    <a:pt x="117801" y="106759"/>
                  </a:moveTo>
                  <a:lnTo>
                    <a:pt x="116631" y="102928"/>
                  </a:lnTo>
                  <a:lnTo>
                    <a:pt x="117801" y="99181"/>
                  </a:lnTo>
                  <a:lnTo>
                    <a:pt x="119064" y="102928"/>
                  </a:lnTo>
                  <a:lnTo>
                    <a:pt x="117801" y="106759"/>
                  </a:lnTo>
                  <a:moveTo>
                    <a:pt x="3929" y="102262"/>
                  </a:moveTo>
                  <a:lnTo>
                    <a:pt x="2760" y="98514"/>
                  </a:lnTo>
                  <a:lnTo>
                    <a:pt x="3929" y="94767"/>
                  </a:lnTo>
                  <a:lnTo>
                    <a:pt x="5192" y="98514"/>
                  </a:lnTo>
                  <a:lnTo>
                    <a:pt x="3929" y="102262"/>
                  </a:lnTo>
                  <a:moveTo>
                    <a:pt x="6830" y="102262"/>
                  </a:moveTo>
                  <a:lnTo>
                    <a:pt x="5614" y="98514"/>
                  </a:lnTo>
                  <a:lnTo>
                    <a:pt x="6830" y="94767"/>
                  </a:lnTo>
                  <a:lnTo>
                    <a:pt x="8046" y="98514"/>
                  </a:lnTo>
                  <a:lnTo>
                    <a:pt x="6830" y="102262"/>
                  </a:lnTo>
                  <a:moveTo>
                    <a:pt x="9684" y="102262"/>
                  </a:moveTo>
                  <a:lnTo>
                    <a:pt x="8467" y="98514"/>
                  </a:lnTo>
                  <a:lnTo>
                    <a:pt x="9684" y="94767"/>
                  </a:lnTo>
                  <a:lnTo>
                    <a:pt x="10947" y="98514"/>
                  </a:lnTo>
                  <a:lnTo>
                    <a:pt x="9684" y="102262"/>
                  </a:lnTo>
                  <a:moveTo>
                    <a:pt x="12631" y="102262"/>
                  </a:moveTo>
                  <a:lnTo>
                    <a:pt x="11368" y="98514"/>
                  </a:lnTo>
                  <a:lnTo>
                    <a:pt x="12631" y="94767"/>
                  </a:lnTo>
                  <a:lnTo>
                    <a:pt x="13801" y="98514"/>
                  </a:lnTo>
                  <a:lnTo>
                    <a:pt x="12631" y="102262"/>
                  </a:lnTo>
                  <a:moveTo>
                    <a:pt x="15485" y="102262"/>
                  </a:moveTo>
                  <a:lnTo>
                    <a:pt x="14222" y="98514"/>
                  </a:lnTo>
                  <a:lnTo>
                    <a:pt x="15485" y="94767"/>
                  </a:lnTo>
                  <a:lnTo>
                    <a:pt x="16701" y="98514"/>
                  </a:lnTo>
                  <a:lnTo>
                    <a:pt x="15485" y="102262"/>
                  </a:lnTo>
                  <a:moveTo>
                    <a:pt x="18385" y="102262"/>
                  </a:moveTo>
                  <a:lnTo>
                    <a:pt x="17122" y="98514"/>
                  </a:lnTo>
                  <a:lnTo>
                    <a:pt x="18385" y="94767"/>
                  </a:lnTo>
                  <a:lnTo>
                    <a:pt x="19555" y="98514"/>
                  </a:lnTo>
                  <a:lnTo>
                    <a:pt x="18385" y="102262"/>
                  </a:lnTo>
                  <a:moveTo>
                    <a:pt x="21239" y="102262"/>
                  </a:moveTo>
                  <a:lnTo>
                    <a:pt x="19976" y="98514"/>
                  </a:lnTo>
                  <a:lnTo>
                    <a:pt x="21239" y="94767"/>
                  </a:lnTo>
                  <a:lnTo>
                    <a:pt x="22456" y="98514"/>
                  </a:lnTo>
                  <a:lnTo>
                    <a:pt x="21239" y="102262"/>
                  </a:lnTo>
                  <a:moveTo>
                    <a:pt x="24140" y="102262"/>
                  </a:moveTo>
                  <a:lnTo>
                    <a:pt x="22877" y="98514"/>
                  </a:lnTo>
                  <a:lnTo>
                    <a:pt x="24140" y="94767"/>
                  </a:lnTo>
                  <a:lnTo>
                    <a:pt x="25309" y="98514"/>
                  </a:lnTo>
                  <a:lnTo>
                    <a:pt x="24140" y="102262"/>
                  </a:lnTo>
                  <a:moveTo>
                    <a:pt x="26994" y="102262"/>
                  </a:moveTo>
                  <a:lnTo>
                    <a:pt x="25730" y="98514"/>
                  </a:lnTo>
                  <a:lnTo>
                    <a:pt x="26994" y="94767"/>
                  </a:lnTo>
                  <a:lnTo>
                    <a:pt x="28210" y="98514"/>
                  </a:lnTo>
                  <a:lnTo>
                    <a:pt x="26994" y="102262"/>
                  </a:lnTo>
                  <a:moveTo>
                    <a:pt x="29894" y="102262"/>
                  </a:moveTo>
                  <a:lnTo>
                    <a:pt x="28678" y="98514"/>
                  </a:lnTo>
                  <a:lnTo>
                    <a:pt x="29894" y="94767"/>
                  </a:lnTo>
                  <a:lnTo>
                    <a:pt x="31157" y="98514"/>
                  </a:lnTo>
                  <a:lnTo>
                    <a:pt x="29894" y="102262"/>
                  </a:lnTo>
                  <a:moveTo>
                    <a:pt x="32748" y="102262"/>
                  </a:moveTo>
                  <a:lnTo>
                    <a:pt x="31578" y="98514"/>
                  </a:lnTo>
                  <a:lnTo>
                    <a:pt x="32748" y="94767"/>
                  </a:lnTo>
                  <a:lnTo>
                    <a:pt x="34011" y="98514"/>
                  </a:lnTo>
                  <a:lnTo>
                    <a:pt x="32748" y="102262"/>
                  </a:lnTo>
                  <a:moveTo>
                    <a:pt x="35649" y="102262"/>
                  </a:moveTo>
                  <a:lnTo>
                    <a:pt x="34432" y="98514"/>
                  </a:lnTo>
                  <a:lnTo>
                    <a:pt x="35649" y="94767"/>
                  </a:lnTo>
                  <a:lnTo>
                    <a:pt x="36912" y="98514"/>
                  </a:lnTo>
                  <a:lnTo>
                    <a:pt x="35649" y="102262"/>
                  </a:lnTo>
                  <a:moveTo>
                    <a:pt x="38502" y="102262"/>
                  </a:moveTo>
                  <a:lnTo>
                    <a:pt x="37333" y="98514"/>
                  </a:lnTo>
                  <a:lnTo>
                    <a:pt x="38502" y="94767"/>
                  </a:lnTo>
                  <a:lnTo>
                    <a:pt x="39766" y="98514"/>
                  </a:lnTo>
                  <a:lnTo>
                    <a:pt x="38502" y="102262"/>
                  </a:lnTo>
                  <a:moveTo>
                    <a:pt x="41403" y="102262"/>
                  </a:moveTo>
                  <a:lnTo>
                    <a:pt x="40187" y="98514"/>
                  </a:lnTo>
                  <a:lnTo>
                    <a:pt x="41403" y="94767"/>
                  </a:lnTo>
                  <a:lnTo>
                    <a:pt x="42666" y="98514"/>
                  </a:lnTo>
                  <a:lnTo>
                    <a:pt x="41403" y="102262"/>
                  </a:lnTo>
                  <a:moveTo>
                    <a:pt x="44257" y="102262"/>
                  </a:moveTo>
                  <a:lnTo>
                    <a:pt x="43087" y="98514"/>
                  </a:lnTo>
                  <a:lnTo>
                    <a:pt x="44257" y="94767"/>
                  </a:lnTo>
                  <a:lnTo>
                    <a:pt x="45520" y="98514"/>
                  </a:lnTo>
                  <a:lnTo>
                    <a:pt x="44257" y="102262"/>
                  </a:lnTo>
                  <a:moveTo>
                    <a:pt x="47204" y="102262"/>
                  </a:moveTo>
                  <a:lnTo>
                    <a:pt x="45941" y="98514"/>
                  </a:lnTo>
                  <a:lnTo>
                    <a:pt x="47204" y="94767"/>
                  </a:lnTo>
                  <a:lnTo>
                    <a:pt x="48421" y="98514"/>
                  </a:lnTo>
                  <a:lnTo>
                    <a:pt x="47204" y="102262"/>
                  </a:lnTo>
                  <a:moveTo>
                    <a:pt x="50105" y="102262"/>
                  </a:moveTo>
                  <a:lnTo>
                    <a:pt x="48842" y="98514"/>
                  </a:lnTo>
                  <a:lnTo>
                    <a:pt x="50105" y="94767"/>
                  </a:lnTo>
                  <a:lnTo>
                    <a:pt x="51274" y="98514"/>
                  </a:lnTo>
                  <a:lnTo>
                    <a:pt x="50105" y="102262"/>
                  </a:lnTo>
                  <a:moveTo>
                    <a:pt x="52959" y="102262"/>
                  </a:moveTo>
                  <a:lnTo>
                    <a:pt x="51695" y="98514"/>
                  </a:lnTo>
                  <a:lnTo>
                    <a:pt x="52959" y="94767"/>
                  </a:lnTo>
                  <a:lnTo>
                    <a:pt x="54175" y="98514"/>
                  </a:lnTo>
                  <a:lnTo>
                    <a:pt x="52959" y="102262"/>
                  </a:lnTo>
                  <a:moveTo>
                    <a:pt x="55859" y="102262"/>
                  </a:moveTo>
                  <a:lnTo>
                    <a:pt x="54596" y="98514"/>
                  </a:lnTo>
                  <a:lnTo>
                    <a:pt x="55859" y="94767"/>
                  </a:lnTo>
                  <a:lnTo>
                    <a:pt x="57029" y="98514"/>
                  </a:lnTo>
                  <a:lnTo>
                    <a:pt x="55859" y="102262"/>
                  </a:lnTo>
                  <a:moveTo>
                    <a:pt x="58713" y="102262"/>
                  </a:moveTo>
                  <a:lnTo>
                    <a:pt x="57450" y="98514"/>
                  </a:lnTo>
                  <a:lnTo>
                    <a:pt x="58713" y="94767"/>
                  </a:lnTo>
                  <a:lnTo>
                    <a:pt x="59929" y="98514"/>
                  </a:lnTo>
                  <a:lnTo>
                    <a:pt x="58713" y="102262"/>
                  </a:lnTo>
                  <a:moveTo>
                    <a:pt x="61614" y="102262"/>
                  </a:moveTo>
                  <a:lnTo>
                    <a:pt x="60350" y="98514"/>
                  </a:lnTo>
                  <a:lnTo>
                    <a:pt x="61614" y="94767"/>
                  </a:lnTo>
                  <a:lnTo>
                    <a:pt x="62783" y="98514"/>
                  </a:lnTo>
                  <a:lnTo>
                    <a:pt x="61614" y="102262"/>
                  </a:lnTo>
                  <a:moveTo>
                    <a:pt x="64467" y="102262"/>
                  </a:moveTo>
                  <a:lnTo>
                    <a:pt x="63298" y="98514"/>
                  </a:lnTo>
                  <a:lnTo>
                    <a:pt x="64467" y="94767"/>
                  </a:lnTo>
                  <a:lnTo>
                    <a:pt x="65730" y="98514"/>
                  </a:lnTo>
                  <a:lnTo>
                    <a:pt x="64467" y="102262"/>
                  </a:lnTo>
                  <a:moveTo>
                    <a:pt x="67368" y="102262"/>
                  </a:moveTo>
                  <a:lnTo>
                    <a:pt x="66152" y="98514"/>
                  </a:lnTo>
                  <a:lnTo>
                    <a:pt x="67368" y="94767"/>
                  </a:lnTo>
                  <a:lnTo>
                    <a:pt x="68631" y="98514"/>
                  </a:lnTo>
                  <a:lnTo>
                    <a:pt x="67368" y="102262"/>
                  </a:lnTo>
                  <a:moveTo>
                    <a:pt x="70222" y="102262"/>
                  </a:moveTo>
                  <a:lnTo>
                    <a:pt x="69052" y="98514"/>
                  </a:lnTo>
                  <a:lnTo>
                    <a:pt x="70222" y="94767"/>
                  </a:lnTo>
                  <a:lnTo>
                    <a:pt x="71485" y="98514"/>
                  </a:lnTo>
                  <a:lnTo>
                    <a:pt x="70222" y="102262"/>
                  </a:lnTo>
                  <a:moveTo>
                    <a:pt x="73122" y="102262"/>
                  </a:moveTo>
                  <a:lnTo>
                    <a:pt x="71906" y="98514"/>
                  </a:lnTo>
                  <a:lnTo>
                    <a:pt x="73122" y="94767"/>
                  </a:lnTo>
                  <a:lnTo>
                    <a:pt x="74385" y="98514"/>
                  </a:lnTo>
                  <a:lnTo>
                    <a:pt x="73122" y="102262"/>
                  </a:lnTo>
                  <a:moveTo>
                    <a:pt x="75976" y="102262"/>
                  </a:moveTo>
                  <a:lnTo>
                    <a:pt x="74807" y="98514"/>
                  </a:lnTo>
                  <a:lnTo>
                    <a:pt x="75976" y="94767"/>
                  </a:lnTo>
                  <a:lnTo>
                    <a:pt x="77239" y="98514"/>
                  </a:lnTo>
                  <a:lnTo>
                    <a:pt x="75976" y="102262"/>
                  </a:lnTo>
                  <a:moveTo>
                    <a:pt x="78877" y="102262"/>
                  </a:moveTo>
                  <a:lnTo>
                    <a:pt x="77660" y="98514"/>
                  </a:lnTo>
                  <a:lnTo>
                    <a:pt x="78877" y="94767"/>
                  </a:lnTo>
                  <a:lnTo>
                    <a:pt x="80140" y="98514"/>
                  </a:lnTo>
                  <a:lnTo>
                    <a:pt x="78877" y="102262"/>
                  </a:lnTo>
                  <a:moveTo>
                    <a:pt x="81824" y="102262"/>
                  </a:moveTo>
                  <a:lnTo>
                    <a:pt x="80561" y="98514"/>
                  </a:lnTo>
                  <a:lnTo>
                    <a:pt x="81824" y="94767"/>
                  </a:lnTo>
                  <a:lnTo>
                    <a:pt x="82994" y="98514"/>
                  </a:lnTo>
                  <a:lnTo>
                    <a:pt x="81824" y="102262"/>
                  </a:lnTo>
                  <a:moveTo>
                    <a:pt x="84678" y="102262"/>
                  </a:moveTo>
                  <a:lnTo>
                    <a:pt x="83415" y="98514"/>
                  </a:lnTo>
                  <a:lnTo>
                    <a:pt x="84678" y="94767"/>
                  </a:lnTo>
                  <a:lnTo>
                    <a:pt x="85894" y="98514"/>
                  </a:lnTo>
                  <a:lnTo>
                    <a:pt x="84678" y="102262"/>
                  </a:lnTo>
                  <a:moveTo>
                    <a:pt x="87578" y="102262"/>
                  </a:moveTo>
                  <a:lnTo>
                    <a:pt x="86315" y="98514"/>
                  </a:lnTo>
                  <a:lnTo>
                    <a:pt x="87578" y="94767"/>
                  </a:lnTo>
                  <a:lnTo>
                    <a:pt x="88748" y="98514"/>
                  </a:lnTo>
                  <a:lnTo>
                    <a:pt x="87578" y="102262"/>
                  </a:lnTo>
                  <a:moveTo>
                    <a:pt x="90432" y="102262"/>
                  </a:moveTo>
                  <a:lnTo>
                    <a:pt x="89169" y="98514"/>
                  </a:lnTo>
                  <a:lnTo>
                    <a:pt x="90432" y="94767"/>
                  </a:lnTo>
                  <a:lnTo>
                    <a:pt x="91649" y="98514"/>
                  </a:lnTo>
                  <a:lnTo>
                    <a:pt x="90432" y="102262"/>
                  </a:lnTo>
                  <a:moveTo>
                    <a:pt x="93333" y="102262"/>
                  </a:moveTo>
                  <a:lnTo>
                    <a:pt x="92070" y="98514"/>
                  </a:lnTo>
                  <a:lnTo>
                    <a:pt x="93333" y="94767"/>
                  </a:lnTo>
                  <a:lnTo>
                    <a:pt x="94502" y="98514"/>
                  </a:lnTo>
                  <a:lnTo>
                    <a:pt x="93333" y="102262"/>
                  </a:lnTo>
                  <a:moveTo>
                    <a:pt x="96187" y="102262"/>
                  </a:moveTo>
                  <a:lnTo>
                    <a:pt x="94923" y="98514"/>
                  </a:lnTo>
                  <a:lnTo>
                    <a:pt x="96187" y="94767"/>
                  </a:lnTo>
                  <a:lnTo>
                    <a:pt x="97403" y="98514"/>
                  </a:lnTo>
                  <a:lnTo>
                    <a:pt x="96187" y="102262"/>
                  </a:lnTo>
                  <a:moveTo>
                    <a:pt x="99087" y="102262"/>
                  </a:moveTo>
                  <a:lnTo>
                    <a:pt x="97871" y="98514"/>
                  </a:lnTo>
                  <a:lnTo>
                    <a:pt x="99087" y="94767"/>
                  </a:lnTo>
                  <a:lnTo>
                    <a:pt x="100350" y="98514"/>
                  </a:lnTo>
                  <a:lnTo>
                    <a:pt x="99087" y="102262"/>
                  </a:lnTo>
                  <a:moveTo>
                    <a:pt x="101941" y="102262"/>
                  </a:moveTo>
                  <a:lnTo>
                    <a:pt x="100771" y="98514"/>
                  </a:lnTo>
                  <a:lnTo>
                    <a:pt x="101941" y="94767"/>
                  </a:lnTo>
                  <a:lnTo>
                    <a:pt x="103204" y="98514"/>
                  </a:lnTo>
                  <a:lnTo>
                    <a:pt x="101941" y="102262"/>
                  </a:lnTo>
                  <a:moveTo>
                    <a:pt x="104842" y="102262"/>
                  </a:moveTo>
                  <a:lnTo>
                    <a:pt x="103625" y="98514"/>
                  </a:lnTo>
                  <a:lnTo>
                    <a:pt x="104842" y="94767"/>
                  </a:lnTo>
                  <a:lnTo>
                    <a:pt x="106105" y="98514"/>
                  </a:lnTo>
                  <a:lnTo>
                    <a:pt x="104842" y="102262"/>
                  </a:lnTo>
                  <a:moveTo>
                    <a:pt x="107695" y="102262"/>
                  </a:moveTo>
                  <a:lnTo>
                    <a:pt x="106526" y="98514"/>
                  </a:lnTo>
                  <a:lnTo>
                    <a:pt x="107695" y="94767"/>
                  </a:lnTo>
                  <a:lnTo>
                    <a:pt x="108959" y="98514"/>
                  </a:lnTo>
                  <a:lnTo>
                    <a:pt x="107695" y="102262"/>
                  </a:lnTo>
                  <a:moveTo>
                    <a:pt x="110596" y="102262"/>
                  </a:moveTo>
                  <a:lnTo>
                    <a:pt x="109380" y="98514"/>
                  </a:lnTo>
                  <a:lnTo>
                    <a:pt x="110596" y="94767"/>
                  </a:lnTo>
                  <a:lnTo>
                    <a:pt x="111859" y="98514"/>
                  </a:lnTo>
                  <a:lnTo>
                    <a:pt x="110596" y="102262"/>
                  </a:lnTo>
                  <a:moveTo>
                    <a:pt x="113450" y="102262"/>
                  </a:moveTo>
                  <a:lnTo>
                    <a:pt x="112280" y="98514"/>
                  </a:lnTo>
                  <a:lnTo>
                    <a:pt x="113450" y="94767"/>
                  </a:lnTo>
                  <a:lnTo>
                    <a:pt x="114713" y="98514"/>
                  </a:lnTo>
                  <a:lnTo>
                    <a:pt x="113450" y="102262"/>
                  </a:lnTo>
                  <a:moveTo>
                    <a:pt x="116397" y="102262"/>
                  </a:moveTo>
                  <a:lnTo>
                    <a:pt x="115134" y="98514"/>
                  </a:lnTo>
                  <a:lnTo>
                    <a:pt x="116397" y="94767"/>
                  </a:lnTo>
                  <a:lnTo>
                    <a:pt x="117614" y="98514"/>
                  </a:lnTo>
                  <a:lnTo>
                    <a:pt x="116397" y="102262"/>
                  </a:lnTo>
                  <a:moveTo>
                    <a:pt x="2526" y="97931"/>
                  </a:moveTo>
                  <a:lnTo>
                    <a:pt x="1263" y="94018"/>
                  </a:lnTo>
                  <a:lnTo>
                    <a:pt x="2526" y="90270"/>
                  </a:lnTo>
                  <a:lnTo>
                    <a:pt x="3742" y="94018"/>
                  </a:lnTo>
                  <a:lnTo>
                    <a:pt x="2526" y="97931"/>
                  </a:lnTo>
                  <a:moveTo>
                    <a:pt x="5426" y="97931"/>
                  </a:moveTo>
                  <a:lnTo>
                    <a:pt x="4163" y="94018"/>
                  </a:lnTo>
                  <a:lnTo>
                    <a:pt x="5426" y="90270"/>
                  </a:lnTo>
                  <a:lnTo>
                    <a:pt x="6596" y="94018"/>
                  </a:lnTo>
                  <a:lnTo>
                    <a:pt x="5426" y="97931"/>
                  </a:lnTo>
                  <a:moveTo>
                    <a:pt x="8280" y="97931"/>
                  </a:moveTo>
                  <a:lnTo>
                    <a:pt x="7017" y="94018"/>
                  </a:lnTo>
                  <a:lnTo>
                    <a:pt x="8280" y="90270"/>
                  </a:lnTo>
                  <a:lnTo>
                    <a:pt x="9450" y="94018"/>
                  </a:lnTo>
                  <a:lnTo>
                    <a:pt x="8280" y="97931"/>
                  </a:lnTo>
                  <a:moveTo>
                    <a:pt x="11134" y="97931"/>
                  </a:moveTo>
                  <a:lnTo>
                    <a:pt x="9964" y="94018"/>
                  </a:lnTo>
                  <a:lnTo>
                    <a:pt x="11134" y="90270"/>
                  </a:lnTo>
                  <a:lnTo>
                    <a:pt x="12397" y="94018"/>
                  </a:lnTo>
                  <a:lnTo>
                    <a:pt x="11134" y="97931"/>
                  </a:lnTo>
                  <a:moveTo>
                    <a:pt x="14035" y="97931"/>
                  </a:moveTo>
                  <a:lnTo>
                    <a:pt x="12818" y="94018"/>
                  </a:lnTo>
                  <a:lnTo>
                    <a:pt x="14035" y="90270"/>
                  </a:lnTo>
                  <a:lnTo>
                    <a:pt x="15298" y="94018"/>
                  </a:lnTo>
                  <a:lnTo>
                    <a:pt x="14035" y="97931"/>
                  </a:lnTo>
                  <a:moveTo>
                    <a:pt x="16888" y="97931"/>
                  </a:moveTo>
                  <a:lnTo>
                    <a:pt x="15719" y="94018"/>
                  </a:lnTo>
                  <a:lnTo>
                    <a:pt x="16888" y="90270"/>
                  </a:lnTo>
                  <a:lnTo>
                    <a:pt x="18152" y="94018"/>
                  </a:lnTo>
                  <a:lnTo>
                    <a:pt x="16888" y="97931"/>
                  </a:lnTo>
                  <a:moveTo>
                    <a:pt x="19789" y="97931"/>
                  </a:moveTo>
                  <a:lnTo>
                    <a:pt x="18573" y="94018"/>
                  </a:lnTo>
                  <a:lnTo>
                    <a:pt x="19789" y="90270"/>
                  </a:lnTo>
                  <a:lnTo>
                    <a:pt x="21052" y="94018"/>
                  </a:lnTo>
                  <a:lnTo>
                    <a:pt x="19789" y="97931"/>
                  </a:lnTo>
                  <a:moveTo>
                    <a:pt x="22643" y="97931"/>
                  </a:moveTo>
                  <a:lnTo>
                    <a:pt x="21473" y="94018"/>
                  </a:lnTo>
                  <a:lnTo>
                    <a:pt x="22643" y="90270"/>
                  </a:lnTo>
                  <a:lnTo>
                    <a:pt x="23906" y="94018"/>
                  </a:lnTo>
                  <a:lnTo>
                    <a:pt x="22643" y="97931"/>
                  </a:lnTo>
                  <a:moveTo>
                    <a:pt x="25543" y="97931"/>
                  </a:moveTo>
                  <a:lnTo>
                    <a:pt x="24327" y="94018"/>
                  </a:lnTo>
                  <a:lnTo>
                    <a:pt x="25543" y="90270"/>
                  </a:lnTo>
                  <a:lnTo>
                    <a:pt x="26807" y="94018"/>
                  </a:lnTo>
                  <a:lnTo>
                    <a:pt x="25543" y="97931"/>
                  </a:lnTo>
                  <a:moveTo>
                    <a:pt x="28491" y="97931"/>
                  </a:moveTo>
                  <a:lnTo>
                    <a:pt x="27228" y="94018"/>
                  </a:lnTo>
                  <a:lnTo>
                    <a:pt x="28491" y="90270"/>
                  </a:lnTo>
                  <a:lnTo>
                    <a:pt x="29660" y="94018"/>
                  </a:lnTo>
                  <a:lnTo>
                    <a:pt x="28491" y="97931"/>
                  </a:lnTo>
                  <a:moveTo>
                    <a:pt x="31345" y="97931"/>
                  </a:moveTo>
                  <a:lnTo>
                    <a:pt x="30081" y="94018"/>
                  </a:lnTo>
                  <a:lnTo>
                    <a:pt x="31345" y="90270"/>
                  </a:lnTo>
                  <a:lnTo>
                    <a:pt x="32561" y="94018"/>
                  </a:lnTo>
                  <a:lnTo>
                    <a:pt x="31345" y="97931"/>
                  </a:lnTo>
                  <a:moveTo>
                    <a:pt x="34245" y="97931"/>
                  </a:moveTo>
                  <a:lnTo>
                    <a:pt x="32982" y="94018"/>
                  </a:lnTo>
                  <a:lnTo>
                    <a:pt x="34245" y="90270"/>
                  </a:lnTo>
                  <a:lnTo>
                    <a:pt x="35415" y="94018"/>
                  </a:lnTo>
                  <a:lnTo>
                    <a:pt x="34245" y="97931"/>
                  </a:lnTo>
                  <a:moveTo>
                    <a:pt x="37099" y="97931"/>
                  </a:moveTo>
                  <a:lnTo>
                    <a:pt x="35836" y="94018"/>
                  </a:lnTo>
                  <a:lnTo>
                    <a:pt x="37099" y="90270"/>
                  </a:lnTo>
                  <a:lnTo>
                    <a:pt x="38315" y="94018"/>
                  </a:lnTo>
                  <a:lnTo>
                    <a:pt x="37099" y="97931"/>
                  </a:lnTo>
                  <a:moveTo>
                    <a:pt x="40000" y="97931"/>
                  </a:moveTo>
                  <a:lnTo>
                    <a:pt x="38736" y="94018"/>
                  </a:lnTo>
                  <a:lnTo>
                    <a:pt x="40000" y="90270"/>
                  </a:lnTo>
                  <a:lnTo>
                    <a:pt x="41169" y="94018"/>
                  </a:lnTo>
                  <a:lnTo>
                    <a:pt x="40000" y="97931"/>
                  </a:lnTo>
                  <a:moveTo>
                    <a:pt x="42853" y="97931"/>
                  </a:moveTo>
                  <a:lnTo>
                    <a:pt x="41590" y="94018"/>
                  </a:lnTo>
                  <a:lnTo>
                    <a:pt x="42853" y="90270"/>
                  </a:lnTo>
                  <a:lnTo>
                    <a:pt x="44070" y="94018"/>
                  </a:lnTo>
                  <a:lnTo>
                    <a:pt x="42853" y="97931"/>
                  </a:lnTo>
                  <a:moveTo>
                    <a:pt x="45754" y="97931"/>
                  </a:moveTo>
                  <a:lnTo>
                    <a:pt x="44538" y="94018"/>
                  </a:lnTo>
                  <a:lnTo>
                    <a:pt x="45754" y="90270"/>
                  </a:lnTo>
                  <a:lnTo>
                    <a:pt x="47017" y="94018"/>
                  </a:lnTo>
                  <a:lnTo>
                    <a:pt x="45754" y="97931"/>
                  </a:lnTo>
                  <a:moveTo>
                    <a:pt x="48608" y="97931"/>
                  </a:moveTo>
                  <a:lnTo>
                    <a:pt x="47438" y="94018"/>
                  </a:lnTo>
                  <a:lnTo>
                    <a:pt x="48608" y="90270"/>
                  </a:lnTo>
                  <a:lnTo>
                    <a:pt x="49871" y="94018"/>
                  </a:lnTo>
                  <a:lnTo>
                    <a:pt x="48608" y="97931"/>
                  </a:lnTo>
                  <a:moveTo>
                    <a:pt x="51508" y="97931"/>
                  </a:moveTo>
                  <a:lnTo>
                    <a:pt x="50292" y="94018"/>
                  </a:lnTo>
                  <a:lnTo>
                    <a:pt x="51508" y="90270"/>
                  </a:lnTo>
                  <a:lnTo>
                    <a:pt x="52771" y="94018"/>
                  </a:lnTo>
                  <a:lnTo>
                    <a:pt x="51508" y="97931"/>
                  </a:lnTo>
                  <a:moveTo>
                    <a:pt x="54362" y="97931"/>
                  </a:moveTo>
                  <a:lnTo>
                    <a:pt x="53192" y="94018"/>
                  </a:lnTo>
                  <a:lnTo>
                    <a:pt x="54362" y="90270"/>
                  </a:lnTo>
                  <a:lnTo>
                    <a:pt x="55625" y="94018"/>
                  </a:lnTo>
                  <a:lnTo>
                    <a:pt x="54362" y="97931"/>
                  </a:lnTo>
                  <a:moveTo>
                    <a:pt x="57263" y="97931"/>
                  </a:moveTo>
                  <a:lnTo>
                    <a:pt x="56046" y="94018"/>
                  </a:lnTo>
                  <a:lnTo>
                    <a:pt x="57263" y="90270"/>
                  </a:lnTo>
                  <a:lnTo>
                    <a:pt x="58526" y="94018"/>
                  </a:lnTo>
                  <a:lnTo>
                    <a:pt x="57263" y="97931"/>
                  </a:lnTo>
                  <a:moveTo>
                    <a:pt x="60116" y="97931"/>
                  </a:moveTo>
                  <a:lnTo>
                    <a:pt x="58947" y="94018"/>
                  </a:lnTo>
                  <a:lnTo>
                    <a:pt x="60116" y="90270"/>
                  </a:lnTo>
                  <a:lnTo>
                    <a:pt x="61380" y="94018"/>
                  </a:lnTo>
                  <a:lnTo>
                    <a:pt x="60116" y="97931"/>
                  </a:lnTo>
                  <a:moveTo>
                    <a:pt x="63064" y="97931"/>
                  </a:moveTo>
                  <a:lnTo>
                    <a:pt x="61801" y="94018"/>
                  </a:lnTo>
                  <a:lnTo>
                    <a:pt x="63064" y="90270"/>
                  </a:lnTo>
                  <a:lnTo>
                    <a:pt x="64280" y="94018"/>
                  </a:lnTo>
                  <a:lnTo>
                    <a:pt x="63064" y="97931"/>
                  </a:lnTo>
                  <a:moveTo>
                    <a:pt x="65964" y="97931"/>
                  </a:moveTo>
                  <a:lnTo>
                    <a:pt x="64701" y="94018"/>
                  </a:lnTo>
                  <a:lnTo>
                    <a:pt x="65964" y="90270"/>
                  </a:lnTo>
                  <a:lnTo>
                    <a:pt x="67134" y="94018"/>
                  </a:lnTo>
                  <a:lnTo>
                    <a:pt x="65964" y="97931"/>
                  </a:lnTo>
                  <a:moveTo>
                    <a:pt x="68818" y="97931"/>
                  </a:moveTo>
                  <a:lnTo>
                    <a:pt x="67555" y="94018"/>
                  </a:lnTo>
                  <a:lnTo>
                    <a:pt x="68818" y="90270"/>
                  </a:lnTo>
                  <a:lnTo>
                    <a:pt x="70035" y="94018"/>
                  </a:lnTo>
                  <a:lnTo>
                    <a:pt x="68818" y="97931"/>
                  </a:lnTo>
                  <a:moveTo>
                    <a:pt x="71719" y="97931"/>
                  </a:moveTo>
                  <a:lnTo>
                    <a:pt x="70456" y="94018"/>
                  </a:lnTo>
                  <a:lnTo>
                    <a:pt x="71719" y="90270"/>
                  </a:lnTo>
                  <a:lnTo>
                    <a:pt x="72888" y="94018"/>
                  </a:lnTo>
                  <a:lnTo>
                    <a:pt x="71719" y="97931"/>
                  </a:lnTo>
                  <a:moveTo>
                    <a:pt x="74573" y="97931"/>
                  </a:moveTo>
                  <a:lnTo>
                    <a:pt x="73309" y="94018"/>
                  </a:lnTo>
                  <a:lnTo>
                    <a:pt x="74573" y="90270"/>
                  </a:lnTo>
                  <a:lnTo>
                    <a:pt x="75789" y="94018"/>
                  </a:lnTo>
                  <a:lnTo>
                    <a:pt x="74573" y="97931"/>
                  </a:lnTo>
                  <a:moveTo>
                    <a:pt x="77473" y="97931"/>
                  </a:moveTo>
                  <a:lnTo>
                    <a:pt x="76210" y="94018"/>
                  </a:lnTo>
                  <a:lnTo>
                    <a:pt x="77473" y="90270"/>
                  </a:lnTo>
                  <a:lnTo>
                    <a:pt x="78643" y="94018"/>
                  </a:lnTo>
                  <a:lnTo>
                    <a:pt x="77473" y="97931"/>
                  </a:lnTo>
                  <a:moveTo>
                    <a:pt x="80327" y="97931"/>
                  </a:moveTo>
                  <a:lnTo>
                    <a:pt x="79157" y="94018"/>
                  </a:lnTo>
                  <a:lnTo>
                    <a:pt x="80327" y="90270"/>
                  </a:lnTo>
                  <a:lnTo>
                    <a:pt x="81590" y="94018"/>
                  </a:lnTo>
                  <a:lnTo>
                    <a:pt x="80327" y="97931"/>
                  </a:lnTo>
                  <a:moveTo>
                    <a:pt x="83228" y="97931"/>
                  </a:moveTo>
                  <a:lnTo>
                    <a:pt x="82011" y="94018"/>
                  </a:lnTo>
                  <a:lnTo>
                    <a:pt x="83228" y="90270"/>
                  </a:lnTo>
                  <a:lnTo>
                    <a:pt x="84491" y="94018"/>
                  </a:lnTo>
                  <a:lnTo>
                    <a:pt x="83228" y="97931"/>
                  </a:lnTo>
                  <a:moveTo>
                    <a:pt x="86081" y="97931"/>
                  </a:moveTo>
                  <a:lnTo>
                    <a:pt x="84912" y="94018"/>
                  </a:lnTo>
                  <a:lnTo>
                    <a:pt x="86081" y="90270"/>
                  </a:lnTo>
                  <a:lnTo>
                    <a:pt x="87345" y="94018"/>
                  </a:lnTo>
                  <a:lnTo>
                    <a:pt x="86081" y="97931"/>
                  </a:lnTo>
                  <a:moveTo>
                    <a:pt x="88982" y="97931"/>
                  </a:moveTo>
                  <a:lnTo>
                    <a:pt x="87766" y="94018"/>
                  </a:lnTo>
                  <a:lnTo>
                    <a:pt x="88982" y="90270"/>
                  </a:lnTo>
                  <a:lnTo>
                    <a:pt x="90245" y="94018"/>
                  </a:lnTo>
                  <a:lnTo>
                    <a:pt x="88982" y="97931"/>
                  </a:lnTo>
                  <a:moveTo>
                    <a:pt x="91836" y="97931"/>
                  </a:moveTo>
                  <a:lnTo>
                    <a:pt x="90666" y="94018"/>
                  </a:lnTo>
                  <a:lnTo>
                    <a:pt x="91836" y="90270"/>
                  </a:lnTo>
                  <a:lnTo>
                    <a:pt x="93099" y="94018"/>
                  </a:lnTo>
                  <a:lnTo>
                    <a:pt x="91836" y="97931"/>
                  </a:lnTo>
                  <a:moveTo>
                    <a:pt x="94736" y="97931"/>
                  </a:moveTo>
                  <a:lnTo>
                    <a:pt x="93520" y="94018"/>
                  </a:lnTo>
                  <a:lnTo>
                    <a:pt x="94736" y="90270"/>
                  </a:lnTo>
                  <a:lnTo>
                    <a:pt x="96000" y="94018"/>
                  </a:lnTo>
                  <a:lnTo>
                    <a:pt x="94736" y="97931"/>
                  </a:lnTo>
                  <a:moveTo>
                    <a:pt x="97684" y="97931"/>
                  </a:moveTo>
                  <a:lnTo>
                    <a:pt x="96421" y="94018"/>
                  </a:lnTo>
                  <a:lnTo>
                    <a:pt x="97684" y="90270"/>
                  </a:lnTo>
                  <a:lnTo>
                    <a:pt x="98853" y="94018"/>
                  </a:lnTo>
                  <a:lnTo>
                    <a:pt x="97684" y="97931"/>
                  </a:lnTo>
                  <a:moveTo>
                    <a:pt x="100538" y="97931"/>
                  </a:moveTo>
                  <a:lnTo>
                    <a:pt x="99274" y="94018"/>
                  </a:lnTo>
                  <a:lnTo>
                    <a:pt x="100538" y="90270"/>
                  </a:lnTo>
                  <a:lnTo>
                    <a:pt x="101754" y="94018"/>
                  </a:lnTo>
                  <a:lnTo>
                    <a:pt x="100538" y="97931"/>
                  </a:lnTo>
                  <a:moveTo>
                    <a:pt x="103438" y="97931"/>
                  </a:moveTo>
                  <a:lnTo>
                    <a:pt x="102175" y="94018"/>
                  </a:lnTo>
                  <a:lnTo>
                    <a:pt x="103438" y="90270"/>
                  </a:lnTo>
                  <a:lnTo>
                    <a:pt x="104608" y="94018"/>
                  </a:lnTo>
                  <a:lnTo>
                    <a:pt x="103438" y="97931"/>
                  </a:lnTo>
                  <a:moveTo>
                    <a:pt x="106292" y="97931"/>
                  </a:moveTo>
                  <a:lnTo>
                    <a:pt x="105029" y="94018"/>
                  </a:lnTo>
                  <a:lnTo>
                    <a:pt x="106292" y="90270"/>
                  </a:lnTo>
                  <a:lnTo>
                    <a:pt x="107508" y="94018"/>
                  </a:lnTo>
                  <a:lnTo>
                    <a:pt x="106292" y="97931"/>
                  </a:lnTo>
                  <a:moveTo>
                    <a:pt x="109192" y="97931"/>
                  </a:moveTo>
                  <a:lnTo>
                    <a:pt x="107929" y="94018"/>
                  </a:lnTo>
                  <a:lnTo>
                    <a:pt x="109192" y="90270"/>
                  </a:lnTo>
                  <a:lnTo>
                    <a:pt x="110362" y="94018"/>
                  </a:lnTo>
                  <a:lnTo>
                    <a:pt x="109192" y="97931"/>
                  </a:lnTo>
                  <a:moveTo>
                    <a:pt x="112046" y="97931"/>
                  </a:moveTo>
                  <a:lnTo>
                    <a:pt x="110783" y="94018"/>
                  </a:lnTo>
                  <a:lnTo>
                    <a:pt x="112046" y="90270"/>
                  </a:lnTo>
                  <a:lnTo>
                    <a:pt x="113263" y="94018"/>
                  </a:lnTo>
                  <a:lnTo>
                    <a:pt x="112046" y="97931"/>
                  </a:lnTo>
                  <a:moveTo>
                    <a:pt x="114947" y="97931"/>
                  </a:moveTo>
                  <a:lnTo>
                    <a:pt x="113730" y="94018"/>
                  </a:lnTo>
                  <a:lnTo>
                    <a:pt x="114947" y="90270"/>
                  </a:lnTo>
                  <a:lnTo>
                    <a:pt x="116210" y="94018"/>
                  </a:lnTo>
                  <a:lnTo>
                    <a:pt x="114947" y="97931"/>
                  </a:lnTo>
                  <a:moveTo>
                    <a:pt x="117801" y="97931"/>
                  </a:moveTo>
                  <a:lnTo>
                    <a:pt x="116631" y="94018"/>
                  </a:lnTo>
                  <a:lnTo>
                    <a:pt x="117801" y="90270"/>
                  </a:lnTo>
                  <a:lnTo>
                    <a:pt x="119064" y="94018"/>
                  </a:lnTo>
                  <a:lnTo>
                    <a:pt x="117801" y="97931"/>
                  </a:lnTo>
                  <a:moveTo>
                    <a:pt x="3929" y="93435"/>
                  </a:moveTo>
                  <a:lnTo>
                    <a:pt x="2760" y="89687"/>
                  </a:lnTo>
                  <a:lnTo>
                    <a:pt x="3929" y="85857"/>
                  </a:lnTo>
                  <a:lnTo>
                    <a:pt x="5192" y="89687"/>
                  </a:lnTo>
                  <a:lnTo>
                    <a:pt x="3929" y="93435"/>
                  </a:lnTo>
                  <a:moveTo>
                    <a:pt x="6830" y="93435"/>
                  </a:moveTo>
                  <a:lnTo>
                    <a:pt x="5614" y="89687"/>
                  </a:lnTo>
                  <a:lnTo>
                    <a:pt x="6830" y="85857"/>
                  </a:lnTo>
                  <a:lnTo>
                    <a:pt x="8046" y="89687"/>
                  </a:lnTo>
                  <a:lnTo>
                    <a:pt x="6830" y="93435"/>
                  </a:lnTo>
                  <a:moveTo>
                    <a:pt x="9684" y="93435"/>
                  </a:moveTo>
                  <a:lnTo>
                    <a:pt x="8467" y="89687"/>
                  </a:lnTo>
                  <a:lnTo>
                    <a:pt x="9684" y="85857"/>
                  </a:lnTo>
                  <a:lnTo>
                    <a:pt x="10947" y="89687"/>
                  </a:lnTo>
                  <a:lnTo>
                    <a:pt x="9684" y="93435"/>
                  </a:lnTo>
                  <a:moveTo>
                    <a:pt x="12631" y="93435"/>
                  </a:moveTo>
                  <a:lnTo>
                    <a:pt x="11368" y="89687"/>
                  </a:lnTo>
                  <a:lnTo>
                    <a:pt x="12631" y="85857"/>
                  </a:lnTo>
                  <a:lnTo>
                    <a:pt x="13801" y="89687"/>
                  </a:lnTo>
                  <a:lnTo>
                    <a:pt x="12631" y="93435"/>
                  </a:lnTo>
                  <a:moveTo>
                    <a:pt x="15485" y="93435"/>
                  </a:moveTo>
                  <a:lnTo>
                    <a:pt x="14222" y="89687"/>
                  </a:lnTo>
                  <a:lnTo>
                    <a:pt x="15485" y="85857"/>
                  </a:lnTo>
                  <a:lnTo>
                    <a:pt x="16701" y="89687"/>
                  </a:lnTo>
                  <a:lnTo>
                    <a:pt x="15485" y="93435"/>
                  </a:lnTo>
                  <a:moveTo>
                    <a:pt x="18385" y="93435"/>
                  </a:moveTo>
                  <a:lnTo>
                    <a:pt x="17122" y="89687"/>
                  </a:lnTo>
                  <a:lnTo>
                    <a:pt x="18385" y="85857"/>
                  </a:lnTo>
                  <a:lnTo>
                    <a:pt x="19555" y="89687"/>
                  </a:lnTo>
                  <a:lnTo>
                    <a:pt x="18385" y="93435"/>
                  </a:lnTo>
                  <a:moveTo>
                    <a:pt x="21239" y="93435"/>
                  </a:moveTo>
                  <a:lnTo>
                    <a:pt x="19976" y="89687"/>
                  </a:lnTo>
                  <a:lnTo>
                    <a:pt x="21239" y="85857"/>
                  </a:lnTo>
                  <a:lnTo>
                    <a:pt x="22456" y="89687"/>
                  </a:lnTo>
                  <a:lnTo>
                    <a:pt x="21239" y="93435"/>
                  </a:lnTo>
                  <a:moveTo>
                    <a:pt x="24140" y="93435"/>
                  </a:moveTo>
                  <a:lnTo>
                    <a:pt x="22877" y="89687"/>
                  </a:lnTo>
                  <a:lnTo>
                    <a:pt x="24140" y="85857"/>
                  </a:lnTo>
                  <a:lnTo>
                    <a:pt x="25309" y="89687"/>
                  </a:lnTo>
                  <a:lnTo>
                    <a:pt x="24140" y="93435"/>
                  </a:lnTo>
                  <a:moveTo>
                    <a:pt x="26994" y="93435"/>
                  </a:moveTo>
                  <a:lnTo>
                    <a:pt x="25730" y="89687"/>
                  </a:lnTo>
                  <a:lnTo>
                    <a:pt x="26994" y="85857"/>
                  </a:lnTo>
                  <a:lnTo>
                    <a:pt x="28210" y="89687"/>
                  </a:lnTo>
                  <a:lnTo>
                    <a:pt x="26994" y="93435"/>
                  </a:lnTo>
                  <a:moveTo>
                    <a:pt x="29894" y="93435"/>
                  </a:moveTo>
                  <a:lnTo>
                    <a:pt x="28678" y="89687"/>
                  </a:lnTo>
                  <a:lnTo>
                    <a:pt x="29894" y="85857"/>
                  </a:lnTo>
                  <a:lnTo>
                    <a:pt x="31157" y="89687"/>
                  </a:lnTo>
                  <a:lnTo>
                    <a:pt x="29894" y="93435"/>
                  </a:lnTo>
                  <a:moveTo>
                    <a:pt x="32748" y="93435"/>
                  </a:moveTo>
                  <a:lnTo>
                    <a:pt x="31578" y="89687"/>
                  </a:lnTo>
                  <a:lnTo>
                    <a:pt x="32748" y="85857"/>
                  </a:lnTo>
                  <a:lnTo>
                    <a:pt x="34011" y="89687"/>
                  </a:lnTo>
                  <a:lnTo>
                    <a:pt x="32748" y="93435"/>
                  </a:lnTo>
                  <a:moveTo>
                    <a:pt x="35649" y="93435"/>
                  </a:moveTo>
                  <a:lnTo>
                    <a:pt x="34432" y="89687"/>
                  </a:lnTo>
                  <a:lnTo>
                    <a:pt x="35649" y="85857"/>
                  </a:lnTo>
                  <a:lnTo>
                    <a:pt x="36912" y="89687"/>
                  </a:lnTo>
                  <a:lnTo>
                    <a:pt x="35649" y="93435"/>
                  </a:lnTo>
                  <a:moveTo>
                    <a:pt x="38502" y="93435"/>
                  </a:moveTo>
                  <a:lnTo>
                    <a:pt x="37333" y="89687"/>
                  </a:lnTo>
                  <a:lnTo>
                    <a:pt x="38502" y="85857"/>
                  </a:lnTo>
                  <a:lnTo>
                    <a:pt x="39766" y="89687"/>
                  </a:lnTo>
                  <a:lnTo>
                    <a:pt x="38502" y="93435"/>
                  </a:lnTo>
                  <a:moveTo>
                    <a:pt x="41403" y="93435"/>
                  </a:moveTo>
                  <a:lnTo>
                    <a:pt x="40187" y="89687"/>
                  </a:lnTo>
                  <a:lnTo>
                    <a:pt x="41403" y="85857"/>
                  </a:lnTo>
                  <a:lnTo>
                    <a:pt x="42666" y="89687"/>
                  </a:lnTo>
                  <a:lnTo>
                    <a:pt x="41403" y="93435"/>
                  </a:lnTo>
                  <a:moveTo>
                    <a:pt x="44257" y="93435"/>
                  </a:moveTo>
                  <a:lnTo>
                    <a:pt x="43087" y="89687"/>
                  </a:lnTo>
                  <a:lnTo>
                    <a:pt x="44257" y="85857"/>
                  </a:lnTo>
                  <a:lnTo>
                    <a:pt x="45520" y="89687"/>
                  </a:lnTo>
                  <a:lnTo>
                    <a:pt x="44257" y="93435"/>
                  </a:lnTo>
                  <a:moveTo>
                    <a:pt x="47204" y="93435"/>
                  </a:moveTo>
                  <a:lnTo>
                    <a:pt x="45941" y="89687"/>
                  </a:lnTo>
                  <a:lnTo>
                    <a:pt x="47204" y="85857"/>
                  </a:lnTo>
                  <a:lnTo>
                    <a:pt x="48421" y="89687"/>
                  </a:lnTo>
                  <a:lnTo>
                    <a:pt x="47204" y="93435"/>
                  </a:lnTo>
                  <a:moveTo>
                    <a:pt x="50105" y="93435"/>
                  </a:moveTo>
                  <a:lnTo>
                    <a:pt x="48842" y="89687"/>
                  </a:lnTo>
                  <a:lnTo>
                    <a:pt x="50105" y="85857"/>
                  </a:lnTo>
                  <a:lnTo>
                    <a:pt x="51274" y="89687"/>
                  </a:lnTo>
                  <a:lnTo>
                    <a:pt x="50105" y="93435"/>
                  </a:lnTo>
                  <a:moveTo>
                    <a:pt x="52959" y="93435"/>
                  </a:moveTo>
                  <a:lnTo>
                    <a:pt x="51695" y="89687"/>
                  </a:lnTo>
                  <a:lnTo>
                    <a:pt x="52959" y="85857"/>
                  </a:lnTo>
                  <a:lnTo>
                    <a:pt x="54175" y="89687"/>
                  </a:lnTo>
                  <a:lnTo>
                    <a:pt x="52959" y="93435"/>
                  </a:lnTo>
                  <a:moveTo>
                    <a:pt x="55859" y="93435"/>
                  </a:moveTo>
                  <a:lnTo>
                    <a:pt x="54596" y="89687"/>
                  </a:lnTo>
                  <a:lnTo>
                    <a:pt x="55859" y="85857"/>
                  </a:lnTo>
                  <a:lnTo>
                    <a:pt x="57029" y="89687"/>
                  </a:lnTo>
                  <a:lnTo>
                    <a:pt x="55859" y="93435"/>
                  </a:lnTo>
                  <a:moveTo>
                    <a:pt x="58713" y="93435"/>
                  </a:moveTo>
                  <a:lnTo>
                    <a:pt x="57450" y="89687"/>
                  </a:lnTo>
                  <a:lnTo>
                    <a:pt x="58713" y="85857"/>
                  </a:lnTo>
                  <a:lnTo>
                    <a:pt x="59929" y="89687"/>
                  </a:lnTo>
                  <a:lnTo>
                    <a:pt x="58713" y="93435"/>
                  </a:lnTo>
                  <a:moveTo>
                    <a:pt x="61614" y="93435"/>
                  </a:moveTo>
                  <a:lnTo>
                    <a:pt x="60350" y="89687"/>
                  </a:lnTo>
                  <a:lnTo>
                    <a:pt x="61614" y="85857"/>
                  </a:lnTo>
                  <a:lnTo>
                    <a:pt x="62783" y="89687"/>
                  </a:lnTo>
                  <a:lnTo>
                    <a:pt x="61614" y="93435"/>
                  </a:lnTo>
                  <a:moveTo>
                    <a:pt x="64467" y="93435"/>
                  </a:moveTo>
                  <a:lnTo>
                    <a:pt x="63298" y="89687"/>
                  </a:lnTo>
                  <a:lnTo>
                    <a:pt x="64467" y="85857"/>
                  </a:lnTo>
                  <a:lnTo>
                    <a:pt x="65730" y="89687"/>
                  </a:lnTo>
                  <a:lnTo>
                    <a:pt x="64467" y="93435"/>
                  </a:lnTo>
                  <a:moveTo>
                    <a:pt x="67368" y="93435"/>
                  </a:moveTo>
                  <a:lnTo>
                    <a:pt x="66152" y="89687"/>
                  </a:lnTo>
                  <a:lnTo>
                    <a:pt x="67368" y="85857"/>
                  </a:lnTo>
                  <a:lnTo>
                    <a:pt x="68631" y="89687"/>
                  </a:lnTo>
                  <a:lnTo>
                    <a:pt x="67368" y="93435"/>
                  </a:lnTo>
                  <a:moveTo>
                    <a:pt x="70222" y="93435"/>
                  </a:moveTo>
                  <a:lnTo>
                    <a:pt x="69052" y="89687"/>
                  </a:lnTo>
                  <a:lnTo>
                    <a:pt x="70222" y="85857"/>
                  </a:lnTo>
                  <a:lnTo>
                    <a:pt x="71485" y="89687"/>
                  </a:lnTo>
                  <a:lnTo>
                    <a:pt x="70222" y="93435"/>
                  </a:lnTo>
                  <a:moveTo>
                    <a:pt x="73122" y="93435"/>
                  </a:moveTo>
                  <a:lnTo>
                    <a:pt x="71906" y="89687"/>
                  </a:lnTo>
                  <a:lnTo>
                    <a:pt x="73122" y="85857"/>
                  </a:lnTo>
                  <a:lnTo>
                    <a:pt x="74385" y="89687"/>
                  </a:lnTo>
                  <a:lnTo>
                    <a:pt x="73122" y="93435"/>
                  </a:lnTo>
                  <a:moveTo>
                    <a:pt x="75976" y="93435"/>
                  </a:moveTo>
                  <a:lnTo>
                    <a:pt x="74807" y="89687"/>
                  </a:lnTo>
                  <a:lnTo>
                    <a:pt x="75976" y="85857"/>
                  </a:lnTo>
                  <a:lnTo>
                    <a:pt x="77239" y="89687"/>
                  </a:lnTo>
                  <a:lnTo>
                    <a:pt x="75976" y="93435"/>
                  </a:lnTo>
                  <a:moveTo>
                    <a:pt x="78877" y="93435"/>
                  </a:moveTo>
                  <a:lnTo>
                    <a:pt x="77660" y="89687"/>
                  </a:lnTo>
                  <a:lnTo>
                    <a:pt x="78877" y="85857"/>
                  </a:lnTo>
                  <a:lnTo>
                    <a:pt x="80140" y="89687"/>
                  </a:lnTo>
                  <a:lnTo>
                    <a:pt x="78877" y="93435"/>
                  </a:lnTo>
                  <a:moveTo>
                    <a:pt x="81824" y="93435"/>
                  </a:moveTo>
                  <a:lnTo>
                    <a:pt x="80561" y="89687"/>
                  </a:lnTo>
                  <a:lnTo>
                    <a:pt x="81824" y="85857"/>
                  </a:lnTo>
                  <a:lnTo>
                    <a:pt x="82994" y="89687"/>
                  </a:lnTo>
                  <a:lnTo>
                    <a:pt x="81824" y="93435"/>
                  </a:lnTo>
                  <a:moveTo>
                    <a:pt x="84678" y="93435"/>
                  </a:moveTo>
                  <a:lnTo>
                    <a:pt x="83415" y="89687"/>
                  </a:lnTo>
                  <a:lnTo>
                    <a:pt x="84678" y="85857"/>
                  </a:lnTo>
                  <a:lnTo>
                    <a:pt x="85894" y="89687"/>
                  </a:lnTo>
                  <a:lnTo>
                    <a:pt x="84678" y="93435"/>
                  </a:lnTo>
                  <a:moveTo>
                    <a:pt x="87578" y="93435"/>
                  </a:moveTo>
                  <a:lnTo>
                    <a:pt x="86315" y="89687"/>
                  </a:lnTo>
                  <a:lnTo>
                    <a:pt x="87578" y="85857"/>
                  </a:lnTo>
                  <a:lnTo>
                    <a:pt x="88748" y="89687"/>
                  </a:lnTo>
                  <a:lnTo>
                    <a:pt x="87578" y="93435"/>
                  </a:lnTo>
                  <a:moveTo>
                    <a:pt x="90432" y="93435"/>
                  </a:moveTo>
                  <a:lnTo>
                    <a:pt x="89169" y="89687"/>
                  </a:lnTo>
                  <a:lnTo>
                    <a:pt x="90432" y="85857"/>
                  </a:lnTo>
                  <a:lnTo>
                    <a:pt x="91649" y="89687"/>
                  </a:lnTo>
                  <a:lnTo>
                    <a:pt x="90432" y="93435"/>
                  </a:lnTo>
                  <a:moveTo>
                    <a:pt x="93333" y="93435"/>
                  </a:moveTo>
                  <a:lnTo>
                    <a:pt x="92070" y="89687"/>
                  </a:lnTo>
                  <a:lnTo>
                    <a:pt x="93333" y="85857"/>
                  </a:lnTo>
                  <a:lnTo>
                    <a:pt x="94502" y="89687"/>
                  </a:lnTo>
                  <a:lnTo>
                    <a:pt x="93333" y="93435"/>
                  </a:lnTo>
                  <a:moveTo>
                    <a:pt x="96187" y="93435"/>
                  </a:moveTo>
                  <a:lnTo>
                    <a:pt x="94923" y="89687"/>
                  </a:lnTo>
                  <a:lnTo>
                    <a:pt x="96187" y="85857"/>
                  </a:lnTo>
                  <a:lnTo>
                    <a:pt x="97403" y="89687"/>
                  </a:lnTo>
                  <a:lnTo>
                    <a:pt x="96187" y="93435"/>
                  </a:lnTo>
                  <a:moveTo>
                    <a:pt x="99087" y="93435"/>
                  </a:moveTo>
                  <a:lnTo>
                    <a:pt x="97871" y="89687"/>
                  </a:lnTo>
                  <a:lnTo>
                    <a:pt x="99087" y="85857"/>
                  </a:lnTo>
                  <a:lnTo>
                    <a:pt x="100350" y="89687"/>
                  </a:lnTo>
                  <a:lnTo>
                    <a:pt x="99087" y="93435"/>
                  </a:lnTo>
                  <a:moveTo>
                    <a:pt x="101941" y="93435"/>
                  </a:moveTo>
                  <a:lnTo>
                    <a:pt x="100771" y="89687"/>
                  </a:lnTo>
                  <a:lnTo>
                    <a:pt x="101941" y="85857"/>
                  </a:lnTo>
                  <a:lnTo>
                    <a:pt x="103204" y="89687"/>
                  </a:lnTo>
                  <a:lnTo>
                    <a:pt x="101941" y="93435"/>
                  </a:lnTo>
                  <a:moveTo>
                    <a:pt x="104842" y="93435"/>
                  </a:moveTo>
                  <a:lnTo>
                    <a:pt x="103625" y="89687"/>
                  </a:lnTo>
                  <a:lnTo>
                    <a:pt x="104842" y="85857"/>
                  </a:lnTo>
                  <a:lnTo>
                    <a:pt x="106105" y="89687"/>
                  </a:lnTo>
                  <a:lnTo>
                    <a:pt x="104842" y="93435"/>
                  </a:lnTo>
                  <a:moveTo>
                    <a:pt x="107695" y="93435"/>
                  </a:moveTo>
                  <a:lnTo>
                    <a:pt x="106526" y="89687"/>
                  </a:lnTo>
                  <a:lnTo>
                    <a:pt x="107695" y="85857"/>
                  </a:lnTo>
                  <a:lnTo>
                    <a:pt x="108959" y="89687"/>
                  </a:lnTo>
                  <a:lnTo>
                    <a:pt x="107695" y="93435"/>
                  </a:lnTo>
                  <a:moveTo>
                    <a:pt x="110596" y="93435"/>
                  </a:moveTo>
                  <a:lnTo>
                    <a:pt x="109380" y="89687"/>
                  </a:lnTo>
                  <a:lnTo>
                    <a:pt x="110596" y="85857"/>
                  </a:lnTo>
                  <a:lnTo>
                    <a:pt x="111859" y="89687"/>
                  </a:lnTo>
                  <a:lnTo>
                    <a:pt x="110596" y="93435"/>
                  </a:lnTo>
                  <a:moveTo>
                    <a:pt x="113450" y="93435"/>
                  </a:moveTo>
                  <a:lnTo>
                    <a:pt x="112280" y="89687"/>
                  </a:lnTo>
                  <a:lnTo>
                    <a:pt x="113450" y="85857"/>
                  </a:lnTo>
                  <a:lnTo>
                    <a:pt x="114713" y="89687"/>
                  </a:lnTo>
                  <a:lnTo>
                    <a:pt x="113450" y="93435"/>
                  </a:lnTo>
                  <a:moveTo>
                    <a:pt x="116397" y="93435"/>
                  </a:moveTo>
                  <a:lnTo>
                    <a:pt x="115134" y="89687"/>
                  </a:lnTo>
                  <a:lnTo>
                    <a:pt x="116397" y="85857"/>
                  </a:lnTo>
                  <a:lnTo>
                    <a:pt x="117614" y="89687"/>
                  </a:lnTo>
                  <a:lnTo>
                    <a:pt x="116397" y="93435"/>
                  </a:lnTo>
                  <a:moveTo>
                    <a:pt x="2526" y="88938"/>
                  </a:moveTo>
                  <a:lnTo>
                    <a:pt x="1263" y="85190"/>
                  </a:lnTo>
                  <a:lnTo>
                    <a:pt x="2526" y="81443"/>
                  </a:lnTo>
                  <a:lnTo>
                    <a:pt x="3742" y="85190"/>
                  </a:lnTo>
                  <a:lnTo>
                    <a:pt x="2526" y="88938"/>
                  </a:lnTo>
                  <a:moveTo>
                    <a:pt x="5426" y="88938"/>
                  </a:moveTo>
                  <a:lnTo>
                    <a:pt x="4163" y="85190"/>
                  </a:lnTo>
                  <a:lnTo>
                    <a:pt x="5426" y="81443"/>
                  </a:lnTo>
                  <a:lnTo>
                    <a:pt x="6596" y="85190"/>
                  </a:lnTo>
                  <a:lnTo>
                    <a:pt x="5426" y="88938"/>
                  </a:lnTo>
                  <a:moveTo>
                    <a:pt x="8280" y="88938"/>
                  </a:moveTo>
                  <a:lnTo>
                    <a:pt x="7017" y="85190"/>
                  </a:lnTo>
                  <a:lnTo>
                    <a:pt x="8280" y="81443"/>
                  </a:lnTo>
                  <a:lnTo>
                    <a:pt x="9450" y="85190"/>
                  </a:lnTo>
                  <a:lnTo>
                    <a:pt x="8280" y="88938"/>
                  </a:lnTo>
                  <a:moveTo>
                    <a:pt x="11134" y="88938"/>
                  </a:moveTo>
                  <a:lnTo>
                    <a:pt x="9964" y="85190"/>
                  </a:lnTo>
                  <a:lnTo>
                    <a:pt x="11134" y="81443"/>
                  </a:lnTo>
                  <a:lnTo>
                    <a:pt x="12397" y="85190"/>
                  </a:lnTo>
                  <a:lnTo>
                    <a:pt x="11134" y="88938"/>
                  </a:lnTo>
                  <a:moveTo>
                    <a:pt x="14035" y="88938"/>
                  </a:moveTo>
                  <a:lnTo>
                    <a:pt x="12818" y="85190"/>
                  </a:lnTo>
                  <a:lnTo>
                    <a:pt x="14035" y="81443"/>
                  </a:lnTo>
                  <a:lnTo>
                    <a:pt x="15298" y="85190"/>
                  </a:lnTo>
                  <a:lnTo>
                    <a:pt x="14035" y="88938"/>
                  </a:lnTo>
                  <a:moveTo>
                    <a:pt x="16888" y="88938"/>
                  </a:moveTo>
                  <a:lnTo>
                    <a:pt x="15719" y="85190"/>
                  </a:lnTo>
                  <a:lnTo>
                    <a:pt x="16888" y="81443"/>
                  </a:lnTo>
                  <a:lnTo>
                    <a:pt x="18152" y="85190"/>
                  </a:lnTo>
                  <a:lnTo>
                    <a:pt x="16888" y="88938"/>
                  </a:lnTo>
                  <a:moveTo>
                    <a:pt x="19789" y="88938"/>
                  </a:moveTo>
                  <a:lnTo>
                    <a:pt x="18573" y="85190"/>
                  </a:lnTo>
                  <a:lnTo>
                    <a:pt x="19789" y="81443"/>
                  </a:lnTo>
                  <a:lnTo>
                    <a:pt x="21052" y="85190"/>
                  </a:lnTo>
                  <a:lnTo>
                    <a:pt x="19789" y="88938"/>
                  </a:lnTo>
                  <a:moveTo>
                    <a:pt x="22643" y="88938"/>
                  </a:moveTo>
                  <a:lnTo>
                    <a:pt x="21473" y="85190"/>
                  </a:lnTo>
                  <a:lnTo>
                    <a:pt x="22643" y="81443"/>
                  </a:lnTo>
                  <a:lnTo>
                    <a:pt x="23906" y="85190"/>
                  </a:lnTo>
                  <a:lnTo>
                    <a:pt x="22643" y="88938"/>
                  </a:lnTo>
                  <a:moveTo>
                    <a:pt x="25543" y="88938"/>
                  </a:moveTo>
                  <a:lnTo>
                    <a:pt x="24327" y="85190"/>
                  </a:lnTo>
                  <a:lnTo>
                    <a:pt x="25543" y="81443"/>
                  </a:lnTo>
                  <a:lnTo>
                    <a:pt x="26807" y="85190"/>
                  </a:lnTo>
                  <a:lnTo>
                    <a:pt x="25543" y="88938"/>
                  </a:lnTo>
                  <a:moveTo>
                    <a:pt x="28491" y="88938"/>
                  </a:moveTo>
                  <a:lnTo>
                    <a:pt x="27228" y="85190"/>
                  </a:lnTo>
                  <a:lnTo>
                    <a:pt x="28491" y="81443"/>
                  </a:lnTo>
                  <a:lnTo>
                    <a:pt x="29660" y="85190"/>
                  </a:lnTo>
                  <a:lnTo>
                    <a:pt x="28491" y="88938"/>
                  </a:lnTo>
                  <a:moveTo>
                    <a:pt x="31345" y="88938"/>
                  </a:moveTo>
                  <a:lnTo>
                    <a:pt x="30081" y="85190"/>
                  </a:lnTo>
                  <a:lnTo>
                    <a:pt x="31345" y="81443"/>
                  </a:lnTo>
                  <a:lnTo>
                    <a:pt x="32561" y="85190"/>
                  </a:lnTo>
                  <a:lnTo>
                    <a:pt x="31345" y="88938"/>
                  </a:lnTo>
                  <a:moveTo>
                    <a:pt x="34245" y="88938"/>
                  </a:moveTo>
                  <a:lnTo>
                    <a:pt x="32982" y="85190"/>
                  </a:lnTo>
                  <a:lnTo>
                    <a:pt x="34245" y="81443"/>
                  </a:lnTo>
                  <a:lnTo>
                    <a:pt x="35415" y="85190"/>
                  </a:lnTo>
                  <a:lnTo>
                    <a:pt x="34245" y="88938"/>
                  </a:lnTo>
                  <a:moveTo>
                    <a:pt x="37099" y="88938"/>
                  </a:moveTo>
                  <a:lnTo>
                    <a:pt x="35836" y="85190"/>
                  </a:lnTo>
                  <a:lnTo>
                    <a:pt x="37099" y="81443"/>
                  </a:lnTo>
                  <a:lnTo>
                    <a:pt x="38315" y="85190"/>
                  </a:lnTo>
                  <a:lnTo>
                    <a:pt x="37099" y="88938"/>
                  </a:lnTo>
                  <a:moveTo>
                    <a:pt x="40000" y="88938"/>
                  </a:moveTo>
                  <a:lnTo>
                    <a:pt x="38736" y="85190"/>
                  </a:lnTo>
                  <a:lnTo>
                    <a:pt x="40000" y="81443"/>
                  </a:lnTo>
                  <a:lnTo>
                    <a:pt x="41169" y="85190"/>
                  </a:lnTo>
                  <a:lnTo>
                    <a:pt x="40000" y="88938"/>
                  </a:lnTo>
                  <a:moveTo>
                    <a:pt x="42853" y="88938"/>
                  </a:moveTo>
                  <a:lnTo>
                    <a:pt x="41590" y="85190"/>
                  </a:lnTo>
                  <a:lnTo>
                    <a:pt x="42853" y="81443"/>
                  </a:lnTo>
                  <a:lnTo>
                    <a:pt x="44070" y="85190"/>
                  </a:lnTo>
                  <a:lnTo>
                    <a:pt x="42853" y="88938"/>
                  </a:lnTo>
                  <a:moveTo>
                    <a:pt x="45754" y="88938"/>
                  </a:moveTo>
                  <a:lnTo>
                    <a:pt x="44538" y="85190"/>
                  </a:lnTo>
                  <a:lnTo>
                    <a:pt x="45754" y="81443"/>
                  </a:lnTo>
                  <a:lnTo>
                    <a:pt x="47017" y="85190"/>
                  </a:lnTo>
                  <a:lnTo>
                    <a:pt x="45754" y="88938"/>
                  </a:lnTo>
                  <a:moveTo>
                    <a:pt x="48608" y="88938"/>
                  </a:moveTo>
                  <a:lnTo>
                    <a:pt x="47438" y="85190"/>
                  </a:lnTo>
                  <a:lnTo>
                    <a:pt x="48608" y="81443"/>
                  </a:lnTo>
                  <a:lnTo>
                    <a:pt x="49871" y="85190"/>
                  </a:lnTo>
                  <a:lnTo>
                    <a:pt x="48608" y="88938"/>
                  </a:lnTo>
                  <a:moveTo>
                    <a:pt x="51508" y="88938"/>
                  </a:moveTo>
                  <a:lnTo>
                    <a:pt x="50292" y="85190"/>
                  </a:lnTo>
                  <a:lnTo>
                    <a:pt x="51508" y="81443"/>
                  </a:lnTo>
                  <a:lnTo>
                    <a:pt x="52771" y="85190"/>
                  </a:lnTo>
                  <a:lnTo>
                    <a:pt x="51508" y="88938"/>
                  </a:lnTo>
                  <a:moveTo>
                    <a:pt x="54362" y="88938"/>
                  </a:moveTo>
                  <a:lnTo>
                    <a:pt x="53192" y="85190"/>
                  </a:lnTo>
                  <a:lnTo>
                    <a:pt x="54362" y="81443"/>
                  </a:lnTo>
                  <a:lnTo>
                    <a:pt x="55625" y="85190"/>
                  </a:lnTo>
                  <a:lnTo>
                    <a:pt x="54362" y="88938"/>
                  </a:lnTo>
                  <a:moveTo>
                    <a:pt x="57263" y="88938"/>
                  </a:moveTo>
                  <a:lnTo>
                    <a:pt x="56046" y="85190"/>
                  </a:lnTo>
                  <a:lnTo>
                    <a:pt x="57263" y="81443"/>
                  </a:lnTo>
                  <a:lnTo>
                    <a:pt x="58526" y="85190"/>
                  </a:lnTo>
                  <a:lnTo>
                    <a:pt x="57263" y="88938"/>
                  </a:lnTo>
                  <a:moveTo>
                    <a:pt x="60116" y="88938"/>
                  </a:moveTo>
                  <a:lnTo>
                    <a:pt x="58947" y="85190"/>
                  </a:lnTo>
                  <a:lnTo>
                    <a:pt x="60116" y="81443"/>
                  </a:lnTo>
                  <a:lnTo>
                    <a:pt x="61380" y="85190"/>
                  </a:lnTo>
                  <a:lnTo>
                    <a:pt x="60116" y="88938"/>
                  </a:lnTo>
                  <a:moveTo>
                    <a:pt x="63064" y="88938"/>
                  </a:moveTo>
                  <a:lnTo>
                    <a:pt x="61801" y="85190"/>
                  </a:lnTo>
                  <a:lnTo>
                    <a:pt x="63064" y="81443"/>
                  </a:lnTo>
                  <a:lnTo>
                    <a:pt x="64280" y="85190"/>
                  </a:lnTo>
                  <a:lnTo>
                    <a:pt x="63064" y="88938"/>
                  </a:lnTo>
                  <a:moveTo>
                    <a:pt x="65964" y="88938"/>
                  </a:moveTo>
                  <a:lnTo>
                    <a:pt x="64701" y="85190"/>
                  </a:lnTo>
                  <a:lnTo>
                    <a:pt x="65964" y="81443"/>
                  </a:lnTo>
                  <a:lnTo>
                    <a:pt x="67134" y="85190"/>
                  </a:lnTo>
                  <a:lnTo>
                    <a:pt x="65964" y="88938"/>
                  </a:lnTo>
                  <a:moveTo>
                    <a:pt x="68818" y="88938"/>
                  </a:moveTo>
                  <a:lnTo>
                    <a:pt x="67555" y="85190"/>
                  </a:lnTo>
                  <a:lnTo>
                    <a:pt x="68818" y="81443"/>
                  </a:lnTo>
                  <a:lnTo>
                    <a:pt x="70035" y="85190"/>
                  </a:lnTo>
                  <a:lnTo>
                    <a:pt x="68818" y="88938"/>
                  </a:lnTo>
                  <a:moveTo>
                    <a:pt x="71719" y="88938"/>
                  </a:moveTo>
                  <a:lnTo>
                    <a:pt x="70456" y="85190"/>
                  </a:lnTo>
                  <a:lnTo>
                    <a:pt x="71719" y="81443"/>
                  </a:lnTo>
                  <a:lnTo>
                    <a:pt x="72888" y="85190"/>
                  </a:lnTo>
                  <a:lnTo>
                    <a:pt x="71719" y="88938"/>
                  </a:lnTo>
                  <a:moveTo>
                    <a:pt x="74573" y="88938"/>
                  </a:moveTo>
                  <a:lnTo>
                    <a:pt x="73309" y="85190"/>
                  </a:lnTo>
                  <a:lnTo>
                    <a:pt x="74573" y="81443"/>
                  </a:lnTo>
                  <a:lnTo>
                    <a:pt x="75789" y="85190"/>
                  </a:lnTo>
                  <a:lnTo>
                    <a:pt x="74573" y="88938"/>
                  </a:lnTo>
                  <a:moveTo>
                    <a:pt x="77473" y="88938"/>
                  </a:moveTo>
                  <a:lnTo>
                    <a:pt x="76210" y="85190"/>
                  </a:lnTo>
                  <a:lnTo>
                    <a:pt x="77473" y="81443"/>
                  </a:lnTo>
                  <a:lnTo>
                    <a:pt x="78643" y="85190"/>
                  </a:lnTo>
                  <a:lnTo>
                    <a:pt x="77473" y="88938"/>
                  </a:lnTo>
                  <a:moveTo>
                    <a:pt x="80327" y="88938"/>
                  </a:moveTo>
                  <a:lnTo>
                    <a:pt x="79157" y="85190"/>
                  </a:lnTo>
                  <a:lnTo>
                    <a:pt x="80327" y="81443"/>
                  </a:lnTo>
                  <a:lnTo>
                    <a:pt x="81590" y="85190"/>
                  </a:lnTo>
                  <a:lnTo>
                    <a:pt x="80327" y="88938"/>
                  </a:lnTo>
                  <a:moveTo>
                    <a:pt x="83228" y="88938"/>
                  </a:moveTo>
                  <a:lnTo>
                    <a:pt x="82011" y="85190"/>
                  </a:lnTo>
                  <a:lnTo>
                    <a:pt x="83228" y="81443"/>
                  </a:lnTo>
                  <a:lnTo>
                    <a:pt x="84491" y="85190"/>
                  </a:lnTo>
                  <a:lnTo>
                    <a:pt x="83228" y="88938"/>
                  </a:lnTo>
                  <a:moveTo>
                    <a:pt x="86081" y="88938"/>
                  </a:moveTo>
                  <a:lnTo>
                    <a:pt x="84912" y="85190"/>
                  </a:lnTo>
                  <a:lnTo>
                    <a:pt x="86081" y="81443"/>
                  </a:lnTo>
                  <a:lnTo>
                    <a:pt x="87345" y="85190"/>
                  </a:lnTo>
                  <a:lnTo>
                    <a:pt x="86081" y="88938"/>
                  </a:lnTo>
                  <a:moveTo>
                    <a:pt x="88982" y="88938"/>
                  </a:moveTo>
                  <a:lnTo>
                    <a:pt x="87766" y="85190"/>
                  </a:lnTo>
                  <a:lnTo>
                    <a:pt x="88982" y="81443"/>
                  </a:lnTo>
                  <a:lnTo>
                    <a:pt x="90245" y="85190"/>
                  </a:lnTo>
                  <a:lnTo>
                    <a:pt x="88982" y="88938"/>
                  </a:lnTo>
                  <a:moveTo>
                    <a:pt x="91836" y="88938"/>
                  </a:moveTo>
                  <a:lnTo>
                    <a:pt x="90666" y="85190"/>
                  </a:lnTo>
                  <a:lnTo>
                    <a:pt x="91836" y="81443"/>
                  </a:lnTo>
                  <a:lnTo>
                    <a:pt x="93099" y="85190"/>
                  </a:lnTo>
                  <a:lnTo>
                    <a:pt x="91836" y="88938"/>
                  </a:lnTo>
                  <a:moveTo>
                    <a:pt x="94736" y="88938"/>
                  </a:moveTo>
                  <a:lnTo>
                    <a:pt x="93520" y="85190"/>
                  </a:lnTo>
                  <a:lnTo>
                    <a:pt x="94736" y="81443"/>
                  </a:lnTo>
                  <a:lnTo>
                    <a:pt x="96000" y="85190"/>
                  </a:lnTo>
                  <a:lnTo>
                    <a:pt x="94736" y="88938"/>
                  </a:lnTo>
                  <a:moveTo>
                    <a:pt x="97684" y="88938"/>
                  </a:moveTo>
                  <a:lnTo>
                    <a:pt x="96421" y="85190"/>
                  </a:lnTo>
                  <a:lnTo>
                    <a:pt x="97684" y="81443"/>
                  </a:lnTo>
                  <a:lnTo>
                    <a:pt x="98853" y="85190"/>
                  </a:lnTo>
                  <a:lnTo>
                    <a:pt x="97684" y="88938"/>
                  </a:lnTo>
                  <a:moveTo>
                    <a:pt x="100538" y="88938"/>
                  </a:moveTo>
                  <a:lnTo>
                    <a:pt x="99274" y="85190"/>
                  </a:lnTo>
                  <a:lnTo>
                    <a:pt x="100538" y="81443"/>
                  </a:lnTo>
                  <a:lnTo>
                    <a:pt x="101754" y="85190"/>
                  </a:lnTo>
                  <a:lnTo>
                    <a:pt x="100538" y="88938"/>
                  </a:lnTo>
                  <a:moveTo>
                    <a:pt x="103438" y="88938"/>
                  </a:moveTo>
                  <a:lnTo>
                    <a:pt x="102175" y="85190"/>
                  </a:lnTo>
                  <a:lnTo>
                    <a:pt x="103438" y="81443"/>
                  </a:lnTo>
                  <a:lnTo>
                    <a:pt x="104608" y="85190"/>
                  </a:lnTo>
                  <a:lnTo>
                    <a:pt x="103438" y="88938"/>
                  </a:lnTo>
                  <a:moveTo>
                    <a:pt x="106292" y="88938"/>
                  </a:moveTo>
                  <a:lnTo>
                    <a:pt x="105029" y="85190"/>
                  </a:lnTo>
                  <a:lnTo>
                    <a:pt x="106292" y="81443"/>
                  </a:lnTo>
                  <a:lnTo>
                    <a:pt x="107508" y="85190"/>
                  </a:lnTo>
                  <a:lnTo>
                    <a:pt x="106292" y="88938"/>
                  </a:lnTo>
                  <a:moveTo>
                    <a:pt x="109192" y="88938"/>
                  </a:moveTo>
                  <a:lnTo>
                    <a:pt x="107929" y="85190"/>
                  </a:lnTo>
                  <a:lnTo>
                    <a:pt x="109192" y="81443"/>
                  </a:lnTo>
                  <a:lnTo>
                    <a:pt x="110362" y="85190"/>
                  </a:lnTo>
                  <a:lnTo>
                    <a:pt x="109192" y="88938"/>
                  </a:lnTo>
                  <a:moveTo>
                    <a:pt x="112046" y="88938"/>
                  </a:moveTo>
                  <a:lnTo>
                    <a:pt x="110783" y="85190"/>
                  </a:lnTo>
                  <a:lnTo>
                    <a:pt x="112046" y="81443"/>
                  </a:lnTo>
                  <a:lnTo>
                    <a:pt x="113263" y="85190"/>
                  </a:lnTo>
                  <a:lnTo>
                    <a:pt x="112046" y="88938"/>
                  </a:lnTo>
                  <a:moveTo>
                    <a:pt x="114947" y="88938"/>
                  </a:moveTo>
                  <a:lnTo>
                    <a:pt x="113730" y="85190"/>
                  </a:lnTo>
                  <a:lnTo>
                    <a:pt x="114947" y="81443"/>
                  </a:lnTo>
                  <a:lnTo>
                    <a:pt x="116210" y="85190"/>
                  </a:lnTo>
                  <a:lnTo>
                    <a:pt x="114947" y="88938"/>
                  </a:lnTo>
                  <a:moveTo>
                    <a:pt x="117801" y="88938"/>
                  </a:moveTo>
                  <a:lnTo>
                    <a:pt x="116631" y="85190"/>
                  </a:lnTo>
                  <a:lnTo>
                    <a:pt x="117801" y="81443"/>
                  </a:lnTo>
                  <a:lnTo>
                    <a:pt x="119064" y="85190"/>
                  </a:lnTo>
                  <a:lnTo>
                    <a:pt x="117801" y="88938"/>
                  </a:lnTo>
                  <a:moveTo>
                    <a:pt x="3929" y="84607"/>
                  </a:moveTo>
                  <a:lnTo>
                    <a:pt x="2760" y="80860"/>
                  </a:lnTo>
                  <a:lnTo>
                    <a:pt x="3929" y="76946"/>
                  </a:lnTo>
                  <a:lnTo>
                    <a:pt x="5192" y="80860"/>
                  </a:lnTo>
                  <a:lnTo>
                    <a:pt x="3929" y="84607"/>
                  </a:lnTo>
                  <a:moveTo>
                    <a:pt x="6830" y="84607"/>
                  </a:moveTo>
                  <a:lnTo>
                    <a:pt x="5614" y="80860"/>
                  </a:lnTo>
                  <a:lnTo>
                    <a:pt x="6830" y="76946"/>
                  </a:lnTo>
                  <a:lnTo>
                    <a:pt x="8046" y="80860"/>
                  </a:lnTo>
                  <a:lnTo>
                    <a:pt x="6830" y="84607"/>
                  </a:lnTo>
                  <a:moveTo>
                    <a:pt x="9684" y="84607"/>
                  </a:moveTo>
                  <a:lnTo>
                    <a:pt x="8467" y="80860"/>
                  </a:lnTo>
                  <a:lnTo>
                    <a:pt x="9684" y="76946"/>
                  </a:lnTo>
                  <a:lnTo>
                    <a:pt x="10947" y="80860"/>
                  </a:lnTo>
                  <a:lnTo>
                    <a:pt x="9684" y="84607"/>
                  </a:lnTo>
                  <a:moveTo>
                    <a:pt x="12631" y="84607"/>
                  </a:moveTo>
                  <a:lnTo>
                    <a:pt x="11368" y="80860"/>
                  </a:lnTo>
                  <a:lnTo>
                    <a:pt x="12631" y="76946"/>
                  </a:lnTo>
                  <a:lnTo>
                    <a:pt x="13801" y="80860"/>
                  </a:lnTo>
                  <a:lnTo>
                    <a:pt x="12631" y="84607"/>
                  </a:lnTo>
                  <a:moveTo>
                    <a:pt x="15485" y="84607"/>
                  </a:moveTo>
                  <a:lnTo>
                    <a:pt x="14222" y="80860"/>
                  </a:lnTo>
                  <a:lnTo>
                    <a:pt x="15485" y="76946"/>
                  </a:lnTo>
                  <a:lnTo>
                    <a:pt x="16701" y="80860"/>
                  </a:lnTo>
                  <a:lnTo>
                    <a:pt x="15485" y="84607"/>
                  </a:lnTo>
                  <a:moveTo>
                    <a:pt x="18385" y="84607"/>
                  </a:moveTo>
                  <a:lnTo>
                    <a:pt x="17122" y="80860"/>
                  </a:lnTo>
                  <a:lnTo>
                    <a:pt x="18385" y="76946"/>
                  </a:lnTo>
                  <a:lnTo>
                    <a:pt x="19555" y="80860"/>
                  </a:lnTo>
                  <a:lnTo>
                    <a:pt x="18385" y="84607"/>
                  </a:lnTo>
                  <a:moveTo>
                    <a:pt x="21239" y="84607"/>
                  </a:moveTo>
                  <a:lnTo>
                    <a:pt x="19976" y="80860"/>
                  </a:lnTo>
                  <a:lnTo>
                    <a:pt x="21239" y="76946"/>
                  </a:lnTo>
                  <a:lnTo>
                    <a:pt x="22456" y="80860"/>
                  </a:lnTo>
                  <a:lnTo>
                    <a:pt x="21239" y="84607"/>
                  </a:lnTo>
                  <a:moveTo>
                    <a:pt x="24140" y="84607"/>
                  </a:moveTo>
                  <a:lnTo>
                    <a:pt x="22877" y="80860"/>
                  </a:lnTo>
                  <a:lnTo>
                    <a:pt x="24140" y="76946"/>
                  </a:lnTo>
                  <a:lnTo>
                    <a:pt x="25309" y="80860"/>
                  </a:lnTo>
                  <a:lnTo>
                    <a:pt x="24140" y="84607"/>
                  </a:lnTo>
                  <a:moveTo>
                    <a:pt x="26994" y="84607"/>
                  </a:moveTo>
                  <a:lnTo>
                    <a:pt x="25730" y="80860"/>
                  </a:lnTo>
                  <a:lnTo>
                    <a:pt x="26994" y="76946"/>
                  </a:lnTo>
                  <a:lnTo>
                    <a:pt x="28210" y="80860"/>
                  </a:lnTo>
                  <a:lnTo>
                    <a:pt x="26994" y="84607"/>
                  </a:lnTo>
                  <a:moveTo>
                    <a:pt x="29894" y="84607"/>
                  </a:moveTo>
                  <a:lnTo>
                    <a:pt x="28678" y="80860"/>
                  </a:lnTo>
                  <a:lnTo>
                    <a:pt x="29894" y="76946"/>
                  </a:lnTo>
                  <a:lnTo>
                    <a:pt x="31157" y="80860"/>
                  </a:lnTo>
                  <a:lnTo>
                    <a:pt x="29894" y="84607"/>
                  </a:lnTo>
                  <a:moveTo>
                    <a:pt x="32748" y="84607"/>
                  </a:moveTo>
                  <a:lnTo>
                    <a:pt x="31578" y="80860"/>
                  </a:lnTo>
                  <a:lnTo>
                    <a:pt x="32748" y="76946"/>
                  </a:lnTo>
                  <a:lnTo>
                    <a:pt x="34011" y="80860"/>
                  </a:lnTo>
                  <a:lnTo>
                    <a:pt x="32748" y="84607"/>
                  </a:lnTo>
                  <a:moveTo>
                    <a:pt x="35649" y="84607"/>
                  </a:moveTo>
                  <a:lnTo>
                    <a:pt x="34432" y="80860"/>
                  </a:lnTo>
                  <a:lnTo>
                    <a:pt x="35649" y="76946"/>
                  </a:lnTo>
                  <a:lnTo>
                    <a:pt x="36912" y="80860"/>
                  </a:lnTo>
                  <a:lnTo>
                    <a:pt x="35649" y="84607"/>
                  </a:lnTo>
                  <a:moveTo>
                    <a:pt x="38502" y="84607"/>
                  </a:moveTo>
                  <a:lnTo>
                    <a:pt x="37333" y="80860"/>
                  </a:lnTo>
                  <a:lnTo>
                    <a:pt x="38502" y="76946"/>
                  </a:lnTo>
                  <a:lnTo>
                    <a:pt x="39766" y="80860"/>
                  </a:lnTo>
                  <a:lnTo>
                    <a:pt x="38502" y="84607"/>
                  </a:lnTo>
                  <a:moveTo>
                    <a:pt x="41403" y="84607"/>
                  </a:moveTo>
                  <a:lnTo>
                    <a:pt x="40187" y="80860"/>
                  </a:lnTo>
                  <a:lnTo>
                    <a:pt x="41403" y="76946"/>
                  </a:lnTo>
                  <a:lnTo>
                    <a:pt x="42666" y="80860"/>
                  </a:lnTo>
                  <a:lnTo>
                    <a:pt x="41403" y="84607"/>
                  </a:lnTo>
                  <a:moveTo>
                    <a:pt x="44257" y="84607"/>
                  </a:moveTo>
                  <a:lnTo>
                    <a:pt x="43087" y="80860"/>
                  </a:lnTo>
                  <a:lnTo>
                    <a:pt x="44257" y="76946"/>
                  </a:lnTo>
                  <a:lnTo>
                    <a:pt x="45520" y="80860"/>
                  </a:lnTo>
                  <a:lnTo>
                    <a:pt x="44257" y="84607"/>
                  </a:lnTo>
                  <a:moveTo>
                    <a:pt x="47204" y="84607"/>
                  </a:moveTo>
                  <a:lnTo>
                    <a:pt x="45941" y="80860"/>
                  </a:lnTo>
                  <a:lnTo>
                    <a:pt x="47204" y="76946"/>
                  </a:lnTo>
                  <a:lnTo>
                    <a:pt x="48421" y="80860"/>
                  </a:lnTo>
                  <a:lnTo>
                    <a:pt x="47204" y="84607"/>
                  </a:lnTo>
                  <a:moveTo>
                    <a:pt x="50105" y="84607"/>
                  </a:moveTo>
                  <a:lnTo>
                    <a:pt x="48842" y="80860"/>
                  </a:lnTo>
                  <a:lnTo>
                    <a:pt x="50105" y="76946"/>
                  </a:lnTo>
                  <a:lnTo>
                    <a:pt x="51274" y="80860"/>
                  </a:lnTo>
                  <a:lnTo>
                    <a:pt x="50105" y="84607"/>
                  </a:lnTo>
                  <a:moveTo>
                    <a:pt x="52959" y="84607"/>
                  </a:moveTo>
                  <a:lnTo>
                    <a:pt x="51695" y="80860"/>
                  </a:lnTo>
                  <a:lnTo>
                    <a:pt x="52959" y="76946"/>
                  </a:lnTo>
                  <a:lnTo>
                    <a:pt x="54175" y="80860"/>
                  </a:lnTo>
                  <a:lnTo>
                    <a:pt x="52959" y="84607"/>
                  </a:lnTo>
                  <a:moveTo>
                    <a:pt x="55859" y="84607"/>
                  </a:moveTo>
                  <a:lnTo>
                    <a:pt x="54596" y="80860"/>
                  </a:lnTo>
                  <a:lnTo>
                    <a:pt x="55859" y="76946"/>
                  </a:lnTo>
                  <a:lnTo>
                    <a:pt x="57029" y="80860"/>
                  </a:lnTo>
                  <a:lnTo>
                    <a:pt x="55859" y="84607"/>
                  </a:lnTo>
                  <a:moveTo>
                    <a:pt x="58713" y="84607"/>
                  </a:moveTo>
                  <a:lnTo>
                    <a:pt x="57450" y="80860"/>
                  </a:lnTo>
                  <a:lnTo>
                    <a:pt x="58713" y="76946"/>
                  </a:lnTo>
                  <a:lnTo>
                    <a:pt x="59929" y="80860"/>
                  </a:lnTo>
                  <a:lnTo>
                    <a:pt x="58713" y="84607"/>
                  </a:lnTo>
                  <a:moveTo>
                    <a:pt x="61614" y="84607"/>
                  </a:moveTo>
                  <a:lnTo>
                    <a:pt x="60350" y="80860"/>
                  </a:lnTo>
                  <a:lnTo>
                    <a:pt x="61614" y="76946"/>
                  </a:lnTo>
                  <a:lnTo>
                    <a:pt x="62783" y="80860"/>
                  </a:lnTo>
                  <a:lnTo>
                    <a:pt x="61614" y="84607"/>
                  </a:lnTo>
                  <a:moveTo>
                    <a:pt x="64467" y="84607"/>
                  </a:moveTo>
                  <a:lnTo>
                    <a:pt x="63298" y="80860"/>
                  </a:lnTo>
                  <a:lnTo>
                    <a:pt x="64467" y="76946"/>
                  </a:lnTo>
                  <a:lnTo>
                    <a:pt x="65730" y="80860"/>
                  </a:lnTo>
                  <a:lnTo>
                    <a:pt x="64467" y="84607"/>
                  </a:lnTo>
                  <a:moveTo>
                    <a:pt x="67368" y="84607"/>
                  </a:moveTo>
                  <a:lnTo>
                    <a:pt x="66152" y="80860"/>
                  </a:lnTo>
                  <a:lnTo>
                    <a:pt x="67368" y="76946"/>
                  </a:lnTo>
                  <a:lnTo>
                    <a:pt x="68631" y="80860"/>
                  </a:lnTo>
                  <a:lnTo>
                    <a:pt x="67368" y="84607"/>
                  </a:lnTo>
                  <a:moveTo>
                    <a:pt x="70222" y="84607"/>
                  </a:moveTo>
                  <a:lnTo>
                    <a:pt x="69052" y="80860"/>
                  </a:lnTo>
                  <a:lnTo>
                    <a:pt x="70222" y="76946"/>
                  </a:lnTo>
                  <a:lnTo>
                    <a:pt x="71485" y="80860"/>
                  </a:lnTo>
                  <a:lnTo>
                    <a:pt x="70222" y="84607"/>
                  </a:lnTo>
                  <a:moveTo>
                    <a:pt x="73122" y="84607"/>
                  </a:moveTo>
                  <a:lnTo>
                    <a:pt x="71906" y="80860"/>
                  </a:lnTo>
                  <a:lnTo>
                    <a:pt x="73122" y="76946"/>
                  </a:lnTo>
                  <a:lnTo>
                    <a:pt x="74385" y="80860"/>
                  </a:lnTo>
                  <a:lnTo>
                    <a:pt x="73122" y="84607"/>
                  </a:lnTo>
                  <a:moveTo>
                    <a:pt x="75976" y="84607"/>
                  </a:moveTo>
                  <a:lnTo>
                    <a:pt x="74807" y="80860"/>
                  </a:lnTo>
                  <a:lnTo>
                    <a:pt x="75976" y="76946"/>
                  </a:lnTo>
                  <a:lnTo>
                    <a:pt x="77239" y="80860"/>
                  </a:lnTo>
                  <a:lnTo>
                    <a:pt x="75976" y="84607"/>
                  </a:lnTo>
                  <a:moveTo>
                    <a:pt x="78877" y="84607"/>
                  </a:moveTo>
                  <a:lnTo>
                    <a:pt x="77660" y="80860"/>
                  </a:lnTo>
                  <a:lnTo>
                    <a:pt x="78877" y="76946"/>
                  </a:lnTo>
                  <a:lnTo>
                    <a:pt x="80140" y="80860"/>
                  </a:lnTo>
                  <a:lnTo>
                    <a:pt x="78877" y="84607"/>
                  </a:lnTo>
                  <a:moveTo>
                    <a:pt x="81824" y="84607"/>
                  </a:moveTo>
                  <a:lnTo>
                    <a:pt x="80561" y="80860"/>
                  </a:lnTo>
                  <a:lnTo>
                    <a:pt x="81824" y="76946"/>
                  </a:lnTo>
                  <a:lnTo>
                    <a:pt x="82994" y="80860"/>
                  </a:lnTo>
                  <a:lnTo>
                    <a:pt x="81824" y="84607"/>
                  </a:lnTo>
                  <a:moveTo>
                    <a:pt x="84678" y="84607"/>
                  </a:moveTo>
                  <a:lnTo>
                    <a:pt x="83415" y="80860"/>
                  </a:lnTo>
                  <a:lnTo>
                    <a:pt x="84678" y="76946"/>
                  </a:lnTo>
                  <a:lnTo>
                    <a:pt x="85894" y="80860"/>
                  </a:lnTo>
                  <a:lnTo>
                    <a:pt x="84678" y="84607"/>
                  </a:lnTo>
                  <a:moveTo>
                    <a:pt x="87578" y="84607"/>
                  </a:moveTo>
                  <a:lnTo>
                    <a:pt x="86315" y="80860"/>
                  </a:lnTo>
                  <a:lnTo>
                    <a:pt x="87578" y="76946"/>
                  </a:lnTo>
                  <a:lnTo>
                    <a:pt x="88748" y="80860"/>
                  </a:lnTo>
                  <a:lnTo>
                    <a:pt x="87578" y="84607"/>
                  </a:lnTo>
                  <a:moveTo>
                    <a:pt x="90432" y="84607"/>
                  </a:moveTo>
                  <a:lnTo>
                    <a:pt x="89169" y="80860"/>
                  </a:lnTo>
                  <a:lnTo>
                    <a:pt x="90432" y="76946"/>
                  </a:lnTo>
                  <a:lnTo>
                    <a:pt x="91649" y="80860"/>
                  </a:lnTo>
                  <a:lnTo>
                    <a:pt x="90432" y="84607"/>
                  </a:lnTo>
                  <a:moveTo>
                    <a:pt x="93333" y="84607"/>
                  </a:moveTo>
                  <a:lnTo>
                    <a:pt x="92070" y="80860"/>
                  </a:lnTo>
                  <a:lnTo>
                    <a:pt x="93333" y="76946"/>
                  </a:lnTo>
                  <a:lnTo>
                    <a:pt x="94502" y="80860"/>
                  </a:lnTo>
                  <a:lnTo>
                    <a:pt x="93333" y="84607"/>
                  </a:lnTo>
                  <a:moveTo>
                    <a:pt x="96187" y="84607"/>
                  </a:moveTo>
                  <a:lnTo>
                    <a:pt x="94923" y="80860"/>
                  </a:lnTo>
                  <a:lnTo>
                    <a:pt x="96187" y="76946"/>
                  </a:lnTo>
                  <a:lnTo>
                    <a:pt x="97403" y="80860"/>
                  </a:lnTo>
                  <a:lnTo>
                    <a:pt x="96187" y="84607"/>
                  </a:lnTo>
                  <a:moveTo>
                    <a:pt x="99087" y="84607"/>
                  </a:moveTo>
                  <a:lnTo>
                    <a:pt x="97871" y="80860"/>
                  </a:lnTo>
                  <a:lnTo>
                    <a:pt x="99087" y="76946"/>
                  </a:lnTo>
                  <a:lnTo>
                    <a:pt x="100350" y="80860"/>
                  </a:lnTo>
                  <a:lnTo>
                    <a:pt x="99087" y="84607"/>
                  </a:lnTo>
                  <a:moveTo>
                    <a:pt x="101941" y="84607"/>
                  </a:moveTo>
                  <a:lnTo>
                    <a:pt x="100771" y="80860"/>
                  </a:lnTo>
                  <a:lnTo>
                    <a:pt x="101941" y="76946"/>
                  </a:lnTo>
                  <a:lnTo>
                    <a:pt x="103204" y="80860"/>
                  </a:lnTo>
                  <a:lnTo>
                    <a:pt x="101941" y="84607"/>
                  </a:lnTo>
                  <a:moveTo>
                    <a:pt x="104842" y="84607"/>
                  </a:moveTo>
                  <a:lnTo>
                    <a:pt x="103625" y="80860"/>
                  </a:lnTo>
                  <a:lnTo>
                    <a:pt x="104842" y="76946"/>
                  </a:lnTo>
                  <a:lnTo>
                    <a:pt x="106105" y="80860"/>
                  </a:lnTo>
                  <a:lnTo>
                    <a:pt x="104842" y="84607"/>
                  </a:lnTo>
                  <a:moveTo>
                    <a:pt x="107695" y="84607"/>
                  </a:moveTo>
                  <a:lnTo>
                    <a:pt x="106526" y="80860"/>
                  </a:lnTo>
                  <a:lnTo>
                    <a:pt x="107695" y="76946"/>
                  </a:lnTo>
                  <a:lnTo>
                    <a:pt x="108959" y="80860"/>
                  </a:lnTo>
                  <a:lnTo>
                    <a:pt x="107695" y="84607"/>
                  </a:lnTo>
                  <a:moveTo>
                    <a:pt x="110596" y="84607"/>
                  </a:moveTo>
                  <a:lnTo>
                    <a:pt x="109380" y="80860"/>
                  </a:lnTo>
                  <a:lnTo>
                    <a:pt x="110596" y="76946"/>
                  </a:lnTo>
                  <a:lnTo>
                    <a:pt x="111859" y="80860"/>
                  </a:lnTo>
                  <a:lnTo>
                    <a:pt x="110596" y="84607"/>
                  </a:lnTo>
                  <a:moveTo>
                    <a:pt x="113450" y="84607"/>
                  </a:moveTo>
                  <a:lnTo>
                    <a:pt x="112280" y="80860"/>
                  </a:lnTo>
                  <a:lnTo>
                    <a:pt x="113450" y="76946"/>
                  </a:lnTo>
                  <a:lnTo>
                    <a:pt x="114713" y="80860"/>
                  </a:lnTo>
                  <a:lnTo>
                    <a:pt x="113450" y="84607"/>
                  </a:lnTo>
                  <a:moveTo>
                    <a:pt x="116397" y="84607"/>
                  </a:moveTo>
                  <a:lnTo>
                    <a:pt x="115134" y="80860"/>
                  </a:lnTo>
                  <a:lnTo>
                    <a:pt x="116397" y="76946"/>
                  </a:lnTo>
                  <a:lnTo>
                    <a:pt x="117614" y="80860"/>
                  </a:lnTo>
                  <a:lnTo>
                    <a:pt x="116397" y="84607"/>
                  </a:lnTo>
                  <a:moveTo>
                    <a:pt x="2526" y="80111"/>
                  </a:moveTo>
                  <a:lnTo>
                    <a:pt x="1263" y="76363"/>
                  </a:lnTo>
                  <a:lnTo>
                    <a:pt x="2526" y="72616"/>
                  </a:lnTo>
                  <a:lnTo>
                    <a:pt x="3742" y="76363"/>
                  </a:lnTo>
                  <a:lnTo>
                    <a:pt x="2526" y="80111"/>
                  </a:lnTo>
                  <a:moveTo>
                    <a:pt x="5426" y="80111"/>
                  </a:moveTo>
                  <a:lnTo>
                    <a:pt x="4163" y="76363"/>
                  </a:lnTo>
                  <a:lnTo>
                    <a:pt x="5426" y="72616"/>
                  </a:lnTo>
                  <a:lnTo>
                    <a:pt x="6596" y="76363"/>
                  </a:lnTo>
                  <a:lnTo>
                    <a:pt x="5426" y="80111"/>
                  </a:lnTo>
                  <a:moveTo>
                    <a:pt x="8280" y="80111"/>
                  </a:moveTo>
                  <a:lnTo>
                    <a:pt x="7017" y="76363"/>
                  </a:lnTo>
                  <a:lnTo>
                    <a:pt x="8280" y="72616"/>
                  </a:lnTo>
                  <a:lnTo>
                    <a:pt x="9450" y="76363"/>
                  </a:lnTo>
                  <a:lnTo>
                    <a:pt x="8280" y="80111"/>
                  </a:lnTo>
                  <a:moveTo>
                    <a:pt x="11134" y="80111"/>
                  </a:moveTo>
                  <a:lnTo>
                    <a:pt x="9964" y="76363"/>
                  </a:lnTo>
                  <a:lnTo>
                    <a:pt x="11134" y="72616"/>
                  </a:lnTo>
                  <a:lnTo>
                    <a:pt x="12397" y="76363"/>
                  </a:lnTo>
                  <a:lnTo>
                    <a:pt x="11134" y="80111"/>
                  </a:lnTo>
                  <a:moveTo>
                    <a:pt x="14035" y="80111"/>
                  </a:moveTo>
                  <a:lnTo>
                    <a:pt x="12818" y="76363"/>
                  </a:lnTo>
                  <a:lnTo>
                    <a:pt x="14035" y="72616"/>
                  </a:lnTo>
                  <a:lnTo>
                    <a:pt x="15298" y="76363"/>
                  </a:lnTo>
                  <a:lnTo>
                    <a:pt x="14035" y="80111"/>
                  </a:lnTo>
                  <a:moveTo>
                    <a:pt x="16888" y="80111"/>
                  </a:moveTo>
                  <a:lnTo>
                    <a:pt x="15719" y="76363"/>
                  </a:lnTo>
                  <a:lnTo>
                    <a:pt x="16888" y="72616"/>
                  </a:lnTo>
                  <a:lnTo>
                    <a:pt x="18152" y="76363"/>
                  </a:lnTo>
                  <a:lnTo>
                    <a:pt x="16888" y="80111"/>
                  </a:lnTo>
                  <a:moveTo>
                    <a:pt x="19789" y="80111"/>
                  </a:moveTo>
                  <a:lnTo>
                    <a:pt x="18573" y="76363"/>
                  </a:lnTo>
                  <a:lnTo>
                    <a:pt x="19789" y="72616"/>
                  </a:lnTo>
                  <a:lnTo>
                    <a:pt x="21052" y="76363"/>
                  </a:lnTo>
                  <a:lnTo>
                    <a:pt x="19789" y="80111"/>
                  </a:lnTo>
                  <a:moveTo>
                    <a:pt x="22643" y="80111"/>
                  </a:moveTo>
                  <a:lnTo>
                    <a:pt x="21473" y="76363"/>
                  </a:lnTo>
                  <a:lnTo>
                    <a:pt x="22643" y="72616"/>
                  </a:lnTo>
                  <a:lnTo>
                    <a:pt x="23906" y="76363"/>
                  </a:lnTo>
                  <a:lnTo>
                    <a:pt x="22643" y="80111"/>
                  </a:lnTo>
                  <a:moveTo>
                    <a:pt x="25543" y="80111"/>
                  </a:moveTo>
                  <a:lnTo>
                    <a:pt x="24327" y="76363"/>
                  </a:lnTo>
                  <a:lnTo>
                    <a:pt x="25543" y="72616"/>
                  </a:lnTo>
                  <a:lnTo>
                    <a:pt x="26807" y="76363"/>
                  </a:lnTo>
                  <a:lnTo>
                    <a:pt x="25543" y="80111"/>
                  </a:lnTo>
                  <a:moveTo>
                    <a:pt x="28491" y="80111"/>
                  </a:moveTo>
                  <a:lnTo>
                    <a:pt x="27228" y="76363"/>
                  </a:lnTo>
                  <a:lnTo>
                    <a:pt x="28491" y="72616"/>
                  </a:lnTo>
                  <a:lnTo>
                    <a:pt x="29660" y="76363"/>
                  </a:lnTo>
                  <a:lnTo>
                    <a:pt x="28491" y="80111"/>
                  </a:lnTo>
                  <a:moveTo>
                    <a:pt x="31345" y="80111"/>
                  </a:moveTo>
                  <a:lnTo>
                    <a:pt x="30081" y="76363"/>
                  </a:lnTo>
                  <a:lnTo>
                    <a:pt x="31345" y="72616"/>
                  </a:lnTo>
                  <a:lnTo>
                    <a:pt x="32561" y="76363"/>
                  </a:lnTo>
                  <a:lnTo>
                    <a:pt x="31345" y="80111"/>
                  </a:lnTo>
                  <a:moveTo>
                    <a:pt x="34245" y="80111"/>
                  </a:moveTo>
                  <a:lnTo>
                    <a:pt x="32982" y="76363"/>
                  </a:lnTo>
                  <a:lnTo>
                    <a:pt x="34245" y="72616"/>
                  </a:lnTo>
                  <a:lnTo>
                    <a:pt x="35415" y="76363"/>
                  </a:lnTo>
                  <a:lnTo>
                    <a:pt x="34245" y="80111"/>
                  </a:lnTo>
                  <a:moveTo>
                    <a:pt x="37099" y="80111"/>
                  </a:moveTo>
                  <a:lnTo>
                    <a:pt x="35836" y="76363"/>
                  </a:lnTo>
                  <a:lnTo>
                    <a:pt x="37099" y="72616"/>
                  </a:lnTo>
                  <a:lnTo>
                    <a:pt x="38315" y="76363"/>
                  </a:lnTo>
                  <a:lnTo>
                    <a:pt x="37099" y="80111"/>
                  </a:lnTo>
                  <a:moveTo>
                    <a:pt x="40000" y="80111"/>
                  </a:moveTo>
                  <a:lnTo>
                    <a:pt x="38736" y="76363"/>
                  </a:lnTo>
                  <a:lnTo>
                    <a:pt x="40000" y="72616"/>
                  </a:lnTo>
                  <a:lnTo>
                    <a:pt x="41169" y="76363"/>
                  </a:lnTo>
                  <a:lnTo>
                    <a:pt x="40000" y="80111"/>
                  </a:lnTo>
                  <a:moveTo>
                    <a:pt x="42853" y="80111"/>
                  </a:moveTo>
                  <a:lnTo>
                    <a:pt x="41590" y="76363"/>
                  </a:lnTo>
                  <a:lnTo>
                    <a:pt x="42853" y="72616"/>
                  </a:lnTo>
                  <a:lnTo>
                    <a:pt x="44070" y="76363"/>
                  </a:lnTo>
                  <a:lnTo>
                    <a:pt x="42853" y="80111"/>
                  </a:lnTo>
                  <a:moveTo>
                    <a:pt x="45754" y="80111"/>
                  </a:moveTo>
                  <a:lnTo>
                    <a:pt x="44538" y="76363"/>
                  </a:lnTo>
                  <a:lnTo>
                    <a:pt x="45754" y="72616"/>
                  </a:lnTo>
                  <a:lnTo>
                    <a:pt x="47017" y="76363"/>
                  </a:lnTo>
                  <a:lnTo>
                    <a:pt x="45754" y="80111"/>
                  </a:lnTo>
                  <a:moveTo>
                    <a:pt x="48608" y="80111"/>
                  </a:moveTo>
                  <a:lnTo>
                    <a:pt x="47438" y="76363"/>
                  </a:lnTo>
                  <a:lnTo>
                    <a:pt x="48608" y="72616"/>
                  </a:lnTo>
                  <a:lnTo>
                    <a:pt x="49871" y="76363"/>
                  </a:lnTo>
                  <a:lnTo>
                    <a:pt x="48608" y="80111"/>
                  </a:lnTo>
                  <a:moveTo>
                    <a:pt x="51508" y="80111"/>
                  </a:moveTo>
                  <a:lnTo>
                    <a:pt x="50292" y="76363"/>
                  </a:lnTo>
                  <a:lnTo>
                    <a:pt x="51508" y="72616"/>
                  </a:lnTo>
                  <a:lnTo>
                    <a:pt x="52771" y="76363"/>
                  </a:lnTo>
                  <a:lnTo>
                    <a:pt x="51508" y="80111"/>
                  </a:lnTo>
                  <a:moveTo>
                    <a:pt x="54362" y="80111"/>
                  </a:moveTo>
                  <a:lnTo>
                    <a:pt x="53192" y="76363"/>
                  </a:lnTo>
                  <a:lnTo>
                    <a:pt x="54362" y="72616"/>
                  </a:lnTo>
                  <a:lnTo>
                    <a:pt x="55625" y="76363"/>
                  </a:lnTo>
                  <a:lnTo>
                    <a:pt x="54362" y="80111"/>
                  </a:lnTo>
                  <a:moveTo>
                    <a:pt x="57263" y="80111"/>
                  </a:moveTo>
                  <a:lnTo>
                    <a:pt x="56046" y="76363"/>
                  </a:lnTo>
                  <a:lnTo>
                    <a:pt x="57263" y="72616"/>
                  </a:lnTo>
                  <a:lnTo>
                    <a:pt x="58526" y="76363"/>
                  </a:lnTo>
                  <a:lnTo>
                    <a:pt x="57263" y="80111"/>
                  </a:lnTo>
                  <a:moveTo>
                    <a:pt x="60116" y="80111"/>
                  </a:moveTo>
                  <a:lnTo>
                    <a:pt x="58947" y="76363"/>
                  </a:lnTo>
                  <a:lnTo>
                    <a:pt x="60116" y="72616"/>
                  </a:lnTo>
                  <a:lnTo>
                    <a:pt x="61380" y="76363"/>
                  </a:lnTo>
                  <a:lnTo>
                    <a:pt x="60116" y="80111"/>
                  </a:lnTo>
                  <a:moveTo>
                    <a:pt x="63064" y="80111"/>
                  </a:moveTo>
                  <a:lnTo>
                    <a:pt x="61801" y="76363"/>
                  </a:lnTo>
                  <a:lnTo>
                    <a:pt x="63064" y="72616"/>
                  </a:lnTo>
                  <a:lnTo>
                    <a:pt x="64280" y="76363"/>
                  </a:lnTo>
                  <a:lnTo>
                    <a:pt x="63064" y="80111"/>
                  </a:lnTo>
                  <a:moveTo>
                    <a:pt x="65964" y="80111"/>
                  </a:moveTo>
                  <a:lnTo>
                    <a:pt x="64701" y="76363"/>
                  </a:lnTo>
                  <a:lnTo>
                    <a:pt x="65964" y="72616"/>
                  </a:lnTo>
                  <a:lnTo>
                    <a:pt x="67134" y="76363"/>
                  </a:lnTo>
                  <a:lnTo>
                    <a:pt x="65964" y="80111"/>
                  </a:lnTo>
                  <a:moveTo>
                    <a:pt x="68818" y="80111"/>
                  </a:moveTo>
                  <a:lnTo>
                    <a:pt x="67555" y="76363"/>
                  </a:lnTo>
                  <a:lnTo>
                    <a:pt x="68818" y="72616"/>
                  </a:lnTo>
                  <a:lnTo>
                    <a:pt x="70035" y="76363"/>
                  </a:lnTo>
                  <a:lnTo>
                    <a:pt x="68818" y="80111"/>
                  </a:lnTo>
                  <a:moveTo>
                    <a:pt x="71719" y="80111"/>
                  </a:moveTo>
                  <a:lnTo>
                    <a:pt x="70456" y="76363"/>
                  </a:lnTo>
                  <a:lnTo>
                    <a:pt x="71719" y="72616"/>
                  </a:lnTo>
                  <a:lnTo>
                    <a:pt x="72888" y="76363"/>
                  </a:lnTo>
                  <a:lnTo>
                    <a:pt x="71719" y="80111"/>
                  </a:lnTo>
                  <a:moveTo>
                    <a:pt x="74573" y="80111"/>
                  </a:moveTo>
                  <a:lnTo>
                    <a:pt x="73309" y="76363"/>
                  </a:lnTo>
                  <a:lnTo>
                    <a:pt x="74573" y="72616"/>
                  </a:lnTo>
                  <a:lnTo>
                    <a:pt x="75789" y="76363"/>
                  </a:lnTo>
                  <a:lnTo>
                    <a:pt x="74573" y="80111"/>
                  </a:lnTo>
                  <a:moveTo>
                    <a:pt x="77473" y="80111"/>
                  </a:moveTo>
                  <a:lnTo>
                    <a:pt x="76210" y="76363"/>
                  </a:lnTo>
                  <a:lnTo>
                    <a:pt x="77473" y="72616"/>
                  </a:lnTo>
                  <a:lnTo>
                    <a:pt x="78643" y="76363"/>
                  </a:lnTo>
                  <a:lnTo>
                    <a:pt x="77473" y="80111"/>
                  </a:lnTo>
                  <a:moveTo>
                    <a:pt x="80327" y="80111"/>
                  </a:moveTo>
                  <a:lnTo>
                    <a:pt x="79157" y="76363"/>
                  </a:lnTo>
                  <a:lnTo>
                    <a:pt x="80327" y="72616"/>
                  </a:lnTo>
                  <a:lnTo>
                    <a:pt x="81590" y="76363"/>
                  </a:lnTo>
                  <a:lnTo>
                    <a:pt x="80327" y="80111"/>
                  </a:lnTo>
                  <a:moveTo>
                    <a:pt x="83228" y="80111"/>
                  </a:moveTo>
                  <a:lnTo>
                    <a:pt x="82011" y="76363"/>
                  </a:lnTo>
                  <a:lnTo>
                    <a:pt x="83228" y="72616"/>
                  </a:lnTo>
                  <a:lnTo>
                    <a:pt x="84491" y="76363"/>
                  </a:lnTo>
                  <a:lnTo>
                    <a:pt x="83228" y="80111"/>
                  </a:lnTo>
                  <a:moveTo>
                    <a:pt x="86081" y="80111"/>
                  </a:moveTo>
                  <a:lnTo>
                    <a:pt x="84912" y="76363"/>
                  </a:lnTo>
                  <a:lnTo>
                    <a:pt x="86081" y="72616"/>
                  </a:lnTo>
                  <a:lnTo>
                    <a:pt x="87345" y="76363"/>
                  </a:lnTo>
                  <a:lnTo>
                    <a:pt x="86081" y="80111"/>
                  </a:lnTo>
                  <a:moveTo>
                    <a:pt x="88982" y="80111"/>
                  </a:moveTo>
                  <a:lnTo>
                    <a:pt x="87766" y="76363"/>
                  </a:lnTo>
                  <a:lnTo>
                    <a:pt x="88982" y="72616"/>
                  </a:lnTo>
                  <a:lnTo>
                    <a:pt x="90245" y="76363"/>
                  </a:lnTo>
                  <a:lnTo>
                    <a:pt x="88982" y="80111"/>
                  </a:lnTo>
                  <a:moveTo>
                    <a:pt x="91836" y="80111"/>
                  </a:moveTo>
                  <a:lnTo>
                    <a:pt x="90666" y="76363"/>
                  </a:lnTo>
                  <a:lnTo>
                    <a:pt x="91836" y="72616"/>
                  </a:lnTo>
                  <a:lnTo>
                    <a:pt x="93099" y="76363"/>
                  </a:lnTo>
                  <a:lnTo>
                    <a:pt x="91836" y="80111"/>
                  </a:lnTo>
                  <a:moveTo>
                    <a:pt x="94736" y="80111"/>
                  </a:moveTo>
                  <a:lnTo>
                    <a:pt x="93520" y="76363"/>
                  </a:lnTo>
                  <a:lnTo>
                    <a:pt x="94736" y="72616"/>
                  </a:lnTo>
                  <a:lnTo>
                    <a:pt x="96000" y="76363"/>
                  </a:lnTo>
                  <a:lnTo>
                    <a:pt x="94736" y="80111"/>
                  </a:lnTo>
                  <a:moveTo>
                    <a:pt x="97684" y="80111"/>
                  </a:moveTo>
                  <a:lnTo>
                    <a:pt x="96421" y="76363"/>
                  </a:lnTo>
                  <a:lnTo>
                    <a:pt x="97684" y="72616"/>
                  </a:lnTo>
                  <a:lnTo>
                    <a:pt x="98853" y="76363"/>
                  </a:lnTo>
                  <a:lnTo>
                    <a:pt x="97684" y="80111"/>
                  </a:lnTo>
                  <a:moveTo>
                    <a:pt x="100538" y="80111"/>
                  </a:moveTo>
                  <a:lnTo>
                    <a:pt x="99274" y="76363"/>
                  </a:lnTo>
                  <a:lnTo>
                    <a:pt x="100538" y="72616"/>
                  </a:lnTo>
                  <a:lnTo>
                    <a:pt x="101754" y="76363"/>
                  </a:lnTo>
                  <a:lnTo>
                    <a:pt x="100538" y="80111"/>
                  </a:lnTo>
                  <a:moveTo>
                    <a:pt x="103438" y="80111"/>
                  </a:moveTo>
                  <a:lnTo>
                    <a:pt x="102175" y="76363"/>
                  </a:lnTo>
                  <a:lnTo>
                    <a:pt x="103438" y="72616"/>
                  </a:lnTo>
                  <a:lnTo>
                    <a:pt x="104608" y="76363"/>
                  </a:lnTo>
                  <a:lnTo>
                    <a:pt x="103438" y="80111"/>
                  </a:lnTo>
                  <a:moveTo>
                    <a:pt x="106292" y="80111"/>
                  </a:moveTo>
                  <a:lnTo>
                    <a:pt x="105029" y="76363"/>
                  </a:lnTo>
                  <a:lnTo>
                    <a:pt x="106292" y="72616"/>
                  </a:lnTo>
                  <a:lnTo>
                    <a:pt x="107508" y="76363"/>
                  </a:lnTo>
                  <a:lnTo>
                    <a:pt x="106292" y="80111"/>
                  </a:lnTo>
                  <a:moveTo>
                    <a:pt x="109192" y="80111"/>
                  </a:moveTo>
                  <a:lnTo>
                    <a:pt x="107929" y="76363"/>
                  </a:lnTo>
                  <a:lnTo>
                    <a:pt x="109192" y="72616"/>
                  </a:lnTo>
                  <a:lnTo>
                    <a:pt x="110362" y="76363"/>
                  </a:lnTo>
                  <a:lnTo>
                    <a:pt x="109192" y="80111"/>
                  </a:lnTo>
                  <a:moveTo>
                    <a:pt x="112046" y="80111"/>
                  </a:moveTo>
                  <a:lnTo>
                    <a:pt x="110783" y="76363"/>
                  </a:lnTo>
                  <a:lnTo>
                    <a:pt x="112046" y="72616"/>
                  </a:lnTo>
                  <a:lnTo>
                    <a:pt x="113263" y="76363"/>
                  </a:lnTo>
                  <a:lnTo>
                    <a:pt x="112046" y="80111"/>
                  </a:lnTo>
                  <a:moveTo>
                    <a:pt x="114947" y="80111"/>
                  </a:moveTo>
                  <a:lnTo>
                    <a:pt x="113730" y="76363"/>
                  </a:lnTo>
                  <a:lnTo>
                    <a:pt x="114947" y="72616"/>
                  </a:lnTo>
                  <a:lnTo>
                    <a:pt x="116210" y="76363"/>
                  </a:lnTo>
                  <a:lnTo>
                    <a:pt x="114947" y="80111"/>
                  </a:lnTo>
                  <a:moveTo>
                    <a:pt x="117801" y="80111"/>
                  </a:moveTo>
                  <a:lnTo>
                    <a:pt x="116631" y="76363"/>
                  </a:lnTo>
                  <a:lnTo>
                    <a:pt x="117801" y="72616"/>
                  </a:lnTo>
                  <a:lnTo>
                    <a:pt x="119064" y="76363"/>
                  </a:lnTo>
                  <a:lnTo>
                    <a:pt x="117801" y="80111"/>
                  </a:lnTo>
                  <a:moveTo>
                    <a:pt x="3929" y="75697"/>
                  </a:moveTo>
                  <a:lnTo>
                    <a:pt x="2760" y="71866"/>
                  </a:lnTo>
                  <a:lnTo>
                    <a:pt x="3929" y="68119"/>
                  </a:lnTo>
                  <a:lnTo>
                    <a:pt x="5192" y="71866"/>
                  </a:lnTo>
                  <a:lnTo>
                    <a:pt x="3929" y="75697"/>
                  </a:lnTo>
                  <a:moveTo>
                    <a:pt x="6830" y="75697"/>
                  </a:moveTo>
                  <a:lnTo>
                    <a:pt x="5614" y="71866"/>
                  </a:lnTo>
                  <a:lnTo>
                    <a:pt x="6830" y="68119"/>
                  </a:lnTo>
                  <a:lnTo>
                    <a:pt x="8046" y="71866"/>
                  </a:lnTo>
                  <a:lnTo>
                    <a:pt x="6830" y="75697"/>
                  </a:lnTo>
                  <a:moveTo>
                    <a:pt x="9684" y="75697"/>
                  </a:moveTo>
                  <a:lnTo>
                    <a:pt x="8467" y="71866"/>
                  </a:lnTo>
                  <a:lnTo>
                    <a:pt x="9684" y="68119"/>
                  </a:lnTo>
                  <a:lnTo>
                    <a:pt x="10947" y="71866"/>
                  </a:lnTo>
                  <a:lnTo>
                    <a:pt x="9684" y="75697"/>
                  </a:lnTo>
                  <a:moveTo>
                    <a:pt x="12631" y="75697"/>
                  </a:moveTo>
                  <a:lnTo>
                    <a:pt x="11368" y="71866"/>
                  </a:lnTo>
                  <a:lnTo>
                    <a:pt x="12631" y="68119"/>
                  </a:lnTo>
                  <a:lnTo>
                    <a:pt x="13801" y="71866"/>
                  </a:lnTo>
                  <a:lnTo>
                    <a:pt x="12631" y="75697"/>
                  </a:lnTo>
                  <a:moveTo>
                    <a:pt x="15485" y="75697"/>
                  </a:moveTo>
                  <a:lnTo>
                    <a:pt x="14222" y="71866"/>
                  </a:lnTo>
                  <a:lnTo>
                    <a:pt x="15485" y="68119"/>
                  </a:lnTo>
                  <a:lnTo>
                    <a:pt x="16701" y="71866"/>
                  </a:lnTo>
                  <a:lnTo>
                    <a:pt x="15485" y="75697"/>
                  </a:lnTo>
                  <a:moveTo>
                    <a:pt x="18385" y="75697"/>
                  </a:moveTo>
                  <a:lnTo>
                    <a:pt x="17122" y="71866"/>
                  </a:lnTo>
                  <a:lnTo>
                    <a:pt x="18385" y="68119"/>
                  </a:lnTo>
                  <a:lnTo>
                    <a:pt x="19555" y="71866"/>
                  </a:lnTo>
                  <a:lnTo>
                    <a:pt x="18385" y="75697"/>
                  </a:lnTo>
                  <a:moveTo>
                    <a:pt x="21239" y="75697"/>
                  </a:moveTo>
                  <a:lnTo>
                    <a:pt x="19976" y="71866"/>
                  </a:lnTo>
                  <a:lnTo>
                    <a:pt x="21239" y="68119"/>
                  </a:lnTo>
                  <a:lnTo>
                    <a:pt x="22456" y="71866"/>
                  </a:lnTo>
                  <a:lnTo>
                    <a:pt x="21239" y="75697"/>
                  </a:lnTo>
                  <a:moveTo>
                    <a:pt x="24140" y="75697"/>
                  </a:moveTo>
                  <a:lnTo>
                    <a:pt x="22877" y="71866"/>
                  </a:lnTo>
                  <a:lnTo>
                    <a:pt x="24140" y="68119"/>
                  </a:lnTo>
                  <a:lnTo>
                    <a:pt x="25309" y="71866"/>
                  </a:lnTo>
                  <a:lnTo>
                    <a:pt x="24140" y="75697"/>
                  </a:lnTo>
                  <a:moveTo>
                    <a:pt x="26994" y="75697"/>
                  </a:moveTo>
                  <a:lnTo>
                    <a:pt x="25730" y="71866"/>
                  </a:lnTo>
                  <a:lnTo>
                    <a:pt x="26994" y="68119"/>
                  </a:lnTo>
                  <a:lnTo>
                    <a:pt x="28210" y="71866"/>
                  </a:lnTo>
                  <a:lnTo>
                    <a:pt x="26994" y="75697"/>
                  </a:lnTo>
                  <a:moveTo>
                    <a:pt x="29894" y="75697"/>
                  </a:moveTo>
                  <a:lnTo>
                    <a:pt x="28678" y="71866"/>
                  </a:lnTo>
                  <a:lnTo>
                    <a:pt x="29894" y="68119"/>
                  </a:lnTo>
                  <a:lnTo>
                    <a:pt x="31157" y="71866"/>
                  </a:lnTo>
                  <a:lnTo>
                    <a:pt x="29894" y="75697"/>
                  </a:lnTo>
                  <a:moveTo>
                    <a:pt x="32748" y="75697"/>
                  </a:moveTo>
                  <a:lnTo>
                    <a:pt x="31578" y="71866"/>
                  </a:lnTo>
                  <a:lnTo>
                    <a:pt x="32748" y="68119"/>
                  </a:lnTo>
                  <a:lnTo>
                    <a:pt x="34011" y="71866"/>
                  </a:lnTo>
                  <a:lnTo>
                    <a:pt x="32748" y="75697"/>
                  </a:lnTo>
                  <a:moveTo>
                    <a:pt x="35649" y="75697"/>
                  </a:moveTo>
                  <a:lnTo>
                    <a:pt x="34432" y="71866"/>
                  </a:lnTo>
                  <a:lnTo>
                    <a:pt x="35649" y="68119"/>
                  </a:lnTo>
                  <a:lnTo>
                    <a:pt x="36912" y="71866"/>
                  </a:lnTo>
                  <a:lnTo>
                    <a:pt x="35649" y="75697"/>
                  </a:lnTo>
                  <a:moveTo>
                    <a:pt x="38502" y="75697"/>
                  </a:moveTo>
                  <a:lnTo>
                    <a:pt x="37333" y="71866"/>
                  </a:lnTo>
                  <a:lnTo>
                    <a:pt x="38502" y="68119"/>
                  </a:lnTo>
                  <a:lnTo>
                    <a:pt x="39766" y="71866"/>
                  </a:lnTo>
                  <a:lnTo>
                    <a:pt x="38502" y="75697"/>
                  </a:lnTo>
                  <a:moveTo>
                    <a:pt x="41403" y="75697"/>
                  </a:moveTo>
                  <a:lnTo>
                    <a:pt x="40187" y="71866"/>
                  </a:lnTo>
                  <a:lnTo>
                    <a:pt x="41403" y="68119"/>
                  </a:lnTo>
                  <a:lnTo>
                    <a:pt x="42666" y="71866"/>
                  </a:lnTo>
                  <a:lnTo>
                    <a:pt x="41403" y="75697"/>
                  </a:lnTo>
                  <a:moveTo>
                    <a:pt x="44257" y="75697"/>
                  </a:moveTo>
                  <a:lnTo>
                    <a:pt x="43087" y="71866"/>
                  </a:lnTo>
                  <a:lnTo>
                    <a:pt x="44257" y="68119"/>
                  </a:lnTo>
                  <a:lnTo>
                    <a:pt x="45520" y="71866"/>
                  </a:lnTo>
                  <a:lnTo>
                    <a:pt x="44257" y="75697"/>
                  </a:lnTo>
                  <a:moveTo>
                    <a:pt x="47204" y="75697"/>
                  </a:moveTo>
                  <a:lnTo>
                    <a:pt x="45941" y="71866"/>
                  </a:lnTo>
                  <a:lnTo>
                    <a:pt x="47204" y="68119"/>
                  </a:lnTo>
                  <a:lnTo>
                    <a:pt x="48421" y="71866"/>
                  </a:lnTo>
                  <a:lnTo>
                    <a:pt x="47204" y="75697"/>
                  </a:lnTo>
                  <a:moveTo>
                    <a:pt x="50105" y="75697"/>
                  </a:moveTo>
                  <a:lnTo>
                    <a:pt x="48842" y="71866"/>
                  </a:lnTo>
                  <a:lnTo>
                    <a:pt x="50105" y="68119"/>
                  </a:lnTo>
                  <a:lnTo>
                    <a:pt x="51274" y="71866"/>
                  </a:lnTo>
                  <a:lnTo>
                    <a:pt x="50105" y="75697"/>
                  </a:lnTo>
                  <a:moveTo>
                    <a:pt x="52959" y="75697"/>
                  </a:moveTo>
                  <a:lnTo>
                    <a:pt x="51695" y="71866"/>
                  </a:lnTo>
                  <a:lnTo>
                    <a:pt x="52959" y="68119"/>
                  </a:lnTo>
                  <a:lnTo>
                    <a:pt x="54175" y="71866"/>
                  </a:lnTo>
                  <a:lnTo>
                    <a:pt x="52959" y="75697"/>
                  </a:lnTo>
                  <a:moveTo>
                    <a:pt x="55859" y="75697"/>
                  </a:moveTo>
                  <a:lnTo>
                    <a:pt x="54596" y="71866"/>
                  </a:lnTo>
                  <a:lnTo>
                    <a:pt x="55859" y="68119"/>
                  </a:lnTo>
                  <a:lnTo>
                    <a:pt x="57029" y="71866"/>
                  </a:lnTo>
                  <a:lnTo>
                    <a:pt x="55859" y="75697"/>
                  </a:lnTo>
                  <a:moveTo>
                    <a:pt x="58713" y="75697"/>
                  </a:moveTo>
                  <a:lnTo>
                    <a:pt x="57450" y="71866"/>
                  </a:lnTo>
                  <a:lnTo>
                    <a:pt x="58713" y="68119"/>
                  </a:lnTo>
                  <a:lnTo>
                    <a:pt x="59929" y="71866"/>
                  </a:lnTo>
                  <a:lnTo>
                    <a:pt x="58713" y="75697"/>
                  </a:lnTo>
                  <a:moveTo>
                    <a:pt x="61614" y="75697"/>
                  </a:moveTo>
                  <a:lnTo>
                    <a:pt x="60350" y="71866"/>
                  </a:lnTo>
                  <a:lnTo>
                    <a:pt x="61614" y="68119"/>
                  </a:lnTo>
                  <a:lnTo>
                    <a:pt x="62783" y="71866"/>
                  </a:lnTo>
                  <a:lnTo>
                    <a:pt x="61614" y="75697"/>
                  </a:lnTo>
                  <a:moveTo>
                    <a:pt x="64467" y="75697"/>
                  </a:moveTo>
                  <a:lnTo>
                    <a:pt x="63298" y="71866"/>
                  </a:lnTo>
                  <a:lnTo>
                    <a:pt x="64467" y="68119"/>
                  </a:lnTo>
                  <a:lnTo>
                    <a:pt x="65730" y="71866"/>
                  </a:lnTo>
                  <a:lnTo>
                    <a:pt x="64467" y="75697"/>
                  </a:lnTo>
                  <a:moveTo>
                    <a:pt x="67368" y="75697"/>
                  </a:moveTo>
                  <a:lnTo>
                    <a:pt x="66152" y="71866"/>
                  </a:lnTo>
                  <a:lnTo>
                    <a:pt x="67368" y="68119"/>
                  </a:lnTo>
                  <a:lnTo>
                    <a:pt x="68631" y="71866"/>
                  </a:lnTo>
                  <a:lnTo>
                    <a:pt x="67368" y="75697"/>
                  </a:lnTo>
                  <a:moveTo>
                    <a:pt x="70222" y="75697"/>
                  </a:moveTo>
                  <a:lnTo>
                    <a:pt x="69052" y="71866"/>
                  </a:lnTo>
                  <a:lnTo>
                    <a:pt x="70222" y="68119"/>
                  </a:lnTo>
                  <a:lnTo>
                    <a:pt x="71485" y="71866"/>
                  </a:lnTo>
                  <a:lnTo>
                    <a:pt x="70222" y="75697"/>
                  </a:lnTo>
                  <a:moveTo>
                    <a:pt x="73122" y="75697"/>
                  </a:moveTo>
                  <a:lnTo>
                    <a:pt x="71906" y="71866"/>
                  </a:lnTo>
                  <a:lnTo>
                    <a:pt x="73122" y="68119"/>
                  </a:lnTo>
                  <a:lnTo>
                    <a:pt x="74385" y="71866"/>
                  </a:lnTo>
                  <a:lnTo>
                    <a:pt x="73122" y="75697"/>
                  </a:lnTo>
                  <a:moveTo>
                    <a:pt x="75976" y="75697"/>
                  </a:moveTo>
                  <a:lnTo>
                    <a:pt x="74807" y="71866"/>
                  </a:lnTo>
                  <a:lnTo>
                    <a:pt x="75976" y="68119"/>
                  </a:lnTo>
                  <a:lnTo>
                    <a:pt x="77239" y="71866"/>
                  </a:lnTo>
                  <a:lnTo>
                    <a:pt x="75976" y="75697"/>
                  </a:lnTo>
                  <a:moveTo>
                    <a:pt x="78877" y="75697"/>
                  </a:moveTo>
                  <a:lnTo>
                    <a:pt x="77660" y="71866"/>
                  </a:lnTo>
                  <a:lnTo>
                    <a:pt x="78877" y="68119"/>
                  </a:lnTo>
                  <a:lnTo>
                    <a:pt x="80140" y="71866"/>
                  </a:lnTo>
                  <a:lnTo>
                    <a:pt x="78877" y="75697"/>
                  </a:lnTo>
                  <a:moveTo>
                    <a:pt x="81824" y="75697"/>
                  </a:moveTo>
                  <a:lnTo>
                    <a:pt x="80561" y="71866"/>
                  </a:lnTo>
                  <a:lnTo>
                    <a:pt x="81824" y="68119"/>
                  </a:lnTo>
                  <a:lnTo>
                    <a:pt x="82994" y="71866"/>
                  </a:lnTo>
                  <a:lnTo>
                    <a:pt x="81824" y="75697"/>
                  </a:lnTo>
                  <a:moveTo>
                    <a:pt x="84678" y="75697"/>
                  </a:moveTo>
                  <a:lnTo>
                    <a:pt x="83415" y="71866"/>
                  </a:lnTo>
                  <a:lnTo>
                    <a:pt x="84678" y="68119"/>
                  </a:lnTo>
                  <a:lnTo>
                    <a:pt x="85894" y="71866"/>
                  </a:lnTo>
                  <a:lnTo>
                    <a:pt x="84678" y="75697"/>
                  </a:lnTo>
                  <a:moveTo>
                    <a:pt x="87578" y="75697"/>
                  </a:moveTo>
                  <a:lnTo>
                    <a:pt x="86315" y="71866"/>
                  </a:lnTo>
                  <a:lnTo>
                    <a:pt x="87578" y="68119"/>
                  </a:lnTo>
                  <a:lnTo>
                    <a:pt x="88748" y="71866"/>
                  </a:lnTo>
                  <a:lnTo>
                    <a:pt x="87578" y="75697"/>
                  </a:lnTo>
                  <a:moveTo>
                    <a:pt x="90432" y="75697"/>
                  </a:moveTo>
                  <a:lnTo>
                    <a:pt x="89169" y="71866"/>
                  </a:lnTo>
                  <a:lnTo>
                    <a:pt x="90432" y="68119"/>
                  </a:lnTo>
                  <a:lnTo>
                    <a:pt x="91649" y="71866"/>
                  </a:lnTo>
                  <a:lnTo>
                    <a:pt x="90432" y="75697"/>
                  </a:lnTo>
                  <a:moveTo>
                    <a:pt x="93333" y="75697"/>
                  </a:moveTo>
                  <a:lnTo>
                    <a:pt x="92070" y="71866"/>
                  </a:lnTo>
                  <a:lnTo>
                    <a:pt x="93333" y="68119"/>
                  </a:lnTo>
                  <a:lnTo>
                    <a:pt x="94502" y="71866"/>
                  </a:lnTo>
                  <a:lnTo>
                    <a:pt x="93333" y="75697"/>
                  </a:lnTo>
                  <a:moveTo>
                    <a:pt x="96187" y="75697"/>
                  </a:moveTo>
                  <a:lnTo>
                    <a:pt x="94923" y="71866"/>
                  </a:lnTo>
                  <a:lnTo>
                    <a:pt x="96187" y="68119"/>
                  </a:lnTo>
                  <a:lnTo>
                    <a:pt x="97403" y="71866"/>
                  </a:lnTo>
                  <a:lnTo>
                    <a:pt x="96187" y="75697"/>
                  </a:lnTo>
                  <a:moveTo>
                    <a:pt x="99087" y="75697"/>
                  </a:moveTo>
                  <a:lnTo>
                    <a:pt x="97871" y="71866"/>
                  </a:lnTo>
                  <a:lnTo>
                    <a:pt x="99087" y="68119"/>
                  </a:lnTo>
                  <a:lnTo>
                    <a:pt x="100350" y="71866"/>
                  </a:lnTo>
                  <a:lnTo>
                    <a:pt x="99087" y="75697"/>
                  </a:lnTo>
                  <a:moveTo>
                    <a:pt x="101941" y="75697"/>
                  </a:moveTo>
                  <a:lnTo>
                    <a:pt x="100771" y="71866"/>
                  </a:lnTo>
                  <a:lnTo>
                    <a:pt x="101941" y="68119"/>
                  </a:lnTo>
                  <a:lnTo>
                    <a:pt x="103204" y="71866"/>
                  </a:lnTo>
                  <a:lnTo>
                    <a:pt x="101941" y="75697"/>
                  </a:lnTo>
                  <a:moveTo>
                    <a:pt x="104842" y="75697"/>
                  </a:moveTo>
                  <a:lnTo>
                    <a:pt x="103625" y="71866"/>
                  </a:lnTo>
                  <a:lnTo>
                    <a:pt x="104842" y="68119"/>
                  </a:lnTo>
                  <a:lnTo>
                    <a:pt x="106105" y="71866"/>
                  </a:lnTo>
                  <a:lnTo>
                    <a:pt x="104842" y="75697"/>
                  </a:lnTo>
                  <a:moveTo>
                    <a:pt x="107695" y="75697"/>
                  </a:moveTo>
                  <a:lnTo>
                    <a:pt x="106526" y="71866"/>
                  </a:lnTo>
                  <a:lnTo>
                    <a:pt x="107695" y="68119"/>
                  </a:lnTo>
                  <a:lnTo>
                    <a:pt x="108959" y="71866"/>
                  </a:lnTo>
                  <a:lnTo>
                    <a:pt x="107695" y="75697"/>
                  </a:lnTo>
                  <a:moveTo>
                    <a:pt x="110596" y="75697"/>
                  </a:moveTo>
                  <a:lnTo>
                    <a:pt x="109380" y="71866"/>
                  </a:lnTo>
                  <a:lnTo>
                    <a:pt x="110596" y="68119"/>
                  </a:lnTo>
                  <a:lnTo>
                    <a:pt x="111859" y="71866"/>
                  </a:lnTo>
                  <a:lnTo>
                    <a:pt x="110596" y="75697"/>
                  </a:lnTo>
                  <a:moveTo>
                    <a:pt x="113450" y="75697"/>
                  </a:moveTo>
                  <a:lnTo>
                    <a:pt x="112280" y="71866"/>
                  </a:lnTo>
                  <a:lnTo>
                    <a:pt x="113450" y="68119"/>
                  </a:lnTo>
                  <a:lnTo>
                    <a:pt x="114713" y="71866"/>
                  </a:lnTo>
                  <a:lnTo>
                    <a:pt x="113450" y="75697"/>
                  </a:lnTo>
                  <a:moveTo>
                    <a:pt x="116397" y="75697"/>
                  </a:moveTo>
                  <a:lnTo>
                    <a:pt x="115134" y="71866"/>
                  </a:lnTo>
                  <a:lnTo>
                    <a:pt x="116397" y="68119"/>
                  </a:lnTo>
                  <a:lnTo>
                    <a:pt x="117614" y="71866"/>
                  </a:lnTo>
                  <a:lnTo>
                    <a:pt x="116397" y="75697"/>
                  </a:lnTo>
                  <a:moveTo>
                    <a:pt x="2526" y="71200"/>
                  </a:moveTo>
                  <a:lnTo>
                    <a:pt x="1263" y="67453"/>
                  </a:lnTo>
                  <a:lnTo>
                    <a:pt x="2526" y="63622"/>
                  </a:lnTo>
                  <a:lnTo>
                    <a:pt x="3742" y="67453"/>
                  </a:lnTo>
                  <a:lnTo>
                    <a:pt x="2526" y="71200"/>
                  </a:lnTo>
                  <a:moveTo>
                    <a:pt x="5426" y="71200"/>
                  </a:moveTo>
                  <a:lnTo>
                    <a:pt x="4163" y="67453"/>
                  </a:lnTo>
                  <a:lnTo>
                    <a:pt x="5426" y="63622"/>
                  </a:lnTo>
                  <a:lnTo>
                    <a:pt x="6596" y="67453"/>
                  </a:lnTo>
                  <a:lnTo>
                    <a:pt x="5426" y="71200"/>
                  </a:lnTo>
                  <a:moveTo>
                    <a:pt x="8280" y="71200"/>
                  </a:moveTo>
                  <a:lnTo>
                    <a:pt x="7017" y="67453"/>
                  </a:lnTo>
                  <a:lnTo>
                    <a:pt x="8280" y="63622"/>
                  </a:lnTo>
                  <a:lnTo>
                    <a:pt x="9450" y="67453"/>
                  </a:lnTo>
                  <a:lnTo>
                    <a:pt x="8280" y="71200"/>
                  </a:lnTo>
                  <a:moveTo>
                    <a:pt x="11134" y="71200"/>
                  </a:moveTo>
                  <a:lnTo>
                    <a:pt x="9964" y="67453"/>
                  </a:lnTo>
                  <a:lnTo>
                    <a:pt x="11134" y="63622"/>
                  </a:lnTo>
                  <a:lnTo>
                    <a:pt x="12397" y="67453"/>
                  </a:lnTo>
                  <a:lnTo>
                    <a:pt x="11134" y="71200"/>
                  </a:lnTo>
                  <a:moveTo>
                    <a:pt x="14035" y="71200"/>
                  </a:moveTo>
                  <a:lnTo>
                    <a:pt x="12818" y="67453"/>
                  </a:lnTo>
                  <a:lnTo>
                    <a:pt x="14035" y="63622"/>
                  </a:lnTo>
                  <a:lnTo>
                    <a:pt x="15298" y="67453"/>
                  </a:lnTo>
                  <a:lnTo>
                    <a:pt x="14035" y="71200"/>
                  </a:lnTo>
                  <a:moveTo>
                    <a:pt x="16888" y="71200"/>
                  </a:moveTo>
                  <a:lnTo>
                    <a:pt x="15719" y="67453"/>
                  </a:lnTo>
                  <a:lnTo>
                    <a:pt x="16888" y="63622"/>
                  </a:lnTo>
                  <a:lnTo>
                    <a:pt x="18152" y="67453"/>
                  </a:lnTo>
                  <a:lnTo>
                    <a:pt x="16888" y="71200"/>
                  </a:lnTo>
                  <a:moveTo>
                    <a:pt x="19789" y="71200"/>
                  </a:moveTo>
                  <a:lnTo>
                    <a:pt x="18573" y="67453"/>
                  </a:lnTo>
                  <a:lnTo>
                    <a:pt x="19789" y="63622"/>
                  </a:lnTo>
                  <a:lnTo>
                    <a:pt x="21052" y="67453"/>
                  </a:lnTo>
                  <a:lnTo>
                    <a:pt x="19789" y="71200"/>
                  </a:lnTo>
                  <a:moveTo>
                    <a:pt x="22643" y="71200"/>
                  </a:moveTo>
                  <a:lnTo>
                    <a:pt x="21473" y="67453"/>
                  </a:lnTo>
                  <a:lnTo>
                    <a:pt x="22643" y="63622"/>
                  </a:lnTo>
                  <a:lnTo>
                    <a:pt x="23906" y="67453"/>
                  </a:lnTo>
                  <a:lnTo>
                    <a:pt x="22643" y="71200"/>
                  </a:lnTo>
                  <a:moveTo>
                    <a:pt x="25543" y="71200"/>
                  </a:moveTo>
                  <a:lnTo>
                    <a:pt x="24327" y="67453"/>
                  </a:lnTo>
                  <a:lnTo>
                    <a:pt x="25543" y="63622"/>
                  </a:lnTo>
                  <a:lnTo>
                    <a:pt x="26807" y="67453"/>
                  </a:lnTo>
                  <a:lnTo>
                    <a:pt x="25543" y="71200"/>
                  </a:lnTo>
                  <a:moveTo>
                    <a:pt x="28491" y="71200"/>
                  </a:moveTo>
                  <a:lnTo>
                    <a:pt x="27228" y="67453"/>
                  </a:lnTo>
                  <a:lnTo>
                    <a:pt x="28491" y="63622"/>
                  </a:lnTo>
                  <a:lnTo>
                    <a:pt x="29660" y="67453"/>
                  </a:lnTo>
                  <a:lnTo>
                    <a:pt x="28491" y="71200"/>
                  </a:lnTo>
                  <a:moveTo>
                    <a:pt x="31345" y="71200"/>
                  </a:moveTo>
                  <a:lnTo>
                    <a:pt x="30081" y="67453"/>
                  </a:lnTo>
                  <a:lnTo>
                    <a:pt x="31345" y="63622"/>
                  </a:lnTo>
                  <a:lnTo>
                    <a:pt x="32561" y="67453"/>
                  </a:lnTo>
                  <a:lnTo>
                    <a:pt x="31345" y="71200"/>
                  </a:lnTo>
                  <a:moveTo>
                    <a:pt x="34245" y="71200"/>
                  </a:moveTo>
                  <a:lnTo>
                    <a:pt x="32982" y="67453"/>
                  </a:lnTo>
                  <a:lnTo>
                    <a:pt x="34245" y="63622"/>
                  </a:lnTo>
                  <a:lnTo>
                    <a:pt x="35415" y="67453"/>
                  </a:lnTo>
                  <a:lnTo>
                    <a:pt x="34245" y="71200"/>
                  </a:lnTo>
                  <a:moveTo>
                    <a:pt x="37099" y="71200"/>
                  </a:moveTo>
                  <a:lnTo>
                    <a:pt x="35836" y="67453"/>
                  </a:lnTo>
                  <a:lnTo>
                    <a:pt x="37099" y="63622"/>
                  </a:lnTo>
                  <a:lnTo>
                    <a:pt x="38315" y="67453"/>
                  </a:lnTo>
                  <a:lnTo>
                    <a:pt x="37099" y="71200"/>
                  </a:lnTo>
                  <a:moveTo>
                    <a:pt x="40000" y="71200"/>
                  </a:moveTo>
                  <a:lnTo>
                    <a:pt x="38736" y="67453"/>
                  </a:lnTo>
                  <a:lnTo>
                    <a:pt x="40000" y="63622"/>
                  </a:lnTo>
                  <a:lnTo>
                    <a:pt x="41169" y="67453"/>
                  </a:lnTo>
                  <a:lnTo>
                    <a:pt x="40000" y="71200"/>
                  </a:lnTo>
                  <a:moveTo>
                    <a:pt x="42853" y="71200"/>
                  </a:moveTo>
                  <a:lnTo>
                    <a:pt x="41590" y="67453"/>
                  </a:lnTo>
                  <a:lnTo>
                    <a:pt x="42853" y="63622"/>
                  </a:lnTo>
                  <a:lnTo>
                    <a:pt x="44070" y="67453"/>
                  </a:lnTo>
                  <a:lnTo>
                    <a:pt x="42853" y="71200"/>
                  </a:lnTo>
                  <a:moveTo>
                    <a:pt x="45754" y="71200"/>
                  </a:moveTo>
                  <a:lnTo>
                    <a:pt x="44538" y="67453"/>
                  </a:lnTo>
                  <a:lnTo>
                    <a:pt x="45754" y="63622"/>
                  </a:lnTo>
                  <a:lnTo>
                    <a:pt x="47017" y="67453"/>
                  </a:lnTo>
                  <a:lnTo>
                    <a:pt x="45754" y="71200"/>
                  </a:lnTo>
                  <a:moveTo>
                    <a:pt x="48608" y="71200"/>
                  </a:moveTo>
                  <a:lnTo>
                    <a:pt x="47438" y="67453"/>
                  </a:lnTo>
                  <a:lnTo>
                    <a:pt x="48608" y="63622"/>
                  </a:lnTo>
                  <a:lnTo>
                    <a:pt x="49871" y="67453"/>
                  </a:lnTo>
                  <a:lnTo>
                    <a:pt x="48608" y="71200"/>
                  </a:lnTo>
                  <a:moveTo>
                    <a:pt x="51508" y="71200"/>
                  </a:moveTo>
                  <a:lnTo>
                    <a:pt x="50292" y="67453"/>
                  </a:lnTo>
                  <a:lnTo>
                    <a:pt x="51508" y="63622"/>
                  </a:lnTo>
                  <a:lnTo>
                    <a:pt x="52771" y="67453"/>
                  </a:lnTo>
                  <a:lnTo>
                    <a:pt x="51508" y="71200"/>
                  </a:lnTo>
                  <a:moveTo>
                    <a:pt x="54362" y="71200"/>
                  </a:moveTo>
                  <a:lnTo>
                    <a:pt x="53192" y="67453"/>
                  </a:lnTo>
                  <a:lnTo>
                    <a:pt x="54362" y="63622"/>
                  </a:lnTo>
                  <a:lnTo>
                    <a:pt x="55625" y="67453"/>
                  </a:lnTo>
                  <a:lnTo>
                    <a:pt x="54362" y="71200"/>
                  </a:lnTo>
                  <a:moveTo>
                    <a:pt x="57263" y="71200"/>
                  </a:moveTo>
                  <a:lnTo>
                    <a:pt x="56046" y="67453"/>
                  </a:lnTo>
                  <a:lnTo>
                    <a:pt x="57263" y="63622"/>
                  </a:lnTo>
                  <a:lnTo>
                    <a:pt x="58526" y="67453"/>
                  </a:lnTo>
                  <a:lnTo>
                    <a:pt x="57263" y="71200"/>
                  </a:lnTo>
                  <a:moveTo>
                    <a:pt x="60116" y="71200"/>
                  </a:moveTo>
                  <a:lnTo>
                    <a:pt x="58947" y="67453"/>
                  </a:lnTo>
                  <a:lnTo>
                    <a:pt x="60116" y="63622"/>
                  </a:lnTo>
                  <a:lnTo>
                    <a:pt x="61380" y="67453"/>
                  </a:lnTo>
                  <a:lnTo>
                    <a:pt x="60116" y="71200"/>
                  </a:lnTo>
                  <a:moveTo>
                    <a:pt x="63064" y="71200"/>
                  </a:moveTo>
                  <a:lnTo>
                    <a:pt x="61801" y="67453"/>
                  </a:lnTo>
                  <a:lnTo>
                    <a:pt x="63064" y="63622"/>
                  </a:lnTo>
                  <a:lnTo>
                    <a:pt x="64280" y="67453"/>
                  </a:lnTo>
                  <a:lnTo>
                    <a:pt x="63064" y="71200"/>
                  </a:lnTo>
                  <a:moveTo>
                    <a:pt x="65964" y="71200"/>
                  </a:moveTo>
                  <a:lnTo>
                    <a:pt x="64701" y="67453"/>
                  </a:lnTo>
                  <a:lnTo>
                    <a:pt x="65964" y="63622"/>
                  </a:lnTo>
                  <a:lnTo>
                    <a:pt x="67134" y="67453"/>
                  </a:lnTo>
                  <a:lnTo>
                    <a:pt x="65964" y="71200"/>
                  </a:lnTo>
                  <a:moveTo>
                    <a:pt x="68818" y="71200"/>
                  </a:moveTo>
                  <a:lnTo>
                    <a:pt x="67555" y="67453"/>
                  </a:lnTo>
                  <a:lnTo>
                    <a:pt x="68818" y="63622"/>
                  </a:lnTo>
                  <a:lnTo>
                    <a:pt x="70035" y="67453"/>
                  </a:lnTo>
                  <a:lnTo>
                    <a:pt x="68818" y="71200"/>
                  </a:lnTo>
                  <a:moveTo>
                    <a:pt x="71719" y="71200"/>
                  </a:moveTo>
                  <a:lnTo>
                    <a:pt x="70456" y="67453"/>
                  </a:lnTo>
                  <a:lnTo>
                    <a:pt x="71719" y="63622"/>
                  </a:lnTo>
                  <a:lnTo>
                    <a:pt x="72888" y="67453"/>
                  </a:lnTo>
                  <a:lnTo>
                    <a:pt x="71719" y="71200"/>
                  </a:lnTo>
                  <a:moveTo>
                    <a:pt x="74573" y="71200"/>
                  </a:moveTo>
                  <a:lnTo>
                    <a:pt x="73309" y="67453"/>
                  </a:lnTo>
                  <a:lnTo>
                    <a:pt x="74573" y="63622"/>
                  </a:lnTo>
                  <a:lnTo>
                    <a:pt x="75789" y="67453"/>
                  </a:lnTo>
                  <a:lnTo>
                    <a:pt x="74573" y="71200"/>
                  </a:lnTo>
                  <a:moveTo>
                    <a:pt x="77473" y="71200"/>
                  </a:moveTo>
                  <a:lnTo>
                    <a:pt x="76210" y="67453"/>
                  </a:lnTo>
                  <a:lnTo>
                    <a:pt x="77473" y="63622"/>
                  </a:lnTo>
                  <a:lnTo>
                    <a:pt x="78643" y="67453"/>
                  </a:lnTo>
                  <a:lnTo>
                    <a:pt x="77473" y="71200"/>
                  </a:lnTo>
                  <a:moveTo>
                    <a:pt x="80327" y="71200"/>
                  </a:moveTo>
                  <a:lnTo>
                    <a:pt x="79157" y="67453"/>
                  </a:lnTo>
                  <a:lnTo>
                    <a:pt x="80327" y="63622"/>
                  </a:lnTo>
                  <a:lnTo>
                    <a:pt x="81590" y="67453"/>
                  </a:lnTo>
                  <a:lnTo>
                    <a:pt x="80327" y="71200"/>
                  </a:lnTo>
                  <a:moveTo>
                    <a:pt x="83228" y="71200"/>
                  </a:moveTo>
                  <a:lnTo>
                    <a:pt x="82011" y="67453"/>
                  </a:lnTo>
                  <a:lnTo>
                    <a:pt x="83228" y="63622"/>
                  </a:lnTo>
                  <a:lnTo>
                    <a:pt x="84491" y="67453"/>
                  </a:lnTo>
                  <a:lnTo>
                    <a:pt x="83228" y="71200"/>
                  </a:lnTo>
                  <a:moveTo>
                    <a:pt x="86081" y="71200"/>
                  </a:moveTo>
                  <a:lnTo>
                    <a:pt x="84912" y="67453"/>
                  </a:lnTo>
                  <a:lnTo>
                    <a:pt x="86081" y="63622"/>
                  </a:lnTo>
                  <a:lnTo>
                    <a:pt x="87345" y="67453"/>
                  </a:lnTo>
                  <a:lnTo>
                    <a:pt x="86081" y="71200"/>
                  </a:lnTo>
                  <a:moveTo>
                    <a:pt x="88982" y="71200"/>
                  </a:moveTo>
                  <a:lnTo>
                    <a:pt x="87766" y="67453"/>
                  </a:lnTo>
                  <a:lnTo>
                    <a:pt x="88982" y="63622"/>
                  </a:lnTo>
                  <a:lnTo>
                    <a:pt x="90245" y="67453"/>
                  </a:lnTo>
                  <a:lnTo>
                    <a:pt x="88982" y="71200"/>
                  </a:lnTo>
                  <a:moveTo>
                    <a:pt x="91836" y="71200"/>
                  </a:moveTo>
                  <a:lnTo>
                    <a:pt x="90666" y="67453"/>
                  </a:lnTo>
                  <a:lnTo>
                    <a:pt x="91836" y="63622"/>
                  </a:lnTo>
                  <a:lnTo>
                    <a:pt x="93099" y="67453"/>
                  </a:lnTo>
                  <a:lnTo>
                    <a:pt x="91836" y="71200"/>
                  </a:lnTo>
                  <a:moveTo>
                    <a:pt x="94736" y="71200"/>
                  </a:moveTo>
                  <a:lnTo>
                    <a:pt x="93520" y="67453"/>
                  </a:lnTo>
                  <a:lnTo>
                    <a:pt x="94736" y="63622"/>
                  </a:lnTo>
                  <a:lnTo>
                    <a:pt x="96000" y="67453"/>
                  </a:lnTo>
                  <a:lnTo>
                    <a:pt x="94736" y="71200"/>
                  </a:lnTo>
                  <a:moveTo>
                    <a:pt x="97684" y="71200"/>
                  </a:moveTo>
                  <a:lnTo>
                    <a:pt x="96421" y="67453"/>
                  </a:lnTo>
                  <a:lnTo>
                    <a:pt x="97684" y="63622"/>
                  </a:lnTo>
                  <a:lnTo>
                    <a:pt x="98853" y="67453"/>
                  </a:lnTo>
                  <a:lnTo>
                    <a:pt x="97684" y="71200"/>
                  </a:lnTo>
                  <a:moveTo>
                    <a:pt x="100538" y="71200"/>
                  </a:moveTo>
                  <a:lnTo>
                    <a:pt x="99274" y="67453"/>
                  </a:lnTo>
                  <a:lnTo>
                    <a:pt x="100538" y="63622"/>
                  </a:lnTo>
                  <a:lnTo>
                    <a:pt x="101754" y="67453"/>
                  </a:lnTo>
                  <a:lnTo>
                    <a:pt x="100538" y="71200"/>
                  </a:lnTo>
                  <a:moveTo>
                    <a:pt x="103438" y="71200"/>
                  </a:moveTo>
                  <a:lnTo>
                    <a:pt x="102175" y="67453"/>
                  </a:lnTo>
                  <a:lnTo>
                    <a:pt x="103438" y="63622"/>
                  </a:lnTo>
                  <a:lnTo>
                    <a:pt x="104608" y="67453"/>
                  </a:lnTo>
                  <a:lnTo>
                    <a:pt x="103438" y="71200"/>
                  </a:lnTo>
                  <a:moveTo>
                    <a:pt x="106292" y="71200"/>
                  </a:moveTo>
                  <a:lnTo>
                    <a:pt x="105029" y="67453"/>
                  </a:lnTo>
                  <a:lnTo>
                    <a:pt x="106292" y="63622"/>
                  </a:lnTo>
                  <a:lnTo>
                    <a:pt x="107508" y="67453"/>
                  </a:lnTo>
                  <a:lnTo>
                    <a:pt x="106292" y="71200"/>
                  </a:lnTo>
                  <a:moveTo>
                    <a:pt x="109192" y="71200"/>
                  </a:moveTo>
                  <a:lnTo>
                    <a:pt x="107929" y="67453"/>
                  </a:lnTo>
                  <a:lnTo>
                    <a:pt x="109192" y="63622"/>
                  </a:lnTo>
                  <a:lnTo>
                    <a:pt x="110362" y="67453"/>
                  </a:lnTo>
                  <a:lnTo>
                    <a:pt x="109192" y="71200"/>
                  </a:lnTo>
                  <a:moveTo>
                    <a:pt x="112046" y="71200"/>
                  </a:moveTo>
                  <a:lnTo>
                    <a:pt x="110783" y="67453"/>
                  </a:lnTo>
                  <a:lnTo>
                    <a:pt x="112046" y="63622"/>
                  </a:lnTo>
                  <a:lnTo>
                    <a:pt x="113263" y="67453"/>
                  </a:lnTo>
                  <a:lnTo>
                    <a:pt x="112046" y="71200"/>
                  </a:lnTo>
                  <a:moveTo>
                    <a:pt x="114947" y="71200"/>
                  </a:moveTo>
                  <a:lnTo>
                    <a:pt x="113730" y="67453"/>
                  </a:lnTo>
                  <a:lnTo>
                    <a:pt x="114947" y="63622"/>
                  </a:lnTo>
                  <a:lnTo>
                    <a:pt x="116210" y="67453"/>
                  </a:lnTo>
                  <a:lnTo>
                    <a:pt x="114947" y="71200"/>
                  </a:lnTo>
                  <a:moveTo>
                    <a:pt x="117801" y="71200"/>
                  </a:moveTo>
                  <a:lnTo>
                    <a:pt x="116631" y="67453"/>
                  </a:lnTo>
                  <a:lnTo>
                    <a:pt x="117801" y="63622"/>
                  </a:lnTo>
                  <a:lnTo>
                    <a:pt x="119064" y="67453"/>
                  </a:lnTo>
                  <a:lnTo>
                    <a:pt x="117801" y="71200"/>
                  </a:lnTo>
                  <a:moveTo>
                    <a:pt x="3929" y="66703"/>
                  </a:moveTo>
                  <a:lnTo>
                    <a:pt x="2760" y="63039"/>
                  </a:lnTo>
                  <a:lnTo>
                    <a:pt x="3929" y="59292"/>
                  </a:lnTo>
                  <a:lnTo>
                    <a:pt x="5192" y="63039"/>
                  </a:lnTo>
                  <a:lnTo>
                    <a:pt x="3929" y="66703"/>
                  </a:lnTo>
                  <a:moveTo>
                    <a:pt x="6830" y="66703"/>
                  </a:moveTo>
                  <a:lnTo>
                    <a:pt x="5614" y="63039"/>
                  </a:lnTo>
                  <a:lnTo>
                    <a:pt x="6830" y="59292"/>
                  </a:lnTo>
                  <a:lnTo>
                    <a:pt x="8046" y="63039"/>
                  </a:lnTo>
                  <a:lnTo>
                    <a:pt x="6830" y="66703"/>
                  </a:lnTo>
                  <a:moveTo>
                    <a:pt x="9684" y="66703"/>
                  </a:moveTo>
                  <a:lnTo>
                    <a:pt x="8467" y="63039"/>
                  </a:lnTo>
                  <a:lnTo>
                    <a:pt x="9684" y="59292"/>
                  </a:lnTo>
                  <a:lnTo>
                    <a:pt x="10947" y="63039"/>
                  </a:lnTo>
                  <a:lnTo>
                    <a:pt x="9684" y="66703"/>
                  </a:lnTo>
                  <a:moveTo>
                    <a:pt x="12631" y="66703"/>
                  </a:moveTo>
                  <a:lnTo>
                    <a:pt x="11368" y="63039"/>
                  </a:lnTo>
                  <a:lnTo>
                    <a:pt x="12631" y="59292"/>
                  </a:lnTo>
                  <a:lnTo>
                    <a:pt x="13801" y="63039"/>
                  </a:lnTo>
                  <a:lnTo>
                    <a:pt x="12631" y="66703"/>
                  </a:lnTo>
                  <a:moveTo>
                    <a:pt x="15485" y="66703"/>
                  </a:moveTo>
                  <a:lnTo>
                    <a:pt x="14222" y="63039"/>
                  </a:lnTo>
                  <a:lnTo>
                    <a:pt x="15485" y="59292"/>
                  </a:lnTo>
                  <a:lnTo>
                    <a:pt x="16701" y="63039"/>
                  </a:lnTo>
                  <a:lnTo>
                    <a:pt x="15485" y="66703"/>
                  </a:lnTo>
                  <a:moveTo>
                    <a:pt x="18385" y="66703"/>
                  </a:moveTo>
                  <a:lnTo>
                    <a:pt x="17122" y="63039"/>
                  </a:lnTo>
                  <a:lnTo>
                    <a:pt x="18385" y="59292"/>
                  </a:lnTo>
                  <a:lnTo>
                    <a:pt x="19555" y="63039"/>
                  </a:lnTo>
                  <a:lnTo>
                    <a:pt x="18385" y="66703"/>
                  </a:lnTo>
                  <a:moveTo>
                    <a:pt x="21239" y="66703"/>
                  </a:moveTo>
                  <a:lnTo>
                    <a:pt x="19976" y="63039"/>
                  </a:lnTo>
                  <a:lnTo>
                    <a:pt x="21239" y="59292"/>
                  </a:lnTo>
                  <a:lnTo>
                    <a:pt x="22456" y="63039"/>
                  </a:lnTo>
                  <a:lnTo>
                    <a:pt x="21239" y="66703"/>
                  </a:lnTo>
                  <a:moveTo>
                    <a:pt x="24140" y="66703"/>
                  </a:moveTo>
                  <a:lnTo>
                    <a:pt x="22877" y="63039"/>
                  </a:lnTo>
                  <a:lnTo>
                    <a:pt x="24140" y="59292"/>
                  </a:lnTo>
                  <a:lnTo>
                    <a:pt x="25309" y="63039"/>
                  </a:lnTo>
                  <a:lnTo>
                    <a:pt x="24140" y="66703"/>
                  </a:lnTo>
                  <a:moveTo>
                    <a:pt x="26994" y="66703"/>
                  </a:moveTo>
                  <a:lnTo>
                    <a:pt x="25730" y="63039"/>
                  </a:lnTo>
                  <a:lnTo>
                    <a:pt x="26994" y="59292"/>
                  </a:lnTo>
                  <a:lnTo>
                    <a:pt x="28210" y="63039"/>
                  </a:lnTo>
                  <a:lnTo>
                    <a:pt x="26994" y="66703"/>
                  </a:lnTo>
                  <a:moveTo>
                    <a:pt x="29894" y="66703"/>
                  </a:moveTo>
                  <a:lnTo>
                    <a:pt x="28678" y="63039"/>
                  </a:lnTo>
                  <a:lnTo>
                    <a:pt x="29894" y="59292"/>
                  </a:lnTo>
                  <a:lnTo>
                    <a:pt x="31157" y="63039"/>
                  </a:lnTo>
                  <a:lnTo>
                    <a:pt x="29894" y="66703"/>
                  </a:lnTo>
                  <a:moveTo>
                    <a:pt x="32748" y="66703"/>
                  </a:moveTo>
                  <a:lnTo>
                    <a:pt x="31578" y="63039"/>
                  </a:lnTo>
                  <a:lnTo>
                    <a:pt x="32748" y="59292"/>
                  </a:lnTo>
                  <a:lnTo>
                    <a:pt x="34011" y="63039"/>
                  </a:lnTo>
                  <a:lnTo>
                    <a:pt x="32748" y="66703"/>
                  </a:lnTo>
                  <a:moveTo>
                    <a:pt x="35649" y="66703"/>
                  </a:moveTo>
                  <a:lnTo>
                    <a:pt x="34432" y="63039"/>
                  </a:lnTo>
                  <a:lnTo>
                    <a:pt x="35649" y="59292"/>
                  </a:lnTo>
                  <a:lnTo>
                    <a:pt x="36912" y="63039"/>
                  </a:lnTo>
                  <a:lnTo>
                    <a:pt x="35649" y="66703"/>
                  </a:lnTo>
                  <a:moveTo>
                    <a:pt x="38502" y="66703"/>
                  </a:moveTo>
                  <a:lnTo>
                    <a:pt x="37333" y="63039"/>
                  </a:lnTo>
                  <a:lnTo>
                    <a:pt x="38502" y="59292"/>
                  </a:lnTo>
                  <a:lnTo>
                    <a:pt x="39766" y="63039"/>
                  </a:lnTo>
                  <a:lnTo>
                    <a:pt x="38502" y="66703"/>
                  </a:lnTo>
                  <a:moveTo>
                    <a:pt x="41403" y="66703"/>
                  </a:moveTo>
                  <a:lnTo>
                    <a:pt x="40187" y="63039"/>
                  </a:lnTo>
                  <a:lnTo>
                    <a:pt x="41403" y="59292"/>
                  </a:lnTo>
                  <a:lnTo>
                    <a:pt x="42666" y="63039"/>
                  </a:lnTo>
                  <a:lnTo>
                    <a:pt x="41403" y="66703"/>
                  </a:lnTo>
                  <a:moveTo>
                    <a:pt x="44257" y="66703"/>
                  </a:moveTo>
                  <a:lnTo>
                    <a:pt x="43087" y="63039"/>
                  </a:lnTo>
                  <a:lnTo>
                    <a:pt x="44257" y="59292"/>
                  </a:lnTo>
                  <a:lnTo>
                    <a:pt x="45520" y="63039"/>
                  </a:lnTo>
                  <a:lnTo>
                    <a:pt x="44257" y="66703"/>
                  </a:lnTo>
                  <a:moveTo>
                    <a:pt x="47204" y="66703"/>
                  </a:moveTo>
                  <a:lnTo>
                    <a:pt x="45941" y="63039"/>
                  </a:lnTo>
                  <a:lnTo>
                    <a:pt x="47204" y="59292"/>
                  </a:lnTo>
                  <a:lnTo>
                    <a:pt x="48421" y="63039"/>
                  </a:lnTo>
                  <a:lnTo>
                    <a:pt x="47204" y="66703"/>
                  </a:lnTo>
                  <a:moveTo>
                    <a:pt x="50105" y="66703"/>
                  </a:moveTo>
                  <a:lnTo>
                    <a:pt x="48842" y="63039"/>
                  </a:lnTo>
                  <a:lnTo>
                    <a:pt x="50105" y="59292"/>
                  </a:lnTo>
                  <a:lnTo>
                    <a:pt x="51274" y="63039"/>
                  </a:lnTo>
                  <a:lnTo>
                    <a:pt x="50105" y="66703"/>
                  </a:lnTo>
                  <a:moveTo>
                    <a:pt x="52959" y="66703"/>
                  </a:moveTo>
                  <a:lnTo>
                    <a:pt x="51695" y="63039"/>
                  </a:lnTo>
                  <a:lnTo>
                    <a:pt x="52959" y="59292"/>
                  </a:lnTo>
                  <a:lnTo>
                    <a:pt x="54175" y="63039"/>
                  </a:lnTo>
                  <a:lnTo>
                    <a:pt x="52959" y="66703"/>
                  </a:lnTo>
                  <a:moveTo>
                    <a:pt x="55859" y="66703"/>
                  </a:moveTo>
                  <a:lnTo>
                    <a:pt x="54596" y="63039"/>
                  </a:lnTo>
                  <a:lnTo>
                    <a:pt x="55859" y="59292"/>
                  </a:lnTo>
                  <a:lnTo>
                    <a:pt x="57029" y="63039"/>
                  </a:lnTo>
                  <a:lnTo>
                    <a:pt x="55859" y="66703"/>
                  </a:lnTo>
                  <a:moveTo>
                    <a:pt x="58713" y="66703"/>
                  </a:moveTo>
                  <a:lnTo>
                    <a:pt x="57450" y="63039"/>
                  </a:lnTo>
                  <a:lnTo>
                    <a:pt x="58713" y="59292"/>
                  </a:lnTo>
                  <a:lnTo>
                    <a:pt x="59929" y="63039"/>
                  </a:lnTo>
                  <a:lnTo>
                    <a:pt x="58713" y="66703"/>
                  </a:lnTo>
                  <a:moveTo>
                    <a:pt x="61614" y="66703"/>
                  </a:moveTo>
                  <a:lnTo>
                    <a:pt x="60350" y="63039"/>
                  </a:lnTo>
                  <a:lnTo>
                    <a:pt x="61614" y="59292"/>
                  </a:lnTo>
                  <a:lnTo>
                    <a:pt x="62783" y="63039"/>
                  </a:lnTo>
                  <a:lnTo>
                    <a:pt x="61614" y="66703"/>
                  </a:lnTo>
                  <a:moveTo>
                    <a:pt x="64467" y="66703"/>
                  </a:moveTo>
                  <a:lnTo>
                    <a:pt x="63298" y="63039"/>
                  </a:lnTo>
                  <a:lnTo>
                    <a:pt x="64467" y="59292"/>
                  </a:lnTo>
                  <a:lnTo>
                    <a:pt x="65730" y="63039"/>
                  </a:lnTo>
                  <a:lnTo>
                    <a:pt x="64467" y="66703"/>
                  </a:lnTo>
                  <a:moveTo>
                    <a:pt x="67368" y="66703"/>
                  </a:moveTo>
                  <a:lnTo>
                    <a:pt x="66152" y="63039"/>
                  </a:lnTo>
                  <a:lnTo>
                    <a:pt x="67368" y="59292"/>
                  </a:lnTo>
                  <a:lnTo>
                    <a:pt x="68631" y="63039"/>
                  </a:lnTo>
                  <a:lnTo>
                    <a:pt x="67368" y="66703"/>
                  </a:lnTo>
                  <a:moveTo>
                    <a:pt x="70222" y="66703"/>
                  </a:moveTo>
                  <a:lnTo>
                    <a:pt x="69052" y="63039"/>
                  </a:lnTo>
                  <a:lnTo>
                    <a:pt x="70222" y="59292"/>
                  </a:lnTo>
                  <a:lnTo>
                    <a:pt x="71485" y="63039"/>
                  </a:lnTo>
                  <a:lnTo>
                    <a:pt x="70222" y="66703"/>
                  </a:lnTo>
                  <a:moveTo>
                    <a:pt x="73122" y="66703"/>
                  </a:moveTo>
                  <a:lnTo>
                    <a:pt x="71906" y="63039"/>
                  </a:lnTo>
                  <a:lnTo>
                    <a:pt x="73122" y="59292"/>
                  </a:lnTo>
                  <a:lnTo>
                    <a:pt x="74385" y="63039"/>
                  </a:lnTo>
                  <a:lnTo>
                    <a:pt x="73122" y="66703"/>
                  </a:lnTo>
                  <a:moveTo>
                    <a:pt x="75976" y="66703"/>
                  </a:moveTo>
                  <a:lnTo>
                    <a:pt x="74807" y="63039"/>
                  </a:lnTo>
                  <a:lnTo>
                    <a:pt x="75976" y="59292"/>
                  </a:lnTo>
                  <a:lnTo>
                    <a:pt x="77239" y="63039"/>
                  </a:lnTo>
                  <a:lnTo>
                    <a:pt x="75976" y="66703"/>
                  </a:lnTo>
                  <a:moveTo>
                    <a:pt x="78877" y="66703"/>
                  </a:moveTo>
                  <a:lnTo>
                    <a:pt x="77660" y="63039"/>
                  </a:lnTo>
                  <a:lnTo>
                    <a:pt x="78877" y="59292"/>
                  </a:lnTo>
                  <a:lnTo>
                    <a:pt x="80140" y="63039"/>
                  </a:lnTo>
                  <a:lnTo>
                    <a:pt x="78877" y="66703"/>
                  </a:lnTo>
                  <a:moveTo>
                    <a:pt x="81824" y="66703"/>
                  </a:moveTo>
                  <a:lnTo>
                    <a:pt x="80561" y="63039"/>
                  </a:lnTo>
                  <a:lnTo>
                    <a:pt x="81824" y="59292"/>
                  </a:lnTo>
                  <a:lnTo>
                    <a:pt x="82994" y="63039"/>
                  </a:lnTo>
                  <a:lnTo>
                    <a:pt x="81824" y="66703"/>
                  </a:lnTo>
                  <a:moveTo>
                    <a:pt x="84678" y="66703"/>
                  </a:moveTo>
                  <a:lnTo>
                    <a:pt x="83415" y="63039"/>
                  </a:lnTo>
                  <a:lnTo>
                    <a:pt x="84678" y="59292"/>
                  </a:lnTo>
                  <a:lnTo>
                    <a:pt x="85894" y="63039"/>
                  </a:lnTo>
                  <a:lnTo>
                    <a:pt x="84678" y="66703"/>
                  </a:lnTo>
                  <a:moveTo>
                    <a:pt x="87578" y="66703"/>
                  </a:moveTo>
                  <a:lnTo>
                    <a:pt x="86315" y="63039"/>
                  </a:lnTo>
                  <a:lnTo>
                    <a:pt x="87578" y="59292"/>
                  </a:lnTo>
                  <a:lnTo>
                    <a:pt x="88748" y="63039"/>
                  </a:lnTo>
                  <a:lnTo>
                    <a:pt x="87578" y="66703"/>
                  </a:lnTo>
                  <a:moveTo>
                    <a:pt x="90432" y="66703"/>
                  </a:moveTo>
                  <a:lnTo>
                    <a:pt x="89169" y="63039"/>
                  </a:lnTo>
                  <a:lnTo>
                    <a:pt x="90432" y="59292"/>
                  </a:lnTo>
                  <a:lnTo>
                    <a:pt x="91649" y="63039"/>
                  </a:lnTo>
                  <a:lnTo>
                    <a:pt x="90432" y="66703"/>
                  </a:lnTo>
                  <a:moveTo>
                    <a:pt x="93333" y="66703"/>
                  </a:moveTo>
                  <a:lnTo>
                    <a:pt x="92070" y="63039"/>
                  </a:lnTo>
                  <a:lnTo>
                    <a:pt x="93333" y="59292"/>
                  </a:lnTo>
                  <a:lnTo>
                    <a:pt x="94502" y="63039"/>
                  </a:lnTo>
                  <a:lnTo>
                    <a:pt x="93333" y="66703"/>
                  </a:lnTo>
                  <a:moveTo>
                    <a:pt x="96187" y="66703"/>
                  </a:moveTo>
                  <a:lnTo>
                    <a:pt x="94923" y="63039"/>
                  </a:lnTo>
                  <a:lnTo>
                    <a:pt x="96187" y="59292"/>
                  </a:lnTo>
                  <a:lnTo>
                    <a:pt x="97403" y="63039"/>
                  </a:lnTo>
                  <a:lnTo>
                    <a:pt x="96187" y="66703"/>
                  </a:lnTo>
                  <a:moveTo>
                    <a:pt x="99087" y="66703"/>
                  </a:moveTo>
                  <a:lnTo>
                    <a:pt x="97871" y="63039"/>
                  </a:lnTo>
                  <a:lnTo>
                    <a:pt x="99087" y="59292"/>
                  </a:lnTo>
                  <a:lnTo>
                    <a:pt x="100350" y="63039"/>
                  </a:lnTo>
                  <a:lnTo>
                    <a:pt x="99087" y="66703"/>
                  </a:lnTo>
                  <a:moveTo>
                    <a:pt x="101941" y="66703"/>
                  </a:moveTo>
                  <a:lnTo>
                    <a:pt x="100771" y="63039"/>
                  </a:lnTo>
                  <a:lnTo>
                    <a:pt x="101941" y="59292"/>
                  </a:lnTo>
                  <a:lnTo>
                    <a:pt x="103204" y="63039"/>
                  </a:lnTo>
                  <a:lnTo>
                    <a:pt x="101941" y="66703"/>
                  </a:lnTo>
                  <a:moveTo>
                    <a:pt x="104842" y="66703"/>
                  </a:moveTo>
                  <a:lnTo>
                    <a:pt x="103625" y="63039"/>
                  </a:lnTo>
                  <a:lnTo>
                    <a:pt x="104842" y="59292"/>
                  </a:lnTo>
                  <a:lnTo>
                    <a:pt x="106105" y="63039"/>
                  </a:lnTo>
                  <a:lnTo>
                    <a:pt x="104842" y="66703"/>
                  </a:lnTo>
                  <a:moveTo>
                    <a:pt x="107695" y="66703"/>
                  </a:moveTo>
                  <a:lnTo>
                    <a:pt x="106526" y="63039"/>
                  </a:lnTo>
                  <a:lnTo>
                    <a:pt x="107695" y="59292"/>
                  </a:lnTo>
                  <a:lnTo>
                    <a:pt x="108959" y="63039"/>
                  </a:lnTo>
                  <a:lnTo>
                    <a:pt x="107695" y="66703"/>
                  </a:lnTo>
                  <a:moveTo>
                    <a:pt x="110596" y="66703"/>
                  </a:moveTo>
                  <a:lnTo>
                    <a:pt x="109380" y="63039"/>
                  </a:lnTo>
                  <a:lnTo>
                    <a:pt x="110596" y="59292"/>
                  </a:lnTo>
                  <a:lnTo>
                    <a:pt x="111859" y="63039"/>
                  </a:lnTo>
                  <a:lnTo>
                    <a:pt x="110596" y="66703"/>
                  </a:lnTo>
                  <a:moveTo>
                    <a:pt x="113450" y="66703"/>
                  </a:moveTo>
                  <a:lnTo>
                    <a:pt x="112280" y="63039"/>
                  </a:lnTo>
                  <a:lnTo>
                    <a:pt x="113450" y="59292"/>
                  </a:lnTo>
                  <a:lnTo>
                    <a:pt x="114713" y="63039"/>
                  </a:lnTo>
                  <a:lnTo>
                    <a:pt x="113450" y="66703"/>
                  </a:lnTo>
                  <a:moveTo>
                    <a:pt x="116397" y="66703"/>
                  </a:moveTo>
                  <a:lnTo>
                    <a:pt x="115134" y="63039"/>
                  </a:lnTo>
                  <a:lnTo>
                    <a:pt x="116397" y="59292"/>
                  </a:lnTo>
                  <a:lnTo>
                    <a:pt x="117614" y="63039"/>
                  </a:lnTo>
                  <a:lnTo>
                    <a:pt x="116397" y="66703"/>
                  </a:lnTo>
                  <a:moveTo>
                    <a:pt x="2526" y="62373"/>
                  </a:moveTo>
                  <a:lnTo>
                    <a:pt x="1263" y="58625"/>
                  </a:lnTo>
                  <a:lnTo>
                    <a:pt x="2526" y="54795"/>
                  </a:lnTo>
                  <a:lnTo>
                    <a:pt x="3742" y="58625"/>
                  </a:lnTo>
                  <a:lnTo>
                    <a:pt x="2526" y="62373"/>
                  </a:lnTo>
                  <a:moveTo>
                    <a:pt x="5426" y="62373"/>
                  </a:moveTo>
                  <a:lnTo>
                    <a:pt x="4163" y="58625"/>
                  </a:lnTo>
                  <a:lnTo>
                    <a:pt x="5426" y="54795"/>
                  </a:lnTo>
                  <a:lnTo>
                    <a:pt x="6596" y="58625"/>
                  </a:lnTo>
                  <a:lnTo>
                    <a:pt x="5426" y="62373"/>
                  </a:lnTo>
                  <a:moveTo>
                    <a:pt x="8280" y="62373"/>
                  </a:moveTo>
                  <a:lnTo>
                    <a:pt x="7017" y="58625"/>
                  </a:lnTo>
                  <a:lnTo>
                    <a:pt x="8280" y="54795"/>
                  </a:lnTo>
                  <a:lnTo>
                    <a:pt x="9450" y="58625"/>
                  </a:lnTo>
                  <a:lnTo>
                    <a:pt x="8280" y="62373"/>
                  </a:lnTo>
                  <a:moveTo>
                    <a:pt x="11134" y="62373"/>
                  </a:moveTo>
                  <a:lnTo>
                    <a:pt x="9964" y="58625"/>
                  </a:lnTo>
                  <a:lnTo>
                    <a:pt x="11134" y="54795"/>
                  </a:lnTo>
                  <a:lnTo>
                    <a:pt x="12397" y="58625"/>
                  </a:lnTo>
                  <a:lnTo>
                    <a:pt x="11134" y="62373"/>
                  </a:lnTo>
                  <a:moveTo>
                    <a:pt x="14035" y="62373"/>
                  </a:moveTo>
                  <a:lnTo>
                    <a:pt x="12818" y="58625"/>
                  </a:lnTo>
                  <a:lnTo>
                    <a:pt x="14035" y="54795"/>
                  </a:lnTo>
                  <a:lnTo>
                    <a:pt x="15298" y="58625"/>
                  </a:lnTo>
                  <a:lnTo>
                    <a:pt x="14035" y="62373"/>
                  </a:lnTo>
                  <a:moveTo>
                    <a:pt x="16888" y="62373"/>
                  </a:moveTo>
                  <a:lnTo>
                    <a:pt x="15719" y="58625"/>
                  </a:lnTo>
                  <a:lnTo>
                    <a:pt x="16888" y="54795"/>
                  </a:lnTo>
                  <a:lnTo>
                    <a:pt x="18152" y="58625"/>
                  </a:lnTo>
                  <a:lnTo>
                    <a:pt x="16888" y="62373"/>
                  </a:lnTo>
                  <a:moveTo>
                    <a:pt x="19789" y="62373"/>
                  </a:moveTo>
                  <a:lnTo>
                    <a:pt x="18573" y="58625"/>
                  </a:lnTo>
                  <a:lnTo>
                    <a:pt x="19789" y="54795"/>
                  </a:lnTo>
                  <a:lnTo>
                    <a:pt x="21052" y="58625"/>
                  </a:lnTo>
                  <a:lnTo>
                    <a:pt x="19789" y="62373"/>
                  </a:lnTo>
                  <a:moveTo>
                    <a:pt x="22643" y="62373"/>
                  </a:moveTo>
                  <a:lnTo>
                    <a:pt x="21473" y="58625"/>
                  </a:lnTo>
                  <a:lnTo>
                    <a:pt x="22643" y="54795"/>
                  </a:lnTo>
                  <a:lnTo>
                    <a:pt x="23906" y="58625"/>
                  </a:lnTo>
                  <a:lnTo>
                    <a:pt x="22643" y="62373"/>
                  </a:lnTo>
                  <a:moveTo>
                    <a:pt x="25543" y="62373"/>
                  </a:moveTo>
                  <a:lnTo>
                    <a:pt x="24327" y="58625"/>
                  </a:lnTo>
                  <a:lnTo>
                    <a:pt x="25543" y="54795"/>
                  </a:lnTo>
                  <a:lnTo>
                    <a:pt x="26807" y="58625"/>
                  </a:lnTo>
                  <a:lnTo>
                    <a:pt x="25543" y="62373"/>
                  </a:lnTo>
                  <a:moveTo>
                    <a:pt x="28491" y="62373"/>
                  </a:moveTo>
                  <a:lnTo>
                    <a:pt x="27228" y="58625"/>
                  </a:lnTo>
                  <a:lnTo>
                    <a:pt x="28491" y="54795"/>
                  </a:lnTo>
                  <a:lnTo>
                    <a:pt x="29660" y="58625"/>
                  </a:lnTo>
                  <a:lnTo>
                    <a:pt x="28491" y="62373"/>
                  </a:lnTo>
                  <a:moveTo>
                    <a:pt x="31345" y="62373"/>
                  </a:moveTo>
                  <a:lnTo>
                    <a:pt x="30081" y="58625"/>
                  </a:lnTo>
                  <a:lnTo>
                    <a:pt x="31345" y="54795"/>
                  </a:lnTo>
                  <a:lnTo>
                    <a:pt x="32561" y="58625"/>
                  </a:lnTo>
                  <a:lnTo>
                    <a:pt x="31345" y="62373"/>
                  </a:lnTo>
                  <a:moveTo>
                    <a:pt x="34245" y="62373"/>
                  </a:moveTo>
                  <a:lnTo>
                    <a:pt x="32982" y="58625"/>
                  </a:lnTo>
                  <a:lnTo>
                    <a:pt x="34245" y="54795"/>
                  </a:lnTo>
                  <a:lnTo>
                    <a:pt x="35415" y="58625"/>
                  </a:lnTo>
                  <a:lnTo>
                    <a:pt x="34245" y="62373"/>
                  </a:lnTo>
                  <a:moveTo>
                    <a:pt x="37099" y="62373"/>
                  </a:moveTo>
                  <a:lnTo>
                    <a:pt x="35836" y="58625"/>
                  </a:lnTo>
                  <a:lnTo>
                    <a:pt x="37099" y="54795"/>
                  </a:lnTo>
                  <a:lnTo>
                    <a:pt x="38315" y="58625"/>
                  </a:lnTo>
                  <a:lnTo>
                    <a:pt x="37099" y="62373"/>
                  </a:lnTo>
                  <a:moveTo>
                    <a:pt x="40000" y="62373"/>
                  </a:moveTo>
                  <a:lnTo>
                    <a:pt x="38736" y="58625"/>
                  </a:lnTo>
                  <a:lnTo>
                    <a:pt x="40000" y="54795"/>
                  </a:lnTo>
                  <a:lnTo>
                    <a:pt x="41169" y="58625"/>
                  </a:lnTo>
                  <a:lnTo>
                    <a:pt x="40000" y="62373"/>
                  </a:lnTo>
                  <a:moveTo>
                    <a:pt x="42853" y="62373"/>
                  </a:moveTo>
                  <a:lnTo>
                    <a:pt x="41590" y="58625"/>
                  </a:lnTo>
                  <a:lnTo>
                    <a:pt x="42853" y="54795"/>
                  </a:lnTo>
                  <a:lnTo>
                    <a:pt x="44070" y="58625"/>
                  </a:lnTo>
                  <a:lnTo>
                    <a:pt x="42853" y="62373"/>
                  </a:lnTo>
                  <a:moveTo>
                    <a:pt x="45754" y="62373"/>
                  </a:moveTo>
                  <a:lnTo>
                    <a:pt x="44538" y="58625"/>
                  </a:lnTo>
                  <a:lnTo>
                    <a:pt x="45754" y="54795"/>
                  </a:lnTo>
                  <a:lnTo>
                    <a:pt x="47017" y="58625"/>
                  </a:lnTo>
                  <a:lnTo>
                    <a:pt x="45754" y="62373"/>
                  </a:lnTo>
                  <a:moveTo>
                    <a:pt x="48608" y="62373"/>
                  </a:moveTo>
                  <a:lnTo>
                    <a:pt x="47438" y="58625"/>
                  </a:lnTo>
                  <a:lnTo>
                    <a:pt x="48608" y="54795"/>
                  </a:lnTo>
                  <a:lnTo>
                    <a:pt x="49871" y="58625"/>
                  </a:lnTo>
                  <a:lnTo>
                    <a:pt x="48608" y="62373"/>
                  </a:lnTo>
                  <a:moveTo>
                    <a:pt x="51508" y="62373"/>
                  </a:moveTo>
                  <a:lnTo>
                    <a:pt x="50292" y="58625"/>
                  </a:lnTo>
                  <a:lnTo>
                    <a:pt x="51508" y="54795"/>
                  </a:lnTo>
                  <a:lnTo>
                    <a:pt x="52771" y="58625"/>
                  </a:lnTo>
                  <a:lnTo>
                    <a:pt x="51508" y="62373"/>
                  </a:lnTo>
                  <a:moveTo>
                    <a:pt x="54362" y="62373"/>
                  </a:moveTo>
                  <a:lnTo>
                    <a:pt x="53192" y="58625"/>
                  </a:lnTo>
                  <a:lnTo>
                    <a:pt x="54362" y="54795"/>
                  </a:lnTo>
                  <a:lnTo>
                    <a:pt x="55625" y="58625"/>
                  </a:lnTo>
                  <a:lnTo>
                    <a:pt x="54362" y="62373"/>
                  </a:lnTo>
                  <a:moveTo>
                    <a:pt x="57263" y="62373"/>
                  </a:moveTo>
                  <a:lnTo>
                    <a:pt x="56046" y="58625"/>
                  </a:lnTo>
                  <a:lnTo>
                    <a:pt x="57263" y="54795"/>
                  </a:lnTo>
                  <a:lnTo>
                    <a:pt x="58526" y="58625"/>
                  </a:lnTo>
                  <a:lnTo>
                    <a:pt x="57263" y="62373"/>
                  </a:lnTo>
                  <a:moveTo>
                    <a:pt x="60116" y="62373"/>
                  </a:moveTo>
                  <a:lnTo>
                    <a:pt x="58947" y="58625"/>
                  </a:lnTo>
                  <a:lnTo>
                    <a:pt x="60116" y="54795"/>
                  </a:lnTo>
                  <a:lnTo>
                    <a:pt x="61380" y="58625"/>
                  </a:lnTo>
                  <a:lnTo>
                    <a:pt x="60116" y="62373"/>
                  </a:lnTo>
                  <a:moveTo>
                    <a:pt x="63064" y="62373"/>
                  </a:moveTo>
                  <a:lnTo>
                    <a:pt x="61801" y="58625"/>
                  </a:lnTo>
                  <a:lnTo>
                    <a:pt x="63064" y="54795"/>
                  </a:lnTo>
                  <a:lnTo>
                    <a:pt x="64280" y="58625"/>
                  </a:lnTo>
                  <a:lnTo>
                    <a:pt x="63064" y="62373"/>
                  </a:lnTo>
                  <a:moveTo>
                    <a:pt x="65964" y="62373"/>
                  </a:moveTo>
                  <a:lnTo>
                    <a:pt x="64701" y="58625"/>
                  </a:lnTo>
                  <a:lnTo>
                    <a:pt x="65964" y="54795"/>
                  </a:lnTo>
                  <a:lnTo>
                    <a:pt x="67134" y="58625"/>
                  </a:lnTo>
                  <a:lnTo>
                    <a:pt x="65964" y="62373"/>
                  </a:lnTo>
                  <a:moveTo>
                    <a:pt x="68818" y="62373"/>
                  </a:moveTo>
                  <a:lnTo>
                    <a:pt x="67555" y="58625"/>
                  </a:lnTo>
                  <a:lnTo>
                    <a:pt x="68818" y="54795"/>
                  </a:lnTo>
                  <a:lnTo>
                    <a:pt x="70035" y="58625"/>
                  </a:lnTo>
                  <a:lnTo>
                    <a:pt x="68818" y="62373"/>
                  </a:lnTo>
                  <a:moveTo>
                    <a:pt x="71719" y="62373"/>
                  </a:moveTo>
                  <a:lnTo>
                    <a:pt x="70456" y="58625"/>
                  </a:lnTo>
                  <a:lnTo>
                    <a:pt x="71719" y="54795"/>
                  </a:lnTo>
                  <a:lnTo>
                    <a:pt x="72888" y="58625"/>
                  </a:lnTo>
                  <a:lnTo>
                    <a:pt x="71719" y="62373"/>
                  </a:lnTo>
                  <a:moveTo>
                    <a:pt x="74573" y="62373"/>
                  </a:moveTo>
                  <a:lnTo>
                    <a:pt x="73309" y="58625"/>
                  </a:lnTo>
                  <a:lnTo>
                    <a:pt x="74573" y="54795"/>
                  </a:lnTo>
                  <a:lnTo>
                    <a:pt x="75789" y="58625"/>
                  </a:lnTo>
                  <a:lnTo>
                    <a:pt x="74573" y="62373"/>
                  </a:lnTo>
                  <a:moveTo>
                    <a:pt x="77473" y="62373"/>
                  </a:moveTo>
                  <a:lnTo>
                    <a:pt x="76210" y="58625"/>
                  </a:lnTo>
                  <a:lnTo>
                    <a:pt x="77473" y="54795"/>
                  </a:lnTo>
                  <a:lnTo>
                    <a:pt x="78643" y="58625"/>
                  </a:lnTo>
                  <a:lnTo>
                    <a:pt x="77473" y="62373"/>
                  </a:lnTo>
                  <a:moveTo>
                    <a:pt x="80327" y="62373"/>
                  </a:moveTo>
                  <a:lnTo>
                    <a:pt x="79157" y="58625"/>
                  </a:lnTo>
                  <a:lnTo>
                    <a:pt x="80327" y="54795"/>
                  </a:lnTo>
                  <a:lnTo>
                    <a:pt x="81590" y="58625"/>
                  </a:lnTo>
                  <a:lnTo>
                    <a:pt x="80327" y="62373"/>
                  </a:lnTo>
                  <a:moveTo>
                    <a:pt x="83228" y="62373"/>
                  </a:moveTo>
                  <a:lnTo>
                    <a:pt x="82011" y="58625"/>
                  </a:lnTo>
                  <a:lnTo>
                    <a:pt x="83228" y="54795"/>
                  </a:lnTo>
                  <a:lnTo>
                    <a:pt x="84491" y="58625"/>
                  </a:lnTo>
                  <a:lnTo>
                    <a:pt x="83228" y="62373"/>
                  </a:lnTo>
                  <a:moveTo>
                    <a:pt x="86081" y="62373"/>
                  </a:moveTo>
                  <a:lnTo>
                    <a:pt x="84912" y="58625"/>
                  </a:lnTo>
                  <a:lnTo>
                    <a:pt x="86081" y="54795"/>
                  </a:lnTo>
                  <a:lnTo>
                    <a:pt x="87345" y="58625"/>
                  </a:lnTo>
                  <a:lnTo>
                    <a:pt x="86081" y="62373"/>
                  </a:lnTo>
                  <a:moveTo>
                    <a:pt x="88982" y="62373"/>
                  </a:moveTo>
                  <a:lnTo>
                    <a:pt x="87766" y="58625"/>
                  </a:lnTo>
                  <a:lnTo>
                    <a:pt x="88982" y="54795"/>
                  </a:lnTo>
                  <a:lnTo>
                    <a:pt x="90245" y="58625"/>
                  </a:lnTo>
                  <a:lnTo>
                    <a:pt x="88982" y="62373"/>
                  </a:lnTo>
                  <a:moveTo>
                    <a:pt x="91836" y="62373"/>
                  </a:moveTo>
                  <a:lnTo>
                    <a:pt x="90666" y="58625"/>
                  </a:lnTo>
                  <a:lnTo>
                    <a:pt x="91836" y="54795"/>
                  </a:lnTo>
                  <a:lnTo>
                    <a:pt x="93099" y="58625"/>
                  </a:lnTo>
                  <a:lnTo>
                    <a:pt x="91836" y="62373"/>
                  </a:lnTo>
                  <a:moveTo>
                    <a:pt x="94736" y="62373"/>
                  </a:moveTo>
                  <a:lnTo>
                    <a:pt x="93520" y="58625"/>
                  </a:lnTo>
                  <a:lnTo>
                    <a:pt x="94736" y="54795"/>
                  </a:lnTo>
                  <a:lnTo>
                    <a:pt x="96000" y="58625"/>
                  </a:lnTo>
                  <a:lnTo>
                    <a:pt x="94736" y="62373"/>
                  </a:lnTo>
                  <a:moveTo>
                    <a:pt x="97684" y="62373"/>
                  </a:moveTo>
                  <a:lnTo>
                    <a:pt x="96421" y="58625"/>
                  </a:lnTo>
                  <a:lnTo>
                    <a:pt x="97684" y="54795"/>
                  </a:lnTo>
                  <a:lnTo>
                    <a:pt x="98853" y="58625"/>
                  </a:lnTo>
                  <a:lnTo>
                    <a:pt x="97684" y="62373"/>
                  </a:lnTo>
                  <a:moveTo>
                    <a:pt x="100538" y="62373"/>
                  </a:moveTo>
                  <a:lnTo>
                    <a:pt x="99274" y="58625"/>
                  </a:lnTo>
                  <a:lnTo>
                    <a:pt x="100538" y="54795"/>
                  </a:lnTo>
                  <a:lnTo>
                    <a:pt x="101754" y="58625"/>
                  </a:lnTo>
                  <a:lnTo>
                    <a:pt x="100538" y="62373"/>
                  </a:lnTo>
                  <a:moveTo>
                    <a:pt x="103438" y="62373"/>
                  </a:moveTo>
                  <a:lnTo>
                    <a:pt x="102175" y="58625"/>
                  </a:lnTo>
                  <a:lnTo>
                    <a:pt x="103438" y="54795"/>
                  </a:lnTo>
                  <a:lnTo>
                    <a:pt x="104608" y="58625"/>
                  </a:lnTo>
                  <a:lnTo>
                    <a:pt x="103438" y="62373"/>
                  </a:lnTo>
                  <a:moveTo>
                    <a:pt x="106292" y="62373"/>
                  </a:moveTo>
                  <a:lnTo>
                    <a:pt x="105029" y="58625"/>
                  </a:lnTo>
                  <a:lnTo>
                    <a:pt x="106292" y="54795"/>
                  </a:lnTo>
                  <a:lnTo>
                    <a:pt x="107508" y="58625"/>
                  </a:lnTo>
                  <a:lnTo>
                    <a:pt x="106292" y="62373"/>
                  </a:lnTo>
                  <a:moveTo>
                    <a:pt x="109192" y="62373"/>
                  </a:moveTo>
                  <a:lnTo>
                    <a:pt x="107929" y="58625"/>
                  </a:lnTo>
                  <a:lnTo>
                    <a:pt x="109192" y="54795"/>
                  </a:lnTo>
                  <a:lnTo>
                    <a:pt x="110362" y="58625"/>
                  </a:lnTo>
                  <a:lnTo>
                    <a:pt x="109192" y="62373"/>
                  </a:lnTo>
                  <a:moveTo>
                    <a:pt x="112046" y="62373"/>
                  </a:moveTo>
                  <a:lnTo>
                    <a:pt x="110783" y="58625"/>
                  </a:lnTo>
                  <a:lnTo>
                    <a:pt x="112046" y="54795"/>
                  </a:lnTo>
                  <a:lnTo>
                    <a:pt x="113263" y="58625"/>
                  </a:lnTo>
                  <a:lnTo>
                    <a:pt x="112046" y="62373"/>
                  </a:lnTo>
                  <a:moveTo>
                    <a:pt x="114947" y="62373"/>
                  </a:moveTo>
                  <a:lnTo>
                    <a:pt x="113730" y="58625"/>
                  </a:lnTo>
                  <a:lnTo>
                    <a:pt x="114947" y="54795"/>
                  </a:lnTo>
                  <a:lnTo>
                    <a:pt x="116210" y="58625"/>
                  </a:lnTo>
                  <a:lnTo>
                    <a:pt x="114947" y="62373"/>
                  </a:lnTo>
                  <a:moveTo>
                    <a:pt x="117801" y="62373"/>
                  </a:moveTo>
                  <a:lnTo>
                    <a:pt x="116631" y="58625"/>
                  </a:lnTo>
                  <a:lnTo>
                    <a:pt x="117801" y="54795"/>
                  </a:lnTo>
                  <a:lnTo>
                    <a:pt x="119064" y="58625"/>
                  </a:lnTo>
                  <a:lnTo>
                    <a:pt x="117801" y="62373"/>
                  </a:lnTo>
                  <a:moveTo>
                    <a:pt x="3929" y="57876"/>
                  </a:moveTo>
                  <a:lnTo>
                    <a:pt x="2760" y="54129"/>
                  </a:lnTo>
                  <a:lnTo>
                    <a:pt x="3929" y="50381"/>
                  </a:lnTo>
                  <a:lnTo>
                    <a:pt x="5192" y="54129"/>
                  </a:lnTo>
                  <a:lnTo>
                    <a:pt x="3929" y="57876"/>
                  </a:lnTo>
                  <a:moveTo>
                    <a:pt x="6830" y="57876"/>
                  </a:moveTo>
                  <a:lnTo>
                    <a:pt x="5614" y="54129"/>
                  </a:lnTo>
                  <a:lnTo>
                    <a:pt x="6830" y="50381"/>
                  </a:lnTo>
                  <a:lnTo>
                    <a:pt x="8046" y="54129"/>
                  </a:lnTo>
                  <a:lnTo>
                    <a:pt x="6830" y="57876"/>
                  </a:lnTo>
                  <a:moveTo>
                    <a:pt x="9684" y="57876"/>
                  </a:moveTo>
                  <a:lnTo>
                    <a:pt x="8467" y="54129"/>
                  </a:lnTo>
                  <a:lnTo>
                    <a:pt x="9684" y="50381"/>
                  </a:lnTo>
                  <a:lnTo>
                    <a:pt x="10947" y="54129"/>
                  </a:lnTo>
                  <a:lnTo>
                    <a:pt x="9684" y="57876"/>
                  </a:lnTo>
                  <a:moveTo>
                    <a:pt x="12631" y="57876"/>
                  </a:moveTo>
                  <a:lnTo>
                    <a:pt x="11368" y="54129"/>
                  </a:lnTo>
                  <a:lnTo>
                    <a:pt x="12631" y="50381"/>
                  </a:lnTo>
                  <a:lnTo>
                    <a:pt x="13801" y="54129"/>
                  </a:lnTo>
                  <a:lnTo>
                    <a:pt x="12631" y="57876"/>
                  </a:lnTo>
                  <a:moveTo>
                    <a:pt x="15485" y="57876"/>
                  </a:moveTo>
                  <a:lnTo>
                    <a:pt x="14222" y="54129"/>
                  </a:lnTo>
                  <a:lnTo>
                    <a:pt x="15485" y="50381"/>
                  </a:lnTo>
                  <a:lnTo>
                    <a:pt x="16701" y="54129"/>
                  </a:lnTo>
                  <a:lnTo>
                    <a:pt x="15485" y="57876"/>
                  </a:lnTo>
                  <a:moveTo>
                    <a:pt x="18385" y="57876"/>
                  </a:moveTo>
                  <a:lnTo>
                    <a:pt x="17122" y="54129"/>
                  </a:lnTo>
                  <a:lnTo>
                    <a:pt x="18385" y="50381"/>
                  </a:lnTo>
                  <a:lnTo>
                    <a:pt x="19555" y="54129"/>
                  </a:lnTo>
                  <a:lnTo>
                    <a:pt x="18385" y="57876"/>
                  </a:lnTo>
                  <a:moveTo>
                    <a:pt x="21239" y="57876"/>
                  </a:moveTo>
                  <a:lnTo>
                    <a:pt x="19976" y="54129"/>
                  </a:lnTo>
                  <a:lnTo>
                    <a:pt x="21239" y="50381"/>
                  </a:lnTo>
                  <a:lnTo>
                    <a:pt x="22456" y="54129"/>
                  </a:lnTo>
                  <a:lnTo>
                    <a:pt x="21239" y="57876"/>
                  </a:lnTo>
                  <a:moveTo>
                    <a:pt x="24140" y="57876"/>
                  </a:moveTo>
                  <a:lnTo>
                    <a:pt x="22877" y="54129"/>
                  </a:lnTo>
                  <a:lnTo>
                    <a:pt x="24140" y="50381"/>
                  </a:lnTo>
                  <a:lnTo>
                    <a:pt x="25309" y="54129"/>
                  </a:lnTo>
                  <a:lnTo>
                    <a:pt x="24140" y="57876"/>
                  </a:lnTo>
                  <a:moveTo>
                    <a:pt x="26994" y="57876"/>
                  </a:moveTo>
                  <a:lnTo>
                    <a:pt x="25730" y="54129"/>
                  </a:lnTo>
                  <a:lnTo>
                    <a:pt x="26994" y="50381"/>
                  </a:lnTo>
                  <a:lnTo>
                    <a:pt x="28210" y="54129"/>
                  </a:lnTo>
                  <a:lnTo>
                    <a:pt x="26994" y="57876"/>
                  </a:lnTo>
                  <a:moveTo>
                    <a:pt x="29894" y="57876"/>
                  </a:moveTo>
                  <a:lnTo>
                    <a:pt x="28678" y="54129"/>
                  </a:lnTo>
                  <a:lnTo>
                    <a:pt x="29894" y="50381"/>
                  </a:lnTo>
                  <a:lnTo>
                    <a:pt x="31157" y="54129"/>
                  </a:lnTo>
                  <a:lnTo>
                    <a:pt x="29894" y="57876"/>
                  </a:lnTo>
                  <a:moveTo>
                    <a:pt x="32748" y="57876"/>
                  </a:moveTo>
                  <a:lnTo>
                    <a:pt x="31578" y="54129"/>
                  </a:lnTo>
                  <a:lnTo>
                    <a:pt x="32748" y="50381"/>
                  </a:lnTo>
                  <a:lnTo>
                    <a:pt x="34011" y="54129"/>
                  </a:lnTo>
                  <a:lnTo>
                    <a:pt x="32748" y="57876"/>
                  </a:lnTo>
                  <a:moveTo>
                    <a:pt x="35649" y="57876"/>
                  </a:moveTo>
                  <a:lnTo>
                    <a:pt x="34432" y="54129"/>
                  </a:lnTo>
                  <a:lnTo>
                    <a:pt x="35649" y="50381"/>
                  </a:lnTo>
                  <a:lnTo>
                    <a:pt x="36912" y="54129"/>
                  </a:lnTo>
                  <a:lnTo>
                    <a:pt x="35649" y="57876"/>
                  </a:lnTo>
                  <a:moveTo>
                    <a:pt x="38502" y="57876"/>
                  </a:moveTo>
                  <a:lnTo>
                    <a:pt x="37333" y="54129"/>
                  </a:lnTo>
                  <a:lnTo>
                    <a:pt x="38502" y="50381"/>
                  </a:lnTo>
                  <a:lnTo>
                    <a:pt x="39766" y="54129"/>
                  </a:lnTo>
                  <a:lnTo>
                    <a:pt x="38502" y="57876"/>
                  </a:lnTo>
                  <a:moveTo>
                    <a:pt x="41403" y="57876"/>
                  </a:moveTo>
                  <a:lnTo>
                    <a:pt x="40187" y="54129"/>
                  </a:lnTo>
                  <a:lnTo>
                    <a:pt x="41403" y="50381"/>
                  </a:lnTo>
                  <a:lnTo>
                    <a:pt x="42666" y="54129"/>
                  </a:lnTo>
                  <a:lnTo>
                    <a:pt x="41403" y="57876"/>
                  </a:lnTo>
                  <a:moveTo>
                    <a:pt x="44257" y="57876"/>
                  </a:moveTo>
                  <a:lnTo>
                    <a:pt x="43087" y="54129"/>
                  </a:lnTo>
                  <a:lnTo>
                    <a:pt x="44257" y="50381"/>
                  </a:lnTo>
                  <a:lnTo>
                    <a:pt x="45520" y="54129"/>
                  </a:lnTo>
                  <a:lnTo>
                    <a:pt x="44257" y="57876"/>
                  </a:lnTo>
                  <a:moveTo>
                    <a:pt x="47204" y="57876"/>
                  </a:moveTo>
                  <a:lnTo>
                    <a:pt x="45941" y="54129"/>
                  </a:lnTo>
                  <a:lnTo>
                    <a:pt x="47204" y="50381"/>
                  </a:lnTo>
                  <a:lnTo>
                    <a:pt x="48421" y="54129"/>
                  </a:lnTo>
                  <a:lnTo>
                    <a:pt x="47204" y="57876"/>
                  </a:lnTo>
                  <a:moveTo>
                    <a:pt x="50105" y="57876"/>
                  </a:moveTo>
                  <a:lnTo>
                    <a:pt x="48842" y="54129"/>
                  </a:lnTo>
                  <a:lnTo>
                    <a:pt x="50105" y="50381"/>
                  </a:lnTo>
                  <a:lnTo>
                    <a:pt x="51274" y="54129"/>
                  </a:lnTo>
                  <a:lnTo>
                    <a:pt x="50105" y="57876"/>
                  </a:lnTo>
                  <a:moveTo>
                    <a:pt x="52959" y="57876"/>
                  </a:moveTo>
                  <a:lnTo>
                    <a:pt x="51695" y="54129"/>
                  </a:lnTo>
                  <a:lnTo>
                    <a:pt x="52959" y="50381"/>
                  </a:lnTo>
                  <a:lnTo>
                    <a:pt x="54175" y="54129"/>
                  </a:lnTo>
                  <a:lnTo>
                    <a:pt x="52959" y="57876"/>
                  </a:lnTo>
                  <a:moveTo>
                    <a:pt x="55859" y="57876"/>
                  </a:moveTo>
                  <a:lnTo>
                    <a:pt x="54596" y="54129"/>
                  </a:lnTo>
                  <a:lnTo>
                    <a:pt x="55859" y="50381"/>
                  </a:lnTo>
                  <a:lnTo>
                    <a:pt x="57029" y="54129"/>
                  </a:lnTo>
                  <a:lnTo>
                    <a:pt x="55859" y="57876"/>
                  </a:lnTo>
                  <a:moveTo>
                    <a:pt x="58713" y="57876"/>
                  </a:moveTo>
                  <a:lnTo>
                    <a:pt x="57450" y="54129"/>
                  </a:lnTo>
                  <a:lnTo>
                    <a:pt x="58713" y="50381"/>
                  </a:lnTo>
                  <a:lnTo>
                    <a:pt x="59929" y="54129"/>
                  </a:lnTo>
                  <a:lnTo>
                    <a:pt x="58713" y="57876"/>
                  </a:lnTo>
                  <a:moveTo>
                    <a:pt x="61614" y="57876"/>
                  </a:moveTo>
                  <a:lnTo>
                    <a:pt x="60350" y="54129"/>
                  </a:lnTo>
                  <a:lnTo>
                    <a:pt x="61614" y="50381"/>
                  </a:lnTo>
                  <a:lnTo>
                    <a:pt x="62783" y="54129"/>
                  </a:lnTo>
                  <a:lnTo>
                    <a:pt x="61614" y="57876"/>
                  </a:lnTo>
                  <a:moveTo>
                    <a:pt x="64467" y="57876"/>
                  </a:moveTo>
                  <a:lnTo>
                    <a:pt x="63298" y="54129"/>
                  </a:lnTo>
                  <a:lnTo>
                    <a:pt x="64467" y="50381"/>
                  </a:lnTo>
                  <a:lnTo>
                    <a:pt x="65730" y="54129"/>
                  </a:lnTo>
                  <a:lnTo>
                    <a:pt x="64467" y="57876"/>
                  </a:lnTo>
                  <a:moveTo>
                    <a:pt x="67368" y="57876"/>
                  </a:moveTo>
                  <a:lnTo>
                    <a:pt x="66152" y="54129"/>
                  </a:lnTo>
                  <a:lnTo>
                    <a:pt x="67368" y="50381"/>
                  </a:lnTo>
                  <a:lnTo>
                    <a:pt x="68631" y="54129"/>
                  </a:lnTo>
                  <a:lnTo>
                    <a:pt x="67368" y="57876"/>
                  </a:lnTo>
                  <a:moveTo>
                    <a:pt x="70222" y="57876"/>
                  </a:moveTo>
                  <a:lnTo>
                    <a:pt x="69052" y="54129"/>
                  </a:lnTo>
                  <a:lnTo>
                    <a:pt x="70222" y="50381"/>
                  </a:lnTo>
                  <a:lnTo>
                    <a:pt x="71485" y="54129"/>
                  </a:lnTo>
                  <a:lnTo>
                    <a:pt x="70222" y="57876"/>
                  </a:lnTo>
                  <a:moveTo>
                    <a:pt x="73122" y="57876"/>
                  </a:moveTo>
                  <a:lnTo>
                    <a:pt x="71906" y="54129"/>
                  </a:lnTo>
                  <a:lnTo>
                    <a:pt x="73122" y="50381"/>
                  </a:lnTo>
                  <a:lnTo>
                    <a:pt x="74385" y="54129"/>
                  </a:lnTo>
                  <a:lnTo>
                    <a:pt x="73122" y="57876"/>
                  </a:lnTo>
                  <a:moveTo>
                    <a:pt x="75976" y="57876"/>
                  </a:moveTo>
                  <a:lnTo>
                    <a:pt x="74807" y="54129"/>
                  </a:lnTo>
                  <a:lnTo>
                    <a:pt x="75976" y="50381"/>
                  </a:lnTo>
                  <a:lnTo>
                    <a:pt x="77239" y="54129"/>
                  </a:lnTo>
                  <a:lnTo>
                    <a:pt x="75976" y="57876"/>
                  </a:lnTo>
                  <a:moveTo>
                    <a:pt x="78877" y="57876"/>
                  </a:moveTo>
                  <a:lnTo>
                    <a:pt x="77660" y="54129"/>
                  </a:lnTo>
                  <a:lnTo>
                    <a:pt x="78877" y="50381"/>
                  </a:lnTo>
                  <a:lnTo>
                    <a:pt x="80140" y="54129"/>
                  </a:lnTo>
                  <a:lnTo>
                    <a:pt x="78877" y="57876"/>
                  </a:lnTo>
                  <a:moveTo>
                    <a:pt x="81824" y="57876"/>
                  </a:moveTo>
                  <a:lnTo>
                    <a:pt x="80561" y="54129"/>
                  </a:lnTo>
                  <a:lnTo>
                    <a:pt x="81824" y="50381"/>
                  </a:lnTo>
                  <a:lnTo>
                    <a:pt x="82994" y="54129"/>
                  </a:lnTo>
                  <a:lnTo>
                    <a:pt x="81824" y="57876"/>
                  </a:lnTo>
                  <a:moveTo>
                    <a:pt x="84678" y="57876"/>
                  </a:moveTo>
                  <a:lnTo>
                    <a:pt x="83415" y="54129"/>
                  </a:lnTo>
                  <a:lnTo>
                    <a:pt x="84678" y="50381"/>
                  </a:lnTo>
                  <a:lnTo>
                    <a:pt x="85894" y="54129"/>
                  </a:lnTo>
                  <a:lnTo>
                    <a:pt x="84678" y="57876"/>
                  </a:lnTo>
                  <a:moveTo>
                    <a:pt x="87578" y="57876"/>
                  </a:moveTo>
                  <a:lnTo>
                    <a:pt x="86315" y="54129"/>
                  </a:lnTo>
                  <a:lnTo>
                    <a:pt x="87578" y="50381"/>
                  </a:lnTo>
                  <a:lnTo>
                    <a:pt x="88748" y="54129"/>
                  </a:lnTo>
                  <a:lnTo>
                    <a:pt x="87578" y="57876"/>
                  </a:lnTo>
                  <a:moveTo>
                    <a:pt x="90432" y="57876"/>
                  </a:moveTo>
                  <a:lnTo>
                    <a:pt x="89169" y="54129"/>
                  </a:lnTo>
                  <a:lnTo>
                    <a:pt x="90432" y="50381"/>
                  </a:lnTo>
                  <a:lnTo>
                    <a:pt x="91649" y="54129"/>
                  </a:lnTo>
                  <a:lnTo>
                    <a:pt x="90432" y="57876"/>
                  </a:lnTo>
                  <a:moveTo>
                    <a:pt x="93333" y="57876"/>
                  </a:moveTo>
                  <a:lnTo>
                    <a:pt x="92070" y="54129"/>
                  </a:lnTo>
                  <a:lnTo>
                    <a:pt x="93333" y="50381"/>
                  </a:lnTo>
                  <a:lnTo>
                    <a:pt x="94502" y="54129"/>
                  </a:lnTo>
                  <a:lnTo>
                    <a:pt x="93333" y="57876"/>
                  </a:lnTo>
                  <a:moveTo>
                    <a:pt x="96187" y="57876"/>
                  </a:moveTo>
                  <a:lnTo>
                    <a:pt x="94923" y="54129"/>
                  </a:lnTo>
                  <a:lnTo>
                    <a:pt x="96187" y="50381"/>
                  </a:lnTo>
                  <a:lnTo>
                    <a:pt x="97403" y="54129"/>
                  </a:lnTo>
                  <a:lnTo>
                    <a:pt x="96187" y="57876"/>
                  </a:lnTo>
                  <a:moveTo>
                    <a:pt x="99087" y="57876"/>
                  </a:moveTo>
                  <a:lnTo>
                    <a:pt x="97871" y="54129"/>
                  </a:lnTo>
                  <a:lnTo>
                    <a:pt x="99087" y="50381"/>
                  </a:lnTo>
                  <a:lnTo>
                    <a:pt x="100350" y="54129"/>
                  </a:lnTo>
                  <a:lnTo>
                    <a:pt x="99087" y="57876"/>
                  </a:lnTo>
                  <a:moveTo>
                    <a:pt x="101941" y="57876"/>
                  </a:moveTo>
                  <a:lnTo>
                    <a:pt x="100771" y="54129"/>
                  </a:lnTo>
                  <a:lnTo>
                    <a:pt x="101941" y="50381"/>
                  </a:lnTo>
                  <a:lnTo>
                    <a:pt x="103204" y="54129"/>
                  </a:lnTo>
                  <a:lnTo>
                    <a:pt x="101941" y="57876"/>
                  </a:lnTo>
                  <a:moveTo>
                    <a:pt x="104842" y="57876"/>
                  </a:moveTo>
                  <a:lnTo>
                    <a:pt x="103625" y="54129"/>
                  </a:lnTo>
                  <a:lnTo>
                    <a:pt x="104842" y="50381"/>
                  </a:lnTo>
                  <a:lnTo>
                    <a:pt x="106105" y="54129"/>
                  </a:lnTo>
                  <a:lnTo>
                    <a:pt x="104842" y="57876"/>
                  </a:lnTo>
                  <a:moveTo>
                    <a:pt x="107695" y="57876"/>
                  </a:moveTo>
                  <a:lnTo>
                    <a:pt x="106526" y="54129"/>
                  </a:lnTo>
                  <a:lnTo>
                    <a:pt x="107695" y="50381"/>
                  </a:lnTo>
                  <a:lnTo>
                    <a:pt x="108959" y="54129"/>
                  </a:lnTo>
                  <a:lnTo>
                    <a:pt x="107695" y="57876"/>
                  </a:lnTo>
                  <a:moveTo>
                    <a:pt x="110596" y="57876"/>
                  </a:moveTo>
                  <a:lnTo>
                    <a:pt x="109380" y="54129"/>
                  </a:lnTo>
                  <a:lnTo>
                    <a:pt x="110596" y="50381"/>
                  </a:lnTo>
                  <a:lnTo>
                    <a:pt x="111859" y="54129"/>
                  </a:lnTo>
                  <a:lnTo>
                    <a:pt x="110596" y="57876"/>
                  </a:lnTo>
                  <a:moveTo>
                    <a:pt x="113450" y="57876"/>
                  </a:moveTo>
                  <a:lnTo>
                    <a:pt x="112280" y="54129"/>
                  </a:lnTo>
                  <a:lnTo>
                    <a:pt x="113450" y="50381"/>
                  </a:lnTo>
                  <a:lnTo>
                    <a:pt x="114713" y="54129"/>
                  </a:lnTo>
                  <a:lnTo>
                    <a:pt x="113450" y="57876"/>
                  </a:lnTo>
                  <a:moveTo>
                    <a:pt x="116397" y="57876"/>
                  </a:moveTo>
                  <a:lnTo>
                    <a:pt x="115134" y="54129"/>
                  </a:lnTo>
                  <a:lnTo>
                    <a:pt x="116397" y="50381"/>
                  </a:lnTo>
                  <a:lnTo>
                    <a:pt x="117614" y="54129"/>
                  </a:lnTo>
                  <a:lnTo>
                    <a:pt x="116397" y="57876"/>
                  </a:lnTo>
                  <a:moveTo>
                    <a:pt x="2526" y="53546"/>
                  </a:moveTo>
                  <a:lnTo>
                    <a:pt x="1263" y="49632"/>
                  </a:lnTo>
                  <a:lnTo>
                    <a:pt x="2526" y="45884"/>
                  </a:lnTo>
                  <a:lnTo>
                    <a:pt x="3742" y="49632"/>
                  </a:lnTo>
                  <a:lnTo>
                    <a:pt x="2526" y="53546"/>
                  </a:lnTo>
                  <a:moveTo>
                    <a:pt x="5426" y="53546"/>
                  </a:moveTo>
                  <a:lnTo>
                    <a:pt x="4163" y="49632"/>
                  </a:lnTo>
                  <a:lnTo>
                    <a:pt x="5426" y="45884"/>
                  </a:lnTo>
                  <a:lnTo>
                    <a:pt x="6596" y="49632"/>
                  </a:lnTo>
                  <a:lnTo>
                    <a:pt x="5426" y="53546"/>
                  </a:lnTo>
                  <a:moveTo>
                    <a:pt x="8280" y="53546"/>
                  </a:moveTo>
                  <a:lnTo>
                    <a:pt x="7017" y="49632"/>
                  </a:lnTo>
                  <a:lnTo>
                    <a:pt x="8280" y="45884"/>
                  </a:lnTo>
                  <a:lnTo>
                    <a:pt x="9450" y="49632"/>
                  </a:lnTo>
                  <a:lnTo>
                    <a:pt x="8280" y="53546"/>
                  </a:lnTo>
                  <a:moveTo>
                    <a:pt x="11134" y="53546"/>
                  </a:moveTo>
                  <a:lnTo>
                    <a:pt x="9964" y="49632"/>
                  </a:lnTo>
                  <a:lnTo>
                    <a:pt x="11134" y="45884"/>
                  </a:lnTo>
                  <a:lnTo>
                    <a:pt x="12397" y="49632"/>
                  </a:lnTo>
                  <a:lnTo>
                    <a:pt x="11134" y="53546"/>
                  </a:lnTo>
                  <a:moveTo>
                    <a:pt x="14035" y="53546"/>
                  </a:moveTo>
                  <a:lnTo>
                    <a:pt x="12818" y="49632"/>
                  </a:lnTo>
                  <a:lnTo>
                    <a:pt x="14035" y="45884"/>
                  </a:lnTo>
                  <a:lnTo>
                    <a:pt x="15298" y="49632"/>
                  </a:lnTo>
                  <a:lnTo>
                    <a:pt x="14035" y="53546"/>
                  </a:lnTo>
                  <a:moveTo>
                    <a:pt x="16888" y="53546"/>
                  </a:moveTo>
                  <a:lnTo>
                    <a:pt x="15719" y="49632"/>
                  </a:lnTo>
                  <a:lnTo>
                    <a:pt x="16888" y="45884"/>
                  </a:lnTo>
                  <a:lnTo>
                    <a:pt x="18152" y="49632"/>
                  </a:lnTo>
                  <a:lnTo>
                    <a:pt x="16888" y="53546"/>
                  </a:lnTo>
                  <a:moveTo>
                    <a:pt x="19789" y="53546"/>
                  </a:moveTo>
                  <a:lnTo>
                    <a:pt x="18573" y="49632"/>
                  </a:lnTo>
                  <a:lnTo>
                    <a:pt x="19789" y="45884"/>
                  </a:lnTo>
                  <a:lnTo>
                    <a:pt x="21052" y="49632"/>
                  </a:lnTo>
                  <a:lnTo>
                    <a:pt x="19789" y="53546"/>
                  </a:lnTo>
                  <a:moveTo>
                    <a:pt x="22643" y="53546"/>
                  </a:moveTo>
                  <a:lnTo>
                    <a:pt x="21473" y="49632"/>
                  </a:lnTo>
                  <a:lnTo>
                    <a:pt x="22643" y="45884"/>
                  </a:lnTo>
                  <a:lnTo>
                    <a:pt x="23906" y="49632"/>
                  </a:lnTo>
                  <a:lnTo>
                    <a:pt x="22643" y="53546"/>
                  </a:lnTo>
                  <a:moveTo>
                    <a:pt x="25543" y="53546"/>
                  </a:moveTo>
                  <a:lnTo>
                    <a:pt x="24327" y="49632"/>
                  </a:lnTo>
                  <a:lnTo>
                    <a:pt x="25543" y="45884"/>
                  </a:lnTo>
                  <a:lnTo>
                    <a:pt x="26807" y="49632"/>
                  </a:lnTo>
                  <a:lnTo>
                    <a:pt x="25543" y="53546"/>
                  </a:lnTo>
                  <a:moveTo>
                    <a:pt x="28491" y="53546"/>
                  </a:moveTo>
                  <a:lnTo>
                    <a:pt x="27228" y="49632"/>
                  </a:lnTo>
                  <a:lnTo>
                    <a:pt x="28491" y="45884"/>
                  </a:lnTo>
                  <a:lnTo>
                    <a:pt x="29660" y="49632"/>
                  </a:lnTo>
                  <a:lnTo>
                    <a:pt x="28491" y="53546"/>
                  </a:lnTo>
                  <a:moveTo>
                    <a:pt x="31345" y="53546"/>
                  </a:moveTo>
                  <a:lnTo>
                    <a:pt x="30081" y="49632"/>
                  </a:lnTo>
                  <a:lnTo>
                    <a:pt x="31345" y="45884"/>
                  </a:lnTo>
                  <a:lnTo>
                    <a:pt x="32561" y="49632"/>
                  </a:lnTo>
                  <a:lnTo>
                    <a:pt x="31345" y="53546"/>
                  </a:lnTo>
                  <a:moveTo>
                    <a:pt x="34245" y="53546"/>
                  </a:moveTo>
                  <a:lnTo>
                    <a:pt x="32982" y="49632"/>
                  </a:lnTo>
                  <a:lnTo>
                    <a:pt x="34245" y="45884"/>
                  </a:lnTo>
                  <a:lnTo>
                    <a:pt x="35415" y="49632"/>
                  </a:lnTo>
                  <a:lnTo>
                    <a:pt x="34245" y="53546"/>
                  </a:lnTo>
                  <a:moveTo>
                    <a:pt x="37099" y="53546"/>
                  </a:moveTo>
                  <a:lnTo>
                    <a:pt x="35836" y="49632"/>
                  </a:lnTo>
                  <a:lnTo>
                    <a:pt x="37099" y="45884"/>
                  </a:lnTo>
                  <a:lnTo>
                    <a:pt x="38315" y="49632"/>
                  </a:lnTo>
                  <a:lnTo>
                    <a:pt x="37099" y="53546"/>
                  </a:lnTo>
                  <a:moveTo>
                    <a:pt x="40000" y="53546"/>
                  </a:moveTo>
                  <a:lnTo>
                    <a:pt x="38736" y="49632"/>
                  </a:lnTo>
                  <a:lnTo>
                    <a:pt x="40000" y="45884"/>
                  </a:lnTo>
                  <a:lnTo>
                    <a:pt x="41169" y="49632"/>
                  </a:lnTo>
                  <a:lnTo>
                    <a:pt x="40000" y="53546"/>
                  </a:lnTo>
                  <a:moveTo>
                    <a:pt x="42853" y="53546"/>
                  </a:moveTo>
                  <a:lnTo>
                    <a:pt x="41590" y="49632"/>
                  </a:lnTo>
                  <a:lnTo>
                    <a:pt x="42853" y="45884"/>
                  </a:lnTo>
                  <a:lnTo>
                    <a:pt x="44070" y="49632"/>
                  </a:lnTo>
                  <a:lnTo>
                    <a:pt x="42853" y="53546"/>
                  </a:lnTo>
                  <a:moveTo>
                    <a:pt x="45754" y="53546"/>
                  </a:moveTo>
                  <a:lnTo>
                    <a:pt x="44538" y="49632"/>
                  </a:lnTo>
                  <a:lnTo>
                    <a:pt x="45754" y="45884"/>
                  </a:lnTo>
                  <a:lnTo>
                    <a:pt x="47017" y="49632"/>
                  </a:lnTo>
                  <a:lnTo>
                    <a:pt x="45754" y="53546"/>
                  </a:lnTo>
                  <a:moveTo>
                    <a:pt x="48608" y="53546"/>
                  </a:moveTo>
                  <a:lnTo>
                    <a:pt x="47438" y="49632"/>
                  </a:lnTo>
                  <a:lnTo>
                    <a:pt x="48608" y="45884"/>
                  </a:lnTo>
                  <a:lnTo>
                    <a:pt x="49871" y="49632"/>
                  </a:lnTo>
                  <a:lnTo>
                    <a:pt x="48608" y="53546"/>
                  </a:lnTo>
                  <a:moveTo>
                    <a:pt x="51508" y="53546"/>
                  </a:moveTo>
                  <a:lnTo>
                    <a:pt x="50292" y="49632"/>
                  </a:lnTo>
                  <a:lnTo>
                    <a:pt x="51508" y="45884"/>
                  </a:lnTo>
                  <a:lnTo>
                    <a:pt x="52771" y="49632"/>
                  </a:lnTo>
                  <a:lnTo>
                    <a:pt x="51508" y="53546"/>
                  </a:lnTo>
                  <a:moveTo>
                    <a:pt x="54362" y="53546"/>
                  </a:moveTo>
                  <a:lnTo>
                    <a:pt x="53192" y="49632"/>
                  </a:lnTo>
                  <a:lnTo>
                    <a:pt x="54362" y="45884"/>
                  </a:lnTo>
                  <a:lnTo>
                    <a:pt x="55625" y="49632"/>
                  </a:lnTo>
                  <a:lnTo>
                    <a:pt x="54362" y="53546"/>
                  </a:lnTo>
                  <a:moveTo>
                    <a:pt x="57263" y="53546"/>
                  </a:moveTo>
                  <a:lnTo>
                    <a:pt x="56046" y="49632"/>
                  </a:lnTo>
                  <a:lnTo>
                    <a:pt x="57263" y="45884"/>
                  </a:lnTo>
                  <a:lnTo>
                    <a:pt x="58526" y="49632"/>
                  </a:lnTo>
                  <a:lnTo>
                    <a:pt x="57263" y="53546"/>
                  </a:lnTo>
                  <a:moveTo>
                    <a:pt x="60116" y="53546"/>
                  </a:moveTo>
                  <a:lnTo>
                    <a:pt x="58947" y="49632"/>
                  </a:lnTo>
                  <a:lnTo>
                    <a:pt x="60116" y="45884"/>
                  </a:lnTo>
                  <a:lnTo>
                    <a:pt x="61380" y="49632"/>
                  </a:lnTo>
                  <a:lnTo>
                    <a:pt x="60116" y="53546"/>
                  </a:lnTo>
                  <a:moveTo>
                    <a:pt x="63064" y="53546"/>
                  </a:moveTo>
                  <a:lnTo>
                    <a:pt x="61801" y="49632"/>
                  </a:lnTo>
                  <a:lnTo>
                    <a:pt x="63064" y="45884"/>
                  </a:lnTo>
                  <a:lnTo>
                    <a:pt x="64280" y="49632"/>
                  </a:lnTo>
                  <a:lnTo>
                    <a:pt x="63064" y="53546"/>
                  </a:lnTo>
                  <a:moveTo>
                    <a:pt x="65964" y="53546"/>
                  </a:moveTo>
                  <a:lnTo>
                    <a:pt x="64701" y="49632"/>
                  </a:lnTo>
                  <a:lnTo>
                    <a:pt x="65964" y="45884"/>
                  </a:lnTo>
                  <a:lnTo>
                    <a:pt x="67134" y="49632"/>
                  </a:lnTo>
                  <a:lnTo>
                    <a:pt x="65964" y="53546"/>
                  </a:lnTo>
                  <a:moveTo>
                    <a:pt x="68818" y="53546"/>
                  </a:moveTo>
                  <a:lnTo>
                    <a:pt x="67555" y="49632"/>
                  </a:lnTo>
                  <a:lnTo>
                    <a:pt x="68818" y="45884"/>
                  </a:lnTo>
                  <a:lnTo>
                    <a:pt x="70035" y="49632"/>
                  </a:lnTo>
                  <a:lnTo>
                    <a:pt x="68818" y="53546"/>
                  </a:lnTo>
                  <a:moveTo>
                    <a:pt x="71719" y="53546"/>
                  </a:moveTo>
                  <a:lnTo>
                    <a:pt x="70456" y="49632"/>
                  </a:lnTo>
                  <a:lnTo>
                    <a:pt x="71719" y="45884"/>
                  </a:lnTo>
                  <a:lnTo>
                    <a:pt x="72888" y="49632"/>
                  </a:lnTo>
                  <a:lnTo>
                    <a:pt x="71719" y="53546"/>
                  </a:lnTo>
                  <a:moveTo>
                    <a:pt x="74573" y="53546"/>
                  </a:moveTo>
                  <a:lnTo>
                    <a:pt x="73309" y="49632"/>
                  </a:lnTo>
                  <a:lnTo>
                    <a:pt x="74573" y="45884"/>
                  </a:lnTo>
                  <a:lnTo>
                    <a:pt x="75789" y="49632"/>
                  </a:lnTo>
                  <a:lnTo>
                    <a:pt x="74573" y="53546"/>
                  </a:lnTo>
                  <a:moveTo>
                    <a:pt x="77473" y="53546"/>
                  </a:moveTo>
                  <a:lnTo>
                    <a:pt x="76210" y="49632"/>
                  </a:lnTo>
                  <a:lnTo>
                    <a:pt x="77473" y="45884"/>
                  </a:lnTo>
                  <a:lnTo>
                    <a:pt x="78643" y="49632"/>
                  </a:lnTo>
                  <a:lnTo>
                    <a:pt x="77473" y="53546"/>
                  </a:lnTo>
                  <a:moveTo>
                    <a:pt x="80327" y="53546"/>
                  </a:moveTo>
                  <a:lnTo>
                    <a:pt x="79157" y="49632"/>
                  </a:lnTo>
                  <a:lnTo>
                    <a:pt x="80327" y="45884"/>
                  </a:lnTo>
                  <a:lnTo>
                    <a:pt x="81590" y="49632"/>
                  </a:lnTo>
                  <a:lnTo>
                    <a:pt x="80327" y="53546"/>
                  </a:lnTo>
                  <a:moveTo>
                    <a:pt x="83228" y="53546"/>
                  </a:moveTo>
                  <a:lnTo>
                    <a:pt x="82011" y="49632"/>
                  </a:lnTo>
                  <a:lnTo>
                    <a:pt x="83228" y="45884"/>
                  </a:lnTo>
                  <a:lnTo>
                    <a:pt x="84491" y="49632"/>
                  </a:lnTo>
                  <a:lnTo>
                    <a:pt x="83228" y="53546"/>
                  </a:lnTo>
                  <a:moveTo>
                    <a:pt x="86081" y="53546"/>
                  </a:moveTo>
                  <a:lnTo>
                    <a:pt x="84912" y="49632"/>
                  </a:lnTo>
                  <a:lnTo>
                    <a:pt x="86081" y="45884"/>
                  </a:lnTo>
                  <a:lnTo>
                    <a:pt x="87345" y="49632"/>
                  </a:lnTo>
                  <a:lnTo>
                    <a:pt x="86081" y="53546"/>
                  </a:lnTo>
                  <a:moveTo>
                    <a:pt x="88982" y="53546"/>
                  </a:moveTo>
                  <a:lnTo>
                    <a:pt x="87766" y="49632"/>
                  </a:lnTo>
                  <a:lnTo>
                    <a:pt x="88982" y="45884"/>
                  </a:lnTo>
                  <a:lnTo>
                    <a:pt x="90245" y="49632"/>
                  </a:lnTo>
                  <a:lnTo>
                    <a:pt x="88982" y="53546"/>
                  </a:lnTo>
                  <a:moveTo>
                    <a:pt x="91836" y="53546"/>
                  </a:moveTo>
                  <a:lnTo>
                    <a:pt x="90666" y="49632"/>
                  </a:lnTo>
                  <a:lnTo>
                    <a:pt x="91836" y="45884"/>
                  </a:lnTo>
                  <a:lnTo>
                    <a:pt x="93099" y="49632"/>
                  </a:lnTo>
                  <a:lnTo>
                    <a:pt x="91836" y="53546"/>
                  </a:lnTo>
                  <a:moveTo>
                    <a:pt x="94736" y="53546"/>
                  </a:moveTo>
                  <a:lnTo>
                    <a:pt x="93520" y="49632"/>
                  </a:lnTo>
                  <a:lnTo>
                    <a:pt x="94736" y="45884"/>
                  </a:lnTo>
                  <a:lnTo>
                    <a:pt x="96000" y="49632"/>
                  </a:lnTo>
                  <a:lnTo>
                    <a:pt x="94736" y="53546"/>
                  </a:lnTo>
                  <a:moveTo>
                    <a:pt x="97684" y="53546"/>
                  </a:moveTo>
                  <a:lnTo>
                    <a:pt x="96421" y="49632"/>
                  </a:lnTo>
                  <a:lnTo>
                    <a:pt x="97684" y="45884"/>
                  </a:lnTo>
                  <a:lnTo>
                    <a:pt x="98853" y="49632"/>
                  </a:lnTo>
                  <a:lnTo>
                    <a:pt x="97684" y="53546"/>
                  </a:lnTo>
                  <a:moveTo>
                    <a:pt x="100538" y="53546"/>
                  </a:moveTo>
                  <a:lnTo>
                    <a:pt x="99274" y="49632"/>
                  </a:lnTo>
                  <a:lnTo>
                    <a:pt x="100538" y="45884"/>
                  </a:lnTo>
                  <a:lnTo>
                    <a:pt x="101754" y="49632"/>
                  </a:lnTo>
                  <a:lnTo>
                    <a:pt x="100538" y="53546"/>
                  </a:lnTo>
                  <a:moveTo>
                    <a:pt x="103438" y="53546"/>
                  </a:moveTo>
                  <a:lnTo>
                    <a:pt x="102175" y="49632"/>
                  </a:lnTo>
                  <a:lnTo>
                    <a:pt x="103438" y="45884"/>
                  </a:lnTo>
                  <a:lnTo>
                    <a:pt x="104608" y="49632"/>
                  </a:lnTo>
                  <a:lnTo>
                    <a:pt x="103438" y="53546"/>
                  </a:lnTo>
                  <a:moveTo>
                    <a:pt x="106292" y="53546"/>
                  </a:moveTo>
                  <a:lnTo>
                    <a:pt x="105029" y="49632"/>
                  </a:lnTo>
                  <a:lnTo>
                    <a:pt x="106292" y="45884"/>
                  </a:lnTo>
                  <a:lnTo>
                    <a:pt x="107508" y="49632"/>
                  </a:lnTo>
                  <a:lnTo>
                    <a:pt x="106292" y="53546"/>
                  </a:lnTo>
                  <a:moveTo>
                    <a:pt x="109192" y="53546"/>
                  </a:moveTo>
                  <a:lnTo>
                    <a:pt x="107929" y="49632"/>
                  </a:lnTo>
                  <a:lnTo>
                    <a:pt x="109192" y="45884"/>
                  </a:lnTo>
                  <a:lnTo>
                    <a:pt x="110362" y="49632"/>
                  </a:lnTo>
                  <a:lnTo>
                    <a:pt x="109192" y="53546"/>
                  </a:lnTo>
                  <a:moveTo>
                    <a:pt x="112046" y="53546"/>
                  </a:moveTo>
                  <a:lnTo>
                    <a:pt x="110783" y="49632"/>
                  </a:lnTo>
                  <a:lnTo>
                    <a:pt x="112046" y="45884"/>
                  </a:lnTo>
                  <a:lnTo>
                    <a:pt x="113263" y="49632"/>
                  </a:lnTo>
                  <a:lnTo>
                    <a:pt x="112046" y="53546"/>
                  </a:lnTo>
                  <a:moveTo>
                    <a:pt x="114947" y="53546"/>
                  </a:moveTo>
                  <a:lnTo>
                    <a:pt x="113730" y="49632"/>
                  </a:lnTo>
                  <a:lnTo>
                    <a:pt x="114947" y="45884"/>
                  </a:lnTo>
                  <a:lnTo>
                    <a:pt x="116210" y="49632"/>
                  </a:lnTo>
                  <a:lnTo>
                    <a:pt x="114947" y="53546"/>
                  </a:lnTo>
                  <a:moveTo>
                    <a:pt x="117801" y="53546"/>
                  </a:moveTo>
                  <a:lnTo>
                    <a:pt x="116631" y="49632"/>
                  </a:lnTo>
                  <a:lnTo>
                    <a:pt x="117801" y="45884"/>
                  </a:lnTo>
                  <a:lnTo>
                    <a:pt x="119064" y="49632"/>
                  </a:lnTo>
                  <a:lnTo>
                    <a:pt x="117801" y="53546"/>
                  </a:lnTo>
                  <a:moveTo>
                    <a:pt x="3929" y="49049"/>
                  </a:moveTo>
                  <a:lnTo>
                    <a:pt x="2760" y="45301"/>
                  </a:lnTo>
                  <a:lnTo>
                    <a:pt x="3929" y="41387"/>
                  </a:lnTo>
                  <a:lnTo>
                    <a:pt x="5192" y="45301"/>
                  </a:lnTo>
                  <a:lnTo>
                    <a:pt x="3929" y="49049"/>
                  </a:lnTo>
                  <a:moveTo>
                    <a:pt x="6830" y="49049"/>
                  </a:moveTo>
                  <a:lnTo>
                    <a:pt x="5614" y="45301"/>
                  </a:lnTo>
                  <a:lnTo>
                    <a:pt x="6830" y="41387"/>
                  </a:lnTo>
                  <a:lnTo>
                    <a:pt x="8046" y="45301"/>
                  </a:lnTo>
                  <a:lnTo>
                    <a:pt x="6830" y="49049"/>
                  </a:lnTo>
                  <a:moveTo>
                    <a:pt x="9684" y="49049"/>
                  </a:moveTo>
                  <a:lnTo>
                    <a:pt x="8467" y="45301"/>
                  </a:lnTo>
                  <a:lnTo>
                    <a:pt x="9684" y="41387"/>
                  </a:lnTo>
                  <a:lnTo>
                    <a:pt x="10947" y="45301"/>
                  </a:lnTo>
                  <a:lnTo>
                    <a:pt x="9684" y="49049"/>
                  </a:lnTo>
                  <a:moveTo>
                    <a:pt x="12631" y="49049"/>
                  </a:moveTo>
                  <a:lnTo>
                    <a:pt x="11368" y="45301"/>
                  </a:lnTo>
                  <a:lnTo>
                    <a:pt x="12631" y="41387"/>
                  </a:lnTo>
                  <a:lnTo>
                    <a:pt x="13801" y="45301"/>
                  </a:lnTo>
                  <a:lnTo>
                    <a:pt x="12631" y="49049"/>
                  </a:lnTo>
                  <a:moveTo>
                    <a:pt x="15485" y="49049"/>
                  </a:moveTo>
                  <a:lnTo>
                    <a:pt x="14222" y="45301"/>
                  </a:lnTo>
                  <a:lnTo>
                    <a:pt x="15485" y="41387"/>
                  </a:lnTo>
                  <a:lnTo>
                    <a:pt x="16701" y="45301"/>
                  </a:lnTo>
                  <a:lnTo>
                    <a:pt x="15485" y="49049"/>
                  </a:lnTo>
                  <a:moveTo>
                    <a:pt x="18385" y="49049"/>
                  </a:moveTo>
                  <a:lnTo>
                    <a:pt x="17122" y="45301"/>
                  </a:lnTo>
                  <a:lnTo>
                    <a:pt x="18385" y="41387"/>
                  </a:lnTo>
                  <a:lnTo>
                    <a:pt x="19555" y="45301"/>
                  </a:lnTo>
                  <a:lnTo>
                    <a:pt x="18385" y="49049"/>
                  </a:lnTo>
                  <a:moveTo>
                    <a:pt x="21239" y="49049"/>
                  </a:moveTo>
                  <a:lnTo>
                    <a:pt x="19976" y="45301"/>
                  </a:lnTo>
                  <a:lnTo>
                    <a:pt x="21239" y="41387"/>
                  </a:lnTo>
                  <a:lnTo>
                    <a:pt x="22456" y="45301"/>
                  </a:lnTo>
                  <a:lnTo>
                    <a:pt x="21239" y="49049"/>
                  </a:lnTo>
                  <a:moveTo>
                    <a:pt x="24140" y="49049"/>
                  </a:moveTo>
                  <a:lnTo>
                    <a:pt x="22877" y="45301"/>
                  </a:lnTo>
                  <a:lnTo>
                    <a:pt x="24140" y="41387"/>
                  </a:lnTo>
                  <a:lnTo>
                    <a:pt x="25309" y="45301"/>
                  </a:lnTo>
                  <a:lnTo>
                    <a:pt x="24140" y="49049"/>
                  </a:lnTo>
                  <a:moveTo>
                    <a:pt x="26994" y="49049"/>
                  </a:moveTo>
                  <a:lnTo>
                    <a:pt x="25730" y="45301"/>
                  </a:lnTo>
                  <a:lnTo>
                    <a:pt x="26994" y="41387"/>
                  </a:lnTo>
                  <a:lnTo>
                    <a:pt x="28210" y="45301"/>
                  </a:lnTo>
                  <a:lnTo>
                    <a:pt x="26994" y="49049"/>
                  </a:lnTo>
                  <a:moveTo>
                    <a:pt x="29894" y="49049"/>
                  </a:moveTo>
                  <a:lnTo>
                    <a:pt x="28678" y="45301"/>
                  </a:lnTo>
                  <a:lnTo>
                    <a:pt x="29894" y="41387"/>
                  </a:lnTo>
                  <a:lnTo>
                    <a:pt x="31157" y="45301"/>
                  </a:lnTo>
                  <a:lnTo>
                    <a:pt x="29894" y="49049"/>
                  </a:lnTo>
                  <a:moveTo>
                    <a:pt x="32748" y="49049"/>
                  </a:moveTo>
                  <a:lnTo>
                    <a:pt x="31578" y="45301"/>
                  </a:lnTo>
                  <a:lnTo>
                    <a:pt x="32748" y="41387"/>
                  </a:lnTo>
                  <a:lnTo>
                    <a:pt x="34011" y="45301"/>
                  </a:lnTo>
                  <a:lnTo>
                    <a:pt x="32748" y="49049"/>
                  </a:lnTo>
                  <a:moveTo>
                    <a:pt x="35649" y="49049"/>
                  </a:moveTo>
                  <a:lnTo>
                    <a:pt x="34432" y="45301"/>
                  </a:lnTo>
                  <a:lnTo>
                    <a:pt x="35649" y="41387"/>
                  </a:lnTo>
                  <a:lnTo>
                    <a:pt x="36912" y="45301"/>
                  </a:lnTo>
                  <a:lnTo>
                    <a:pt x="35649" y="49049"/>
                  </a:lnTo>
                  <a:moveTo>
                    <a:pt x="38502" y="49049"/>
                  </a:moveTo>
                  <a:lnTo>
                    <a:pt x="37333" y="45301"/>
                  </a:lnTo>
                  <a:lnTo>
                    <a:pt x="38502" y="41387"/>
                  </a:lnTo>
                  <a:lnTo>
                    <a:pt x="39766" y="45301"/>
                  </a:lnTo>
                  <a:lnTo>
                    <a:pt x="38502" y="49049"/>
                  </a:lnTo>
                  <a:moveTo>
                    <a:pt x="41403" y="49049"/>
                  </a:moveTo>
                  <a:lnTo>
                    <a:pt x="40187" y="45301"/>
                  </a:lnTo>
                  <a:lnTo>
                    <a:pt x="41403" y="41387"/>
                  </a:lnTo>
                  <a:lnTo>
                    <a:pt x="42666" y="45301"/>
                  </a:lnTo>
                  <a:lnTo>
                    <a:pt x="41403" y="49049"/>
                  </a:lnTo>
                  <a:moveTo>
                    <a:pt x="44257" y="49049"/>
                  </a:moveTo>
                  <a:lnTo>
                    <a:pt x="43087" y="45301"/>
                  </a:lnTo>
                  <a:lnTo>
                    <a:pt x="44257" y="41387"/>
                  </a:lnTo>
                  <a:lnTo>
                    <a:pt x="45520" y="45301"/>
                  </a:lnTo>
                  <a:lnTo>
                    <a:pt x="44257" y="49049"/>
                  </a:lnTo>
                  <a:moveTo>
                    <a:pt x="47204" y="49049"/>
                  </a:moveTo>
                  <a:lnTo>
                    <a:pt x="45941" y="45301"/>
                  </a:lnTo>
                  <a:lnTo>
                    <a:pt x="47204" y="41387"/>
                  </a:lnTo>
                  <a:lnTo>
                    <a:pt x="48421" y="45301"/>
                  </a:lnTo>
                  <a:lnTo>
                    <a:pt x="47204" y="49049"/>
                  </a:lnTo>
                  <a:moveTo>
                    <a:pt x="50105" y="49049"/>
                  </a:moveTo>
                  <a:lnTo>
                    <a:pt x="48842" y="45301"/>
                  </a:lnTo>
                  <a:lnTo>
                    <a:pt x="50105" y="41387"/>
                  </a:lnTo>
                  <a:lnTo>
                    <a:pt x="51274" y="45301"/>
                  </a:lnTo>
                  <a:lnTo>
                    <a:pt x="50105" y="49049"/>
                  </a:lnTo>
                  <a:moveTo>
                    <a:pt x="52959" y="49049"/>
                  </a:moveTo>
                  <a:lnTo>
                    <a:pt x="51695" y="45301"/>
                  </a:lnTo>
                  <a:lnTo>
                    <a:pt x="52959" y="41387"/>
                  </a:lnTo>
                  <a:lnTo>
                    <a:pt x="54175" y="45301"/>
                  </a:lnTo>
                  <a:lnTo>
                    <a:pt x="52959" y="49049"/>
                  </a:lnTo>
                  <a:moveTo>
                    <a:pt x="55859" y="49049"/>
                  </a:moveTo>
                  <a:lnTo>
                    <a:pt x="54596" y="45301"/>
                  </a:lnTo>
                  <a:lnTo>
                    <a:pt x="55859" y="41387"/>
                  </a:lnTo>
                  <a:lnTo>
                    <a:pt x="57029" y="45301"/>
                  </a:lnTo>
                  <a:lnTo>
                    <a:pt x="55859" y="49049"/>
                  </a:lnTo>
                  <a:moveTo>
                    <a:pt x="58713" y="49049"/>
                  </a:moveTo>
                  <a:lnTo>
                    <a:pt x="57450" y="45301"/>
                  </a:lnTo>
                  <a:lnTo>
                    <a:pt x="58713" y="41387"/>
                  </a:lnTo>
                  <a:lnTo>
                    <a:pt x="59929" y="45301"/>
                  </a:lnTo>
                  <a:lnTo>
                    <a:pt x="58713" y="49049"/>
                  </a:lnTo>
                  <a:moveTo>
                    <a:pt x="61614" y="49049"/>
                  </a:moveTo>
                  <a:lnTo>
                    <a:pt x="60350" y="45301"/>
                  </a:lnTo>
                  <a:lnTo>
                    <a:pt x="61614" y="41387"/>
                  </a:lnTo>
                  <a:lnTo>
                    <a:pt x="62783" y="45301"/>
                  </a:lnTo>
                  <a:lnTo>
                    <a:pt x="61614" y="49049"/>
                  </a:lnTo>
                  <a:moveTo>
                    <a:pt x="64467" y="49049"/>
                  </a:moveTo>
                  <a:lnTo>
                    <a:pt x="63298" y="45301"/>
                  </a:lnTo>
                  <a:lnTo>
                    <a:pt x="64467" y="41387"/>
                  </a:lnTo>
                  <a:lnTo>
                    <a:pt x="65730" y="45301"/>
                  </a:lnTo>
                  <a:lnTo>
                    <a:pt x="64467" y="49049"/>
                  </a:lnTo>
                  <a:moveTo>
                    <a:pt x="67368" y="49049"/>
                  </a:moveTo>
                  <a:lnTo>
                    <a:pt x="66152" y="45301"/>
                  </a:lnTo>
                  <a:lnTo>
                    <a:pt x="67368" y="41387"/>
                  </a:lnTo>
                  <a:lnTo>
                    <a:pt x="68631" y="45301"/>
                  </a:lnTo>
                  <a:lnTo>
                    <a:pt x="67368" y="49049"/>
                  </a:lnTo>
                  <a:moveTo>
                    <a:pt x="70222" y="49049"/>
                  </a:moveTo>
                  <a:lnTo>
                    <a:pt x="69052" y="45301"/>
                  </a:lnTo>
                  <a:lnTo>
                    <a:pt x="70222" y="41387"/>
                  </a:lnTo>
                  <a:lnTo>
                    <a:pt x="71485" y="45301"/>
                  </a:lnTo>
                  <a:lnTo>
                    <a:pt x="70222" y="49049"/>
                  </a:lnTo>
                  <a:moveTo>
                    <a:pt x="73122" y="49049"/>
                  </a:moveTo>
                  <a:lnTo>
                    <a:pt x="71906" y="45301"/>
                  </a:lnTo>
                  <a:lnTo>
                    <a:pt x="73122" y="41387"/>
                  </a:lnTo>
                  <a:lnTo>
                    <a:pt x="74385" y="45301"/>
                  </a:lnTo>
                  <a:lnTo>
                    <a:pt x="73122" y="49049"/>
                  </a:lnTo>
                  <a:moveTo>
                    <a:pt x="75976" y="49049"/>
                  </a:moveTo>
                  <a:lnTo>
                    <a:pt x="74807" y="45301"/>
                  </a:lnTo>
                  <a:lnTo>
                    <a:pt x="75976" y="41387"/>
                  </a:lnTo>
                  <a:lnTo>
                    <a:pt x="77239" y="45301"/>
                  </a:lnTo>
                  <a:lnTo>
                    <a:pt x="75976" y="49049"/>
                  </a:lnTo>
                  <a:moveTo>
                    <a:pt x="78877" y="49049"/>
                  </a:moveTo>
                  <a:lnTo>
                    <a:pt x="77660" y="45301"/>
                  </a:lnTo>
                  <a:lnTo>
                    <a:pt x="78877" y="41387"/>
                  </a:lnTo>
                  <a:lnTo>
                    <a:pt x="80140" y="45301"/>
                  </a:lnTo>
                  <a:lnTo>
                    <a:pt x="78877" y="49049"/>
                  </a:lnTo>
                  <a:moveTo>
                    <a:pt x="81824" y="49049"/>
                  </a:moveTo>
                  <a:lnTo>
                    <a:pt x="80561" y="45301"/>
                  </a:lnTo>
                  <a:lnTo>
                    <a:pt x="81824" y="41387"/>
                  </a:lnTo>
                  <a:lnTo>
                    <a:pt x="82994" y="45301"/>
                  </a:lnTo>
                  <a:lnTo>
                    <a:pt x="81824" y="49049"/>
                  </a:lnTo>
                  <a:moveTo>
                    <a:pt x="84678" y="49049"/>
                  </a:moveTo>
                  <a:lnTo>
                    <a:pt x="83415" y="45301"/>
                  </a:lnTo>
                  <a:lnTo>
                    <a:pt x="84678" y="41387"/>
                  </a:lnTo>
                  <a:lnTo>
                    <a:pt x="85894" y="45301"/>
                  </a:lnTo>
                  <a:lnTo>
                    <a:pt x="84678" y="49049"/>
                  </a:lnTo>
                  <a:moveTo>
                    <a:pt x="87578" y="49049"/>
                  </a:moveTo>
                  <a:lnTo>
                    <a:pt x="86315" y="45301"/>
                  </a:lnTo>
                  <a:lnTo>
                    <a:pt x="87578" y="41387"/>
                  </a:lnTo>
                  <a:lnTo>
                    <a:pt x="88748" y="45301"/>
                  </a:lnTo>
                  <a:lnTo>
                    <a:pt x="87578" y="49049"/>
                  </a:lnTo>
                  <a:moveTo>
                    <a:pt x="90432" y="49049"/>
                  </a:moveTo>
                  <a:lnTo>
                    <a:pt x="89169" y="45301"/>
                  </a:lnTo>
                  <a:lnTo>
                    <a:pt x="90432" y="41387"/>
                  </a:lnTo>
                  <a:lnTo>
                    <a:pt x="91649" y="45301"/>
                  </a:lnTo>
                  <a:lnTo>
                    <a:pt x="90432" y="49049"/>
                  </a:lnTo>
                  <a:moveTo>
                    <a:pt x="93333" y="49049"/>
                  </a:moveTo>
                  <a:lnTo>
                    <a:pt x="92070" y="45301"/>
                  </a:lnTo>
                  <a:lnTo>
                    <a:pt x="93333" y="41387"/>
                  </a:lnTo>
                  <a:lnTo>
                    <a:pt x="94502" y="45301"/>
                  </a:lnTo>
                  <a:lnTo>
                    <a:pt x="93333" y="49049"/>
                  </a:lnTo>
                  <a:moveTo>
                    <a:pt x="96187" y="49049"/>
                  </a:moveTo>
                  <a:lnTo>
                    <a:pt x="94923" y="45301"/>
                  </a:lnTo>
                  <a:lnTo>
                    <a:pt x="96187" y="41387"/>
                  </a:lnTo>
                  <a:lnTo>
                    <a:pt x="97403" y="45301"/>
                  </a:lnTo>
                  <a:lnTo>
                    <a:pt x="96187" y="49049"/>
                  </a:lnTo>
                  <a:moveTo>
                    <a:pt x="99087" y="49049"/>
                  </a:moveTo>
                  <a:lnTo>
                    <a:pt x="97871" y="45301"/>
                  </a:lnTo>
                  <a:lnTo>
                    <a:pt x="99087" y="41387"/>
                  </a:lnTo>
                  <a:lnTo>
                    <a:pt x="100350" y="45301"/>
                  </a:lnTo>
                  <a:lnTo>
                    <a:pt x="99087" y="49049"/>
                  </a:lnTo>
                  <a:moveTo>
                    <a:pt x="101941" y="49049"/>
                  </a:moveTo>
                  <a:lnTo>
                    <a:pt x="100771" y="45301"/>
                  </a:lnTo>
                  <a:lnTo>
                    <a:pt x="101941" y="41387"/>
                  </a:lnTo>
                  <a:lnTo>
                    <a:pt x="103204" y="45301"/>
                  </a:lnTo>
                  <a:lnTo>
                    <a:pt x="101941" y="49049"/>
                  </a:lnTo>
                  <a:moveTo>
                    <a:pt x="104842" y="49049"/>
                  </a:moveTo>
                  <a:lnTo>
                    <a:pt x="103625" y="45301"/>
                  </a:lnTo>
                  <a:lnTo>
                    <a:pt x="104842" y="41387"/>
                  </a:lnTo>
                  <a:lnTo>
                    <a:pt x="106105" y="45301"/>
                  </a:lnTo>
                  <a:lnTo>
                    <a:pt x="104842" y="49049"/>
                  </a:lnTo>
                  <a:moveTo>
                    <a:pt x="107695" y="49049"/>
                  </a:moveTo>
                  <a:lnTo>
                    <a:pt x="106526" y="45301"/>
                  </a:lnTo>
                  <a:lnTo>
                    <a:pt x="107695" y="41387"/>
                  </a:lnTo>
                  <a:lnTo>
                    <a:pt x="108959" y="45301"/>
                  </a:lnTo>
                  <a:lnTo>
                    <a:pt x="107695" y="49049"/>
                  </a:lnTo>
                  <a:moveTo>
                    <a:pt x="110596" y="49049"/>
                  </a:moveTo>
                  <a:lnTo>
                    <a:pt x="109380" y="45301"/>
                  </a:lnTo>
                  <a:lnTo>
                    <a:pt x="110596" y="41387"/>
                  </a:lnTo>
                  <a:lnTo>
                    <a:pt x="111859" y="45301"/>
                  </a:lnTo>
                  <a:lnTo>
                    <a:pt x="110596" y="49049"/>
                  </a:lnTo>
                  <a:moveTo>
                    <a:pt x="113450" y="49049"/>
                  </a:moveTo>
                  <a:lnTo>
                    <a:pt x="112280" y="45301"/>
                  </a:lnTo>
                  <a:lnTo>
                    <a:pt x="113450" y="41387"/>
                  </a:lnTo>
                  <a:lnTo>
                    <a:pt x="114713" y="45301"/>
                  </a:lnTo>
                  <a:lnTo>
                    <a:pt x="113450" y="49049"/>
                  </a:lnTo>
                  <a:moveTo>
                    <a:pt x="116397" y="49049"/>
                  </a:moveTo>
                  <a:lnTo>
                    <a:pt x="115134" y="45301"/>
                  </a:lnTo>
                  <a:lnTo>
                    <a:pt x="116397" y="41387"/>
                  </a:lnTo>
                  <a:lnTo>
                    <a:pt x="117614" y="45301"/>
                  </a:lnTo>
                  <a:lnTo>
                    <a:pt x="116397" y="49049"/>
                  </a:lnTo>
                  <a:moveTo>
                    <a:pt x="2526" y="44635"/>
                  </a:moveTo>
                  <a:lnTo>
                    <a:pt x="1263" y="40804"/>
                  </a:lnTo>
                  <a:lnTo>
                    <a:pt x="2526" y="37057"/>
                  </a:lnTo>
                  <a:lnTo>
                    <a:pt x="3742" y="40804"/>
                  </a:lnTo>
                  <a:lnTo>
                    <a:pt x="2526" y="44635"/>
                  </a:lnTo>
                  <a:moveTo>
                    <a:pt x="5426" y="44635"/>
                  </a:moveTo>
                  <a:lnTo>
                    <a:pt x="4163" y="40804"/>
                  </a:lnTo>
                  <a:lnTo>
                    <a:pt x="5426" y="37057"/>
                  </a:lnTo>
                  <a:lnTo>
                    <a:pt x="6596" y="40804"/>
                  </a:lnTo>
                  <a:lnTo>
                    <a:pt x="5426" y="44635"/>
                  </a:lnTo>
                  <a:moveTo>
                    <a:pt x="8280" y="44635"/>
                  </a:moveTo>
                  <a:lnTo>
                    <a:pt x="7017" y="40804"/>
                  </a:lnTo>
                  <a:lnTo>
                    <a:pt x="8280" y="37057"/>
                  </a:lnTo>
                  <a:lnTo>
                    <a:pt x="9450" y="40804"/>
                  </a:lnTo>
                  <a:lnTo>
                    <a:pt x="8280" y="44635"/>
                  </a:lnTo>
                  <a:moveTo>
                    <a:pt x="11134" y="44635"/>
                  </a:moveTo>
                  <a:lnTo>
                    <a:pt x="9964" y="40804"/>
                  </a:lnTo>
                  <a:lnTo>
                    <a:pt x="11134" y="37057"/>
                  </a:lnTo>
                  <a:lnTo>
                    <a:pt x="12397" y="40804"/>
                  </a:lnTo>
                  <a:lnTo>
                    <a:pt x="11134" y="44635"/>
                  </a:lnTo>
                  <a:moveTo>
                    <a:pt x="14035" y="44635"/>
                  </a:moveTo>
                  <a:lnTo>
                    <a:pt x="12818" y="40804"/>
                  </a:lnTo>
                  <a:lnTo>
                    <a:pt x="14035" y="37057"/>
                  </a:lnTo>
                  <a:lnTo>
                    <a:pt x="15298" y="40804"/>
                  </a:lnTo>
                  <a:lnTo>
                    <a:pt x="14035" y="44635"/>
                  </a:lnTo>
                  <a:moveTo>
                    <a:pt x="16888" y="44635"/>
                  </a:moveTo>
                  <a:lnTo>
                    <a:pt x="15719" y="40804"/>
                  </a:lnTo>
                  <a:lnTo>
                    <a:pt x="16888" y="37057"/>
                  </a:lnTo>
                  <a:lnTo>
                    <a:pt x="18152" y="40804"/>
                  </a:lnTo>
                  <a:lnTo>
                    <a:pt x="16888" y="44635"/>
                  </a:lnTo>
                  <a:moveTo>
                    <a:pt x="19789" y="44635"/>
                  </a:moveTo>
                  <a:lnTo>
                    <a:pt x="18573" y="40804"/>
                  </a:lnTo>
                  <a:lnTo>
                    <a:pt x="19789" y="37057"/>
                  </a:lnTo>
                  <a:lnTo>
                    <a:pt x="21052" y="40804"/>
                  </a:lnTo>
                  <a:lnTo>
                    <a:pt x="19789" y="44635"/>
                  </a:lnTo>
                  <a:moveTo>
                    <a:pt x="22643" y="44635"/>
                  </a:moveTo>
                  <a:lnTo>
                    <a:pt x="21473" y="40804"/>
                  </a:lnTo>
                  <a:lnTo>
                    <a:pt x="22643" y="37057"/>
                  </a:lnTo>
                  <a:lnTo>
                    <a:pt x="23906" y="40804"/>
                  </a:lnTo>
                  <a:lnTo>
                    <a:pt x="22643" y="44635"/>
                  </a:lnTo>
                  <a:moveTo>
                    <a:pt x="25543" y="44635"/>
                  </a:moveTo>
                  <a:lnTo>
                    <a:pt x="24327" y="40804"/>
                  </a:lnTo>
                  <a:lnTo>
                    <a:pt x="25543" y="37057"/>
                  </a:lnTo>
                  <a:lnTo>
                    <a:pt x="26807" y="40804"/>
                  </a:lnTo>
                  <a:lnTo>
                    <a:pt x="25543" y="44635"/>
                  </a:lnTo>
                  <a:moveTo>
                    <a:pt x="28491" y="44635"/>
                  </a:moveTo>
                  <a:lnTo>
                    <a:pt x="27228" y="40804"/>
                  </a:lnTo>
                  <a:lnTo>
                    <a:pt x="28491" y="37057"/>
                  </a:lnTo>
                  <a:lnTo>
                    <a:pt x="29660" y="40804"/>
                  </a:lnTo>
                  <a:lnTo>
                    <a:pt x="28491" y="44635"/>
                  </a:lnTo>
                  <a:moveTo>
                    <a:pt x="31345" y="44635"/>
                  </a:moveTo>
                  <a:lnTo>
                    <a:pt x="30081" y="40804"/>
                  </a:lnTo>
                  <a:lnTo>
                    <a:pt x="31345" y="37057"/>
                  </a:lnTo>
                  <a:lnTo>
                    <a:pt x="32561" y="40804"/>
                  </a:lnTo>
                  <a:lnTo>
                    <a:pt x="31345" y="44635"/>
                  </a:lnTo>
                  <a:moveTo>
                    <a:pt x="34245" y="44635"/>
                  </a:moveTo>
                  <a:lnTo>
                    <a:pt x="32982" y="40804"/>
                  </a:lnTo>
                  <a:lnTo>
                    <a:pt x="34245" y="37057"/>
                  </a:lnTo>
                  <a:lnTo>
                    <a:pt x="35415" y="40804"/>
                  </a:lnTo>
                  <a:lnTo>
                    <a:pt x="34245" y="44635"/>
                  </a:lnTo>
                  <a:moveTo>
                    <a:pt x="37099" y="44635"/>
                  </a:moveTo>
                  <a:lnTo>
                    <a:pt x="35836" y="40804"/>
                  </a:lnTo>
                  <a:lnTo>
                    <a:pt x="37099" y="37057"/>
                  </a:lnTo>
                  <a:lnTo>
                    <a:pt x="38315" y="40804"/>
                  </a:lnTo>
                  <a:lnTo>
                    <a:pt x="37099" y="44635"/>
                  </a:lnTo>
                  <a:moveTo>
                    <a:pt x="40000" y="44635"/>
                  </a:moveTo>
                  <a:lnTo>
                    <a:pt x="38736" y="40804"/>
                  </a:lnTo>
                  <a:lnTo>
                    <a:pt x="40000" y="37057"/>
                  </a:lnTo>
                  <a:lnTo>
                    <a:pt x="41169" y="40804"/>
                  </a:lnTo>
                  <a:lnTo>
                    <a:pt x="40000" y="44635"/>
                  </a:lnTo>
                  <a:moveTo>
                    <a:pt x="42853" y="44635"/>
                  </a:moveTo>
                  <a:lnTo>
                    <a:pt x="41590" y="40804"/>
                  </a:lnTo>
                  <a:lnTo>
                    <a:pt x="42853" y="37057"/>
                  </a:lnTo>
                  <a:lnTo>
                    <a:pt x="44070" y="40804"/>
                  </a:lnTo>
                  <a:lnTo>
                    <a:pt x="42853" y="44635"/>
                  </a:lnTo>
                  <a:moveTo>
                    <a:pt x="45754" y="44635"/>
                  </a:moveTo>
                  <a:lnTo>
                    <a:pt x="44538" y="40804"/>
                  </a:lnTo>
                  <a:lnTo>
                    <a:pt x="45754" y="37057"/>
                  </a:lnTo>
                  <a:lnTo>
                    <a:pt x="47017" y="40804"/>
                  </a:lnTo>
                  <a:lnTo>
                    <a:pt x="45754" y="44635"/>
                  </a:lnTo>
                  <a:moveTo>
                    <a:pt x="48608" y="44635"/>
                  </a:moveTo>
                  <a:lnTo>
                    <a:pt x="47438" y="40804"/>
                  </a:lnTo>
                  <a:lnTo>
                    <a:pt x="48608" y="37057"/>
                  </a:lnTo>
                  <a:lnTo>
                    <a:pt x="49871" y="40804"/>
                  </a:lnTo>
                  <a:lnTo>
                    <a:pt x="48608" y="44635"/>
                  </a:lnTo>
                  <a:moveTo>
                    <a:pt x="51508" y="44635"/>
                  </a:moveTo>
                  <a:lnTo>
                    <a:pt x="50292" y="40804"/>
                  </a:lnTo>
                  <a:lnTo>
                    <a:pt x="51508" y="37057"/>
                  </a:lnTo>
                  <a:lnTo>
                    <a:pt x="52771" y="40804"/>
                  </a:lnTo>
                  <a:lnTo>
                    <a:pt x="51508" y="44635"/>
                  </a:lnTo>
                  <a:moveTo>
                    <a:pt x="54362" y="44635"/>
                  </a:moveTo>
                  <a:lnTo>
                    <a:pt x="53192" y="40804"/>
                  </a:lnTo>
                  <a:lnTo>
                    <a:pt x="54362" y="37057"/>
                  </a:lnTo>
                  <a:lnTo>
                    <a:pt x="55625" y="40804"/>
                  </a:lnTo>
                  <a:lnTo>
                    <a:pt x="54362" y="44635"/>
                  </a:lnTo>
                  <a:moveTo>
                    <a:pt x="57263" y="44635"/>
                  </a:moveTo>
                  <a:lnTo>
                    <a:pt x="56046" y="40804"/>
                  </a:lnTo>
                  <a:lnTo>
                    <a:pt x="57263" y="37057"/>
                  </a:lnTo>
                  <a:lnTo>
                    <a:pt x="58526" y="40804"/>
                  </a:lnTo>
                  <a:lnTo>
                    <a:pt x="57263" y="44635"/>
                  </a:lnTo>
                  <a:moveTo>
                    <a:pt x="60116" y="44635"/>
                  </a:moveTo>
                  <a:lnTo>
                    <a:pt x="58947" y="40804"/>
                  </a:lnTo>
                  <a:lnTo>
                    <a:pt x="60116" y="37057"/>
                  </a:lnTo>
                  <a:lnTo>
                    <a:pt x="61380" y="40804"/>
                  </a:lnTo>
                  <a:lnTo>
                    <a:pt x="60116" y="44635"/>
                  </a:lnTo>
                  <a:moveTo>
                    <a:pt x="63064" y="44635"/>
                  </a:moveTo>
                  <a:lnTo>
                    <a:pt x="61801" y="40804"/>
                  </a:lnTo>
                  <a:lnTo>
                    <a:pt x="63064" y="37057"/>
                  </a:lnTo>
                  <a:lnTo>
                    <a:pt x="64280" y="40804"/>
                  </a:lnTo>
                  <a:lnTo>
                    <a:pt x="63064" y="44635"/>
                  </a:lnTo>
                  <a:moveTo>
                    <a:pt x="65964" y="44635"/>
                  </a:moveTo>
                  <a:lnTo>
                    <a:pt x="64701" y="40804"/>
                  </a:lnTo>
                  <a:lnTo>
                    <a:pt x="65964" y="37057"/>
                  </a:lnTo>
                  <a:lnTo>
                    <a:pt x="67134" y="40804"/>
                  </a:lnTo>
                  <a:lnTo>
                    <a:pt x="65964" y="44635"/>
                  </a:lnTo>
                  <a:moveTo>
                    <a:pt x="68818" y="44635"/>
                  </a:moveTo>
                  <a:lnTo>
                    <a:pt x="67555" y="40804"/>
                  </a:lnTo>
                  <a:lnTo>
                    <a:pt x="68818" y="37057"/>
                  </a:lnTo>
                  <a:lnTo>
                    <a:pt x="70035" y="40804"/>
                  </a:lnTo>
                  <a:lnTo>
                    <a:pt x="68818" y="44635"/>
                  </a:lnTo>
                  <a:moveTo>
                    <a:pt x="71719" y="44635"/>
                  </a:moveTo>
                  <a:lnTo>
                    <a:pt x="70456" y="40804"/>
                  </a:lnTo>
                  <a:lnTo>
                    <a:pt x="71719" y="37057"/>
                  </a:lnTo>
                  <a:lnTo>
                    <a:pt x="72888" y="40804"/>
                  </a:lnTo>
                  <a:lnTo>
                    <a:pt x="71719" y="44635"/>
                  </a:lnTo>
                  <a:moveTo>
                    <a:pt x="74573" y="44635"/>
                  </a:moveTo>
                  <a:lnTo>
                    <a:pt x="73309" y="40804"/>
                  </a:lnTo>
                  <a:lnTo>
                    <a:pt x="74573" y="37057"/>
                  </a:lnTo>
                  <a:lnTo>
                    <a:pt x="75789" y="40804"/>
                  </a:lnTo>
                  <a:lnTo>
                    <a:pt x="74573" y="44635"/>
                  </a:lnTo>
                  <a:moveTo>
                    <a:pt x="77473" y="44635"/>
                  </a:moveTo>
                  <a:lnTo>
                    <a:pt x="76210" y="40804"/>
                  </a:lnTo>
                  <a:lnTo>
                    <a:pt x="77473" y="37057"/>
                  </a:lnTo>
                  <a:lnTo>
                    <a:pt x="78643" y="40804"/>
                  </a:lnTo>
                  <a:lnTo>
                    <a:pt x="77473" y="44635"/>
                  </a:lnTo>
                  <a:moveTo>
                    <a:pt x="80327" y="44635"/>
                  </a:moveTo>
                  <a:lnTo>
                    <a:pt x="79157" y="40804"/>
                  </a:lnTo>
                  <a:lnTo>
                    <a:pt x="80327" y="37057"/>
                  </a:lnTo>
                  <a:lnTo>
                    <a:pt x="81590" y="40804"/>
                  </a:lnTo>
                  <a:lnTo>
                    <a:pt x="80327" y="44635"/>
                  </a:lnTo>
                  <a:moveTo>
                    <a:pt x="83228" y="44635"/>
                  </a:moveTo>
                  <a:lnTo>
                    <a:pt x="82011" y="40804"/>
                  </a:lnTo>
                  <a:lnTo>
                    <a:pt x="83228" y="37057"/>
                  </a:lnTo>
                  <a:lnTo>
                    <a:pt x="84491" y="40804"/>
                  </a:lnTo>
                  <a:lnTo>
                    <a:pt x="83228" y="44635"/>
                  </a:lnTo>
                  <a:moveTo>
                    <a:pt x="86081" y="44635"/>
                  </a:moveTo>
                  <a:lnTo>
                    <a:pt x="84912" y="40804"/>
                  </a:lnTo>
                  <a:lnTo>
                    <a:pt x="86081" y="37057"/>
                  </a:lnTo>
                  <a:lnTo>
                    <a:pt x="87345" y="40804"/>
                  </a:lnTo>
                  <a:lnTo>
                    <a:pt x="86081" y="44635"/>
                  </a:lnTo>
                  <a:moveTo>
                    <a:pt x="88982" y="44635"/>
                  </a:moveTo>
                  <a:lnTo>
                    <a:pt x="87766" y="40804"/>
                  </a:lnTo>
                  <a:lnTo>
                    <a:pt x="88982" y="37057"/>
                  </a:lnTo>
                  <a:lnTo>
                    <a:pt x="90245" y="40804"/>
                  </a:lnTo>
                  <a:lnTo>
                    <a:pt x="88982" y="44635"/>
                  </a:lnTo>
                  <a:moveTo>
                    <a:pt x="91836" y="44635"/>
                  </a:moveTo>
                  <a:lnTo>
                    <a:pt x="90666" y="40804"/>
                  </a:lnTo>
                  <a:lnTo>
                    <a:pt x="91836" y="37057"/>
                  </a:lnTo>
                  <a:lnTo>
                    <a:pt x="93099" y="40804"/>
                  </a:lnTo>
                  <a:lnTo>
                    <a:pt x="91836" y="44635"/>
                  </a:lnTo>
                  <a:moveTo>
                    <a:pt x="94736" y="44635"/>
                  </a:moveTo>
                  <a:lnTo>
                    <a:pt x="93520" y="40804"/>
                  </a:lnTo>
                  <a:lnTo>
                    <a:pt x="94736" y="37057"/>
                  </a:lnTo>
                  <a:lnTo>
                    <a:pt x="96000" y="40804"/>
                  </a:lnTo>
                  <a:lnTo>
                    <a:pt x="94736" y="44635"/>
                  </a:lnTo>
                  <a:moveTo>
                    <a:pt x="97684" y="44635"/>
                  </a:moveTo>
                  <a:lnTo>
                    <a:pt x="96421" y="40804"/>
                  </a:lnTo>
                  <a:lnTo>
                    <a:pt x="97684" y="37057"/>
                  </a:lnTo>
                  <a:lnTo>
                    <a:pt x="98853" y="40804"/>
                  </a:lnTo>
                  <a:lnTo>
                    <a:pt x="97684" y="44635"/>
                  </a:lnTo>
                  <a:moveTo>
                    <a:pt x="100538" y="44635"/>
                  </a:moveTo>
                  <a:lnTo>
                    <a:pt x="99274" y="40804"/>
                  </a:lnTo>
                  <a:lnTo>
                    <a:pt x="100538" y="37057"/>
                  </a:lnTo>
                  <a:lnTo>
                    <a:pt x="101754" y="40804"/>
                  </a:lnTo>
                  <a:lnTo>
                    <a:pt x="100538" y="44635"/>
                  </a:lnTo>
                  <a:moveTo>
                    <a:pt x="103438" y="44635"/>
                  </a:moveTo>
                  <a:lnTo>
                    <a:pt x="102175" y="40804"/>
                  </a:lnTo>
                  <a:lnTo>
                    <a:pt x="103438" y="37057"/>
                  </a:lnTo>
                  <a:lnTo>
                    <a:pt x="104608" y="40804"/>
                  </a:lnTo>
                  <a:lnTo>
                    <a:pt x="103438" y="44635"/>
                  </a:lnTo>
                  <a:moveTo>
                    <a:pt x="106292" y="44635"/>
                  </a:moveTo>
                  <a:lnTo>
                    <a:pt x="105029" y="40804"/>
                  </a:lnTo>
                  <a:lnTo>
                    <a:pt x="106292" y="37057"/>
                  </a:lnTo>
                  <a:lnTo>
                    <a:pt x="107508" y="40804"/>
                  </a:lnTo>
                  <a:lnTo>
                    <a:pt x="106292" y="44635"/>
                  </a:lnTo>
                  <a:moveTo>
                    <a:pt x="109192" y="44635"/>
                  </a:moveTo>
                  <a:lnTo>
                    <a:pt x="107929" y="40804"/>
                  </a:lnTo>
                  <a:lnTo>
                    <a:pt x="109192" y="37057"/>
                  </a:lnTo>
                  <a:lnTo>
                    <a:pt x="110362" y="40804"/>
                  </a:lnTo>
                  <a:lnTo>
                    <a:pt x="109192" y="44635"/>
                  </a:lnTo>
                  <a:moveTo>
                    <a:pt x="112046" y="44635"/>
                  </a:moveTo>
                  <a:lnTo>
                    <a:pt x="110783" y="40804"/>
                  </a:lnTo>
                  <a:lnTo>
                    <a:pt x="112046" y="37057"/>
                  </a:lnTo>
                  <a:lnTo>
                    <a:pt x="113263" y="40804"/>
                  </a:lnTo>
                  <a:lnTo>
                    <a:pt x="112046" y="44635"/>
                  </a:lnTo>
                  <a:moveTo>
                    <a:pt x="114947" y="44635"/>
                  </a:moveTo>
                  <a:lnTo>
                    <a:pt x="113730" y="40804"/>
                  </a:lnTo>
                  <a:lnTo>
                    <a:pt x="114947" y="37057"/>
                  </a:lnTo>
                  <a:lnTo>
                    <a:pt x="116210" y="40804"/>
                  </a:lnTo>
                  <a:lnTo>
                    <a:pt x="114947" y="44635"/>
                  </a:lnTo>
                  <a:moveTo>
                    <a:pt x="117801" y="44635"/>
                  </a:moveTo>
                  <a:lnTo>
                    <a:pt x="116631" y="40804"/>
                  </a:lnTo>
                  <a:lnTo>
                    <a:pt x="117801" y="37057"/>
                  </a:lnTo>
                  <a:lnTo>
                    <a:pt x="119064" y="40804"/>
                  </a:lnTo>
                  <a:lnTo>
                    <a:pt x="117801" y="44635"/>
                  </a:lnTo>
                  <a:moveTo>
                    <a:pt x="3929" y="40222"/>
                  </a:moveTo>
                  <a:lnTo>
                    <a:pt x="2760" y="36474"/>
                  </a:lnTo>
                  <a:lnTo>
                    <a:pt x="3929" y="32560"/>
                  </a:lnTo>
                  <a:lnTo>
                    <a:pt x="5192" y="36474"/>
                  </a:lnTo>
                  <a:lnTo>
                    <a:pt x="3929" y="40222"/>
                  </a:lnTo>
                  <a:moveTo>
                    <a:pt x="6830" y="40222"/>
                  </a:moveTo>
                  <a:lnTo>
                    <a:pt x="5614" y="36474"/>
                  </a:lnTo>
                  <a:lnTo>
                    <a:pt x="6830" y="32560"/>
                  </a:lnTo>
                  <a:lnTo>
                    <a:pt x="8046" y="36474"/>
                  </a:lnTo>
                  <a:lnTo>
                    <a:pt x="6830" y="40222"/>
                  </a:lnTo>
                  <a:moveTo>
                    <a:pt x="9684" y="40222"/>
                  </a:moveTo>
                  <a:lnTo>
                    <a:pt x="8467" y="36474"/>
                  </a:lnTo>
                  <a:lnTo>
                    <a:pt x="9684" y="32560"/>
                  </a:lnTo>
                  <a:lnTo>
                    <a:pt x="10947" y="36474"/>
                  </a:lnTo>
                  <a:lnTo>
                    <a:pt x="9684" y="40222"/>
                  </a:lnTo>
                  <a:moveTo>
                    <a:pt x="12631" y="40222"/>
                  </a:moveTo>
                  <a:lnTo>
                    <a:pt x="11368" y="36474"/>
                  </a:lnTo>
                  <a:lnTo>
                    <a:pt x="12631" y="32560"/>
                  </a:lnTo>
                  <a:lnTo>
                    <a:pt x="13801" y="36474"/>
                  </a:lnTo>
                  <a:lnTo>
                    <a:pt x="12631" y="40222"/>
                  </a:lnTo>
                  <a:moveTo>
                    <a:pt x="15485" y="40222"/>
                  </a:moveTo>
                  <a:lnTo>
                    <a:pt x="14222" y="36474"/>
                  </a:lnTo>
                  <a:lnTo>
                    <a:pt x="15485" y="32560"/>
                  </a:lnTo>
                  <a:lnTo>
                    <a:pt x="16701" y="36474"/>
                  </a:lnTo>
                  <a:lnTo>
                    <a:pt x="15485" y="40222"/>
                  </a:lnTo>
                  <a:moveTo>
                    <a:pt x="18385" y="40222"/>
                  </a:moveTo>
                  <a:lnTo>
                    <a:pt x="17122" y="36474"/>
                  </a:lnTo>
                  <a:lnTo>
                    <a:pt x="18385" y="32560"/>
                  </a:lnTo>
                  <a:lnTo>
                    <a:pt x="19555" y="36474"/>
                  </a:lnTo>
                  <a:lnTo>
                    <a:pt x="18385" y="40222"/>
                  </a:lnTo>
                  <a:moveTo>
                    <a:pt x="21239" y="40222"/>
                  </a:moveTo>
                  <a:lnTo>
                    <a:pt x="19976" y="36474"/>
                  </a:lnTo>
                  <a:lnTo>
                    <a:pt x="21239" y="32560"/>
                  </a:lnTo>
                  <a:lnTo>
                    <a:pt x="22456" y="36474"/>
                  </a:lnTo>
                  <a:lnTo>
                    <a:pt x="21239" y="40222"/>
                  </a:lnTo>
                  <a:moveTo>
                    <a:pt x="24140" y="40222"/>
                  </a:moveTo>
                  <a:lnTo>
                    <a:pt x="22877" y="36474"/>
                  </a:lnTo>
                  <a:lnTo>
                    <a:pt x="24140" y="32560"/>
                  </a:lnTo>
                  <a:lnTo>
                    <a:pt x="25309" y="36474"/>
                  </a:lnTo>
                  <a:lnTo>
                    <a:pt x="24140" y="40222"/>
                  </a:lnTo>
                  <a:moveTo>
                    <a:pt x="26994" y="40222"/>
                  </a:moveTo>
                  <a:lnTo>
                    <a:pt x="25730" y="36474"/>
                  </a:lnTo>
                  <a:lnTo>
                    <a:pt x="26994" y="32560"/>
                  </a:lnTo>
                  <a:lnTo>
                    <a:pt x="28210" y="36474"/>
                  </a:lnTo>
                  <a:lnTo>
                    <a:pt x="26994" y="40222"/>
                  </a:lnTo>
                  <a:moveTo>
                    <a:pt x="29894" y="40222"/>
                  </a:moveTo>
                  <a:lnTo>
                    <a:pt x="28678" y="36474"/>
                  </a:lnTo>
                  <a:lnTo>
                    <a:pt x="29894" y="32560"/>
                  </a:lnTo>
                  <a:lnTo>
                    <a:pt x="31157" y="36474"/>
                  </a:lnTo>
                  <a:lnTo>
                    <a:pt x="29894" y="40222"/>
                  </a:lnTo>
                  <a:moveTo>
                    <a:pt x="32748" y="40222"/>
                  </a:moveTo>
                  <a:lnTo>
                    <a:pt x="31578" y="36474"/>
                  </a:lnTo>
                  <a:lnTo>
                    <a:pt x="32748" y="32560"/>
                  </a:lnTo>
                  <a:lnTo>
                    <a:pt x="34011" y="36474"/>
                  </a:lnTo>
                  <a:lnTo>
                    <a:pt x="32748" y="40222"/>
                  </a:lnTo>
                  <a:moveTo>
                    <a:pt x="35649" y="40222"/>
                  </a:moveTo>
                  <a:lnTo>
                    <a:pt x="34432" y="36474"/>
                  </a:lnTo>
                  <a:lnTo>
                    <a:pt x="35649" y="32560"/>
                  </a:lnTo>
                  <a:lnTo>
                    <a:pt x="36912" y="36474"/>
                  </a:lnTo>
                  <a:lnTo>
                    <a:pt x="35649" y="40222"/>
                  </a:lnTo>
                  <a:moveTo>
                    <a:pt x="38502" y="40222"/>
                  </a:moveTo>
                  <a:lnTo>
                    <a:pt x="37333" y="36474"/>
                  </a:lnTo>
                  <a:lnTo>
                    <a:pt x="38502" y="32560"/>
                  </a:lnTo>
                  <a:lnTo>
                    <a:pt x="39766" y="36474"/>
                  </a:lnTo>
                  <a:lnTo>
                    <a:pt x="38502" y="40222"/>
                  </a:lnTo>
                  <a:moveTo>
                    <a:pt x="41403" y="40222"/>
                  </a:moveTo>
                  <a:lnTo>
                    <a:pt x="40187" y="36474"/>
                  </a:lnTo>
                  <a:lnTo>
                    <a:pt x="41403" y="32560"/>
                  </a:lnTo>
                  <a:lnTo>
                    <a:pt x="42666" y="36474"/>
                  </a:lnTo>
                  <a:lnTo>
                    <a:pt x="41403" y="40222"/>
                  </a:lnTo>
                  <a:moveTo>
                    <a:pt x="44257" y="40222"/>
                  </a:moveTo>
                  <a:lnTo>
                    <a:pt x="43087" y="36474"/>
                  </a:lnTo>
                  <a:lnTo>
                    <a:pt x="44257" y="32560"/>
                  </a:lnTo>
                  <a:lnTo>
                    <a:pt x="45520" y="36474"/>
                  </a:lnTo>
                  <a:lnTo>
                    <a:pt x="44257" y="40222"/>
                  </a:lnTo>
                  <a:moveTo>
                    <a:pt x="47204" y="40222"/>
                  </a:moveTo>
                  <a:lnTo>
                    <a:pt x="45941" y="36474"/>
                  </a:lnTo>
                  <a:lnTo>
                    <a:pt x="47204" y="32560"/>
                  </a:lnTo>
                  <a:lnTo>
                    <a:pt x="48421" y="36474"/>
                  </a:lnTo>
                  <a:lnTo>
                    <a:pt x="47204" y="40222"/>
                  </a:lnTo>
                  <a:moveTo>
                    <a:pt x="50105" y="40222"/>
                  </a:moveTo>
                  <a:lnTo>
                    <a:pt x="48842" y="36474"/>
                  </a:lnTo>
                  <a:lnTo>
                    <a:pt x="50105" y="32560"/>
                  </a:lnTo>
                  <a:lnTo>
                    <a:pt x="51274" y="36474"/>
                  </a:lnTo>
                  <a:lnTo>
                    <a:pt x="50105" y="40222"/>
                  </a:lnTo>
                  <a:moveTo>
                    <a:pt x="52959" y="40222"/>
                  </a:moveTo>
                  <a:lnTo>
                    <a:pt x="51695" y="36474"/>
                  </a:lnTo>
                  <a:lnTo>
                    <a:pt x="52959" y="32560"/>
                  </a:lnTo>
                  <a:lnTo>
                    <a:pt x="54175" y="36474"/>
                  </a:lnTo>
                  <a:lnTo>
                    <a:pt x="52959" y="40222"/>
                  </a:lnTo>
                  <a:moveTo>
                    <a:pt x="55859" y="40222"/>
                  </a:moveTo>
                  <a:lnTo>
                    <a:pt x="54596" y="36474"/>
                  </a:lnTo>
                  <a:lnTo>
                    <a:pt x="55859" y="32560"/>
                  </a:lnTo>
                  <a:lnTo>
                    <a:pt x="57029" y="36474"/>
                  </a:lnTo>
                  <a:lnTo>
                    <a:pt x="55859" y="40222"/>
                  </a:lnTo>
                  <a:moveTo>
                    <a:pt x="58713" y="40222"/>
                  </a:moveTo>
                  <a:lnTo>
                    <a:pt x="57450" y="36474"/>
                  </a:lnTo>
                  <a:lnTo>
                    <a:pt x="58713" y="32560"/>
                  </a:lnTo>
                  <a:lnTo>
                    <a:pt x="59929" y="36474"/>
                  </a:lnTo>
                  <a:lnTo>
                    <a:pt x="58713" y="40222"/>
                  </a:lnTo>
                  <a:moveTo>
                    <a:pt x="61614" y="40222"/>
                  </a:moveTo>
                  <a:lnTo>
                    <a:pt x="60350" y="36474"/>
                  </a:lnTo>
                  <a:lnTo>
                    <a:pt x="61614" y="32560"/>
                  </a:lnTo>
                  <a:lnTo>
                    <a:pt x="62783" y="36474"/>
                  </a:lnTo>
                  <a:lnTo>
                    <a:pt x="61614" y="40222"/>
                  </a:lnTo>
                  <a:moveTo>
                    <a:pt x="64467" y="40222"/>
                  </a:moveTo>
                  <a:lnTo>
                    <a:pt x="63298" y="36474"/>
                  </a:lnTo>
                  <a:lnTo>
                    <a:pt x="64467" y="32560"/>
                  </a:lnTo>
                  <a:lnTo>
                    <a:pt x="65730" y="36474"/>
                  </a:lnTo>
                  <a:lnTo>
                    <a:pt x="64467" y="40222"/>
                  </a:lnTo>
                  <a:moveTo>
                    <a:pt x="67368" y="40222"/>
                  </a:moveTo>
                  <a:lnTo>
                    <a:pt x="66152" y="36474"/>
                  </a:lnTo>
                  <a:lnTo>
                    <a:pt x="67368" y="32560"/>
                  </a:lnTo>
                  <a:lnTo>
                    <a:pt x="68631" y="36474"/>
                  </a:lnTo>
                  <a:lnTo>
                    <a:pt x="67368" y="40222"/>
                  </a:lnTo>
                  <a:moveTo>
                    <a:pt x="70222" y="40222"/>
                  </a:moveTo>
                  <a:lnTo>
                    <a:pt x="69052" y="36474"/>
                  </a:lnTo>
                  <a:lnTo>
                    <a:pt x="70222" y="32560"/>
                  </a:lnTo>
                  <a:lnTo>
                    <a:pt x="71485" y="36474"/>
                  </a:lnTo>
                  <a:lnTo>
                    <a:pt x="70222" y="40222"/>
                  </a:lnTo>
                  <a:moveTo>
                    <a:pt x="73122" y="40222"/>
                  </a:moveTo>
                  <a:lnTo>
                    <a:pt x="71906" y="36474"/>
                  </a:lnTo>
                  <a:lnTo>
                    <a:pt x="73122" y="32560"/>
                  </a:lnTo>
                  <a:lnTo>
                    <a:pt x="74385" y="36474"/>
                  </a:lnTo>
                  <a:lnTo>
                    <a:pt x="73122" y="40222"/>
                  </a:lnTo>
                  <a:moveTo>
                    <a:pt x="75976" y="40222"/>
                  </a:moveTo>
                  <a:lnTo>
                    <a:pt x="74807" y="36474"/>
                  </a:lnTo>
                  <a:lnTo>
                    <a:pt x="75976" y="32560"/>
                  </a:lnTo>
                  <a:lnTo>
                    <a:pt x="77239" y="36474"/>
                  </a:lnTo>
                  <a:lnTo>
                    <a:pt x="75976" y="40222"/>
                  </a:lnTo>
                  <a:moveTo>
                    <a:pt x="78877" y="40222"/>
                  </a:moveTo>
                  <a:lnTo>
                    <a:pt x="77660" y="36474"/>
                  </a:lnTo>
                  <a:lnTo>
                    <a:pt x="78877" y="32560"/>
                  </a:lnTo>
                  <a:lnTo>
                    <a:pt x="80140" y="36474"/>
                  </a:lnTo>
                  <a:lnTo>
                    <a:pt x="78877" y="40222"/>
                  </a:lnTo>
                  <a:moveTo>
                    <a:pt x="81824" y="40222"/>
                  </a:moveTo>
                  <a:lnTo>
                    <a:pt x="80561" y="36474"/>
                  </a:lnTo>
                  <a:lnTo>
                    <a:pt x="81824" y="32560"/>
                  </a:lnTo>
                  <a:lnTo>
                    <a:pt x="82994" y="36474"/>
                  </a:lnTo>
                  <a:lnTo>
                    <a:pt x="81824" y="40222"/>
                  </a:lnTo>
                  <a:moveTo>
                    <a:pt x="84678" y="40222"/>
                  </a:moveTo>
                  <a:lnTo>
                    <a:pt x="83415" y="36474"/>
                  </a:lnTo>
                  <a:lnTo>
                    <a:pt x="84678" y="32560"/>
                  </a:lnTo>
                  <a:lnTo>
                    <a:pt x="85894" y="36474"/>
                  </a:lnTo>
                  <a:lnTo>
                    <a:pt x="84678" y="40222"/>
                  </a:lnTo>
                  <a:moveTo>
                    <a:pt x="87578" y="40222"/>
                  </a:moveTo>
                  <a:lnTo>
                    <a:pt x="86315" y="36474"/>
                  </a:lnTo>
                  <a:lnTo>
                    <a:pt x="87578" y="32560"/>
                  </a:lnTo>
                  <a:lnTo>
                    <a:pt x="88748" y="36474"/>
                  </a:lnTo>
                  <a:lnTo>
                    <a:pt x="87578" y="40222"/>
                  </a:lnTo>
                  <a:moveTo>
                    <a:pt x="90432" y="40222"/>
                  </a:moveTo>
                  <a:lnTo>
                    <a:pt x="89169" y="36474"/>
                  </a:lnTo>
                  <a:lnTo>
                    <a:pt x="90432" y="32560"/>
                  </a:lnTo>
                  <a:lnTo>
                    <a:pt x="91649" y="36474"/>
                  </a:lnTo>
                  <a:lnTo>
                    <a:pt x="90432" y="40222"/>
                  </a:lnTo>
                  <a:moveTo>
                    <a:pt x="93333" y="40222"/>
                  </a:moveTo>
                  <a:lnTo>
                    <a:pt x="92070" y="36474"/>
                  </a:lnTo>
                  <a:lnTo>
                    <a:pt x="93333" y="32560"/>
                  </a:lnTo>
                  <a:lnTo>
                    <a:pt x="94502" y="36474"/>
                  </a:lnTo>
                  <a:lnTo>
                    <a:pt x="93333" y="40222"/>
                  </a:lnTo>
                  <a:moveTo>
                    <a:pt x="96187" y="40222"/>
                  </a:moveTo>
                  <a:lnTo>
                    <a:pt x="94923" y="36474"/>
                  </a:lnTo>
                  <a:lnTo>
                    <a:pt x="96187" y="32560"/>
                  </a:lnTo>
                  <a:lnTo>
                    <a:pt x="97403" y="36474"/>
                  </a:lnTo>
                  <a:lnTo>
                    <a:pt x="96187" y="40222"/>
                  </a:lnTo>
                  <a:moveTo>
                    <a:pt x="99087" y="40222"/>
                  </a:moveTo>
                  <a:lnTo>
                    <a:pt x="97871" y="36474"/>
                  </a:lnTo>
                  <a:lnTo>
                    <a:pt x="99087" y="32560"/>
                  </a:lnTo>
                  <a:lnTo>
                    <a:pt x="100350" y="36474"/>
                  </a:lnTo>
                  <a:lnTo>
                    <a:pt x="99087" y="40222"/>
                  </a:lnTo>
                  <a:moveTo>
                    <a:pt x="101941" y="40222"/>
                  </a:moveTo>
                  <a:lnTo>
                    <a:pt x="100771" y="36474"/>
                  </a:lnTo>
                  <a:lnTo>
                    <a:pt x="101941" y="32560"/>
                  </a:lnTo>
                  <a:lnTo>
                    <a:pt x="103204" y="36474"/>
                  </a:lnTo>
                  <a:lnTo>
                    <a:pt x="101941" y="40222"/>
                  </a:lnTo>
                  <a:moveTo>
                    <a:pt x="104842" y="40222"/>
                  </a:moveTo>
                  <a:lnTo>
                    <a:pt x="103625" y="36474"/>
                  </a:lnTo>
                  <a:lnTo>
                    <a:pt x="104842" y="32560"/>
                  </a:lnTo>
                  <a:lnTo>
                    <a:pt x="106105" y="36474"/>
                  </a:lnTo>
                  <a:lnTo>
                    <a:pt x="104842" y="40222"/>
                  </a:lnTo>
                  <a:moveTo>
                    <a:pt x="107695" y="40222"/>
                  </a:moveTo>
                  <a:lnTo>
                    <a:pt x="106526" y="36474"/>
                  </a:lnTo>
                  <a:lnTo>
                    <a:pt x="107695" y="32560"/>
                  </a:lnTo>
                  <a:lnTo>
                    <a:pt x="108959" y="36474"/>
                  </a:lnTo>
                  <a:lnTo>
                    <a:pt x="107695" y="40222"/>
                  </a:lnTo>
                  <a:moveTo>
                    <a:pt x="110596" y="40222"/>
                  </a:moveTo>
                  <a:lnTo>
                    <a:pt x="109380" y="36474"/>
                  </a:lnTo>
                  <a:lnTo>
                    <a:pt x="110596" y="32560"/>
                  </a:lnTo>
                  <a:lnTo>
                    <a:pt x="111859" y="36474"/>
                  </a:lnTo>
                  <a:lnTo>
                    <a:pt x="110596" y="40222"/>
                  </a:lnTo>
                  <a:moveTo>
                    <a:pt x="113450" y="40222"/>
                  </a:moveTo>
                  <a:lnTo>
                    <a:pt x="112280" y="36474"/>
                  </a:lnTo>
                  <a:lnTo>
                    <a:pt x="113450" y="32560"/>
                  </a:lnTo>
                  <a:lnTo>
                    <a:pt x="114713" y="36474"/>
                  </a:lnTo>
                  <a:lnTo>
                    <a:pt x="113450" y="40222"/>
                  </a:lnTo>
                  <a:moveTo>
                    <a:pt x="116397" y="40222"/>
                  </a:moveTo>
                  <a:lnTo>
                    <a:pt x="115134" y="36474"/>
                  </a:lnTo>
                  <a:lnTo>
                    <a:pt x="116397" y="32560"/>
                  </a:lnTo>
                  <a:lnTo>
                    <a:pt x="117614" y="36474"/>
                  </a:lnTo>
                  <a:lnTo>
                    <a:pt x="116397" y="40222"/>
                  </a:lnTo>
                  <a:moveTo>
                    <a:pt x="2526" y="35725"/>
                  </a:moveTo>
                  <a:lnTo>
                    <a:pt x="1263" y="31977"/>
                  </a:lnTo>
                  <a:lnTo>
                    <a:pt x="2526" y="28230"/>
                  </a:lnTo>
                  <a:lnTo>
                    <a:pt x="3742" y="31977"/>
                  </a:lnTo>
                  <a:lnTo>
                    <a:pt x="2526" y="35725"/>
                  </a:lnTo>
                  <a:moveTo>
                    <a:pt x="5426" y="35725"/>
                  </a:moveTo>
                  <a:lnTo>
                    <a:pt x="4163" y="31977"/>
                  </a:lnTo>
                  <a:lnTo>
                    <a:pt x="5426" y="28230"/>
                  </a:lnTo>
                  <a:lnTo>
                    <a:pt x="6596" y="31977"/>
                  </a:lnTo>
                  <a:lnTo>
                    <a:pt x="5426" y="35725"/>
                  </a:lnTo>
                  <a:moveTo>
                    <a:pt x="8280" y="35725"/>
                  </a:moveTo>
                  <a:lnTo>
                    <a:pt x="7017" y="31977"/>
                  </a:lnTo>
                  <a:lnTo>
                    <a:pt x="8280" y="28230"/>
                  </a:lnTo>
                  <a:lnTo>
                    <a:pt x="9450" y="31977"/>
                  </a:lnTo>
                  <a:lnTo>
                    <a:pt x="8280" y="35725"/>
                  </a:lnTo>
                  <a:moveTo>
                    <a:pt x="11134" y="35725"/>
                  </a:moveTo>
                  <a:lnTo>
                    <a:pt x="9964" y="31977"/>
                  </a:lnTo>
                  <a:lnTo>
                    <a:pt x="11134" y="28230"/>
                  </a:lnTo>
                  <a:lnTo>
                    <a:pt x="12397" y="31977"/>
                  </a:lnTo>
                  <a:lnTo>
                    <a:pt x="11134" y="35725"/>
                  </a:lnTo>
                  <a:moveTo>
                    <a:pt x="14035" y="35725"/>
                  </a:moveTo>
                  <a:lnTo>
                    <a:pt x="12818" y="31977"/>
                  </a:lnTo>
                  <a:lnTo>
                    <a:pt x="14035" y="28230"/>
                  </a:lnTo>
                  <a:lnTo>
                    <a:pt x="15298" y="31977"/>
                  </a:lnTo>
                  <a:lnTo>
                    <a:pt x="14035" y="35725"/>
                  </a:lnTo>
                  <a:moveTo>
                    <a:pt x="16888" y="35725"/>
                  </a:moveTo>
                  <a:lnTo>
                    <a:pt x="15719" y="31977"/>
                  </a:lnTo>
                  <a:lnTo>
                    <a:pt x="16888" y="28230"/>
                  </a:lnTo>
                  <a:lnTo>
                    <a:pt x="18152" y="31977"/>
                  </a:lnTo>
                  <a:lnTo>
                    <a:pt x="16888" y="35725"/>
                  </a:lnTo>
                  <a:moveTo>
                    <a:pt x="19789" y="35725"/>
                  </a:moveTo>
                  <a:lnTo>
                    <a:pt x="18573" y="31977"/>
                  </a:lnTo>
                  <a:lnTo>
                    <a:pt x="19789" y="28230"/>
                  </a:lnTo>
                  <a:lnTo>
                    <a:pt x="21052" y="31977"/>
                  </a:lnTo>
                  <a:lnTo>
                    <a:pt x="19789" y="35725"/>
                  </a:lnTo>
                  <a:moveTo>
                    <a:pt x="22643" y="35725"/>
                  </a:moveTo>
                  <a:lnTo>
                    <a:pt x="21473" y="31977"/>
                  </a:lnTo>
                  <a:lnTo>
                    <a:pt x="22643" y="28230"/>
                  </a:lnTo>
                  <a:lnTo>
                    <a:pt x="23906" y="31977"/>
                  </a:lnTo>
                  <a:lnTo>
                    <a:pt x="22643" y="35725"/>
                  </a:lnTo>
                  <a:moveTo>
                    <a:pt x="25543" y="35725"/>
                  </a:moveTo>
                  <a:lnTo>
                    <a:pt x="24327" y="31977"/>
                  </a:lnTo>
                  <a:lnTo>
                    <a:pt x="25543" y="28230"/>
                  </a:lnTo>
                  <a:lnTo>
                    <a:pt x="26807" y="31977"/>
                  </a:lnTo>
                  <a:lnTo>
                    <a:pt x="25543" y="35725"/>
                  </a:lnTo>
                  <a:moveTo>
                    <a:pt x="28491" y="35725"/>
                  </a:moveTo>
                  <a:lnTo>
                    <a:pt x="27228" y="31977"/>
                  </a:lnTo>
                  <a:lnTo>
                    <a:pt x="28491" y="28230"/>
                  </a:lnTo>
                  <a:lnTo>
                    <a:pt x="29660" y="31977"/>
                  </a:lnTo>
                  <a:lnTo>
                    <a:pt x="28491" y="35725"/>
                  </a:lnTo>
                  <a:moveTo>
                    <a:pt x="31345" y="35725"/>
                  </a:moveTo>
                  <a:lnTo>
                    <a:pt x="30081" y="31977"/>
                  </a:lnTo>
                  <a:lnTo>
                    <a:pt x="31345" y="28230"/>
                  </a:lnTo>
                  <a:lnTo>
                    <a:pt x="32561" y="31977"/>
                  </a:lnTo>
                  <a:lnTo>
                    <a:pt x="31345" y="35725"/>
                  </a:lnTo>
                  <a:moveTo>
                    <a:pt x="34245" y="35725"/>
                  </a:moveTo>
                  <a:lnTo>
                    <a:pt x="32982" y="31977"/>
                  </a:lnTo>
                  <a:lnTo>
                    <a:pt x="34245" y="28230"/>
                  </a:lnTo>
                  <a:lnTo>
                    <a:pt x="35415" y="31977"/>
                  </a:lnTo>
                  <a:lnTo>
                    <a:pt x="34245" y="35725"/>
                  </a:lnTo>
                  <a:moveTo>
                    <a:pt x="37099" y="35725"/>
                  </a:moveTo>
                  <a:lnTo>
                    <a:pt x="35836" y="31977"/>
                  </a:lnTo>
                  <a:lnTo>
                    <a:pt x="37099" y="28230"/>
                  </a:lnTo>
                  <a:lnTo>
                    <a:pt x="38315" y="31977"/>
                  </a:lnTo>
                  <a:lnTo>
                    <a:pt x="37099" y="35725"/>
                  </a:lnTo>
                  <a:moveTo>
                    <a:pt x="40000" y="35725"/>
                  </a:moveTo>
                  <a:lnTo>
                    <a:pt x="38736" y="31977"/>
                  </a:lnTo>
                  <a:lnTo>
                    <a:pt x="40000" y="28230"/>
                  </a:lnTo>
                  <a:lnTo>
                    <a:pt x="41169" y="31977"/>
                  </a:lnTo>
                  <a:lnTo>
                    <a:pt x="40000" y="35725"/>
                  </a:lnTo>
                  <a:moveTo>
                    <a:pt x="42853" y="35725"/>
                  </a:moveTo>
                  <a:lnTo>
                    <a:pt x="41590" y="31977"/>
                  </a:lnTo>
                  <a:lnTo>
                    <a:pt x="42853" y="28230"/>
                  </a:lnTo>
                  <a:lnTo>
                    <a:pt x="44070" y="31977"/>
                  </a:lnTo>
                  <a:lnTo>
                    <a:pt x="42853" y="35725"/>
                  </a:lnTo>
                  <a:moveTo>
                    <a:pt x="45754" y="35725"/>
                  </a:moveTo>
                  <a:lnTo>
                    <a:pt x="44538" y="31977"/>
                  </a:lnTo>
                  <a:lnTo>
                    <a:pt x="45754" y="28230"/>
                  </a:lnTo>
                  <a:lnTo>
                    <a:pt x="47017" y="31977"/>
                  </a:lnTo>
                  <a:lnTo>
                    <a:pt x="45754" y="35725"/>
                  </a:lnTo>
                  <a:moveTo>
                    <a:pt x="48608" y="35725"/>
                  </a:moveTo>
                  <a:lnTo>
                    <a:pt x="47438" y="31977"/>
                  </a:lnTo>
                  <a:lnTo>
                    <a:pt x="48608" y="28230"/>
                  </a:lnTo>
                  <a:lnTo>
                    <a:pt x="49871" y="31977"/>
                  </a:lnTo>
                  <a:lnTo>
                    <a:pt x="48608" y="35725"/>
                  </a:lnTo>
                  <a:moveTo>
                    <a:pt x="51508" y="35725"/>
                  </a:moveTo>
                  <a:lnTo>
                    <a:pt x="50292" y="31977"/>
                  </a:lnTo>
                  <a:lnTo>
                    <a:pt x="51508" y="28230"/>
                  </a:lnTo>
                  <a:lnTo>
                    <a:pt x="52771" y="31977"/>
                  </a:lnTo>
                  <a:lnTo>
                    <a:pt x="51508" y="35725"/>
                  </a:lnTo>
                  <a:moveTo>
                    <a:pt x="54362" y="35725"/>
                  </a:moveTo>
                  <a:lnTo>
                    <a:pt x="53192" y="31977"/>
                  </a:lnTo>
                  <a:lnTo>
                    <a:pt x="54362" y="28230"/>
                  </a:lnTo>
                  <a:lnTo>
                    <a:pt x="55625" y="31977"/>
                  </a:lnTo>
                  <a:lnTo>
                    <a:pt x="54362" y="35725"/>
                  </a:lnTo>
                  <a:moveTo>
                    <a:pt x="57263" y="35725"/>
                  </a:moveTo>
                  <a:lnTo>
                    <a:pt x="56046" y="31977"/>
                  </a:lnTo>
                  <a:lnTo>
                    <a:pt x="57263" y="28230"/>
                  </a:lnTo>
                  <a:lnTo>
                    <a:pt x="58526" y="31977"/>
                  </a:lnTo>
                  <a:lnTo>
                    <a:pt x="57263" y="35725"/>
                  </a:lnTo>
                  <a:moveTo>
                    <a:pt x="60116" y="35725"/>
                  </a:moveTo>
                  <a:lnTo>
                    <a:pt x="58947" y="31977"/>
                  </a:lnTo>
                  <a:lnTo>
                    <a:pt x="60116" y="28230"/>
                  </a:lnTo>
                  <a:lnTo>
                    <a:pt x="61380" y="31977"/>
                  </a:lnTo>
                  <a:lnTo>
                    <a:pt x="60116" y="35725"/>
                  </a:lnTo>
                  <a:moveTo>
                    <a:pt x="63064" y="35725"/>
                  </a:moveTo>
                  <a:lnTo>
                    <a:pt x="61801" y="31977"/>
                  </a:lnTo>
                  <a:lnTo>
                    <a:pt x="63064" y="28230"/>
                  </a:lnTo>
                  <a:lnTo>
                    <a:pt x="64280" y="31977"/>
                  </a:lnTo>
                  <a:lnTo>
                    <a:pt x="63064" y="35725"/>
                  </a:lnTo>
                  <a:moveTo>
                    <a:pt x="65964" y="35725"/>
                  </a:moveTo>
                  <a:lnTo>
                    <a:pt x="64701" y="31977"/>
                  </a:lnTo>
                  <a:lnTo>
                    <a:pt x="65964" y="28230"/>
                  </a:lnTo>
                  <a:lnTo>
                    <a:pt x="67134" y="31977"/>
                  </a:lnTo>
                  <a:lnTo>
                    <a:pt x="65964" y="35725"/>
                  </a:lnTo>
                  <a:moveTo>
                    <a:pt x="68818" y="35725"/>
                  </a:moveTo>
                  <a:lnTo>
                    <a:pt x="67555" y="31977"/>
                  </a:lnTo>
                  <a:lnTo>
                    <a:pt x="68818" y="28230"/>
                  </a:lnTo>
                  <a:lnTo>
                    <a:pt x="70035" y="31977"/>
                  </a:lnTo>
                  <a:lnTo>
                    <a:pt x="68818" y="35725"/>
                  </a:lnTo>
                  <a:moveTo>
                    <a:pt x="71719" y="35725"/>
                  </a:moveTo>
                  <a:lnTo>
                    <a:pt x="70456" y="31977"/>
                  </a:lnTo>
                  <a:lnTo>
                    <a:pt x="71719" y="28230"/>
                  </a:lnTo>
                  <a:lnTo>
                    <a:pt x="72888" y="31977"/>
                  </a:lnTo>
                  <a:lnTo>
                    <a:pt x="71719" y="35725"/>
                  </a:lnTo>
                  <a:moveTo>
                    <a:pt x="74573" y="35725"/>
                  </a:moveTo>
                  <a:lnTo>
                    <a:pt x="73309" y="31977"/>
                  </a:lnTo>
                  <a:lnTo>
                    <a:pt x="74573" y="28230"/>
                  </a:lnTo>
                  <a:lnTo>
                    <a:pt x="75789" y="31977"/>
                  </a:lnTo>
                  <a:lnTo>
                    <a:pt x="74573" y="35725"/>
                  </a:lnTo>
                  <a:moveTo>
                    <a:pt x="77473" y="35725"/>
                  </a:moveTo>
                  <a:lnTo>
                    <a:pt x="76210" y="31977"/>
                  </a:lnTo>
                  <a:lnTo>
                    <a:pt x="77473" y="28230"/>
                  </a:lnTo>
                  <a:lnTo>
                    <a:pt x="78643" y="31977"/>
                  </a:lnTo>
                  <a:lnTo>
                    <a:pt x="77473" y="35725"/>
                  </a:lnTo>
                  <a:moveTo>
                    <a:pt x="80327" y="35725"/>
                  </a:moveTo>
                  <a:lnTo>
                    <a:pt x="79157" y="31977"/>
                  </a:lnTo>
                  <a:lnTo>
                    <a:pt x="80327" y="28230"/>
                  </a:lnTo>
                  <a:lnTo>
                    <a:pt x="81590" y="31977"/>
                  </a:lnTo>
                  <a:lnTo>
                    <a:pt x="80327" y="35725"/>
                  </a:lnTo>
                  <a:moveTo>
                    <a:pt x="83228" y="35725"/>
                  </a:moveTo>
                  <a:lnTo>
                    <a:pt x="82011" y="31977"/>
                  </a:lnTo>
                  <a:lnTo>
                    <a:pt x="83228" y="28230"/>
                  </a:lnTo>
                  <a:lnTo>
                    <a:pt x="84491" y="31977"/>
                  </a:lnTo>
                  <a:lnTo>
                    <a:pt x="83228" y="35725"/>
                  </a:lnTo>
                  <a:moveTo>
                    <a:pt x="86081" y="35725"/>
                  </a:moveTo>
                  <a:lnTo>
                    <a:pt x="84912" y="31977"/>
                  </a:lnTo>
                  <a:lnTo>
                    <a:pt x="86081" y="28230"/>
                  </a:lnTo>
                  <a:lnTo>
                    <a:pt x="87345" y="31977"/>
                  </a:lnTo>
                  <a:lnTo>
                    <a:pt x="86081" y="35725"/>
                  </a:lnTo>
                  <a:moveTo>
                    <a:pt x="88982" y="35725"/>
                  </a:moveTo>
                  <a:lnTo>
                    <a:pt x="87766" y="31977"/>
                  </a:lnTo>
                  <a:lnTo>
                    <a:pt x="88982" y="28230"/>
                  </a:lnTo>
                  <a:lnTo>
                    <a:pt x="90245" y="31977"/>
                  </a:lnTo>
                  <a:lnTo>
                    <a:pt x="88982" y="35725"/>
                  </a:lnTo>
                  <a:moveTo>
                    <a:pt x="91836" y="35725"/>
                  </a:moveTo>
                  <a:lnTo>
                    <a:pt x="90666" y="31977"/>
                  </a:lnTo>
                  <a:lnTo>
                    <a:pt x="91836" y="28230"/>
                  </a:lnTo>
                  <a:lnTo>
                    <a:pt x="93099" y="31977"/>
                  </a:lnTo>
                  <a:lnTo>
                    <a:pt x="91836" y="35725"/>
                  </a:lnTo>
                  <a:moveTo>
                    <a:pt x="94736" y="35725"/>
                  </a:moveTo>
                  <a:lnTo>
                    <a:pt x="93520" y="31977"/>
                  </a:lnTo>
                  <a:lnTo>
                    <a:pt x="94736" y="28230"/>
                  </a:lnTo>
                  <a:lnTo>
                    <a:pt x="96000" y="31977"/>
                  </a:lnTo>
                  <a:lnTo>
                    <a:pt x="94736" y="35725"/>
                  </a:lnTo>
                  <a:moveTo>
                    <a:pt x="97684" y="35725"/>
                  </a:moveTo>
                  <a:lnTo>
                    <a:pt x="96421" y="31977"/>
                  </a:lnTo>
                  <a:lnTo>
                    <a:pt x="97684" y="28230"/>
                  </a:lnTo>
                  <a:lnTo>
                    <a:pt x="98853" y="31977"/>
                  </a:lnTo>
                  <a:lnTo>
                    <a:pt x="97684" y="35725"/>
                  </a:lnTo>
                  <a:moveTo>
                    <a:pt x="100538" y="35725"/>
                  </a:moveTo>
                  <a:lnTo>
                    <a:pt x="99274" y="31977"/>
                  </a:lnTo>
                  <a:lnTo>
                    <a:pt x="100538" y="28230"/>
                  </a:lnTo>
                  <a:lnTo>
                    <a:pt x="101754" y="31977"/>
                  </a:lnTo>
                  <a:lnTo>
                    <a:pt x="100538" y="35725"/>
                  </a:lnTo>
                  <a:moveTo>
                    <a:pt x="103438" y="35725"/>
                  </a:moveTo>
                  <a:lnTo>
                    <a:pt x="102175" y="31977"/>
                  </a:lnTo>
                  <a:lnTo>
                    <a:pt x="103438" y="28230"/>
                  </a:lnTo>
                  <a:lnTo>
                    <a:pt x="104608" y="31977"/>
                  </a:lnTo>
                  <a:lnTo>
                    <a:pt x="103438" y="35725"/>
                  </a:lnTo>
                  <a:moveTo>
                    <a:pt x="106292" y="35725"/>
                  </a:moveTo>
                  <a:lnTo>
                    <a:pt x="105029" y="31977"/>
                  </a:lnTo>
                  <a:lnTo>
                    <a:pt x="106292" y="28230"/>
                  </a:lnTo>
                  <a:lnTo>
                    <a:pt x="107508" y="31977"/>
                  </a:lnTo>
                  <a:lnTo>
                    <a:pt x="106292" y="35725"/>
                  </a:lnTo>
                  <a:moveTo>
                    <a:pt x="109192" y="35725"/>
                  </a:moveTo>
                  <a:lnTo>
                    <a:pt x="107929" y="31977"/>
                  </a:lnTo>
                  <a:lnTo>
                    <a:pt x="109192" y="28230"/>
                  </a:lnTo>
                  <a:lnTo>
                    <a:pt x="110362" y="31977"/>
                  </a:lnTo>
                  <a:lnTo>
                    <a:pt x="109192" y="35725"/>
                  </a:lnTo>
                  <a:moveTo>
                    <a:pt x="112046" y="35725"/>
                  </a:moveTo>
                  <a:lnTo>
                    <a:pt x="110783" y="31977"/>
                  </a:lnTo>
                  <a:lnTo>
                    <a:pt x="112046" y="28230"/>
                  </a:lnTo>
                  <a:lnTo>
                    <a:pt x="113263" y="31977"/>
                  </a:lnTo>
                  <a:lnTo>
                    <a:pt x="112046" y="35725"/>
                  </a:lnTo>
                  <a:moveTo>
                    <a:pt x="114947" y="35725"/>
                  </a:moveTo>
                  <a:lnTo>
                    <a:pt x="113730" y="31977"/>
                  </a:lnTo>
                  <a:lnTo>
                    <a:pt x="114947" y="28230"/>
                  </a:lnTo>
                  <a:lnTo>
                    <a:pt x="116210" y="31977"/>
                  </a:lnTo>
                  <a:lnTo>
                    <a:pt x="114947" y="35725"/>
                  </a:lnTo>
                  <a:moveTo>
                    <a:pt x="117801" y="35725"/>
                  </a:moveTo>
                  <a:lnTo>
                    <a:pt x="116631" y="31977"/>
                  </a:lnTo>
                  <a:lnTo>
                    <a:pt x="117801" y="28230"/>
                  </a:lnTo>
                  <a:lnTo>
                    <a:pt x="119064" y="31977"/>
                  </a:lnTo>
                  <a:lnTo>
                    <a:pt x="117801" y="35725"/>
                  </a:lnTo>
                  <a:moveTo>
                    <a:pt x="3929" y="31311"/>
                  </a:moveTo>
                  <a:lnTo>
                    <a:pt x="2760" y="27480"/>
                  </a:lnTo>
                  <a:lnTo>
                    <a:pt x="3929" y="23733"/>
                  </a:lnTo>
                  <a:lnTo>
                    <a:pt x="5192" y="27480"/>
                  </a:lnTo>
                  <a:lnTo>
                    <a:pt x="3929" y="31311"/>
                  </a:lnTo>
                  <a:moveTo>
                    <a:pt x="6830" y="31311"/>
                  </a:moveTo>
                  <a:lnTo>
                    <a:pt x="5614" y="27480"/>
                  </a:lnTo>
                  <a:lnTo>
                    <a:pt x="6830" y="23733"/>
                  </a:lnTo>
                  <a:lnTo>
                    <a:pt x="8046" y="27480"/>
                  </a:lnTo>
                  <a:lnTo>
                    <a:pt x="6830" y="31311"/>
                  </a:lnTo>
                  <a:moveTo>
                    <a:pt x="9684" y="31311"/>
                  </a:moveTo>
                  <a:lnTo>
                    <a:pt x="8467" y="27480"/>
                  </a:lnTo>
                  <a:lnTo>
                    <a:pt x="9684" y="23733"/>
                  </a:lnTo>
                  <a:lnTo>
                    <a:pt x="10947" y="27480"/>
                  </a:lnTo>
                  <a:lnTo>
                    <a:pt x="9684" y="31311"/>
                  </a:lnTo>
                  <a:moveTo>
                    <a:pt x="12631" y="31311"/>
                  </a:moveTo>
                  <a:lnTo>
                    <a:pt x="11368" y="27480"/>
                  </a:lnTo>
                  <a:lnTo>
                    <a:pt x="12631" y="23733"/>
                  </a:lnTo>
                  <a:lnTo>
                    <a:pt x="13801" y="27480"/>
                  </a:lnTo>
                  <a:lnTo>
                    <a:pt x="12631" y="31311"/>
                  </a:lnTo>
                  <a:moveTo>
                    <a:pt x="15485" y="31311"/>
                  </a:moveTo>
                  <a:lnTo>
                    <a:pt x="14222" y="27480"/>
                  </a:lnTo>
                  <a:lnTo>
                    <a:pt x="15485" y="23733"/>
                  </a:lnTo>
                  <a:lnTo>
                    <a:pt x="16701" y="27480"/>
                  </a:lnTo>
                  <a:lnTo>
                    <a:pt x="15485" y="31311"/>
                  </a:lnTo>
                  <a:moveTo>
                    <a:pt x="18385" y="31311"/>
                  </a:moveTo>
                  <a:lnTo>
                    <a:pt x="17122" y="27480"/>
                  </a:lnTo>
                  <a:lnTo>
                    <a:pt x="18385" y="23733"/>
                  </a:lnTo>
                  <a:lnTo>
                    <a:pt x="19555" y="27480"/>
                  </a:lnTo>
                  <a:lnTo>
                    <a:pt x="18385" y="31311"/>
                  </a:lnTo>
                  <a:moveTo>
                    <a:pt x="21239" y="31311"/>
                  </a:moveTo>
                  <a:lnTo>
                    <a:pt x="19976" y="27480"/>
                  </a:lnTo>
                  <a:lnTo>
                    <a:pt x="21239" y="23733"/>
                  </a:lnTo>
                  <a:lnTo>
                    <a:pt x="22456" y="27480"/>
                  </a:lnTo>
                  <a:lnTo>
                    <a:pt x="21239" y="31311"/>
                  </a:lnTo>
                  <a:moveTo>
                    <a:pt x="24140" y="31311"/>
                  </a:moveTo>
                  <a:lnTo>
                    <a:pt x="22877" y="27480"/>
                  </a:lnTo>
                  <a:lnTo>
                    <a:pt x="24140" y="23733"/>
                  </a:lnTo>
                  <a:lnTo>
                    <a:pt x="25309" y="27480"/>
                  </a:lnTo>
                  <a:lnTo>
                    <a:pt x="24140" y="31311"/>
                  </a:lnTo>
                  <a:moveTo>
                    <a:pt x="26994" y="31311"/>
                  </a:moveTo>
                  <a:lnTo>
                    <a:pt x="25730" y="27480"/>
                  </a:lnTo>
                  <a:lnTo>
                    <a:pt x="26994" y="23733"/>
                  </a:lnTo>
                  <a:lnTo>
                    <a:pt x="28210" y="27480"/>
                  </a:lnTo>
                  <a:lnTo>
                    <a:pt x="26994" y="31311"/>
                  </a:lnTo>
                  <a:moveTo>
                    <a:pt x="29894" y="31311"/>
                  </a:moveTo>
                  <a:lnTo>
                    <a:pt x="28678" y="27480"/>
                  </a:lnTo>
                  <a:lnTo>
                    <a:pt x="29894" y="23733"/>
                  </a:lnTo>
                  <a:lnTo>
                    <a:pt x="31157" y="27480"/>
                  </a:lnTo>
                  <a:lnTo>
                    <a:pt x="29894" y="31311"/>
                  </a:lnTo>
                  <a:moveTo>
                    <a:pt x="32748" y="31311"/>
                  </a:moveTo>
                  <a:lnTo>
                    <a:pt x="31578" y="27480"/>
                  </a:lnTo>
                  <a:lnTo>
                    <a:pt x="32748" y="23733"/>
                  </a:lnTo>
                  <a:lnTo>
                    <a:pt x="34011" y="27480"/>
                  </a:lnTo>
                  <a:lnTo>
                    <a:pt x="32748" y="31311"/>
                  </a:lnTo>
                  <a:moveTo>
                    <a:pt x="35649" y="31311"/>
                  </a:moveTo>
                  <a:lnTo>
                    <a:pt x="34432" y="27480"/>
                  </a:lnTo>
                  <a:lnTo>
                    <a:pt x="35649" y="23733"/>
                  </a:lnTo>
                  <a:lnTo>
                    <a:pt x="36912" y="27480"/>
                  </a:lnTo>
                  <a:lnTo>
                    <a:pt x="35649" y="31311"/>
                  </a:lnTo>
                  <a:moveTo>
                    <a:pt x="38502" y="31311"/>
                  </a:moveTo>
                  <a:lnTo>
                    <a:pt x="37333" y="27480"/>
                  </a:lnTo>
                  <a:lnTo>
                    <a:pt x="38502" y="23733"/>
                  </a:lnTo>
                  <a:lnTo>
                    <a:pt x="39766" y="27480"/>
                  </a:lnTo>
                  <a:lnTo>
                    <a:pt x="38502" y="31311"/>
                  </a:lnTo>
                  <a:moveTo>
                    <a:pt x="41403" y="31311"/>
                  </a:moveTo>
                  <a:lnTo>
                    <a:pt x="40187" y="27480"/>
                  </a:lnTo>
                  <a:lnTo>
                    <a:pt x="41403" y="23733"/>
                  </a:lnTo>
                  <a:lnTo>
                    <a:pt x="42666" y="27480"/>
                  </a:lnTo>
                  <a:lnTo>
                    <a:pt x="41403" y="31311"/>
                  </a:lnTo>
                  <a:moveTo>
                    <a:pt x="44257" y="31311"/>
                  </a:moveTo>
                  <a:lnTo>
                    <a:pt x="43087" y="27480"/>
                  </a:lnTo>
                  <a:lnTo>
                    <a:pt x="44257" y="23733"/>
                  </a:lnTo>
                  <a:lnTo>
                    <a:pt x="45520" y="27480"/>
                  </a:lnTo>
                  <a:lnTo>
                    <a:pt x="44257" y="31311"/>
                  </a:lnTo>
                  <a:moveTo>
                    <a:pt x="47204" y="31311"/>
                  </a:moveTo>
                  <a:lnTo>
                    <a:pt x="45941" y="27480"/>
                  </a:lnTo>
                  <a:lnTo>
                    <a:pt x="47204" y="23733"/>
                  </a:lnTo>
                  <a:lnTo>
                    <a:pt x="48421" y="27480"/>
                  </a:lnTo>
                  <a:lnTo>
                    <a:pt x="47204" y="31311"/>
                  </a:lnTo>
                  <a:moveTo>
                    <a:pt x="50105" y="31311"/>
                  </a:moveTo>
                  <a:lnTo>
                    <a:pt x="48842" y="27480"/>
                  </a:lnTo>
                  <a:lnTo>
                    <a:pt x="50105" y="23733"/>
                  </a:lnTo>
                  <a:lnTo>
                    <a:pt x="51274" y="27480"/>
                  </a:lnTo>
                  <a:lnTo>
                    <a:pt x="50105" y="31311"/>
                  </a:lnTo>
                  <a:moveTo>
                    <a:pt x="52959" y="31311"/>
                  </a:moveTo>
                  <a:lnTo>
                    <a:pt x="51695" y="27480"/>
                  </a:lnTo>
                  <a:lnTo>
                    <a:pt x="52959" y="23733"/>
                  </a:lnTo>
                  <a:lnTo>
                    <a:pt x="54175" y="27480"/>
                  </a:lnTo>
                  <a:lnTo>
                    <a:pt x="52959" y="31311"/>
                  </a:lnTo>
                  <a:moveTo>
                    <a:pt x="55859" y="31311"/>
                  </a:moveTo>
                  <a:lnTo>
                    <a:pt x="54596" y="27480"/>
                  </a:lnTo>
                  <a:lnTo>
                    <a:pt x="55859" y="23733"/>
                  </a:lnTo>
                  <a:lnTo>
                    <a:pt x="57029" y="27480"/>
                  </a:lnTo>
                  <a:lnTo>
                    <a:pt x="55859" y="31311"/>
                  </a:lnTo>
                  <a:moveTo>
                    <a:pt x="58713" y="31311"/>
                  </a:moveTo>
                  <a:lnTo>
                    <a:pt x="57450" y="27480"/>
                  </a:lnTo>
                  <a:lnTo>
                    <a:pt x="58713" y="23733"/>
                  </a:lnTo>
                  <a:lnTo>
                    <a:pt x="59929" y="27480"/>
                  </a:lnTo>
                  <a:lnTo>
                    <a:pt x="58713" y="31311"/>
                  </a:lnTo>
                  <a:moveTo>
                    <a:pt x="61614" y="31311"/>
                  </a:moveTo>
                  <a:lnTo>
                    <a:pt x="60350" y="27480"/>
                  </a:lnTo>
                  <a:lnTo>
                    <a:pt x="61614" y="23733"/>
                  </a:lnTo>
                  <a:lnTo>
                    <a:pt x="62783" y="27480"/>
                  </a:lnTo>
                  <a:lnTo>
                    <a:pt x="61614" y="31311"/>
                  </a:lnTo>
                  <a:moveTo>
                    <a:pt x="64467" y="31311"/>
                  </a:moveTo>
                  <a:lnTo>
                    <a:pt x="63298" y="27480"/>
                  </a:lnTo>
                  <a:lnTo>
                    <a:pt x="64467" y="23733"/>
                  </a:lnTo>
                  <a:lnTo>
                    <a:pt x="65730" y="27480"/>
                  </a:lnTo>
                  <a:lnTo>
                    <a:pt x="64467" y="31311"/>
                  </a:lnTo>
                  <a:moveTo>
                    <a:pt x="67368" y="31311"/>
                  </a:moveTo>
                  <a:lnTo>
                    <a:pt x="66152" y="27480"/>
                  </a:lnTo>
                  <a:lnTo>
                    <a:pt x="67368" y="23733"/>
                  </a:lnTo>
                  <a:lnTo>
                    <a:pt x="68631" y="27480"/>
                  </a:lnTo>
                  <a:lnTo>
                    <a:pt x="67368" y="31311"/>
                  </a:lnTo>
                  <a:moveTo>
                    <a:pt x="70222" y="31311"/>
                  </a:moveTo>
                  <a:lnTo>
                    <a:pt x="69052" y="27480"/>
                  </a:lnTo>
                  <a:lnTo>
                    <a:pt x="70222" y="23733"/>
                  </a:lnTo>
                  <a:lnTo>
                    <a:pt x="71485" y="27480"/>
                  </a:lnTo>
                  <a:lnTo>
                    <a:pt x="70222" y="31311"/>
                  </a:lnTo>
                  <a:moveTo>
                    <a:pt x="73122" y="31311"/>
                  </a:moveTo>
                  <a:lnTo>
                    <a:pt x="71906" y="27480"/>
                  </a:lnTo>
                  <a:lnTo>
                    <a:pt x="73122" y="23733"/>
                  </a:lnTo>
                  <a:lnTo>
                    <a:pt x="74385" y="27480"/>
                  </a:lnTo>
                  <a:lnTo>
                    <a:pt x="73122" y="31311"/>
                  </a:lnTo>
                  <a:moveTo>
                    <a:pt x="75976" y="31311"/>
                  </a:moveTo>
                  <a:lnTo>
                    <a:pt x="74807" y="27480"/>
                  </a:lnTo>
                  <a:lnTo>
                    <a:pt x="75976" y="23733"/>
                  </a:lnTo>
                  <a:lnTo>
                    <a:pt x="77239" y="27480"/>
                  </a:lnTo>
                  <a:lnTo>
                    <a:pt x="75976" y="31311"/>
                  </a:lnTo>
                  <a:moveTo>
                    <a:pt x="78877" y="31311"/>
                  </a:moveTo>
                  <a:lnTo>
                    <a:pt x="77660" y="27480"/>
                  </a:lnTo>
                  <a:lnTo>
                    <a:pt x="78877" y="23733"/>
                  </a:lnTo>
                  <a:lnTo>
                    <a:pt x="80140" y="27480"/>
                  </a:lnTo>
                  <a:lnTo>
                    <a:pt x="78877" y="31311"/>
                  </a:lnTo>
                  <a:moveTo>
                    <a:pt x="81824" y="31311"/>
                  </a:moveTo>
                  <a:lnTo>
                    <a:pt x="80561" y="27480"/>
                  </a:lnTo>
                  <a:lnTo>
                    <a:pt x="81824" y="23733"/>
                  </a:lnTo>
                  <a:lnTo>
                    <a:pt x="82994" y="27480"/>
                  </a:lnTo>
                  <a:lnTo>
                    <a:pt x="81824" y="31311"/>
                  </a:lnTo>
                  <a:moveTo>
                    <a:pt x="84678" y="31311"/>
                  </a:moveTo>
                  <a:lnTo>
                    <a:pt x="83415" y="27480"/>
                  </a:lnTo>
                  <a:lnTo>
                    <a:pt x="84678" y="23733"/>
                  </a:lnTo>
                  <a:lnTo>
                    <a:pt x="85894" y="27480"/>
                  </a:lnTo>
                  <a:lnTo>
                    <a:pt x="84678" y="31311"/>
                  </a:lnTo>
                  <a:moveTo>
                    <a:pt x="87578" y="31311"/>
                  </a:moveTo>
                  <a:lnTo>
                    <a:pt x="86315" y="27480"/>
                  </a:lnTo>
                  <a:lnTo>
                    <a:pt x="87578" y="23733"/>
                  </a:lnTo>
                  <a:lnTo>
                    <a:pt x="88748" y="27480"/>
                  </a:lnTo>
                  <a:lnTo>
                    <a:pt x="87578" y="31311"/>
                  </a:lnTo>
                  <a:moveTo>
                    <a:pt x="90432" y="31311"/>
                  </a:moveTo>
                  <a:lnTo>
                    <a:pt x="89169" y="27480"/>
                  </a:lnTo>
                  <a:lnTo>
                    <a:pt x="90432" y="23733"/>
                  </a:lnTo>
                  <a:lnTo>
                    <a:pt x="91649" y="27480"/>
                  </a:lnTo>
                  <a:lnTo>
                    <a:pt x="90432" y="31311"/>
                  </a:lnTo>
                  <a:moveTo>
                    <a:pt x="93333" y="31311"/>
                  </a:moveTo>
                  <a:lnTo>
                    <a:pt x="92070" y="27480"/>
                  </a:lnTo>
                  <a:lnTo>
                    <a:pt x="93333" y="23733"/>
                  </a:lnTo>
                  <a:lnTo>
                    <a:pt x="94502" y="27480"/>
                  </a:lnTo>
                  <a:lnTo>
                    <a:pt x="93333" y="31311"/>
                  </a:lnTo>
                  <a:moveTo>
                    <a:pt x="96187" y="31311"/>
                  </a:moveTo>
                  <a:lnTo>
                    <a:pt x="94923" y="27480"/>
                  </a:lnTo>
                  <a:lnTo>
                    <a:pt x="96187" y="23733"/>
                  </a:lnTo>
                  <a:lnTo>
                    <a:pt x="97403" y="27480"/>
                  </a:lnTo>
                  <a:lnTo>
                    <a:pt x="96187" y="31311"/>
                  </a:lnTo>
                  <a:moveTo>
                    <a:pt x="99087" y="31311"/>
                  </a:moveTo>
                  <a:lnTo>
                    <a:pt x="97871" y="27480"/>
                  </a:lnTo>
                  <a:lnTo>
                    <a:pt x="99087" y="23733"/>
                  </a:lnTo>
                  <a:lnTo>
                    <a:pt x="100350" y="27480"/>
                  </a:lnTo>
                  <a:lnTo>
                    <a:pt x="99087" y="31311"/>
                  </a:lnTo>
                  <a:moveTo>
                    <a:pt x="101941" y="31311"/>
                  </a:moveTo>
                  <a:lnTo>
                    <a:pt x="100771" y="27480"/>
                  </a:lnTo>
                  <a:lnTo>
                    <a:pt x="101941" y="23733"/>
                  </a:lnTo>
                  <a:lnTo>
                    <a:pt x="103204" y="27480"/>
                  </a:lnTo>
                  <a:lnTo>
                    <a:pt x="101941" y="31311"/>
                  </a:lnTo>
                  <a:moveTo>
                    <a:pt x="104842" y="31311"/>
                  </a:moveTo>
                  <a:lnTo>
                    <a:pt x="103625" y="27480"/>
                  </a:lnTo>
                  <a:lnTo>
                    <a:pt x="104842" y="23733"/>
                  </a:lnTo>
                  <a:lnTo>
                    <a:pt x="106105" y="27480"/>
                  </a:lnTo>
                  <a:lnTo>
                    <a:pt x="104842" y="31311"/>
                  </a:lnTo>
                  <a:moveTo>
                    <a:pt x="107695" y="31311"/>
                  </a:moveTo>
                  <a:lnTo>
                    <a:pt x="106526" y="27480"/>
                  </a:lnTo>
                  <a:lnTo>
                    <a:pt x="107695" y="23733"/>
                  </a:lnTo>
                  <a:lnTo>
                    <a:pt x="108959" y="27480"/>
                  </a:lnTo>
                  <a:lnTo>
                    <a:pt x="107695" y="31311"/>
                  </a:lnTo>
                  <a:moveTo>
                    <a:pt x="110596" y="31311"/>
                  </a:moveTo>
                  <a:lnTo>
                    <a:pt x="109380" y="27480"/>
                  </a:lnTo>
                  <a:lnTo>
                    <a:pt x="110596" y="23733"/>
                  </a:lnTo>
                  <a:lnTo>
                    <a:pt x="111859" y="27480"/>
                  </a:lnTo>
                  <a:lnTo>
                    <a:pt x="110596" y="31311"/>
                  </a:lnTo>
                  <a:moveTo>
                    <a:pt x="113450" y="31311"/>
                  </a:moveTo>
                  <a:lnTo>
                    <a:pt x="112280" y="27480"/>
                  </a:lnTo>
                  <a:lnTo>
                    <a:pt x="113450" y="23733"/>
                  </a:lnTo>
                  <a:lnTo>
                    <a:pt x="114713" y="27480"/>
                  </a:lnTo>
                  <a:lnTo>
                    <a:pt x="113450" y="31311"/>
                  </a:lnTo>
                  <a:moveTo>
                    <a:pt x="116397" y="31311"/>
                  </a:moveTo>
                  <a:lnTo>
                    <a:pt x="115134" y="27480"/>
                  </a:lnTo>
                  <a:lnTo>
                    <a:pt x="116397" y="23733"/>
                  </a:lnTo>
                  <a:lnTo>
                    <a:pt x="117614" y="27480"/>
                  </a:lnTo>
                  <a:lnTo>
                    <a:pt x="116397" y="31311"/>
                  </a:lnTo>
                  <a:moveTo>
                    <a:pt x="2526" y="26814"/>
                  </a:moveTo>
                  <a:lnTo>
                    <a:pt x="1263" y="23067"/>
                  </a:lnTo>
                  <a:lnTo>
                    <a:pt x="2526" y="19319"/>
                  </a:lnTo>
                  <a:lnTo>
                    <a:pt x="3742" y="23067"/>
                  </a:lnTo>
                  <a:lnTo>
                    <a:pt x="2526" y="26814"/>
                  </a:lnTo>
                  <a:moveTo>
                    <a:pt x="5426" y="26814"/>
                  </a:moveTo>
                  <a:lnTo>
                    <a:pt x="4163" y="23067"/>
                  </a:lnTo>
                  <a:lnTo>
                    <a:pt x="5426" y="19319"/>
                  </a:lnTo>
                  <a:lnTo>
                    <a:pt x="6596" y="23067"/>
                  </a:lnTo>
                  <a:lnTo>
                    <a:pt x="5426" y="26814"/>
                  </a:lnTo>
                  <a:moveTo>
                    <a:pt x="8280" y="26814"/>
                  </a:moveTo>
                  <a:lnTo>
                    <a:pt x="7017" y="23067"/>
                  </a:lnTo>
                  <a:lnTo>
                    <a:pt x="8280" y="19319"/>
                  </a:lnTo>
                  <a:lnTo>
                    <a:pt x="9450" y="23067"/>
                  </a:lnTo>
                  <a:lnTo>
                    <a:pt x="8280" y="26814"/>
                  </a:lnTo>
                  <a:moveTo>
                    <a:pt x="11134" y="26814"/>
                  </a:moveTo>
                  <a:lnTo>
                    <a:pt x="9964" y="23067"/>
                  </a:lnTo>
                  <a:lnTo>
                    <a:pt x="11134" y="19319"/>
                  </a:lnTo>
                  <a:lnTo>
                    <a:pt x="12397" y="23067"/>
                  </a:lnTo>
                  <a:lnTo>
                    <a:pt x="11134" y="26814"/>
                  </a:lnTo>
                  <a:moveTo>
                    <a:pt x="14035" y="26814"/>
                  </a:moveTo>
                  <a:lnTo>
                    <a:pt x="12818" y="23067"/>
                  </a:lnTo>
                  <a:lnTo>
                    <a:pt x="14035" y="19319"/>
                  </a:lnTo>
                  <a:lnTo>
                    <a:pt x="15298" y="23067"/>
                  </a:lnTo>
                  <a:lnTo>
                    <a:pt x="14035" y="26814"/>
                  </a:lnTo>
                  <a:moveTo>
                    <a:pt x="16888" y="26814"/>
                  </a:moveTo>
                  <a:lnTo>
                    <a:pt x="15719" y="23067"/>
                  </a:lnTo>
                  <a:lnTo>
                    <a:pt x="16888" y="19319"/>
                  </a:lnTo>
                  <a:lnTo>
                    <a:pt x="18152" y="23067"/>
                  </a:lnTo>
                  <a:lnTo>
                    <a:pt x="16888" y="26814"/>
                  </a:lnTo>
                  <a:moveTo>
                    <a:pt x="19789" y="26814"/>
                  </a:moveTo>
                  <a:lnTo>
                    <a:pt x="18573" y="23067"/>
                  </a:lnTo>
                  <a:lnTo>
                    <a:pt x="19789" y="19319"/>
                  </a:lnTo>
                  <a:lnTo>
                    <a:pt x="21052" y="23067"/>
                  </a:lnTo>
                  <a:lnTo>
                    <a:pt x="19789" y="26814"/>
                  </a:lnTo>
                  <a:moveTo>
                    <a:pt x="22643" y="26814"/>
                  </a:moveTo>
                  <a:lnTo>
                    <a:pt x="21473" y="23067"/>
                  </a:lnTo>
                  <a:lnTo>
                    <a:pt x="22643" y="19319"/>
                  </a:lnTo>
                  <a:lnTo>
                    <a:pt x="23906" y="23067"/>
                  </a:lnTo>
                  <a:lnTo>
                    <a:pt x="22643" y="26814"/>
                  </a:lnTo>
                  <a:moveTo>
                    <a:pt x="25543" y="26814"/>
                  </a:moveTo>
                  <a:lnTo>
                    <a:pt x="24327" y="23067"/>
                  </a:lnTo>
                  <a:lnTo>
                    <a:pt x="25543" y="19319"/>
                  </a:lnTo>
                  <a:lnTo>
                    <a:pt x="26807" y="23067"/>
                  </a:lnTo>
                  <a:lnTo>
                    <a:pt x="25543" y="26814"/>
                  </a:lnTo>
                  <a:moveTo>
                    <a:pt x="28491" y="26814"/>
                  </a:moveTo>
                  <a:lnTo>
                    <a:pt x="27228" y="23067"/>
                  </a:lnTo>
                  <a:lnTo>
                    <a:pt x="28491" y="19319"/>
                  </a:lnTo>
                  <a:lnTo>
                    <a:pt x="29660" y="23067"/>
                  </a:lnTo>
                  <a:lnTo>
                    <a:pt x="28491" y="26814"/>
                  </a:lnTo>
                  <a:moveTo>
                    <a:pt x="31345" y="26814"/>
                  </a:moveTo>
                  <a:lnTo>
                    <a:pt x="30081" y="23067"/>
                  </a:lnTo>
                  <a:lnTo>
                    <a:pt x="31345" y="19319"/>
                  </a:lnTo>
                  <a:lnTo>
                    <a:pt x="32561" y="23067"/>
                  </a:lnTo>
                  <a:lnTo>
                    <a:pt x="31345" y="26814"/>
                  </a:lnTo>
                  <a:moveTo>
                    <a:pt x="34245" y="26814"/>
                  </a:moveTo>
                  <a:lnTo>
                    <a:pt x="32982" y="23067"/>
                  </a:lnTo>
                  <a:lnTo>
                    <a:pt x="34245" y="19319"/>
                  </a:lnTo>
                  <a:lnTo>
                    <a:pt x="35415" y="23067"/>
                  </a:lnTo>
                  <a:lnTo>
                    <a:pt x="34245" y="26814"/>
                  </a:lnTo>
                  <a:moveTo>
                    <a:pt x="37099" y="26814"/>
                  </a:moveTo>
                  <a:lnTo>
                    <a:pt x="35836" y="23067"/>
                  </a:lnTo>
                  <a:lnTo>
                    <a:pt x="37099" y="19319"/>
                  </a:lnTo>
                  <a:lnTo>
                    <a:pt x="38315" y="23067"/>
                  </a:lnTo>
                  <a:lnTo>
                    <a:pt x="37099" y="26814"/>
                  </a:lnTo>
                  <a:moveTo>
                    <a:pt x="40000" y="26814"/>
                  </a:moveTo>
                  <a:lnTo>
                    <a:pt x="38736" y="23067"/>
                  </a:lnTo>
                  <a:lnTo>
                    <a:pt x="40000" y="19319"/>
                  </a:lnTo>
                  <a:lnTo>
                    <a:pt x="41169" y="23067"/>
                  </a:lnTo>
                  <a:lnTo>
                    <a:pt x="40000" y="26814"/>
                  </a:lnTo>
                  <a:moveTo>
                    <a:pt x="42853" y="26814"/>
                  </a:moveTo>
                  <a:lnTo>
                    <a:pt x="41590" y="23067"/>
                  </a:lnTo>
                  <a:lnTo>
                    <a:pt x="42853" y="19319"/>
                  </a:lnTo>
                  <a:lnTo>
                    <a:pt x="44070" y="23067"/>
                  </a:lnTo>
                  <a:lnTo>
                    <a:pt x="42853" y="26814"/>
                  </a:lnTo>
                  <a:moveTo>
                    <a:pt x="45754" y="26814"/>
                  </a:moveTo>
                  <a:lnTo>
                    <a:pt x="44538" y="23067"/>
                  </a:lnTo>
                  <a:lnTo>
                    <a:pt x="45754" y="19319"/>
                  </a:lnTo>
                  <a:lnTo>
                    <a:pt x="47017" y="23067"/>
                  </a:lnTo>
                  <a:lnTo>
                    <a:pt x="45754" y="26814"/>
                  </a:lnTo>
                  <a:moveTo>
                    <a:pt x="48608" y="26814"/>
                  </a:moveTo>
                  <a:lnTo>
                    <a:pt x="47438" y="23067"/>
                  </a:lnTo>
                  <a:lnTo>
                    <a:pt x="48608" y="19319"/>
                  </a:lnTo>
                  <a:lnTo>
                    <a:pt x="49871" y="23067"/>
                  </a:lnTo>
                  <a:lnTo>
                    <a:pt x="48608" y="26814"/>
                  </a:lnTo>
                  <a:moveTo>
                    <a:pt x="51508" y="26814"/>
                  </a:moveTo>
                  <a:lnTo>
                    <a:pt x="50292" y="23067"/>
                  </a:lnTo>
                  <a:lnTo>
                    <a:pt x="51508" y="19319"/>
                  </a:lnTo>
                  <a:lnTo>
                    <a:pt x="52771" y="23067"/>
                  </a:lnTo>
                  <a:lnTo>
                    <a:pt x="51508" y="26814"/>
                  </a:lnTo>
                  <a:moveTo>
                    <a:pt x="54362" y="26814"/>
                  </a:moveTo>
                  <a:lnTo>
                    <a:pt x="53192" y="23067"/>
                  </a:lnTo>
                  <a:lnTo>
                    <a:pt x="54362" y="19319"/>
                  </a:lnTo>
                  <a:lnTo>
                    <a:pt x="55625" y="23067"/>
                  </a:lnTo>
                  <a:lnTo>
                    <a:pt x="54362" y="26814"/>
                  </a:lnTo>
                  <a:moveTo>
                    <a:pt x="57263" y="26814"/>
                  </a:moveTo>
                  <a:lnTo>
                    <a:pt x="56046" y="23067"/>
                  </a:lnTo>
                  <a:lnTo>
                    <a:pt x="57263" y="19319"/>
                  </a:lnTo>
                  <a:lnTo>
                    <a:pt x="58526" y="23067"/>
                  </a:lnTo>
                  <a:lnTo>
                    <a:pt x="57263" y="26814"/>
                  </a:lnTo>
                  <a:moveTo>
                    <a:pt x="60116" y="26814"/>
                  </a:moveTo>
                  <a:lnTo>
                    <a:pt x="58947" y="23067"/>
                  </a:lnTo>
                  <a:lnTo>
                    <a:pt x="60116" y="19319"/>
                  </a:lnTo>
                  <a:lnTo>
                    <a:pt x="61380" y="23067"/>
                  </a:lnTo>
                  <a:lnTo>
                    <a:pt x="60116" y="26814"/>
                  </a:lnTo>
                  <a:moveTo>
                    <a:pt x="63064" y="26814"/>
                  </a:moveTo>
                  <a:lnTo>
                    <a:pt x="61801" y="23067"/>
                  </a:lnTo>
                  <a:lnTo>
                    <a:pt x="63064" y="19319"/>
                  </a:lnTo>
                  <a:lnTo>
                    <a:pt x="64280" y="23067"/>
                  </a:lnTo>
                  <a:lnTo>
                    <a:pt x="63064" y="26814"/>
                  </a:lnTo>
                  <a:moveTo>
                    <a:pt x="65964" y="26814"/>
                  </a:moveTo>
                  <a:lnTo>
                    <a:pt x="64701" y="23067"/>
                  </a:lnTo>
                  <a:lnTo>
                    <a:pt x="65964" y="19319"/>
                  </a:lnTo>
                  <a:lnTo>
                    <a:pt x="67134" y="23067"/>
                  </a:lnTo>
                  <a:lnTo>
                    <a:pt x="65964" y="26814"/>
                  </a:lnTo>
                  <a:moveTo>
                    <a:pt x="68818" y="26814"/>
                  </a:moveTo>
                  <a:lnTo>
                    <a:pt x="67555" y="23067"/>
                  </a:lnTo>
                  <a:lnTo>
                    <a:pt x="68818" y="19319"/>
                  </a:lnTo>
                  <a:lnTo>
                    <a:pt x="70035" y="23067"/>
                  </a:lnTo>
                  <a:lnTo>
                    <a:pt x="68818" y="26814"/>
                  </a:lnTo>
                  <a:moveTo>
                    <a:pt x="71719" y="26814"/>
                  </a:moveTo>
                  <a:lnTo>
                    <a:pt x="70456" y="23067"/>
                  </a:lnTo>
                  <a:lnTo>
                    <a:pt x="71719" y="19319"/>
                  </a:lnTo>
                  <a:lnTo>
                    <a:pt x="72888" y="23067"/>
                  </a:lnTo>
                  <a:lnTo>
                    <a:pt x="71719" y="26814"/>
                  </a:lnTo>
                  <a:moveTo>
                    <a:pt x="74573" y="26814"/>
                  </a:moveTo>
                  <a:lnTo>
                    <a:pt x="73309" y="23067"/>
                  </a:lnTo>
                  <a:lnTo>
                    <a:pt x="74573" y="19319"/>
                  </a:lnTo>
                  <a:lnTo>
                    <a:pt x="75789" y="23067"/>
                  </a:lnTo>
                  <a:lnTo>
                    <a:pt x="74573" y="26814"/>
                  </a:lnTo>
                  <a:moveTo>
                    <a:pt x="77473" y="26814"/>
                  </a:moveTo>
                  <a:lnTo>
                    <a:pt x="76210" y="23067"/>
                  </a:lnTo>
                  <a:lnTo>
                    <a:pt x="77473" y="19319"/>
                  </a:lnTo>
                  <a:lnTo>
                    <a:pt x="78643" y="23067"/>
                  </a:lnTo>
                  <a:lnTo>
                    <a:pt x="77473" y="26814"/>
                  </a:lnTo>
                  <a:moveTo>
                    <a:pt x="80327" y="26814"/>
                  </a:moveTo>
                  <a:lnTo>
                    <a:pt x="79157" y="23067"/>
                  </a:lnTo>
                  <a:lnTo>
                    <a:pt x="80327" y="19319"/>
                  </a:lnTo>
                  <a:lnTo>
                    <a:pt x="81590" y="23067"/>
                  </a:lnTo>
                  <a:lnTo>
                    <a:pt x="80327" y="26814"/>
                  </a:lnTo>
                  <a:moveTo>
                    <a:pt x="83228" y="26814"/>
                  </a:moveTo>
                  <a:lnTo>
                    <a:pt x="82011" y="23067"/>
                  </a:lnTo>
                  <a:lnTo>
                    <a:pt x="83228" y="19319"/>
                  </a:lnTo>
                  <a:lnTo>
                    <a:pt x="84491" y="23067"/>
                  </a:lnTo>
                  <a:lnTo>
                    <a:pt x="83228" y="26814"/>
                  </a:lnTo>
                  <a:moveTo>
                    <a:pt x="86081" y="26814"/>
                  </a:moveTo>
                  <a:lnTo>
                    <a:pt x="84912" y="23067"/>
                  </a:lnTo>
                  <a:lnTo>
                    <a:pt x="86081" y="19319"/>
                  </a:lnTo>
                  <a:lnTo>
                    <a:pt x="87345" y="23067"/>
                  </a:lnTo>
                  <a:lnTo>
                    <a:pt x="86081" y="26814"/>
                  </a:lnTo>
                  <a:moveTo>
                    <a:pt x="88982" y="26814"/>
                  </a:moveTo>
                  <a:lnTo>
                    <a:pt x="87766" y="23067"/>
                  </a:lnTo>
                  <a:lnTo>
                    <a:pt x="88982" y="19319"/>
                  </a:lnTo>
                  <a:lnTo>
                    <a:pt x="90245" y="23067"/>
                  </a:lnTo>
                  <a:lnTo>
                    <a:pt x="88982" y="26814"/>
                  </a:lnTo>
                  <a:moveTo>
                    <a:pt x="91836" y="26814"/>
                  </a:moveTo>
                  <a:lnTo>
                    <a:pt x="90666" y="23067"/>
                  </a:lnTo>
                  <a:lnTo>
                    <a:pt x="91836" y="19319"/>
                  </a:lnTo>
                  <a:lnTo>
                    <a:pt x="93099" y="23067"/>
                  </a:lnTo>
                  <a:lnTo>
                    <a:pt x="91836" y="26814"/>
                  </a:lnTo>
                  <a:moveTo>
                    <a:pt x="94736" y="26814"/>
                  </a:moveTo>
                  <a:lnTo>
                    <a:pt x="93520" y="23067"/>
                  </a:lnTo>
                  <a:lnTo>
                    <a:pt x="94736" y="19319"/>
                  </a:lnTo>
                  <a:lnTo>
                    <a:pt x="96000" y="23067"/>
                  </a:lnTo>
                  <a:lnTo>
                    <a:pt x="94736" y="26814"/>
                  </a:lnTo>
                  <a:moveTo>
                    <a:pt x="97684" y="26814"/>
                  </a:moveTo>
                  <a:lnTo>
                    <a:pt x="96421" y="23067"/>
                  </a:lnTo>
                  <a:lnTo>
                    <a:pt x="97684" y="19319"/>
                  </a:lnTo>
                  <a:lnTo>
                    <a:pt x="98853" y="23067"/>
                  </a:lnTo>
                  <a:lnTo>
                    <a:pt x="97684" y="26814"/>
                  </a:lnTo>
                  <a:moveTo>
                    <a:pt x="100538" y="26814"/>
                  </a:moveTo>
                  <a:lnTo>
                    <a:pt x="99274" y="23067"/>
                  </a:lnTo>
                  <a:lnTo>
                    <a:pt x="100538" y="19319"/>
                  </a:lnTo>
                  <a:lnTo>
                    <a:pt x="101754" y="23067"/>
                  </a:lnTo>
                  <a:lnTo>
                    <a:pt x="100538" y="26814"/>
                  </a:lnTo>
                  <a:moveTo>
                    <a:pt x="103438" y="26814"/>
                  </a:moveTo>
                  <a:lnTo>
                    <a:pt x="102175" y="23067"/>
                  </a:lnTo>
                  <a:lnTo>
                    <a:pt x="103438" y="19319"/>
                  </a:lnTo>
                  <a:lnTo>
                    <a:pt x="104608" y="23067"/>
                  </a:lnTo>
                  <a:lnTo>
                    <a:pt x="103438" y="26814"/>
                  </a:lnTo>
                  <a:moveTo>
                    <a:pt x="106292" y="26814"/>
                  </a:moveTo>
                  <a:lnTo>
                    <a:pt x="105029" y="23067"/>
                  </a:lnTo>
                  <a:lnTo>
                    <a:pt x="106292" y="19319"/>
                  </a:lnTo>
                  <a:lnTo>
                    <a:pt x="107508" y="23067"/>
                  </a:lnTo>
                  <a:lnTo>
                    <a:pt x="106292" y="26814"/>
                  </a:lnTo>
                  <a:moveTo>
                    <a:pt x="109192" y="26814"/>
                  </a:moveTo>
                  <a:lnTo>
                    <a:pt x="107929" y="23067"/>
                  </a:lnTo>
                  <a:lnTo>
                    <a:pt x="109192" y="19319"/>
                  </a:lnTo>
                  <a:lnTo>
                    <a:pt x="110362" y="23067"/>
                  </a:lnTo>
                  <a:lnTo>
                    <a:pt x="109192" y="26814"/>
                  </a:lnTo>
                  <a:moveTo>
                    <a:pt x="112046" y="26814"/>
                  </a:moveTo>
                  <a:lnTo>
                    <a:pt x="110783" y="23067"/>
                  </a:lnTo>
                  <a:lnTo>
                    <a:pt x="112046" y="19319"/>
                  </a:lnTo>
                  <a:lnTo>
                    <a:pt x="113263" y="23067"/>
                  </a:lnTo>
                  <a:lnTo>
                    <a:pt x="112046" y="26814"/>
                  </a:lnTo>
                  <a:moveTo>
                    <a:pt x="114947" y="26814"/>
                  </a:moveTo>
                  <a:lnTo>
                    <a:pt x="113730" y="23067"/>
                  </a:lnTo>
                  <a:lnTo>
                    <a:pt x="114947" y="19319"/>
                  </a:lnTo>
                  <a:lnTo>
                    <a:pt x="116210" y="23067"/>
                  </a:lnTo>
                  <a:lnTo>
                    <a:pt x="114947" y="26814"/>
                  </a:lnTo>
                  <a:moveTo>
                    <a:pt x="117801" y="26814"/>
                  </a:moveTo>
                  <a:lnTo>
                    <a:pt x="116631" y="23067"/>
                  </a:lnTo>
                  <a:lnTo>
                    <a:pt x="117801" y="19319"/>
                  </a:lnTo>
                  <a:lnTo>
                    <a:pt x="119064" y="23067"/>
                  </a:lnTo>
                  <a:lnTo>
                    <a:pt x="117801" y="26814"/>
                  </a:lnTo>
                  <a:moveTo>
                    <a:pt x="3929" y="22484"/>
                  </a:moveTo>
                  <a:lnTo>
                    <a:pt x="2760" y="18570"/>
                  </a:lnTo>
                  <a:lnTo>
                    <a:pt x="3929" y="14906"/>
                  </a:lnTo>
                  <a:lnTo>
                    <a:pt x="5192" y="18570"/>
                  </a:lnTo>
                  <a:lnTo>
                    <a:pt x="3929" y="22484"/>
                  </a:lnTo>
                  <a:moveTo>
                    <a:pt x="6830" y="22484"/>
                  </a:moveTo>
                  <a:lnTo>
                    <a:pt x="5614" y="18570"/>
                  </a:lnTo>
                  <a:lnTo>
                    <a:pt x="6830" y="14906"/>
                  </a:lnTo>
                  <a:lnTo>
                    <a:pt x="8046" y="18570"/>
                  </a:lnTo>
                  <a:lnTo>
                    <a:pt x="6830" y="22484"/>
                  </a:lnTo>
                  <a:moveTo>
                    <a:pt x="9684" y="22484"/>
                  </a:moveTo>
                  <a:lnTo>
                    <a:pt x="8467" y="18570"/>
                  </a:lnTo>
                  <a:lnTo>
                    <a:pt x="9684" y="14906"/>
                  </a:lnTo>
                  <a:lnTo>
                    <a:pt x="10947" y="18570"/>
                  </a:lnTo>
                  <a:lnTo>
                    <a:pt x="9684" y="22484"/>
                  </a:lnTo>
                  <a:moveTo>
                    <a:pt x="12631" y="22484"/>
                  </a:moveTo>
                  <a:lnTo>
                    <a:pt x="11368" y="18570"/>
                  </a:lnTo>
                  <a:lnTo>
                    <a:pt x="12631" y="14906"/>
                  </a:lnTo>
                  <a:lnTo>
                    <a:pt x="13801" y="18570"/>
                  </a:lnTo>
                  <a:lnTo>
                    <a:pt x="12631" y="22484"/>
                  </a:lnTo>
                  <a:moveTo>
                    <a:pt x="15485" y="22484"/>
                  </a:moveTo>
                  <a:lnTo>
                    <a:pt x="14222" y="18570"/>
                  </a:lnTo>
                  <a:lnTo>
                    <a:pt x="15485" y="14906"/>
                  </a:lnTo>
                  <a:lnTo>
                    <a:pt x="16701" y="18570"/>
                  </a:lnTo>
                  <a:lnTo>
                    <a:pt x="15485" y="22484"/>
                  </a:lnTo>
                  <a:moveTo>
                    <a:pt x="18385" y="22484"/>
                  </a:moveTo>
                  <a:lnTo>
                    <a:pt x="17122" y="18570"/>
                  </a:lnTo>
                  <a:lnTo>
                    <a:pt x="18385" y="14906"/>
                  </a:lnTo>
                  <a:lnTo>
                    <a:pt x="19555" y="18570"/>
                  </a:lnTo>
                  <a:lnTo>
                    <a:pt x="18385" y="22484"/>
                  </a:lnTo>
                  <a:moveTo>
                    <a:pt x="21239" y="22484"/>
                  </a:moveTo>
                  <a:lnTo>
                    <a:pt x="19976" y="18570"/>
                  </a:lnTo>
                  <a:lnTo>
                    <a:pt x="21239" y="14906"/>
                  </a:lnTo>
                  <a:lnTo>
                    <a:pt x="22456" y="18570"/>
                  </a:lnTo>
                  <a:lnTo>
                    <a:pt x="21239" y="22484"/>
                  </a:lnTo>
                  <a:moveTo>
                    <a:pt x="24140" y="22484"/>
                  </a:moveTo>
                  <a:lnTo>
                    <a:pt x="22877" y="18570"/>
                  </a:lnTo>
                  <a:lnTo>
                    <a:pt x="24140" y="14906"/>
                  </a:lnTo>
                  <a:lnTo>
                    <a:pt x="25309" y="18570"/>
                  </a:lnTo>
                  <a:lnTo>
                    <a:pt x="24140" y="22484"/>
                  </a:lnTo>
                  <a:moveTo>
                    <a:pt x="26994" y="22484"/>
                  </a:moveTo>
                  <a:lnTo>
                    <a:pt x="25730" y="18570"/>
                  </a:lnTo>
                  <a:lnTo>
                    <a:pt x="26994" y="14906"/>
                  </a:lnTo>
                  <a:lnTo>
                    <a:pt x="28210" y="18570"/>
                  </a:lnTo>
                  <a:lnTo>
                    <a:pt x="26994" y="22484"/>
                  </a:lnTo>
                  <a:moveTo>
                    <a:pt x="29894" y="22484"/>
                  </a:moveTo>
                  <a:lnTo>
                    <a:pt x="28678" y="18570"/>
                  </a:lnTo>
                  <a:lnTo>
                    <a:pt x="29894" y="14906"/>
                  </a:lnTo>
                  <a:lnTo>
                    <a:pt x="31157" y="18570"/>
                  </a:lnTo>
                  <a:lnTo>
                    <a:pt x="29894" y="22484"/>
                  </a:lnTo>
                  <a:moveTo>
                    <a:pt x="32748" y="22484"/>
                  </a:moveTo>
                  <a:lnTo>
                    <a:pt x="31578" y="18570"/>
                  </a:lnTo>
                  <a:lnTo>
                    <a:pt x="32748" y="14906"/>
                  </a:lnTo>
                  <a:lnTo>
                    <a:pt x="34011" y="18570"/>
                  </a:lnTo>
                  <a:lnTo>
                    <a:pt x="32748" y="22484"/>
                  </a:lnTo>
                  <a:moveTo>
                    <a:pt x="35649" y="22484"/>
                  </a:moveTo>
                  <a:lnTo>
                    <a:pt x="34432" y="18570"/>
                  </a:lnTo>
                  <a:lnTo>
                    <a:pt x="35649" y="14906"/>
                  </a:lnTo>
                  <a:lnTo>
                    <a:pt x="36912" y="18570"/>
                  </a:lnTo>
                  <a:lnTo>
                    <a:pt x="35649" y="22484"/>
                  </a:lnTo>
                  <a:moveTo>
                    <a:pt x="38502" y="22484"/>
                  </a:moveTo>
                  <a:lnTo>
                    <a:pt x="37333" y="18570"/>
                  </a:lnTo>
                  <a:lnTo>
                    <a:pt x="38502" y="14906"/>
                  </a:lnTo>
                  <a:lnTo>
                    <a:pt x="39766" y="18570"/>
                  </a:lnTo>
                  <a:lnTo>
                    <a:pt x="38502" y="22484"/>
                  </a:lnTo>
                  <a:moveTo>
                    <a:pt x="41403" y="22484"/>
                  </a:moveTo>
                  <a:lnTo>
                    <a:pt x="40187" y="18570"/>
                  </a:lnTo>
                  <a:lnTo>
                    <a:pt x="41403" y="14906"/>
                  </a:lnTo>
                  <a:lnTo>
                    <a:pt x="42666" y="18570"/>
                  </a:lnTo>
                  <a:lnTo>
                    <a:pt x="41403" y="22484"/>
                  </a:lnTo>
                  <a:moveTo>
                    <a:pt x="44257" y="22484"/>
                  </a:moveTo>
                  <a:lnTo>
                    <a:pt x="43087" y="18570"/>
                  </a:lnTo>
                  <a:lnTo>
                    <a:pt x="44257" y="14906"/>
                  </a:lnTo>
                  <a:lnTo>
                    <a:pt x="45520" y="18570"/>
                  </a:lnTo>
                  <a:lnTo>
                    <a:pt x="44257" y="22484"/>
                  </a:lnTo>
                  <a:moveTo>
                    <a:pt x="47204" y="22484"/>
                  </a:moveTo>
                  <a:lnTo>
                    <a:pt x="45941" y="18570"/>
                  </a:lnTo>
                  <a:lnTo>
                    <a:pt x="47204" y="14906"/>
                  </a:lnTo>
                  <a:lnTo>
                    <a:pt x="48421" y="18570"/>
                  </a:lnTo>
                  <a:lnTo>
                    <a:pt x="47204" y="22484"/>
                  </a:lnTo>
                  <a:moveTo>
                    <a:pt x="50105" y="22484"/>
                  </a:moveTo>
                  <a:lnTo>
                    <a:pt x="48842" y="18570"/>
                  </a:lnTo>
                  <a:lnTo>
                    <a:pt x="50105" y="14906"/>
                  </a:lnTo>
                  <a:lnTo>
                    <a:pt x="51274" y="18570"/>
                  </a:lnTo>
                  <a:lnTo>
                    <a:pt x="50105" y="22484"/>
                  </a:lnTo>
                  <a:moveTo>
                    <a:pt x="52959" y="22484"/>
                  </a:moveTo>
                  <a:lnTo>
                    <a:pt x="51695" y="18570"/>
                  </a:lnTo>
                  <a:lnTo>
                    <a:pt x="52959" y="14906"/>
                  </a:lnTo>
                  <a:lnTo>
                    <a:pt x="54175" y="18570"/>
                  </a:lnTo>
                  <a:lnTo>
                    <a:pt x="52959" y="22484"/>
                  </a:lnTo>
                  <a:moveTo>
                    <a:pt x="55859" y="22484"/>
                  </a:moveTo>
                  <a:lnTo>
                    <a:pt x="54596" y="18570"/>
                  </a:lnTo>
                  <a:lnTo>
                    <a:pt x="55859" y="14906"/>
                  </a:lnTo>
                  <a:lnTo>
                    <a:pt x="57029" y="18570"/>
                  </a:lnTo>
                  <a:lnTo>
                    <a:pt x="55859" y="22484"/>
                  </a:lnTo>
                  <a:moveTo>
                    <a:pt x="58713" y="22484"/>
                  </a:moveTo>
                  <a:lnTo>
                    <a:pt x="57450" y="18570"/>
                  </a:lnTo>
                  <a:lnTo>
                    <a:pt x="58713" y="14906"/>
                  </a:lnTo>
                  <a:lnTo>
                    <a:pt x="59929" y="18570"/>
                  </a:lnTo>
                  <a:lnTo>
                    <a:pt x="58713" y="22484"/>
                  </a:lnTo>
                  <a:moveTo>
                    <a:pt x="61614" y="22484"/>
                  </a:moveTo>
                  <a:lnTo>
                    <a:pt x="60350" y="18570"/>
                  </a:lnTo>
                  <a:lnTo>
                    <a:pt x="61614" y="14906"/>
                  </a:lnTo>
                  <a:lnTo>
                    <a:pt x="62783" y="18570"/>
                  </a:lnTo>
                  <a:lnTo>
                    <a:pt x="61614" y="22484"/>
                  </a:lnTo>
                  <a:moveTo>
                    <a:pt x="64467" y="22484"/>
                  </a:moveTo>
                  <a:lnTo>
                    <a:pt x="63298" y="18570"/>
                  </a:lnTo>
                  <a:lnTo>
                    <a:pt x="64467" y="14906"/>
                  </a:lnTo>
                  <a:lnTo>
                    <a:pt x="65730" y="18570"/>
                  </a:lnTo>
                  <a:lnTo>
                    <a:pt x="64467" y="22484"/>
                  </a:lnTo>
                  <a:moveTo>
                    <a:pt x="67368" y="22484"/>
                  </a:moveTo>
                  <a:lnTo>
                    <a:pt x="66152" y="18570"/>
                  </a:lnTo>
                  <a:lnTo>
                    <a:pt x="67368" y="14906"/>
                  </a:lnTo>
                  <a:lnTo>
                    <a:pt x="68631" y="18570"/>
                  </a:lnTo>
                  <a:lnTo>
                    <a:pt x="67368" y="22484"/>
                  </a:lnTo>
                  <a:moveTo>
                    <a:pt x="70222" y="22484"/>
                  </a:moveTo>
                  <a:lnTo>
                    <a:pt x="69052" y="18570"/>
                  </a:lnTo>
                  <a:lnTo>
                    <a:pt x="70222" y="14906"/>
                  </a:lnTo>
                  <a:lnTo>
                    <a:pt x="71485" y="18570"/>
                  </a:lnTo>
                  <a:lnTo>
                    <a:pt x="70222" y="22484"/>
                  </a:lnTo>
                  <a:moveTo>
                    <a:pt x="73122" y="22484"/>
                  </a:moveTo>
                  <a:lnTo>
                    <a:pt x="71906" y="18570"/>
                  </a:lnTo>
                  <a:lnTo>
                    <a:pt x="73122" y="14906"/>
                  </a:lnTo>
                  <a:lnTo>
                    <a:pt x="74385" y="18570"/>
                  </a:lnTo>
                  <a:lnTo>
                    <a:pt x="73122" y="22484"/>
                  </a:lnTo>
                  <a:moveTo>
                    <a:pt x="75976" y="22484"/>
                  </a:moveTo>
                  <a:lnTo>
                    <a:pt x="74807" y="18570"/>
                  </a:lnTo>
                  <a:lnTo>
                    <a:pt x="75976" y="14906"/>
                  </a:lnTo>
                  <a:lnTo>
                    <a:pt x="77239" y="18570"/>
                  </a:lnTo>
                  <a:lnTo>
                    <a:pt x="75976" y="22484"/>
                  </a:lnTo>
                  <a:moveTo>
                    <a:pt x="78877" y="22484"/>
                  </a:moveTo>
                  <a:lnTo>
                    <a:pt x="77660" y="18570"/>
                  </a:lnTo>
                  <a:lnTo>
                    <a:pt x="78877" y="14906"/>
                  </a:lnTo>
                  <a:lnTo>
                    <a:pt x="80140" y="18570"/>
                  </a:lnTo>
                  <a:lnTo>
                    <a:pt x="78877" y="22484"/>
                  </a:lnTo>
                  <a:moveTo>
                    <a:pt x="81824" y="22484"/>
                  </a:moveTo>
                  <a:lnTo>
                    <a:pt x="80561" y="18570"/>
                  </a:lnTo>
                  <a:lnTo>
                    <a:pt x="81824" y="14906"/>
                  </a:lnTo>
                  <a:lnTo>
                    <a:pt x="82994" y="18570"/>
                  </a:lnTo>
                  <a:lnTo>
                    <a:pt x="81824" y="22484"/>
                  </a:lnTo>
                  <a:moveTo>
                    <a:pt x="84678" y="22484"/>
                  </a:moveTo>
                  <a:lnTo>
                    <a:pt x="83415" y="18570"/>
                  </a:lnTo>
                  <a:lnTo>
                    <a:pt x="84678" y="14906"/>
                  </a:lnTo>
                  <a:lnTo>
                    <a:pt x="85894" y="18570"/>
                  </a:lnTo>
                  <a:lnTo>
                    <a:pt x="84678" y="22484"/>
                  </a:lnTo>
                  <a:moveTo>
                    <a:pt x="87578" y="22484"/>
                  </a:moveTo>
                  <a:lnTo>
                    <a:pt x="86315" y="18570"/>
                  </a:lnTo>
                  <a:lnTo>
                    <a:pt x="87578" y="14906"/>
                  </a:lnTo>
                  <a:lnTo>
                    <a:pt x="88748" y="18570"/>
                  </a:lnTo>
                  <a:lnTo>
                    <a:pt x="87578" y="22484"/>
                  </a:lnTo>
                  <a:moveTo>
                    <a:pt x="90432" y="22484"/>
                  </a:moveTo>
                  <a:lnTo>
                    <a:pt x="89169" y="18570"/>
                  </a:lnTo>
                  <a:lnTo>
                    <a:pt x="90432" y="14906"/>
                  </a:lnTo>
                  <a:lnTo>
                    <a:pt x="91649" y="18570"/>
                  </a:lnTo>
                  <a:lnTo>
                    <a:pt x="90432" y="22484"/>
                  </a:lnTo>
                  <a:moveTo>
                    <a:pt x="93333" y="22484"/>
                  </a:moveTo>
                  <a:lnTo>
                    <a:pt x="92070" y="18570"/>
                  </a:lnTo>
                  <a:lnTo>
                    <a:pt x="93333" y="14906"/>
                  </a:lnTo>
                  <a:lnTo>
                    <a:pt x="94502" y="18570"/>
                  </a:lnTo>
                  <a:lnTo>
                    <a:pt x="93333" y="22484"/>
                  </a:lnTo>
                  <a:moveTo>
                    <a:pt x="96187" y="22484"/>
                  </a:moveTo>
                  <a:lnTo>
                    <a:pt x="94923" y="18570"/>
                  </a:lnTo>
                  <a:lnTo>
                    <a:pt x="96187" y="14906"/>
                  </a:lnTo>
                  <a:lnTo>
                    <a:pt x="97403" y="18570"/>
                  </a:lnTo>
                  <a:lnTo>
                    <a:pt x="96187" y="22484"/>
                  </a:lnTo>
                  <a:moveTo>
                    <a:pt x="99087" y="22484"/>
                  </a:moveTo>
                  <a:lnTo>
                    <a:pt x="97871" y="18570"/>
                  </a:lnTo>
                  <a:lnTo>
                    <a:pt x="99087" y="14906"/>
                  </a:lnTo>
                  <a:lnTo>
                    <a:pt x="100350" y="18570"/>
                  </a:lnTo>
                  <a:lnTo>
                    <a:pt x="99087" y="22484"/>
                  </a:lnTo>
                  <a:moveTo>
                    <a:pt x="101941" y="22484"/>
                  </a:moveTo>
                  <a:lnTo>
                    <a:pt x="100771" y="18570"/>
                  </a:lnTo>
                  <a:lnTo>
                    <a:pt x="101941" y="14906"/>
                  </a:lnTo>
                  <a:lnTo>
                    <a:pt x="103204" y="18570"/>
                  </a:lnTo>
                  <a:lnTo>
                    <a:pt x="101941" y="22484"/>
                  </a:lnTo>
                  <a:moveTo>
                    <a:pt x="104842" y="22484"/>
                  </a:moveTo>
                  <a:lnTo>
                    <a:pt x="103625" y="18570"/>
                  </a:lnTo>
                  <a:lnTo>
                    <a:pt x="104842" y="14906"/>
                  </a:lnTo>
                  <a:lnTo>
                    <a:pt x="106105" y="18570"/>
                  </a:lnTo>
                  <a:lnTo>
                    <a:pt x="104842" y="22484"/>
                  </a:lnTo>
                  <a:moveTo>
                    <a:pt x="107695" y="22484"/>
                  </a:moveTo>
                  <a:lnTo>
                    <a:pt x="106526" y="18570"/>
                  </a:lnTo>
                  <a:lnTo>
                    <a:pt x="107695" y="14906"/>
                  </a:lnTo>
                  <a:lnTo>
                    <a:pt x="108959" y="18570"/>
                  </a:lnTo>
                  <a:lnTo>
                    <a:pt x="107695" y="22484"/>
                  </a:lnTo>
                  <a:moveTo>
                    <a:pt x="110596" y="22484"/>
                  </a:moveTo>
                  <a:lnTo>
                    <a:pt x="109380" y="18570"/>
                  </a:lnTo>
                  <a:lnTo>
                    <a:pt x="110596" y="14906"/>
                  </a:lnTo>
                  <a:lnTo>
                    <a:pt x="111859" y="18570"/>
                  </a:lnTo>
                  <a:lnTo>
                    <a:pt x="110596" y="22484"/>
                  </a:lnTo>
                  <a:moveTo>
                    <a:pt x="113450" y="22484"/>
                  </a:moveTo>
                  <a:lnTo>
                    <a:pt x="112280" y="18570"/>
                  </a:lnTo>
                  <a:lnTo>
                    <a:pt x="113450" y="14906"/>
                  </a:lnTo>
                  <a:lnTo>
                    <a:pt x="114713" y="18570"/>
                  </a:lnTo>
                  <a:lnTo>
                    <a:pt x="113450" y="22484"/>
                  </a:lnTo>
                  <a:moveTo>
                    <a:pt x="116397" y="22484"/>
                  </a:moveTo>
                  <a:lnTo>
                    <a:pt x="115134" y="18570"/>
                  </a:lnTo>
                  <a:lnTo>
                    <a:pt x="116397" y="14906"/>
                  </a:lnTo>
                  <a:lnTo>
                    <a:pt x="117614" y="18570"/>
                  </a:lnTo>
                  <a:lnTo>
                    <a:pt x="116397" y="22484"/>
                  </a:lnTo>
                  <a:moveTo>
                    <a:pt x="2526" y="17987"/>
                  </a:moveTo>
                  <a:lnTo>
                    <a:pt x="1263" y="14240"/>
                  </a:lnTo>
                  <a:lnTo>
                    <a:pt x="2526" y="10409"/>
                  </a:lnTo>
                  <a:lnTo>
                    <a:pt x="3742" y="14240"/>
                  </a:lnTo>
                  <a:lnTo>
                    <a:pt x="2526" y="17987"/>
                  </a:lnTo>
                  <a:moveTo>
                    <a:pt x="5426" y="17987"/>
                  </a:moveTo>
                  <a:lnTo>
                    <a:pt x="4163" y="14240"/>
                  </a:lnTo>
                  <a:lnTo>
                    <a:pt x="5426" y="10409"/>
                  </a:lnTo>
                  <a:lnTo>
                    <a:pt x="6596" y="14240"/>
                  </a:lnTo>
                  <a:lnTo>
                    <a:pt x="5426" y="17987"/>
                  </a:lnTo>
                  <a:moveTo>
                    <a:pt x="8280" y="17987"/>
                  </a:moveTo>
                  <a:lnTo>
                    <a:pt x="7017" y="14240"/>
                  </a:lnTo>
                  <a:lnTo>
                    <a:pt x="8280" y="10409"/>
                  </a:lnTo>
                  <a:lnTo>
                    <a:pt x="9450" y="14240"/>
                  </a:lnTo>
                  <a:lnTo>
                    <a:pt x="8280" y="17987"/>
                  </a:lnTo>
                  <a:moveTo>
                    <a:pt x="11134" y="17987"/>
                  </a:moveTo>
                  <a:lnTo>
                    <a:pt x="9964" y="14240"/>
                  </a:lnTo>
                  <a:lnTo>
                    <a:pt x="11134" y="10409"/>
                  </a:lnTo>
                  <a:lnTo>
                    <a:pt x="12397" y="14240"/>
                  </a:lnTo>
                  <a:lnTo>
                    <a:pt x="11134" y="17987"/>
                  </a:lnTo>
                  <a:moveTo>
                    <a:pt x="14035" y="17987"/>
                  </a:moveTo>
                  <a:lnTo>
                    <a:pt x="12818" y="14240"/>
                  </a:lnTo>
                  <a:lnTo>
                    <a:pt x="14035" y="10409"/>
                  </a:lnTo>
                  <a:lnTo>
                    <a:pt x="15298" y="14240"/>
                  </a:lnTo>
                  <a:lnTo>
                    <a:pt x="14035" y="17987"/>
                  </a:lnTo>
                  <a:moveTo>
                    <a:pt x="16888" y="17987"/>
                  </a:moveTo>
                  <a:lnTo>
                    <a:pt x="15719" y="14240"/>
                  </a:lnTo>
                  <a:lnTo>
                    <a:pt x="16888" y="10409"/>
                  </a:lnTo>
                  <a:lnTo>
                    <a:pt x="18152" y="14240"/>
                  </a:lnTo>
                  <a:lnTo>
                    <a:pt x="16888" y="17987"/>
                  </a:lnTo>
                  <a:moveTo>
                    <a:pt x="19789" y="17987"/>
                  </a:moveTo>
                  <a:lnTo>
                    <a:pt x="18573" y="14240"/>
                  </a:lnTo>
                  <a:lnTo>
                    <a:pt x="19789" y="10409"/>
                  </a:lnTo>
                  <a:lnTo>
                    <a:pt x="21052" y="14240"/>
                  </a:lnTo>
                  <a:lnTo>
                    <a:pt x="19789" y="17987"/>
                  </a:lnTo>
                  <a:moveTo>
                    <a:pt x="22643" y="17987"/>
                  </a:moveTo>
                  <a:lnTo>
                    <a:pt x="21473" y="14240"/>
                  </a:lnTo>
                  <a:lnTo>
                    <a:pt x="22643" y="10409"/>
                  </a:lnTo>
                  <a:lnTo>
                    <a:pt x="23906" y="14240"/>
                  </a:lnTo>
                  <a:lnTo>
                    <a:pt x="22643" y="17987"/>
                  </a:lnTo>
                  <a:moveTo>
                    <a:pt x="25543" y="17987"/>
                  </a:moveTo>
                  <a:lnTo>
                    <a:pt x="24327" y="14240"/>
                  </a:lnTo>
                  <a:lnTo>
                    <a:pt x="25543" y="10409"/>
                  </a:lnTo>
                  <a:lnTo>
                    <a:pt x="26807" y="14240"/>
                  </a:lnTo>
                  <a:lnTo>
                    <a:pt x="25543" y="17987"/>
                  </a:lnTo>
                  <a:moveTo>
                    <a:pt x="28491" y="17987"/>
                  </a:moveTo>
                  <a:lnTo>
                    <a:pt x="27228" y="14240"/>
                  </a:lnTo>
                  <a:lnTo>
                    <a:pt x="28491" y="10409"/>
                  </a:lnTo>
                  <a:lnTo>
                    <a:pt x="29660" y="14240"/>
                  </a:lnTo>
                  <a:lnTo>
                    <a:pt x="28491" y="17987"/>
                  </a:lnTo>
                  <a:moveTo>
                    <a:pt x="31345" y="17987"/>
                  </a:moveTo>
                  <a:lnTo>
                    <a:pt x="30081" y="14240"/>
                  </a:lnTo>
                  <a:lnTo>
                    <a:pt x="31345" y="10409"/>
                  </a:lnTo>
                  <a:lnTo>
                    <a:pt x="32561" y="14240"/>
                  </a:lnTo>
                  <a:lnTo>
                    <a:pt x="31345" y="17987"/>
                  </a:lnTo>
                  <a:moveTo>
                    <a:pt x="34245" y="17987"/>
                  </a:moveTo>
                  <a:lnTo>
                    <a:pt x="32982" y="14240"/>
                  </a:lnTo>
                  <a:lnTo>
                    <a:pt x="34245" y="10409"/>
                  </a:lnTo>
                  <a:lnTo>
                    <a:pt x="35415" y="14240"/>
                  </a:lnTo>
                  <a:lnTo>
                    <a:pt x="34245" y="17987"/>
                  </a:lnTo>
                  <a:moveTo>
                    <a:pt x="37099" y="17987"/>
                  </a:moveTo>
                  <a:lnTo>
                    <a:pt x="35836" y="14240"/>
                  </a:lnTo>
                  <a:lnTo>
                    <a:pt x="37099" y="10409"/>
                  </a:lnTo>
                  <a:lnTo>
                    <a:pt x="38315" y="14240"/>
                  </a:lnTo>
                  <a:lnTo>
                    <a:pt x="37099" y="17987"/>
                  </a:lnTo>
                  <a:moveTo>
                    <a:pt x="40000" y="17987"/>
                  </a:moveTo>
                  <a:lnTo>
                    <a:pt x="38736" y="14240"/>
                  </a:lnTo>
                  <a:lnTo>
                    <a:pt x="40000" y="10409"/>
                  </a:lnTo>
                  <a:lnTo>
                    <a:pt x="41169" y="14240"/>
                  </a:lnTo>
                  <a:lnTo>
                    <a:pt x="40000" y="17987"/>
                  </a:lnTo>
                  <a:moveTo>
                    <a:pt x="42853" y="17987"/>
                  </a:moveTo>
                  <a:lnTo>
                    <a:pt x="41590" y="14240"/>
                  </a:lnTo>
                  <a:lnTo>
                    <a:pt x="42853" y="10409"/>
                  </a:lnTo>
                  <a:lnTo>
                    <a:pt x="44070" y="14240"/>
                  </a:lnTo>
                  <a:lnTo>
                    <a:pt x="42853" y="17987"/>
                  </a:lnTo>
                  <a:moveTo>
                    <a:pt x="45754" y="17987"/>
                  </a:moveTo>
                  <a:lnTo>
                    <a:pt x="44538" y="14240"/>
                  </a:lnTo>
                  <a:lnTo>
                    <a:pt x="45754" y="10409"/>
                  </a:lnTo>
                  <a:lnTo>
                    <a:pt x="47017" y="14240"/>
                  </a:lnTo>
                  <a:lnTo>
                    <a:pt x="45754" y="17987"/>
                  </a:lnTo>
                  <a:moveTo>
                    <a:pt x="48608" y="17987"/>
                  </a:moveTo>
                  <a:lnTo>
                    <a:pt x="47438" y="14240"/>
                  </a:lnTo>
                  <a:lnTo>
                    <a:pt x="48608" y="10409"/>
                  </a:lnTo>
                  <a:lnTo>
                    <a:pt x="49871" y="14240"/>
                  </a:lnTo>
                  <a:lnTo>
                    <a:pt x="48608" y="17987"/>
                  </a:lnTo>
                  <a:moveTo>
                    <a:pt x="51508" y="17987"/>
                  </a:moveTo>
                  <a:lnTo>
                    <a:pt x="50292" y="14240"/>
                  </a:lnTo>
                  <a:lnTo>
                    <a:pt x="51508" y="10409"/>
                  </a:lnTo>
                  <a:lnTo>
                    <a:pt x="52771" y="14240"/>
                  </a:lnTo>
                  <a:lnTo>
                    <a:pt x="51508" y="17987"/>
                  </a:lnTo>
                  <a:moveTo>
                    <a:pt x="54362" y="17987"/>
                  </a:moveTo>
                  <a:lnTo>
                    <a:pt x="53192" y="14240"/>
                  </a:lnTo>
                  <a:lnTo>
                    <a:pt x="54362" y="10409"/>
                  </a:lnTo>
                  <a:lnTo>
                    <a:pt x="55625" y="14240"/>
                  </a:lnTo>
                  <a:lnTo>
                    <a:pt x="54362" y="17987"/>
                  </a:lnTo>
                  <a:moveTo>
                    <a:pt x="57263" y="17987"/>
                  </a:moveTo>
                  <a:lnTo>
                    <a:pt x="56046" y="14240"/>
                  </a:lnTo>
                  <a:lnTo>
                    <a:pt x="57263" y="10409"/>
                  </a:lnTo>
                  <a:lnTo>
                    <a:pt x="58526" y="14240"/>
                  </a:lnTo>
                  <a:lnTo>
                    <a:pt x="57263" y="17987"/>
                  </a:lnTo>
                  <a:moveTo>
                    <a:pt x="60116" y="17987"/>
                  </a:moveTo>
                  <a:lnTo>
                    <a:pt x="58947" y="14240"/>
                  </a:lnTo>
                  <a:lnTo>
                    <a:pt x="60116" y="10409"/>
                  </a:lnTo>
                  <a:lnTo>
                    <a:pt x="61380" y="14240"/>
                  </a:lnTo>
                  <a:lnTo>
                    <a:pt x="60116" y="17987"/>
                  </a:lnTo>
                  <a:moveTo>
                    <a:pt x="63064" y="17987"/>
                  </a:moveTo>
                  <a:lnTo>
                    <a:pt x="61801" y="14240"/>
                  </a:lnTo>
                  <a:lnTo>
                    <a:pt x="63064" y="10409"/>
                  </a:lnTo>
                  <a:lnTo>
                    <a:pt x="64280" y="14240"/>
                  </a:lnTo>
                  <a:lnTo>
                    <a:pt x="63064" y="17987"/>
                  </a:lnTo>
                  <a:moveTo>
                    <a:pt x="65964" y="17987"/>
                  </a:moveTo>
                  <a:lnTo>
                    <a:pt x="64701" y="14240"/>
                  </a:lnTo>
                  <a:lnTo>
                    <a:pt x="65964" y="10409"/>
                  </a:lnTo>
                  <a:lnTo>
                    <a:pt x="67134" y="14240"/>
                  </a:lnTo>
                  <a:lnTo>
                    <a:pt x="65964" y="17987"/>
                  </a:lnTo>
                  <a:moveTo>
                    <a:pt x="68818" y="17987"/>
                  </a:moveTo>
                  <a:lnTo>
                    <a:pt x="67555" y="14240"/>
                  </a:lnTo>
                  <a:lnTo>
                    <a:pt x="68818" y="10409"/>
                  </a:lnTo>
                  <a:lnTo>
                    <a:pt x="70035" y="14240"/>
                  </a:lnTo>
                  <a:lnTo>
                    <a:pt x="68818" y="17987"/>
                  </a:lnTo>
                  <a:moveTo>
                    <a:pt x="71719" y="17987"/>
                  </a:moveTo>
                  <a:lnTo>
                    <a:pt x="70456" y="14240"/>
                  </a:lnTo>
                  <a:lnTo>
                    <a:pt x="71719" y="10409"/>
                  </a:lnTo>
                  <a:lnTo>
                    <a:pt x="72888" y="14240"/>
                  </a:lnTo>
                  <a:lnTo>
                    <a:pt x="71719" y="17987"/>
                  </a:lnTo>
                  <a:moveTo>
                    <a:pt x="74573" y="17987"/>
                  </a:moveTo>
                  <a:lnTo>
                    <a:pt x="73309" y="14240"/>
                  </a:lnTo>
                  <a:lnTo>
                    <a:pt x="74573" y="10409"/>
                  </a:lnTo>
                  <a:lnTo>
                    <a:pt x="75789" y="14240"/>
                  </a:lnTo>
                  <a:lnTo>
                    <a:pt x="74573" y="17987"/>
                  </a:lnTo>
                  <a:moveTo>
                    <a:pt x="77473" y="17987"/>
                  </a:moveTo>
                  <a:lnTo>
                    <a:pt x="76210" y="14240"/>
                  </a:lnTo>
                  <a:lnTo>
                    <a:pt x="77473" y="10409"/>
                  </a:lnTo>
                  <a:lnTo>
                    <a:pt x="78643" y="14240"/>
                  </a:lnTo>
                  <a:lnTo>
                    <a:pt x="77473" y="17987"/>
                  </a:lnTo>
                  <a:moveTo>
                    <a:pt x="80327" y="17987"/>
                  </a:moveTo>
                  <a:lnTo>
                    <a:pt x="79157" y="14240"/>
                  </a:lnTo>
                  <a:lnTo>
                    <a:pt x="80327" y="10409"/>
                  </a:lnTo>
                  <a:lnTo>
                    <a:pt x="81590" y="14240"/>
                  </a:lnTo>
                  <a:lnTo>
                    <a:pt x="80327" y="17987"/>
                  </a:lnTo>
                  <a:moveTo>
                    <a:pt x="83228" y="17987"/>
                  </a:moveTo>
                  <a:lnTo>
                    <a:pt x="82011" y="14240"/>
                  </a:lnTo>
                  <a:lnTo>
                    <a:pt x="83228" y="10409"/>
                  </a:lnTo>
                  <a:lnTo>
                    <a:pt x="84491" y="14240"/>
                  </a:lnTo>
                  <a:lnTo>
                    <a:pt x="83228" y="17987"/>
                  </a:lnTo>
                  <a:moveTo>
                    <a:pt x="86081" y="17987"/>
                  </a:moveTo>
                  <a:lnTo>
                    <a:pt x="84912" y="14240"/>
                  </a:lnTo>
                  <a:lnTo>
                    <a:pt x="86081" y="10409"/>
                  </a:lnTo>
                  <a:lnTo>
                    <a:pt x="87345" y="14240"/>
                  </a:lnTo>
                  <a:lnTo>
                    <a:pt x="86081" y="17987"/>
                  </a:lnTo>
                  <a:moveTo>
                    <a:pt x="88982" y="17987"/>
                  </a:moveTo>
                  <a:lnTo>
                    <a:pt x="87766" y="14240"/>
                  </a:lnTo>
                  <a:lnTo>
                    <a:pt x="88982" y="10409"/>
                  </a:lnTo>
                  <a:lnTo>
                    <a:pt x="90245" y="14240"/>
                  </a:lnTo>
                  <a:lnTo>
                    <a:pt x="88982" y="17987"/>
                  </a:lnTo>
                  <a:moveTo>
                    <a:pt x="91836" y="17987"/>
                  </a:moveTo>
                  <a:lnTo>
                    <a:pt x="90666" y="14240"/>
                  </a:lnTo>
                  <a:lnTo>
                    <a:pt x="91836" y="10409"/>
                  </a:lnTo>
                  <a:lnTo>
                    <a:pt x="93099" y="14240"/>
                  </a:lnTo>
                  <a:lnTo>
                    <a:pt x="91836" y="17987"/>
                  </a:lnTo>
                  <a:moveTo>
                    <a:pt x="94736" y="17987"/>
                  </a:moveTo>
                  <a:lnTo>
                    <a:pt x="93520" y="14240"/>
                  </a:lnTo>
                  <a:lnTo>
                    <a:pt x="94736" y="10409"/>
                  </a:lnTo>
                  <a:lnTo>
                    <a:pt x="96000" y="14240"/>
                  </a:lnTo>
                  <a:lnTo>
                    <a:pt x="94736" y="17987"/>
                  </a:lnTo>
                  <a:moveTo>
                    <a:pt x="97684" y="17987"/>
                  </a:moveTo>
                  <a:lnTo>
                    <a:pt x="96421" y="14240"/>
                  </a:lnTo>
                  <a:lnTo>
                    <a:pt x="97684" y="10409"/>
                  </a:lnTo>
                  <a:lnTo>
                    <a:pt x="98853" y="14240"/>
                  </a:lnTo>
                  <a:lnTo>
                    <a:pt x="97684" y="17987"/>
                  </a:lnTo>
                  <a:moveTo>
                    <a:pt x="100538" y="17987"/>
                  </a:moveTo>
                  <a:lnTo>
                    <a:pt x="99274" y="14240"/>
                  </a:lnTo>
                  <a:lnTo>
                    <a:pt x="100538" y="10409"/>
                  </a:lnTo>
                  <a:lnTo>
                    <a:pt x="101754" y="14240"/>
                  </a:lnTo>
                  <a:lnTo>
                    <a:pt x="100538" y="17987"/>
                  </a:lnTo>
                  <a:moveTo>
                    <a:pt x="103438" y="17987"/>
                  </a:moveTo>
                  <a:lnTo>
                    <a:pt x="102175" y="14240"/>
                  </a:lnTo>
                  <a:lnTo>
                    <a:pt x="103438" y="10409"/>
                  </a:lnTo>
                  <a:lnTo>
                    <a:pt x="104608" y="14240"/>
                  </a:lnTo>
                  <a:lnTo>
                    <a:pt x="103438" y="17987"/>
                  </a:lnTo>
                  <a:moveTo>
                    <a:pt x="106292" y="17987"/>
                  </a:moveTo>
                  <a:lnTo>
                    <a:pt x="105029" y="14240"/>
                  </a:lnTo>
                  <a:lnTo>
                    <a:pt x="106292" y="10409"/>
                  </a:lnTo>
                  <a:lnTo>
                    <a:pt x="107508" y="14240"/>
                  </a:lnTo>
                  <a:lnTo>
                    <a:pt x="106292" y="17987"/>
                  </a:lnTo>
                  <a:moveTo>
                    <a:pt x="109192" y="17987"/>
                  </a:moveTo>
                  <a:lnTo>
                    <a:pt x="107929" y="14240"/>
                  </a:lnTo>
                  <a:lnTo>
                    <a:pt x="109192" y="10409"/>
                  </a:lnTo>
                  <a:lnTo>
                    <a:pt x="110362" y="14240"/>
                  </a:lnTo>
                  <a:lnTo>
                    <a:pt x="109192" y="17987"/>
                  </a:lnTo>
                  <a:moveTo>
                    <a:pt x="112046" y="17987"/>
                  </a:moveTo>
                  <a:lnTo>
                    <a:pt x="110783" y="14240"/>
                  </a:lnTo>
                  <a:lnTo>
                    <a:pt x="112046" y="10409"/>
                  </a:lnTo>
                  <a:lnTo>
                    <a:pt x="113263" y="14240"/>
                  </a:lnTo>
                  <a:lnTo>
                    <a:pt x="112046" y="17987"/>
                  </a:lnTo>
                  <a:moveTo>
                    <a:pt x="114947" y="17987"/>
                  </a:moveTo>
                  <a:lnTo>
                    <a:pt x="113730" y="14240"/>
                  </a:lnTo>
                  <a:lnTo>
                    <a:pt x="114947" y="10409"/>
                  </a:lnTo>
                  <a:lnTo>
                    <a:pt x="116210" y="14240"/>
                  </a:lnTo>
                  <a:lnTo>
                    <a:pt x="114947" y="17987"/>
                  </a:lnTo>
                  <a:moveTo>
                    <a:pt x="117801" y="17987"/>
                  </a:moveTo>
                  <a:lnTo>
                    <a:pt x="116631" y="14240"/>
                  </a:lnTo>
                  <a:lnTo>
                    <a:pt x="117801" y="10409"/>
                  </a:lnTo>
                  <a:lnTo>
                    <a:pt x="119064" y="14240"/>
                  </a:lnTo>
                  <a:lnTo>
                    <a:pt x="117801" y="17987"/>
                  </a:lnTo>
                  <a:moveTo>
                    <a:pt x="3929" y="13490"/>
                  </a:moveTo>
                  <a:lnTo>
                    <a:pt x="2760" y="9743"/>
                  </a:lnTo>
                  <a:lnTo>
                    <a:pt x="3929" y="5995"/>
                  </a:lnTo>
                  <a:lnTo>
                    <a:pt x="5192" y="9743"/>
                  </a:lnTo>
                  <a:lnTo>
                    <a:pt x="3929" y="13490"/>
                  </a:lnTo>
                  <a:moveTo>
                    <a:pt x="6830" y="13490"/>
                  </a:moveTo>
                  <a:lnTo>
                    <a:pt x="5614" y="9743"/>
                  </a:lnTo>
                  <a:lnTo>
                    <a:pt x="6830" y="5995"/>
                  </a:lnTo>
                  <a:lnTo>
                    <a:pt x="8046" y="9743"/>
                  </a:lnTo>
                  <a:lnTo>
                    <a:pt x="6830" y="13490"/>
                  </a:lnTo>
                  <a:moveTo>
                    <a:pt x="9684" y="13490"/>
                  </a:moveTo>
                  <a:lnTo>
                    <a:pt x="8467" y="9743"/>
                  </a:lnTo>
                  <a:lnTo>
                    <a:pt x="9684" y="5995"/>
                  </a:lnTo>
                  <a:lnTo>
                    <a:pt x="10947" y="9743"/>
                  </a:lnTo>
                  <a:lnTo>
                    <a:pt x="9684" y="13490"/>
                  </a:lnTo>
                  <a:moveTo>
                    <a:pt x="12631" y="13490"/>
                  </a:moveTo>
                  <a:lnTo>
                    <a:pt x="11368" y="9743"/>
                  </a:lnTo>
                  <a:lnTo>
                    <a:pt x="12631" y="5995"/>
                  </a:lnTo>
                  <a:lnTo>
                    <a:pt x="13801" y="9743"/>
                  </a:lnTo>
                  <a:lnTo>
                    <a:pt x="12631" y="13490"/>
                  </a:lnTo>
                  <a:moveTo>
                    <a:pt x="15485" y="13490"/>
                  </a:moveTo>
                  <a:lnTo>
                    <a:pt x="14222" y="9743"/>
                  </a:lnTo>
                  <a:lnTo>
                    <a:pt x="15485" y="5995"/>
                  </a:lnTo>
                  <a:lnTo>
                    <a:pt x="16701" y="9743"/>
                  </a:lnTo>
                  <a:lnTo>
                    <a:pt x="15485" y="13490"/>
                  </a:lnTo>
                  <a:moveTo>
                    <a:pt x="18385" y="13490"/>
                  </a:moveTo>
                  <a:lnTo>
                    <a:pt x="17122" y="9743"/>
                  </a:lnTo>
                  <a:lnTo>
                    <a:pt x="18385" y="5995"/>
                  </a:lnTo>
                  <a:lnTo>
                    <a:pt x="19555" y="9743"/>
                  </a:lnTo>
                  <a:lnTo>
                    <a:pt x="18385" y="13490"/>
                  </a:lnTo>
                  <a:moveTo>
                    <a:pt x="21239" y="13490"/>
                  </a:moveTo>
                  <a:lnTo>
                    <a:pt x="19976" y="9743"/>
                  </a:lnTo>
                  <a:lnTo>
                    <a:pt x="21239" y="5995"/>
                  </a:lnTo>
                  <a:lnTo>
                    <a:pt x="22456" y="9743"/>
                  </a:lnTo>
                  <a:lnTo>
                    <a:pt x="21239" y="13490"/>
                  </a:lnTo>
                  <a:moveTo>
                    <a:pt x="24140" y="13490"/>
                  </a:moveTo>
                  <a:lnTo>
                    <a:pt x="22877" y="9743"/>
                  </a:lnTo>
                  <a:lnTo>
                    <a:pt x="24140" y="5995"/>
                  </a:lnTo>
                  <a:lnTo>
                    <a:pt x="25309" y="9743"/>
                  </a:lnTo>
                  <a:lnTo>
                    <a:pt x="24140" y="13490"/>
                  </a:lnTo>
                  <a:moveTo>
                    <a:pt x="26994" y="13490"/>
                  </a:moveTo>
                  <a:lnTo>
                    <a:pt x="25730" y="9743"/>
                  </a:lnTo>
                  <a:lnTo>
                    <a:pt x="26994" y="5995"/>
                  </a:lnTo>
                  <a:lnTo>
                    <a:pt x="28210" y="9743"/>
                  </a:lnTo>
                  <a:lnTo>
                    <a:pt x="26994" y="13490"/>
                  </a:lnTo>
                  <a:moveTo>
                    <a:pt x="29894" y="13490"/>
                  </a:moveTo>
                  <a:lnTo>
                    <a:pt x="28678" y="9743"/>
                  </a:lnTo>
                  <a:lnTo>
                    <a:pt x="29894" y="5995"/>
                  </a:lnTo>
                  <a:lnTo>
                    <a:pt x="31157" y="9743"/>
                  </a:lnTo>
                  <a:lnTo>
                    <a:pt x="29894" y="13490"/>
                  </a:lnTo>
                  <a:moveTo>
                    <a:pt x="32748" y="13490"/>
                  </a:moveTo>
                  <a:lnTo>
                    <a:pt x="31578" y="9743"/>
                  </a:lnTo>
                  <a:lnTo>
                    <a:pt x="32748" y="5995"/>
                  </a:lnTo>
                  <a:lnTo>
                    <a:pt x="34011" y="9743"/>
                  </a:lnTo>
                  <a:lnTo>
                    <a:pt x="32748" y="13490"/>
                  </a:lnTo>
                  <a:moveTo>
                    <a:pt x="35649" y="13490"/>
                  </a:moveTo>
                  <a:lnTo>
                    <a:pt x="34432" y="9743"/>
                  </a:lnTo>
                  <a:lnTo>
                    <a:pt x="35649" y="5995"/>
                  </a:lnTo>
                  <a:lnTo>
                    <a:pt x="36912" y="9743"/>
                  </a:lnTo>
                  <a:lnTo>
                    <a:pt x="35649" y="13490"/>
                  </a:lnTo>
                  <a:moveTo>
                    <a:pt x="38502" y="13490"/>
                  </a:moveTo>
                  <a:lnTo>
                    <a:pt x="37333" y="9743"/>
                  </a:lnTo>
                  <a:lnTo>
                    <a:pt x="38502" y="5995"/>
                  </a:lnTo>
                  <a:lnTo>
                    <a:pt x="39766" y="9743"/>
                  </a:lnTo>
                  <a:lnTo>
                    <a:pt x="38502" y="13490"/>
                  </a:lnTo>
                  <a:moveTo>
                    <a:pt x="41403" y="13490"/>
                  </a:moveTo>
                  <a:lnTo>
                    <a:pt x="40187" y="9743"/>
                  </a:lnTo>
                  <a:lnTo>
                    <a:pt x="41403" y="5995"/>
                  </a:lnTo>
                  <a:lnTo>
                    <a:pt x="42666" y="9743"/>
                  </a:lnTo>
                  <a:lnTo>
                    <a:pt x="41403" y="13490"/>
                  </a:lnTo>
                  <a:moveTo>
                    <a:pt x="44257" y="13490"/>
                  </a:moveTo>
                  <a:lnTo>
                    <a:pt x="43087" y="9743"/>
                  </a:lnTo>
                  <a:lnTo>
                    <a:pt x="44257" y="5995"/>
                  </a:lnTo>
                  <a:lnTo>
                    <a:pt x="45520" y="9743"/>
                  </a:lnTo>
                  <a:lnTo>
                    <a:pt x="44257" y="13490"/>
                  </a:lnTo>
                  <a:moveTo>
                    <a:pt x="47204" y="13490"/>
                  </a:moveTo>
                  <a:lnTo>
                    <a:pt x="45941" y="9743"/>
                  </a:lnTo>
                  <a:lnTo>
                    <a:pt x="47204" y="5995"/>
                  </a:lnTo>
                  <a:lnTo>
                    <a:pt x="48421" y="9743"/>
                  </a:lnTo>
                  <a:lnTo>
                    <a:pt x="47204" y="13490"/>
                  </a:lnTo>
                  <a:moveTo>
                    <a:pt x="50105" y="13490"/>
                  </a:moveTo>
                  <a:lnTo>
                    <a:pt x="48842" y="9743"/>
                  </a:lnTo>
                  <a:lnTo>
                    <a:pt x="50105" y="5995"/>
                  </a:lnTo>
                  <a:lnTo>
                    <a:pt x="51274" y="9743"/>
                  </a:lnTo>
                  <a:lnTo>
                    <a:pt x="50105" y="13490"/>
                  </a:lnTo>
                  <a:moveTo>
                    <a:pt x="52959" y="13490"/>
                  </a:moveTo>
                  <a:lnTo>
                    <a:pt x="51695" y="9743"/>
                  </a:lnTo>
                  <a:lnTo>
                    <a:pt x="52959" y="5995"/>
                  </a:lnTo>
                  <a:lnTo>
                    <a:pt x="54175" y="9743"/>
                  </a:lnTo>
                  <a:lnTo>
                    <a:pt x="52959" y="13490"/>
                  </a:lnTo>
                  <a:moveTo>
                    <a:pt x="55859" y="13490"/>
                  </a:moveTo>
                  <a:lnTo>
                    <a:pt x="54596" y="9743"/>
                  </a:lnTo>
                  <a:lnTo>
                    <a:pt x="55859" y="5995"/>
                  </a:lnTo>
                  <a:lnTo>
                    <a:pt x="57029" y="9743"/>
                  </a:lnTo>
                  <a:lnTo>
                    <a:pt x="55859" y="13490"/>
                  </a:lnTo>
                  <a:moveTo>
                    <a:pt x="58713" y="13490"/>
                  </a:moveTo>
                  <a:lnTo>
                    <a:pt x="57450" y="9743"/>
                  </a:lnTo>
                  <a:lnTo>
                    <a:pt x="58713" y="5995"/>
                  </a:lnTo>
                  <a:lnTo>
                    <a:pt x="59929" y="9743"/>
                  </a:lnTo>
                  <a:lnTo>
                    <a:pt x="58713" y="13490"/>
                  </a:lnTo>
                  <a:moveTo>
                    <a:pt x="61614" y="13490"/>
                  </a:moveTo>
                  <a:lnTo>
                    <a:pt x="60350" y="9743"/>
                  </a:lnTo>
                  <a:lnTo>
                    <a:pt x="61614" y="5995"/>
                  </a:lnTo>
                  <a:lnTo>
                    <a:pt x="62783" y="9743"/>
                  </a:lnTo>
                  <a:lnTo>
                    <a:pt x="61614" y="13490"/>
                  </a:lnTo>
                  <a:moveTo>
                    <a:pt x="64467" y="13490"/>
                  </a:moveTo>
                  <a:lnTo>
                    <a:pt x="63298" y="9743"/>
                  </a:lnTo>
                  <a:lnTo>
                    <a:pt x="64467" y="5995"/>
                  </a:lnTo>
                  <a:lnTo>
                    <a:pt x="65730" y="9743"/>
                  </a:lnTo>
                  <a:lnTo>
                    <a:pt x="64467" y="13490"/>
                  </a:lnTo>
                  <a:moveTo>
                    <a:pt x="67368" y="13490"/>
                  </a:moveTo>
                  <a:lnTo>
                    <a:pt x="66152" y="9743"/>
                  </a:lnTo>
                  <a:lnTo>
                    <a:pt x="67368" y="5995"/>
                  </a:lnTo>
                  <a:lnTo>
                    <a:pt x="68631" y="9743"/>
                  </a:lnTo>
                  <a:lnTo>
                    <a:pt x="67368" y="13490"/>
                  </a:lnTo>
                  <a:moveTo>
                    <a:pt x="70222" y="13490"/>
                  </a:moveTo>
                  <a:lnTo>
                    <a:pt x="69052" y="9743"/>
                  </a:lnTo>
                  <a:lnTo>
                    <a:pt x="70222" y="5995"/>
                  </a:lnTo>
                  <a:lnTo>
                    <a:pt x="71485" y="9743"/>
                  </a:lnTo>
                  <a:lnTo>
                    <a:pt x="70222" y="13490"/>
                  </a:lnTo>
                  <a:moveTo>
                    <a:pt x="73122" y="13490"/>
                  </a:moveTo>
                  <a:lnTo>
                    <a:pt x="71906" y="9743"/>
                  </a:lnTo>
                  <a:lnTo>
                    <a:pt x="73122" y="5995"/>
                  </a:lnTo>
                  <a:lnTo>
                    <a:pt x="74385" y="9743"/>
                  </a:lnTo>
                  <a:lnTo>
                    <a:pt x="73122" y="13490"/>
                  </a:lnTo>
                  <a:moveTo>
                    <a:pt x="75976" y="13490"/>
                  </a:moveTo>
                  <a:lnTo>
                    <a:pt x="74807" y="9743"/>
                  </a:lnTo>
                  <a:lnTo>
                    <a:pt x="75976" y="5995"/>
                  </a:lnTo>
                  <a:lnTo>
                    <a:pt x="77239" y="9743"/>
                  </a:lnTo>
                  <a:lnTo>
                    <a:pt x="75976" y="13490"/>
                  </a:lnTo>
                  <a:moveTo>
                    <a:pt x="78877" y="13490"/>
                  </a:moveTo>
                  <a:lnTo>
                    <a:pt x="77660" y="9743"/>
                  </a:lnTo>
                  <a:lnTo>
                    <a:pt x="78877" y="5995"/>
                  </a:lnTo>
                  <a:lnTo>
                    <a:pt x="80140" y="9743"/>
                  </a:lnTo>
                  <a:lnTo>
                    <a:pt x="78877" y="13490"/>
                  </a:lnTo>
                  <a:moveTo>
                    <a:pt x="81824" y="13490"/>
                  </a:moveTo>
                  <a:lnTo>
                    <a:pt x="80561" y="9743"/>
                  </a:lnTo>
                  <a:lnTo>
                    <a:pt x="81824" y="5995"/>
                  </a:lnTo>
                  <a:lnTo>
                    <a:pt x="82994" y="9743"/>
                  </a:lnTo>
                  <a:lnTo>
                    <a:pt x="81824" y="13490"/>
                  </a:lnTo>
                  <a:moveTo>
                    <a:pt x="84678" y="13490"/>
                  </a:moveTo>
                  <a:lnTo>
                    <a:pt x="83415" y="9743"/>
                  </a:lnTo>
                  <a:lnTo>
                    <a:pt x="84678" y="5995"/>
                  </a:lnTo>
                  <a:lnTo>
                    <a:pt x="85894" y="9743"/>
                  </a:lnTo>
                  <a:lnTo>
                    <a:pt x="84678" y="13490"/>
                  </a:lnTo>
                  <a:moveTo>
                    <a:pt x="87578" y="13490"/>
                  </a:moveTo>
                  <a:lnTo>
                    <a:pt x="86315" y="9743"/>
                  </a:lnTo>
                  <a:lnTo>
                    <a:pt x="87578" y="5995"/>
                  </a:lnTo>
                  <a:lnTo>
                    <a:pt x="88748" y="9743"/>
                  </a:lnTo>
                  <a:lnTo>
                    <a:pt x="87578" y="13490"/>
                  </a:lnTo>
                  <a:moveTo>
                    <a:pt x="90432" y="13490"/>
                  </a:moveTo>
                  <a:lnTo>
                    <a:pt x="89169" y="9743"/>
                  </a:lnTo>
                  <a:lnTo>
                    <a:pt x="90432" y="5995"/>
                  </a:lnTo>
                  <a:lnTo>
                    <a:pt x="91649" y="9743"/>
                  </a:lnTo>
                  <a:lnTo>
                    <a:pt x="90432" y="13490"/>
                  </a:lnTo>
                  <a:moveTo>
                    <a:pt x="93333" y="13490"/>
                  </a:moveTo>
                  <a:lnTo>
                    <a:pt x="92070" y="9743"/>
                  </a:lnTo>
                  <a:lnTo>
                    <a:pt x="93333" y="5995"/>
                  </a:lnTo>
                  <a:lnTo>
                    <a:pt x="94502" y="9743"/>
                  </a:lnTo>
                  <a:lnTo>
                    <a:pt x="93333" y="13490"/>
                  </a:lnTo>
                  <a:moveTo>
                    <a:pt x="96187" y="13490"/>
                  </a:moveTo>
                  <a:lnTo>
                    <a:pt x="94923" y="9743"/>
                  </a:lnTo>
                  <a:lnTo>
                    <a:pt x="96187" y="5995"/>
                  </a:lnTo>
                  <a:lnTo>
                    <a:pt x="97403" y="9743"/>
                  </a:lnTo>
                  <a:lnTo>
                    <a:pt x="96187" y="13490"/>
                  </a:lnTo>
                  <a:moveTo>
                    <a:pt x="99087" y="13490"/>
                  </a:moveTo>
                  <a:lnTo>
                    <a:pt x="97871" y="9743"/>
                  </a:lnTo>
                  <a:lnTo>
                    <a:pt x="99087" y="5995"/>
                  </a:lnTo>
                  <a:lnTo>
                    <a:pt x="100350" y="9743"/>
                  </a:lnTo>
                  <a:lnTo>
                    <a:pt x="99087" y="13490"/>
                  </a:lnTo>
                  <a:moveTo>
                    <a:pt x="101941" y="13490"/>
                  </a:moveTo>
                  <a:lnTo>
                    <a:pt x="100771" y="9743"/>
                  </a:lnTo>
                  <a:lnTo>
                    <a:pt x="101941" y="5995"/>
                  </a:lnTo>
                  <a:lnTo>
                    <a:pt x="103204" y="9743"/>
                  </a:lnTo>
                  <a:lnTo>
                    <a:pt x="101941" y="13490"/>
                  </a:lnTo>
                  <a:moveTo>
                    <a:pt x="104842" y="13490"/>
                  </a:moveTo>
                  <a:lnTo>
                    <a:pt x="103625" y="9743"/>
                  </a:lnTo>
                  <a:lnTo>
                    <a:pt x="104842" y="5995"/>
                  </a:lnTo>
                  <a:lnTo>
                    <a:pt x="106105" y="9743"/>
                  </a:lnTo>
                  <a:lnTo>
                    <a:pt x="104842" y="13490"/>
                  </a:lnTo>
                  <a:moveTo>
                    <a:pt x="107695" y="13490"/>
                  </a:moveTo>
                  <a:lnTo>
                    <a:pt x="106526" y="9743"/>
                  </a:lnTo>
                  <a:lnTo>
                    <a:pt x="107695" y="5995"/>
                  </a:lnTo>
                  <a:lnTo>
                    <a:pt x="108959" y="9743"/>
                  </a:lnTo>
                  <a:lnTo>
                    <a:pt x="107695" y="13490"/>
                  </a:lnTo>
                  <a:moveTo>
                    <a:pt x="110596" y="13490"/>
                  </a:moveTo>
                  <a:lnTo>
                    <a:pt x="109380" y="9743"/>
                  </a:lnTo>
                  <a:lnTo>
                    <a:pt x="110596" y="5995"/>
                  </a:lnTo>
                  <a:lnTo>
                    <a:pt x="111859" y="9743"/>
                  </a:lnTo>
                  <a:lnTo>
                    <a:pt x="110596" y="13490"/>
                  </a:lnTo>
                  <a:moveTo>
                    <a:pt x="113450" y="13490"/>
                  </a:moveTo>
                  <a:lnTo>
                    <a:pt x="112280" y="9743"/>
                  </a:lnTo>
                  <a:lnTo>
                    <a:pt x="113450" y="5995"/>
                  </a:lnTo>
                  <a:lnTo>
                    <a:pt x="114713" y="9743"/>
                  </a:lnTo>
                  <a:lnTo>
                    <a:pt x="113450" y="13490"/>
                  </a:lnTo>
                  <a:moveTo>
                    <a:pt x="116397" y="13490"/>
                  </a:moveTo>
                  <a:lnTo>
                    <a:pt x="115134" y="9743"/>
                  </a:lnTo>
                  <a:lnTo>
                    <a:pt x="116397" y="5995"/>
                  </a:lnTo>
                  <a:lnTo>
                    <a:pt x="117614" y="9743"/>
                  </a:lnTo>
                  <a:lnTo>
                    <a:pt x="116397" y="13490"/>
                  </a:lnTo>
                  <a:moveTo>
                    <a:pt x="2526" y="9160"/>
                  </a:moveTo>
                  <a:lnTo>
                    <a:pt x="1263" y="5412"/>
                  </a:lnTo>
                  <a:lnTo>
                    <a:pt x="2526" y="1498"/>
                  </a:lnTo>
                  <a:lnTo>
                    <a:pt x="3742" y="5412"/>
                  </a:lnTo>
                  <a:lnTo>
                    <a:pt x="2526" y="9160"/>
                  </a:lnTo>
                  <a:moveTo>
                    <a:pt x="5426" y="9160"/>
                  </a:moveTo>
                  <a:lnTo>
                    <a:pt x="4163" y="5412"/>
                  </a:lnTo>
                  <a:lnTo>
                    <a:pt x="5426" y="1498"/>
                  </a:lnTo>
                  <a:lnTo>
                    <a:pt x="6596" y="5412"/>
                  </a:lnTo>
                  <a:lnTo>
                    <a:pt x="5426" y="9160"/>
                  </a:lnTo>
                  <a:moveTo>
                    <a:pt x="8280" y="9160"/>
                  </a:moveTo>
                  <a:lnTo>
                    <a:pt x="7017" y="5412"/>
                  </a:lnTo>
                  <a:lnTo>
                    <a:pt x="8280" y="1498"/>
                  </a:lnTo>
                  <a:lnTo>
                    <a:pt x="9450" y="5412"/>
                  </a:lnTo>
                  <a:lnTo>
                    <a:pt x="8280" y="9160"/>
                  </a:lnTo>
                  <a:moveTo>
                    <a:pt x="11134" y="9160"/>
                  </a:moveTo>
                  <a:lnTo>
                    <a:pt x="9964" y="5412"/>
                  </a:lnTo>
                  <a:lnTo>
                    <a:pt x="11134" y="1498"/>
                  </a:lnTo>
                  <a:lnTo>
                    <a:pt x="12397" y="5412"/>
                  </a:lnTo>
                  <a:lnTo>
                    <a:pt x="11134" y="9160"/>
                  </a:lnTo>
                  <a:moveTo>
                    <a:pt x="14035" y="9160"/>
                  </a:moveTo>
                  <a:lnTo>
                    <a:pt x="12818" y="5412"/>
                  </a:lnTo>
                  <a:lnTo>
                    <a:pt x="14035" y="1498"/>
                  </a:lnTo>
                  <a:lnTo>
                    <a:pt x="15298" y="5412"/>
                  </a:lnTo>
                  <a:lnTo>
                    <a:pt x="14035" y="9160"/>
                  </a:lnTo>
                  <a:moveTo>
                    <a:pt x="16888" y="9160"/>
                  </a:moveTo>
                  <a:lnTo>
                    <a:pt x="15719" y="5412"/>
                  </a:lnTo>
                  <a:lnTo>
                    <a:pt x="16888" y="1498"/>
                  </a:lnTo>
                  <a:lnTo>
                    <a:pt x="18152" y="5412"/>
                  </a:lnTo>
                  <a:lnTo>
                    <a:pt x="16888" y="9160"/>
                  </a:lnTo>
                  <a:moveTo>
                    <a:pt x="19789" y="9160"/>
                  </a:moveTo>
                  <a:lnTo>
                    <a:pt x="18573" y="5412"/>
                  </a:lnTo>
                  <a:lnTo>
                    <a:pt x="19789" y="1498"/>
                  </a:lnTo>
                  <a:lnTo>
                    <a:pt x="21052" y="5412"/>
                  </a:lnTo>
                  <a:lnTo>
                    <a:pt x="19789" y="9160"/>
                  </a:lnTo>
                  <a:moveTo>
                    <a:pt x="22643" y="9160"/>
                  </a:moveTo>
                  <a:lnTo>
                    <a:pt x="21473" y="5412"/>
                  </a:lnTo>
                  <a:lnTo>
                    <a:pt x="22643" y="1498"/>
                  </a:lnTo>
                  <a:lnTo>
                    <a:pt x="23906" y="5412"/>
                  </a:lnTo>
                  <a:lnTo>
                    <a:pt x="22643" y="9160"/>
                  </a:lnTo>
                  <a:moveTo>
                    <a:pt x="25543" y="9160"/>
                  </a:moveTo>
                  <a:lnTo>
                    <a:pt x="24327" y="5412"/>
                  </a:lnTo>
                  <a:lnTo>
                    <a:pt x="25543" y="1498"/>
                  </a:lnTo>
                  <a:lnTo>
                    <a:pt x="26807" y="5412"/>
                  </a:lnTo>
                  <a:lnTo>
                    <a:pt x="25543" y="9160"/>
                  </a:lnTo>
                  <a:moveTo>
                    <a:pt x="28491" y="9160"/>
                  </a:moveTo>
                  <a:lnTo>
                    <a:pt x="27228" y="5412"/>
                  </a:lnTo>
                  <a:lnTo>
                    <a:pt x="28491" y="1498"/>
                  </a:lnTo>
                  <a:lnTo>
                    <a:pt x="29660" y="5412"/>
                  </a:lnTo>
                  <a:lnTo>
                    <a:pt x="28491" y="9160"/>
                  </a:lnTo>
                  <a:moveTo>
                    <a:pt x="31345" y="9160"/>
                  </a:moveTo>
                  <a:lnTo>
                    <a:pt x="30081" y="5412"/>
                  </a:lnTo>
                  <a:lnTo>
                    <a:pt x="31345" y="1498"/>
                  </a:lnTo>
                  <a:lnTo>
                    <a:pt x="32561" y="5412"/>
                  </a:lnTo>
                  <a:lnTo>
                    <a:pt x="31345" y="9160"/>
                  </a:lnTo>
                  <a:moveTo>
                    <a:pt x="34245" y="9160"/>
                  </a:moveTo>
                  <a:lnTo>
                    <a:pt x="32982" y="5412"/>
                  </a:lnTo>
                  <a:lnTo>
                    <a:pt x="34245" y="1498"/>
                  </a:lnTo>
                  <a:lnTo>
                    <a:pt x="35415" y="5412"/>
                  </a:lnTo>
                  <a:lnTo>
                    <a:pt x="34245" y="9160"/>
                  </a:lnTo>
                  <a:moveTo>
                    <a:pt x="37099" y="9160"/>
                  </a:moveTo>
                  <a:lnTo>
                    <a:pt x="35836" y="5412"/>
                  </a:lnTo>
                  <a:lnTo>
                    <a:pt x="37099" y="1498"/>
                  </a:lnTo>
                  <a:lnTo>
                    <a:pt x="38315" y="5412"/>
                  </a:lnTo>
                  <a:lnTo>
                    <a:pt x="37099" y="9160"/>
                  </a:lnTo>
                  <a:moveTo>
                    <a:pt x="40000" y="9160"/>
                  </a:moveTo>
                  <a:lnTo>
                    <a:pt x="38736" y="5412"/>
                  </a:lnTo>
                  <a:lnTo>
                    <a:pt x="40000" y="1498"/>
                  </a:lnTo>
                  <a:lnTo>
                    <a:pt x="41169" y="5412"/>
                  </a:lnTo>
                  <a:lnTo>
                    <a:pt x="40000" y="9160"/>
                  </a:lnTo>
                  <a:moveTo>
                    <a:pt x="42853" y="9160"/>
                  </a:moveTo>
                  <a:lnTo>
                    <a:pt x="41590" y="5412"/>
                  </a:lnTo>
                  <a:lnTo>
                    <a:pt x="42853" y="1498"/>
                  </a:lnTo>
                  <a:lnTo>
                    <a:pt x="44070" y="5412"/>
                  </a:lnTo>
                  <a:lnTo>
                    <a:pt x="42853" y="9160"/>
                  </a:lnTo>
                  <a:moveTo>
                    <a:pt x="45754" y="9160"/>
                  </a:moveTo>
                  <a:lnTo>
                    <a:pt x="44538" y="5412"/>
                  </a:lnTo>
                  <a:lnTo>
                    <a:pt x="45754" y="1498"/>
                  </a:lnTo>
                  <a:lnTo>
                    <a:pt x="47017" y="5412"/>
                  </a:lnTo>
                  <a:lnTo>
                    <a:pt x="45754" y="9160"/>
                  </a:lnTo>
                  <a:moveTo>
                    <a:pt x="48608" y="9160"/>
                  </a:moveTo>
                  <a:lnTo>
                    <a:pt x="47438" y="5412"/>
                  </a:lnTo>
                  <a:lnTo>
                    <a:pt x="48608" y="1498"/>
                  </a:lnTo>
                  <a:lnTo>
                    <a:pt x="49871" y="5412"/>
                  </a:lnTo>
                  <a:lnTo>
                    <a:pt x="48608" y="9160"/>
                  </a:lnTo>
                  <a:moveTo>
                    <a:pt x="51508" y="9160"/>
                  </a:moveTo>
                  <a:lnTo>
                    <a:pt x="50292" y="5412"/>
                  </a:lnTo>
                  <a:lnTo>
                    <a:pt x="51508" y="1498"/>
                  </a:lnTo>
                  <a:lnTo>
                    <a:pt x="52771" y="5412"/>
                  </a:lnTo>
                  <a:lnTo>
                    <a:pt x="51508" y="9160"/>
                  </a:lnTo>
                  <a:moveTo>
                    <a:pt x="54362" y="9160"/>
                  </a:moveTo>
                  <a:lnTo>
                    <a:pt x="53192" y="5412"/>
                  </a:lnTo>
                  <a:lnTo>
                    <a:pt x="54362" y="1498"/>
                  </a:lnTo>
                  <a:lnTo>
                    <a:pt x="55625" y="5412"/>
                  </a:lnTo>
                  <a:lnTo>
                    <a:pt x="54362" y="9160"/>
                  </a:lnTo>
                  <a:moveTo>
                    <a:pt x="57263" y="9160"/>
                  </a:moveTo>
                  <a:lnTo>
                    <a:pt x="56046" y="5412"/>
                  </a:lnTo>
                  <a:lnTo>
                    <a:pt x="57263" y="1498"/>
                  </a:lnTo>
                  <a:lnTo>
                    <a:pt x="58526" y="5412"/>
                  </a:lnTo>
                  <a:lnTo>
                    <a:pt x="57263" y="9160"/>
                  </a:lnTo>
                  <a:moveTo>
                    <a:pt x="60116" y="9160"/>
                  </a:moveTo>
                  <a:lnTo>
                    <a:pt x="58947" y="5412"/>
                  </a:lnTo>
                  <a:lnTo>
                    <a:pt x="60116" y="1498"/>
                  </a:lnTo>
                  <a:lnTo>
                    <a:pt x="61380" y="5412"/>
                  </a:lnTo>
                  <a:lnTo>
                    <a:pt x="60116" y="9160"/>
                  </a:lnTo>
                  <a:moveTo>
                    <a:pt x="63064" y="9160"/>
                  </a:moveTo>
                  <a:lnTo>
                    <a:pt x="61801" y="5412"/>
                  </a:lnTo>
                  <a:lnTo>
                    <a:pt x="63064" y="1498"/>
                  </a:lnTo>
                  <a:lnTo>
                    <a:pt x="64280" y="5412"/>
                  </a:lnTo>
                  <a:lnTo>
                    <a:pt x="63064" y="9160"/>
                  </a:lnTo>
                  <a:moveTo>
                    <a:pt x="65964" y="9160"/>
                  </a:moveTo>
                  <a:lnTo>
                    <a:pt x="64701" y="5412"/>
                  </a:lnTo>
                  <a:lnTo>
                    <a:pt x="65964" y="1498"/>
                  </a:lnTo>
                  <a:lnTo>
                    <a:pt x="67134" y="5412"/>
                  </a:lnTo>
                  <a:lnTo>
                    <a:pt x="65964" y="9160"/>
                  </a:lnTo>
                  <a:moveTo>
                    <a:pt x="68818" y="9160"/>
                  </a:moveTo>
                  <a:lnTo>
                    <a:pt x="67555" y="5412"/>
                  </a:lnTo>
                  <a:lnTo>
                    <a:pt x="68818" y="1498"/>
                  </a:lnTo>
                  <a:lnTo>
                    <a:pt x="70035" y="5412"/>
                  </a:lnTo>
                  <a:lnTo>
                    <a:pt x="68818" y="9160"/>
                  </a:lnTo>
                  <a:moveTo>
                    <a:pt x="71719" y="9160"/>
                  </a:moveTo>
                  <a:lnTo>
                    <a:pt x="70456" y="5412"/>
                  </a:lnTo>
                  <a:lnTo>
                    <a:pt x="71719" y="1498"/>
                  </a:lnTo>
                  <a:lnTo>
                    <a:pt x="72888" y="5412"/>
                  </a:lnTo>
                  <a:lnTo>
                    <a:pt x="71719" y="9160"/>
                  </a:lnTo>
                  <a:moveTo>
                    <a:pt x="74573" y="9160"/>
                  </a:moveTo>
                  <a:lnTo>
                    <a:pt x="73309" y="5412"/>
                  </a:lnTo>
                  <a:lnTo>
                    <a:pt x="74573" y="1498"/>
                  </a:lnTo>
                  <a:lnTo>
                    <a:pt x="75789" y="5412"/>
                  </a:lnTo>
                  <a:lnTo>
                    <a:pt x="74573" y="9160"/>
                  </a:lnTo>
                  <a:moveTo>
                    <a:pt x="77473" y="9160"/>
                  </a:moveTo>
                  <a:lnTo>
                    <a:pt x="76210" y="5412"/>
                  </a:lnTo>
                  <a:lnTo>
                    <a:pt x="77473" y="1498"/>
                  </a:lnTo>
                  <a:lnTo>
                    <a:pt x="78643" y="5412"/>
                  </a:lnTo>
                  <a:lnTo>
                    <a:pt x="77473" y="9160"/>
                  </a:lnTo>
                  <a:moveTo>
                    <a:pt x="80327" y="9160"/>
                  </a:moveTo>
                  <a:lnTo>
                    <a:pt x="79157" y="5412"/>
                  </a:lnTo>
                  <a:lnTo>
                    <a:pt x="80327" y="1498"/>
                  </a:lnTo>
                  <a:lnTo>
                    <a:pt x="81590" y="5412"/>
                  </a:lnTo>
                  <a:lnTo>
                    <a:pt x="80327" y="9160"/>
                  </a:lnTo>
                  <a:moveTo>
                    <a:pt x="83228" y="9160"/>
                  </a:moveTo>
                  <a:lnTo>
                    <a:pt x="82011" y="5412"/>
                  </a:lnTo>
                  <a:lnTo>
                    <a:pt x="83228" y="1498"/>
                  </a:lnTo>
                  <a:lnTo>
                    <a:pt x="84491" y="5412"/>
                  </a:lnTo>
                  <a:lnTo>
                    <a:pt x="83228" y="9160"/>
                  </a:lnTo>
                  <a:moveTo>
                    <a:pt x="86081" y="9160"/>
                  </a:moveTo>
                  <a:lnTo>
                    <a:pt x="84912" y="5412"/>
                  </a:lnTo>
                  <a:lnTo>
                    <a:pt x="86081" y="1498"/>
                  </a:lnTo>
                  <a:lnTo>
                    <a:pt x="87345" y="5412"/>
                  </a:lnTo>
                  <a:lnTo>
                    <a:pt x="86081" y="9160"/>
                  </a:lnTo>
                  <a:moveTo>
                    <a:pt x="88982" y="9160"/>
                  </a:moveTo>
                  <a:lnTo>
                    <a:pt x="87766" y="5412"/>
                  </a:lnTo>
                  <a:lnTo>
                    <a:pt x="88982" y="1498"/>
                  </a:lnTo>
                  <a:lnTo>
                    <a:pt x="90245" y="5412"/>
                  </a:lnTo>
                  <a:lnTo>
                    <a:pt x="88982" y="9160"/>
                  </a:lnTo>
                  <a:moveTo>
                    <a:pt x="91836" y="9160"/>
                  </a:moveTo>
                  <a:lnTo>
                    <a:pt x="90666" y="5412"/>
                  </a:lnTo>
                  <a:lnTo>
                    <a:pt x="91836" y="1498"/>
                  </a:lnTo>
                  <a:lnTo>
                    <a:pt x="93099" y="5412"/>
                  </a:lnTo>
                  <a:lnTo>
                    <a:pt x="91836" y="9160"/>
                  </a:lnTo>
                  <a:moveTo>
                    <a:pt x="94736" y="9160"/>
                  </a:moveTo>
                  <a:lnTo>
                    <a:pt x="93520" y="5412"/>
                  </a:lnTo>
                  <a:lnTo>
                    <a:pt x="94736" y="1498"/>
                  </a:lnTo>
                  <a:lnTo>
                    <a:pt x="96000" y="5412"/>
                  </a:lnTo>
                  <a:lnTo>
                    <a:pt x="94736" y="9160"/>
                  </a:lnTo>
                  <a:moveTo>
                    <a:pt x="97684" y="9160"/>
                  </a:moveTo>
                  <a:lnTo>
                    <a:pt x="96421" y="5412"/>
                  </a:lnTo>
                  <a:lnTo>
                    <a:pt x="97684" y="1498"/>
                  </a:lnTo>
                  <a:lnTo>
                    <a:pt x="98853" y="5412"/>
                  </a:lnTo>
                  <a:lnTo>
                    <a:pt x="97684" y="9160"/>
                  </a:lnTo>
                  <a:moveTo>
                    <a:pt x="100538" y="9160"/>
                  </a:moveTo>
                  <a:lnTo>
                    <a:pt x="99274" y="5412"/>
                  </a:lnTo>
                  <a:lnTo>
                    <a:pt x="100538" y="1498"/>
                  </a:lnTo>
                  <a:lnTo>
                    <a:pt x="101754" y="5412"/>
                  </a:lnTo>
                  <a:lnTo>
                    <a:pt x="100538" y="9160"/>
                  </a:lnTo>
                  <a:moveTo>
                    <a:pt x="103438" y="9160"/>
                  </a:moveTo>
                  <a:lnTo>
                    <a:pt x="102175" y="5412"/>
                  </a:lnTo>
                  <a:lnTo>
                    <a:pt x="103438" y="1498"/>
                  </a:lnTo>
                  <a:lnTo>
                    <a:pt x="104608" y="5412"/>
                  </a:lnTo>
                  <a:lnTo>
                    <a:pt x="103438" y="9160"/>
                  </a:lnTo>
                  <a:moveTo>
                    <a:pt x="106292" y="9160"/>
                  </a:moveTo>
                  <a:lnTo>
                    <a:pt x="105029" y="5412"/>
                  </a:lnTo>
                  <a:lnTo>
                    <a:pt x="106292" y="1498"/>
                  </a:lnTo>
                  <a:lnTo>
                    <a:pt x="107508" y="5412"/>
                  </a:lnTo>
                  <a:lnTo>
                    <a:pt x="106292" y="9160"/>
                  </a:lnTo>
                  <a:moveTo>
                    <a:pt x="109192" y="9160"/>
                  </a:moveTo>
                  <a:lnTo>
                    <a:pt x="107929" y="5412"/>
                  </a:lnTo>
                  <a:lnTo>
                    <a:pt x="109192" y="1498"/>
                  </a:lnTo>
                  <a:lnTo>
                    <a:pt x="110362" y="5412"/>
                  </a:lnTo>
                  <a:lnTo>
                    <a:pt x="109192" y="9160"/>
                  </a:lnTo>
                  <a:moveTo>
                    <a:pt x="112046" y="9160"/>
                  </a:moveTo>
                  <a:lnTo>
                    <a:pt x="110783" y="5412"/>
                  </a:lnTo>
                  <a:lnTo>
                    <a:pt x="112046" y="1498"/>
                  </a:lnTo>
                  <a:lnTo>
                    <a:pt x="113263" y="5412"/>
                  </a:lnTo>
                  <a:lnTo>
                    <a:pt x="112046" y="9160"/>
                  </a:lnTo>
                  <a:moveTo>
                    <a:pt x="114947" y="9160"/>
                  </a:moveTo>
                  <a:lnTo>
                    <a:pt x="113730" y="5412"/>
                  </a:lnTo>
                  <a:lnTo>
                    <a:pt x="114947" y="1498"/>
                  </a:lnTo>
                  <a:lnTo>
                    <a:pt x="116210" y="5412"/>
                  </a:lnTo>
                  <a:lnTo>
                    <a:pt x="114947" y="9160"/>
                  </a:lnTo>
                  <a:moveTo>
                    <a:pt x="117801" y="9160"/>
                  </a:moveTo>
                  <a:lnTo>
                    <a:pt x="116631" y="5412"/>
                  </a:lnTo>
                  <a:lnTo>
                    <a:pt x="117801" y="1498"/>
                  </a:lnTo>
                  <a:lnTo>
                    <a:pt x="119064" y="5412"/>
                  </a:lnTo>
                  <a:lnTo>
                    <a:pt x="117801" y="9160"/>
                  </a:lnTo>
                  <a:moveTo>
                    <a:pt x="118315" y="0"/>
                  </a:moveTo>
                  <a:lnTo>
                    <a:pt x="117894" y="0"/>
                  </a:lnTo>
                  <a:lnTo>
                    <a:pt x="117801" y="249"/>
                  </a:lnTo>
                  <a:lnTo>
                    <a:pt x="117754" y="0"/>
                  </a:lnTo>
                  <a:lnTo>
                    <a:pt x="117333" y="0"/>
                  </a:lnTo>
                  <a:lnTo>
                    <a:pt x="117614" y="916"/>
                  </a:lnTo>
                  <a:lnTo>
                    <a:pt x="116397" y="4663"/>
                  </a:lnTo>
                  <a:lnTo>
                    <a:pt x="115134" y="916"/>
                  </a:lnTo>
                  <a:lnTo>
                    <a:pt x="115415" y="0"/>
                  </a:lnTo>
                  <a:lnTo>
                    <a:pt x="114994" y="0"/>
                  </a:lnTo>
                  <a:lnTo>
                    <a:pt x="114947" y="249"/>
                  </a:lnTo>
                  <a:lnTo>
                    <a:pt x="114853" y="0"/>
                  </a:lnTo>
                  <a:lnTo>
                    <a:pt x="114432" y="0"/>
                  </a:lnTo>
                  <a:lnTo>
                    <a:pt x="114713" y="916"/>
                  </a:lnTo>
                  <a:lnTo>
                    <a:pt x="113450" y="4663"/>
                  </a:lnTo>
                  <a:lnTo>
                    <a:pt x="112280" y="916"/>
                  </a:lnTo>
                  <a:lnTo>
                    <a:pt x="112561" y="0"/>
                  </a:lnTo>
                  <a:lnTo>
                    <a:pt x="112140" y="0"/>
                  </a:lnTo>
                  <a:lnTo>
                    <a:pt x="112046" y="249"/>
                  </a:lnTo>
                  <a:lnTo>
                    <a:pt x="112000" y="0"/>
                  </a:lnTo>
                  <a:lnTo>
                    <a:pt x="111578" y="0"/>
                  </a:lnTo>
                  <a:lnTo>
                    <a:pt x="111859" y="916"/>
                  </a:lnTo>
                  <a:lnTo>
                    <a:pt x="110596" y="4663"/>
                  </a:lnTo>
                  <a:lnTo>
                    <a:pt x="109380" y="916"/>
                  </a:lnTo>
                  <a:lnTo>
                    <a:pt x="109660" y="0"/>
                  </a:lnTo>
                  <a:lnTo>
                    <a:pt x="109239" y="0"/>
                  </a:lnTo>
                  <a:lnTo>
                    <a:pt x="109192" y="249"/>
                  </a:lnTo>
                  <a:lnTo>
                    <a:pt x="109099" y="0"/>
                  </a:lnTo>
                  <a:lnTo>
                    <a:pt x="108678" y="0"/>
                  </a:lnTo>
                  <a:lnTo>
                    <a:pt x="108959" y="916"/>
                  </a:lnTo>
                  <a:lnTo>
                    <a:pt x="107695" y="4663"/>
                  </a:lnTo>
                  <a:lnTo>
                    <a:pt x="106526" y="916"/>
                  </a:lnTo>
                  <a:lnTo>
                    <a:pt x="106807" y="0"/>
                  </a:lnTo>
                  <a:lnTo>
                    <a:pt x="106385" y="0"/>
                  </a:lnTo>
                  <a:lnTo>
                    <a:pt x="106292" y="249"/>
                  </a:lnTo>
                  <a:lnTo>
                    <a:pt x="106245" y="0"/>
                  </a:lnTo>
                  <a:lnTo>
                    <a:pt x="105824" y="0"/>
                  </a:lnTo>
                  <a:lnTo>
                    <a:pt x="106105" y="916"/>
                  </a:lnTo>
                  <a:lnTo>
                    <a:pt x="104842" y="4663"/>
                  </a:lnTo>
                  <a:lnTo>
                    <a:pt x="103625" y="916"/>
                  </a:lnTo>
                  <a:lnTo>
                    <a:pt x="103906" y="0"/>
                  </a:lnTo>
                  <a:lnTo>
                    <a:pt x="103485" y="0"/>
                  </a:lnTo>
                  <a:lnTo>
                    <a:pt x="103438" y="249"/>
                  </a:lnTo>
                  <a:lnTo>
                    <a:pt x="103345" y="0"/>
                  </a:lnTo>
                  <a:lnTo>
                    <a:pt x="102877" y="0"/>
                  </a:lnTo>
                  <a:lnTo>
                    <a:pt x="103204" y="916"/>
                  </a:lnTo>
                  <a:lnTo>
                    <a:pt x="101941" y="4663"/>
                  </a:lnTo>
                  <a:lnTo>
                    <a:pt x="100771" y="916"/>
                  </a:lnTo>
                  <a:lnTo>
                    <a:pt x="101052" y="0"/>
                  </a:lnTo>
                  <a:lnTo>
                    <a:pt x="100631" y="0"/>
                  </a:lnTo>
                  <a:lnTo>
                    <a:pt x="100538" y="249"/>
                  </a:lnTo>
                  <a:lnTo>
                    <a:pt x="100397" y="0"/>
                  </a:lnTo>
                  <a:lnTo>
                    <a:pt x="99976" y="0"/>
                  </a:lnTo>
                  <a:lnTo>
                    <a:pt x="100350" y="916"/>
                  </a:lnTo>
                  <a:lnTo>
                    <a:pt x="99087" y="4663"/>
                  </a:lnTo>
                  <a:lnTo>
                    <a:pt x="97871" y="916"/>
                  </a:lnTo>
                  <a:lnTo>
                    <a:pt x="98152" y="0"/>
                  </a:lnTo>
                  <a:lnTo>
                    <a:pt x="97730" y="0"/>
                  </a:lnTo>
                  <a:lnTo>
                    <a:pt x="97684" y="249"/>
                  </a:lnTo>
                  <a:lnTo>
                    <a:pt x="97543" y="0"/>
                  </a:lnTo>
                  <a:lnTo>
                    <a:pt x="97122" y="0"/>
                  </a:lnTo>
                  <a:lnTo>
                    <a:pt x="97403" y="916"/>
                  </a:lnTo>
                  <a:lnTo>
                    <a:pt x="96187" y="4663"/>
                  </a:lnTo>
                  <a:lnTo>
                    <a:pt x="94923" y="916"/>
                  </a:lnTo>
                  <a:lnTo>
                    <a:pt x="95298" y="0"/>
                  </a:lnTo>
                  <a:lnTo>
                    <a:pt x="94877" y="0"/>
                  </a:lnTo>
                  <a:lnTo>
                    <a:pt x="94736" y="249"/>
                  </a:lnTo>
                  <a:lnTo>
                    <a:pt x="94643" y="0"/>
                  </a:lnTo>
                  <a:lnTo>
                    <a:pt x="94222" y="0"/>
                  </a:lnTo>
                  <a:lnTo>
                    <a:pt x="94502" y="916"/>
                  </a:lnTo>
                  <a:lnTo>
                    <a:pt x="93333" y="4663"/>
                  </a:lnTo>
                  <a:lnTo>
                    <a:pt x="92070" y="916"/>
                  </a:lnTo>
                  <a:lnTo>
                    <a:pt x="92397" y="0"/>
                  </a:lnTo>
                  <a:lnTo>
                    <a:pt x="91976" y="0"/>
                  </a:lnTo>
                  <a:lnTo>
                    <a:pt x="91836" y="249"/>
                  </a:lnTo>
                  <a:lnTo>
                    <a:pt x="91789" y="0"/>
                  </a:lnTo>
                  <a:lnTo>
                    <a:pt x="91368" y="0"/>
                  </a:lnTo>
                  <a:lnTo>
                    <a:pt x="91649" y="916"/>
                  </a:lnTo>
                  <a:lnTo>
                    <a:pt x="90432" y="4663"/>
                  </a:lnTo>
                  <a:lnTo>
                    <a:pt x="89169" y="916"/>
                  </a:lnTo>
                  <a:lnTo>
                    <a:pt x="89450" y="0"/>
                  </a:lnTo>
                  <a:lnTo>
                    <a:pt x="89029" y="0"/>
                  </a:lnTo>
                  <a:lnTo>
                    <a:pt x="88982" y="249"/>
                  </a:lnTo>
                  <a:lnTo>
                    <a:pt x="88888" y="0"/>
                  </a:lnTo>
                  <a:lnTo>
                    <a:pt x="88467" y="0"/>
                  </a:lnTo>
                  <a:lnTo>
                    <a:pt x="88748" y="916"/>
                  </a:lnTo>
                  <a:lnTo>
                    <a:pt x="87578" y="4663"/>
                  </a:lnTo>
                  <a:lnTo>
                    <a:pt x="86315" y="916"/>
                  </a:lnTo>
                  <a:lnTo>
                    <a:pt x="86596" y="0"/>
                  </a:lnTo>
                  <a:lnTo>
                    <a:pt x="86175" y="0"/>
                  </a:lnTo>
                  <a:lnTo>
                    <a:pt x="86081" y="249"/>
                  </a:lnTo>
                  <a:lnTo>
                    <a:pt x="86035" y="0"/>
                  </a:lnTo>
                  <a:lnTo>
                    <a:pt x="85614" y="0"/>
                  </a:lnTo>
                  <a:lnTo>
                    <a:pt x="85894" y="916"/>
                  </a:lnTo>
                  <a:lnTo>
                    <a:pt x="84678" y="4663"/>
                  </a:lnTo>
                  <a:lnTo>
                    <a:pt x="83415" y="916"/>
                  </a:lnTo>
                  <a:lnTo>
                    <a:pt x="83695" y="0"/>
                  </a:lnTo>
                  <a:lnTo>
                    <a:pt x="83274" y="0"/>
                  </a:lnTo>
                  <a:lnTo>
                    <a:pt x="83228" y="249"/>
                  </a:lnTo>
                  <a:lnTo>
                    <a:pt x="83134" y="0"/>
                  </a:lnTo>
                  <a:lnTo>
                    <a:pt x="82713" y="0"/>
                  </a:lnTo>
                  <a:lnTo>
                    <a:pt x="82994" y="916"/>
                  </a:lnTo>
                  <a:lnTo>
                    <a:pt x="81824" y="4663"/>
                  </a:lnTo>
                  <a:lnTo>
                    <a:pt x="80561" y="916"/>
                  </a:lnTo>
                  <a:lnTo>
                    <a:pt x="80842" y="0"/>
                  </a:lnTo>
                  <a:lnTo>
                    <a:pt x="80421" y="0"/>
                  </a:lnTo>
                  <a:lnTo>
                    <a:pt x="80327" y="249"/>
                  </a:lnTo>
                  <a:lnTo>
                    <a:pt x="80280" y="0"/>
                  </a:lnTo>
                  <a:lnTo>
                    <a:pt x="79859" y="0"/>
                  </a:lnTo>
                  <a:lnTo>
                    <a:pt x="80140" y="916"/>
                  </a:lnTo>
                  <a:lnTo>
                    <a:pt x="78877" y="4663"/>
                  </a:lnTo>
                  <a:lnTo>
                    <a:pt x="77660" y="916"/>
                  </a:lnTo>
                  <a:lnTo>
                    <a:pt x="77941" y="0"/>
                  </a:lnTo>
                  <a:lnTo>
                    <a:pt x="77520" y="0"/>
                  </a:lnTo>
                  <a:lnTo>
                    <a:pt x="77473" y="249"/>
                  </a:lnTo>
                  <a:lnTo>
                    <a:pt x="77380" y="0"/>
                  </a:lnTo>
                  <a:lnTo>
                    <a:pt x="76959" y="0"/>
                  </a:lnTo>
                  <a:lnTo>
                    <a:pt x="77239" y="916"/>
                  </a:lnTo>
                  <a:lnTo>
                    <a:pt x="75976" y="4663"/>
                  </a:lnTo>
                  <a:lnTo>
                    <a:pt x="74807" y="916"/>
                  </a:lnTo>
                  <a:lnTo>
                    <a:pt x="75087" y="0"/>
                  </a:lnTo>
                  <a:lnTo>
                    <a:pt x="74666" y="0"/>
                  </a:lnTo>
                  <a:lnTo>
                    <a:pt x="74573" y="249"/>
                  </a:lnTo>
                  <a:lnTo>
                    <a:pt x="74526" y="0"/>
                  </a:lnTo>
                  <a:lnTo>
                    <a:pt x="74105" y="0"/>
                  </a:lnTo>
                  <a:lnTo>
                    <a:pt x="74385" y="916"/>
                  </a:lnTo>
                  <a:lnTo>
                    <a:pt x="73122" y="4663"/>
                  </a:lnTo>
                  <a:lnTo>
                    <a:pt x="71906" y="916"/>
                  </a:lnTo>
                  <a:lnTo>
                    <a:pt x="72187" y="0"/>
                  </a:lnTo>
                  <a:lnTo>
                    <a:pt x="71766" y="0"/>
                  </a:lnTo>
                  <a:lnTo>
                    <a:pt x="71719" y="249"/>
                  </a:lnTo>
                  <a:lnTo>
                    <a:pt x="71625" y="0"/>
                  </a:lnTo>
                  <a:lnTo>
                    <a:pt x="71204" y="0"/>
                  </a:lnTo>
                  <a:lnTo>
                    <a:pt x="71485" y="916"/>
                  </a:lnTo>
                  <a:lnTo>
                    <a:pt x="70222" y="4663"/>
                  </a:lnTo>
                  <a:lnTo>
                    <a:pt x="69052" y="916"/>
                  </a:lnTo>
                  <a:lnTo>
                    <a:pt x="69333" y="0"/>
                  </a:lnTo>
                  <a:lnTo>
                    <a:pt x="68912" y="0"/>
                  </a:lnTo>
                  <a:lnTo>
                    <a:pt x="68818" y="249"/>
                  </a:lnTo>
                  <a:lnTo>
                    <a:pt x="68771" y="0"/>
                  </a:lnTo>
                  <a:lnTo>
                    <a:pt x="68257" y="0"/>
                  </a:lnTo>
                  <a:lnTo>
                    <a:pt x="68631" y="916"/>
                  </a:lnTo>
                  <a:lnTo>
                    <a:pt x="67368" y="4663"/>
                  </a:lnTo>
                  <a:lnTo>
                    <a:pt x="66152" y="916"/>
                  </a:lnTo>
                  <a:lnTo>
                    <a:pt x="66432" y="0"/>
                  </a:lnTo>
                  <a:lnTo>
                    <a:pt x="66011" y="0"/>
                  </a:lnTo>
                  <a:lnTo>
                    <a:pt x="65964" y="249"/>
                  </a:lnTo>
                  <a:lnTo>
                    <a:pt x="65824" y="0"/>
                  </a:lnTo>
                  <a:lnTo>
                    <a:pt x="65403" y="0"/>
                  </a:lnTo>
                  <a:lnTo>
                    <a:pt x="65730" y="916"/>
                  </a:lnTo>
                  <a:lnTo>
                    <a:pt x="64467" y="4663"/>
                  </a:lnTo>
                  <a:lnTo>
                    <a:pt x="63298" y="916"/>
                  </a:lnTo>
                  <a:lnTo>
                    <a:pt x="63578" y="0"/>
                  </a:lnTo>
                  <a:lnTo>
                    <a:pt x="63157" y="0"/>
                  </a:lnTo>
                  <a:lnTo>
                    <a:pt x="63064" y="249"/>
                  </a:lnTo>
                  <a:lnTo>
                    <a:pt x="62923" y="0"/>
                  </a:lnTo>
                  <a:lnTo>
                    <a:pt x="62502" y="0"/>
                  </a:lnTo>
                  <a:lnTo>
                    <a:pt x="62783" y="916"/>
                  </a:lnTo>
                  <a:lnTo>
                    <a:pt x="61614" y="4663"/>
                  </a:lnTo>
                  <a:lnTo>
                    <a:pt x="60350" y="916"/>
                  </a:lnTo>
                  <a:lnTo>
                    <a:pt x="60678" y="0"/>
                  </a:lnTo>
                  <a:lnTo>
                    <a:pt x="60257" y="0"/>
                  </a:lnTo>
                  <a:lnTo>
                    <a:pt x="60116" y="249"/>
                  </a:lnTo>
                  <a:lnTo>
                    <a:pt x="60070" y="0"/>
                  </a:lnTo>
                  <a:lnTo>
                    <a:pt x="59649" y="0"/>
                  </a:lnTo>
                  <a:lnTo>
                    <a:pt x="59929" y="916"/>
                  </a:lnTo>
                  <a:lnTo>
                    <a:pt x="58713" y="4663"/>
                  </a:lnTo>
                  <a:lnTo>
                    <a:pt x="57450" y="916"/>
                  </a:lnTo>
                  <a:lnTo>
                    <a:pt x="57824" y="0"/>
                  </a:lnTo>
                  <a:lnTo>
                    <a:pt x="57403" y="0"/>
                  </a:lnTo>
                  <a:lnTo>
                    <a:pt x="57263" y="249"/>
                  </a:lnTo>
                  <a:lnTo>
                    <a:pt x="57169" y="0"/>
                  </a:lnTo>
                  <a:lnTo>
                    <a:pt x="56748" y="0"/>
                  </a:lnTo>
                  <a:lnTo>
                    <a:pt x="57029" y="916"/>
                  </a:lnTo>
                  <a:lnTo>
                    <a:pt x="55859" y="4663"/>
                  </a:lnTo>
                  <a:lnTo>
                    <a:pt x="54596" y="916"/>
                  </a:lnTo>
                  <a:lnTo>
                    <a:pt x="54877" y="0"/>
                  </a:lnTo>
                  <a:lnTo>
                    <a:pt x="54456" y="0"/>
                  </a:lnTo>
                  <a:lnTo>
                    <a:pt x="54362" y="249"/>
                  </a:lnTo>
                  <a:lnTo>
                    <a:pt x="54315" y="0"/>
                  </a:lnTo>
                  <a:lnTo>
                    <a:pt x="53894" y="0"/>
                  </a:lnTo>
                  <a:lnTo>
                    <a:pt x="54175" y="916"/>
                  </a:lnTo>
                  <a:lnTo>
                    <a:pt x="52959" y="4663"/>
                  </a:lnTo>
                  <a:lnTo>
                    <a:pt x="51695" y="916"/>
                  </a:lnTo>
                  <a:lnTo>
                    <a:pt x="51976" y="0"/>
                  </a:lnTo>
                  <a:lnTo>
                    <a:pt x="51555" y="0"/>
                  </a:lnTo>
                  <a:lnTo>
                    <a:pt x="51508" y="249"/>
                  </a:lnTo>
                  <a:lnTo>
                    <a:pt x="51415" y="0"/>
                  </a:lnTo>
                  <a:lnTo>
                    <a:pt x="50994" y="0"/>
                  </a:lnTo>
                  <a:lnTo>
                    <a:pt x="51274" y="916"/>
                  </a:lnTo>
                  <a:lnTo>
                    <a:pt x="50105" y="4663"/>
                  </a:lnTo>
                  <a:lnTo>
                    <a:pt x="48842" y="916"/>
                  </a:lnTo>
                  <a:lnTo>
                    <a:pt x="49122" y="0"/>
                  </a:lnTo>
                  <a:lnTo>
                    <a:pt x="48701" y="0"/>
                  </a:lnTo>
                  <a:lnTo>
                    <a:pt x="48608" y="249"/>
                  </a:lnTo>
                  <a:lnTo>
                    <a:pt x="48561" y="0"/>
                  </a:lnTo>
                  <a:lnTo>
                    <a:pt x="48140" y="0"/>
                  </a:lnTo>
                  <a:lnTo>
                    <a:pt x="48421" y="916"/>
                  </a:lnTo>
                  <a:lnTo>
                    <a:pt x="47204" y="4663"/>
                  </a:lnTo>
                  <a:lnTo>
                    <a:pt x="45941" y="916"/>
                  </a:lnTo>
                  <a:lnTo>
                    <a:pt x="46222" y="0"/>
                  </a:lnTo>
                  <a:lnTo>
                    <a:pt x="45801" y="0"/>
                  </a:lnTo>
                  <a:lnTo>
                    <a:pt x="45754" y="249"/>
                  </a:lnTo>
                  <a:lnTo>
                    <a:pt x="45660" y="0"/>
                  </a:lnTo>
                  <a:lnTo>
                    <a:pt x="45239" y="0"/>
                  </a:lnTo>
                  <a:lnTo>
                    <a:pt x="45520" y="916"/>
                  </a:lnTo>
                  <a:lnTo>
                    <a:pt x="44257" y="4663"/>
                  </a:lnTo>
                  <a:lnTo>
                    <a:pt x="43087" y="916"/>
                  </a:lnTo>
                  <a:lnTo>
                    <a:pt x="43368" y="0"/>
                  </a:lnTo>
                  <a:lnTo>
                    <a:pt x="42947" y="0"/>
                  </a:lnTo>
                  <a:lnTo>
                    <a:pt x="42853" y="249"/>
                  </a:lnTo>
                  <a:lnTo>
                    <a:pt x="42807" y="0"/>
                  </a:lnTo>
                  <a:lnTo>
                    <a:pt x="42385" y="0"/>
                  </a:lnTo>
                  <a:lnTo>
                    <a:pt x="42666" y="916"/>
                  </a:lnTo>
                  <a:lnTo>
                    <a:pt x="41403" y="4663"/>
                  </a:lnTo>
                  <a:lnTo>
                    <a:pt x="40187" y="916"/>
                  </a:lnTo>
                  <a:lnTo>
                    <a:pt x="40467" y="0"/>
                  </a:lnTo>
                  <a:lnTo>
                    <a:pt x="40046" y="0"/>
                  </a:lnTo>
                  <a:lnTo>
                    <a:pt x="40000" y="249"/>
                  </a:lnTo>
                  <a:lnTo>
                    <a:pt x="39906" y="0"/>
                  </a:lnTo>
                  <a:lnTo>
                    <a:pt x="39485" y="0"/>
                  </a:lnTo>
                  <a:lnTo>
                    <a:pt x="39766" y="916"/>
                  </a:lnTo>
                  <a:lnTo>
                    <a:pt x="38502" y="4663"/>
                  </a:lnTo>
                  <a:lnTo>
                    <a:pt x="37333" y="916"/>
                  </a:lnTo>
                  <a:lnTo>
                    <a:pt x="37614" y="0"/>
                  </a:lnTo>
                  <a:lnTo>
                    <a:pt x="37192" y="0"/>
                  </a:lnTo>
                  <a:lnTo>
                    <a:pt x="37099" y="249"/>
                  </a:lnTo>
                  <a:lnTo>
                    <a:pt x="37052" y="0"/>
                  </a:lnTo>
                  <a:lnTo>
                    <a:pt x="36631" y="0"/>
                  </a:lnTo>
                  <a:lnTo>
                    <a:pt x="36912" y="916"/>
                  </a:lnTo>
                  <a:lnTo>
                    <a:pt x="35649" y="4663"/>
                  </a:lnTo>
                  <a:lnTo>
                    <a:pt x="34432" y="916"/>
                  </a:lnTo>
                  <a:lnTo>
                    <a:pt x="34713" y="0"/>
                  </a:lnTo>
                  <a:lnTo>
                    <a:pt x="34292" y="0"/>
                  </a:lnTo>
                  <a:lnTo>
                    <a:pt x="34245" y="249"/>
                  </a:lnTo>
                  <a:lnTo>
                    <a:pt x="34152" y="0"/>
                  </a:lnTo>
                  <a:lnTo>
                    <a:pt x="33684" y="0"/>
                  </a:lnTo>
                  <a:lnTo>
                    <a:pt x="34011" y="916"/>
                  </a:lnTo>
                  <a:lnTo>
                    <a:pt x="32748" y="4663"/>
                  </a:lnTo>
                  <a:lnTo>
                    <a:pt x="31578" y="916"/>
                  </a:lnTo>
                  <a:lnTo>
                    <a:pt x="31859" y="0"/>
                  </a:lnTo>
                  <a:lnTo>
                    <a:pt x="31438" y="0"/>
                  </a:lnTo>
                  <a:lnTo>
                    <a:pt x="31345" y="249"/>
                  </a:lnTo>
                  <a:lnTo>
                    <a:pt x="31204" y="0"/>
                  </a:lnTo>
                  <a:lnTo>
                    <a:pt x="30783" y="0"/>
                  </a:lnTo>
                  <a:lnTo>
                    <a:pt x="31157" y="916"/>
                  </a:lnTo>
                  <a:lnTo>
                    <a:pt x="29894" y="4663"/>
                  </a:lnTo>
                  <a:lnTo>
                    <a:pt x="28678" y="916"/>
                  </a:lnTo>
                  <a:lnTo>
                    <a:pt x="28959" y="0"/>
                  </a:lnTo>
                  <a:lnTo>
                    <a:pt x="28538" y="0"/>
                  </a:lnTo>
                  <a:lnTo>
                    <a:pt x="28491" y="249"/>
                  </a:lnTo>
                  <a:lnTo>
                    <a:pt x="28350" y="0"/>
                  </a:lnTo>
                  <a:lnTo>
                    <a:pt x="27929" y="0"/>
                  </a:lnTo>
                  <a:lnTo>
                    <a:pt x="28210" y="916"/>
                  </a:lnTo>
                  <a:lnTo>
                    <a:pt x="26994" y="4663"/>
                  </a:lnTo>
                  <a:lnTo>
                    <a:pt x="25730" y="916"/>
                  </a:lnTo>
                  <a:lnTo>
                    <a:pt x="26105" y="0"/>
                  </a:lnTo>
                  <a:lnTo>
                    <a:pt x="25684" y="0"/>
                  </a:lnTo>
                  <a:lnTo>
                    <a:pt x="25543" y="249"/>
                  </a:lnTo>
                  <a:lnTo>
                    <a:pt x="25450" y="0"/>
                  </a:lnTo>
                  <a:lnTo>
                    <a:pt x="25029" y="0"/>
                  </a:lnTo>
                  <a:lnTo>
                    <a:pt x="25309" y="916"/>
                  </a:lnTo>
                  <a:lnTo>
                    <a:pt x="24140" y="4663"/>
                  </a:lnTo>
                  <a:lnTo>
                    <a:pt x="22877" y="916"/>
                  </a:lnTo>
                  <a:lnTo>
                    <a:pt x="23204" y="0"/>
                  </a:lnTo>
                  <a:lnTo>
                    <a:pt x="22783" y="0"/>
                  </a:lnTo>
                  <a:lnTo>
                    <a:pt x="22643" y="249"/>
                  </a:lnTo>
                  <a:lnTo>
                    <a:pt x="22596" y="0"/>
                  </a:lnTo>
                  <a:lnTo>
                    <a:pt x="22175" y="0"/>
                  </a:lnTo>
                  <a:lnTo>
                    <a:pt x="22456" y="916"/>
                  </a:lnTo>
                  <a:lnTo>
                    <a:pt x="21239" y="4663"/>
                  </a:lnTo>
                  <a:lnTo>
                    <a:pt x="19976" y="916"/>
                  </a:lnTo>
                  <a:lnTo>
                    <a:pt x="20257" y="0"/>
                  </a:lnTo>
                  <a:lnTo>
                    <a:pt x="19836" y="0"/>
                  </a:lnTo>
                  <a:lnTo>
                    <a:pt x="19789" y="249"/>
                  </a:lnTo>
                  <a:lnTo>
                    <a:pt x="19695" y="0"/>
                  </a:lnTo>
                  <a:lnTo>
                    <a:pt x="19274" y="0"/>
                  </a:lnTo>
                  <a:lnTo>
                    <a:pt x="19555" y="916"/>
                  </a:lnTo>
                  <a:lnTo>
                    <a:pt x="18385" y="4663"/>
                  </a:lnTo>
                  <a:lnTo>
                    <a:pt x="17122" y="916"/>
                  </a:lnTo>
                  <a:lnTo>
                    <a:pt x="17403" y="0"/>
                  </a:lnTo>
                  <a:lnTo>
                    <a:pt x="16982" y="0"/>
                  </a:lnTo>
                  <a:lnTo>
                    <a:pt x="16888" y="249"/>
                  </a:lnTo>
                  <a:lnTo>
                    <a:pt x="16842" y="0"/>
                  </a:lnTo>
                  <a:lnTo>
                    <a:pt x="16421" y="0"/>
                  </a:lnTo>
                  <a:lnTo>
                    <a:pt x="16701" y="916"/>
                  </a:lnTo>
                  <a:lnTo>
                    <a:pt x="15485" y="4663"/>
                  </a:lnTo>
                  <a:lnTo>
                    <a:pt x="14222" y="916"/>
                  </a:lnTo>
                  <a:lnTo>
                    <a:pt x="14502" y="0"/>
                  </a:lnTo>
                  <a:lnTo>
                    <a:pt x="14081" y="0"/>
                  </a:lnTo>
                  <a:lnTo>
                    <a:pt x="14035" y="249"/>
                  </a:lnTo>
                  <a:lnTo>
                    <a:pt x="13941" y="0"/>
                  </a:lnTo>
                  <a:lnTo>
                    <a:pt x="13520" y="0"/>
                  </a:lnTo>
                  <a:lnTo>
                    <a:pt x="13801" y="916"/>
                  </a:lnTo>
                  <a:lnTo>
                    <a:pt x="12631" y="4663"/>
                  </a:lnTo>
                  <a:lnTo>
                    <a:pt x="11368" y="916"/>
                  </a:lnTo>
                  <a:lnTo>
                    <a:pt x="11649" y="0"/>
                  </a:lnTo>
                  <a:lnTo>
                    <a:pt x="11228" y="0"/>
                  </a:lnTo>
                  <a:lnTo>
                    <a:pt x="11134" y="249"/>
                  </a:lnTo>
                  <a:lnTo>
                    <a:pt x="11087" y="0"/>
                  </a:lnTo>
                  <a:lnTo>
                    <a:pt x="10666" y="0"/>
                  </a:lnTo>
                  <a:lnTo>
                    <a:pt x="10947" y="916"/>
                  </a:lnTo>
                  <a:lnTo>
                    <a:pt x="9684" y="4663"/>
                  </a:lnTo>
                  <a:lnTo>
                    <a:pt x="8467" y="916"/>
                  </a:lnTo>
                  <a:lnTo>
                    <a:pt x="8748" y="0"/>
                  </a:lnTo>
                  <a:lnTo>
                    <a:pt x="8327" y="0"/>
                  </a:lnTo>
                  <a:lnTo>
                    <a:pt x="8280" y="249"/>
                  </a:lnTo>
                  <a:lnTo>
                    <a:pt x="8187" y="0"/>
                  </a:lnTo>
                  <a:lnTo>
                    <a:pt x="7812" y="0"/>
                  </a:lnTo>
                  <a:lnTo>
                    <a:pt x="8046" y="916"/>
                  </a:lnTo>
                  <a:lnTo>
                    <a:pt x="6830" y="4663"/>
                  </a:lnTo>
                  <a:lnTo>
                    <a:pt x="5614" y="916"/>
                  </a:lnTo>
                  <a:lnTo>
                    <a:pt x="5894" y="0"/>
                  </a:lnTo>
                  <a:lnTo>
                    <a:pt x="5473" y="0"/>
                  </a:lnTo>
                  <a:lnTo>
                    <a:pt x="5426" y="249"/>
                  </a:lnTo>
                  <a:lnTo>
                    <a:pt x="5333" y="0"/>
                  </a:lnTo>
                  <a:lnTo>
                    <a:pt x="4912" y="0"/>
                  </a:lnTo>
                  <a:lnTo>
                    <a:pt x="5192" y="916"/>
                  </a:lnTo>
                  <a:lnTo>
                    <a:pt x="3929" y="4663"/>
                  </a:lnTo>
                  <a:lnTo>
                    <a:pt x="2760" y="916"/>
                  </a:lnTo>
                  <a:lnTo>
                    <a:pt x="3040" y="0"/>
                  </a:lnTo>
                  <a:lnTo>
                    <a:pt x="2619" y="0"/>
                  </a:lnTo>
                  <a:lnTo>
                    <a:pt x="2526" y="249"/>
                  </a:lnTo>
                  <a:lnTo>
                    <a:pt x="2479" y="0"/>
                  </a:lnTo>
                  <a:lnTo>
                    <a:pt x="2058" y="0"/>
                  </a:lnTo>
                  <a:lnTo>
                    <a:pt x="2339" y="916"/>
                  </a:lnTo>
                  <a:lnTo>
                    <a:pt x="1076" y="4663"/>
                  </a:lnTo>
                  <a:lnTo>
                    <a:pt x="0" y="1249"/>
                  </a:lnTo>
                  <a:lnTo>
                    <a:pt x="0" y="2664"/>
                  </a:lnTo>
                  <a:lnTo>
                    <a:pt x="842" y="5412"/>
                  </a:lnTo>
                  <a:lnTo>
                    <a:pt x="0" y="7994"/>
                  </a:lnTo>
                  <a:lnTo>
                    <a:pt x="0" y="9410"/>
                  </a:lnTo>
                  <a:lnTo>
                    <a:pt x="1076" y="5995"/>
                  </a:lnTo>
                  <a:lnTo>
                    <a:pt x="2339" y="9743"/>
                  </a:lnTo>
                  <a:lnTo>
                    <a:pt x="1076" y="13490"/>
                  </a:lnTo>
                  <a:lnTo>
                    <a:pt x="0" y="10159"/>
                  </a:lnTo>
                  <a:lnTo>
                    <a:pt x="0" y="11492"/>
                  </a:lnTo>
                  <a:lnTo>
                    <a:pt x="842" y="14240"/>
                  </a:lnTo>
                  <a:lnTo>
                    <a:pt x="0" y="16988"/>
                  </a:lnTo>
                  <a:lnTo>
                    <a:pt x="0" y="18237"/>
                  </a:lnTo>
                  <a:lnTo>
                    <a:pt x="1076" y="14906"/>
                  </a:lnTo>
                  <a:lnTo>
                    <a:pt x="2339" y="18570"/>
                  </a:lnTo>
                  <a:lnTo>
                    <a:pt x="1076" y="22484"/>
                  </a:lnTo>
                  <a:lnTo>
                    <a:pt x="0" y="18986"/>
                  </a:lnTo>
                  <a:lnTo>
                    <a:pt x="0" y="20319"/>
                  </a:lnTo>
                  <a:lnTo>
                    <a:pt x="842" y="23067"/>
                  </a:lnTo>
                  <a:lnTo>
                    <a:pt x="0" y="25815"/>
                  </a:lnTo>
                  <a:lnTo>
                    <a:pt x="0" y="27064"/>
                  </a:lnTo>
                  <a:lnTo>
                    <a:pt x="1076" y="23733"/>
                  </a:lnTo>
                  <a:lnTo>
                    <a:pt x="2339" y="27480"/>
                  </a:lnTo>
                  <a:lnTo>
                    <a:pt x="1076" y="31311"/>
                  </a:lnTo>
                  <a:lnTo>
                    <a:pt x="0" y="27980"/>
                  </a:lnTo>
                  <a:lnTo>
                    <a:pt x="0" y="29229"/>
                  </a:lnTo>
                  <a:lnTo>
                    <a:pt x="842" y="31977"/>
                  </a:lnTo>
                  <a:lnTo>
                    <a:pt x="0" y="34725"/>
                  </a:lnTo>
                  <a:lnTo>
                    <a:pt x="0" y="36058"/>
                  </a:lnTo>
                  <a:lnTo>
                    <a:pt x="1076" y="32560"/>
                  </a:lnTo>
                  <a:lnTo>
                    <a:pt x="2339" y="36474"/>
                  </a:lnTo>
                  <a:lnTo>
                    <a:pt x="1076" y="40222"/>
                  </a:lnTo>
                  <a:lnTo>
                    <a:pt x="0" y="36807"/>
                  </a:lnTo>
                  <a:lnTo>
                    <a:pt x="0" y="38056"/>
                  </a:lnTo>
                  <a:lnTo>
                    <a:pt x="842" y="40804"/>
                  </a:lnTo>
                  <a:lnTo>
                    <a:pt x="0" y="43553"/>
                  </a:lnTo>
                  <a:lnTo>
                    <a:pt x="0" y="44885"/>
                  </a:lnTo>
                  <a:lnTo>
                    <a:pt x="1076" y="41387"/>
                  </a:lnTo>
                  <a:lnTo>
                    <a:pt x="2339" y="45301"/>
                  </a:lnTo>
                  <a:lnTo>
                    <a:pt x="1076" y="49049"/>
                  </a:lnTo>
                  <a:lnTo>
                    <a:pt x="0" y="45634"/>
                  </a:lnTo>
                  <a:lnTo>
                    <a:pt x="0" y="46884"/>
                  </a:lnTo>
                  <a:lnTo>
                    <a:pt x="842" y="49632"/>
                  </a:lnTo>
                  <a:lnTo>
                    <a:pt x="0" y="52380"/>
                  </a:lnTo>
                  <a:lnTo>
                    <a:pt x="0" y="53795"/>
                  </a:lnTo>
                  <a:lnTo>
                    <a:pt x="1076" y="50381"/>
                  </a:lnTo>
                  <a:lnTo>
                    <a:pt x="2339" y="54129"/>
                  </a:lnTo>
                  <a:lnTo>
                    <a:pt x="1076" y="57876"/>
                  </a:lnTo>
                  <a:lnTo>
                    <a:pt x="0" y="54545"/>
                  </a:lnTo>
                  <a:lnTo>
                    <a:pt x="0" y="55877"/>
                  </a:lnTo>
                  <a:lnTo>
                    <a:pt x="842" y="58625"/>
                  </a:lnTo>
                  <a:lnTo>
                    <a:pt x="0" y="61374"/>
                  </a:lnTo>
                  <a:lnTo>
                    <a:pt x="0" y="62623"/>
                  </a:lnTo>
                  <a:lnTo>
                    <a:pt x="1076" y="59292"/>
                  </a:lnTo>
                  <a:lnTo>
                    <a:pt x="2339" y="63039"/>
                  </a:lnTo>
                  <a:lnTo>
                    <a:pt x="1076" y="66703"/>
                  </a:lnTo>
                  <a:lnTo>
                    <a:pt x="0" y="63372"/>
                  </a:lnTo>
                  <a:lnTo>
                    <a:pt x="0" y="64705"/>
                  </a:lnTo>
                  <a:lnTo>
                    <a:pt x="842" y="67453"/>
                  </a:lnTo>
                  <a:lnTo>
                    <a:pt x="0" y="70201"/>
                  </a:lnTo>
                  <a:lnTo>
                    <a:pt x="0" y="71450"/>
                  </a:lnTo>
                  <a:lnTo>
                    <a:pt x="1076" y="68119"/>
                  </a:lnTo>
                  <a:lnTo>
                    <a:pt x="2339" y="71866"/>
                  </a:lnTo>
                  <a:lnTo>
                    <a:pt x="1076" y="75697"/>
                  </a:lnTo>
                  <a:lnTo>
                    <a:pt x="0" y="72199"/>
                  </a:lnTo>
                  <a:lnTo>
                    <a:pt x="0" y="73615"/>
                  </a:lnTo>
                  <a:lnTo>
                    <a:pt x="842" y="76363"/>
                  </a:lnTo>
                  <a:lnTo>
                    <a:pt x="0" y="79111"/>
                  </a:lnTo>
                  <a:lnTo>
                    <a:pt x="0" y="80360"/>
                  </a:lnTo>
                  <a:lnTo>
                    <a:pt x="1076" y="76946"/>
                  </a:lnTo>
                  <a:lnTo>
                    <a:pt x="2339" y="80860"/>
                  </a:lnTo>
                  <a:lnTo>
                    <a:pt x="1076" y="84607"/>
                  </a:lnTo>
                  <a:lnTo>
                    <a:pt x="0" y="81193"/>
                  </a:lnTo>
                  <a:lnTo>
                    <a:pt x="0" y="82442"/>
                  </a:lnTo>
                  <a:lnTo>
                    <a:pt x="842" y="85190"/>
                  </a:lnTo>
                  <a:lnTo>
                    <a:pt x="0" y="87938"/>
                  </a:lnTo>
                  <a:lnTo>
                    <a:pt x="0" y="89271"/>
                  </a:lnTo>
                  <a:lnTo>
                    <a:pt x="1076" y="85857"/>
                  </a:lnTo>
                  <a:lnTo>
                    <a:pt x="2339" y="89687"/>
                  </a:lnTo>
                  <a:lnTo>
                    <a:pt x="1076" y="93435"/>
                  </a:lnTo>
                  <a:lnTo>
                    <a:pt x="0" y="90020"/>
                  </a:lnTo>
                  <a:lnTo>
                    <a:pt x="0" y="91269"/>
                  </a:lnTo>
                  <a:lnTo>
                    <a:pt x="842" y="94018"/>
                  </a:lnTo>
                  <a:lnTo>
                    <a:pt x="0" y="96766"/>
                  </a:lnTo>
                  <a:lnTo>
                    <a:pt x="0" y="98181"/>
                  </a:lnTo>
                  <a:lnTo>
                    <a:pt x="1076" y="94767"/>
                  </a:lnTo>
                  <a:lnTo>
                    <a:pt x="2339" y="98514"/>
                  </a:lnTo>
                  <a:lnTo>
                    <a:pt x="1076" y="102262"/>
                  </a:lnTo>
                  <a:lnTo>
                    <a:pt x="0" y="98931"/>
                  </a:lnTo>
                  <a:lnTo>
                    <a:pt x="0" y="100263"/>
                  </a:lnTo>
                  <a:lnTo>
                    <a:pt x="842" y="102928"/>
                  </a:lnTo>
                  <a:lnTo>
                    <a:pt x="0" y="105676"/>
                  </a:lnTo>
                  <a:lnTo>
                    <a:pt x="0" y="107009"/>
                  </a:lnTo>
                  <a:lnTo>
                    <a:pt x="1076" y="103678"/>
                  </a:lnTo>
                  <a:lnTo>
                    <a:pt x="2339" y="107425"/>
                  </a:lnTo>
                  <a:lnTo>
                    <a:pt x="1076" y="111089"/>
                  </a:lnTo>
                  <a:lnTo>
                    <a:pt x="0" y="107758"/>
                  </a:lnTo>
                  <a:lnTo>
                    <a:pt x="0" y="109090"/>
                  </a:lnTo>
                  <a:lnTo>
                    <a:pt x="842" y="111839"/>
                  </a:lnTo>
                  <a:lnTo>
                    <a:pt x="0" y="114587"/>
                  </a:lnTo>
                  <a:lnTo>
                    <a:pt x="0" y="115836"/>
                  </a:lnTo>
                  <a:lnTo>
                    <a:pt x="1076" y="112505"/>
                  </a:lnTo>
                  <a:lnTo>
                    <a:pt x="2339" y="116252"/>
                  </a:lnTo>
                  <a:lnTo>
                    <a:pt x="1122" y="120000"/>
                  </a:lnTo>
                  <a:lnTo>
                    <a:pt x="1543" y="120000"/>
                  </a:lnTo>
                  <a:lnTo>
                    <a:pt x="2526" y="116835"/>
                  </a:lnTo>
                  <a:lnTo>
                    <a:pt x="3508" y="120000"/>
                  </a:lnTo>
                  <a:lnTo>
                    <a:pt x="3929" y="120000"/>
                  </a:lnTo>
                  <a:lnTo>
                    <a:pt x="2760" y="116252"/>
                  </a:lnTo>
                  <a:lnTo>
                    <a:pt x="3929" y="112505"/>
                  </a:lnTo>
                  <a:lnTo>
                    <a:pt x="5192" y="116252"/>
                  </a:lnTo>
                  <a:lnTo>
                    <a:pt x="4023" y="120000"/>
                  </a:lnTo>
                  <a:lnTo>
                    <a:pt x="4444" y="120000"/>
                  </a:lnTo>
                  <a:lnTo>
                    <a:pt x="5426" y="116835"/>
                  </a:lnTo>
                  <a:lnTo>
                    <a:pt x="6409" y="120000"/>
                  </a:lnTo>
                  <a:lnTo>
                    <a:pt x="6830" y="120000"/>
                  </a:lnTo>
                  <a:lnTo>
                    <a:pt x="5614" y="116252"/>
                  </a:lnTo>
                  <a:lnTo>
                    <a:pt x="6830" y="112505"/>
                  </a:lnTo>
                  <a:lnTo>
                    <a:pt x="8046" y="116252"/>
                  </a:lnTo>
                  <a:lnTo>
                    <a:pt x="6877" y="120000"/>
                  </a:lnTo>
                  <a:lnTo>
                    <a:pt x="7298" y="120000"/>
                  </a:lnTo>
                  <a:lnTo>
                    <a:pt x="8280" y="116835"/>
                  </a:lnTo>
                  <a:lnTo>
                    <a:pt x="9263" y="120000"/>
                  </a:lnTo>
                  <a:lnTo>
                    <a:pt x="9684" y="120000"/>
                  </a:lnTo>
                  <a:lnTo>
                    <a:pt x="8467" y="116252"/>
                  </a:lnTo>
                  <a:lnTo>
                    <a:pt x="9684" y="112505"/>
                  </a:lnTo>
                  <a:lnTo>
                    <a:pt x="10947" y="116252"/>
                  </a:lnTo>
                  <a:lnTo>
                    <a:pt x="9730" y="120000"/>
                  </a:lnTo>
                  <a:lnTo>
                    <a:pt x="10152" y="120000"/>
                  </a:lnTo>
                  <a:lnTo>
                    <a:pt x="11134" y="116835"/>
                  </a:lnTo>
                  <a:lnTo>
                    <a:pt x="12116" y="120000"/>
                  </a:lnTo>
                  <a:lnTo>
                    <a:pt x="12538" y="120000"/>
                  </a:lnTo>
                  <a:lnTo>
                    <a:pt x="11368" y="116252"/>
                  </a:lnTo>
                  <a:lnTo>
                    <a:pt x="12631" y="112505"/>
                  </a:lnTo>
                  <a:lnTo>
                    <a:pt x="13801" y="116252"/>
                  </a:lnTo>
                  <a:lnTo>
                    <a:pt x="12631" y="120000"/>
                  </a:lnTo>
                  <a:lnTo>
                    <a:pt x="13052" y="120000"/>
                  </a:lnTo>
                  <a:lnTo>
                    <a:pt x="14035" y="116835"/>
                  </a:lnTo>
                  <a:lnTo>
                    <a:pt x="15017" y="120000"/>
                  </a:lnTo>
                  <a:lnTo>
                    <a:pt x="15438" y="120000"/>
                  </a:lnTo>
                  <a:lnTo>
                    <a:pt x="14222" y="116252"/>
                  </a:lnTo>
                  <a:lnTo>
                    <a:pt x="15485" y="112505"/>
                  </a:lnTo>
                  <a:lnTo>
                    <a:pt x="16701" y="116252"/>
                  </a:lnTo>
                  <a:lnTo>
                    <a:pt x="15485" y="120000"/>
                  </a:lnTo>
                  <a:lnTo>
                    <a:pt x="15906" y="120000"/>
                  </a:lnTo>
                  <a:lnTo>
                    <a:pt x="16888" y="116835"/>
                  </a:lnTo>
                  <a:lnTo>
                    <a:pt x="17871" y="120000"/>
                  </a:lnTo>
                  <a:lnTo>
                    <a:pt x="18292" y="120000"/>
                  </a:lnTo>
                  <a:lnTo>
                    <a:pt x="17122" y="116252"/>
                  </a:lnTo>
                  <a:lnTo>
                    <a:pt x="18385" y="112505"/>
                  </a:lnTo>
                  <a:lnTo>
                    <a:pt x="19555" y="116252"/>
                  </a:lnTo>
                  <a:lnTo>
                    <a:pt x="18385" y="120000"/>
                  </a:lnTo>
                  <a:lnTo>
                    <a:pt x="18807" y="120000"/>
                  </a:lnTo>
                  <a:lnTo>
                    <a:pt x="19789" y="116835"/>
                  </a:lnTo>
                  <a:lnTo>
                    <a:pt x="20771" y="120000"/>
                  </a:lnTo>
                  <a:lnTo>
                    <a:pt x="21192" y="120000"/>
                  </a:lnTo>
                  <a:lnTo>
                    <a:pt x="19976" y="116252"/>
                  </a:lnTo>
                  <a:lnTo>
                    <a:pt x="21239" y="112505"/>
                  </a:lnTo>
                  <a:lnTo>
                    <a:pt x="22456" y="116252"/>
                  </a:lnTo>
                  <a:lnTo>
                    <a:pt x="21239" y="120000"/>
                  </a:lnTo>
                  <a:lnTo>
                    <a:pt x="21660" y="120000"/>
                  </a:lnTo>
                  <a:lnTo>
                    <a:pt x="22643" y="116835"/>
                  </a:lnTo>
                  <a:lnTo>
                    <a:pt x="23625" y="120000"/>
                  </a:lnTo>
                  <a:lnTo>
                    <a:pt x="24046" y="120000"/>
                  </a:lnTo>
                  <a:lnTo>
                    <a:pt x="22877" y="116252"/>
                  </a:lnTo>
                  <a:lnTo>
                    <a:pt x="24140" y="112505"/>
                  </a:lnTo>
                  <a:lnTo>
                    <a:pt x="25309" y="116252"/>
                  </a:lnTo>
                  <a:lnTo>
                    <a:pt x="24140" y="120000"/>
                  </a:lnTo>
                  <a:lnTo>
                    <a:pt x="24608" y="120000"/>
                  </a:lnTo>
                  <a:lnTo>
                    <a:pt x="25543" y="116835"/>
                  </a:lnTo>
                  <a:lnTo>
                    <a:pt x="26526" y="120000"/>
                  </a:lnTo>
                  <a:lnTo>
                    <a:pt x="26947" y="120000"/>
                  </a:lnTo>
                  <a:lnTo>
                    <a:pt x="25730" y="116252"/>
                  </a:lnTo>
                  <a:lnTo>
                    <a:pt x="26994" y="112505"/>
                  </a:lnTo>
                  <a:lnTo>
                    <a:pt x="28210" y="116252"/>
                  </a:lnTo>
                  <a:lnTo>
                    <a:pt x="27087" y="120000"/>
                  </a:lnTo>
                  <a:lnTo>
                    <a:pt x="27508" y="120000"/>
                  </a:lnTo>
                  <a:lnTo>
                    <a:pt x="28491" y="116835"/>
                  </a:lnTo>
                  <a:lnTo>
                    <a:pt x="29380" y="120000"/>
                  </a:lnTo>
                  <a:lnTo>
                    <a:pt x="29894" y="120000"/>
                  </a:lnTo>
                  <a:lnTo>
                    <a:pt x="28678" y="116252"/>
                  </a:lnTo>
                  <a:lnTo>
                    <a:pt x="29894" y="112505"/>
                  </a:lnTo>
                  <a:lnTo>
                    <a:pt x="31157" y="116252"/>
                  </a:lnTo>
                  <a:lnTo>
                    <a:pt x="29941" y="120000"/>
                  </a:lnTo>
                  <a:lnTo>
                    <a:pt x="30362" y="120000"/>
                  </a:lnTo>
                  <a:lnTo>
                    <a:pt x="31345" y="116835"/>
                  </a:lnTo>
                  <a:lnTo>
                    <a:pt x="32327" y="120000"/>
                  </a:lnTo>
                  <a:lnTo>
                    <a:pt x="32748" y="120000"/>
                  </a:lnTo>
                  <a:lnTo>
                    <a:pt x="31578" y="116252"/>
                  </a:lnTo>
                  <a:lnTo>
                    <a:pt x="32748" y="112505"/>
                  </a:lnTo>
                  <a:lnTo>
                    <a:pt x="34011" y="116252"/>
                  </a:lnTo>
                  <a:lnTo>
                    <a:pt x="32842" y="120000"/>
                  </a:lnTo>
                  <a:lnTo>
                    <a:pt x="33263" y="120000"/>
                  </a:lnTo>
                  <a:lnTo>
                    <a:pt x="34245" y="116835"/>
                  </a:lnTo>
                  <a:lnTo>
                    <a:pt x="35228" y="120000"/>
                  </a:lnTo>
                  <a:lnTo>
                    <a:pt x="35649" y="120000"/>
                  </a:lnTo>
                  <a:lnTo>
                    <a:pt x="34432" y="116252"/>
                  </a:lnTo>
                  <a:lnTo>
                    <a:pt x="35649" y="112505"/>
                  </a:lnTo>
                  <a:lnTo>
                    <a:pt x="36912" y="116252"/>
                  </a:lnTo>
                  <a:lnTo>
                    <a:pt x="35695" y="120000"/>
                  </a:lnTo>
                  <a:lnTo>
                    <a:pt x="36116" y="120000"/>
                  </a:lnTo>
                  <a:lnTo>
                    <a:pt x="37099" y="116835"/>
                  </a:lnTo>
                  <a:lnTo>
                    <a:pt x="38081" y="120000"/>
                  </a:lnTo>
                  <a:lnTo>
                    <a:pt x="38502" y="120000"/>
                  </a:lnTo>
                  <a:lnTo>
                    <a:pt x="37333" y="116252"/>
                  </a:lnTo>
                  <a:lnTo>
                    <a:pt x="38502" y="112505"/>
                  </a:lnTo>
                  <a:lnTo>
                    <a:pt x="39766" y="116252"/>
                  </a:lnTo>
                  <a:lnTo>
                    <a:pt x="38596" y="120000"/>
                  </a:lnTo>
                  <a:lnTo>
                    <a:pt x="39017" y="120000"/>
                  </a:lnTo>
                  <a:lnTo>
                    <a:pt x="40000" y="116835"/>
                  </a:lnTo>
                  <a:lnTo>
                    <a:pt x="40982" y="120000"/>
                  </a:lnTo>
                  <a:lnTo>
                    <a:pt x="41403" y="120000"/>
                  </a:lnTo>
                  <a:lnTo>
                    <a:pt x="40187" y="116252"/>
                  </a:lnTo>
                  <a:lnTo>
                    <a:pt x="41403" y="112505"/>
                  </a:lnTo>
                  <a:lnTo>
                    <a:pt x="42666" y="116252"/>
                  </a:lnTo>
                  <a:lnTo>
                    <a:pt x="41450" y="120000"/>
                  </a:lnTo>
                  <a:lnTo>
                    <a:pt x="41871" y="120000"/>
                  </a:lnTo>
                  <a:lnTo>
                    <a:pt x="42853" y="116835"/>
                  </a:lnTo>
                  <a:lnTo>
                    <a:pt x="43836" y="120000"/>
                  </a:lnTo>
                  <a:lnTo>
                    <a:pt x="44257" y="120000"/>
                  </a:lnTo>
                  <a:lnTo>
                    <a:pt x="43087" y="116252"/>
                  </a:lnTo>
                  <a:lnTo>
                    <a:pt x="44257" y="112505"/>
                  </a:lnTo>
                  <a:lnTo>
                    <a:pt x="45520" y="116252"/>
                  </a:lnTo>
                  <a:lnTo>
                    <a:pt x="44350" y="120000"/>
                  </a:lnTo>
                  <a:lnTo>
                    <a:pt x="44771" y="120000"/>
                  </a:lnTo>
                  <a:lnTo>
                    <a:pt x="45754" y="116835"/>
                  </a:lnTo>
                  <a:lnTo>
                    <a:pt x="46736" y="120000"/>
                  </a:lnTo>
                  <a:lnTo>
                    <a:pt x="47157" y="120000"/>
                  </a:lnTo>
                  <a:lnTo>
                    <a:pt x="45941" y="116252"/>
                  </a:lnTo>
                  <a:lnTo>
                    <a:pt x="47204" y="112505"/>
                  </a:lnTo>
                  <a:lnTo>
                    <a:pt x="48421" y="116252"/>
                  </a:lnTo>
                  <a:lnTo>
                    <a:pt x="47204" y="120000"/>
                  </a:lnTo>
                  <a:lnTo>
                    <a:pt x="47625" y="120000"/>
                  </a:lnTo>
                  <a:lnTo>
                    <a:pt x="48608" y="116835"/>
                  </a:lnTo>
                  <a:lnTo>
                    <a:pt x="49590" y="120000"/>
                  </a:lnTo>
                  <a:lnTo>
                    <a:pt x="50011" y="120000"/>
                  </a:lnTo>
                  <a:lnTo>
                    <a:pt x="48842" y="116252"/>
                  </a:lnTo>
                  <a:lnTo>
                    <a:pt x="50105" y="112505"/>
                  </a:lnTo>
                  <a:lnTo>
                    <a:pt x="51274" y="116252"/>
                  </a:lnTo>
                  <a:lnTo>
                    <a:pt x="50105" y="120000"/>
                  </a:lnTo>
                  <a:lnTo>
                    <a:pt x="50526" y="120000"/>
                  </a:lnTo>
                  <a:lnTo>
                    <a:pt x="51508" y="116835"/>
                  </a:lnTo>
                  <a:lnTo>
                    <a:pt x="52491" y="120000"/>
                  </a:lnTo>
                  <a:lnTo>
                    <a:pt x="52912" y="120000"/>
                  </a:lnTo>
                  <a:lnTo>
                    <a:pt x="51695" y="116252"/>
                  </a:lnTo>
                  <a:lnTo>
                    <a:pt x="52959" y="112505"/>
                  </a:lnTo>
                  <a:lnTo>
                    <a:pt x="54175" y="116252"/>
                  </a:lnTo>
                  <a:lnTo>
                    <a:pt x="52959" y="120000"/>
                  </a:lnTo>
                  <a:lnTo>
                    <a:pt x="53380" y="120000"/>
                  </a:lnTo>
                  <a:lnTo>
                    <a:pt x="54362" y="116835"/>
                  </a:lnTo>
                  <a:lnTo>
                    <a:pt x="55345" y="120000"/>
                  </a:lnTo>
                  <a:lnTo>
                    <a:pt x="55766" y="120000"/>
                  </a:lnTo>
                  <a:lnTo>
                    <a:pt x="54596" y="116252"/>
                  </a:lnTo>
                  <a:lnTo>
                    <a:pt x="55859" y="112505"/>
                  </a:lnTo>
                  <a:lnTo>
                    <a:pt x="57029" y="116252"/>
                  </a:lnTo>
                  <a:lnTo>
                    <a:pt x="55859" y="120000"/>
                  </a:lnTo>
                  <a:lnTo>
                    <a:pt x="56280" y="120000"/>
                  </a:lnTo>
                  <a:lnTo>
                    <a:pt x="57263" y="116835"/>
                  </a:lnTo>
                  <a:lnTo>
                    <a:pt x="58245" y="120000"/>
                  </a:lnTo>
                  <a:lnTo>
                    <a:pt x="58666" y="120000"/>
                  </a:lnTo>
                  <a:lnTo>
                    <a:pt x="57450" y="116252"/>
                  </a:lnTo>
                  <a:lnTo>
                    <a:pt x="58713" y="112505"/>
                  </a:lnTo>
                  <a:lnTo>
                    <a:pt x="59929" y="116252"/>
                  </a:lnTo>
                  <a:lnTo>
                    <a:pt x="58713" y="120000"/>
                  </a:lnTo>
                  <a:lnTo>
                    <a:pt x="59228" y="120000"/>
                  </a:lnTo>
                  <a:lnTo>
                    <a:pt x="60116" y="116835"/>
                  </a:lnTo>
                  <a:lnTo>
                    <a:pt x="61099" y="120000"/>
                  </a:lnTo>
                  <a:lnTo>
                    <a:pt x="61520" y="120000"/>
                  </a:lnTo>
                  <a:lnTo>
                    <a:pt x="60350" y="116252"/>
                  </a:lnTo>
                  <a:lnTo>
                    <a:pt x="61614" y="112505"/>
                  </a:lnTo>
                  <a:lnTo>
                    <a:pt x="62783" y="116252"/>
                  </a:lnTo>
                  <a:lnTo>
                    <a:pt x="61660" y="120000"/>
                  </a:lnTo>
                  <a:lnTo>
                    <a:pt x="62081" y="120000"/>
                  </a:lnTo>
                  <a:lnTo>
                    <a:pt x="63064" y="116835"/>
                  </a:lnTo>
                  <a:lnTo>
                    <a:pt x="64000" y="120000"/>
                  </a:lnTo>
                  <a:lnTo>
                    <a:pt x="64421" y="120000"/>
                  </a:lnTo>
                  <a:lnTo>
                    <a:pt x="63298" y="116252"/>
                  </a:lnTo>
                  <a:lnTo>
                    <a:pt x="64467" y="112505"/>
                  </a:lnTo>
                  <a:lnTo>
                    <a:pt x="65730" y="116252"/>
                  </a:lnTo>
                  <a:lnTo>
                    <a:pt x="64561" y="120000"/>
                  </a:lnTo>
                  <a:lnTo>
                    <a:pt x="64982" y="120000"/>
                  </a:lnTo>
                  <a:lnTo>
                    <a:pt x="65964" y="116835"/>
                  </a:lnTo>
                  <a:lnTo>
                    <a:pt x="66947" y="120000"/>
                  </a:lnTo>
                  <a:lnTo>
                    <a:pt x="67368" y="120000"/>
                  </a:lnTo>
                  <a:lnTo>
                    <a:pt x="66152" y="116252"/>
                  </a:lnTo>
                  <a:lnTo>
                    <a:pt x="67368" y="112505"/>
                  </a:lnTo>
                  <a:lnTo>
                    <a:pt x="68631" y="116252"/>
                  </a:lnTo>
                  <a:lnTo>
                    <a:pt x="67415" y="120000"/>
                  </a:lnTo>
                  <a:lnTo>
                    <a:pt x="67836" y="120000"/>
                  </a:lnTo>
                  <a:lnTo>
                    <a:pt x="68818" y="116835"/>
                  </a:lnTo>
                  <a:lnTo>
                    <a:pt x="69801" y="120000"/>
                  </a:lnTo>
                  <a:lnTo>
                    <a:pt x="70222" y="120000"/>
                  </a:lnTo>
                  <a:lnTo>
                    <a:pt x="69052" y="116252"/>
                  </a:lnTo>
                  <a:lnTo>
                    <a:pt x="70222" y="112505"/>
                  </a:lnTo>
                  <a:lnTo>
                    <a:pt x="71485" y="116252"/>
                  </a:lnTo>
                  <a:lnTo>
                    <a:pt x="70315" y="120000"/>
                  </a:lnTo>
                  <a:lnTo>
                    <a:pt x="70736" y="120000"/>
                  </a:lnTo>
                  <a:lnTo>
                    <a:pt x="71719" y="116835"/>
                  </a:lnTo>
                  <a:lnTo>
                    <a:pt x="72701" y="120000"/>
                  </a:lnTo>
                  <a:lnTo>
                    <a:pt x="73122" y="120000"/>
                  </a:lnTo>
                  <a:lnTo>
                    <a:pt x="71906" y="116252"/>
                  </a:lnTo>
                  <a:lnTo>
                    <a:pt x="73122" y="112505"/>
                  </a:lnTo>
                  <a:lnTo>
                    <a:pt x="74385" y="116252"/>
                  </a:lnTo>
                  <a:lnTo>
                    <a:pt x="73169" y="120000"/>
                  </a:lnTo>
                  <a:lnTo>
                    <a:pt x="73590" y="120000"/>
                  </a:lnTo>
                  <a:lnTo>
                    <a:pt x="74573" y="116835"/>
                  </a:lnTo>
                  <a:lnTo>
                    <a:pt x="75555" y="120000"/>
                  </a:lnTo>
                  <a:lnTo>
                    <a:pt x="75976" y="120000"/>
                  </a:lnTo>
                  <a:lnTo>
                    <a:pt x="74807" y="116252"/>
                  </a:lnTo>
                  <a:lnTo>
                    <a:pt x="75976" y="112505"/>
                  </a:lnTo>
                  <a:lnTo>
                    <a:pt x="77239" y="116252"/>
                  </a:lnTo>
                  <a:lnTo>
                    <a:pt x="76070" y="120000"/>
                  </a:lnTo>
                  <a:lnTo>
                    <a:pt x="76491" y="120000"/>
                  </a:lnTo>
                  <a:lnTo>
                    <a:pt x="77473" y="116835"/>
                  </a:lnTo>
                  <a:lnTo>
                    <a:pt x="78456" y="120000"/>
                  </a:lnTo>
                  <a:lnTo>
                    <a:pt x="78877" y="120000"/>
                  </a:lnTo>
                  <a:lnTo>
                    <a:pt x="77660" y="116252"/>
                  </a:lnTo>
                  <a:lnTo>
                    <a:pt x="78877" y="112505"/>
                  </a:lnTo>
                  <a:lnTo>
                    <a:pt x="80140" y="116252"/>
                  </a:lnTo>
                  <a:lnTo>
                    <a:pt x="78923" y="120000"/>
                  </a:lnTo>
                  <a:lnTo>
                    <a:pt x="79345" y="120000"/>
                  </a:lnTo>
                  <a:lnTo>
                    <a:pt x="80327" y="116835"/>
                  </a:lnTo>
                  <a:lnTo>
                    <a:pt x="81309" y="120000"/>
                  </a:lnTo>
                  <a:lnTo>
                    <a:pt x="81730" y="120000"/>
                  </a:lnTo>
                  <a:lnTo>
                    <a:pt x="80561" y="116252"/>
                  </a:lnTo>
                  <a:lnTo>
                    <a:pt x="81824" y="112505"/>
                  </a:lnTo>
                  <a:lnTo>
                    <a:pt x="82994" y="116252"/>
                  </a:lnTo>
                  <a:lnTo>
                    <a:pt x="81824" y="120000"/>
                  </a:lnTo>
                  <a:lnTo>
                    <a:pt x="82245" y="120000"/>
                  </a:lnTo>
                  <a:lnTo>
                    <a:pt x="83228" y="116835"/>
                  </a:lnTo>
                  <a:lnTo>
                    <a:pt x="84210" y="120000"/>
                  </a:lnTo>
                  <a:lnTo>
                    <a:pt x="84631" y="120000"/>
                  </a:lnTo>
                  <a:lnTo>
                    <a:pt x="83415" y="116252"/>
                  </a:lnTo>
                  <a:lnTo>
                    <a:pt x="84678" y="112505"/>
                  </a:lnTo>
                  <a:lnTo>
                    <a:pt x="85894" y="116252"/>
                  </a:lnTo>
                  <a:lnTo>
                    <a:pt x="84678" y="120000"/>
                  </a:lnTo>
                  <a:lnTo>
                    <a:pt x="85099" y="120000"/>
                  </a:lnTo>
                  <a:lnTo>
                    <a:pt x="86081" y="116835"/>
                  </a:lnTo>
                  <a:lnTo>
                    <a:pt x="87064" y="120000"/>
                  </a:lnTo>
                  <a:lnTo>
                    <a:pt x="87485" y="120000"/>
                  </a:lnTo>
                  <a:lnTo>
                    <a:pt x="86315" y="116252"/>
                  </a:lnTo>
                  <a:lnTo>
                    <a:pt x="87578" y="112505"/>
                  </a:lnTo>
                  <a:lnTo>
                    <a:pt x="88748" y="116252"/>
                  </a:lnTo>
                  <a:lnTo>
                    <a:pt x="87578" y="120000"/>
                  </a:lnTo>
                  <a:lnTo>
                    <a:pt x="88000" y="120000"/>
                  </a:lnTo>
                  <a:lnTo>
                    <a:pt x="88982" y="116835"/>
                  </a:lnTo>
                  <a:lnTo>
                    <a:pt x="89964" y="120000"/>
                  </a:lnTo>
                  <a:lnTo>
                    <a:pt x="90385" y="120000"/>
                  </a:lnTo>
                  <a:lnTo>
                    <a:pt x="89169" y="116252"/>
                  </a:lnTo>
                  <a:lnTo>
                    <a:pt x="90432" y="112505"/>
                  </a:lnTo>
                  <a:lnTo>
                    <a:pt x="91649" y="116252"/>
                  </a:lnTo>
                  <a:lnTo>
                    <a:pt x="90432" y="120000"/>
                  </a:lnTo>
                  <a:lnTo>
                    <a:pt x="90853" y="120000"/>
                  </a:lnTo>
                  <a:lnTo>
                    <a:pt x="91836" y="116835"/>
                  </a:lnTo>
                  <a:lnTo>
                    <a:pt x="92818" y="120000"/>
                  </a:lnTo>
                  <a:lnTo>
                    <a:pt x="93239" y="120000"/>
                  </a:lnTo>
                  <a:lnTo>
                    <a:pt x="92070" y="116252"/>
                  </a:lnTo>
                  <a:lnTo>
                    <a:pt x="93333" y="112505"/>
                  </a:lnTo>
                  <a:lnTo>
                    <a:pt x="94502" y="116252"/>
                  </a:lnTo>
                  <a:lnTo>
                    <a:pt x="93333" y="120000"/>
                  </a:lnTo>
                  <a:lnTo>
                    <a:pt x="93801" y="120000"/>
                  </a:lnTo>
                  <a:lnTo>
                    <a:pt x="94736" y="116835"/>
                  </a:lnTo>
                  <a:lnTo>
                    <a:pt x="95719" y="120000"/>
                  </a:lnTo>
                  <a:lnTo>
                    <a:pt x="96140" y="120000"/>
                  </a:lnTo>
                  <a:lnTo>
                    <a:pt x="94923" y="116252"/>
                  </a:lnTo>
                  <a:lnTo>
                    <a:pt x="96187" y="112505"/>
                  </a:lnTo>
                  <a:lnTo>
                    <a:pt x="97403" y="116252"/>
                  </a:lnTo>
                  <a:lnTo>
                    <a:pt x="96280" y="120000"/>
                  </a:lnTo>
                  <a:lnTo>
                    <a:pt x="96701" y="120000"/>
                  </a:lnTo>
                  <a:lnTo>
                    <a:pt x="97684" y="116835"/>
                  </a:lnTo>
                  <a:lnTo>
                    <a:pt x="98573" y="120000"/>
                  </a:lnTo>
                  <a:lnTo>
                    <a:pt x="98994" y="120000"/>
                  </a:lnTo>
                  <a:lnTo>
                    <a:pt x="97871" y="116252"/>
                  </a:lnTo>
                  <a:lnTo>
                    <a:pt x="99087" y="112505"/>
                  </a:lnTo>
                  <a:lnTo>
                    <a:pt x="100350" y="116252"/>
                  </a:lnTo>
                  <a:lnTo>
                    <a:pt x="99134" y="120000"/>
                  </a:lnTo>
                  <a:lnTo>
                    <a:pt x="99555" y="120000"/>
                  </a:lnTo>
                  <a:lnTo>
                    <a:pt x="100538" y="116835"/>
                  </a:lnTo>
                  <a:lnTo>
                    <a:pt x="101520" y="120000"/>
                  </a:lnTo>
                  <a:lnTo>
                    <a:pt x="101941" y="120000"/>
                  </a:lnTo>
                  <a:lnTo>
                    <a:pt x="100771" y="116252"/>
                  </a:lnTo>
                  <a:lnTo>
                    <a:pt x="101941" y="112505"/>
                  </a:lnTo>
                  <a:lnTo>
                    <a:pt x="103204" y="116252"/>
                  </a:lnTo>
                  <a:lnTo>
                    <a:pt x="102035" y="120000"/>
                  </a:lnTo>
                  <a:lnTo>
                    <a:pt x="102456" y="120000"/>
                  </a:lnTo>
                  <a:lnTo>
                    <a:pt x="103438" y="116835"/>
                  </a:lnTo>
                  <a:lnTo>
                    <a:pt x="104421" y="120000"/>
                  </a:lnTo>
                  <a:lnTo>
                    <a:pt x="104842" y="120000"/>
                  </a:lnTo>
                  <a:lnTo>
                    <a:pt x="103625" y="116252"/>
                  </a:lnTo>
                  <a:lnTo>
                    <a:pt x="104842" y="112505"/>
                  </a:lnTo>
                  <a:lnTo>
                    <a:pt x="106105" y="116252"/>
                  </a:lnTo>
                  <a:lnTo>
                    <a:pt x="104888" y="120000"/>
                  </a:lnTo>
                  <a:lnTo>
                    <a:pt x="105309" y="120000"/>
                  </a:lnTo>
                  <a:lnTo>
                    <a:pt x="106292" y="116835"/>
                  </a:lnTo>
                  <a:lnTo>
                    <a:pt x="107274" y="120000"/>
                  </a:lnTo>
                  <a:lnTo>
                    <a:pt x="107695" y="120000"/>
                  </a:lnTo>
                  <a:lnTo>
                    <a:pt x="106526" y="116252"/>
                  </a:lnTo>
                  <a:lnTo>
                    <a:pt x="107695" y="112505"/>
                  </a:lnTo>
                  <a:lnTo>
                    <a:pt x="108959" y="116252"/>
                  </a:lnTo>
                  <a:lnTo>
                    <a:pt x="107789" y="120000"/>
                  </a:lnTo>
                  <a:lnTo>
                    <a:pt x="108210" y="120000"/>
                  </a:lnTo>
                  <a:lnTo>
                    <a:pt x="109192" y="116835"/>
                  </a:lnTo>
                  <a:lnTo>
                    <a:pt x="110175" y="120000"/>
                  </a:lnTo>
                  <a:lnTo>
                    <a:pt x="110596" y="120000"/>
                  </a:lnTo>
                  <a:lnTo>
                    <a:pt x="109380" y="116252"/>
                  </a:lnTo>
                  <a:lnTo>
                    <a:pt x="110596" y="112505"/>
                  </a:lnTo>
                  <a:lnTo>
                    <a:pt x="111859" y="116252"/>
                  </a:lnTo>
                  <a:lnTo>
                    <a:pt x="110643" y="120000"/>
                  </a:lnTo>
                  <a:lnTo>
                    <a:pt x="111064" y="120000"/>
                  </a:lnTo>
                  <a:lnTo>
                    <a:pt x="112046" y="116835"/>
                  </a:lnTo>
                  <a:lnTo>
                    <a:pt x="113029" y="120000"/>
                  </a:lnTo>
                  <a:lnTo>
                    <a:pt x="113450" y="120000"/>
                  </a:lnTo>
                  <a:lnTo>
                    <a:pt x="112280" y="116252"/>
                  </a:lnTo>
                  <a:lnTo>
                    <a:pt x="113450" y="112505"/>
                  </a:lnTo>
                  <a:lnTo>
                    <a:pt x="114713" y="116252"/>
                  </a:lnTo>
                  <a:lnTo>
                    <a:pt x="113543" y="120000"/>
                  </a:lnTo>
                  <a:lnTo>
                    <a:pt x="113964" y="120000"/>
                  </a:lnTo>
                  <a:lnTo>
                    <a:pt x="114947" y="116835"/>
                  </a:lnTo>
                  <a:lnTo>
                    <a:pt x="115929" y="120000"/>
                  </a:lnTo>
                  <a:lnTo>
                    <a:pt x="116350" y="120000"/>
                  </a:lnTo>
                  <a:lnTo>
                    <a:pt x="115134" y="116252"/>
                  </a:lnTo>
                  <a:lnTo>
                    <a:pt x="116397" y="112505"/>
                  </a:lnTo>
                  <a:lnTo>
                    <a:pt x="117614" y="116252"/>
                  </a:lnTo>
                  <a:lnTo>
                    <a:pt x="116397" y="120000"/>
                  </a:lnTo>
                  <a:lnTo>
                    <a:pt x="116818" y="120000"/>
                  </a:lnTo>
                  <a:lnTo>
                    <a:pt x="117801" y="116835"/>
                  </a:lnTo>
                  <a:lnTo>
                    <a:pt x="118783" y="120000"/>
                  </a:lnTo>
                  <a:lnTo>
                    <a:pt x="119204" y="120000"/>
                  </a:lnTo>
                  <a:lnTo>
                    <a:pt x="118035" y="116252"/>
                  </a:lnTo>
                  <a:lnTo>
                    <a:pt x="119298" y="112505"/>
                  </a:lnTo>
                  <a:lnTo>
                    <a:pt x="120000" y="114587"/>
                  </a:lnTo>
                  <a:lnTo>
                    <a:pt x="120000" y="113337"/>
                  </a:lnTo>
                  <a:lnTo>
                    <a:pt x="119485" y="111839"/>
                  </a:lnTo>
                  <a:lnTo>
                    <a:pt x="120000" y="110340"/>
                  </a:lnTo>
                  <a:lnTo>
                    <a:pt x="120000" y="109007"/>
                  </a:lnTo>
                  <a:lnTo>
                    <a:pt x="119298" y="111089"/>
                  </a:lnTo>
                  <a:lnTo>
                    <a:pt x="118035" y="107425"/>
                  </a:lnTo>
                  <a:lnTo>
                    <a:pt x="119298" y="103678"/>
                  </a:lnTo>
                  <a:lnTo>
                    <a:pt x="120000" y="105759"/>
                  </a:lnTo>
                  <a:lnTo>
                    <a:pt x="120000" y="104427"/>
                  </a:lnTo>
                  <a:lnTo>
                    <a:pt x="119485" y="102928"/>
                  </a:lnTo>
                  <a:lnTo>
                    <a:pt x="120000" y="101429"/>
                  </a:lnTo>
                  <a:lnTo>
                    <a:pt x="120000" y="100180"/>
                  </a:lnTo>
                  <a:lnTo>
                    <a:pt x="119298" y="102262"/>
                  </a:lnTo>
                  <a:lnTo>
                    <a:pt x="118035" y="98514"/>
                  </a:lnTo>
                  <a:lnTo>
                    <a:pt x="119298" y="94767"/>
                  </a:lnTo>
                  <a:lnTo>
                    <a:pt x="120000" y="96932"/>
                  </a:lnTo>
                  <a:lnTo>
                    <a:pt x="120000" y="95517"/>
                  </a:lnTo>
                  <a:lnTo>
                    <a:pt x="119485" y="94018"/>
                  </a:lnTo>
                  <a:lnTo>
                    <a:pt x="120000" y="92519"/>
                  </a:lnTo>
                  <a:lnTo>
                    <a:pt x="120000" y="91269"/>
                  </a:lnTo>
                  <a:lnTo>
                    <a:pt x="119298" y="93435"/>
                  </a:lnTo>
                  <a:lnTo>
                    <a:pt x="118035" y="89687"/>
                  </a:lnTo>
                  <a:lnTo>
                    <a:pt x="119298" y="85857"/>
                  </a:lnTo>
                  <a:lnTo>
                    <a:pt x="120000" y="88022"/>
                  </a:lnTo>
                  <a:lnTo>
                    <a:pt x="120000" y="86689"/>
                  </a:lnTo>
                  <a:lnTo>
                    <a:pt x="119485" y="85190"/>
                  </a:lnTo>
                  <a:lnTo>
                    <a:pt x="120000" y="83691"/>
                  </a:lnTo>
                  <a:lnTo>
                    <a:pt x="120000" y="82442"/>
                  </a:lnTo>
                  <a:lnTo>
                    <a:pt x="119298" y="84607"/>
                  </a:lnTo>
                  <a:lnTo>
                    <a:pt x="118035" y="80860"/>
                  </a:lnTo>
                  <a:lnTo>
                    <a:pt x="119298" y="76946"/>
                  </a:lnTo>
                  <a:lnTo>
                    <a:pt x="120000" y="79111"/>
                  </a:lnTo>
                  <a:lnTo>
                    <a:pt x="120000" y="77862"/>
                  </a:lnTo>
                  <a:lnTo>
                    <a:pt x="119485" y="76363"/>
                  </a:lnTo>
                  <a:lnTo>
                    <a:pt x="120000" y="74864"/>
                  </a:lnTo>
                  <a:lnTo>
                    <a:pt x="120000" y="73448"/>
                  </a:lnTo>
                  <a:lnTo>
                    <a:pt x="119298" y="75697"/>
                  </a:lnTo>
                  <a:lnTo>
                    <a:pt x="118035" y="71866"/>
                  </a:lnTo>
                  <a:lnTo>
                    <a:pt x="119298" y="68119"/>
                  </a:lnTo>
                  <a:lnTo>
                    <a:pt x="120000" y="70201"/>
                  </a:lnTo>
                  <a:lnTo>
                    <a:pt x="120000" y="68952"/>
                  </a:lnTo>
                  <a:lnTo>
                    <a:pt x="119485" y="67453"/>
                  </a:lnTo>
                  <a:lnTo>
                    <a:pt x="120000" y="65954"/>
                  </a:lnTo>
                  <a:lnTo>
                    <a:pt x="120000" y="64621"/>
                  </a:lnTo>
                  <a:lnTo>
                    <a:pt x="119298" y="66703"/>
                  </a:lnTo>
                  <a:lnTo>
                    <a:pt x="118035" y="63039"/>
                  </a:lnTo>
                  <a:lnTo>
                    <a:pt x="119298" y="59292"/>
                  </a:lnTo>
                  <a:lnTo>
                    <a:pt x="120000" y="61374"/>
                  </a:lnTo>
                  <a:lnTo>
                    <a:pt x="120000" y="60124"/>
                  </a:lnTo>
                  <a:lnTo>
                    <a:pt x="119485" y="58625"/>
                  </a:lnTo>
                  <a:lnTo>
                    <a:pt x="120000" y="57126"/>
                  </a:lnTo>
                  <a:lnTo>
                    <a:pt x="120000" y="55794"/>
                  </a:lnTo>
                  <a:lnTo>
                    <a:pt x="119298" y="57876"/>
                  </a:lnTo>
                  <a:lnTo>
                    <a:pt x="118035" y="54129"/>
                  </a:lnTo>
                  <a:lnTo>
                    <a:pt x="119298" y="50381"/>
                  </a:lnTo>
                  <a:lnTo>
                    <a:pt x="120000" y="52546"/>
                  </a:lnTo>
                  <a:lnTo>
                    <a:pt x="120000" y="51131"/>
                  </a:lnTo>
                  <a:lnTo>
                    <a:pt x="119485" y="49632"/>
                  </a:lnTo>
                  <a:lnTo>
                    <a:pt x="120000" y="48133"/>
                  </a:lnTo>
                  <a:lnTo>
                    <a:pt x="120000" y="46884"/>
                  </a:lnTo>
                  <a:lnTo>
                    <a:pt x="119298" y="49049"/>
                  </a:lnTo>
                  <a:lnTo>
                    <a:pt x="118035" y="45301"/>
                  </a:lnTo>
                  <a:lnTo>
                    <a:pt x="119298" y="41387"/>
                  </a:lnTo>
                  <a:lnTo>
                    <a:pt x="120000" y="43636"/>
                  </a:lnTo>
                  <a:lnTo>
                    <a:pt x="120000" y="42303"/>
                  </a:lnTo>
                  <a:lnTo>
                    <a:pt x="119485" y="40804"/>
                  </a:lnTo>
                  <a:lnTo>
                    <a:pt x="120000" y="39306"/>
                  </a:lnTo>
                  <a:lnTo>
                    <a:pt x="120000" y="38056"/>
                  </a:lnTo>
                  <a:lnTo>
                    <a:pt x="119298" y="40222"/>
                  </a:lnTo>
                  <a:lnTo>
                    <a:pt x="118035" y="36474"/>
                  </a:lnTo>
                  <a:lnTo>
                    <a:pt x="119298" y="32560"/>
                  </a:lnTo>
                  <a:lnTo>
                    <a:pt x="120000" y="34809"/>
                  </a:lnTo>
                  <a:lnTo>
                    <a:pt x="120000" y="33476"/>
                  </a:lnTo>
                  <a:lnTo>
                    <a:pt x="119485" y="31977"/>
                  </a:lnTo>
                  <a:lnTo>
                    <a:pt x="120000" y="30478"/>
                  </a:lnTo>
                  <a:lnTo>
                    <a:pt x="120000" y="29229"/>
                  </a:lnTo>
                  <a:lnTo>
                    <a:pt x="119298" y="31311"/>
                  </a:lnTo>
                  <a:lnTo>
                    <a:pt x="118035" y="27480"/>
                  </a:lnTo>
                  <a:lnTo>
                    <a:pt x="119298" y="23733"/>
                  </a:lnTo>
                  <a:lnTo>
                    <a:pt x="120000" y="25815"/>
                  </a:lnTo>
                  <a:lnTo>
                    <a:pt x="120000" y="24566"/>
                  </a:lnTo>
                  <a:lnTo>
                    <a:pt x="119485" y="23067"/>
                  </a:lnTo>
                  <a:lnTo>
                    <a:pt x="120000" y="21568"/>
                  </a:lnTo>
                  <a:lnTo>
                    <a:pt x="120000" y="20235"/>
                  </a:lnTo>
                  <a:lnTo>
                    <a:pt x="119298" y="22484"/>
                  </a:lnTo>
                  <a:lnTo>
                    <a:pt x="118035" y="18570"/>
                  </a:lnTo>
                  <a:lnTo>
                    <a:pt x="119298" y="14906"/>
                  </a:lnTo>
                  <a:lnTo>
                    <a:pt x="120000" y="16988"/>
                  </a:lnTo>
                  <a:lnTo>
                    <a:pt x="120000" y="15739"/>
                  </a:lnTo>
                  <a:lnTo>
                    <a:pt x="119485" y="14240"/>
                  </a:lnTo>
                  <a:lnTo>
                    <a:pt x="120000" y="12741"/>
                  </a:lnTo>
                  <a:lnTo>
                    <a:pt x="120000" y="11408"/>
                  </a:lnTo>
                  <a:lnTo>
                    <a:pt x="119298" y="13490"/>
                  </a:lnTo>
                  <a:lnTo>
                    <a:pt x="118035" y="9743"/>
                  </a:lnTo>
                  <a:lnTo>
                    <a:pt x="119298" y="5995"/>
                  </a:lnTo>
                  <a:lnTo>
                    <a:pt x="120000" y="8160"/>
                  </a:lnTo>
                  <a:lnTo>
                    <a:pt x="120000" y="6911"/>
                  </a:lnTo>
                  <a:lnTo>
                    <a:pt x="119485" y="5412"/>
                  </a:lnTo>
                  <a:lnTo>
                    <a:pt x="120000" y="3747"/>
                  </a:lnTo>
                  <a:lnTo>
                    <a:pt x="120000" y="2498"/>
                  </a:lnTo>
                  <a:lnTo>
                    <a:pt x="119298" y="4663"/>
                  </a:lnTo>
                  <a:lnTo>
                    <a:pt x="118035" y="916"/>
                  </a:lnTo>
                  <a:lnTo>
                    <a:pt x="118315" y="0"/>
                  </a:lnTo>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1" name="Shape 521"/>
            <p:cNvSpPr/>
            <p:nvPr/>
          </p:nvSpPr>
          <p:spPr>
            <a:xfrm>
              <a:off x="-4518025" y="-2201862"/>
              <a:ext cx="4059238" cy="2279650"/>
            </a:xfrm>
            <a:custGeom>
              <a:pathLst>
                <a:path extrusionOk="0" h="120000" w="120000">
                  <a:moveTo>
                    <a:pt x="2158" y="115821"/>
                  </a:moveTo>
                  <a:lnTo>
                    <a:pt x="891" y="112061"/>
                  </a:lnTo>
                  <a:lnTo>
                    <a:pt x="2158" y="108217"/>
                  </a:lnTo>
                  <a:lnTo>
                    <a:pt x="3378" y="112061"/>
                  </a:lnTo>
                  <a:lnTo>
                    <a:pt x="2158" y="115821"/>
                  </a:lnTo>
                  <a:close/>
                  <a:moveTo>
                    <a:pt x="5021" y="115821"/>
                  </a:moveTo>
                  <a:lnTo>
                    <a:pt x="3801" y="112061"/>
                  </a:lnTo>
                  <a:lnTo>
                    <a:pt x="5021" y="108217"/>
                  </a:lnTo>
                  <a:lnTo>
                    <a:pt x="6241" y="112061"/>
                  </a:lnTo>
                  <a:lnTo>
                    <a:pt x="5021" y="115821"/>
                  </a:lnTo>
                  <a:close/>
                  <a:moveTo>
                    <a:pt x="7931" y="115821"/>
                  </a:moveTo>
                  <a:lnTo>
                    <a:pt x="6664" y="112061"/>
                  </a:lnTo>
                  <a:lnTo>
                    <a:pt x="7931" y="108217"/>
                  </a:lnTo>
                  <a:lnTo>
                    <a:pt x="9104" y="112061"/>
                  </a:lnTo>
                  <a:lnTo>
                    <a:pt x="7931" y="115821"/>
                  </a:lnTo>
                  <a:close/>
                  <a:moveTo>
                    <a:pt x="10793" y="115821"/>
                  </a:moveTo>
                  <a:lnTo>
                    <a:pt x="9526" y="112061"/>
                  </a:lnTo>
                  <a:lnTo>
                    <a:pt x="10793" y="108217"/>
                  </a:lnTo>
                  <a:lnTo>
                    <a:pt x="12014" y="112061"/>
                  </a:lnTo>
                  <a:lnTo>
                    <a:pt x="10793" y="115821"/>
                  </a:lnTo>
                  <a:close/>
                  <a:moveTo>
                    <a:pt x="13703" y="115821"/>
                  </a:moveTo>
                  <a:lnTo>
                    <a:pt x="12483" y="112061"/>
                  </a:lnTo>
                  <a:lnTo>
                    <a:pt x="13703" y="108217"/>
                  </a:lnTo>
                  <a:lnTo>
                    <a:pt x="14970" y="112061"/>
                  </a:lnTo>
                  <a:lnTo>
                    <a:pt x="13703" y="115821"/>
                  </a:lnTo>
                  <a:close/>
                  <a:moveTo>
                    <a:pt x="16566" y="115821"/>
                  </a:moveTo>
                  <a:lnTo>
                    <a:pt x="15393" y="112061"/>
                  </a:lnTo>
                  <a:lnTo>
                    <a:pt x="16566" y="108217"/>
                  </a:lnTo>
                  <a:lnTo>
                    <a:pt x="17833" y="112061"/>
                  </a:lnTo>
                  <a:lnTo>
                    <a:pt x="16566" y="115821"/>
                  </a:lnTo>
                  <a:close/>
                  <a:moveTo>
                    <a:pt x="19475" y="115821"/>
                  </a:moveTo>
                  <a:lnTo>
                    <a:pt x="18255" y="112061"/>
                  </a:lnTo>
                  <a:lnTo>
                    <a:pt x="19475" y="108217"/>
                  </a:lnTo>
                  <a:lnTo>
                    <a:pt x="20743" y="112061"/>
                  </a:lnTo>
                  <a:lnTo>
                    <a:pt x="19475" y="115821"/>
                  </a:lnTo>
                  <a:close/>
                  <a:moveTo>
                    <a:pt x="22338" y="115821"/>
                  </a:moveTo>
                  <a:lnTo>
                    <a:pt x="21165" y="112061"/>
                  </a:lnTo>
                  <a:lnTo>
                    <a:pt x="22338" y="108217"/>
                  </a:lnTo>
                  <a:lnTo>
                    <a:pt x="23605" y="112061"/>
                  </a:lnTo>
                  <a:lnTo>
                    <a:pt x="22338" y="115821"/>
                  </a:lnTo>
                  <a:close/>
                  <a:moveTo>
                    <a:pt x="25248" y="115821"/>
                  </a:moveTo>
                  <a:lnTo>
                    <a:pt x="24028" y="112061"/>
                  </a:lnTo>
                  <a:lnTo>
                    <a:pt x="25248" y="108217"/>
                  </a:lnTo>
                  <a:lnTo>
                    <a:pt x="26515" y="112061"/>
                  </a:lnTo>
                  <a:lnTo>
                    <a:pt x="25248" y="115821"/>
                  </a:lnTo>
                  <a:close/>
                  <a:moveTo>
                    <a:pt x="28111" y="115821"/>
                  </a:moveTo>
                  <a:lnTo>
                    <a:pt x="26937" y="112061"/>
                  </a:lnTo>
                  <a:lnTo>
                    <a:pt x="28111" y="108217"/>
                  </a:lnTo>
                  <a:lnTo>
                    <a:pt x="29378" y="112061"/>
                  </a:lnTo>
                  <a:lnTo>
                    <a:pt x="28111" y="115821"/>
                  </a:lnTo>
                  <a:close/>
                  <a:moveTo>
                    <a:pt x="31067" y="115821"/>
                  </a:moveTo>
                  <a:lnTo>
                    <a:pt x="29800" y="112061"/>
                  </a:lnTo>
                  <a:lnTo>
                    <a:pt x="31067" y="108217"/>
                  </a:lnTo>
                  <a:lnTo>
                    <a:pt x="32287" y="112061"/>
                  </a:lnTo>
                  <a:lnTo>
                    <a:pt x="31067" y="115821"/>
                  </a:lnTo>
                  <a:close/>
                  <a:moveTo>
                    <a:pt x="33977" y="115821"/>
                  </a:moveTo>
                  <a:lnTo>
                    <a:pt x="32710" y="112061"/>
                  </a:lnTo>
                  <a:lnTo>
                    <a:pt x="33977" y="108217"/>
                  </a:lnTo>
                  <a:lnTo>
                    <a:pt x="35150" y="112061"/>
                  </a:lnTo>
                  <a:lnTo>
                    <a:pt x="33977" y="115821"/>
                  </a:lnTo>
                  <a:close/>
                  <a:moveTo>
                    <a:pt x="36840" y="115821"/>
                  </a:moveTo>
                  <a:lnTo>
                    <a:pt x="35572" y="112061"/>
                  </a:lnTo>
                  <a:lnTo>
                    <a:pt x="36840" y="108217"/>
                  </a:lnTo>
                  <a:lnTo>
                    <a:pt x="38060" y="112061"/>
                  </a:lnTo>
                  <a:lnTo>
                    <a:pt x="36840" y="115821"/>
                  </a:lnTo>
                  <a:close/>
                  <a:moveTo>
                    <a:pt x="39749" y="115821"/>
                  </a:moveTo>
                  <a:lnTo>
                    <a:pt x="38482" y="112061"/>
                  </a:lnTo>
                  <a:lnTo>
                    <a:pt x="39749" y="108217"/>
                  </a:lnTo>
                  <a:lnTo>
                    <a:pt x="40922" y="112061"/>
                  </a:lnTo>
                  <a:lnTo>
                    <a:pt x="39749" y="115821"/>
                  </a:lnTo>
                  <a:close/>
                  <a:moveTo>
                    <a:pt x="42612" y="115821"/>
                  </a:moveTo>
                  <a:lnTo>
                    <a:pt x="41345" y="112061"/>
                  </a:lnTo>
                  <a:lnTo>
                    <a:pt x="42612" y="108217"/>
                  </a:lnTo>
                  <a:lnTo>
                    <a:pt x="43832" y="112061"/>
                  </a:lnTo>
                  <a:lnTo>
                    <a:pt x="42612" y="115821"/>
                  </a:lnTo>
                  <a:close/>
                  <a:moveTo>
                    <a:pt x="45522" y="115821"/>
                  </a:moveTo>
                  <a:lnTo>
                    <a:pt x="44254" y="112061"/>
                  </a:lnTo>
                  <a:lnTo>
                    <a:pt x="45522" y="108217"/>
                  </a:lnTo>
                  <a:lnTo>
                    <a:pt x="46695" y="112061"/>
                  </a:lnTo>
                  <a:lnTo>
                    <a:pt x="45522" y="115821"/>
                  </a:lnTo>
                  <a:close/>
                  <a:moveTo>
                    <a:pt x="48384" y="115821"/>
                  </a:moveTo>
                  <a:lnTo>
                    <a:pt x="47211" y="112061"/>
                  </a:lnTo>
                  <a:lnTo>
                    <a:pt x="48384" y="108217"/>
                  </a:lnTo>
                  <a:lnTo>
                    <a:pt x="49651" y="112061"/>
                  </a:lnTo>
                  <a:lnTo>
                    <a:pt x="48384" y="115821"/>
                  </a:lnTo>
                  <a:close/>
                  <a:moveTo>
                    <a:pt x="51294" y="115821"/>
                  </a:moveTo>
                  <a:lnTo>
                    <a:pt x="50074" y="112061"/>
                  </a:lnTo>
                  <a:lnTo>
                    <a:pt x="51294" y="108217"/>
                  </a:lnTo>
                  <a:lnTo>
                    <a:pt x="52561" y="112061"/>
                  </a:lnTo>
                  <a:lnTo>
                    <a:pt x="51294" y="115821"/>
                  </a:lnTo>
                  <a:close/>
                  <a:moveTo>
                    <a:pt x="54157" y="115821"/>
                  </a:moveTo>
                  <a:lnTo>
                    <a:pt x="52983" y="112061"/>
                  </a:lnTo>
                  <a:lnTo>
                    <a:pt x="54157" y="108217"/>
                  </a:lnTo>
                  <a:lnTo>
                    <a:pt x="55424" y="112061"/>
                  </a:lnTo>
                  <a:lnTo>
                    <a:pt x="54157" y="115821"/>
                  </a:lnTo>
                  <a:close/>
                  <a:moveTo>
                    <a:pt x="57066" y="115821"/>
                  </a:moveTo>
                  <a:lnTo>
                    <a:pt x="55846" y="112061"/>
                  </a:lnTo>
                  <a:lnTo>
                    <a:pt x="57066" y="108217"/>
                  </a:lnTo>
                  <a:lnTo>
                    <a:pt x="58333" y="112061"/>
                  </a:lnTo>
                  <a:lnTo>
                    <a:pt x="57066" y="115821"/>
                  </a:lnTo>
                  <a:close/>
                  <a:moveTo>
                    <a:pt x="59929" y="115821"/>
                  </a:moveTo>
                  <a:lnTo>
                    <a:pt x="58756" y="112061"/>
                  </a:lnTo>
                  <a:lnTo>
                    <a:pt x="59929" y="108217"/>
                  </a:lnTo>
                  <a:lnTo>
                    <a:pt x="61196" y="112061"/>
                  </a:lnTo>
                  <a:lnTo>
                    <a:pt x="59929" y="115821"/>
                  </a:lnTo>
                  <a:close/>
                  <a:moveTo>
                    <a:pt x="62839" y="115821"/>
                  </a:moveTo>
                  <a:lnTo>
                    <a:pt x="61619" y="112061"/>
                  </a:lnTo>
                  <a:lnTo>
                    <a:pt x="62839" y="108217"/>
                  </a:lnTo>
                  <a:lnTo>
                    <a:pt x="64106" y="112061"/>
                  </a:lnTo>
                  <a:lnTo>
                    <a:pt x="62839" y="115821"/>
                  </a:lnTo>
                  <a:close/>
                  <a:moveTo>
                    <a:pt x="65795" y="115821"/>
                  </a:moveTo>
                  <a:lnTo>
                    <a:pt x="64528" y="112061"/>
                  </a:lnTo>
                  <a:lnTo>
                    <a:pt x="65795" y="108217"/>
                  </a:lnTo>
                  <a:lnTo>
                    <a:pt x="66969" y="112061"/>
                  </a:lnTo>
                  <a:lnTo>
                    <a:pt x="65795" y="115821"/>
                  </a:lnTo>
                  <a:close/>
                  <a:moveTo>
                    <a:pt x="68658" y="115821"/>
                  </a:moveTo>
                  <a:lnTo>
                    <a:pt x="67391" y="112061"/>
                  </a:lnTo>
                  <a:lnTo>
                    <a:pt x="68658" y="108217"/>
                  </a:lnTo>
                  <a:lnTo>
                    <a:pt x="69878" y="112061"/>
                  </a:lnTo>
                  <a:lnTo>
                    <a:pt x="68658" y="115821"/>
                  </a:lnTo>
                  <a:close/>
                  <a:moveTo>
                    <a:pt x="71568" y="115821"/>
                  </a:moveTo>
                  <a:lnTo>
                    <a:pt x="70301" y="112061"/>
                  </a:lnTo>
                  <a:lnTo>
                    <a:pt x="71568" y="108217"/>
                  </a:lnTo>
                  <a:lnTo>
                    <a:pt x="72741" y="112061"/>
                  </a:lnTo>
                  <a:lnTo>
                    <a:pt x="71568" y="115821"/>
                  </a:lnTo>
                  <a:close/>
                  <a:moveTo>
                    <a:pt x="74430" y="115821"/>
                  </a:moveTo>
                  <a:lnTo>
                    <a:pt x="73163" y="112061"/>
                  </a:lnTo>
                  <a:lnTo>
                    <a:pt x="74430" y="108217"/>
                  </a:lnTo>
                  <a:lnTo>
                    <a:pt x="75651" y="112061"/>
                  </a:lnTo>
                  <a:lnTo>
                    <a:pt x="74430" y="115821"/>
                  </a:lnTo>
                  <a:close/>
                  <a:moveTo>
                    <a:pt x="77340" y="115821"/>
                  </a:moveTo>
                  <a:lnTo>
                    <a:pt x="76073" y="112061"/>
                  </a:lnTo>
                  <a:lnTo>
                    <a:pt x="77340" y="108217"/>
                  </a:lnTo>
                  <a:lnTo>
                    <a:pt x="78513" y="112061"/>
                  </a:lnTo>
                  <a:lnTo>
                    <a:pt x="77340" y="115821"/>
                  </a:lnTo>
                  <a:close/>
                  <a:moveTo>
                    <a:pt x="80203" y="115821"/>
                  </a:moveTo>
                  <a:lnTo>
                    <a:pt x="78936" y="112061"/>
                  </a:lnTo>
                  <a:lnTo>
                    <a:pt x="80203" y="108217"/>
                  </a:lnTo>
                  <a:lnTo>
                    <a:pt x="81423" y="112061"/>
                  </a:lnTo>
                  <a:lnTo>
                    <a:pt x="80203" y="115821"/>
                  </a:lnTo>
                  <a:close/>
                  <a:moveTo>
                    <a:pt x="83113" y="115821"/>
                  </a:moveTo>
                  <a:lnTo>
                    <a:pt x="81892" y="112061"/>
                  </a:lnTo>
                  <a:lnTo>
                    <a:pt x="83113" y="108217"/>
                  </a:lnTo>
                  <a:lnTo>
                    <a:pt x="84380" y="112061"/>
                  </a:lnTo>
                  <a:lnTo>
                    <a:pt x="83113" y="115821"/>
                  </a:lnTo>
                  <a:close/>
                  <a:moveTo>
                    <a:pt x="85975" y="115821"/>
                  </a:moveTo>
                  <a:lnTo>
                    <a:pt x="84802" y="112061"/>
                  </a:lnTo>
                  <a:lnTo>
                    <a:pt x="85975" y="108217"/>
                  </a:lnTo>
                  <a:lnTo>
                    <a:pt x="87242" y="112061"/>
                  </a:lnTo>
                  <a:lnTo>
                    <a:pt x="85975" y="115821"/>
                  </a:lnTo>
                  <a:close/>
                  <a:moveTo>
                    <a:pt x="88885" y="115821"/>
                  </a:moveTo>
                  <a:lnTo>
                    <a:pt x="87665" y="112061"/>
                  </a:lnTo>
                  <a:lnTo>
                    <a:pt x="88885" y="108217"/>
                  </a:lnTo>
                  <a:lnTo>
                    <a:pt x="90152" y="112061"/>
                  </a:lnTo>
                  <a:lnTo>
                    <a:pt x="88885" y="115821"/>
                  </a:lnTo>
                  <a:close/>
                  <a:moveTo>
                    <a:pt x="91748" y="115821"/>
                  </a:moveTo>
                  <a:lnTo>
                    <a:pt x="90574" y="112061"/>
                  </a:lnTo>
                  <a:lnTo>
                    <a:pt x="91748" y="108217"/>
                  </a:lnTo>
                  <a:lnTo>
                    <a:pt x="93015" y="112061"/>
                  </a:lnTo>
                  <a:lnTo>
                    <a:pt x="91748" y="115821"/>
                  </a:lnTo>
                  <a:close/>
                  <a:moveTo>
                    <a:pt x="94657" y="115821"/>
                  </a:moveTo>
                  <a:lnTo>
                    <a:pt x="93437" y="112061"/>
                  </a:lnTo>
                  <a:lnTo>
                    <a:pt x="94657" y="108217"/>
                  </a:lnTo>
                  <a:lnTo>
                    <a:pt x="95924" y="112061"/>
                  </a:lnTo>
                  <a:lnTo>
                    <a:pt x="94657" y="115821"/>
                  </a:lnTo>
                  <a:close/>
                  <a:moveTo>
                    <a:pt x="97520" y="115821"/>
                  </a:moveTo>
                  <a:lnTo>
                    <a:pt x="96347" y="112061"/>
                  </a:lnTo>
                  <a:lnTo>
                    <a:pt x="97520" y="108217"/>
                  </a:lnTo>
                  <a:lnTo>
                    <a:pt x="98787" y="112061"/>
                  </a:lnTo>
                  <a:lnTo>
                    <a:pt x="97520" y="115821"/>
                  </a:lnTo>
                  <a:close/>
                  <a:moveTo>
                    <a:pt x="100477" y="115821"/>
                  </a:moveTo>
                  <a:lnTo>
                    <a:pt x="99210" y="112061"/>
                  </a:lnTo>
                  <a:lnTo>
                    <a:pt x="100477" y="108217"/>
                  </a:lnTo>
                  <a:lnTo>
                    <a:pt x="101697" y="112061"/>
                  </a:lnTo>
                  <a:lnTo>
                    <a:pt x="100477" y="115821"/>
                  </a:lnTo>
                  <a:close/>
                  <a:moveTo>
                    <a:pt x="103386" y="115821"/>
                  </a:moveTo>
                  <a:lnTo>
                    <a:pt x="102119" y="112061"/>
                  </a:lnTo>
                  <a:lnTo>
                    <a:pt x="103386" y="108217"/>
                  </a:lnTo>
                  <a:lnTo>
                    <a:pt x="104560" y="112061"/>
                  </a:lnTo>
                  <a:lnTo>
                    <a:pt x="103386" y="115821"/>
                  </a:lnTo>
                  <a:close/>
                  <a:moveTo>
                    <a:pt x="106249" y="115821"/>
                  </a:moveTo>
                  <a:lnTo>
                    <a:pt x="104982" y="112061"/>
                  </a:lnTo>
                  <a:lnTo>
                    <a:pt x="106249" y="108217"/>
                  </a:lnTo>
                  <a:lnTo>
                    <a:pt x="107469" y="112061"/>
                  </a:lnTo>
                  <a:lnTo>
                    <a:pt x="106249" y="115821"/>
                  </a:lnTo>
                  <a:close/>
                  <a:moveTo>
                    <a:pt x="109159" y="115821"/>
                  </a:moveTo>
                  <a:lnTo>
                    <a:pt x="107892" y="112061"/>
                  </a:lnTo>
                  <a:lnTo>
                    <a:pt x="109159" y="108217"/>
                  </a:lnTo>
                  <a:lnTo>
                    <a:pt x="110332" y="112061"/>
                  </a:lnTo>
                  <a:lnTo>
                    <a:pt x="109159" y="115821"/>
                  </a:lnTo>
                  <a:close/>
                  <a:moveTo>
                    <a:pt x="112021" y="115821"/>
                  </a:moveTo>
                  <a:lnTo>
                    <a:pt x="110754" y="112061"/>
                  </a:lnTo>
                  <a:lnTo>
                    <a:pt x="112021" y="108217"/>
                  </a:lnTo>
                  <a:lnTo>
                    <a:pt x="113242" y="112061"/>
                  </a:lnTo>
                  <a:lnTo>
                    <a:pt x="112021" y="115821"/>
                  </a:lnTo>
                  <a:close/>
                  <a:moveTo>
                    <a:pt x="114931" y="115821"/>
                  </a:moveTo>
                  <a:lnTo>
                    <a:pt x="113664" y="112061"/>
                  </a:lnTo>
                  <a:lnTo>
                    <a:pt x="114931" y="108217"/>
                  </a:lnTo>
                  <a:lnTo>
                    <a:pt x="116104" y="112061"/>
                  </a:lnTo>
                  <a:lnTo>
                    <a:pt x="114931" y="115821"/>
                  </a:lnTo>
                  <a:close/>
                  <a:moveTo>
                    <a:pt x="117794" y="115821"/>
                  </a:moveTo>
                  <a:lnTo>
                    <a:pt x="116621" y="112061"/>
                  </a:lnTo>
                  <a:lnTo>
                    <a:pt x="117794" y="108217"/>
                  </a:lnTo>
                  <a:lnTo>
                    <a:pt x="119061" y="112061"/>
                  </a:lnTo>
                  <a:lnTo>
                    <a:pt x="117794" y="115821"/>
                  </a:lnTo>
                  <a:close/>
                  <a:moveTo>
                    <a:pt x="3566" y="111309"/>
                  </a:moveTo>
                  <a:lnTo>
                    <a:pt x="2393" y="107548"/>
                  </a:lnTo>
                  <a:lnTo>
                    <a:pt x="3566" y="103788"/>
                  </a:lnTo>
                  <a:lnTo>
                    <a:pt x="4833" y="107548"/>
                  </a:lnTo>
                  <a:lnTo>
                    <a:pt x="3566" y="111309"/>
                  </a:lnTo>
                  <a:close/>
                  <a:moveTo>
                    <a:pt x="6429" y="111309"/>
                  </a:moveTo>
                  <a:lnTo>
                    <a:pt x="5256" y="107548"/>
                  </a:lnTo>
                  <a:lnTo>
                    <a:pt x="6429" y="103788"/>
                  </a:lnTo>
                  <a:lnTo>
                    <a:pt x="7696" y="107548"/>
                  </a:lnTo>
                  <a:lnTo>
                    <a:pt x="6429" y="111309"/>
                  </a:lnTo>
                  <a:close/>
                  <a:moveTo>
                    <a:pt x="9339" y="111309"/>
                  </a:moveTo>
                  <a:lnTo>
                    <a:pt x="8118" y="107548"/>
                  </a:lnTo>
                  <a:lnTo>
                    <a:pt x="9339" y="103788"/>
                  </a:lnTo>
                  <a:lnTo>
                    <a:pt x="10606" y="107548"/>
                  </a:lnTo>
                  <a:lnTo>
                    <a:pt x="9339" y="111309"/>
                  </a:lnTo>
                  <a:close/>
                  <a:moveTo>
                    <a:pt x="12295" y="111309"/>
                  </a:moveTo>
                  <a:lnTo>
                    <a:pt x="11028" y="107548"/>
                  </a:lnTo>
                  <a:lnTo>
                    <a:pt x="12295" y="103788"/>
                  </a:lnTo>
                  <a:lnTo>
                    <a:pt x="13468" y="107548"/>
                  </a:lnTo>
                  <a:lnTo>
                    <a:pt x="12295" y="111309"/>
                  </a:lnTo>
                  <a:close/>
                  <a:moveTo>
                    <a:pt x="15158" y="111309"/>
                  </a:moveTo>
                  <a:lnTo>
                    <a:pt x="13891" y="107548"/>
                  </a:lnTo>
                  <a:lnTo>
                    <a:pt x="15158" y="103788"/>
                  </a:lnTo>
                  <a:lnTo>
                    <a:pt x="16378" y="107548"/>
                  </a:lnTo>
                  <a:lnTo>
                    <a:pt x="15158" y="111309"/>
                  </a:lnTo>
                  <a:close/>
                  <a:moveTo>
                    <a:pt x="18068" y="111309"/>
                  </a:moveTo>
                  <a:lnTo>
                    <a:pt x="16800" y="107548"/>
                  </a:lnTo>
                  <a:lnTo>
                    <a:pt x="18068" y="103788"/>
                  </a:lnTo>
                  <a:lnTo>
                    <a:pt x="19241" y="107548"/>
                  </a:lnTo>
                  <a:lnTo>
                    <a:pt x="18068" y="111309"/>
                  </a:lnTo>
                  <a:close/>
                  <a:moveTo>
                    <a:pt x="20930" y="111309"/>
                  </a:moveTo>
                  <a:lnTo>
                    <a:pt x="19663" y="107548"/>
                  </a:lnTo>
                  <a:lnTo>
                    <a:pt x="20930" y="103788"/>
                  </a:lnTo>
                  <a:lnTo>
                    <a:pt x="22150" y="107548"/>
                  </a:lnTo>
                  <a:lnTo>
                    <a:pt x="20930" y="111309"/>
                  </a:lnTo>
                  <a:close/>
                  <a:moveTo>
                    <a:pt x="23840" y="111309"/>
                  </a:moveTo>
                  <a:lnTo>
                    <a:pt x="22573" y="107548"/>
                  </a:lnTo>
                  <a:lnTo>
                    <a:pt x="23840" y="103788"/>
                  </a:lnTo>
                  <a:lnTo>
                    <a:pt x="25013" y="107548"/>
                  </a:lnTo>
                  <a:lnTo>
                    <a:pt x="23840" y="111309"/>
                  </a:lnTo>
                  <a:close/>
                  <a:moveTo>
                    <a:pt x="26703" y="111309"/>
                  </a:moveTo>
                  <a:lnTo>
                    <a:pt x="25436" y="107548"/>
                  </a:lnTo>
                  <a:lnTo>
                    <a:pt x="26703" y="103788"/>
                  </a:lnTo>
                  <a:lnTo>
                    <a:pt x="27923" y="107548"/>
                  </a:lnTo>
                  <a:lnTo>
                    <a:pt x="26703" y="111309"/>
                  </a:lnTo>
                  <a:close/>
                  <a:moveTo>
                    <a:pt x="29612" y="111309"/>
                  </a:moveTo>
                  <a:lnTo>
                    <a:pt x="28392" y="107548"/>
                  </a:lnTo>
                  <a:lnTo>
                    <a:pt x="29612" y="103788"/>
                  </a:lnTo>
                  <a:lnTo>
                    <a:pt x="30879" y="107548"/>
                  </a:lnTo>
                  <a:lnTo>
                    <a:pt x="29612" y="111309"/>
                  </a:lnTo>
                  <a:close/>
                  <a:moveTo>
                    <a:pt x="32475" y="111309"/>
                  </a:moveTo>
                  <a:lnTo>
                    <a:pt x="31302" y="107548"/>
                  </a:lnTo>
                  <a:lnTo>
                    <a:pt x="32475" y="103788"/>
                  </a:lnTo>
                  <a:lnTo>
                    <a:pt x="33742" y="107548"/>
                  </a:lnTo>
                  <a:lnTo>
                    <a:pt x="32475" y="111309"/>
                  </a:lnTo>
                  <a:close/>
                  <a:moveTo>
                    <a:pt x="35385" y="111309"/>
                  </a:moveTo>
                  <a:lnTo>
                    <a:pt x="34165" y="107548"/>
                  </a:lnTo>
                  <a:lnTo>
                    <a:pt x="35385" y="103788"/>
                  </a:lnTo>
                  <a:lnTo>
                    <a:pt x="36652" y="107548"/>
                  </a:lnTo>
                  <a:lnTo>
                    <a:pt x="35385" y="111309"/>
                  </a:lnTo>
                  <a:close/>
                  <a:moveTo>
                    <a:pt x="38247" y="111309"/>
                  </a:moveTo>
                  <a:lnTo>
                    <a:pt x="37074" y="107548"/>
                  </a:lnTo>
                  <a:lnTo>
                    <a:pt x="38247" y="103788"/>
                  </a:lnTo>
                  <a:lnTo>
                    <a:pt x="39515" y="107548"/>
                  </a:lnTo>
                  <a:lnTo>
                    <a:pt x="38247" y="111309"/>
                  </a:lnTo>
                  <a:close/>
                  <a:moveTo>
                    <a:pt x="41157" y="111309"/>
                  </a:moveTo>
                  <a:lnTo>
                    <a:pt x="39937" y="107548"/>
                  </a:lnTo>
                  <a:lnTo>
                    <a:pt x="41157" y="103788"/>
                  </a:lnTo>
                  <a:lnTo>
                    <a:pt x="42424" y="107548"/>
                  </a:lnTo>
                  <a:lnTo>
                    <a:pt x="41157" y="111309"/>
                  </a:lnTo>
                  <a:close/>
                  <a:moveTo>
                    <a:pt x="44020" y="111309"/>
                  </a:moveTo>
                  <a:lnTo>
                    <a:pt x="42847" y="107548"/>
                  </a:lnTo>
                  <a:lnTo>
                    <a:pt x="44020" y="103788"/>
                  </a:lnTo>
                  <a:lnTo>
                    <a:pt x="45287" y="107548"/>
                  </a:lnTo>
                  <a:lnTo>
                    <a:pt x="44020" y="111309"/>
                  </a:lnTo>
                  <a:close/>
                  <a:moveTo>
                    <a:pt x="46976" y="111309"/>
                  </a:moveTo>
                  <a:lnTo>
                    <a:pt x="45709" y="107548"/>
                  </a:lnTo>
                  <a:lnTo>
                    <a:pt x="46976" y="103788"/>
                  </a:lnTo>
                  <a:lnTo>
                    <a:pt x="48197" y="107548"/>
                  </a:lnTo>
                  <a:lnTo>
                    <a:pt x="46976" y="111309"/>
                  </a:lnTo>
                  <a:close/>
                  <a:moveTo>
                    <a:pt x="49886" y="111309"/>
                  </a:moveTo>
                  <a:lnTo>
                    <a:pt x="48619" y="107548"/>
                  </a:lnTo>
                  <a:lnTo>
                    <a:pt x="49886" y="103788"/>
                  </a:lnTo>
                  <a:lnTo>
                    <a:pt x="51059" y="107548"/>
                  </a:lnTo>
                  <a:lnTo>
                    <a:pt x="49886" y="111309"/>
                  </a:lnTo>
                  <a:close/>
                  <a:moveTo>
                    <a:pt x="52749" y="111309"/>
                  </a:moveTo>
                  <a:lnTo>
                    <a:pt x="51482" y="107548"/>
                  </a:lnTo>
                  <a:lnTo>
                    <a:pt x="52749" y="103788"/>
                  </a:lnTo>
                  <a:lnTo>
                    <a:pt x="53969" y="107548"/>
                  </a:lnTo>
                  <a:lnTo>
                    <a:pt x="52749" y="111309"/>
                  </a:lnTo>
                  <a:close/>
                  <a:moveTo>
                    <a:pt x="55658" y="111309"/>
                  </a:moveTo>
                  <a:lnTo>
                    <a:pt x="54391" y="107548"/>
                  </a:lnTo>
                  <a:lnTo>
                    <a:pt x="55658" y="103788"/>
                  </a:lnTo>
                  <a:lnTo>
                    <a:pt x="56832" y="107548"/>
                  </a:lnTo>
                  <a:lnTo>
                    <a:pt x="55658" y="111309"/>
                  </a:lnTo>
                  <a:close/>
                  <a:moveTo>
                    <a:pt x="58521" y="111309"/>
                  </a:moveTo>
                  <a:lnTo>
                    <a:pt x="57254" y="107548"/>
                  </a:lnTo>
                  <a:lnTo>
                    <a:pt x="58521" y="103788"/>
                  </a:lnTo>
                  <a:lnTo>
                    <a:pt x="59741" y="107548"/>
                  </a:lnTo>
                  <a:lnTo>
                    <a:pt x="58521" y="111309"/>
                  </a:lnTo>
                  <a:close/>
                  <a:moveTo>
                    <a:pt x="61431" y="111309"/>
                  </a:moveTo>
                  <a:lnTo>
                    <a:pt x="60164" y="107548"/>
                  </a:lnTo>
                  <a:lnTo>
                    <a:pt x="61431" y="103788"/>
                  </a:lnTo>
                  <a:lnTo>
                    <a:pt x="62604" y="107548"/>
                  </a:lnTo>
                  <a:lnTo>
                    <a:pt x="61431" y="111309"/>
                  </a:lnTo>
                  <a:close/>
                  <a:moveTo>
                    <a:pt x="64294" y="111309"/>
                  </a:moveTo>
                  <a:lnTo>
                    <a:pt x="63120" y="107548"/>
                  </a:lnTo>
                  <a:lnTo>
                    <a:pt x="64294" y="103788"/>
                  </a:lnTo>
                  <a:lnTo>
                    <a:pt x="65561" y="107548"/>
                  </a:lnTo>
                  <a:lnTo>
                    <a:pt x="64294" y="111309"/>
                  </a:lnTo>
                  <a:close/>
                  <a:moveTo>
                    <a:pt x="67203" y="111309"/>
                  </a:moveTo>
                  <a:lnTo>
                    <a:pt x="65983" y="107548"/>
                  </a:lnTo>
                  <a:lnTo>
                    <a:pt x="67203" y="103788"/>
                  </a:lnTo>
                  <a:lnTo>
                    <a:pt x="68470" y="107548"/>
                  </a:lnTo>
                  <a:lnTo>
                    <a:pt x="67203" y="111309"/>
                  </a:lnTo>
                  <a:close/>
                  <a:moveTo>
                    <a:pt x="70066" y="111309"/>
                  </a:moveTo>
                  <a:lnTo>
                    <a:pt x="68893" y="107548"/>
                  </a:lnTo>
                  <a:lnTo>
                    <a:pt x="70066" y="103788"/>
                  </a:lnTo>
                  <a:lnTo>
                    <a:pt x="71333" y="107548"/>
                  </a:lnTo>
                  <a:lnTo>
                    <a:pt x="70066" y="111309"/>
                  </a:lnTo>
                  <a:close/>
                  <a:moveTo>
                    <a:pt x="72976" y="111309"/>
                  </a:moveTo>
                  <a:lnTo>
                    <a:pt x="71755" y="107548"/>
                  </a:lnTo>
                  <a:lnTo>
                    <a:pt x="72976" y="103788"/>
                  </a:lnTo>
                  <a:lnTo>
                    <a:pt x="74243" y="107548"/>
                  </a:lnTo>
                  <a:lnTo>
                    <a:pt x="72976" y="111309"/>
                  </a:lnTo>
                  <a:close/>
                  <a:moveTo>
                    <a:pt x="75838" y="111309"/>
                  </a:moveTo>
                  <a:lnTo>
                    <a:pt x="74665" y="107548"/>
                  </a:lnTo>
                  <a:lnTo>
                    <a:pt x="75838" y="103788"/>
                  </a:lnTo>
                  <a:lnTo>
                    <a:pt x="77105" y="107548"/>
                  </a:lnTo>
                  <a:lnTo>
                    <a:pt x="75838" y="111309"/>
                  </a:lnTo>
                  <a:close/>
                  <a:moveTo>
                    <a:pt x="78748" y="111309"/>
                  </a:moveTo>
                  <a:lnTo>
                    <a:pt x="77528" y="107548"/>
                  </a:lnTo>
                  <a:lnTo>
                    <a:pt x="78748" y="103788"/>
                  </a:lnTo>
                  <a:lnTo>
                    <a:pt x="80015" y="107548"/>
                  </a:lnTo>
                  <a:lnTo>
                    <a:pt x="78748" y="111309"/>
                  </a:lnTo>
                  <a:close/>
                  <a:moveTo>
                    <a:pt x="81705" y="111309"/>
                  </a:moveTo>
                  <a:lnTo>
                    <a:pt x="80438" y="107548"/>
                  </a:lnTo>
                  <a:lnTo>
                    <a:pt x="81705" y="103788"/>
                  </a:lnTo>
                  <a:lnTo>
                    <a:pt x="82878" y="107548"/>
                  </a:lnTo>
                  <a:lnTo>
                    <a:pt x="81705" y="111309"/>
                  </a:lnTo>
                  <a:close/>
                  <a:moveTo>
                    <a:pt x="84567" y="111309"/>
                  </a:moveTo>
                  <a:lnTo>
                    <a:pt x="83300" y="107548"/>
                  </a:lnTo>
                  <a:lnTo>
                    <a:pt x="84567" y="103788"/>
                  </a:lnTo>
                  <a:lnTo>
                    <a:pt x="85788" y="107548"/>
                  </a:lnTo>
                  <a:lnTo>
                    <a:pt x="84567" y="111309"/>
                  </a:lnTo>
                  <a:close/>
                  <a:moveTo>
                    <a:pt x="87477" y="111309"/>
                  </a:moveTo>
                  <a:lnTo>
                    <a:pt x="86210" y="107548"/>
                  </a:lnTo>
                  <a:lnTo>
                    <a:pt x="87477" y="103788"/>
                  </a:lnTo>
                  <a:lnTo>
                    <a:pt x="88650" y="107548"/>
                  </a:lnTo>
                  <a:lnTo>
                    <a:pt x="87477" y="111309"/>
                  </a:lnTo>
                  <a:close/>
                  <a:moveTo>
                    <a:pt x="90340" y="111309"/>
                  </a:moveTo>
                  <a:lnTo>
                    <a:pt x="89073" y="107548"/>
                  </a:lnTo>
                  <a:lnTo>
                    <a:pt x="90340" y="103788"/>
                  </a:lnTo>
                  <a:lnTo>
                    <a:pt x="91560" y="107548"/>
                  </a:lnTo>
                  <a:lnTo>
                    <a:pt x="90340" y="111309"/>
                  </a:lnTo>
                  <a:close/>
                  <a:moveTo>
                    <a:pt x="93249" y="111309"/>
                  </a:moveTo>
                  <a:lnTo>
                    <a:pt x="91982" y="107548"/>
                  </a:lnTo>
                  <a:lnTo>
                    <a:pt x="93249" y="103788"/>
                  </a:lnTo>
                  <a:lnTo>
                    <a:pt x="94423" y="107548"/>
                  </a:lnTo>
                  <a:lnTo>
                    <a:pt x="93249" y="111309"/>
                  </a:lnTo>
                  <a:close/>
                  <a:moveTo>
                    <a:pt x="96112" y="111309"/>
                  </a:moveTo>
                  <a:lnTo>
                    <a:pt x="94845" y="107548"/>
                  </a:lnTo>
                  <a:lnTo>
                    <a:pt x="96112" y="103788"/>
                  </a:lnTo>
                  <a:lnTo>
                    <a:pt x="97332" y="107548"/>
                  </a:lnTo>
                  <a:lnTo>
                    <a:pt x="96112" y="111309"/>
                  </a:lnTo>
                  <a:close/>
                  <a:moveTo>
                    <a:pt x="99022" y="111309"/>
                  </a:moveTo>
                  <a:lnTo>
                    <a:pt x="97802" y="107548"/>
                  </a:lnTo>
                  <a:lnTo>
                    <a:pt x="99022" y="103788"/>
                  </a:lnTo>
                  <a:lnTo>
                    <a:pt x="100289" y="107548"/>
                  </a:lnTo>
                  <a:lnTo>
                    <a:pt x="99022" y="111309"/>
                  </a:lnTo>
                  <a:close/>
                  <a:moveTo>
                    <a:pt x="101885" y="111309"/>
                  </a:moveTo>
                  <a:lnTo>
                    <a:pt x="100711" y="107548"/>
                  </a:lnTo>
                  <a:lnTo>
                    <a:pt x="101885" y="103788"/>
                  </a:lnTo>
                  <a:lnTo>
                    <a:pt x="103152" y="107548"/>
                  </a:lnTo>
                  <a:lnTo>
                    <a:pt x="101885" y="111309"/>
                  </a:lnTo>
                  <a:close/>
                  <a:moveTo>
                    <a:pt x="104794" y="111309"/>
                  </a:moveTo>
                  <a:lnTo>
                    <a:pt x="103574" y="107548"/>
                  </a:lnTo>
                  <a:lnTo>
                    <a:pt x="104794" y="103788"/>
                  </a:lnTo>
                  <a:lnTo>
                    <a:pt x="106061" y="107548"/>
                  </a:lnTo>
                  <a:lnTo>
                    <a:pt x="104794" y="111309"/>
                  </a:lnTo>
                  <a:close/>
                  <a:moveTo>
                    <a:pt x="107657" y="111309"/>
                  </a:moveTo>
                  <a:lnTo>
                    <a:pt x="106484" y="107548"/>
                  </a:lnTo>
                  <a:lnTo>
                    <a:pt x="107657" y="103788"/>
                  </a:lnTo>
                  <a:lnTo>
                    <a:pt x="108924" y="107548"/>
                  </a:lnTo>
                  <a:lnTo>
                    <a:pt x="107657" y="111309"/>
                  </a:lnTo>
                  <a:close/>
                  <a:moveTo>
                    <a:pt x="110567" y="111309"/>
                  </a:moveTo>
                  <a:lnTo>
                    <a:pt x="109346" y="107548"/>
                  </a:lnTo>
                  <a:lnTo>
                    <a:pt x="110567" y="103788"/>
                  </a:lnTo>
                  <a:lnTo>
                    <a:pt x="111834" y="107548"/>
                  </a:lnTo>
                  <a:lnTo>
                    <a:pt x="110567" y="111309"/>
                  </a:lnTo>
                  <a:close/>
                  <a:moveTo>
                    <a:pt x="113429" y="111309"/>
                  </a:moveTo>
                  <a:lnTo>
                    <a:pt x="112256" y="107548"/>
                  </a:lnTo>
                  <a:lnTo>
                    <a:pt x="113429" y="103788"/>
                  </a:lnTo>
                  <a:lnTo>
                    <a:pt x="114696" y="107548"/>
                  </a:lnTo>
                  <a:lnTo>
                    <a:pt x="113429" y="111309"/>
                  </a:lnTo>
                  <a:close/>
                  <a:moveTo>
                    <a:pt x="116386" y="111309"/>
                  </a:moveTo>
                  <a:lnTo>
                    <a:pt x="115119" y="107548"/>
                  </a:lnTo>
                  <a:lnTo>
                    <a:pt x="116386" y="103788"/>
                  </a:lnTo>
                  <a:lnTo>
                    <a:pt x="117606" y="107548"/>
                  </a:lnTo>
                  <a:lnTo>
                    <a:pt x="116386" y="111309"/>
                  </a:lnTo>
                  <a:close/>
                  <a:moveTo>
                    <a:pt x="2158" y="106963"/>
                  </a:moveTo>
                  <a:lnTo>
                    <a:pt x="891" y="103036"/>
                  </a:lnTo>
                  <a:lnTo>
                    <a:pt x="2158" y="99359"/>
                  </a:lnTo>
                  <a:lnTo>
                    <a:pt x="3378" y="103036"/>
                  </a:lnTo>
                  <a:lnTo>
                    <a:pt x="2158" y="106963"/>
                  </a:lnTo>
                  <a:close/>
                  <a:moveTo>
                    <a:pt x="5021" y="106963"/>
                  </a:moveTo>
                  <a:lnTo>
                    <a:pt x="3801" y="103036"/>
                  </a:lnTo>
                  <a:lnTo>
                    <a:pt x="5021" y="99359"/>
                  </a:lnTo>
                  <a:lnTo>
                    <a:pt x="6241" y="103036"/>
                  </a:lnTo>
                  <a:lnTo>
                    <a:pt x="5021" y="106963"/>
                  </a:lnTo>
                  <a:close/>
                  <a:moveTo>
                    <a:pt x="7931" y="106963"/>
                  </a:moveTo>
                  <a:lnTo>
                    <a:pt x="6664" y="103036"/>
                  </a:lnTo>
                  <a:lnTo>
                    <a:pt x="7931" y="99359"/>
                  </a:lnTo>
                  <a:lnTo>
                    <a:pt x="9104" y="103036"/>
                  </a:lnTo>
                  <a:lnTo>
                    <a:pt x="7931" y="106963"/>
                  </a:lnTo>
                  <a:close/>
                  <a:moveTo>
                    <a:pt x="10793" y="106963"/>
                  </a:moveTo>
                  <a:lnTo>
                    <a:pt x="9526" y="103036"/>
                  </a:lnTo>
                  <a:lnTo>
                    <a:pt x="10793" y="99359"/>
                  </a:lnTo>
                  <a:lnTo>
                    <a:pt x="12014" y="103036"/>
                  </a:lnTo>
                  <a:lnTo>
                    <a:pt x="10793" y="106963"/>
                  </a:lnTo>
                  <a:close/>
                  <a:moveTo>
                    <a:pt x="13703" y="106963"/>
                  </a:moveTo>
                  <a:lnTo>
                    <a:pt x="12483" y="103036"/>
                  </a:lnTo>
                  <a:lnTo>
                    <a:pt x="13703" y="99359"/>
                  </a:lnTo>
                  <a:lnTo>
                    <a:pt x="14970" y="103036"/>
                  </a:lnTo>
                  <a:lnTo>
                    <a:pt x="13703" y="106963"/>
                  </a:lnTo>
                  <a:close/>
                  <a:moveTo>
                    <a:pt x="16566" y="106963"/>
                  </a:moveTo>
                  <a:lnTo>
                    <a:pt x="15393" y="103036"/>
                  </a:lnTo>
                  <a:lnTo>
                    <a:pt x="16566" y="99359"/>
                  </a:lnTo>
                  <a:lnTo>
                    <a:pt x="17833" y="103036"/>
                  </a:lnTo>
                  <a:lnTo>
                    <a:pt x="16566" y="106963"/>
                  </a:lnTo>
                  <a:close/>
                  <a:moveTo>
                    <a:pt x="19475" y="106963"/>
                  </a:moveTo>
                  <a:lnTo>
                    <a:pt x="18255" y="103036"/>
                  </a:lnTo>
                  <a:lnTo>
                    <a:pt x="19475" y="99359"/>
                  </a:lnTo>
                  <a:lnTo>
                    <a:pt x="20743" y="103036"/>
                  </a:lnTo>
                  <a:lnTo>
                    <a:pt x="19475" y="106963"/>
                  </a:lnTo>
                  <a:close/>
                  <a:moveTo>
                    <a:pt x="22338" y="106963"/>
                  </a:moveTo>
                  <a:lnTo>
                    <a:pt x="21165" y="103036"/>
                  </a:lnTo>
                  <a:lnTo>
                    <a:pt x="22338" y="99359"/>
                  </a:lnTo>
                  <a:lnTo>
                    <a:pt x="23605" y="103036"/>
                  </a:lnTo>
                  <a:lnTo>
                    <a:pt x="22338" y="106963"/>
                  </a:lnTo>
                  <a:close/>
                  <a:moveTo>
                    <a:pt x="25248" y="106963"/>
                  </a:moveTo>
                  <a:lnTo>
                    <a:pt x="24028" y="103036"/>
                  </a:lnTo>
                  <a:lnTo>
                    <a:pt x="25248" y="99359"/>
                  </a:lnTo>
                  <a:lnTo>
                    <a:pt x="26515" y="103036"/>
                  </a:lnTo>
                  <a:lnTo>
                    <a:pt x="25248" y="106963"/>
                  </a:lnTo>
                  <a:close/>
                  <a:moveTo>
                    <a:pt x="28111" y="106963"/>
                  </a:moveTo>
                  <a:lnTo>
                    <a:pt x="26937" y="103036"/>
                  </a:lnTo>
                  <a:lnTo>
                    <a:pt x="28111" y="99359"/>
                  </a:lnTo>
                  <a:lnTo>
                    <a:pt x="29378" y="103036"/>
                  </a:lnTo>
                  <a:lnTo>
                    <a:pt x="28111" y="106963"/>
                  </a:lnTo>
                  <a:close/>
                  <a:moveTo>
                    <a:pt x="31067" y="106963"/>
                  </a:moveTo>
                  <a:lnTo>
                    <a:pt x="29800" y="103036"/>
                  </a:lnTo>
                  <a:lnTo>
                    <a:pt x="31067" y="99359"/>
                  </a:lnTo>
                  <a:lnTo>
                    <a:pt x="32287" y="103036"/>
                  </a:lnTo>
                  <a:lnTo>
                    <a:pt x="31067" y="106963"/>
                  </a:lnTo>
                  <a:close/>
                  <a:moveTo>
                    <a:pt x="33977" y="106963"/>
                  </a:moveTo>
                  <a:lnTo>
                    <a:pt x="32710" y="103036"/>
                  </a:lnTo>
                  <a:lnTo>
                    <a:pt x="33977" y="99359"/>
                  </a:lnTo>
                  <a:lnTo>
                    <a:pt x="35150" y="103036"/>
                  </a:lnTo>
                  <a:lnTo>
                    <a:pt x="33977" y="106963"/>
                  </a:lnTo>
                  <a:close/>
                  <a:moveTo>
                    <a:pt x="36840" y="106963"/>
                  </a:moveTo>
                  <a:lnTo>
                    <a:pt x="35572" y="103036"/>
                  </a:lnTo>
                  <a:lnTo>
                    <a:pt x="36840" y="99359"/>
                  </a:lnTo>
                  <a:lnTo>
                    <a:pt x="38060" y="103036"/>
                  </a:lnTo>
                  <a:lnTo>
                    <a:pt x="36840" y="106963"/>
                  </a:lnTo>
                  <a:close/>
                  <a:moveTo>
                    <a:pt x="39749" y="106963"/>
                  </a:moveTo>
                  <a:lnTo>
                    <a:pt x="38482" y="103036"/>
                  </a:lnTo>
                  <a:lnTo>
                    <a:pt x="39749" y="99359"/>
                  </a:lnTo>
                  <a:lnTo>
                    <a:pt x="40922" y="103036"/>
                  </a:lnTo>
                  <a:lnTo>
                    <a:pt x="39749" y="106963"/>
                  </a:lnTo>
                  <a:close/>
                  <a:moveTo>
                    <a:pt x="42612" y="106963"/>
                  </a:moveTo>
                  <a:lnTo>
                    <a:pt x="41345" y="103036"/>
                  </a:lnTo>
                  <a:lnTo>
                    <a:pt x="42612" y="99359"/>
                  </a:lnTo>
                  <a:lnTo>
                    <a:pt x="43832" y="103036"/>
                  </a:lnTo>
                  <a:lnTo>
                    <a:pt x="42612" y="106963"/>
                  </a:lnTo>
                  <a:close/>
                  <a:moveTo>
                    <a:pt x="45522" y="106963"/>
                  </a:moveTo>
                  <a:lnTo>
                    <a:pt x="44254" y="103036"/>
                  </a:lnTo>
                  <a:lnTo>
                    <a:pt x="45522" y="99359"/>
                  </a:lnTo>
                  <a:lnTo>
                    <a:pt x="46695" y="103036"/>
                  </a:lnTo>
                  <a:lnTo>
                    <a:pt x="45522" y="106963"/>
                  </a:lnTo>
                  <a:close/>
                  <a:moveTo>
                    <a:pt x="48384" y="106963"/>
                  </a:moveTo>
                  <a:lnTo>
                    <a:pt x="47211" y="103036"/>
                  </a:lnTo>
                  <a:lnTo>
                    <a:pt x="48384" y="99359"/>
                  </a:lnTo>
                  <a:lnTo>
                    <a:pt x="49651" y="103036"/>
                  </a:lnTo>
                  <a:lnTo>
                    <a:pt x="48384" y="106963"/>
                  </a:lnTo>
                  <a:close/>
                  <a:moveTo>
                    <a:pt x="51294" y="106963"/>
                  </a:moveTo>
                  <a:lnTo>
                    <a:pt x="50074" y="103036"/>
                  </a:lnTo>
                  <a:lnTo>
                    <a:pt x="51294" y="99359"/>
                  </a:lnTo>
                  <a:lnTo>
                    <a:pt x="52561" y="103036"/>
                  </a:lnTo>
                  <a:lnTo>
                    <a:pt x="51294" y="106963"/>
                  </a:lnTo>
                  <a:close/>
                  <a:moveTo>
                    <a:pt x="54157" y="106963"/>
                  </a:moveTo>
                  <a:lnTo>
                    <a:pt x="52983" y="103036"/>
                  </a:lnTo>
                  <a:lnTo>
                    <a:pt x="54157" y="99359"/>
                  </a:lnTo>
                  <a:lnTo>
                    <a:pt x="55424" y="103036"/>
                  </a:lnTo>
                  <a:lnTo>
                    <a:pt x="54157" y="106963"/>
                  </a:lnTo>
                  <a:close/>
                  <a:moveTo>
                    <a:pt x="57066" y="106963"/>
                  </a:moveTo>
                  <a:lnTo>
                    <a:pt x="55846" y="103036"/>
                  </a:lnTo>
                  <a:lnTo>
                    <a:pt x="57066" y="99359"/>
                  </a:lnTo>
                  <a:lnTo>
                    <a:pt x="58333" y="103036"/>
                  </a:lnTo>
                  <a:lnTo>
                    <a:pt x="57066" y="106963"/>
                  </a:lnTo>
                  <a:close/>
                  <a:moveTo>
                    <a:pt x="59929" y="106963"/>
                  </a:moveTo>
                  <a:lnTo>
                    <a:pt x="58756" y="103036"/>
                  </a:lnTo>
                  <a:lnTo>
                    <a:pt x="59929" y="99359"/>
                  </a:lnTo>
                  <a:lnTo>
                    <a:pt x="61196" y="103036"/>
                  </a:lnTo>
                  <a:lnTo>
                    <a:pt x="59929" y="106963"/>
                  </a:lnTo>
                  <a:close/>
                  <a:moveTo>
                    <a:pt x="62839" y="106963"/>
                  </a:moveTo>
                  <a:lnTo>
                    <a:pt x="61619" y="103036"/>
                  </a:lnTo>
                  <a:lnTo>
                    <a:pt x="62839" y="99359"/>
                  </a:lnTo>
                  <a:lnTo>
                    <a:pt x="64106" y="103036"/>
                  </a:lnTo>
                  <a:lnTo>
                    <a:pt x="62839" y="106963"/>
                  </a:lnTo>
                  <a:close/>
                  <a:moveTo>
                    <a:pt x="65795" y="106963"/>
                  </a:moveTo>
                  <a:lnTo>
                    <a:pt x="64528" y="103036"/>
                  </a:lnTo>
                  <a:lnTo>
                    <a:pt x="65795" y="99359"/>
                  </a:lnTo>
                  <a:lnTo>
                    <a:pt x="66969" y="103036"/>
                  </a:lnTo>
                  <a:lnTo>
                    <a:pt x="65795" y="106963"/>
                  </a:lnTo>
                  <a:close/>
                  <a:moveTo>
                    <a:pt x="68658" y="106963"/>
                  </a:moveTo>
                  <a:lnTo>
                    <a:pt x="67391" y="103036"/>
                  </a:lnTo>
                  <a:lnTo>
                    <a:pt x="68658" y="99359"/>
                  </a:lnTo>
                  <a:lnTo>
                    <a:pt x="69878" y="103036"/>
                  </a:lnTo>
                  <a:lnTo>
                    <a:pt x="68658" y="106963"/>
                  </a:lnTo>
                  <a:close/>
                  <a:moveTo>
                    <a:pt x="71568" y="106963"/>
                  </a:moveTo>
                  <a:lnTo>
                    <a:pt x="70301" y="103036"/>
                  </a:lnTo>
                  <a:lnTo>
                    <a:pt x="71568" y="99359"/>
                  </a:lnTo>
                  <a:lnTo>
                    <a:pt x="72741" y="103036"/>
                  </a:lnTo>
                  <a:lnTo>
                    <a:pt x="71568" y="106963"/>
                  </a:lnTo>
                  <a:close/>
                  <a:moveTo>
                    <a:pt x="74430" y="106963"/>
                  </a:moveTo>
                  <a:lnTo>
                    <a:pt x="73163" y="103036"/>
                  </a:lnTo>
                  <a:lnTo>
                    <a:pt x="74430" y="99359"/>
                  </a:lnTo>
                  <a:lnTo>
                    <a:pt x="75651" y="103036"/>
                  </a:lnTo>
                  <a:lnTo>
                    <a:pt x="74430" y="106963"/>
                  </a:lnTo>
                  <a:close/>
                  <a:moveTo>
                    <a:pt x="77340" y="106963"/>
                  </a:moveTo>
                  <a:lnTo>
                    <a:pt x="76073" y="103036"/>
                  </a:lnTo>
                  <a:lnTo>
                    <a:pt x="77340" y="99359"/>
                  </a:lnTo>
                  <a:lnTo>
                    <a:pt x="78513" y="103036"/>
                  </a:lnTo>
                  <a:lnTo>
                    <a:pt x="77340" y="106963"/>
                  </a:lnTo>
                  <a:close/>
                  <a:moveTo>
                    <a:pt x="80203" y="106963"/>
                  </a:moveTo>
                  <a:lnTo>
                    <a:pt x="78936" y="103036"/>
                  </a:lnTo>
                  <a:lnTo>
                    <a:pt x="80203" y="99359"/>
                  </a:lnTo>
                  <a:lnTo>
                    <a:pt x="81423" y="103036"/>
                  </a:lnTo>
                  <a:lnTo>
                    <a:pt x="80203" y="106963"/>
                  </a:lnTo>
                  <a:close/>
                  <a:moveTo>
                    <a:pt x="83113" y="106963"/>
                  </a:moveTo>
                  <a:lnTo>
                    <a:pt x="81892" y="103036"/>
                  </a:lnTo>
                  <a:lnTo>
                    <a:pt x="83113" y="99359"/>
                  </a:lnTo>
                  <a:lnTo>
                    <a:pt x="84380" y="103036"/>
                  </a:lnTo>
                  <a:lnTo>
                    <a:pt x="83113" y="106963"/>
                  </a:lnTo>
                  <a:close/>
                  <a:moveTo>
                    <a:pt x="85975" y="106963"/>
                  </a:moveTo>
                  <a:lnTo>
                    <a:pt x="84802" y="103036"/>
                  </a:lnTo>
                  <a:lnTo>
                    <a:pt x="85975" y="99359"/>
                  </a:lnTo>
                  <a:lnTo>
                    <a:pt x="87242" y="103036"/>
                  </a:lnTo>
                  <a:lnTo>
                    <a:pt x="85975" y="106963"/>
                  </a:lnTo>
                  <a:close/>
                  <a:moveTo>
                    <a:pt x="88885" y="106963"/>
                  </a:moveTo>
                  <a:lnTo>
                    <a:pt x="87665" y="103036"/>
                  </a:lnTo>
                  <a:lnTo>
                    <a:pt x="88885" y="99359"/>
                  </a:lnTo>
                  <a:lnTo>
                    <a:pt x="90152" y="103036"/>
                  </a:lnTo>
                  <a:lnTo>
                    <a:pt x="88885" y="106963"/>
                  </a:lnTo>
                  <a:close/>
                  <a:moveTo>
                    <a:pt x="91748" y="106963"/>
                  </a:moveTo>
                  <a:lnTo>
                    <a:pt x="90574" y="103036"/>
                  </a:lnTo>
                  <a:lnTo>
                    <a:pt x="91748" y="99359"/>
                  </a:lnTo>
                  <a:lnTo>
                    <a:pt x="93015" y="103036"/>
                  </a:lnTo>
                  <a:lnTo>
                    <a:pt x="91748" y="106963"/>
                  </a:lnTo>
                  <a:close/>
                  <a:moveTo>
                    <a:pt x="94657" y="106963"/>
                  </a:moveTo>
                  <a:lnTo>
                    <a:pt x="93437" y="103036"/>
                  </a:lnTo>
                  <a:lnTo>
                    <a:pt x="94657" y="99359"/>
                  </a:lnTo>
                  <a:lnTo>
                    <a:pt x="95924" y="103036"/>
                  </a:lnTo>
                  <a:lnTo>
                    <a:pt x="94657" y="106963"/>
                  </a:lnTo>
                  <a:close/>
                  <a:moveTo>
                    <a:pt x="97520" y="106963"/>
                  </a:moveTo>
                  <a:lnTo>
                    <a:pt x="96347" y="103036"/>
                  </a:lnTo>
                  <a:lnTo>
                    <a:pt x="97520" y="99359"/>
                  </a:lnTo>
                  <a:lnTo>
                    <a:pt x="98787" y="103036"/>
                  </a:lnTo>
                  <a:lnTo>
                    <a:pt x="97520" y="106963"/>
                  </a:lnTo>
                  <a:close/>
                  <a:moveTo>
                    <a:pt x="100477" y="106963"/>
                  </a:moveTo>
                  <a:lnTo>
                    <a:pt x="99210" y="103036"/>
                  </a:lnTo>
                  <a:lnTo>
                    <a:pt x="100477" y="99359"/>
                  </a:lnTo>
                  <a:lnTo>
                    <a:pt x="101697" y="103036"/>
                  </a:lnTo>
                  <a:lnTo>
                    <a:pt x="100477" y="106963"/>
                  </a:lnTo>
                  <a:close/>
                  <a:moveTo>
                    <a:pt x="103386" y="106963"/>
                  </a:moveTo>
                  <a:lnTo>
                    <a:pt x="102119" y="103036"/>
                  </a:lnTo>
                  <a:lnTo>
                    <a:pt x="103386" y="99359"/>
                  </a:lnTo>
                  <a:lnTo>
                    <a:pt x="104560" y="103036"/>
                  </a:lnTo>
                  <a:lnTo>
                    <a:pt x="103386" y="106963"/>
                  </a:lnTo>
                  <a:close/>
                  <a:moveTo>
                    <a:pt x="106249" y="106963"/>
                  </a:moveTo>
                  <a:lnTo>
                    <a:pt x="104982" y="103036"/>
                  </a:lnTo>
                  <a:lnTo>
                    <a:pt x="106249" y="99359"/>
                  </a:lnTo>
                  <a:lnTo>
                    <a:pt x="107469" y="103036"/>
                  </a:lnTo>
                  <a:lnTo>
                    <a:pt x="106249" y="106963"/>
                  </a:lnTo>
                  <a:close/>
                  <a:moveTo>
                    <a:pt x="109159" y="106963"/>
                  </a:moveTo>
                  <a:lnTo>
                    <a:pt x="107892" y="103036"/>
                  </a:lnTo>
                  <a:lnTo>
                    <a:pt x="109159" y="99359"/>
                  </a:lnTo>
                  <a:lnTo>
                    <a:pt x="110332" y="103036"/>
                  </a:lnTo>
                  <a:lnTo>
                    <a:pt x="109159" y="106963"/>
                  </a:lnTo>
                  <a:close/>
                  <a:moveTo>
                    <a:pt x="112021" y="106963"/>
                  </a:moveTo>
                  <a:lnTo>
                    <a:pt x="110754" y="103036"/>
                  </a:lnTo>
                  <a:lnTo>
                    <a:pt x="112021" y="99359"/>
                  </a:lnTo>
                  <a:lnTo>
                    <a:pt x="113242" y="103036"/>
                  </a:lnTo>
                  <a:lnTo>
                    <a:pt x="112021" y="106963"/>
                  </a:lnTo>
                  <a:close/>
                  <a:moveTo>
                    <a:pt x="114931" y="106963"/>
                  </a:moveTo>
                  <a:lnTo>
                    <a:pt x="113664" y="103036"/>
                  </a:lnTo>
                  <a:lnTo>
                    <a:pt x="114931" y="99359"/>
                  </a:lnTo>
                  <a:lnTo>
                    <a:pt x="116104" y="103036"/>
                  </a:lnTo>
                  <a:lnTo>
                    <a:pt x="114931" y="106963"/>
                  </a:lnTo>
                  <a:close/>
                  <a:moveTo>
                    <a:pt x="117794" y="106963"/>
                  </a:moveTo>
                  <a:lnTo>
                    <a:pt x="116621" y="103036"/>
                  </a:lnTo>
                  <a:lnTo>
                    <a:pt x="117794" y="99359"/>
                  </a:lnTo>
                  <a:lnTo>
                    <a:pt x="119061" y="103036"/>
                  </a:lnTo>
                  <a:lnTo>
                    <a:pt x="117794" y="106963"/>
                  </a:lnTo>
                  <a:close/>
                  <a:moveTo>
                    <a:pt x="3566" y="102451"/>
                  </a:moveTo>
                  <a:lnTo>
                    <a:pt x="2393" y="98690"/>
                  </a:lnTo>
                  <a:lnTo>
                    <a:pt x="3566" y="94846"/>
                  </a:lnTo>
                  <a:lnTo>
                    <a:pt x="4833" y="98690"/>
                  </a:lnTo>
                  <a:lnTo>
                    <a:pt x="3566" y="102451"/>
                  </a:lnTo>
                  <a:close/>
                  <a:moveTo>
                    <a:pt x="6429" y="102451"/>
                  </a:moveTo>
                  <a:lnTo>
                    <a:pt x="5256" y="98690"/>
                  </a:lnTo>
                  <a:lnTo>
                    <a:pt x="6429" y="94846"/>
                  </a:lnTo>
                  <a:lnTo>
                    <a:pt x="7696" y="98690"/>
                  </a:lnTo>
                  <a:lnTo>
                    <a:pt x="6429" y="102451"/>
                  </a:lnTo>
                  <a:close/>
                  <a:moveTo>
                    <a:pt x="9339" y="102451"/>
                  </a:moveTo>
                  <a:lnTo>
                    <a:pt x="8118" y="98690"/>
                  </a:lnTo>
                  <a:lnTo>
                    <a:pt x="9339" y="94846"/>
                  </a:lnTo>
                  <a:lnTo>
                    <a:pt x="10606" y="98690"/>
                  </a:lnTo>
                  <a:lnTo>
                    <a:pt x="9339" y="102451"/>
                  </a:lnTo>
                  <a:close/>
                  <a:moveTo>
                    <a:pt x="12295" y="102451"/>
                  </a:moveTo>
                  <a:lnTo>
                    <a:pt x="11028" y="98690"/>
                  </a:lnTo>
                  <a:lnTo>
                    <a:pt x="12295" y="94846"/>
                  </a:lnTo>
                  <a:lnTo>
                    <a:pt x="13468" y="98690"/>
                  </a:lnTo>
                  <a:lnTo>
                    <a:pt x="12295" y="102451"/>
                  </a:lnTo>
                  <a:close/>
                  <a:moveTo>
                    <a:pt x="15158" y="102451"/>
                  </a:moveTo>
                  <a:lnTo>
                    <a:pt x="13891" y="98690"/>
                  </a:lnTo>
                  <a:lnTo>
                    <a:pt x="15158" y="94846"/>
                  </a:lnTo>
                  <a:lnTo>
                    <a:pt x="16378" y="98690"/>
                  </a:lnTo>
                  <a:lnTo>
                    <a:pt x="15158" y="102451"/>
                  </a:lnTo>
                  <a:close/>
                  <a:moveTo>
                    <a:pt x="18068" y="102451"/>
                  </a:moveTo>
                  <a:lnTo>
                    <a:pt x="16800" y="98690"/>
                  </a:lnTo>
                  <a:lnTo>
                    <a:pt x="18068" y="94846"/>
                  </a:lnTo>
                  <a:lnTo>
                    <a:pt x="19241" y="98690"/>
                  </a:lnTo>
                  <a:lnTo>
                    <a:pt x="18068" y="102451"/>
                  </a:lnTo>
                  <a:close/>
                  <a:moveTo>
                    <a:pt x="20930" y="102451"/>
                  </a:moveTo>
                  <a:lnTo>
                    <a:pt x="19663" y="98690"/>
                  </a:lnTo>
                  <a:lnTo>
                    <a:pt x="20930" y="94846"/>
                  </a:lnTo>
                  <a:lnTo>
                    <a:pt x="22150" y="98690"/>
                  </a:lnTo>
                  <a:lnTo>
                    <a:pt x="20930" y="102451"/>
                  </a:lnTo>
                  <a:close/>
                  <a:moveTo>
                    <a:pt x="23840" y="102451"/>
                  </a:moveTo>
                  <a:lnTo>
                    <a:pt x="22573" y="98690"/>
                  </a:lnTo>
                  <a:lnTo>
                    <a:pt x="23840" y="94846"/>
                  </a:lnTo>
                  <a:lnTo>
                    <a:pt x="25013" y="98690"/>
                  </a:lnTo>
                  <a:lnTo>
                    <a:pt x="23840" y="102451"/>
                  </a:lnTo>
                  <a:close/>
                  <a:moveTo>
                    <a:pt x="26703" y="102451"/>
                  </a:moveTo>
                  <a:lnTo>
                    <a:pt x="25436" y="98690"/>
                  </a:lnTo>
                  <a:lnTo>
                    <a:pt x="26703" y="94846"/>
                  </a:lnTo>
                  <a:lnTo>
                    <a:pt x="27923" y="98690"/>
                  </a:lnTo>
                  <a:lnTo>
                    <a:pt x="26703" y="102451"/>
                  </a:lnTo>
                  <a:close/>
                  <a:moveTo>
                    <a:pt x="29612" y="102451"/>
                  </a:moveTo>
                  <a:lnTo>
                    <a:pt x="28392" y="98690"/>
                  </a:lnTo>
                  <a:lnTo>
                    <a:pt x="29612" y="94846"/>
                  </a:lnTo>
                  <a:lnTo>
                    <a:pt x="30879" y="98690"/>
                  </a:lnTo>
                  <a:lnTo>
                    <a:pt x="29612" y="102451"/>
                  </a:lnTo>
                  <a:close/>
                  <a:moveTo>
                    <a:pt x="32475" y="102451"/>
                  </a:moveTo>
                  <a:lnTo>
                    <a:pt x="31302" y="98690"/>
                  </a:lnTo>
                  <a:lnTo>
                    <a:pt x="32475" y="94846"/>
                  </a:lnTo>
                  <a:lnTo>
                    <a:pt x="33742" y="98690"/>
                  </a:lnTo>
                  <a:lnTo>
                    <a:pt x="32475" y="102451"/>
                  </a:lnTo>
                  <a:close/>
                  <a:moveTo>
                    <a:pt x="35385" y="102451"/>
                  </a:moveTo>
                  <a:lnTo>
                    <a:pt x="34165" y="98690"/>
                  </a:lnTo>
                  <a:lnTo>
                    <a:pt x="35385" y="94846"/>
                  </a:lnTo>
                  <a:lnTo>
                    <a:pt x="36652" y="98690"/>
                  </a:lnTo>
                  <a:lnTo>
                    <a:pt x="35385" y="102451"/>
                  </a:lnTo>
                  <a:close/>
                  <a:moveTo>
                    <a:pt x="38247" y="102451"/>
                  </a:moveTo>
                  <a:lnTo>
                    <a:pt x="37074" y="98690"/>
                  </a:lnTo>
                  <a:lnTo>
                    <a:pt x="38247" y="94846"/>
                  </a:lnTo>
                  <a:lnTo>
                    <a:pt x="39515" y="98690"/>
                  </a:lnTo>
                  <a:lnTo>
                    <a:pt x="38247" y="102451"/>
                  </a:lnTo>
                  <a:close/>
                  <a:moveTo>
                    <a:pt x="41157" y="102451"/>
                  </a:moveTo>
                  <a:lnTo>
                    <a:pt x="39937" y="98690"/>
                  </a:lnTo>
                  <a:lnTo>
                    <a:pt x="41157" y="94846"/>
                  </a:lnTo>
                  <a:lnTo>
                    <a:pt x="42424" y="98690"/>
                  </a:lnTo>
                  <a:lnTo>
                    <a:pt x="41157" y="102451"/>
                  </a:lnTo>
                  <a:close/>
                  <a:moveTo>
                    <a:pt x="44020" y="102451"/>
                  </a:moveTo>
                  <a:lnTo>
                    <a:pt x="42847" y="98690"/>
                  </a:lnTo>
                  <a:lnTo>
                    <a:pt x="44020" y="94846"/>
                  </a:lnTo>
                  <a:lnTo>
                    <a:pt x="45287" y="98690"/>
                  </a:lnTo>
                  <a:lnTo>
                    <a:pt x="44020" y="102451"/>
                  </a:lnTo>
                  <a:close/>
                  <a:moveTo>
                    <a:pt x="46976" y="102451"/>
                  </a:moveTo>
                  <a:lnTo>
                    <a:pt x="45709" y="98690"/>
                  </a:lnTo>
                  <a:lnTo>
                    <a:pt x="46976" y="94846"/>
                  </a:lnTo>
                  <a:lnTo>
                    <a:pt x="48197" y="98690"/>
                  </a:lnTo>
                  <a:lnTo>
                    <a:pt x="46976" y="102451"/>
                  </a:lnTo>
                  <a:close/>
                  <a:moveTo>
                    <a:pt x="49886" y="102451"/>
                  </a:moveTo>
                  <a:lnTo>
                    <a:pt x="48619" y="98690"/>
                  </a:lnTo>
                  <a:lnTo>
                    <a:pt x="49886" y="94846"/>
                  </a:lnTo>
                  <a:lnTo>
                    <a:pt x="51059" y="98690"/>
                  </a:lnTo>
                  <a:lnTo>
                    <a:pt x="49886" y="102451"/>
                  </a:lnTo>
                  <a:close/>
                  <a:moveTo>
                    <a:pt x="52749" y="102451"/>
                  </a:moveTo>
                  <a:lnTo>
                    <a:pt x="51482" y="98690"/>
                  </a:lnTo>
                  <a:lnTo>
                    <a:pt x="52749" y="94846"/>
                  </a:lnTo>
                  <a:lnTo>
                    <a:pt x="53969" y="98690"/>
                  </a:lnTo>
                  <a:lnTo>
                    <a:pt x="52749" y="102451"/>
                  </a:lnTo>
                  <a:close/>
                  <a:moveTo>
                    <a:pt x="55658" y="102451"/>
                  </a:moveTo>
                  <a:lnTo>
                    <a:pt x="54391" y="98690"/>
                  </a:lnTo>
                  <a:lnTo>
                    <a:pt x="55658" y="94846"/>
                  </a:lnTo>
                  <a:lnTo>
                    <a:pt x="56832" y="98690"/>
                  </a:lnTo>
                  <a:lnTo>
                    <a:pt x="55658" y="102451"/>
                  </a:lnTo>
                  <a:close/>
                  <a:moveTo>
                    <a:pt x="58521" y="102451"/>
                  </a:moveTo>
                  <a:lnTo>
                    <a:pt x="57254" y="98690"/>
                  </a:lnTo>
                  <a:lnTo>
                    <a:pt x="58521" y="94846"/>
                  </a:lnTo>
                  <a:lnTo>
                    <a:pt x="59741" y="98690"/>
                  </a:lnTo>
                  <a:lnTo>
                    <a:pt x="58521" y="102451"/>
                  </a:lnTo>
                  <a:close/>
                  <a:moveTo>
                    <a:pt x="61431" y="102451"/>
                  </a:moveTo>
                  <a:lnTo>
                    <a:pt x="60164" y="98690"/>
                  </a:lnTo>
                  <a:lnTo>
                    <a:pt x="61431" y="94846"/>
                  </a:lnTo>
                  <a:lnTo>
                    <a:pt x="62604" y="98690"/>
                  </a:lnTo>
                  <a:lnTo>
                    <a:pt x="61431" y="102451"/>
                  </a:lnTo>
                  <a:close/>
                  <a:moveTo>
                    <a:pt x="64294" y="102451"/>
                  </a:moveTo>
                  <a:lnTo>
                    <a:pt x="63120" y="98690"/>
                  </a:lnTo>
                  <a:lnTo>
                    <a:pt x="64294" y="94846"/>
                  </a:lnTo>
                  <a:lnTo>
                    <a:pt x="65561" y="98690"/>
                  </a:lnTo>
                  <a:lnTo>
                    <a:pt x="64294" y="102451"/>
                  </a:lnTo>
                  <a:close/>
                  <a:moveTo>
                    <a:pt x="67203" y="102451"/>
                  </a:moveTo>
                  <a:lnTo>
                    <a:pt x="65983" y="98690"/>
                  </a:lnTo>
                  <a:lnTo>
                    <a:pt x="67203" y="94846"/>
                  </a:lnTo>
                  <a:lnTo>
                    <a:pt x="68470" y="98690"/>
                  </a:lnTo>
                  <a:lnTo>
                    <a:pt x="67203" y="102451"/>
                  </a:lnTo>
                  <a:close/>
                  <a:moveTo>
                    <a:pt x="70066" y="102451"/>
                  </a:moveTo>
                  <a:lnTo>
                    <a:pt x="68893" y="98690"/>
                  </a:lnTo>
                  <a:lnTo>
                    <a:pt x="70066" y="94846"/>
                  </a:lnTo>
                  <a:lnTo>
                    <a:pt x="71333" y="98690"/>
                  </a:lnTo>
                  <a:lnTo>
                    <a:pt x="70066" y="102451"/>
                  </a:lnTo>
                  <a:close/>
                  <a:moveTo>
                    <a:pt x="72976" y="102451"/>
                  </a:moveTo>
                  <a:lnTo>
                    <a:pt x="71755" y="98690"/>
                  </a:lnTo>
                  <a:lnTo>
                    <a:pt x="72976" y="94846"/>
                  </a:lnTo>
                  <a:lnTo>
                    <a:pt x="74243" y="98690"/>
                  </a:lnTo>
                  <a:lnTo>
                    <a:pt x="72976" y="102451"/>
                  </a:lnTo>
                  <a:close/>
                  <a:moveTo>
                    <a:pt x="75838" y="102451"/>
                  </a:moveTo>
                  <a:lnTo>
                    <a:pt x="74665" y="98690"/>
                  </a:lnTo>
                  <a:lnTo>
                    <a:pt x="75838" y="94846"/>
                  </a:lnTo>
                  <a:lnTo>
                    <a:pt x="77105" y="98690"/>
                  </a:lnTo>
                  <a:lnTo>
                    <a:pt x="75838" y="102451"/>
                  </a:lnTo>
                  <a:close/>
                  <a:moveTo>
                    <a:pt x="78748" y="102451"/>
                  </a:moveTo>
                  <a:lnTo>
                    <a:pt x="77528" y="98690"/>
                  </a:lnTo>
                  <a:lnTo>
                    <a:pt x="78748" y="94846"/>
                  </a:lnTo>
                  <a:lnTo>
                    <a:pt x="80015" y="98690"/>
                  </a:lnTo>
                  <a:lnTo>
                    <a:pt x="78748" y="102451"/>
                  </a:lnTo>
                  <a:close/>
                  <a:moveTo>
                    <a:pt x="81705" y="102451"/>
                  </a:moveTo>
                  <a:lnTo>
                    <a:pt x="80438" y="98690"/>
                  </a:lnTo>
                  <a:lnTo>
                    <a:pt x="81705" y="94846"/>
                  </a:lnTo>
                  <a:lnTo>
                    <a:pt x="82878" y="98690"/>
                  </a:lnTo>
                  <a:lnTo>
                    <a:pt x="81705" y="102451"/>
                  </a:lnTo>
                  <a:close/>
                  <a:moveTo>
                    <a:pt x="84567" y="102451"/>
                  </a:moveTo>
                  <a:lnTo>
                    <a:pt x="83300" y="98690"/>
                  </a:lnTo>
                  <a:lnTo>
                    <a:pt x="84567" y="94846"/>
                  </a:lnTo>
                  <a:lnTo>
                    <a:pt x="85788" y="98690"/>
                  </a:lnTo>
                  <a:lnTo>
                    <a:pt x="84567" y="102451"/>
                  </a:lnTo>
                  <a:close/>
                  <a:moveTo>
                    <a:pt x="87477" y="102451"/>
                  </a:moveTo>
                  <a:lnTo>
                    <a:pt x="86210" y="98690"/>
                  </a:lnTo>
                  <a:lnTo>
                    <a:pt x="87477" y="94846"/>
                  </a:lnTo>
                  <a:lnTo>
                    <a:pt x="88650" y="98690"/>
                  </a:lnTo>
                  <a:lnTo>
                    <a:pt x="87477" y="102451"/>
                  </a:lnTo>
                  <a:close/>
                  <a:moveTo>
                    <a:pt x="90340" y="102451"/>
                  </a:moveTo>
                  <a:lnTo>
                    <a:pt x="89073" y="98690"/>
                  </a:lnTo>
                  <a:lnTo>
                    <a:pt x="90340" y="94846"/>
                  </a:lnTo>
                  <a:lnTo>
                    <a:pt x="91560" y="98690"/>
                  </a:lnTo>
                  <a:lnTo>
                    <a:pt x="90340" y="102451"/>
                  </a:lnTo>
                  <a:close/>
                  <a:moveTo>
                    <a:pt x="93249" y="102451"/>
                  </a:moveTo>
                  <a:lnTo>
                    <a:pt x="91982" y="98690"/>
                  </a:lnTo>
                  <a:lnTo>
                    <a:pt x="93249" y="94846"/>
                  </a:lnTo>
                  <a:lnTo>
                    <a:pt x="94423" y="98690"/>
                  </a:lnTo>
                  <a:lnTo>
                    <a:pt x="93249" y="102451"/>
                  </a:lnTo>
                  <a:close/>
                  <a:moveTo>
                    <a:pt x="96112" y="102451"/>
                  </a:moveTo>
                  <a:lnTo>
                    <a:pt x="94845" y="98690"/>
                  </a:lnTo>
                  <a:lnTo>
                    <a:pt x="96112" y="94846"/>
                  </a:lnTo>
                  <a:lnTo>
                    <a:pt x="97332" y="98690"/>
                  </a:lnTo>
                  <a:lnTo>
                    <a:pt x="96112" y="102451"/>
                  </a:lnTo>
                  <a:close/>
                  <a:moveTo>
                    <a:pt x="99022" y="102451"/>
                  </a:moveTo>
                  <a:lnTo>
                    <a:pt x="97802" y="98690"/>
                  </a:lnTo>
                  <a:lnTo>
                    <a:pt x="99022" y="94846"/>
                  </a:lnTo>
                  <a:lnTo>
                    <a:pt x="100289" y="98690"/>
                  </a:lnTo>
                  <a:lnTo>
                    <a:pt x="99022" y="102451"/>
                  </a:lnTo>
                  <a:close/>
                  <a:moveTo>
                    <a:pt x="101885" y="102451"/>
                  </a:moveTo>
                  <a:lnTo>
                    <a:pt x="100711" y="98690"/>
                  </a:lnTo>
                  <a:lnTo>
                    <a:pt x="101885" y="94846"/>
                  </a:lnTo>
                  <a:lnTo>
                    <a:pt x="103152" y="98690"/>
                  </a:lnTo>
                  <a:lnTo>
                    <a:pt x="101885" y="102451"/>
                  </a:lnTo>
                  <a:close/>
                  <a:moveTo>
                    <a:pt x="104794" y="102451"/>
                  </a:moveTo>
                  <a:lnTo>
                    <a:pt x="103574" y="98690"/>
                  </a:lnTo>
                  <a:lnTo>
                    <a:pt x="104794" y="94846"/>
                  </a:lnTo>
                  <a:lnTo>
                    <a:pt x="106061" y="98690"/>
                  </a:lnTo>
                  <a:lnTo>
                    <a:pt x="104794" y="102451"/>
                  </a:lnTo>
                  <a:close/>
                  <a:moveTo>
                    <a:pt x="107657" y="102451"/>
                  </a:moveTo>
                  <a:lnTo>
                    <a:pt x="106484" y="98690"/>
                  </a:lnTo>
                  <a:lnTo>
                    <a:pt x="107657" y="94846"/>
                  </a:lnTo>
                  <a:lnTo>
                    <a:pt x="108924" y="98690"/>
                  </a:lnTo>
                  <a:lnTo>
                    <a:pt x="107657" y="102451"/>
                  </a:lnTo>
                  <a:close/>
                  <a:moveTo>
                    <a:pt x="110567" y="102451"/>
                  </a:moveTo>
                  <a:lnTo>
                    <a:pt x="109346" y="98690"/>
                  </a:lnTo>
                  <a:lnTo>
                    <a:pt x="110567" y="94846"/>
                  </a:lnTo>
                  <a:lnTo>
                    <a:pt x="111834" y="98690"/>
                  </a:lnTo>
                  <a:lnTo>
                    <a:pt x="110567" y="102451"/>
                  </a:lnTo>
                  <a:close/>
                  <a:moveTo>
                    <a:pt x="113429" y="102451"/>
                  </a:moveTo>
                  <a:lnTo>
                    <a:pt x="112256" y="98690"/>
                  </a:lnTo>
                  <a:lnTo>
                    <a:pt x="113429" y="94846"/>
                  </a:lnTo>
                  <a:lnTo>
                    <a:pt x="114696" y="98690"/>
                  </a:lnTo>
                  <a:lnTo>
                    <a:pt x="113429" y="102451"/>
                  </a:lnTo>
                  <a:close/>
                  <a:moveTo>
                    <a:pt x="116386" y="102451"/>
                  </a:moveTo>
                  <a:lnTo>
                    <a:pt x="115119" y="98690"/>
                  </a:lnTo>
                  <a:lnTo>
                    <a:pt x="116386" y="94846"/>
                  </a:lnTo>
                  <a:lnTo>
                    <a:pt x="117606" y="98690"/>
                  </a:lnTo>
                  <a:lnTo>
                    <a:pt x="116386" y="102451"/>
                  </a:lnTo>
                  <a:close/>
                  <a:moveTo>
                    <a:pt x="2158" y="97938"/>
                  </a:moveTo>
                  <a:lnTo>
                    <a:pt x="891" y="94178"/>
                  </a:lnTo>
                  <a:lnTo>
                    <a:pt x="2158" y="90417"/>
                  </a:lnTo>
                  <a:lnTo>
                    <a:pt x="3378" y="94178"/>
                  </a:lnTo>
                  <a:lnTo>
                    <a:pt x="2158" y="97938"/>
                  </a:lnTo>
                  <a:close/>
                  <a:moveTo>
                    <a:pt x="5021" y="97938"/>
                  </a:moveTo>
                  <a:lnTo>
                    <a:pt x="3801" y="94178"/>
                  </a:lnTo>
                  <a:lnTo>
                    <a:pt x="5021" y="90417"/>
                  </a:lnTo>
                  <a:lnTo>
                    <a:pt x="6241" y="94178"/>
                  </a:lnTo>
                  <a:lnTo>
                    <a:pt x="5021" y="97938"/>
                  </a:lnTo>
                  <a:close/>
                  <a:moveTo>
                    <a:pt x="7931" y="97938"/>
                  </a:moveTo>
                  <a:lnTo>
                    <a:pt x="6664" y="94178"/>
                  </a:lnTo>
                  <a:lnTo>
                    <a:pt x="7931" y="90417"/>
                  </a:lnTo>
                  <a:lnTo>
                    <a:pt x="9104" y="94178"/>
                  </a:lnTo>
                  <a:lnTo>
                    <a:pt x="7931" y="97938"/>
                  </a:lnTo>
                  <a:close/>
                  <a:moveTo>
                    <a:pt x="10793" y="97938"/>
                  </a:moveTo>
                  <a:lnTo>
                    <a:pt x="9526" y="94178"/>
                  </a:lnTo>
                  <a:lnTo>
                    <a:pt x="10793" y="90417"/>
                  </a:lnTo>
                  <a:lnTo>
                    <a:pt x="12014" y="94178"/>
                  </a:lnTo>
                  <a:lnTo>
                    <a:pt x="10793" y="97938"/>
                  </a:lnTo>
                  <a:close/>
                  <a:moveTo>
                    <a:pt x="13703" y="97938"/>
                  </a:moveTo>
                  <a:lnTo>
                    <a:pt x="12483" y="94178"/>
                  </a:lnTo>
                  <a:lnTo>
                    <a:pt x="13703" y="90417"/>
                  </a:lnTo>
                  <a:lnTo>
                    <a:pt x="14970" y="94178"/>
                  </a:lnTo>
                  <a:lnTo>
                    <a:pt x="13703" y="97938"/>
                  </a:lnTo>
                  <a:close/>
                  <a:moveTo>
                    <a:pt x="16566" y="97938"/>
                  </a:moveTo>
                  <a:lnTo>
                    <a:pt x="15393" y="94178"/>
                  </a:lnTo>
                  <a:lnTo>
                    <a:pt x="16566" y="90417"/>
                  </a:lnTo>
                  <a:lnTo>
                    <a:pt x="17833" y="94178"/>
                  </a:lnTo>
                  <a:lnTo>
                    <a:pt x="16566" y="97938"/>
                  </a:lnTo>
                  <a:close/>
                  <a:moveTo>
                    <a:pt x="19475" y="97938"/>
                  </a:moveTo>
                  <a:lnTo>
                    <a:pt x="18255" y="94178"/>
                  </a:lnTo>
                  <a:lnTo>
                    <a:pt x="19475" y="90417"/>
                  </a:lnTo>
                  <a:lnTo>
                    <a:pt x="20743" y="94178"/>
                  </a:lnTo>
                  <a:lnTo>
                    <a:pt x="19475" y="97938"/>
                  </a:lnTo>
                  <a:close/>
                  <a:moveTo>
                    <a:pt x="22338" y="97938"/>
                  </a:moveTo>
                  <a:lnTo>
                    <a:pt x="21165" y="94178"/>
                  </a:lnTo>
                  <a:lnTo>
                    <a:pt x="22338" y="90417"/>
                  </a:lnTo>
                  <a:lnTo>
                    <a:pt x="23605" y="94178"/>
                  </a:lnTo>
                  <a:lnTo>
                    <a:pt x="22338" y="97938"/>
                  </a:lnTo>
                  <a:close/>
                  <a:moveTo>
                    <a:pt x="25248" y="97938"/>
                  </a:moveTo>
                  <a:lnTo>
                    <a:pt x="24028" y="94178"/>
                  </a:lnTo>
                  <a:lnTo>
                    <a:pt x="25248" y="90417"/>
                  </a:lnTo>
                  <a:lnTo>
                    <a:pt x="26515" y="94178"/>
                  </a:lnTo>
                  <a:lnTo>
                    <a:pt x="25248" y="97938"/>
                  </a:lnTo>
                  <a:close/>
                  <a:moveTo>
                    <a:pt x="28111" y="97938"/>
                  </a:moveTo>
                  <a:lnTo>
                    <a:pt x="26937" y="94178"/>
                  </a:lnTo>
                  <a:lnTo>
                    <a:pt x="28111" y="90417"/>
                  </a:lnTo>
                  <a:lnTo>
                    <a:pt x="29378" y="94178"/>
                  </a:lnTo>
                  <a:lnTo>
                    <a:pt x="28111" y="97938"/>
                  </a:lnTo>
                  <a:close/>
                  <a:moveTo>
                    <a:pt x="31067" y="97938"/>
                  </a:moveTo>
                  <a:lnTo>
                    <a:pt x="29800" y="94178"/>
                  </a:lnTo>
                  <a:lnTo>
                    <a:pt x="31067" y="90417"/>
                  </a:lnTo>
                  <a:lnTo>
                    <a:pt x="32287" y="94178"/>
                  </a:lnTo>
                  <a:lnTo>
                    <a:pt x="31067" y="97938"/>
                  </a:lnTo>
                  <a:close/>
                  <a:moveTo>
                    <a:pt x="33977" y="97938"/>
                  </a:moveTo>
                  <a:lnTo>
                    <a:pt x="32710" y="94178"/>
                  </a:lnTo>
                  <a:lnTo>
                    <a:pt x="33977" y="90417"/>
                  </a:lnTo>
                  <a:lnTo>
                    <a:pt x="35150" y="94178"/>
                  </a:lnTo>
                  <a:lnTo>
                    <a:pt x="33977" y="97938"/>
                  </a:lnTo>
                  <a:close/>
                  <a:moveTo>
                    <a:pt x="36840" y="97938"/>
                  </a:moveTo>
                  <a:lnTo>
                    <a:pt x="35572" y="94178"/>
                  </a:lnTo>
                  <a:lnTo>
                    <a:pt x="36840" y="90417"/>
                  </a:lnTo>
                  <a:lnTo>
                    <a:pt x="38060" y="94178"/>
                  </a:lnTo>
                  <a:lnTo>
                    <a:pt x="36840" y="97938"/>
                  </a:lnTo>
                  <a:close/>
                  <a:moveTo>
                    <a:pt x="39749" y="97938"/>
                  </a:moveTo>
                  <a:lnTo>
                    <a:pt x="38482" y="94178"/>
                  </a:lnTo>
                  <a:lnTo>
                    <a:pt x="39749" y="90417"/>
                  </a:lnTo>
                  <a:lnTo>
                    <a:pt x="40922" y="94178"/>
                  </a:lnTo>
                  <a:lnTo>
                    <a:pt x="39749" y="97938"/>
                  </a:lnTo>
                  <a:close/>
                  <a:moveTo>
                    <a:pt x="42612" y="97938"/>
                  </a:moveTo>
                  <a:lnTo>
                    <a:pt x="41345" y="94178"/>
                  </a:lnTo>
                  <a:lnTo>
                    <a:pt x="42612" y="90417"/>
                  </a:lnTo>
                  <a:lnTo>
                    <a:pt x="43832" y="94178"/>
                  </a:lnTo>
                  <a:lnTo>
                    <a:pt x="42612" y="97938"/>
                  </a:lnTo>
                  <a:close/>
                  <a:moveTo>
                    <a:pt x="45522" y="97938"/>
                  </a:moveTo>
                  <a:lnTo>
                    <a:pt x="44254" y="94178"/>
                  </a:lnTo>
                  <a:lnTo>
                    <a:pt x="45522" y="90417"/>
                  </a:lnTo>
                  <a:lnTo>
                    <a:pt x="46695" y="94178"/>
                  </a:lnTo>
                  <a:lnTo>
                    <a:pt x="45522" y="97938"/>
                  </a:lnTo>
                  <a:close/>
                  <a:moveTo>
                    <a:pt x="48384" y="97938"/>
                  </a:moveTo>
                  <a:lnTo>
                    <a:pt x="47211" y="94178"/>
                  </a:lnTo>
                  <a:lnTo>
                    <a:pt x="48384" y="90417"/>
                  </a:lnTo>
                  <a:lnTo>
                    <a:pt x="49651" y="94178"/>
                  </a:lnTo>
                  <a:lnTo>
                    <a:pt x="48384" y="97938"/>
                  </a:lnTo>
                  <a:close/>
                  <a:moveTo>
                    <a:pt x="51294" y="97938"/>
                  </a:moveTo>
                  <a:lnTo>
                    <a:pt x="50074" y="94178"/>
                  </a:lnTo>
                  <a:lnTo>
                    <a:pt x="51294" y="90417"/>
                  </a:lnTo>
                  <a:lnTo>
                    <a:pt x="52561" y="94178"/>
                  </a:lnTo>
                  <a:lnTo>
                    <a:pt x="51294" y="97938"/>
                  </a:lnTo>
                  <a:close/>
                  <a:moveTo>
                    <a:pt x="54157" y="97938"/>
                  </a:moveTo>
                  <a:lnTo>
                    <a:pt x="52983" y="94178"/>
                  </a:lnTo>
                  <a:lnTo>
                    <a:pt x="54157" y="90417"/>
                  </a:lnTo>
                  <a:lnTo>
                    <a:pt x="55424" y="94178"/>
                  </a:lnTo>
                  <a:lnTo>
                    <a:pt x="54157" y="97938"/>
                  </a:lnTo>
                  <a:close/>
                  <a:moveTo>
                    <a:pt x="57066" y="97938"/>
                  </a:moveTo>
                  <a:lnTo>
                    <a:pt x="55846" y="94178"/>
                  </a:lnTo>
                  <a:lnTo>
                    <a:pt x="57066" y="90417"/>
                  </a:lnTo>
                  <a:lnTo>
                    <a:pt x="58333" y="94178"/>
                  </a:lnTo>
                  <a:lnTo>
                    <a:pt x="57066" y="97938"/>
                  </a:lnTo>
                  <a:close/>
                  <a:moveTo>
                    <a:pt x="59929" y="97938"/>
                  </a:moveTo>
                  <a:lnTo>
                    <a:pt x="58756" y="94178"/>
                  </a:lnTo>
                  <a:lnTo>
                    <a:pt x="59929" y="90417"/>
                  </a:lnTo>
                  <a:lnTo>
                    <a:pt x="61196" y="94178"/>
                  </a:lnTo>
                  <a:lnTo>
                    <a:pt x="59929" y="97938"/>
                  </a:lnTo>
                  <a:close/>
                  <a:moveTo>
                    <a:pt x="62839" y="97938"/>
                  </a:moveTo>
                  <a:lnTo>
                    <a:pt x="61619" y="94178"/>
                  </a:lnTo>
                  <a:lnTo>
                    <a:pt x="62839" y="90417"/>
                  </a:lnTo>
                  <a:lnTo>
                    <a:pt x="64106" y="94178"/>
                  </a:lnTo>
                  <a:lnTo>
                    <a:pt x="62839" y="97938"/>
                  </a:lnTo>
                  <a:close/>
                  <a:moveTo>
                    <a:pt x="65795" y="97938"/>
                  </a:moveTo>
                  <a:lnTo>
                    <a:pt x="64528" y="94178"/>
                  </a:lnTo>
                  <a:lnTo>
                    <a:pt x="65795" y="90417"/>
                  </a:lnTo>
                  <a:lnTo>
                    <a:pt x="66969" y="94178"/>
                  </a:lnTo>
                  <a:lnTo>
                    <a:pt x="65795" y="97938"/>
                  </a:lnTo>
                  <a:close/>
                  <a:moveTo>
                    <a:pt x="68658" y="97938"/>
                  </a:moveTo>
                  <a:lnTo>
                    <a:pt x="67391" y="94178"/>
                  </a:lnTo>
                  <a:lnTo>
                    <a:pt x="68658" y="90417"/>
                  </a:lnTo>
                  <a:lnTo>
                    <a:pt x="69878" y="94178"/>
                  </a:lnTo>
                  <a:lnTo>
                    <a:pt x="68658" y="97938"/>
                  </a:lnTo>
                  <a:close/>
                  <a:moveTo>
                    <a:pt x="71568" y="97938"/>
                  </a:moveTo>
                  <a:lnTo>
                    <a:pt x="70301" y="94178"/>
                  </a:lnTo>
                  <a:lnTo>
                    <a:pt x="71568" y="90417"/>
                  </a:lnTo>
                  <a:lnTo>
                    <a:pt x="72741" y="94178"/>
                  </a:lnTo>
                  <a:lnTo>
                    <a:pt x="71568" y="97938"/>
                  </a:lnTo>
                  <a:close/>
                  <a:moveTo>
                    <a:pt x="74430" y="97938"/>
                  </a:moveTo>
                  <a:lnTo>
                    <a:pt x="73163" y="94178"/>
                  </a:lnTo>
                  <a:lnTo>
                    <a:pt x="74430" y="90417"/>
                  </a:lnTo>
                  <a:lnTo>
                    <a:pt x="75651" y="94178"/>
                  </a:lnTo>
                  <a:lnTo>
                    <a:pt x="74430" y="97938"/>
                  </a:lnTo>
                  <a:close/>
                  <a:moveTo>
                    <a:pt x="77340" y="97938"/>
                  </a:moveTo>
                  <a:lnTo>
                    <a:pt x="76073" y="94178"/>
                  </a:lnTo>
                  <a:lnTo>
                    <a:pt x="77340" y="90417"/>
                  </a:lnTo>
                  <a:lnTo>
                    <a:pt x="78513" y="94178"/>
                  </a:lnTo>
                  <a:lnTo>
                    <a:pt x="77340" y="97938"/>
                  </a:lnTo>
                  <a:close/>
                  <a:moveTo>
                    <a:pt x="80203" y="97938"/>
                  </a:moveTo>
                  <a:lnTo>
                    <a:pt x="78936" y="94178"/>
                  </a:lnTo>
                  <a:lnTo>
                    <a:pt x="80203" y="90417"/>
                  </a:lnTo>
                  <a:lnTo>
                    <a:pt x="81423" y="94178"/>
                  </a:lnTo>
                  <a:lnTo>
                    <a:pt x="80203" y="97938"/>
                  </a:lnTo>
                  <a:close/>
                  <a:moveTo>
                    <a:pt x="83113" y="97938"/>
                  </a:moveTo>
                  <a:lnTo>
                    <a:pt x="81892" y="94178"/>
                  </a:lnTo>
                  <a:lnTo>
                    <a:pt x="83113" y="90417"/>
                  </a:lnTo>
                  <a:lnTo>
                    <a:pt x="84380" y="94178"/>
                  </a:lnTo>
                  <a:lnTo>
                    <a:pt x="83113" y="97938"/>
                  </a:lnTo>
                  <a:close/>
                  <a:moveTo>
                    <a:pt x="85975" y="97938"/>
                  </a:moveTo>
                  <a:lnTo>
                    <a:pt x="84802" y="94178"/>
                  </a:lnTo>
                  <a:lnTo>
                    <a:pt x="85975" y="90417"/>
                  </a:lnTo>
                  <a:lnTo>
                    <a:pt x="87242" y="94178"/>
                  </a:lnTo>
                  <a:lnTo>
                    <a:pt x="85975" y="97938"/>
                  </a:lnTo>
                  <a:close/>
                  <a:moveTo>
                    <a:pt x="88885" y="97938"/>
                  </a:moveTo>
                  <a:lnTo>
                    <a:pt x="87665" y="94178"/>
                  </a:lnTo>
                  <a:lnTo>
                    <a:pt x="88885" y="90417"/>
                  </a:lnTo>
                  <a:lnTo>
                    <a:pt x="90152" y="94178"/>
                  </a:lnTo>
                  <a:lnTo>
                    <a:pt x="88885" y="97938"/>
                  </a:lnTo>
                  <a:close/>
                  <a:moveTo>
                    <a:pt x="91748" y="97938"/>
                  </a:moveTo>
                  <a:lnTo>
                    <a:pt x="90574" y="94178"/>
                  </a:lnTo>
                  <a:lnTo>
                    <a:pt x="91748" y="90417"/>
                  </a:lnTo>
                  <a:lnTo>
                    <a:pt x="93015" y="94178"/>
                  </a:lnTo>
                  <a:lnTo>
                    <a:pt x="91748" y="97938"/>
                  </a:lnTo>
                  <a:close/>
                  <a:moveTo>
                    <a:pt x="94657" y="97938"/>
                  </a:moveTo>
                  <a:lnTo>
                    <a:pt x="93437" y="94178"/>
                  </a:lnTo>
                  <a:lnTo>
                    <a:pt x="94657" y="90417"/>
                  </a:lnTo>
                  <a:lnTo>
                    <a:pt x="95924" y="94178"/>
                  </a:lnTo>
                  <a:lnTo>
                    <a:pt x="94657" y="97938"/>
                  </a:lnTo>
                  <a:close/>
                  <a:moveTo>
                    <a:pt x="97520" y="97938"/>
                  </a:moveTo>
                  <a:lnTo>
                    <a:pt x="96347" y="94178"/>
                  </a:lnTo>
                  <a:lnTo>
                    <a:pt x="97520" y="90417"/>
                  </a:lnTo>
                  <a:lnTo>
                    <a:pt x="98787" y="94178"/>
                  </a:lnTo>
                  <a:lnTo>
                    <a:pt x="97520" y="97938"/>
                  </a:lnTo>
                  <a:close/>
                  <a:moveTo>
                    <a:pt x="100477" y="97938"/>
                  </a:moveTo>
                  <a:lnTo>
                    <a:pt x="99210" y="94178"/>
                  </a:lnTo>
                  <a:lnTo>
                    <a:pt x="100477" y="90417"/>
                  </a:lnTo>
                  <a:lnTo>
                    <a:pt x="101697" y="94178"/>
                  </a:lnTo>
                  <a:lnTo>
                    <a:pt x="100477" y="97938"/>
                  </a:lnTo>
                  <a:close/>
                  <a:moveTo>
                    <a:pt x="103386" y="97938"/>
                  </a:moveTo>
                  <a:lnTo>
                    <a:pt x="102119" y="94178"/>
                  </a:lnTo>
                  <a:lnTo>
                    <a:pt x="103386" y="90417"/>
                  </a:lnTo>
                  <a:lnTo>
                    <a:pt x="104560" y="94178"/>
                  </a:lnTo>
                  <a:lnTo>
                    <a:pt x="103386" y="97938"/>
                  </a:lnTo>
                  <a:close/>
                  <a:moveTo>
                    <a:pt x="106249" y="97938"/>
                  </a:moveTo>
                  <a:lnTo>
                    <a:pt x="104982" y="94178"/>
                  </a:lnTo>
                  <a:lnTo>
                    <a:pt x="106249" y="90417"/>
                  </a:lnTo>
                  <a:lnTo>
                    <a:pt x="107469" y="94178"/>
                  </a:lnTo>
                  <a:lnTo>
                    <a:pt x="106249" y="97938"/>
                  </a:lnTo>
                  <a:close/>
                  <a:moveTo>
                    <a:pt x="109159" y="97938"/>
                  </a:moveTo>
                  <a:lnTo>
                    <a:pt x="107892" y="94178"/>
                  </a:lnTo>
                  <a:lnTo>
                    <a:pt x="109159" y="90417"/>
                  </a:lnTo>
                  <a:lnTo>
                    <a:pt x="110332" y="94178"/>
                  </a:lnTo>
                  <a:lnTo>
                    <a:pt x="109159" y="97938"/>
                  </a:lnTo>
                  <a:close/>
                  <a:moveTo>
                    <a:pt x="112021" y="97938"/>
                  </a:moveTo>
                  <a:lnTo>
                    <a:pt x="110754" y="94178"/>
                  </a:lnTo>
                  <a:lnTo>
                    <a:pt x="112021" y="90417"/>
                  </a:lnTo>
                  <a:lnTo>
                    <a:pt x="113242" y="94178"/>
                  </a:lnTo>
                  <a:lnTo>
                    <a:pt x="112021" y="97938"/>
                  </a:lnTo>
                  <a:close/>
                  <a:moveTo>
                    <a:pt x="114931" y="97938"/>
                  </a:moveTo>
                  <a:lnTo>
                    <a:pt x="113664" y="94178"/>
                  </a:lnTo>
                  <a:lnTo>
                    <a:pt x="114931" y="90417"/>
                  </a:lnTo>
                  <a:lnTo>
                    <a:pt x="116104" y="94178"/>
                  </a:lnTo>
                  <a:lnTo>
                    <a:pt x="114931" y="97938"/>
                  </a:lnTo>
                  <a:close/>
                  <a:moveTo>
                    <a:pt x="117794" y="97938"/>
                  </a:moveTo>
                  <a:lnTo>
                    <a:pt x="116621" y="94178"/>
                  </a:lnTo>
                  <a:lnTo>
                    <a:pt x="117794" y="90417"/>
                  </a:lnTo>
                  <a:lnTo>
                    <a:pt x="119061" y="94178"/>
                  </a:lnTo>
                  <a:lnTo>
                    <a:pt x="117794" y="97938"/>
                  </a:lnTo>
                  <a:close/>
                  <a:moveTo>
                    <a:pt x="3566" y="93593"/>
                  </a:moveTo>
                  <a:lnTo>
                    <a:pt x="2393" y="89832"/>
                  </a:lnTo>
                  <a:lnTo>
                    <a:pt x="3566" y="85905"/>
                  </a:lnTo>
                  <a:lnTo>
                    <a:pt x="4833" y="89832"/>
                  </a:lnTo>
                  <a:lnTo>
                    <a:pt x="3566" y="93593"/>
                  </a:lnTo>
                  <a:close/>
                  <a:moveTo>
                    <a:pt x="6429" y="93593"/>
                  </a:moveTo>
                  <a:lnTo>
                    <a:pt x="5256" y="89832"/>
                  </a:lnTo>
                  <a:lnTo>
                    <a:pt x="6429" y="85905"/>
                  </a:lnTo>
                  <a:lnTo>
                    <a:pt x="7696" y="89832"/>
                  </a:lnTo>
                  <a:lnTo>
                    <a:pt x="6429" y="93593"/>
                  </a:lnTo>
                  <a:close/>
                  <a:moveTo>
                    <a:pt x="9339" y="93593"/>
                  </a:moveTo>
                  <a:lnTo>
                    <a:pt x="8118" y="89832"/>
                  </a:lnTo>
                  <a:lnTo>
                    <a:pt x="9339" y="85905"/>
                  </a:lnTo>
                  <a:lnTo>
                    <a:pt x="10606" y="89832"/>
                  </a:lnTo>
                  <a:lnTo>
                    <a:pt x="9339" y="93593"/>
                  </a:lnTo>
                  <a:close/>
                  <a:moveTo>
                    <a:pt x="12295" y="93593"/>
                  </a:moveTo>
                  <a:lnTo>
                    <a:pt x="11028" y="89832"/>
                  </a:lnTo>
                  <a:lnTo>
                    <a:pt x="12295" y="85905"/>
                  </a:lnTo>
                  <a:lnTo>
                    <a:pt x="13468" y="89832"/>
                  </a:lnTo>
                  <a:lnTo>
                    <a:pt x="12295" y="93593"/>
                  </a:lnTo>
                  <a:close/>
                  <a:moveTo>
                    <a:pt x="15158" y="93593"/>
                  </a:moveTo>
                  <a:lnTo>
                    <a:pt x="13891" y="89832"/>
                  </a:lnTo>
                  <a:lnTo>
                    <a:pt x="15158" y="85905"/>
                  </a:lnTo>
                  <a:lnTo>
                    <a:pt x="16378" y="89832"/>
                  </a:lnTo>
                  <a:lnTo>
                    <a:pt x="15158" y="93593"/>
                  </a:lnTo>
                  <a:close/>
                  <a:moveTo>
                    <a:pt x="18068" y="93593"/>
                  </a:moveTo>
                  <a:lnTo>
                    <a:pt x="16800" y="89832"/>
                  </a:lnTo>
                  <a:lnTo>
                    <a:pt x="18068" y="85905"/>
                  </a:lnTo>
                  <a:lnTo>
                    <a:pt x="19241" y="89832"/>
                  </a:lnTo>
                  <a:lnTo>
                    <a:pt x="18068" y="93593"/>
                  </a:lnTo>
                  <a:close/>
                  <a:moveTo>
                    <a:pt x="20930" y="93593"/>
                  </a:moveTo>
                  <a:lnTo>
                    <a:pt x="19663" y="89832"/>
                  </a:lnTo>
                  <a:lnTo>
                    <a:pt x="20930" y="85905"/>
                  </a:lnTo>
                  <a:lnTo>
                    <a:pt x="22150" y="89832"/>
                  </a:lnTo>
                  <a:lnTo>
                    <a:pt x="20930" y="93593"/>
                  </a:lnTo>
                  <a:close/>
                  <a:moveTo>
                    <a:pt x="23840" y="93593"/>
                  </a:moveTo>
                  <a:lnTo>
                    <a:pt x="22573" y="89832"/>
                  </a:lnTo>
                  <a:lnTo>
                    <a:pt x="23840" y="85905"/>
                  </a:lnTo>
                  <a:lnTo>
                    <a:pt x="25013" y="89832"/>
                  </a:lnTo>
                  <a:lnTo>
                    <a:pt x="23840" y="93593"/>
                  </a:lnTo>
                  <a:close/>
                  <a:moveTo>
                    <a:pt x="26703" y="93593"/>
                  </a:moveTo>
                  <a:lnTo>
                    <a:pt x="25436" y="89832"/>
                  </a:lnTo>
                  <a:lnTo>
                    <a:pt x="26703" y="85905"/>
                  </a:lnTo>
                  <a:lnTo>
                    <a:pt x="27923" y="89832"/>
                  </a:lnTo>
                  <a:lnTo>
                    <a:pt x="26703" y="93593"/>
                  </a:lnTo>
                  <a:close/>
                  <a:moveTo>
                    <a:pt x="29612" y="93593"/>
                  </a:moveTo>
                  <a:lnTo>
                    <a:pt x="28392" y="89832"/>
                  </a:lnTo>
                  <a:lnTo>
                    <a:pt x="29612" y="85905"/>
                  </a:lnTo>
                  <a:lnTo>
                    <a:pt x="30879" y="89832"/>
                  </a:lnTo>
                  <a:lnTo>
                    <a:pt x="29612" y="93593"/>
                  </a:lnTo>
                  <a:close/>
                  <a:moveTo>
                    <a:pt x="32475" y="93593"/>
                  </a:moveTo>
                  <a:lnTo>
                    <a:pt x="31302" y="89832"/>
                  </a:lnTo>
                  <a:lnTo>
                    <a:pt x="32475" y="85905"/>
                  </a:lnTo>
                  <a:lnTo>
                    <a:pt x="33742" y="89832"/>
                  </a:lnTo>
                  <a:lnTo>
                    <a:pt x="32475" y="93593"/>
                  </a:lnTo>
                  <a:close/>
                  <a:moveTo>
                    <a:pt x="35385" y="93593"/>
                  </a:moveTo>
                  <a:lnTo>
                    <a:pt x="34165" y="89832"/>
                  </a:lnTo>
                  <a:lnTo>
                    <a:pt x="35385" y="85905"/>
                  </a:lnTo>
                  <a:lnTo>
                    <a:pt x="36652" y="89832"/>
                  </a:lnTo>
                  <a:lnTo>
                    <a:pt x="35385" y="93593"/>
                  </a:lnTo>
                  <a:close/>
                  <a:moveTo>
                    <a:pt x="38247" y="93593"/>
                  </a:moveTo>
                  <a:lnTo>
                    <a:pt x="37074" y="89832"/>
                  </a:lnTo>
                  <a:lnTo>
                    <a:pt x="38247" y="85905"/>
                  </a:lnTo>
                  <a:lnTo>
                    <a:pt x="39515" y="89832"/>
                  </a:lnTo>
                  <a:lnTo>
                    <a:pt x="38247" y="93593"/>
                  </a:lnTo>
                  <a:close/>
                  <a:moveTo>
                    <a:pt x="41157" y="93593"/>
                  </a:moveTo>
                  <a:lnTo>
                    <a:pt x="39937" y="89832"/>
                  </a:lnTo>
                  <a:lnTo>
                    <a:pt x="41157" y="85905"/>
                  </a:lnTo>
                  <a:lnTo>
                    <a:pt x="42424" y="89832"/>
                  </a:lnTo>
                  <a:lnTo>
                    <a:pt x="41157" y="93593"/>
                  </a:lnTo>
                  <a:close/>
                  <a:moveTo>
                    <a:pt x="44020" y="93593"/>
                  </a:moveTo>
                  <a:lnTo>
                    <a:pt x="42847" y="89832"/>
                  </a:lnTo>
                  <a:lnTo>
                    <a:pt x="44020" y="85905"/>
                  </a:lnTo>
                  <a:lnTo>
                    <a:pt x="45287" y="89832"/>
                  </a:lnTo>
                  <a:lnTo>
                    <a:pt x="44020" y="93593"/>
                  </a:lnTo>
                  <a:close/>
                  <a:moveTo>
                    <a:pt x="46976" y="93593"/>
                  </a:moveTo>
                  <a:lnTo>
                    <a:pt x="45709" y="89832"/>
                  </a:lnTo>
                  <a:lnTo>
                    <a:pt x="46976" y="85905"/>
                  </a:lnTo>
                  <a:lnTo>
                    <a:pt x="48197" y="89832"/>
                  </a:lnTo>
                  <a:lnTo>
                    <a:pt x="46976" y="93593"/>
                  </a:lnTo>
                  <a:close/>
                  <a:moveTo>
                    <a:pt x="49886" y="93593"/>
                  </a:moveTo>
                  <a:lnTo>
                    <a:pt x="48619" y="89832"/>
                  </a:lnTo>
                  <a:lnTo>
                    <a:pt x="49886" y="85905"/>
                  </a:lnTo>
                  <a:lnTo>
                    <a:pt x="51059" y="89832"/>
                  </a:lnTo>
                  <a:lnTo>
                    <a:pt x="49886" y="93593"/>
                  </a:lnTo>
                  <a:close/>
                  <a:moveTo>
                    <a:pt x="52749" y="93593"/>
                  </a:moveTo>
                  <a:lnTo>
                    <a:pt x="51482" y="89832"/>
                  </a:lnTo>
                  <a:lnTo>
                    <a:pt x="52749" y="85905"/>
                  </a:lnTo>
                  <a:lnTo>
                    <a:pt x="53969" y="89832"/>
                  </a:lnTo>
                  <a:lnTo>
                    <a:pt x="52749" y="93593"/>
                  </a:lnTo>
                  <a:close/>
                  <a:moveTo>
                    <a:pt x="55658" y="93593"/>
                  </a:moveTo>
                  <a:lnTo>
                    <a:pt x="54391" y="89832"/>
                  </a:lnTo>
                  <a:lnTo>
                    <a:pt x="55658" y="85905"/>
                  </a:lnTo>
                  <a:lnTo>
                    <a:pt x="56832" y="89832"/>
                  </a:lnTo>
                  <a:lnTo>
                    <a:pt x="55658" y="93593"/>
                  </a:lnTo>
                  <a:close/>
                  <a:moveTo>
                    <a:pt x="58521" y="93593"/>
                  </a:moveTo>
                  <a:lnTo>
                    <a:pt x="57254" y="89832"/>
                  </a:lnTo>
                  <a:lnTo>
                    <a:pt x="58521" y="85905"/>
                  </a:lnTo>
                  <a:lnTo>
                    <a:pt x="59741" y="89832"/>
                  </a:lnTo>
                  <a:lnTo>
                    <a:pt x="58521" y="93593"/>
                  </a:lnTo>
                  <a:close/>
                  <a:moveTo>
                    <a:pt x="61431" y="93593"/>
                  </a:moveTo>
                  <a:lnTo>
                    <a:pt x="60164" y="89832"/>
                  </a:lnTo>
                  <a:lnTo>
                    <a:pt x="61431" y="85905"/>
                  </a:lnTo>
                  <a:lnTo>
                    <a:pt x="62604" y="89832"/>
                  </a:lnTo>
                  <a:lnTo>
                    <a:pt x="61431" y="93593"/>
                  </a:lnTo>
                  <a:close/>
                  <a:moveTo>
                    <a:pt x="64294" y="93593"/>
                  </a:moveTo>
                  <a:lnTo>
                    <a:pt x="63120" y="89832"/>
                  </a:lnTo>
                  <a:lnTo>
                    <a:pt x="64294" y="85905"/>
                  </a:lnTo>
                  <a:lnTo>
                    <a:pt x="65561" y="89832"/>
                  </a:lnTo>
                  <a:lnTo>
                    <a:pt x="64294" y="93593"/>
                  </a:lnTo>
                  <a:close/>
                  <a:moveTo>
                    <a:pt x="67203" y="93593"/>
                  </a:moveTo>
                  <a:lnTo>
                    <a:pt x="65983" y="89832"/>
                  </a:lnTo>
                  <a:lnTo>
                    <a:pt x="67203" y="85905"/>
                  </a:lnTo>
                  <a:lnTo>
                    <a:pt x="68470" y="89832"/>
                  </a:lnTo>
                  <a:lnTo>
                    <a:pt x="67203" y="93593"/>
                  </a:lnTo>
                  <a:close/>
                  <a:moveTo>
                    <a:pt x="70066" y="93593"/>
                  </a:moveTo>
                  <a:lnTo>
                    <a:pt x="68893" y="89832"/>
                  </a:lnTo>
                  <a:lnTo>
                    <a:pt x="70066" y="85905"/>
                  </a:lnTo>
                  <a:lnTo>
                    <a:pt x="71333" y="89832"/>
                  </a:lnTo>
                  <a:lnTo>
                    <a:pt x="70066" y="93593"/>
                  </a:lnTo>
                  <a:close/>
                  <a:moveTo>
                    <a:pt x="72976" y="93593"/>
                  </a:moveTo>
                  <a:lnTo>
                    <a:pt x="71755" y="89832"/>
                  </a:lnTo>
                  <a:lnTo>
                    <a:pt x="72976" y="85905"/>
                  </a:lnTo>
                  <a:lnTo>
                    <a:pt x="74243" y="89832"/>
                  </a:lnTo>
                  <a:lnTo>
                    <a:pt x="72976" y="93593"/>
                  </a:lnTo>
                  <a:close/>
                  <a:moveTo>
                    <a:pt x="75838" y="93593"/>
                  </a:moveTo>
                  <a:lnTo>
                    <a:pt x="74665" y="89832"/>
                  </a:lnTo>
                  <a:lnTo>
                    <a:pt x="75838" y="85905"/>
                  </a:lnTo>
                  <a:lnTo>
                    <a:pt x="77105" y="89832"/>
                  </a:lnTo>
                  <a:lnTo>
                    <a:pt x="75838" y="93593"/>
                  </a:lnTo>
                  <a:close/>
                  <a:moveTo>
                    <a:pt x="78748" y="93593"/>
                  </a:moveTo>
                  <a:lnTo>
                    <a:pt x="77528" y="89832"/>
                  </a:lnTo>
                  <a:lnTo>
                    <a:pt x="78748" y="85905"/>
                  </a:lnTo>
                  <a:lnTo>
                    <a:pt x="80015" y="89832"/>
                  </a:lnTo>
                  <a:lnTo>
                    <a:pt x="78748" y="93593"/>
                  </a:lnTo>
                  <a:close/>
                  <a:moveTo>
                    <a:pt x="81705" y="93593"/>
                  </a:moveTo>
                  <a:lnTo>
                    <a:pt x="80438" y="89832"/>
                  </a:lnTo>
                  <a:lnTo>
                    <a:pt x="81705" y="85905"/>
                  </a:lnTo>
                  <a:lnTo>
                    <a:pt x="82878" y="89832"/>
                  </a:lnTo>
                  <a:lnTo>
                    <a:pt x="81705" y="93593"/>
                  </a:lnTo>
                  <a:close/>
                  <a:moveTo>
                    <a:pt x="84567" y="93593"/>
                  </a:moveTo>
                  <a:lnTo>
                    <a:pt x="83300" y="89832"/>
                  </a:lnTo>
                  <a:lnTo>
                    <a:pt x="84567" y="85905"/>
                  </a:lnTo>
                  <a:lnTo>
                    <a:pt x="85788" y="89832"/>
                  </a:lnTo>
                  <a:lnTo>
                    <a:pt x="84567" y="93593"/>
                  </a:lnTo>
                  <a:close/>
                  <a:moveTo>
                    <a:pt x="87477" y="93593"/>
                  </a:moveTo>
                  <a:lnTo>
                    <a:pt x="86210" y="89832"/>
                  </a:lnTo>
                  <a:lnTo>
                    <a:pt x="87477" y="85905"/>
                  </a:lnTo>
                  <a:lnTo>
                    <a:pt x="88650" y="89832"/>
                  </a:lnTo>
                  <a:lnTo>
                    <a:pt x="87477" y="93593"/>
                  </a:lnTo>
                  <a:close/>
                  <a:moveTo>
                    <a:pt x="90340" y="93593"/>
                  </a:moveTo>
                  <a:lnTo>
                    <a:pt x="89073" y="89832"/>
                  </a:lnTo>
                  <a:lnTo>
                    <a:pt x="90340" y="85905"/>
                  </a:lnTo>
                  <a:lnTo>
                    <a:pt x="91560" y="89832"/>
                  </a:lnTo>
                  <a:lnTo>
                    <a:pt x="90340" y="93593"/>
                  </a:lnTo>
                  <a:close/>
                  <a:moveTo>
                    <a:pt x="93249" y="93593"/>
                  </a:moveTo>
                  <a:lnTo>
                    <a:pt x="91982" y="89832"/>
                  </a:lnTo>
                  <a:lnTo>
                    <a:pt x="93249" y="85905"/>
                  </a:lnTo>
                  <a:lnTo>
                    <a:pt x="94423" y="89832"/>
                  </a:lnTo>
                  <a:lnTo>
                    <a:pt x="93249" y="93593"/>
                  </a:lnTo>
                  <a:close/>
                  <a:moveTo>
                    <a:pt x="96112" y="93593"/>
                  </a:moveTo>
                  <a:lnTo>
                    <a:pt x="94845" y="89832"/>
                  </a:lnTo>
                  <a:lnTo>
                    <a:pt x="96112" y="85905"/>
                  </a:lnTo>
                  <a:lnTo>
                    <a:pt x="97332" y="89832"/>
                  </a:lnTo>
                  <a:lnTo>
                    <a:pt x="96112" y="93593"/>
                  </a:lnTo>
                  <a:close/>
                  <a:moveTo>
                    <a:pt x="99022" y="93593"/>
                  </a:moveTo>
                  <a:lnTo>
                    <a:pt x="97802" y="89832"/>
                  </a:lnTo>
                  <a:lnTo>
                    <a:pt x="99022" y="85905"/>
                  </a:lnTo>
                  <a:lnTo>
                    <a:pt x="100289" y="89832"/>
                  </a:lnTo>
                  <a:lnTo>
                    <a:pt x="99022" y="93593"/>
                  </a:lnTo>
                  <a:close/>
                  <a:moveTo>
                    <a:pt x="101885" y="93593"/>
                  </a:moveTo>
                  <a:lnTo>
                    <a:pt x="100711" y="89832"/>
                  </a:lnTo>
                  <a:lnTo>
                    <a:pt x="101885" y="85905"/>
                  </a:lnTo>
                  <a:lnTo>
                    <a:pt x="103152" y="89832"/>
                  </a:lnTo>
                  <a:lnTo>
                    <a:pt x="101885" y="93593"/>
                  </a:lnTo>
                  <a:close/>
                  <a:moveTo>
                    <a:pt x="104794" y="93593"/>
                  </a:moveTo>
                  <a:lnTo>
                    <a:pt x="103574" y="89832"/>
                  </a:lnTo>
                  <a:lnTo>
                    <a:pt x="104794" y="85905"/>
                  </a:lnTo>
                  <a:lnTo>
                    <a:pt x="106061" y="89832"/>
                  </a:lnTo>
                  <a:lnTo>
                    <a:pt x="104794" y="93593"/>
                  </a:lnTo>
                  <a:close/>
                  <a:moveTo>
                    <a:pt x="107657" y="93593"/>
                  </a:moveTo>
                  <a:lnTo>
                    <a:pt x="106484" y="89832"/>
                  </a:lnTo>
                  <a:lnTo>
                    <a:pt x="107657" y="85905"/>
                  </a:lnTo>
                  <a:lnTo>
                    <a:pt x="108924" y="89832"/>
                  </a:lnTo>
                  <a:lnTo>
                    <a:pt x="107657" y="93593"/>
                  </a:lnTo>
                  <a:close/>
                  <a:moveTo>
                    <a:pt x="110567" y="93593"/>
                  </a:moveTo>
                  <a:lnTo>
                    <a:pt x="109346" y="89832"/>
                  </a:lnTo>
                  <a:lnTo>
                    <a:pt x="110567" y="85905"/>
                  </a:lnTo>
                  <a:lnTo>
                    <a:pt x="111834" y="89832"/>
                  </a:lnTo>
                  <a:lnTo>
                    <a:pt x="110567" y="93593"/>
                  </a:lnTo>
                  <a:close/>
                  <a:moveTo>
                    <a:pt x="113429" y="93593"/>
                  </a:moveTo>
                  <a:lnTo>
                    <a:pt x="112256" y="89832"/>
                  </a:lnTo>
                  <a:lnTo>
                    <a:pt x="113429" y="85905"/>
                  </a:lnTo>
                  <a:lnTo>
                    <a:pt x="114696" y="89832"/>
                  </a:lnTo>
                  <a:lnTo>
                    <a:pt x="113429" y="93593"/>
                  </a:lnTo>
                  <a:close/>
                  <a:moveTo>
                    <a:pt x="116386" y="93593"/>
                  </a:moveTo>
                  <a:lnTo>
                    <a:pt x="115119" y="89832"/>
                  </a:lnTo>
                  <a:lnTo>
                    <a:pt x="116386" y="85905"/>
                  </a:lnTo>
                  <a:lnTo>
                    <a:pt x="117606" y="89832"/>
                  </a:lnTo>
                  <a:lnTo>
                    <a:pt x="116386" y="93593"/>
                  </a:lnTo>
                  <a:close/>
                  <a:moveTo>
                    <a:pt x="2158" y="89080"/>
                  </a:moveTo>
                  <a:lnTo>
                    <a:pt x="891" y="85320"/>
                  </a:lnTo>
                  <a:lnTo>
                    <a:pt x="2158" y="81559"/>
                  </a:lnTo>
                  <a:lnTo>
                    <a:pt x="3378" y="85320"/>
                  </a:lnTo>
                  <a:lnTo>
                    <a:pt x="2158" y="89080"/>
                  </a:lnTo>
                  <a:close/>
                  <a:moveTo>
                    <a:pt x="5021" y="89080"/>
                  </a:moveTo>
                  <a:lnTo>
                    <a:pt x="3801" y="85320"/>
                  </a:lnTo>
                  <a:lnTo>
                    <a:pt x="5021" y="81559"/>
                  </a:lnTo>
                  <a:lnTo>
                    <a:pt x="6241" y="85320"/>
                  </a:lnTo>
                  <a:lnTo>
                    <a:pt x="5021" y="89080"/>
                  </a:lnTo>
                  <a:close/>
                  <a:moveTo>
                    <a:pt x="7931" y="89080"/>
                  </a:moveTo>
                  <a:lnTo>
                    <a:pt x="6664" y="85320"/>
                  </a:lnTo>
                  <a:lnTo>
                    <a:pt x="7931" y="81559"/>
                  </a:lnTo>
                  <a:lnTo>
                    <a:pt x="9104" y="85320"/>
                  </a:lnTo>
                  <a:lnTo>
                    <a:pt x="7931" y="89080"/>
                  </a:lnTo>
                  <a:close/>
                  <a:moveTo>
                    <a:pt x="10793" y="89080"/>
                  </a:moveTo>
                  <a:lnTo>
                    <a:pt x="9526" y="85320"/>
                  </a:lnTo>
                  <a:lnTo>
                    <a:pt x="10793" y="81559"/>
                  </a:lnTo>
                  <a:lnTo>
                    <a:pt x="12014" y="85320"/>
                  </a:lnTo>
                  <a:lnTo>
                    <a:pt x="10793" y="89080"/>
                  </a:lnTo>
                  <a:close/>
                  <a:moveTo>
                    <a:pt x="13703" y="89080"/>
                  </a:moveTo>
                  <a:lnTo>
                    <a:pt x="12483" y="85320"/>
                  </a:lnTo>
                  <a:lnTo>
                    <a:pt x="13703" y="81559"/>
                  </a:lnTo>
                  <a:lnTo>
                    <a:pt x="14970" y="85320"/>
                  </a:lnTo>
                  <a:lnTo>
                    <a:pt x="13703" y="89080"/>
                  </a:lnTo>
                  <a:close/>
                  <a:moveTo>
                    <a:pt x="16566" y="89080"/>
                  </a:moveTo>
                  <a:lnTo>
                    <a:pt x="15393" y="85320"/>
                  </a:lnTo>
                  <a:lnTo>
                    <a:pt x="16566" y="81559"/>
                  </a:lnTo>
                  <a:lnTo>
                    <a:pt x="17833" y="85320"/>
                  </a:lnTo>
                  <a:lnTo>
                    <a:pt x="16566" y="89080"/>
                  </a:lnTo>
                  <a:close/>
                  <a:moveTo>
                    <a:pt x="19475" y="89080"/>
                  </a:moveTo>
                  <a:lnTo>
                    <a:pt x="18255" y="85320"/>
                  </a:lnTo>
                  <a:lnTo>
                    <a:pt x="19475" y="81559"/>
                  </a:lnTo>
                  <a:lnTo>
                    <a:pt x="20743" y="85320"/>
                  </a:lnTo>
                  <a:lnTo>
                    <a:pt x="19475" y="89080"/>
                  </a:lnTo>
                  <a:close/>
                  <a:moveTo>
                    <a:pt x="22338" y="89080"/>
                  </a:moveTo>
                  <a:lnTo>
                    <a:pt x="21165" y="85320"/>
                  </a:lnTo>
                  <a:lnTo>
                    <a:pt x="22338" y="81559"/>
                  </a:lnTo>
                  <a:lnTo>
                    <a:pt x="23605" y="85320"/>
                  </a:lnTo>
                  <a:lnTo>
                    <a:pt x="22338" y="89080"/>
                  </a:lnTo>
                  <a:close/>
                  <a:moveTo>
                    <a:pt x="25248" y="89080"/>
                  </a:moveTo>
                  <a:lnTo>
                    <a:pt x="24028" y="85320"/>
                  </a:lnTo>
                  <a:lnTo>
                    <a:pt x="25248" y="81559"/>
                  </a:lnTo>
                  <a:lnTo>
                    <a:pt x="26515" y="85320"/>
                  </a:lnTo>
                  <a:lnTo>
                    <a:pt x="25248" y="89080"/>
                  </a:lnTo>
                  <a:close/>
                  <a:moveTo>
                    <a:pt x="28111" y="89080"/>
                  </a:moveTo>
                  <a:lnTo>
                    <a:pt x="26937" y="85320"/>
                  </a:lnTo>
                  <a:lnTo>
                    <a:pt x="28111" y="81559"/>
                  </a:lnTo>
                  <a:lnTo>
                    <a:pt x="29378" y="85320"/>
                  </a:lnTo>
                  <a:lnTo>
                    <a:pt x="28111" y="89080"/>
                  </a:lnTo>
                  <a:close/>
                  <a:moveTo>
                    <a:pt x="31067" y="89080"/>
                  </a:moveTo>
                  <a:lnTo>
                    <a:pt x="29800" y="85320"/>
                  </a:lnTo>
                  <a:lnTo>
                    <a:pt x="31067" y="81559"/>
                  </a:lnTo>
                  <a:lnTo>
                    <a:pt x="32287" y="85320"/>
                  </a:lnTo>
                  <a:lnTo>
                    <a:pt x="31067" y="89080"/>
                  </a:lnTo>
                  <a:close/>
                  <a:moveTo>
                    <a:pt x="33977" y="89080"/>
                  </a:moveTo>
                  <a:lnTo>
                    <a:pt x="32710" y="85320"/>
                  </a:lnTo>
                  <a:lnTo>
                    <a:pt x="33977" y="81559"/>
                  </a:lnTo>
                  <a:lnTo>
                    <a:pt x="35150" y="85320"/>
                  </a:lnTo>
                  <a:lnTo>
                    <a:pt x="33977" y="89080"/>
                  </a:lnTo>
                  <a:close/>
                  <a:moveTo>
                    <a:pt x="36840" y="89080"/>
                  </a:moveTo>
                  <a:lnTo>
                    <a:pt x="35572" y="85320"/>
                  </a:lnTo>
                  <a:lnTo>
                    <a:pt x="36840" y="81559"/>
                  </a:lnTo>
                  <a:lnTo>
                    <a:pt x="38060" y="85320"/>
                  </a:lnTo>
                  <a:lnTo>
                    <a:pt x="36840" y="89080"/>
                  </a:lnTo>
                  <a:close/>
                  <a:moveTo>
                    <a:pt x="39749" y="89080"/>
                  </a:moveTo>
                  <a:lnTo>
                    <a:pt x="38482" y="85320"/>
                  </a:lnTo>
                  <a:lnTo>
                    <a:pt x="39749" y="81559"/>
                  </a:lnTo>
                  <a:lnTo>
                    <a:pt x="40922" y="85320"/>
                  </a:lnTo>
                  <a:lnTo>
                    <a:pt x="39749" y="89080"/>
                  </a:lnTo>
                  <a:close/>
                  <a:moveTo>
                    <a:pt x="42612" y="89080"/>
                  </a:moveTo>
                  <a:lnTo>
                    <a:pt x="41345" y="85320"/>
                  </a:lnTo>
                  <a:lnTo>
                    <a:pt x="42612" y="81559"/>
                  </a:lnTo>
                  <a:lnTo>
                    <a:pt x="43832" y="85320"/>
                  </a:lnTo>
                  <a:lnTo>
                    <a:pt x="42612" y="89080"/>
                  </a:lnTo>
                  <a:close/>
                  <a:moveTo>
                    <a:pt x="45522" y="89080"/>
                  </a:moveTo>
                  <a:lnTo>
                    <a:pt x="44254" y="85320"/>
                  </a:lnTo>
                  <a:lnTo>
                    <a:pt x="45522" y="81559"/>
                  </a:lnTo>
                  <a:lnTo>
                    <a:pt x="46695" y="85320"/>
                  </a:lnTo>
                  <a:lnTo>
                    <a:pt x="45522" y="89080"/>
                  </a:lnTo>
                  <a:close/>
                  <a:moveTo>
                    <a:pt x="48384" y="89080"/>
                  </a:moveTo>
                  <a:lnTo>
                    <a:pt x="47211" y="85320"/>
                  </a:lnTo>
                  <a:lnTo>
                    <a:pt x="48384" y="81559"/>
                  </a:lnTo>
                  <a:lnTo>
                    <a:pt x="49651" y="85320"/>
                  </a:lnTo>
                  <a:lnTo>
                    <a:pt x="48384" y="89080"/>
                  </a:lnTo>
                  <a:close/>
                  <a:moveTo>
                    <a:pt x="51294" y="89080"/>
                  </a:moveTo>
                  <a:lnTo>
                    <a:pt x="50074" y="85320"/>
                  </a:lnTo>
                  <a:lnTo>
                    <a:pt x="51294" y="81559"/>
                  </a:lnTo>
                  <a:lnTo>
                    <a:pt x="52561" y="85320"/>
                  </a:lnTo>
                  <a:lnTo>
                    <a:pt x="51294" y="89080"/>
                  </a:lnTo>
                  <a:close/>
                  <a:moveTo>
                    <a:pt x="54157" y="89080"/>
                  </a:moveTo>
                  <a:lnTo>
                    <a:pt x="52983" y="85320"/>
                  </a:lnTo>
                  <a:lnTo>
                    <a:pt x="54157" y="81559"/>
                  </a:lnTo>
                  <a:lnTo>
                    <a:pt x="55424" y="85320"/>
                  </a:lnTo>
                  <a:lnTo>
                    <a:pt x="54157" y="89080"/>
                  </a:lnTo>
                  <a:close/>
                  <a:moveTo>
                    <a:pt x="57066" y="89080"/>
                  </a:moveTo>
                  <a:lnTo>
                    <a:pt x="55846" y="85320"/>
                  </a:lnTo>
                  <a:lnTo>
                    <a:pt x="57066" y="81559"/>
                  </a:lnTo>
                  <a:lnTo>
                    <a:pt x="58333" y="85320"/>
                  </a:lnTo>
                  <a:lnTo>
                    <a:pt x="57066" y="89080"/>
                  </a:lnTo>
                  <a:close/>
                  <a:moveTo>
                    <a:pt x="59929" y="89080"/>
                  </a:moveTo>
                  <a:lnTo>
                    <a:pt x="58756" y="85320"/>
                  </a:lnTo>
                  <a:lnTo>
                    <a:pt x="59929" y="81559"/>
                  </a:lnTo>
                  <a:lnTo>
                    <a:pt x="61196" y="85320"/>
                  </a:lnTo>
                  <a:lnTo>
                    <a:pt x="59929" y="89080"/>
                  </a:lnTo>
                  <a:close/>
                  <a:moveTo>
                    <a:pt x="62839" y="89080"/>
                  </a:moveTo>
                  <a:lnTo>
                    <a:pt x="61619" y="85320"/>
                  </a:lnTo>
                  <a:lnTo>
                    <a:pt x="62839" y="81559"/>
                  </a:lnTo>
                  <a:lnTo>
                    <a:pt x="64106" y="85320"/>
                  </a:lnTo>
                  <a:lnTo>
                    <a:pt x="62839" y="89080"/>
                  </a:lnTo>
                  <a:close/>
                  <a:moveTo>
                    <a:pt x="65795" y="89080"/>
                  </a:moveTo>
                  <a:lnTo>
                    <a:pt x="64528" y="85320"/>
                  </a:lnTo>
                  <a:lnTo>
                    <a:pt x="65795" y="81559"/>
                  </a:lnTo>
                  <a:lnTo>
                    <a:pt x="66969" y="85320"/>
                  </a:lnTo>
                  <a:lnTo>
                    <a:pt x="65795" y="89080"/>
                  </a:lnTo>
                  <a:close/>
                  <a:moveTo>
                    <a:pt x="68658" y="89080"/>
                  </a:moveTo>
                  <a:lnTo>
                    <a:pt x="67391" y="85320"/>
                  </a:lnTo>
                  <a:lnTo>
                    <a:pt x="68658" y="81559"/>
                  </a:lnTo>
                  <a:lnTo>
                    <a:pt x="69878" y="85320"/>
                  </a:lnTo>
                  <a:lnTo>
                    <a:pt x="68658" y="89080"/>
                  </a:lnTo>
                  <a:close/>
                  <a:moveTo>
                    <a:pt x="71568" y="89080"/>
                  </a:moveTo>
                  <a:lnTo>
                    <a:pt x="70301" y="85320"/>
                  </a:lnTo>
                  <a:lnTo>
                    <a:pt x="71568" y="81559"/>
                  </a:lnTo>
                  <a:lnTo>
                    <a:pt x="72741" y="85320"/>
                  </a:lnTo>
                  <a:lnTo>
                    <a:pt x="71568" y="89080"/>
                  </a:lnTo>
                  <a:close/>
                  <a:moveTo>
                    <a:pt x="74430" y="89080"/>
                  </a:moveTo>
                  <a:lnTo>
                    <a:pt x="73163" y="85320"/>
                  </a:lnTo>
                  <a:lnTo>
                    <a:pt x="74430" y="81559"/>
                  </a:lnTo>
                  <a:lnTo>
                    <a:pt x="75651" y="85320"/>
                  </a:lnTo>
                  <a:lnTo>
                    <a:pt x="74430" y="89080"/>
                  </a:lnTo>
                  <a:close/>
                  <a:moveTo>
                    <a:pt x="77340" y="89080"/>
                  </a:moveTo>
                  <a:lnTo>
                    <a:pt x="76073" y="85320"/>
                  </a:lnTo>
                  <a:lnTo>
                    <a:pt x="77340" y="81559"/>
                  </a:lnTo>
                  <a:lnTo>
                    <a:pt x="78513" y="85320"/>
                  </a:lnTo>
                  <a:lnTo>
                    <a:pt x="77340" y="89080"/>
                  </a:lnTo>
                  <a:close/>
                  <a:moveTo>
                    <a:pt x="80203" y="89080"/>
                  </a:moveTo>
                  <a:lnTo>
                    <a:pt x="78936" y="85320"/>
                  </a:lnTo>
                  <a:lnTo>
                    <a:pt x="80203" y="81559"/>
                  </a:lnTo>
                  <a:lnTo>
                    <a:pt x="81423" y="85320"/>
                  </a:lnTo>
                  <a:lnTo>
                    <a:pt x="80203" y="89080"/>
                  </a:lnTo>
                  <a:close/>
                  <a:moveTo>
                    <a:pt x="83113" y="89080"/>
                  </a:moveTo>
                  <a:lnTo>
                    <a:pt x="81892" y="85320"/>
                  </a:lnTo>
                  <a:lnTo>
                    <a:pt x="83113" y="81559"/>
                  </a:lnTo>
                  <a:lnTo>
                    <a:pt x="84380" y="85320"/>
                  </a:lnTo>
                  <a:lnTo>
                    <a:pt x="83113" y="89080"/>
                  </a:lnTo>
                  <a:close/>
                  <a:moveTo>
                    <a:pt x="85975" y="89080"/>
                  </a:moveTo>
                  <a:lnTo>
                    <a:pt x="84802" y="85320"/>
                  </a:lnTo>
                  <a:lnTo>
                    <a:pt x="85975" y="81559"/>
                  </a:lnTo>
                  <a:lnTo>
                    <a:pt x="87242" y="85320"/>
                  </a:lnTo>
                  <a:lnTo>
                    <a:pt x="85975" y="89080"/>
                  </a:lnTo>
                  <a:close/>
                  <a:moveTo>
                    <a:pt x="88885" y="89080"/>
                  </a:moveTo>
                  <a:lnTo>
                    <a:pt x="87665" y="85320"/>
                  </a:lnTo>
                  <a:lnTo>
                    <a:pt x="88885" y="81559"/>
                  </a:lnTo>
                  <a:lnTo>
                    <a:pt x="90152" y="85320"/>
                  </a:lnTo>
                  <a:lnTo>
                    <a:pt x="88885" y="89080"/>
                  </a:lnTo>
                  <a:close/>
                  <a:moveTo>
                    <a:pt x="91748" y="89080"/>
                  </a:moveTo>
                  <a:lnTo>
                    <a:pt x="90574" y="85320"/>
                  </a:lnTo>
                  <a:lnTo>
                    <a:pt x="91748" y="81559"/>
                  </a:lnTo>
                  <a:lnTo>
                    <a:pt x="93015" y="85320"/>
                  </a:lnTo>
                  <a:lnTo>
                    <a:pt x="91748" y="89080"/>
                  </a:lnTo>
                  <a:close/>
                  <a:moveTo>
                    <a:pt x="94657" y="89080"/>
                  </a:moveTo>
                  <a:lnTo>
                    <a:pt x="93437" y="85320"/>
                  </a:lnTo>
                  <a:lnTo>
                    <a:pt x="94657" y="81559"/>
                  </a:lnTo>
                  <a:lnTo>
                    <a:pt x="95924" y="85320"/>
                  </a:lnTo>
                  <a:lnTo>
                    <a:pt x="94657" y="89080"/>
                  </a:lnTo>
                  <a:close/>
                  <a:moveTo>
                    <a:pt x="97520" y="89080"/>
                  </a:moveTo>
                  <a:lnTo>
                    <a:pt x="96347" y="85320"/>
                  </a:lnTo>
                  <a:lnTo>
                    <a:pt x="97520" y="81559"/>
                  </a:lnTo>
                  <a:lnTo>
                    <a:pt x="98787" y="85320"/>
                  </a:lnTo>
                  <a:lnTo>
                    <a:pt x="97520" y="89080"/>
                  </a:lnTo>
                  <a:close/>
                  <a:moveTo>
                    <a:pt x="100477" y="89080"/>
                  </a:moveTo>
                  <a:lnTo>
                    <a:pt x="99210" y="85320"/>
                  </a:lnTo>
                  <a:lnTo>
                    <a:pt x="100477" y="81559"/>
                  </a:lnTo>
                  <a:lnTo>
                    <a:pt x="101697" y="85320"/>
                  </a:lnTo>
                  <a:lnTo>
                    <a:pt x="100477" y="89080"/>
                  </a:lnTo>
                  <a:close/>
                  <a:moveTo>
                    <a:pt x="103386" y="89080"/>
                  </a:moveTo>
                  <a:lnTo>
                    <a:pt x="102119" y="85320"/>
                  </a:lnTo>
                  <a:lnTo>
                    <a:pt x="103386" y="81559"/>
                  </a:lnTo>
                  <a:lnTo>
                    <a:pt x="104560" y="85320"/>
                  </a:lnTo>
                  <a:lnTo>
                    <a:pt x="103386" y="89080"/>
                  </a:lnTo>
                  <a:close/>
                  <a:moveTo>
                    <a:pt x="106249" y="89080"/>
                  </a:moveTo>
                  <a:lnTo>
                    <a:pt x="104982" y="85320"/>
                  </a:lnTo>
                  <a:lnTo>
                    <a:pt x="106249" y="81559"/>
                  </a:lnTo>
                  <a:lnTo>
                    <a:pt x="107469" y="85320"/>
                  </a:lnTo>
                  <a:lnTo>
                    <a:pt x="106249" y="89080"/>
                  </a:lnTo>
                  <a:close/>
                  <a:moveTo>
                    <a:pt x="109159" y="89080"/>
                  </a:moveTo>
                  <a:lnTo>
                    <a:pt x="107892" y="85320"/>
                  </a:lnTo>
                  <a:lnTo>
                    <a:pt x="109159" y="81559"/>
                  </a:lnTo>
                  <a:lnTo>
                    <a:pt x="110332" y="85320"/>
                  </a:lnTo>
                  <a:lnTo>
                    <a:pt x="109159" y="89080"/>
                  </a:lnTo>
                  <a:close/>
                  <a:moveTo>
                    <a:pt x="112021" y="89080"/>
                  </a:moveTo>
                  <a:lnTo>
                    <a:pt x="110754" y="85320"/>
                  </a:lnTo>
                  <a:lnTo>
                    <a:pt x="112021" y="81559"/>
                  </a:lnTo>
                  <a:lnTo>
                    <a:pt x="113242" y="85320"/>
                  </a:lnTo>
                  <a:lnTo>
                    <a:pt x="112021" y="89080"/>
                  </a:lnTo>
                  <a:close/>
                  <a:moveTo>
                    <a:pt x="114931" y="89080"/>
                  </a:moveTo>
                  <a:lnTo>
                    <a:pt x="113664" y="85320"/>
                  </a:lnTo>
                  <a:lnTo>
                    <a:pt x="114931" y="81559"/>
                  </a:lnTo>
                  <a:lnTo>
                    <a:pt x="116104" y="85320"/>
                  </a:lnTo>
                  <a:lnTo>
                    <a:pt x="114931" y="89080"/>
                  </a:lnTo>
                  <a:close/>
                  <a:moveTo>
                    <a:pt x="117794" y="89080"/>
                  </a:moveTo>
                  <a:lnTo>
                    <a:pt x="116621" y="85320"/>
                  </a:lnTo>
                  <a:lnTo>
                    <a:pt x="117794" y="81559"/>
                  </a:lnTo>
                  <a:lnTo>
                    <a:pt x="119061" y="85320"/>
                  </a:lnTo>
                  <a:lnTo>
                    <a:pt x="117794" y="89080"/>
                  </a:lnTo>
                  <a:close/>
                  <a:moveTo>
                    <a:pt x="3566" y="84651"/>
                  </a:moveTo>
                  <a:lnTo>
                    <a:pt x="2393" y="80807"/>
                  </a:lnTo>
                  <a:lnTo>
                    <a:pt x="3566" y="77047"/>
                  </a:lnTo>
                  <a:lnTo>
                    <a:pt x="4833" y="80807"/>
                  </a:lnTo>
                  <a:lnTo>
                    <a:pt x="3566" y="84651"/>
                  </a:lnTo>
                  <a:close/>
                  <a:moveTo>
                    <a:pt x="6429" y="84651"/>
                  </a:moveTo>
                  <a:lnTo>
                    <a:pt x="5256" y="80807"/>
                  </a:lnTo>
                  <a:lnTo>
                    <a:pt x="6429" y="77047"/>
                  </a:lnTo>
                  <a:lnTo>
                    <a:pt x="7696" y="80807"/>
                  </a:lnTo>
                  <a:lnTo>
                    <a:pt x="6429" y="84651"/>
                  </a:lnTo>
                  <a:close/>
                  <a:moveTo>
                    <a:pt x="9339" y="84651"/>
                  </a:moveTo>
                  <a:lnTo>
                    <a:pt x="8118" y="80807"/>
                  </a:lnTo>
                  <a:lnTo>
                    <a:pt x="9339" y="77047"/>
                  </a:lnTo>
                  <a:lnTo>
                    <a:pt x="10606" y="80807"/>
                  </a:lnTo>
                  <a:lnTo>
                    <a:pt x="9339" y="84651"/>
                  </a:lnTo>
                  <a:close/>
                  <a:moveTo>
                    <a:pt x="12295" y="84651"/>
                  </a:moveTo>
                  <a:lnTo>
                    <a:pt x="11028" y="80807"/>
                  </a:lnTo>
                  <a:lnTo>
                    <a:pt x="12295" y="77047"/>
                  </a:lnTo>
                  <a:lnTo>
                    <a:pt x="13468" y="80807"/>
                  </a:lnTo>
                  <a:lnTo>
                    <a:pt x="12295" y="84651"/>
                  </a:lnTo>
                  <a:close/>
                  <a:moveTo>
                    <a:pt x="15158" y="84651"/>
                  </a:moveTo>
                  <a:lnTo>
                    <a:pt x="13891" y="80807"/>
                  </a:lnTo>
                  <a:lnTo>
                    <a:pt x="15158" y="77047"/>
                  </a:lnTo>
                  <a:lnTo>
                    <a:pt x="16378" y="80807"/>
                  </a:lnTo>
                  <a:lnTo>
                    <a:pt x="15158" y="84651"/>
                  </a:lnTo>
                  <a:close/>
                  <a:moveTo>
                    <a:pt x="18068" y="84651"/>
                  </a:moveTo>
                  <a:lnTo>
                    <a:pt x="16800" y="80807"/>
                  </a:lnTo>
                  <a:lnTo>
                    <a:pt x="18068" y="77047"/>
                  </a:lnTo>
                  <a:lnTo>
                    <a:pt x="19241" y="80807"/>
                  </a:lnTo>
                  <a:lnTo>
                    <a:pt x="18068" y="84651"/>
                  </a:lnTo>
                  <a:close/>
                  <a:moveTo>
                    <a:pt x="20930" y="84651"/>
                  </a:moveTo>
                  <a:lnTo>
                    <a:pt x="19663" y="80807"/>
                  </a:lnTo>
                  <a:lnTo>
                    <a:pt x="20930" y="77047"/>
                  </a:lnTo>
                  <a:lnTo>
                    <a:pt x="22150" y="80807"/>
                  </a:lnTo>
                  <a:lnTo>
                    <a:pt x="20930" y="84651"/>
                  </a:lnTo>
                  <a:close/>
                  <a:moveTo>
                    <a:pt x="23840" y="84651"/>
                  </a:moveTo>
                  <a:lnTo>
                    <a:pt x="22573" y="80807"/>
                  </a:lnTo>
                  <a:lnTo>
                    <a:pt x="23840" y="77047"/>
                  </a:lnTo>
                  <a:lnTo>
                    <a:pt x="25013" y="80807"/>
                  </a:lnTo>
                  <a:lnTo>
                    <a:pt x="23840" y="84651"/>
                  </a:lnTo>
                  <a:close/>
                  <a:moveTo>
                    <a:pt x="26703" y="84651"/>
                  </a:moveTo>
                  <a:lnTo>
                    <a:pt x="25436" y="80807"/>
                  </a:lnTo>
                  <a:lnTo>
                    <a:pt x="26703" y="77047"/>
                  </a:lnTo>
                  <a:lnTo>
                    <a:pt x="27923" y="80807"/>
                  </a:lnTo>
                  <a:lnTo>
                    <a:pt x="26703" y="84651"/>
                  </a:lnTo>
                  <a:close/>
                  <a:moveTo>
                    <a:pt x="29612" y="84651"/>
                  </a:moveTo>
                  <a:lnTo>
                    <a:pt x="28392" y="80807"/>
                  </a:lnTo>
                  <a:lnTo>
                    <a:pt x="29612" y="77047"/>
                  </a:lnTo>
                  <a:lnTo>
                    <a:pt x="30879" y="80807"/>
                  </a:lnTo>
                  <a:lnTo>
                    <a:pt x="29612" y="84651"/>
                  </a:lnTo>
                  <a:close/>
                  <a:moveTo>
                    <a:pt x="32475" y="84651"/>
                  </a:moveTo>
                  <a:lnTo>
                    <a:pt x="31302" y="80807"/>
                  </a:lnTo>
                  <a:lnTo>
                    <a:pt x="32475" y="77047"/>
                  </a:lnTo>
                  <a:lnTo>
                    <a:pt x="33742" y="80807"/>
                  </a:lnTo>
                  <a:lnTo>
                    <a:pt x="32475" y="84651"/>
                  </a:lnTo>
                  <a:close/>
                  <a:moveTo>
                    <a:pt x="35385" y="84651"/>
                  </a:moveTo>
                  <a:lnTo>
                    <a:pt x="34165" y="80807"/>
                  </a:lnTo>
                  <a:lnTo>
                    <a:pt x="35385" y="77047"/>
                  </a:lnTo>
                  <a:lnTo>
                    <a:pt x="36652" y="80807"/>
                  </a:lnTo>
                  <a:lnTo>
                    <a:pt x="35385" y="84651"/>
                  </a:lnTo>
                  <a:close/>
                  <a:moveTo>
                    <a:pt x="38247" y="84651"/>
                  </a:moveTo>
                  <a:lnTo>
                    <a:pt x="37074" y="80807"/>
                  </a:lnTo>
                  <a:lnTo>
                    <a:pt x="38247" y="77047"/>
                  </a:lnTo>
                  <a:lnTo>
                    <a:pt x="39515" y="80807"/>
                  </a:lnTo>
                  <a:lnTo>
                    <a:pt x="38247" y="84651"/>
                  </a:lnTo>
                  <a:close/>
                  <a:moveTo>
                    <a:pt x="41157" y="84651"/>
                  </a:moveTo>
                  <a:lnTo>
                    <a:pt x="39937" y="80807"/>
                  </a:lnTo>
                  <a:lnTo>
                    <a:pt x="41157" y="77047"/>
                  </a:lnTo>
                  <a:lnTo>
                    <a:pt x="42424" y="80807"/>
                  </a:lnTo>
                  <a:lnTo>
                    <a:pt x="41157" y="84651"/>
                  </a:lnTo>
                  <a:close/>
                  <a:moveTo>
                    <a:pt x="44020" y="84651"/>
                  </a:moveTo>
                  <a:lnTo>
                    <a:pt x="42847" y="80807"/>
                  </a:lnTo>
                  <a:lnTo>
                    <a:pt x="44020" y="77047"/>
                  </a:lnTo>
                  <a:lnTo>
                    <a:pt x="45287" y="80807"/>
                  </a:lnTo>
                  <a:lnTo>
                    <a:pt x="44020" y="84651"/>
                  </a:lnTo>
                  <a:close/>
                  <a:moveTo>
                    <a:pt x="46976" y="84651"/>
                  </a:moveTo>
                  <a:lnTo>
                    <a:pt x="45709" y="80807"/>
                  </a:lnTo>
                  <a:lnTo>
                    <a:pt x="46976" y="77047"/>
                  </a:lnTo>
                  <a:lnTo>
                    <a:pt x="48197" y="80807"/>
                  </a:lnTo>
                  <a:lnTo>
                    <a:pt x="46976" y="84651"/>
                  </a:lnTo>
                  <a:close/>
                  <a:moveTo>
                    <a:pt x="49886" y="84651"/>
                  </a:moveTo>
                  <a:lnTo>
                    <a:pt x="48619" y="80807"/>
                  </a:lnTo>
                  <a:lnTo>
                    <a:pt x="49886" y="77047"/>
                  </a:lnTo>
                  <a:lnTo>
                    <a:pt x="51059" y="80807"/>
                  </a:lnTo>
                  <a:lnTo>
                    <a:pt x="49886" y="84651"/>
                  </a:lnTo>
                  <a:close/>
                  <a:moveTo>
                    <a:pt x="52749" y="84651"/>
                  </a:moveTo>
                  <a:lnTo>
                    <a:pt x="51482" y="80807"/>
                  </a:lnTo>
                  <a:lnTo>
                    <a:pt x="52749" y="77047"/>
                  </a:lnTo>
                  <a:lnTo>
                    <a:pt x="53969" y="80807"/>
                  </a:lnTo>
                  <a:lnTo>
                    <a:pt x="52749" y="84651"/>
                  </a:lnTo>
                  <a:close/>
                  <a:moveTo>
                    <a:pt x="55658" y="84651"/>
                  </a:moveTo>
                  <a:lnTo>
                    <a:pt x="54391" y="80807"/>
                  </a:lnTo>
                  <a:lnTo>
                    <a:pt x="55658" y="77047"/>
                  </a:lnTo>
                  <a:lnTo>
                    <a:pt x="56832" y="80807"/>
                  </a:lnTo>
                  <a:lnTo>
                    <a:pt x="55658" y="84651"/>
                  </a:lnTo>
                  <a:close/>
                  <a:moveTo>
                    <a:pt x="58521" y="84651"/>
                  </a:moveTo>
                  <a:lnTo>
                    <a:pt x="57254" y="80807"/>
                  </a:lnTo>
                  <a:lnTo>
                    <a:pt x="58521" y="77047"/>
                  </a:lnTo>
                  <a:lnTo>
                    <a:pt x="59741" y="80807"/>
                  </a:lnTo>
                  <a:lnTo>
                    <a:pt x="58521" y="84651"/>
                  </a:lnTo>
                  <a:close/>
                  <a:moveTo>
                    <a:pt x="61431" y="84651"/>
                  </a:moveTo>
                  <a:lnTo>
                    <a:pt x="60164" y="80807"/>
                  </a:lnTo>
                  <a:lnTo>
                    <a:pt x="61431" y="77047"/>
                  </a:lnTo>
                  <a:lnTo>
                    <a:pt x="62604" y="80807"/>
                  </a:lnTo>
                  <a:lnTo>
                    <a:pt x="61431" y="84651"/>
                  </a:lnTo>
                  <a:close/>
                  <a:moveTo>
                    <a:pt x="64294" y="84651"/>
                  </a:moveTo>
                  <a:lnTo>
                    <a:pt x="63120" y="80807"/>
                  </a:lnTo>
                  <a:lnTo>
                    <a:pt x="64294" y="77047"/>
                  </a:lnTo>
                  <a:lnTo>
                    <a:pt x="65561" y="80807"/>
                  </a:lnTo>
                  <a:lnTo>
                    <a:pt x="64294" y="84651"/>
                  </a:lnTo>
                  <a:close/>
                  <a:moveTo>
                    <a:pt x="67203" y="84651"/>
                  </a:moveTo>
                  <a:lnTo>
                    <a:pt x="65983" y="80807"/>
                  </a:lnTo>
                  <a:lnTo>
                    <a:pt x="67203" y="77047"/>
                  </a:lnTo>
                  <a:lnTo>
                    <a:pt x="68470" y="80807"/>
                  </a:lnTo>
                  <a:lnTo>
                    <a:pt x="67203" y="84651"/>
                  </a:lnTo>
                  <a:close/>
                  <a:moveTo>
                    <a:pt x="70066" y="84651"/>
                  </a:moveTo>
                  <a:lnTo>
                    <a:pt x="68893" y="80807"/>
                  </a:lnTo>
                  <a:lnTo>
                    <a:pt x="70066" y="77047"/>
                  </a:lnTo>
                  <a:lnTo>
                    <a:pt x="71333" y="80807"/>
                  </a:lnTo>
                  <a:lnTo>
                    <a:pt x="70066" y="84651"/>
                  </a:lnTo>
                  <a:close/>
                  <a:moveTo>
                    <a:pt x="72976" y="84651"/>
                  </a:moveTo>
                  <a:lnTo>
                    <a:pt x="71755" y="80807"/>
                  </a:lnTo>
                  <a:lnTo>
                    <a:pt x="72976" y="77047"/>
                  </a:lnTo>
                  <a:lnTo>
                    <a:pt x="74243" y="80807"/>
                  </a:lnTo>
                  <a:lnTo>
                    <a:pt x="72976" y="84651"/>
                  </a:lnTo>
                  <a:close/>
                  <a:moveTo>
                    <a:pt x="75838" y="84651"/>
                  </a:moveTo>
                  <a:lnTo>
                    <a:pt x="74665" y="80807"/>
                  </a:lnTo>
                  <a:lnTo>
                    <a:pt x="75838" y="77047"/>
                  </a:lnTo>
                  <a:lnTo>
                    <a:pt x="77105" y="80807"/>
                  </a:lnTo>
                  <a:lnTo>
                    <a:pt x="75838" y="84651"/>
                  </a:lnTo>
                  <a:close/>
                  <a:moveTo>
                    <a:pt x="78748" y="84651"/>
                  </a:moveTo>
                  <a:lnTo>
                    <a:pt x="77528" y="80807"/>
                  </a:lnTo>
                  <a:lnTo>
                    <a:pt x="78748" y="77047"/>
                  </a:lnTo>
                  <a:lnTo>
                    <a:pt x="80015" y="80807"/>
                  </a:lnTo>
                  <a:lnTo>
                    <a:pt x="78748" y="84651"/>
                  </a:lnTo>
                  <a:close/>
                  <a:moveTo>
                    <a:pt x="81705" y="84651"/>
                  </a:moveTo>
                  <a:lnTo>
                    <a:pt x="80438" y="80807"/>
                  </a:lnTo>
                  <a:lnTo>
                    <a:pt x="81705" y="77047"/>
                  </a:lnTo>
                  <a:lnTo>
                    <a:pt x="82878" y="80807"/>
                  </a:lnTo>
                  <a:lnTo>
                    <a:pt x="81705" y="84651"/>
                  </a:lnTo>
                  <a:close/>
                  <a:moveTo>
                    <a:pt x="84567" y="84651"/>
                  </a:moveTo>
                  <a:lnTo>
                    <a:pt x="83300" y="80807"/>
                  </a:lnTo>
                  <a:lnTo>
                    <a:pt x="84567" y="77047"/>
                  </a:lnTo>
                  <a:lnTo>
                    <a:pt x="85788" y="80807"/>
                  </a:lnTo>
                  <a:lnTo>
                    <a:pt x="84567" y="84651"/>
                  </a:lnTo>
                  <a:close/>
                  <a:moveTo>
                    <a:pt x="87477" y="84651"/>
                  </a:moveTo>
                  <a:lnTo>
                    <a:pt x="86210" y="80807"/>
                  </a:lnTo>
                  <a:lnTo>
                    <a:pt x="87477" y="77047"/>
                  </a:lnTo>
                  <a:lnTo>
                    <a:pt x="88650" y="80807"/>
                  </a:lnTo>
                  <a:lnTo>
                    <a:pt x="87477" y="84651"/>
                  </a:lnTo>
                  <a:close/>
                  <a:moveTo>
                    <a:pt x="90340" y="84651"/>
                  </a:moveTo>
                  <a:lnTo>
                    <a:pt x="89073" y="80807"/>
                  </a:lnTo>
                  <a:lnTo>
                    <a:pt x="90340" y="77047"/>
                  </a:lnTo>
                  <a:lnTo>
                    <a:pt x="91560" y="80807"/>
                  </a:lnTo>
                  <a:lnTo>
                    <a:pt x="90340" y="84651"/>
                  </a:lnTo>
                  <a:close/>
                  <a:moveTo>
                    <a:pt x="93249" y="84651"/>
                  </a:moveTo>
                  <a:lnTo>
                    <a:pt x="91982" y="80807"/>
                  </a:lnTo>
                  <a:lnTo>
                    <a:pt x="93249" y="77047"/>
                  </a:lnTo>
                  <a:lnTo>
                    <a:pt x="94423" y="80807"/>
                  </a:lnTo>
                  <a:lnTo>
                    <a:pt x="93249" y="84651"/>
                  </a:lnTo>
                  <a:close/>
                  <a:moveTo>
                    <a:pt x="96112" y="84651"/>
                  </a:moveTo>
                  <a:lnTo>
                    <a:pt x="94845" y="80807"/>
                  </a:lnTo>
                  <a:lnTo>
                    <a:pt x="96112" y="77047"/>
                  </a:lnTo>
                  <a:lnTo>
                    <a:pt x="97332" y="80807"/>
                  </a:lnTo>
                  <a:lnTo>
                    <a:pt x="96112" y="84651"/>
                  </a:lnTo>
                  <a:close/>
                  <a:moveTo>
                    <a:pt x="99022" y="84651"/>
                  </a:moveTo>
                  <a:lnTo>
                    <a:pt x="97802" y="80807"/>
                  </a:lnTo>
                  <a:lnTo>
                    <a:pt x="99022" y="77047"/>
                  </a:lnTo>
                  <a:lnTo>
                    <a:pt x="100289" y="80807"/>
                  </a:lnTo>
                  <a:lnTo>
                    <a:pt x="99022" y="84651"/>
                  </a:lnTo>
                  <a:close/>
                  <a:moveTo>
                    <a:pt x="101885" y="84651"/>
                  </a:moveTo>
                  <a:lnTo>
                    <a:pt x="100711" y="80807"/>
                  </a:lnTo>
                  <a:lnTo>
                    <a:pt x="101885" y="77047"/>
                  </a:lnTo>
                  <a:lnTo>
                    <a:pt x="103152" y="80807"/>
                  </a:lnTo>
                  <a:lnTo>
                    <a:pt x="101885" y="84651"/>
                  </a:lnTo>
                  <a:close/>
                  <a:moveTo>
                    <a:pt x="104794" y="84651"/>
                  </a:moveTo>
                  <a:lnTo>
                    <a:pt x="103574" y="80807"/>
                  </a:lnTo>
                  <a:lnTo>
                    <a:pt x="104794" y="77047"/>
                  </a:lnTo>
                  <a:lnTo>
                    <a:pt x="106061" y="80807"/>
                  </a:lnTo>
                  <a:lnTo>
                    <a:pt x="104794" y="84651"/>
                  </a:lnTo>
                  <a:close/>
                  <a:moveTo>
                    <a:pt x="107657" y="84651"/>
                  </a:moveTo>
                  <a:lnTo>
                    <a:pt x="106484" y="80807"/>
                  </a:lnTo>
                  <a:lnTo>
                    <a:pt x="107657" y="77047"/>
                  </a:lnTo>
                  <a:lnTo>
                    <a:pt x="108924" y="80807"/>
                  </a:lnTo>
                  <a:lnTo>
                    <a:pt x="107657" y="84651"/>
                  </a:lnTo>
                  <a:close/>
                  <a:moveTo>
                    <a:pt x="110567" y="84651"/>
                  </a:moveTo>
                  <a:lnTo>
                    <a:pt x="109346" y="80807"/>
                  </a:lnTo>
                  <a:lnTo>
                    <a:pt x="110567" y="77047"/>
                  </a:lnTo>
                  <a:lnTo>
                    <a:pt x="111834" y="80807"/>
                  </a:lnTo>
                  <a:lnTo>
                    <a:pt x="110567" y="84651"/>
                  </a:lnTo>
                  <a:close/>
                  <a:moveTo>
                    <a:pt x="113429" y="84651"/>
                  </a:moveTo>
                  <a:lnTo>
                    <a:pt x="112256" y="80807"/>
                  </a:lnTo>
                  <a:lnTo>
                    <a:pt x="113429" y="77047"/>
                  </a:lnTo>
                  <a:lnTo>
                    <a:pt x="114696" y="80807"/>
                  </a:lnTo>
                  <a:lnTo>
                    <a:pt x="113429" y="84651"/>
                  </a:lnTo>
                  <a:close/>
                  <a:moveTo>
                    <a:pt x="116386" y="84651"/>
                  </a:moveTo>
                  <a:lnTo>
                    <a:pt x="115119" y="80807"/>
                  </a:lnTo>
                  <a:lnTo>
                    <a:pt x="116386" y="77047"/>
                  </a:lnTo>
                  <a:lnTo>
                    <a:pt x="117606" y="80807"/>
                  </a:lnTo>
                  <a:lnTo>
                    <a:pt x="116386" y="84651"/>
                  </a:lnTo>
                  <a:close/>
                  <a:moveTo>
                    <a:pt x="2158" y="80139"/>
                  </a:moveTo>
                  <a:lnTo>
                    <a:pt x="891" y="76462"/>
                  </a:lnTo>
                  <a:lnTo>
                    <a:pt x="2158" y="72534"/>
                  </a:lnTo>
                  <a:lnTo>
                    <a:pt x="3378" y="76462"/>
                  </a:lnTo>
                  <a:lnTo>
                    <a:pt x="2158" y="80139"/>
                  </a:lnTo>
                  <a:close/>
                  <a:moveTo>
                    <a:pt x="5021" y="80139"/>
                  </a:moveTo>
                  <a:lnTo>
                    <a:pt x="3801" y="76462"/>
                  </a:lnTo>
                  <a:lnTo>
                    <a:pt x="5021" y="72534"/>
                  </a:lnTo>
                  <a:lnTo>
                    <a:pt x="6241" y="76462"/>
                  </a:lnTo>
                  <a:lnTo>
                    <a:pt x="5021" y="80139"/>
                  </a:lnTo>
                  <a:close/>
                  <a:moveTo>
                    <a:pt x="7931" y="80139"/>
                  </a:moveTo>
                  <a:lnTo>
                    <a:pt x="6664" y="76462"/>
                  </a:lnTo>
                  <a:lnTo>
                    <a:pt x="7931" y="72534"/>
                  </a:lnTo>
                  <a:lnTo>
                    <a:pt x="9104" y="76462"/>
                  </a:lnTo>
                  <a:lnTo>
                    <a:pt x="7931" y="80139"/>
                  </a:lnTo>
                  <a:close/>
                  <a:moveTo>
                    <a:pt x="10793" y="80139"/>
                  </a:moveTo>
                  <a:lnTo>
                    <a:pt x="9526" y="76462"/>
                  </a:lnTo>
                  <a:lnTo>
                    <a:pt x="10793" y="72534"/>
                  </a:lnTo>
                  <a:lnTo>
                    <a:pt x="12014" y="76462"/>
                  </a:lnTo>
                  <a:lnTo>
                    <a:pt x="10793" y="80139"/>
                  </a:lnTo>
                  <a:close/>
                  <a:moveTo>
                    <a:pt x="13703" y="80139"/>
                  </a:moveTo>
                  <a:lnTo>
                    <a:pt x="12483" y="76462"/>
                  </a:lnTo>
                  <a:lnTo>
                    <a:pt x="13703" y="72534"/>
                  </a:lnTo>
                  <a:lnTo>
                    <a:pt x="14970" y="76462"/>
                  </a:lnTo>
                  <a:lnTo>
                    <a:pt x="13703" y="80139"/>
                  </a:lnTo>
                  <a:close/>
                  <a:moveTo>
                    <a:pt x="16566" y="80139"/>
                  </a:moveTo>
                  <a:lnTo>
                    <a:pt x="15393" y="76462"/>
                  </a:lnTo>
                  <a:lnTo>
                    <a:pt x="16566" y="72534"/>
                  </a:lnTo>
                  <a:lnTo>
                    <a:pt x="17833" y="76462"/>
                  </a:lnTo>
                  <a:lnTo>
                    <a:pt x="16566" y="80139"/>
                  </a:lnTo>
                  <a:close/>
                  <a:moveTo>
                    <a:pt x="19475" y="80139"/>
                  </a:moveTo>
                  <a:lnTo>
                    <a:pt x="18255" y="76462"/>
                  </a:lnTo>
                  <a:lnTo>
                    <a:pt x="19475" y="72534"/>
                  </a:lnTo>
                  <a:lnTo>
                    <a:pt x="20743" y="76462"/>
                  </a:lnTo>
                  <a:lnTo>
                    <a:pt x="19475" y="80139"/>
                  </a:lnTo>
                  <a:close/>
                  <a:moveTo>
                    <a:pt x="22338" y="80139"/>
                  </a:moveTo>
                  <a:lnTo>
                    <a:pt x="21165" y="76462"/>
                  </a:lnTo>
                  <a:lnTo>
                    <a:pt x="22338" y="72534"/>
                  </a:lnTo>
                  <a:lnTo>
                    <a:pt x="23605" y="76462"/>
                  </a:lnTo>
                  <a:lnTo>
                    <a:pt x="22338" y="80139"/>
                  </a:lnTo>
                  <a:close/>
                  <a:moveTo>
                    <a:pt x="25248" y="80139"/>
                  </a:moveTo>
                  <a:lnTo>
                    <a:pt x="24028" y="76462"/>
                  </a:lnTo>
                  <a:lnTo>
                    <a:pt x="25248" y="72534"/>
                  </a:lnTo>
                  <a:lnTo>
                    <a:pt x="26515" y="76462"/>
                  </a:lnTo>
                  <a:lnTo>
                    <a:pt x="25248" y="80139"/>
                  </a:lnTo>
                  <a:close/>
                  <a:moveTo>
                    <a:pt x="28111" y="80139"/>
                  </a:moveTo>
                  <a:lnTo>
                    <a:pt x="26937" y="76462"/>
                  </a:lnTo>
                  <a:lnTo>
                    <a:pt x="28111" y="72534"/>
                  </a:lnTo>
                  <a:lnTo>
                    <a:pt x="29378" y="76462"/>
                  </a:lnTo>
                  <a:lnTo>
                    <a:pt x="28111" y="80139"/>
                  </a:lnTo>
                  <a:close/>
                  <a:moveTo>
                    <a:pt x="31067" y="80139"/>
                  </a:moveTo>
                  <a:lnTo>
                    <a:pt x="29800" y="76462"/>
                  </a:lnTo>
                  <a:lnTo>
                    <a:pt x="31067" y="72534"/>
                  </a:lnTo>
                  <a:lnTo>
                    <a:pt x="32287" y="76462"/>
                  </a:lnTo>
                  <a:lnTo>
                    <a:pt x="31067" y="80139"/>
                  </a:lnTo>
                  <a:close/>
                  <a:moveTo>
                    <a:pt x="33977" y="80139"/>
                  </a:moveTo>
                  <a:lnTo>
                    <a:pt x="32710" y="76462"/>
                  </a:lnTo>
                  <a:lnTo>
                    <a:pt x="33977" y="72534"/>
                  </a:lnTo>
                  <a:lnTo>
                    <a:pt x="35150" y="76462"/>
                  </a:lnTo>
                  <a:lnTo>
                    <a:pt x="33977" y="80139"/>
                  </a:lnTo>
                  <a:close/>
                  <a:moveTo>
                    <a:pt x="36840" y="80139"/>
                  </a:moveTo>
                  <a:lnTo>
                    <a:pt x="35572" y="76462"/>
                  </a:lnTo>
                  <a:lnTo>
                    <a:pt x="36840" y="72534"/>
                  </a:lnTo>
                  <a:lnTo>
                    <a:pt x="38060" y="76462"/>
                  </a:lnTo>
                  <a:lnTo>
                    <a:pt x="36840" y="80139"/>
                  </a:lnTo>
                  <a:close/>
                  <a:moveTo>
                    <a:pt x="39749" y="80139"/>
                  </a:moveTo>
                  <a:lnTo>
                    <a:pt x="38482" y="76462"/>
                  </a:lnTo>
                  <a:lnTo>
                    <a:pt x="39749" y="72534"/>
                  </a:lnTo>
                  <a:lnTo>
                    <a:pt x="40922" y="76462"/>
                  </a:lnTo>
                  <a:lnTo>
                    <a:pt x="39749" y="80139"/>
                  </a:lnTo>
                  <a:close/>
                  <a:moveTo>
                    <a:pt x="42612" y="80139"/>
                  </a:moveTo>
                  <a:lnTo>
                    <a:pt x="41345" y="76462"/>
                  </a:lnTo>
                  <a:lnTo>
                    <a:pt x="42612" y="72534"/>
                  </a:lnTo>
                  <a:lnTo>
                    <a:pt x="43832" y="76462"/>
                  </a:lnTo>
                  <a:lnTo>
                    <a:pt x="42612" y="80139"/>
                  </a:lnTo>
                  <a:close/>
                  <a:moveTo>
                    <a:pt x="45522" y="80139"/>
                  </a:moveTo>
                  <a:lnTo>
                    <a:pt x="44254" y="76462"/>
                  </a:lnTo>
                  <a:lnTo>
                    <a:pt x="45522" y="72534"/>
                  </a:lnTo>
                  <a:lnTo>
                    <a:pt x="46695" y="76462"/>
                  </a:lnTo>
                  <a:lnTo>
                    <a:pt x="45522" y="80139"/>
                  </a:lnTo>
                  <a:close/>
                  <a:moveTo>
                    <a:pt x="48384" y="80139"/>
                  </a:moveTo>
                  <a:lnTo>
                    <a:pt x="47211" y="76462"/>
                  </a:lnTo>
                  <a:lnTo>
                    <a:pt x="48384" y="72534"/>
                  </a:lnTo>
                  <a:lnTo>
                    <a:pt x="49651" y="76462"/>
                  </a:lnTo>
                  <a:lnTo>
                    <a:pt x="48384" y="80139"/>
                  </a:lnTo>
                  <a:close/>
                  <a:moveTo>
                    <a:pt x="51294" y="80139"/>
                  </a:moveTo>
                  <a:lnTo>
                    <a:pt x="50074" y="76462"/>
                  </a:lnTo>
                  <a:lnTo>
                    <a:pt x="51294" y="72534"/>
                  </a:lnTo>
                  <a:lnTo>
                    <a:pt x="52561" y="76462"/>
                  </a:lnTo>
                  <a:lnTo>
                    <a:pt x="51294" y="80139"/>
                  </a:lnTo>
                  <a:close/>
                  <a:moveTo>
                    <a:pt x="54157" y="80139"/>
                  </a:moveTo>
                  <a:lnTo>
                    <a:pt x="52983" y="76462"/>
                  </a:lnTo>
                  <a:lnTo>
                    <a:pt x="54157" y="72534"/>
                  </a:lnTo>
                  <a:lnTo>
                    <a:pt x="55424" y="76462"/>
                  </a:lnTo>
                  <a:lnTo>
                    <a:pt x="54157" y="80139"/>
                  </a:lnTo>
                  <a:close/>
                  <a:moveTo>
                    <a:pt x="57066" y="80139"/>
                  </a:moveTo>
                  <a:lnTo>
                    <a:pt x="55846" y="76462"/>
                  </a:lnTo>
                  <a:lnTo>
                    <a:pt x="57066" y="72534"/>
                  </a:lnTo>
                  <a:lnTo>
                    <a:pt x="58333" y="76462"/>
                  </a:lnTo>
                  <a:lnTo>
                    <a:pt x="57066" y="80139"/>
                  </a:lnTo>
                  <a:close/>
                  <a:moveTo>
                    <a:pt x="59929" y="80139"/>
                  </a:moveTo>
                  <a:lnTo>
                    <a:pt x="58756" y="76462"/>
                  </a:lnTo>
                  <a:lnTo>
                    <a:pt x="59929" y="72534"/>
                  </a:lnTo>
                  <a:lnTo>
                    <a:pt x="61196" y="76462"/>
                  </a:lnTo>
                  <a:lnTo>
                    <a:pt x="59929" y="80139"/>
                  </a:lnTo>
                  <a:close/>
                  <a:moveTo>
                    <a:pt x="62839" y="80139"/>
                  </a:moveTo>
                  <a:lnTo>
                    <a:pt x="61619" y="76462"/>
                  </a:lnTo>
                  <a:lnTo>
                    <a:pt x="62839" y="72534"/>
                  </a:lnTo>
                  <a:lnTo>
                    <a:pt x="64106" y="76462"/>
                  </a:lnTo>
                  <a:lnTo>
                    <a:pt x="62839" y="80139"/>
                  </a:lnTo>
                  <a:close/>
                  <a:moveTo>
                    <a:pt x="65795" y="80139"/>
                  </a:moveTo>
                  <a:lnTo>
                    <a:pt x="64528" y="76462"/>
                  </a:lnTo>
                  <a:lnTo>
                    <a:pt x="65795" y="72534"/>
                  </a:lnTo>
                  <a:lnTo>
                    <a:pt x="66969" y="76462"/>
                  </a:lnTo>
                  <a:lnTo>
                    <a:pt x="65795" y="80139"/>
                  </a:lnTo>
                  <a:close/>
                  <a:moveTo>
                    <a:pt x="68658" y="80139"/>
                  </a:moveTo>
                  <a:lnTo>
                    <a:pt x="67391" y="76462"/>
                  </a:lnTo>
                  <a:lnTo>
                    <a:pt x="68658" y="72534"/>
                  </a:lnTo>
                  <a:lnTo>
                    <a:pt x="69878" y="76462"/>
                  </a:lnTo>
                  <a:lnTo>
                    <a:pt x="68658" y="80139"/>
                  </a:lnTo>
                  <a:close/>
                  <a:moveTo>
                    <a:pt x="71568" y="80139"/>
                  </a:moveTo>
                  <a:lnTo>
                    <a:pt x="70301" y="76462"/>
                  </a:lnTo>
                  <a:lnTo>
                    <a:pt x="71568" y="72534"/>
                  </a:lnTo>
                  <a:lnTo>
                    <a:pt x="72741" y="76462"/>
                  </a:lnTo>
                  <a:lnTo>
                    <a:pt x="71568" y="80139"/>
                  </a:lnTo>
                  <a:close/>
                  <a:moveTo>
                    <a:pt x="74430" y="80139"/>
                  </a:moveTo>
                  <a:lnTo>
                    <a:pt x="73163" y="76462"/>
                  </a:lnTo>
                  <a:lnTo>
                    <a:pt x="74430" y="72534"/>
                  </a:lnTo>
                  <a:lnTo>
                    <a:pt x="75651" y="76462"/>
                  </a:lnTo>
                  <a:lnTo>
                    <a:pt x="74430" y="80139"/>
                  </a:lnTo>
                  <a:close/>
                  <a:moveTo>
                    <a:pt x="77340" y="80139"/>
                  </a:moveTo>
                  <a:lnTo>
                    <a:pt x="76073" y="76462"/>
                  </a:lnTo>
                  <a:lnTo>
                    <a:pt x="77340" y="72534"/>
                  </a:lnTo>
                  <a:lnTo>
                    <a:pt x="78513" y="76462"/>
                  </a:lnTo>
                  <a:lnTo>
                    <a:pt x="77340" y="80139"/>
                  </a:lnTo>
                  <a:close/>
                  <a:moveTo>
                    <a:pt x="80203" y="80139"/>
                  </a:moveTo>
                  <a:lnTo>
                    <a:pt x="78936" y="76462"/>
                  </a:lnTo>
                  <a:lnTo>
                    <a:pt x="80203" y="72534"/>
                  </a:lnTo>
                  <a:lnTo>
                    <a:pt x="81423" y="76462"/>
                  </a:lnTo>
                  <a:lnTo>
                    <a:pt x="80203" y="80139"/>
                  </a:lnTo>
                  <a:close/>
                  <a:moveTo>
                    <a:pt x="83113" y="80139"/>
                  </a:moveTo>
                  <a:lnTo>
                    <a:pt x="81892" y="76462"/>
                  </a:lnTo>
                  <a:lnTo>
                    <a:pt x="83113" y="72534"/>
                  </a:lnTo>
                  <a:lnTo>
                    <a:pt x="84380" y="76462"/>
                  </a:lnTo>
                  <a:lnTo>
                    <a:pt x="83113" y="80139"/>
                  </a:lnTo>
                  <a:close/>
                  <a:moveTo>
                    <a:pt x="85975" y="80139"/>
                  </a:moveTo>
                  <a:lnTo>
                    <a:pt x="84802" y="76462"/>
                  </a:lnTo>
                  <a:lnTo>
                    <a:pt x="85975" y="72534"/>
                  </a:lnTo>
                  <a:lnTo>
                    <a:pt x="87242" y="76462"/>
                  </a:lnTo>
                  <a:lnTo>
                    <a:pt x="85975" y="80139"/>
                  </a:lnTo>
                  <a:close/>
                  <a:moveTo>
                    <a:pt x="88885" y="80139"/>
                  </a:moveTo>
                  <a:lnTo>
                    <a:pt x="87665" y="76462"/>
                  </a:lnTo>
                  <a:lnTo>
                    <a:pt x="88885" y="72534"/>
                  </a:lnTo>
                  <a:lnTo>
                    <a:pt x="90152" y="76462"/>
                  </a:lnTo>
                  <a:lnTo>
                    <a:pt x="88885" y="80139"/>
                  </a:lnTo>
                  <a:close/>
                  <a:moveTo>
                    <a:pt x="91748" y="80139"/>
                  </a:moveTo>
                  <a:lnTo>
                    <a:pt x="90574" y="76462"/>
                  </a:lnTo>
                  <a:lnTo>
                    <a:pt x="91748" y="72534"/>
                  </a:lnTo>
                  <a:lnTo>
                    <a:pt x="93015" y="76462"/>
                  </a:lnTo>
                  <a:lnTo>
                    <a:pt x="91748" y="80139"/>
                  </a:lnTo>
                  <a:close/>
                  <a:moveTo>
                    <a:pt x="94657" y="80139"/>
                  </a:moveTo>
                  <a:lnTo>
                    <a:pt x="93437" y="76462"/>
                  </a:lnTo>
                  <a:lnTo>
                    <a:pt x="94657" y="72534"/>
                  </a:lnTo>
                  <a:lnTo>
                    <a:pt x="95924" y="76462"/>
                  </a:lnTo>
                  <a:lnTo>
                    <a:pt x="94657" y="80139"/>
                  </a:lnTo>
                  <a:close/>
                  <a:moveTo>
                    <a:pt x="97520" y="80139"/>
                  </a:moveTo>
                  <a:lnTo>
                    <a:pt x="96347" y="76462"/>
                  </a:lnTo>
                  <a:lnTo>
                    <a:pt x="97520" y="72534"/>
                  </a:lnTo>
                  <a:lnTo>
                    <a:pt x="98787" y="76462"/>
                  </a:lnTo>
                  <a:lnTo>
                    <a:pt x="97520" y="80139"/>
                  </a:lnTo>
                  <a:close/>
                  <a:moveTo>
                    <a:pt x="100477" y="80139"/>
                  </a:moveTo>
                  <a:lnTo>
                    <a:pt x="99210" y="76462"/>
                  </a:lnTo>
                  <a:lnTo>
                    <a:pt x="100477" y="72534"/>
                  </a:lnTo>
                  <a:lnTo>
                    <a:pt x="101697" y="76462"/>
                  </a:lnTo>
                  <a:lnTo>
                    <a:pt x="100477" y="80139"/>
                  </a:lnTo>
                  <a:close/>
                  <a:moveTo>
                    <a:pt x="103386" y="80139"/>
                  </a:moveTo>
                  <a:lnTo>
                    <a:pt x="102119" y="76462"/>
                  </a:lnTo>
                  <a:lnTo>
                    <a:pt x="103386" y="72534"/>
                  </a:lnTo>
                  <a:lnTo>
                    <a:pt x="104560" y="76462"/>
                  </a:lnTo>
                  <a:lnTo>
                    <a:pt x="103386" y="80139"/>
                  </a:lnTo>
                  <a:close/>
                  <a:moveTo>
                    <a:pt x="106249" y="80139"/>
                  </a:moveTo>
                  <a:lnTo>
                    <a:pt x="104982" y="76462"/>
                  </a:lnTo>
                  <a:lnTo>
                    <a:pt x="106249" y="72534"/>
                  </a:lnTo>
                  <a:lnTo>
                    <a:pt x="107469" y="76462"/>
                  </a:lnTo>
                  <a:lnTo>
                    <a:pt x="106249" y="80139"/>
                  </a:lnTo>
                  <a:close/>
                  <a:moveTo>
                    <a:pt x="109159" y="80139"/>
                  </a:moveTo>
                  <a:lnTo>
                    <a:pt x="107892" y="76462"/>
                  </a:lnTo>
                  <a:lnTo>
                    <a:pt x="109159" y="72534"/>
                  </a:lnTo>
                  <a:lnTo>
                    <a:pt x="110332" y="76462"/>
                  </a:lnTo>
                  <a:lnTo>
                    <a:pt x="109159" y="80139"/>
                  </a:lnTo>
                  <a:close/>
                  <a:moveTo>
                    <a:pt x="112021" y="80139"/>
                  </a:moveTo>
                  <a:lnTo>
                    <a:pt x="110754" y="76462"/>
                  </a:lnTo>
                  <a:lnTo>
                    <a:pt x="112021" y="72534"/>
                  </a:lnTo>
                  <a:lnTo>
                    <a:pt x="113242" y="76462"/>
                  </a:lnTo>
                  <a:lnTo>
                    <a:pt x="112021" y="80139"/>
                  </a:lnTo>
                  <a:close/>
                  <a:moveTo>
                    <a:pt x="114931" y="80139"/>
                  </a:moveTo>
                  <a:lnTo>
                    <a:pt x="113664" y="76462"/>
                  </a:lnTo>
                  <a:lnTo>
                    <a:pt x="114931" y="72534"/>
                  </a:lnTo>
                  <a:lnTo>
                    <a:pt x="116104" y="76462"/>
                  </a:lnTo>
                  <a:lnTo>
                    <a:pt x="114931" y="80139"/>
                  </a:lnTo>
                  <a:close/>
                  <a:moveTo>
                    <a:pt x="117794" y="80139"/>
                  </a:moveTo>
                  <a:lnTo>
                    <a:pt x="116621" y="76462"/>
                  </a:lnTo>
                  <a:lnTo>
                    <a:pt x="117794" y="72534"/>
                  </a:lnTo>
                  <a:lnTo>
                    <a:pt x="119061" y="76462"/>
                  </a:lnTo>
                  <a:lnTo>
                    <a:pt x="117794" y="80139"/>
                  </a:lnTo>
                  <a:close/>
                  <a:moveTo>
                    <a:pt x="3566" y="75793"/>
                  </a:moveTo>
                  <a:lnTo>
                    <a:pt x="2393" y="71949"/>
                  </a:lnTo>
                  <a:lnTo>
                    <a:pt x="3566" y="68189"/>
                  </a:lnTo>
                  <a:lnTo>
                    <a:pt x="4833" y="71949"/>
                  </a:lnTo>
                  <a:lnTo>
                    <a:pt x="3566" y="75793"/>
                  </a:lnTo>
                  <a:close/>
                  <a:moveTo>
                    <a:pt x="6429" y="75793"/>
                  </a:moveTo>
                  <a:lnTo>
                    <a:pt x="5256" y="71949"/>
                  </a:lnTo>
                  <a:lnTo>
                    <a:pt x="6429" y="68189"/>
                  </a:lnTo>
                  <a:lnTo>
                    <a:pt x="7696" y="71949"/>
                  </a:lnTo>
                  <a:lnTo>
                    <a:pt x="6429" y="75793"/>
                  </a:lnTo>
                  <a:close/>
                  <a:moveTo>
                    <a:pt x="9339" y="75793"/>
                  </a:moveTo>
                  <a:lnTo>
                    <a:pt x="8118" y="71949"/>
                  </a:lnTo>
                  <a:lnTo>
                    <a:pt x="9339" y="68189"/>
                  </a:lnTo>
                  <a:lnTo>
                    <a:pt x="10606" y="71949"/>
                  </a:lnTo>
                  <a:lnTo>
                    <a:pt x="9339" y="75793"/>
                  </a:lnTo>
                  <a:close/>
                  <a:moveTo>
                    <a:pt x="12295" y="75793"/>
                  </a:moveTo>
                  <a:lnTo>
                    <a:pt x="11028" y="71949"/>
                  </a:lnTo>
                  <a:lnTo>
                    <a:pt x="12295" y="68189"/>
                  </a:lnTo>
                  <a:lnTo>
                    <a:pt x="13468" y="71949"/>
                  </a:lnTo>
                  <a:lnTo>
                    <a:pt x="12295" y="75793"/>
                  </a:lnTo>
                  <a:close/>
                  <a:moveTo>
                    <a:pt x="15158" y="75793"/>
                  </a:moveTo>
                  <a:lnTo>
                    <a:pt x="13891" y="71949"/>
                  </a:lnTo>
                  <a:lnTo>
                    <a:pt x="15158" y="68189"/>
                  </a:lnTo>
                  <a:lnTo>
                    <a:pt x="16378" y="71949"/>
                  </a:lnTo>
                  <a:lnTo>
                    <a:pt x="15158" y="75793"/>
                  </a:lnTo>
                  <a:close/>
                  <a:moveTo>
                    <a:pt x="18068" y="75793"/>
                  </a:moveTo>
                  <a:lnTo>
                    <a:pt x="16800" y="71949"/>
                  </a:lnTo>
                  <a:lnTo>
                    <a:pt x="18068" y="68189"/>
                  </a:lnTo>
                  <a:lnTo>
                    <a:pt x="19241" y="71949"/>
                  </a:lnTo>
                  <a:lnTo>
                    <a:pt x="18068" y="75793"/>
                  </a:lnTo>
                  <a:close/>
                  <a:moveTo>
                    <a:pt x="20930" y="75793"/>
                  </a:moveTo>
                  <a:lnTo>
                    <a:pt x="19663" y="71949"/>
                  </a:lnTo>
                  <a:lnTo>
                    <a:pt x="20930" y="68189"/>
                  </a:lnTo>
                  <a:lnTo>
                    <a:pt x="22150" y="71949"/>
                  </a:lnTo>
                  <a:lnTo>
                    <a:pt x="20930" y="75793"/>
                  </a:lnTo>
                  <a:close/>
                  <a:moveTo>
                    <a:pt x="23840" y="75793"/>
                  </a:moveTo>
                  <a:lnTo>
                    <a:pt x="22573" y="71949"/>
                  </a:lnTo>
                  <a:lnTo>
                    <a:pt x="23840" y="68189"/>
                  </a:lnTo>
                  <a:lnTo>
                    <a:pt x="25013" y="71949"/>
                  </a:lnTo>
                  <a:lnTo>
                    <a:pt x="23840" y="75793"/>
                  </a:lnTo>
                  <a:close/>
                  <a:moveTo>
                    <a:pt x="26703" y="75793"/>
                  </a:moveTo>
                  <a:lnTo>
                    <a:pt x="25436" y="71949"/>
                  </a:lnTo>
                  <a:lnTo>
                    <a:pt x="26703" y="68189"/>
                  </a:lnTo>
                  <a:lnTo>
                    <a:pt x="27923" y="71949"/>
                  </a:lnTo>
                  <a:lnTo>
                    <a:pt x="26703" y="75793"/>
                  </a:lnTo>
                  <a:close/>
                  <a:moveTo>
                    <a:pt x="29612" y="75793"/>
                  </a:moveTo>
                  <a:lnTo>
                    <a:pt x="28392" y="71949"/>
                  </a:lnTo>
                  <a:lnTo>
                    <a:pt x="29612" y="68189"/>
                  </a:lnTo>
                  <a:lnTo>
                    <a:pt x="30879" y="71949"/>
                  </a:lnTo>
                  <a:lnTo>
                    <a:pt x="29612" y="75793"/>
                  </a:lnTo>
                  <a:close/>
                  <a:moveTo>
                    <a:pt x="32475" y="75793"/>
                  </a:moveTo>
                  <a:lnTo>
                    <a:pt x="31302" y="71949"/>
                  </a:lnTo>
                  <a:lnTo>
                    <a:pt x="32475" y="68189"/>
                  </a:lnTo>
                  <a:lnTo>
                    <a:pt x="33742" y="71949"/>
                  </a:lnTo>
                  <a:lnTo>
                    <a:pt x="32475" y="75793"/>
                  </a:lnTo>
                  <a:close/>
                  <a:moveTo>
                    <a:pt x="35385" y="75793"/>
                  </a:moveTo>
                  <a:lnTo>
                    <a:pt x="34165" y="71949"/>
                  </a:lnTo>
                  <a:lnTo>
                    <a:pt x="35385" y="68189"/>
                  </a:lnTo>
                  <a:lnTo>
                    <a:pt x="36652" y="71949"/>
                  </a:lnTo>
                  <a:lnTo>
                    <a:pt x="35385" y="75793"/>
                  </a:lnTo>
                  <a:close/>
                  <a:moveTo>
                    <a:pt x="38247" y="75793"/>
                  </a:moveTo>
                  <a:lnTo>
                    <a:pt x="37074" y="71949"/>
                  </a:lnTo>
                  <a:lnTo>
                    <a:pt x="38247" y="68189"/>
                  </a:lnTo>
                  <a:lnTo>
                    <a:pt x="39515" y="71949"/>
                  </a:lnTo>
                  <a:lnTo>
                    <a:pt x="38247" y="75793"/>
                  </a:lnTo>
                  <a:close/>
                  <a:moveTo>
                    <a:pt x="41157" y="75793"/>
                  </a:moveTo>
                  <a:lnTo>
                    <a:pt x="39937" y="71949"/>
                  </a:lnTo>
                  <a:lnTo>
                    <a:pt x="41157" y="68189"/>
                  </a:lnTo>
                  <a:lnTo>
                    <a:pt x="42424" y="71949"/>
                  </a:lnTo>
                  <a:lnTo>
                    <a:pt x="41157" y="75793"/>
                  </a:lnTo>
                  <a:close/>
                  <a:moveTo>
                    <a:pt x="44020" y="75793"/>
                  </a:moveTo>
                  <a:lnTo>
                    <a:pt x="42847" y="71949"/>
                  </a:lnTo>
                  <a:lnTo>
                    <a:pt x="44020" y="68189"/>
                  </a:lnTo>
                  <a:lnTo>
                    <a:pt x="45287" y="71949"/>
                  </a:lnTo>
                  <a:lnTo>
                    <a:pt x="44020" y="75793"/>
                  </a:lnTo>
                  <a:close/>
                  <a:moveTo>
                    <a:pt x="46976" y="75793"/>
                  </a:moveTo>
                  <a:lnTo>
                    <a:pt x="45709" y="71949"/>
                  </a:lnTo>
                  <a:lnTo>
                    <a:pt x="46976" y="68189"/>
                  </a:lnTo>
                  <a:lnTo>
                    <a:pt x="48197" y="71949"/>
                  </a:lnTo>
                  <a:lnTo>
                    <a:pt x="46976" y="75793"/>
                  </a:lnTo>
                  <a:close/>
                  <a:moveTo>
                    <a:pt x="49886" y="75793"/>
                  </a:moveTo>
                  <a:lnTo>
                    <a:pt x="48619" y="71949"/>
                  </a:lnTo>
                  <a:lnTo>
                    <a:pt x="49886" y="68189"/>
                  </a:lnTo>
                  <a:lnTo>
                    <a:pt x="51059" y="71949"/>
                  </a:lnTo>
                  <a:lnTo>
                    <a:pt x="49886" y="75793"/>
                  </a:lnTo>
                  <a:close/>
                  <a:moveTo>
                    <a:pt x="52749" y="75793"/>
                  </a:moveTo>
                  <a:lnTo>
                    <a:pt x="51482" y="71949"/>
                  </a:lnTo>
                  <a:lnTo>
                    <a:pt x="52749" y="68189"/>
                  </a:lnTo>
                  <a:lnTo>
                    <a:pt x="53969" y="71949"/>
                  </a:lnTo>
                  <a:lnTo>
                    <a:pt x="52749" y="75793"/>
                  </a:lnTo>
                  <a:close/>
                  <a:moveTo>
                    <a:pt x="55658" y="75793"/>
                  </a:moveTo>
                  <a:lnTo>
                    <a:pt x="54391" y="71949"/>
                  </a:lnTo>
                  <a:lnTo>
                    <a:pt x="55658" y="68189"/>
                  </a:lnTo>
                  <a:lnTo>
                    <a:pt x="56832" y="71949"/>
                  </a:lnTo>
                  <a:lnTo>
                    <a:pt x="55658" y="75793"/>
                  </a:lnTo>
                  <a:close/>
                  <a:moveTo>
                    <a:pt x="58521" y="75793"/>
                  </a:moveTo>
                  <a:lnTo>
                    <a:pt x="57254" y="71949"/>
                  </a:lnTo>
                  <a:lnTo>
                    <a:pt x="58521" y="68189"/>
                  </a:lnTo>
                  <a:lnTo>
                    <a:pt x="59741" y="71949"/>
                  </a:lnTo>
                  <a:lnTo>
                    <a:pt x="58521" y="75793"/>
                  </a:lnTo>
                  <a:close/>
                  <a:moveTo>
                    <a:pt x="61431" y="75793"/>
                  </a:moveTo>
                  <a:lnTo>
                    <a:pt x="60164" y="71949"/>
                  </a:lnTo>
                  <a:lnTo>
                    <a:pt x="61431" y="68189"/>
                  </a:lnTo>
                  <a:lnTo>
                    <a:pt x="62604" y="71949"/>
                  </a:lnTo>
                  <a:lnTo>
                    <a:pt x="61431" y="75793"/>
                  </a:lnTo>
                  <a:close/>
                  <a:moveTo>
                    <a:pt x="64294" y="75793"/>
                  </a:moveTo>
                  <a:lnTo>
                    <a:pt x="63120" y="71949"/>
                  </a:lnTo>
                  <a:lnTo>
                    <a:pt x="64294" y="68189"/>
                  </a:lnTo>
                  <a:lnTo>
                    <a:pt x="65561" y="71949"/>
                  </a:lnTo>
                  <a:lnTo>
                    <a:pt x="64294" y="75793"/>
                  </a:lnTo>
                  <a:close/>
                  <a:moveTo>
                    <a:pt x="67203" y="75793"/>
                  </a:moveTo>
                  <a:lnTo>
                    <a:pt x="65983" y="71949"/>
                  </a:lnTo>
                  <a:lnTo>
                    <a:pt x="67203" y="68189"/>
                  </a:lnTo>
                  <a:lnTo>
                    <a:pt x="68470" y="71949"/>
                  </a:lnTo>
                  <a:lnTo>
                    <a:pt x="67203" y="75793"/>
                  </a:lnTo>
                  <a:close/>
                  <a:moveTo>
                    <a:pt x="70066" y="75793"/>
                  </a:moveTo>
                  <a:lnTo>
                    <a:pt x="68893" y="71949"/>
                  </a:lnTo>
                  <a:lnTo>
                    <a:pt x="70066" y="68189"/>
                  </a:lnTo>
                  <a:lnTo>
                    <a:pt x="71333" y="71949"/>
                  </a:lnTo>
                  <a:lnTo>
                    <a:pt x="70066" y="75793"/>
                  </a:lnTo>
                  <a:close/>
                  <a:moveTo>
                    <a:pt x="72976" y="75793"/>
                  </a:moveTo>
                  <a:lnTo>
                    <a:pt x="71755" y="71949"/>
                  </a:lnTo>
                  <a:lnTo>
                    <a:pt x="72976" y="68189"/>
                  </a:lnTo>
                  <a:lnTo>
                    <a:pt x="74243" y="71949"/>
                  </a:lnTo>
                  <a:lnTo>
                    <a:pt x="72976" y="75793"/>
                  </a:lnTo>
                  <a:close/>
                  <a:moveTo>
                    <a:pt x="75838" y="75793"/>
                  </a:moveTo>
                  <a:lnTo>
                    <a:pt x="74665" y="71949"/>
                  </a:lnTo>
                  <a:lnTo>
                    <a:pt x="75838" y="68189"/>
                  </a:lnTo>
                  <a:lnTo>
                    <a:pt x="77105" y="71949"/>
                  </a:lnTo>
                  <a:lnTo>
                    <a:pt x="75838" y="75793"/>
                  </a:lnTo>
                  <a:close/>
                  <a:moveTo>
                    <a:pt x="78748" y="75793"/>
                  </a:moveTo>
                  <a:lnTo>
                    <a:pt x="77528" y="71949"/>
                  </a:lnTo>
                  <a:lnTo>
                    <a:pt x="78748" y="68189"/>
                  </a:lnTo>
                  <a:lnTo>
                    <a:pt x="80015" y="71949"/>
                  </a:lnTo>
                  <a:lnTo>
                    <a:pt x="78748" y="75793"/>
                  </a:lnTo>
                  <a:close/>
                  <a:moveTo>
                    <a:pt x="81705" y="75793"/>
                  </a:moveTo>
                  <a:lnTo>
                    <a:pt x="80438" y="71949"/>
                  </a:lnTo>
                  <a:lnTo>
                    <a:pt x="81705" y="68189"/>
                  </a:lnTo>
                  <a:lnTo>
                    <a:pt x="82878" y="71949"/>
                  </a:lnTo>
                  <a:lnTo>
                    <a:pt x="81705" y="75793"/>
                  </a:lnTo>
                  <a:close/>
                  <a:moveTo>
                    <a:pt x="84567" y="75793"/>
                  </a:moveTo>
                  <a:lnTo>
                    <a:pt x="83300" y="71949"/>
                  </a:lnTo>
                  <a:lnTo>
                    <a:pt x="84567" y="68189"/>
                  </a:lnTo>
                  <a:lnTo>
                    <a:pt x="85788" y="71949"/>
                  </a:lnTo>
                  <a:lnTo>
                    <a:pt x="84567" y="75793"/>
                  </a:lnTo>
                  <a:close/>
                  <a:moveTo>
                    <a:pt x="87477" y="75793"/>
                  </a:moveTo>
                  <a:lnTo>
                    <a:pt x="86210" y="71949"/>
                  </a:lnTo>
                  <a:lnTo>
                    <a:pt x="87477" y="68189"/>
                  </a:lnTo>
                  <a:lnTo>
                    <a:pt x="88650" y="71949"/>
                  </a:lnTo>
                  <a:lnTo>
                    <a:pt x="87477" y="75793"/>
                  </a:lnTo>
                  <a:close/>
                  <a:moveTo>
                    <a:pt x="90340" y="75793"/>
                  </a:moveTo>
                  <a:lnTo>
                    <a:pt x="89073" y="71949"/>
                  </a:lnTo>
                  <a:lnTo>
                    <a:pt x="90340" y="68189"/>
                  </a:lnTo>
                  <a:lnTo>
                    <a:pt x="91560" y="71949"/>
                  </a:lnTo>
                  <a:lnTo>
                    <a:pt x="90340" y="75793"/>
                  </a:lnTo>
                  <a:close/>
                  <a:moveTo>
                    <a:pt x="93249" y="75793"/>
                  </a:moveTo>
                  <a:lnTo>
                    <a:pt x="91982" y="71949"/>
                  </a:lnTo>
                  <a:lnTo>
                    <a:pt x="93249" y="68189"/>
                  </a:lnTo>
                  <a:lnTo>
                    <a:pt x="94423" y="71949"/>
                  </a:lnTo>
                  <a:lnTo>
                    <a:pt x="93249" y="75793"/>
                  </a:lnTo>
                  <a:close/>
                  <a:moveTo>
                    <a:pt x="96112" y="75793"/>
                  </a:moveTo>
                  <a:lnTo>
                    <a:pt x="94845" y="71949"/>
                  </a:lnTo>
                  <a:lnTo>
                    <a:pt x="96112" y="68189"/>
                  </a:lnTo>
                  <a:lnTo>
                    <a:pt x="97332" y="71949"/>
                  </a:lnTo>
                  <a:lnTo>
                    <a:pt x="96112" y="75793"/>
                  </a:lnTo>
                  <a:close/>
                  <a:moveTo>
                    <a:pt x="99022" y="75793"/>
                  </a:moveTo>
                  <a:lnTo>
                    <a:pt x="97802" y="71949"/>
                  </a:lnTo>
                  <a:lnTo>
                    <a:pt x="99022" y="68189"/>
                  </a:lnTo>
                  <a:lnTo>
                    <a:pt x="100289" y="71949"/>
                  </a:lnTo>
                  <a:lnTo>
                    <a:pt x="99022" y="75793"/>
                  </a:lnTo>
                  <a:close/>
                  <a:moveTo>
                    <a:pt x="101885" y="75793"/>
                  </a:moveTo>
                  <a:lnTo>
                    <a:pt x="100711" y="71949"/>
                  </a:lnTo>
                  <a:lnTo>
                    <a:pt x="101885" y="68189"/>
                  </a:lnTo>
                  <a:lnTo>
                    <a:pt x="103152" y="71949"/>
                  </a:lnTo>
                  <a:lnTo>
                    <a:pt x="101885" y="75793"/>
                  </a:lnTo>
                  <a:close/>
                  <a:moveTo>
                    <a:pt x="104794" y="75793"/>
                  </a:moveTo>
                  <a:lnTo>
                    <a:pt x="103574" y="71949"/>
                  </a:lnTo>
                  <a:lnTo>
                    <a:pt x="104794" y="68189"/>
                  </a:lnTo>
                  <a:lnTo>
                    <a:pt x="106061" y="71949"/>
                  </a:lnTo>
                  <a:lnTo>
                    <a:pt x="104794" y="75793"/>
                  </a:lnTo>
                  <a:close/>
                  <a:moveTo>
                    <a:pt x="107657" y="75793"/>
                  </a:moveTo>
                  <a:lnTo>
                    <a:pt x="106484" y="71949"/>
                  </a:lnTo>
                  <a:lnTo>
                    <a:pt x="107657" y="68189"/>
                  </a:lnTo>
                  <a:lnTo>
                    <a:pt x="108924" y="71949"/>
                  </a:lnTo>
                  <a:lnTo>
                    <a:pt x="107657" y="75793"/>
                  </a:lnTo>
                  <a:close/>
                  <a:moveTo>
                    <a:pt x="110567" y="75793"/>
                  </a:moveTo>
                  <a:lnTo>
                    <a:pt x="109346" y="71949"/>
                  </a:lnTo>
                  <a:lnTo>
                    <a:pt x="110567" y="68189"/>
                  </a:lnTo>
                  <a:lnTo>
                    <a:pt x="111834" y="71949"/>
                  </a:lnTo>
                  <a:lnTo>
                    <a:pt x="110567" y="75793"/>
                  </a:lnTo>
                  <a:close/>
                  <a:moveTo>
                    <a:pt x="113429" y="75793"/>
                  </a:moveTo>
                  <a:lnTo>
                    <a:pt x="112256" y="71949"/>
                  </a:lnTo>
                  <a:lnTo>
                    <a:pt x="113429" y="68189"/>
                  </a:lnTo>
                  <a:lnTo>
                    <a:pt x="114696" y="71949"/>
                  </a:lnTo>
                  <a:lnTo>
                    <a:pt x="113429" y="75793"/>
                  </a:lnTo>
                  <a:close/>
                  <a:moveTo>
                    <a:pt x="116386" y="75793"/>
                  </a:moveTo>
                  <a:lnTo>
                    <a:pt x="115119" y="71949"/>
                  </a:lnTo>
                  <a:lnTo>
                    <a:pt x="116386" y="68189"/>
                  </a:lnTo>
                  <a:lnTo>
                    <a:pt x="117606" y="71949"/>
                  </a:lnTo>
                  <a:lnTo>
                    <a:pt x="116386" y="75793"/>
                  </a:lnTo>
                  <a:close/>
                  <a:moveTo>
                    <a:pt x="2158" y="71281"/>
                  </a:moveTo>
                  <a:lnTo>
                    <a:pt x="891" y="67520"/>
                  </a:lnTo>
                  <a:lnTo>
                    <a:pt x="2158" y="63676"/>
                  </a:lnTo>
                  <a:lnTo>
                    <a:pt x="3378" y="67520"/>
                  </a:lnTo>
                  <a:lnTo>
                    <a:pt x="2158" y="71281"/>
                  </a:lnTo>
                  <a:close/>
                  <a:moveTo>
                    <a:pt x="5021" y="71281"/>
                  </a:moveTo>
                  <a:lnTo>
                    <a:pt x="3801" y="67520"/>
                  </a:lnTo>
                  <a:lnTo>
                    <a:pt x="5021" y="63676"/>
                  </a:lnTo>
                  <a:lnTo>
                    <a:pt x="6241" y="67520"/>
                  </a:lnTo>
                  <a:lnTo>
                    <a:pt x="5021" y="71281"/>
                  </a:lnTo>
                  <a:close/>
                  <a:moveTo>
                    <a:pt x="7931" y="71281"/>
                  </a:moveTo>
                  <a:lnTo>
                    <a:pt x="6664" y="67520"/>
                  </a:lnTo>
                  <a:lnTo>
                    <a:pt x="7931" y="63676"/>
                  </a:lnTo>
                  <a:lnTo>
                    <a:pt x="9104" y="67520"/>
                  </a:lnTo>
                  <a:lnTo>
                    <a:pt x="7931" y="71281"/>
                  </a:lnTo>
                  <a:close/>
                  <a:moveTo>
                    <a:pt x="10793" y="71281"/>
                  </a:moveTo>
                  <a:lnTo>
                    <a:pt x="9526" y="67520"/>
                  </a:lnTo>
                  <a:lnTo>
                    <a:pt x="10793" y="63676"/>
                  </a:lnTo>
                  <a:lnTo>
                    <a:pt x="12014" y="67520"/>
                  </a:lnTo>
                  <a:lnTo>
                    <a:pt x="10793" y="71281"/>
                  </a:lnTo>
                  <a:close/>
                  <a:moveTo>
                    <a:pt x="13703" y="71281"/>
                  </a:moveTo>
                  <a:lnTo>
                    <a:pt x="12483" y="67520"/>
                  </a:lnTo>
                  <a:lnTo>
                    <a:pt x="13703" y="63676"/>
                  </a:lnTo>
                  <a:lnTo>
                    <a:pt x="14970" y="67520"/>
                  </a:lnTo>
                  <a:lnTo>
                    <a:pt x="13703" y="71281"/>
                  </a:lnTo>
                  <a:close/>
                  <a:moveTo>
                    <a:pt x="16566" y="71281"/>
                  </a:moveTo>
                  <a:lnTo>
                    <a:pt x="15393" y="67520"/>
                  </a:lnTo>
                  <a:lnTo>
                    <a:pt x="16566" y="63676"/>
                  </a:lnTo>
                  <a:lnTo>
                    <a:pt x="17833" y="67520"/>
                  </a:lnTo>
                  <a:lnTo>
                    <a:pt x="16566" y="71281"/>
                  </a:lnTo>
                  <a:close/>
                  <a:moveTo>
                    <a:pt x="19475" y="71281"/>
                  </a:moveTo>
                  <a:lnTo>
                    <a:pt x="18255" y="67520"/>
                  </a:lnTo>
                  <a:lnTo>
                    <a:pt x="19475" y="63676"/>
                  </a:lnTo>
                  <a:lnTo>
                    <a:pt x="20743" y="67520"/>
                  </a:lnTo>
                  <a:lnTo>
                    <a:pt x="19475" y="71281"/>
                  </a:lnTo>
                  <a:close/>
                  <a:moveTo>
                    <a:pt x="22338" y="71281"/>
                  </a:moveTo>
                  <a:lnTo>
                    <a:pt x="21165" y="67520"/>
                  </a:lnTo>
                  <a:lnTo>
                    <a:pt x="22338" y="63676"/>
                  </a:lnTo>
                  <a:lnTo>
                    <a:pt x="23605" y="67520"/>
                  </a:lnTo>
                  <a:lnTo>
                    <a:pt x="22338" y="71281"/>
                  </a:lnTo>
                  <a:close/>
                  <a:moveTo>
                    <a:pt x="25248" y="71281"/>
                  </a:moveTo>
                  <a:lnTo>
                    <a:pt x="24028" y="67520"/>
                  </a:lnTo>
                  <a:lnTo>
                    <a:pt x="25248" y="63676"/>
                  </a:lnTo>
                  <a:lnTo>
                    <a:pt x="26515" y="67520"/>
                  </a:lnTo>
                  <a:lnTo>
                    <a:pt x="25248" y="71281"/>
                  </a:lnTo>
                  <a:close/>
                  <a:moveTo>
                    <a:pt x="28111" y="71281"/>
                  </a:moveTo>
                  <a:lnTo>
                    <a:pt x="26937" y="67520"/>
                  </a:lnTo>
                  <a:lnTo>
                    <a:pt x="28111" y="63676"/>
                  </a:lnTo>
                  <a:lnTo>
                    <a:pt x="29378" y="67520"/>
                  </a:lnTo>
                  <a:lnTo>
                    <a:pt x="28111" y="71281"/>
                  </a:lnTo>
                  <a:close/>
                  <a:moveTo>
                    <a:pt x="31067" y="71281"/>
                  </a:moveTo>
                  <a:lnTo>
                    <a:pt x="29800" y="67520"/>
                  </a:lnTo>
                  <a:lnTo>
                    <a:pt x="31067" y="63676"/>
                  </a:lnTo>
                  <a:lnTo>
                    <a:pt x="32287" y="67520"/>
                  </a:lnTo>
                  <a:lnTo>
                    <a:pt x="31067" y="71281"/>
                  </a:lnTo>
                  <a:close/>
                  <a:moveTo>
                    <a:pt x="33977" y="71281"/>
                  </a:moveTo>
                  <a:lnTo>
                    <a:pt x="32710" y="67520"/>
                  </a:lnTo>
                  <a:lnTo>
                    <a:pt x="33977" y="63676"/>
                  </a:lnTo>
                  <a:lnTo>
                    <a:pt x="35150" y="67520"/>
                  </a:lnTo>
                  <a:lnTo>
                    <a:pt x="33977" y="71281"/>
                  </a:lnTo>
                  <a:close/>
                  <a:moveTo>
                    <a:pt x="36840" y="71281"/>
                  </a:moveTo>
                  <a:lnTo>
                    <a:pt x="35572" y="67520"/>
                  </a:lnTo>
                  <a:lnTo>
                    <a:pt x="36840" y="63676"/>
                  </a:lnTo>
                  <a:lnTo>
                    <a:pt x="38060" y="67520"/>
                  </a:lnTo>
                  <a:lnTo>
                    <a:pt x="36840" y="71281"/>
                  </a:lnTo>
                  <a:close/>
                  <a:moveTo>
                    <a:pt x="39749" y="71281"/>
                  </a:moveTo>
                  <a:lnTo>
                    <a:pt x="38482" y="67520"/>
                  </a:lnTo>
                  <a:lnTo>
                    <a:pt x="39749" y="63676"/>
                  </a:lnTo>
                  <a:lnTo>
                    <a:pt x="40922" y="67520"/>
                  </a:lnTo>
                  <a:lnTo>
                    <a:pt x="39749" y="71281"/>
                  </a:lnTo>
                  <a:close/>
                  <a:moveTo>
                    <a:pt x="42612" y="71281"/>
                  </a:moveTo>
                  <a:lnTo>
                    <a:pt x="41345" y="67520"/>
                  </a:lnTo>
                  <a:lnTo>
                    <a:pt x="42612" y="63676"/>
                  </a:lnTo>
                  <a:lnTo>
                    <a:pt x="43832" y="67520"/>
                  </a:lnTo>
                  <a:lnTo>
                    <a:pt x="42612" y="71281"/>
                  </a:lnTo>
                  <a:close/>
                  <a:moveTo>
                    <a:pt x="45522" y="71281"/>
                  </a:moveTo>
                  <a:lnTo>
                    <a:pt x="44254" y="67520"/>
                  </a:lnTo>
                  <a:lnTo>
                    <a:pt x="45522" y="63676"/>
                  </a:lnTo>
                  <a:lnTo>
                    <a:pt x="46695" y="67520"/>
                  </a:lnTo>
                  <a:lnTo>
                    <a:pt x="45522" y="71281"/>
                  </a:lnTo>
                  <a:close/>
                  <a:moveTo>
                    <a:pt x="48384" y="71281"/>
                  </a:moveTo>
                  <a:lnTo>
                    <a:pt x="47211" y="67520"/>
                  </a:lnTo>
                  <a:lnTo>
                    <a:pt x="48384" y="63676"/>
                  </a:lnTo>
                  <a:lnTo>
                    <a:pt x="49651" y="67520"/>
                  </a:lnTo>
                  <a:lnTo>
                    <a:pt x="48384" y="71281"/>
                  </a:lnTo>
                  <a:close/>
                  <a:moveTo>
                    <a:pt x="51294" y="71281"/>
                  </a:moveTo>
                  <a:lnTo>
                    <a:pt x="50074" y="67520"/>
                  </a:lnTo>
                  <a:lnTo>
                    <a:pt x="51294" y="63676"/>
                  </a:lnTo>
                  <a:lnTo>
                    <a:pt x="52561" y="67520"/>
                  </a:lnTo>
                  <a:lnTo>
                    <a:pt x="51294" y="71281"/>
                  </a:lnTo>
                  <a:close/>
                  <a:moveTo>
                    <a:pt x="54157" y="71281"/>
                  </a:moveTo>
                  <a:lnTo>
                    <a:pt x="52983" y="67520"/>
                  </a:lnTo>
                  <a:lnTo>
                    <a:pt x="54157" y="63676"/>
                  </a:lnTo>
                  <a:lnTo>
                    <a:pt x="55424" y="67520"/>
                  </a:lnTo>
                  <a:lnTo>
                    <a:pt x="54157" y="71281"/>
                  </a:lnTo>
                  <a:close/>
                  <a:moveTo>
                    <a:pt x="57066" y="71281"/>
                  </a:moveTo>
                  <a:lnTo>
                    <a:pt x="55846" y="67520"/>
                  </a:lnTo>
                  <a:lnTo>
                    <a:pt x="57066" y="63676"/>
                  </a:lnTo>
                  <a:lnTo>
                    <a:pt x="58333" y="67520"/>
                  </a:lnTo>
                  <a:lnTo>
                    <a:pt x="57066" y="71281"/>
                  </a:lnTo>
                  <a:close/>
                  <a:moveTo>
                    <a:pt x="59929" y="71281"/>
                  </a:moveTo>
                  <a:lnTo>
                    <a:pt x="58756" y="67520"/>
                  </a:lnTo>
                  <a:lnTo>
                    <a:pt x="59929" y="63676"/>
                  </a:lnTo>
                  <a:lnTo>
                    <a:pt x="61196" y="67520"/>
                  </a:lnTo>
                  <a:lnTo>
                    <a:pt x="59929" y="71281"/>
                  </a:lnTo>
                  <a:close/>
                  <a:moveTo>
                    <a:pt x="62839" y="71281"/>
                  </a:moveTo>
                  <a:lnTo>
                    <a:pt x="61619" y="67520"/>
                  </a:lnTo>
                  <a:lnTo>
                    <a:pt x="62839" y="63676"/>
                  </a:lnTo>
                  <a:lnTo>
                    <a:pt x="64106" y="67520"/>
                  </a:lnTo>
                  <a:lnTo>
                    <a:pt x="62839" y="71281"/>
                  </a:lnTo>
                  <a:close/>
                  <a:moveTo>
                    <a:pt x="65795" y="71281"/>
                  </a:moveTo>
                  <a:lnTo>
                    <a:pt x="64528" y="67520"/>
                  </a:lnTo>
                  <a:lnTo>
                    <a:pt x="65795" y="63676"/>
                  </a:lnTo>
                  <a:lnTo>
                    <a:pt x="66969" y="67520"/>
                  </a:lnTo>
                  <a:lnTo>
                    <a:pt x="65795" y="71281"/>
                  </a:lnTo>
                  <a:close/>
                  <a:moveTo>
                    <a:pt x="68658" y="71281"/>
                  </a:moveTo>
                  <a:lnTo>
                    <a:pt x="67391" y="67520"/>
                  </a:lnTo>
                  <a:lnTo>
                    <a:pt x="68658" y="63676"/>
                  </a:lnTo>
                  <a:lnTo>
                    <a:pt x="69878" y="67520"/>
                  </a:lnTo>
                  <a:lnTo>
                    <a:pt x="68658" y="71281"/>
                  </a:lnTo>
                  <a:close/>
                  <a:moveTo>
                    <a:pt x="71568" y="71281"/>
                  </a:moveTo>
                  <a:lnTo>
                    <a:pt x="70301" y="67520"/>
                  </a:lnTo>
                  <a:lnTo>
                    <a:pt x="71568" y="63676"/>
                  </a:lnTo>
                  <a:lnTo>
                    <a:pt x="72741" y="67520"/>
                  </a:lnTo>
                  <a:lnTo>
                    <a:pt x="71568" y="71281"/>
                  </a:lnTo>
                  <a:close/>
                  <a:moveTo>
                    <a:pt x="74430" y="71281"/>
                  </a:moveTo>
                  <a:lnTo>
                    <a:pt x="73163" y="67520"/>
                  </a:lnTo>
                  <a:lnTo>
                    <a:pt x="74430" y="63676"/>
                  </a:lnTo>
                  <a:lnTo>
                    <a:pt x="75651" y="67520"/>
                  </a:lnTo>
                  <a:lnTo>
                    <a:pt x="74430" y="71281"/>
                  </a:lnTo>
                  <a:close/>
                  <a:moveTo>
                    <a:pt x="77340" y="71281"/>
                  </a:moveTo>
                  <a:lnTo>
                    <a:pt x="76073" y="67520"/>
                  </a:lnTo>
                  <a:lnTo>
                    <a:pt x="77340" y="63676"/>
                  </a:lnTo>
                  <a:lnTo>
                    <a:pt x="78513" y="67520"/>
                  </a:lnTo>
                  <a:lnTo>
                    <a:pt x="77340" y="71281"/>
                  </a:lnTo>
                  <a:close/>
                  <a:moveTo>
                    <a:pt x="80203" y="71281"/>
                  </a:moveTo>
                  <a:lnTo>
                    <a:pt x="78936" y="67520"/>
                  </a:lnTo>
                  <a:lnTo>
                    <a:pt x="80203" y="63676"/>
                  </a:lnTo>
                  <a:lnTo>
                    <a:pt x="81423" y="67520"/>
                  </a:lnTo>
                  <a:lnTo>
                    <a:pt x="80203" y="71281"/>
                  </a:lnTo>
                  <a:close/>
                  <a:moveTo>
                    <a:pt x="83113" y="71281"/>
                  </a:moveTo>
                  <a:lnTo>
                    <a:pt x="81892" y="67520"/>
                  </a:lnTo>
                  <a:lnTo>
                    <a:pt x="83113" y="63676"/>
                  </a:lnTo>
                  <a:lnTo>
                    <a:pt x="84380" y="67520"/>
                  </a:lnTo>
                  <a:lnTo>
                    <a:pt x="83113" y="71281"/>
                  </a:lnTo>
                  <a:close/>
                  <a:moveTo>
                    <a:pt x="85975" y="71281"/>
                  </a:moveTo>
                  <a:lnTo>
                    <a:pt x="84802" y="67520"/>
                  </a:lnTo>
                  <a:lnTo>
                    <a:pt x="85975" y="63676"/>
                  </a:lnTo>
                  <a:lnTo>
                    <a:pt x="87242" y="67520"/>
                  </a:lnTo>
                  <a:lnTo>
                    <a:pt x="85975" y="71281"/>
                  </a:lnTo>
                  <a:close/>
                  <a:moveTo>
                    <a:pt x="88885" y="71281"/>
                  </a:moveTo>
                  <a:lnTo>
                    <a:pt x="87665" y="67520"/>
                  </a:lnTo>
                  <a:lnTo>
                    <a:pt x="88885" y="63676"/>
                  </a:lnTo>
                  <a:lnTo>
                    <a:pt x="90152" y="67520"/>
                  </a:lnTo>
                  <a:lnTo>
                    <a:pt x="88885" y="71281"/>
                  </a:lnTo>
                  <a:close/>
                  <a:moveTo>
                    <a:pt x="91748" y="71281"/>
                  </a:moveTo>
                  <a:lnTo>
                    <a:pt x="90574" y="67520"/>
                  </a:lnTo>
                  <a:lnTo>
                    <a:pt x="91748" y="63676"/>
                  </a:lnTo>
                  <a:lnTo>
                    <a:pt x="93015" y="67520"/>
                  </a:lnTo>
                  <a:lnTo>
                    <a:pt x="91748" y="71281"/>
                  </a:lnTo>
                  <a:close/>
                  <a:moveTo>
                    <a:pt x="94657" y="71281"/>
                  </a:moveTo>
                  <a:lnTo>
                    <a:pt x="93437" y="67520"/>
                  </a:lnTo>
                  <a:lnTo>
                    <a:pt x="94657" y="63676"/>
                  </a:lnTo>
                  <a:lnTo>
                    <a:pt x="95924" y="67520"/>
                  </a:lnTo>
                  <a:lnTo>
                    <a:pt x="94657" y="71281"/>
                  </a:lnTo>
                  <a:close/>
                  <a:moveTo>
                    <a:pt x="97520" y="71281"/>
                  </a:moveTo>
                  <a:lnTo>
                    <a:pt x="96347" y="67520"/>
                  </a:lnTo>
                  <a:lnTo>
                    <a:pt x="97520" y="63676"/>
                  </a:lnTo>
                  <a:lnTo>
                    <a:pt x="98787" y="67520"/>
                  </a:lnTo>
                  <a:lnTo>
                    <a:pt x="97520" y="71281"/>
                  </a:lnTo>
                  <a:close/>
                  <a:moveTo>
                    <a:pt x="100477" y="71281"/>
                  </a:moveTo>
                  <a:lnTo>
                    <a:pt x="99210" y="67520"/>
                  </a:lnTo>
                  <a:lnTo>
                    <a:pt x="100477" y="63676"/>
                  </a:lnTo>
                  <a:lnTo>
                    <a:pt x="101697" y="67520"/>
                  </a:lnTo>
                  <a:lnTo>
                    <a:pt x="100477" y="71281"/>
                  </a:lnTo>
                  <a:close/>
                  <a:moveTo>
                    <a:pt x="103386" y="71281"/>
                  </a:moveTo>
                  <a:lnTo>
                    <a:pt x="102119" y="67520"/>
                  </a:lnTo>
                  <a:lnTo>
                    <a:pt x="103386" y="63676"/>
                  </a:lnTo>
                  <a:lnTo>
                    <a:pt x="104560" y="67520"/>
                  </a:lnTo>
                  <a:lnTo>
                    <a:pt x="103386" y="71281"/>
                  </a:lnTo>
                  <a:close/>
                  <a:moveTo>
                    <a:pt x="106249" y="71281"/>
                  </a:moveTo>
                  <a:lnTo>
                    <a:pt x="104982" y="67520"/>
                  </a:lnTo>
                  <a:lnTo>
                    <a:pt x="106249" y="63676"/>
                  </a:lnTo>
                  <a:lnTo>
                    <a:pt x="107469" y="67520"/>
                  </a:lnTo>
                  <a:lnTo>
                    <a:pt x="106249" y="71281"/>
                  </a:lnTo>
                  <a:close/>
                  <a:moveTo>
                    <a:pt x="109159" y="71281"/>
                  </a:moveTo>
                  <a:lnTo>
                    <a:pt x="107892" y="67520"/>
                  </a:lnTo>
                  <a:lnTo>
                    <a:pt x="109159" y="63676"/>
                  </a:lnTo>
                  <a:lnTo>
                    <a:pt x="110332" y="67520"/>
                  </a:lnTo>
                  <a:lnTo>
                    <a:pt x="109159" y="71281"/>
                  </a:lnTo>
                  <a:close/>
                  <a:moveTo>
                    <a:pt x="112021" y="71281"/>
                  </a:moveTo>
                  <a:lnTo>
                    <a:pt x="110754" y="67520"/>
                  </a:lnTo>
                  <a:lnTo>
                    <a:pt x="112021" y="63676"/>
                  </a:lnTo>
                  <a:lnTo>
                    <a:pt x="113242" y="67520"/>
                  </a:lnTo>
                  <a:lnTo>
                    <a:pt x="112021" y="71281"/>
                  </a:lnTo>
                  <a:close/>
                  <a:moveTo>
                    <a:pt x="114931" y="71281"/>
                  </a:moveTo>
                  <a:lnTo>
                    <a:pt x="113664" y="67520"/>
                  </a:lnTo>
                  <a:lnTo>
                    <a:pt x="114931" y="63676"/>
                  </a:lnTo>
                  <a:lnTo>
                    <a:pt x="116104" y="67520"/>
                  </a:lnTo>
                  <a:lnTo>
                    <a:pt x="114931" y="71281"/>
                  </a:lnTo>
                  <a:close/>
                  <a:moveTo>
                    <a:pt x="117794" y="71281"/>
                  </a:moveTo>
                  <a:lnTo>
                    <a:pt x="116621" y="67520"/>
                  </a:lnTo>
                  <a:lnTo>
                    <a:pt x="117794" y="63676"/>
                  </a:lnTo>
                  <a:lnTo>
                    <a:pt x="119061" y="67520"/>
                  </a:lnTo>
                  <a:lnTo>
                    <a:pt x="117794" y="71281"/>
                  </a:lnTo>
                  <a:close/>
                  <a:moveTo>
                    <a:pt x="3566" y="66768"/>
                  </a:moveTo>
                  <a:lnTo>
                    <a:pt x="2393" y="63008"/>
                  </a:lnTo>
                  <a:lnTo>
                    <a:pt x="3566" y="59247"/>
                  </a:lnTo>
                  <a:lnTo>
                    <a:pt x="4833" y="63008"/>
                  </a:lnTo>
                  <a:lnTo>
                    <a:pt x="3566" y="66768"/>
                  </a:lnTo>
                  <a:close/>
                  <a:moveTo>
                    <a:pt x="6429" y="66768"/>
                  </a:moveTo>
                  <a:lnTo>
                    <a:pt x="5256" y="63008"/>
                  </a:lnTo>
                  <a:lnTo>
                    <a:pt x="6429" y="59247"/>
                  </a:lnTo>
                  <a:lnTo>
                    <a:pt x="7696" y="63008"/>
                  </a:lnTo>
                  <a:lnTo>
                    <a:pt x="6429" y="66768"/>
                  </a:lnTo>
                  <a:close/>
                  <a:moveTo>
                    <a:pt x="9339" y="66768"/>
                  </a:moveTo>
                  <a:lnTo>
                    <a:pt x="8118" y="63008"/>
                  </a:lnTo>
                  <a:lnTo>
                    <a:pt x="9339" y="59247"/>
                  </a:lnTo>
                  <a:lnTo>
                    <a:pt x="10606" y="63008"/>
                  </a:lnTo>
                  <a:lnTo>
                    <a:pt x="9339" y="66768"/>
                  </a:lnTo>
                  <a:close/>
                  <a:moveTo>
                    <a:pt x="12295" y="66768"/>
                  </a:moveTo>
                  <a:lnTo>
                    <a:pt x="11028" y="63008"/>
                  </a:lnTo>
                  <a:lnTo>
                    <a:pt x="12295" y="59247"/>
                  </a:lnTo>
                  <a:lnTo>
                    <a:pt x="13468" y="63008"/>
                  </a:lnTo>
                  <a:lnTo>
                    <a:pt x="12295" y="66768"/>
                  </a:lnTo>
                  <a:close/>
                  <a:moveTo>
                    <a:pt x="15158" y="66768"/>
                  </a:moveTo>
                  <a:lnTo>
                    <a:pt x="13891" y="63008"/>
                  </a:lnTo>
                  <a:lnTo>
                    <a:pt x="15158" y="59247"/>
                  </a:lnTo>
                  <a:lnTo>
                    <a:pt x="16378" y="63008"/>
                  </a:lnTo>
                  <a:lnTo>
                    <a:pt x="15158" y="66768"/>
                  </a:lnTo>
                  <a:close/>
                  <a:moveTo>
                    <a:pt x="18068" y="66768"/>
                  </a:moveTo>
                  <a:lnTo>
                    <a:pt x="16800" y="63008"/>
                  </a:lnTo>
                  <a:lnTo>
                    <a:pt x="18068" y="59247"/>
                  </a:lnTo>
                  <a:lnTo>
                    <a:pt x="19241" y="63008"/>
                  </a:lnTo>
                  <a:lnTo>
                    <a:pt x="18068" y="66768"/>
                  </a:lnTo>
                  <a:close/>
                  <a:moveTo>
                    <a:pt x="20930" y="66768"/>
                  </a:moveTo>
                  <a:lnTo>
                    <a:pt x="19663" y="63008"/>
                  </a:lnTo>
                  <a:lnTo>
                    <a:pt x="20930" y="59247"/>
                  </a:lnTo>
                  <a:lnTo>
                    <a:pt x="22150" y="63008"/>
                  </a:lnTo>
                  <a:lnTo>
                    <a:pt x="20930" y="66768"/>
                  </a:lnTo>
                  <a:close/>
                  <a:moveTo>
                    <a:pt x="23840" y="66768"/>
                  </a:moveTo>
                  <a:lnTo>
                    <a:pt x="22573" y="63008"/>
                  </a:lnTo>
                  <a:lnTo>
                    <a:pt x="23840" y="59247"/>
                  </a:lnTo>
                  <a:lnTo>
                    <a:pt x="25013" y="63008"/>
                  </a:lnTo>
                  <a:lnTo>
                    <a:pt x="23840" y="66768"/>
                  </a:lnTo>
                  <a:close/>
                  <a:moveTo>
                    <a:pt x="26703" y="66768"/>
                  </a:moveTo>
                  <a:lnTo>
                    <a:pt x="25436" y="63008"/>
                  </a:lnTo>
                  <a:lnTo>
                    <a:pt x="26703" y="59247"/>
                  </a:lnTo>
                  <a:lnTo>
                    <a:pt x="27923" y="63008"/>
                  </a:lnTo>
                  <a:lnTo>
                    <a:pt x="26703" y="66768"/>
                  </a:lnTo>
                  <a:close/>
                  <a:moveTo>
                    <a:pt x="29612" y="66768"/>
                  </a:moveTo>
                  <a:lnTo>
                    <a:pt x="28392" y="63008"/>
                  </a:lnTo>
                  <a:lnTo>
                    <a:pt x="29612" y="59247"/>
                  </a:lnTo>
                  <a:lnTo>
                    <a:pt x="30879" y="63008"/>
                  </a:lnTo>
                  <a:lnTo>
                    <a:pt x="29612" y="66768"/>
                  </a:lnTo>
                  <a:close/>
                  <a:moveTo>
                    <a:pt x="32475" y="66768"/>
                  </a:moveTo>
                  <a:lnTo>
                    <a:pt x="31302" y="63008"/>
                  </a:lnTo>
                  <a:lnTo>
                    <a:pt x="32475" y="59247"/>
                  </a:lnTo>
                  <a:lnTo>
                    <a:pt x="33742" y="63008"/>
                  </a:lnTo>
                  <a:lnTo>
                    <a:pt x="32475" y="66768"/>
                  </a:lnTo>
                  <a:close/>
                  <a:moveTo>
                    <a:pt x="35385" y="66768"/>
                  </a:moveTo>
                  <a:lnTo>
                    <a:pt x="34165" y="63008"/>
                  </a:lnTo>
                  <a:lnTo>
                    <a:pt x="35385" y="59247"/>
                  </a:lnTo>
                  <a:lnTo>
                    <a:pt x="36652" y="63008"/>
                  </a:lnTo>
                  <a:lnTo>
                    <a:pt x="35385" y="66768"/>
                  </a:lnTo>
                  <a:close/>
                  <a:moveTo>
                    <a:pt x="38247" y="66768"/>
                  </a:moveTo>
                  <a:lnTo>
                    <a:pt x="37074" y="63008"/>
                  </a:lnTo>
                  <a:lnTo>
                    <a:pt x="38247" y="59247"/>
                  </a:lnTo>
                  <a:lnTo>
                    <a:pt x="39515" y="63008"/>
                  </a:lnTo>
                  <a:lnTo>
                    <a:pt x="38247" y="66768"/>
                  </a:lnTo>
                  <a:close/>
                  <a:moveTo>
                    <a:pt x="41157" y="66768"/>
                  </a:moveTo>
                  <a:lnTo>
                    <a:pt x="39937" y="63008"/>
                  </a:lnTo>
                  <a:lnTo>
                    <a:pt x="41157" y="59247"/>
                  </a:lnTo>
                  <a:lnTo>
                    <a:pt x="42424" y="63008"/>
                  </a:lnTo>
                  <a:lnTo>
                    <a:pt x="41157" y="66768"/>
                  </a:lnTo>
                  <a:close/>
                  <a:moveTo>
                    <a:pt x="44020" y="66768"/>
                  </a:moveTo>
                  <a:lnTo>
                    <a:pt x="42847" y="63008"/>
                  </a:lnTo>
                  <a:lnTo>
                    <a:pt x="44020" y="59247"/>
                  </a:lnTo>
                  <a:lnTo>
                    <a:pt x="45287" y="63008"/>
                  </a:lnTo>
                  <a:lnTo>
                    <a:pt x="44020" y="66768"/>
                  </a:lnTo>
                  <a:close/>
                  <a:moveTo>
                    <a:pt x="46976" y="66768"/>
                  </a:moveTo>
                  <a:lnTo>
                    <a:pt x="45709" y="63008"/>
                  </a:lnTo>
                  <a:lnTo>
                    <a:pt x="46976" y="59247"/>
                  </a:lnTo>
                  <a:lnTo>
                    <a:pt x="48197" y="63008"/>
                  </a:lnTo>
                  <a:lnTo>
                    <a:pt x="46976" y="66768"/>
                  </a:lnTo>
                  <a:close/>
                  <a:moveTo>
                    <a:pt x="49886" y="66768"/>
                  </a:moveTo>
                  <a:lnTo>
                    <a:pt x="48619" y="63008"/>
                  </a:lnTo>
                  <a:lnTo>
                    <a:pt x="49886" y="59247"/>
                  </a:lnTo>
                  <a:lnTo>
                    <a:pt x="51059" y="63008"/>
                  </a:lnTo>
                  <a:lnTo>
                    <a:pt x="49886" y="66768"/>
                  </a:lnTo>
                  <a:close/>
                  <a:moveTo>
                    <a:pt x="52749" y="66768"/>
                  </a:moveTo>
                  <a:lnTo>
                    <a:pt x="51482" y="63008"/>
                  </a:lnTo>
                  <a:lnTo>
                    <a:pt x="52749" y="59247"/>
                  </a:lnTo>
                  <a:lnTo>
                    <a:pt x="53969" y="63008"/>
                  </a:lnTo>
                  <a:lnTo>
                    <a:pt x="52749" y="66768"/>
                  </a:lnTo>
                  <a:close/>
                  <a:moveTo>
                    <a:pt x="55658" y="66768"/>
                  </a:moveTo>
                  <a:lnTo>
                    <a:pt x="54391" y="63008"/>
                  </a:lnTo>
                  <a:lnTo>
                    <a:pt x="55658" y="59247"/>
                  </a:lnTo>
                  <a:lnTo>
                    <a:pt x="56832" y="63008"/>
                  </a:lnTo>
                  <a:lnTo>
                    <a:pt x="55658" y="66768"/>
                  </a:lnTo>
                  <a:close/>
                  <a:moveTo>
                    <a:pt x="58521" y="66768"/>
                  </a:moveTo>
                  <a:lnTo>
                    <a:pt x="57254" y="63008"/>
                  </a:lnTo>
                  <a:lnTo>
                    <a:pt x="58521" y="59247"/>
                  </a:lnTo>
                  <a:lnTo>
                    <a:pt x="59741" y="63008"/>
                  </a:lnTo>
                  <a:lnTo>
                    <a:pt x="58521" y="66768"/>
                  </a:lnTo>
                  <a:close/>
                  <a:moveTo>
                    <a:pt x="61431" y="66768"/>
                  </a:moveTo>
                  <a:lnTo>
                    <a:pt x="60164" y="63008"/>
                  </a:lnTo>
                  <a:lnTo>
                    <a:pt x="61431" y="59247"/>
                  </a:lnTo>
                  <a:lnTo>
                    <a:pt x="62604" y="63008"/>
                  </a:lnTo>
                  <a:lnTo>
                    <a:pt x="61431" y="66768"/>
                  </a:lnTo>
                  <a:close/>
                  <a:moveTo>
                    <a:pt x="64294" y="66768"/>
                  </a:moveTo>
                  <a:lnTo>
                    <a:pt x="63120" y="63008"/>
                  </a:lnTo>
                  <a:lnTo>
                    <a:pt x="64294" y="59247"/>
                  </a:lnTo>
                  <a:lnTo>
                    <a:pt x="65561" y="63008"/>
                  </a:lnTo>
                  <a:lnTo>
                    <a:pt x="64294" y="66768"/>
                  </a:lnTo>
                  <a:close/>
                  <a:moveTo>
                    <a:pt x="67203" y="66768"/>
                  </a:moveTo>
                  <a:lnTo>
                    <a:pt x="65983" y="63008"/>
                  </a:lnTo>
                  <a:lnTo>
                    <a:pt x="67203" y="59247"/>
                  </a:lnTo>
                  <a:lnTo>
                    <a:pt x="68470" y="63008"/>
                  </a:lnTo>
                  <a:lnTo>
                    <a:pt x="67203" y="66768"/>
                  </a:lnTo>
                  <a:close/>
                  <a:moveTo>
                    <a:pt x="70066" y="66768"/>
                  </a:moveTo>
                  <a:lnTo>
                    <a:pt x="68893" y="63008"/>
                  </a:lnTo>
                  <a:lnTo>
                    <a:pt x="70066" y="59247"/>
                  </a:lnTo>
                  <a:lnTo>
                    <a:pt x="71333" y="63008"/>
                  </a:lnTo>
                  <a:lnTo>
                    <a:pt x="70066" y="66768"/>
                  </a:lnTo>
                  <a:close/>
                  <a:moveTo>
                    <a:pt x="72976" y="66768"/>
                  </a:moveTo>
                  <a:lnTo>
                    <a:pt x="71755" y="63008"/>
                  </a:lnTo>
                  <a:lnTo>
                    <a:pt x="72976" y="59247"/>
                  </a:lnTo>
                  <a:lnTo>
                    <a:pt x="74243" y="63008"/>
                  </a:lnTo>
                  <a:lnTo>
                    <a:pt x="72976" y="66768"/>
                  </a:lnTo>
                  <a:close/>
                  <a:moveTo>
                    <a:pt x="75838" y="66768"/>
                  </a:moveTo>
                  <a:lnTo>
                    <a:pt x="74665" y="63008"/>
                  </a:lnTo>
                  <a:lnTo>
                    <a:pt x="75838" y="59247"/>
                  </a:lnTo>
                  <a:lnTo>
                    <a:pt x="77105" y="63008"/>
                  </a:lnTo>
                  <a:lnTo>
                    <a:pt x="75838" y="66768"/>
                  </a:lnTo>
                  <a:close/>
                  <a:moveTo>
                    <a:pt x="78748" y="66768"/>
                  </a:moveTo>
                  <a:lnTo>
                    <a:pt x="77528" y="63008"/>
                  </a:lnTo>
                  <a:lnTo>
                    <a:pt x="78748" y="59247"/>
                  </a:lnTo>
                  <a:lnTo>
                    <a:pt x="80015" y="63008"/>
                  </a:lnTo>
                  <a:lnTo>
                    <a:pt x="78748" y="66768"/>
                  </a:lnTo>
                  <a:close/>
                  <a:moveTo>
                    <a:pt x="81705" y="66768"/>
                  </a:moveTo>
                  <a:lnTo>
                    <a:pt x="80438" y="63008"/>
                  </a:lnTo>
                  <a:lnTo>
                    <a:pt x="81705" y="59247"/>
                  </a:lnTo>
                  <a:lnTo>
                    <a:pt x="82878" y="63008"/>
                  </a:lnTo>
                  <a:lnTo>
                    <a:pt x="81705" y="66768"/>
                  </a:lnTo>
                  <a:close/>
                  <a:moveTo>
                    <a:pt x="84567" y="66768"/>
                  </a:moveTo>
                  <a:lnTo>
                    <a:pt x="83300" y="63008"/>
                  </a:lnTo>
                  <a:lnTo>
                    <a:pt x="84567" y="59247"/>
                  </a:lnTo>
                  <a:lnTo>
                    <a:pt x="85788" y="63008"/>
                  </a:lnTo>
                  <a:lnTo>
                    <a:pt x="84567" y="66768"/>
                  </a:lnTo>
                  <a:close/>
                  <a:moveTo>
                    <a:pt x="87477" y="66768"/>
                  </a:moveTo>
                  <a:lnTo>
                    <a:pt x="86210" y="63008"/>
                  </a:lnTo>
                  <a:lnTo>
                    <a:pt x="87477" y="59247"/>
                  </a:lnTo>
                  <a:lnTo>
                    <a:pt x="88650" y="63008"/>
                  </a:lnTo>
                  <a:lnTo>
                    <a:pt x="87477" y="66768"/>
                  </a:lnTo>
                  <a:close/>
                  <a:moveTo>
                    <a:pt x="90340" y="66768"/>
                  </a:moveTo>
                  <a:lnTo>
                    <a:pt x="89073" y="63008"/>
                  </a:lnTo>
                  <a:lnTo>
                    <a:pt x="90340" y="59247"/>
                  </a:lnTo>
                  <a:lnTo>
                    <a:pt x="91560" y="63008"/>
                  </a:lnTo>
                  <a:lnTo>
                    <a:pt x="90340" y="66768"/>
                  </a:lnTo>
                  <a:close/>
                  <a:moveTo>
                    <a:pt x="93249" y="66768"/>
                  </a:moveTo>
                  <a:lnTo>
                    <a:pt x="91982" y="63008"/>
                  </a:lnTo>
                  <a:lnTo>
                    <a:pt x="93249" y="59247"/>
                  </a:lnTo>
                  <a:lnTo>
                    <a:pt x="94423" y="63008"/>
                  </a:lnTo>
                  <a:lnTo>
                    <a:pt x="93249" y="66768"/>
                  </a:lnTo>
                  <a:close/>
                  <a:moveTo>
                    <a:pt x="96112" y="66768"/>
                  </a:moveTo>
                  <a:lnTo>
                    <a:pt x="94845" y="63008"/>
                  </a:lnTo>
                  <a:lnTo>
                    <a:pt x="96112" y="59247"/>
                  </a:lnTo>
                  <a:lnTo>
                    <a:pt x="97332" y="63008"/>
                  </a:lnTo>
                  <a:lnTo>
                    <a:pt x="96112" y="66768"/>
                  </a:lnTo>
                  <a:close/>
                  <a:moveTo>
                    <a:pt x="99022" y="66768"/>
                  </a:moveTo>
                  <a:lnTo>
                    <a:pt x="97802" y="63008"/>
                  </a:lnTo>
                  <a:lnTo>
                    <a:pt x="99022" y="59247"/>
                  </a:lnTo>
                  <a:lnTo>
                    <a:pt x="100289" y="63008"/>
                  </a:lnTo>
                  <a:lnTo>
                    <a:pt x="99022" y="66768"/>
                  </a:lnTo>
                  <a:close/>
                  <a:moveTo>
                    <a:pt x="101885" y="66768"/>
                  </a:moveTo>
                  <a:lnTo>
                    <a:pt x="100711" y="63008"/>
                  </a:lnTo>
                  <a:lnTo>
                    <a:pt x="101885" y="59247"/>
                  </a:lnTo>
                  <a:lnTo>
                    <a:pt x="103152" y="63008"/>
                  </a:lnTo>
                  <a:lnTo>
                    <a:pt x="101885" y="66768"/>
                  </a:lnTo>
                  <a:close/>
                  <a:moveTo>
                    <a:pt x="104794" y="66768"/>
                  </a:moveTo>
                  <a:lnTo>
                    <a:pt x="103574" y="63008"/>
                  </a:lnTo>
                  <a:lnTo>
                    <a:pt x="104794" y="59247"/>
                  </a:lnTo>
                  <a:lnTo>
                    <a:pt x="106061" y="63008"/>
                  </a:lnTo>
                  <a:lnTo>
                    <a:pt x="104794" y="66768"/>
                  </a:lnTo>
                  <a:close/>
                  <a:moveTo>
                    <a:pt x="107657" y="66768"/>
                  </a:moveTo>
                  <a:lnTo>
                    <a:pt x="106484" y="63008"/>
                  </a:lnTo>
                  <a:lnTo>
                    <a:pt x="107657" y="59247"/>
                  </a:lnTo>
                  <a:lnTo>
                    <a:pt x="108924" y="63008"/>
                  </a:lnTo>
                  <a:lnTo>
                    <a:pt x="107657" y="66768"/>
                  </a:lnTo>
                  <a:close/>
                  <a:moveTo>
                    <a:pt x="110567" y="66768"/>
                  </a:moveTo>
                  <a:lnTo>
                    <a:pt x="109346" y="63008"/>
                  </a:lnTo>
                  <a:lnTo>
                    <a:pt x="110567" y="59247"/>
                  </a:lnTo>
                  <a:lnTo>
                    <a:pt x="111834" y="63008"/>
                  </a:lnTo>
                  <a:lnTo>
                    <a:pt x="110567" y="66768"/>
                  </a:lnTo>
                  <a:close/>
                  <a:moveTo>
                    <a:pt x="113429" y="66768"/>
                  </a:moveTo>
                  <a:lnTo>
                    <a:pt x="112256" y="63008"/>
                  </a:lnTo>
                  <a:lnTo>
                    <a:pt x="113429" y="59247"/>
                  </a:lnTo>
                  <a:lnTo>
                    <a:pt x="114696" y="63008"/>
                  </a:lnTo>
                  <a:lnTo>
                    <a:pt x="113429" y="66768"/>
                  </a:lnTo>
                  <a:close/>
                  <a:moveTo>
                    <a:pt x="116386" y="66768"/>
                  </a:moveTo>
                  <a:lnTo>
                    <a:pt x="115119" y="63008"/>
                  </a:lnTo>
                  <a:lnTo>
                    <a:pt x="116386" y="59247"/>
                  </a:lnTo>
                  <a:lnTo>
                    <a:pt x="117606" y="63008"/>
                  </a:lnTo>
                  <a:lnTo>
                    <a:pt x="116386" y="66768"/>
                  </a:lnTo>
                  <a:close/>
                  <a:moveTo>
                    <a:pt x="2158" y="62423"/>
                  </a:moveTo>
                  <a:lnTo>
                    <a:pt x="891" y="58495"/>
                  </a:lnTo>
                  <a:lnTo>
                    <a:pt x="2158" y="54818"/>
                  </a:lnTo>
                  <a:lnTo>
                    <a:pt x="3378" y="58495"/>
                  </a:lnTo>
                  <a:lnTo>
                    <a:pt x="2158" y="62423"/>
                  </a:lnTo>
                  <a:close/>
                  <a:moveTo>
                    <a:pt x="5021" y="62423"/>
                  </a:moveTo>
                  <a:lnTo>
                    <a:pt x="3801" y="58495"/>
                  </a:lnTo>
                  <a:lnTo>
                    <a:pt x="5021" y="54818"/>
                  </a:lnTo>
                  <a:lnTo>
                    <a:pt x="6241" y="58495"/>
                  </a:lnTo>
                  <a:lnTo>
                    <a:pt x="5021" y="62423"/>
                  </a:lnTo>
                  <a:close/>
                  <a:moveTo>
                    <a:pt x="7931" y="62423"/>
                  </a:moveTo>
                  <a:lnTo>
                    <a:pt x="6664" y="58495"/>
                  </a:lnTo>
                  <a:lnTo>
                    <a:pt x="7931" y="54818"/>
                  </a:lnTo>
                  <a:lnTo>
                    <a:pt x="9104" y="58495"/>
                  </a:lnTo>
                  <a:lnTo>
                    <a:pt x="7931" y="62423"/>
                  </a:lnTo>
                  <a:close/>
                  <a:moveTo>
                    <a:pt x="10793" y="62423"/>
                  </a:moveTo>
                  <a:lnTo>
                    <a:pt x="9526" y="58495"/>
                  </a:lnTo>
                  <a:lnTo>
                    <a:pt x="10793" y="54818"/>
                  </a:lnTo>
                  <a:lnTo>
                    <a:pt x="12014" y="58495"/>
                  </a:lnTo>
                  <a:lnTo>
                    <a:pt x="10793" y="62423"/>
                  </a:lnTo>
                  <a:close/>
                  <a:moveTo>
                    <a:pt x="13703" y="62423"/>
                  </a:moveTo>
                  <a:lnTo>
                    <a:pt x="12483" y="58495"/>
                  </a:lnTo>
                  <a:lnTo>
                    <a:pt x="13703" y="54818"/>
                  </a:lnTo>
                  <a:lnTo>
                    <a:pt x="14970" y="58495"/>
                  </a:lnTo>
                  <a:lnTo>
                    <a:pt x="13703" y="62423"/>
                  </a:lnTo>
                  <a:close/>
                  <a:moveTo>
                    <a:pt x="16566" y="62423"/>
                  </a:moveTo>
                  <a:lnTo>
                    <a:pt x="15393" y="58495"/>
                  </a:lnTo>
                  <a:lnTo>
                    <a:pt x="16566" y="54818"/>
                  </a:lnTo>
                  <a:lnTo>
                    <a:pt x="17833" y="58495"/>
                  </a:lnTo>
                  <a:lnTo>
                    <a:pt x="16566" y="62423"/>
                  </a:lnTo>
                  <a:close/>
                  <a:moveTo>
                    <a:pt x="19475" y="62423"/>
                  </a:moveTo>
                  <a:lnTo>
                    <a:pt x="18255" y="58495"/>
                  </a:lnTo>
                  <a:lnTo>
                    <a:pt x="19475" y="54818"/>
                  </a:lnTo>
                  <a:lnTo>
                    <a:pt x="20743" y="58495"/>
                  </a:lnTo>
                  <a:lnTo>
                    <a:pt x="19475" y="62423"/>
                  </a:lnTo>
                  <a:close/>
                  <a:moveTo>
                    <a:pt x="22338" y="62423"/>
                  </a:moveTo>
                  <a:lnTo>
                    <a:pt x="21165" y="58495"/>
                  </a:lnTo>
                  <a:lnTo>
                    <a:pt x="22338" y="54818"/>
                  </a:lnTo>
                  <a:lnTo>
                    <a:pt x="23605" y="58495"/>
                  </a:lnTo>
                  <a:lnTo>
                    <a:pt x="22338" y="62423"/>
                  </a:lnTo>
                  <a:close/>
                  <a:moveTo>
                    <a:pt x="25248" y="62423"/>
                  </a:moveTo>
                  <a:lnTo>
                    <a:pt x="24028" y="58495"/>
                  </a:lnTo>
                  <a:lnTo>
                    <a:pt x="25248" y="54818"/>
                  </a:lnTo>
                  <a:lnTo>
                    <a:pt x="26515" y="58495"/>
                  </a:lnTo>
                  <a:lnTo>
                    <a:pt x="25248" y="62423"/>
                  </a:lnTo>
                  <a:close/>
                  <a:moveTo>
                    <a:pt x="28111" y="62423"/>
                  </a:moveTo>
                  <a:lnTo>
                    <a:pt x="26937" y="58495"/>
                  </a:lnTo>
                  <a:lnTo>
                    <a:pt x="28111" y="54818"/>
                  </a:lnTo>
                  <a:lnTo>
                    <a:pt x="29378" y="58495"/>
                  </a:lnTo>
                  <a:lnTo>
                    <a:pt x="28111" y="62423"/>
                  </a:lnTo>
                  <a:close/>
                  <a:moveTo>
                    <a:pt x="31067" y="62423"/>
                  </a:moveTo>
                  <a:lnTo>
                    <a:pt x="29800" y="58495"/>
                  </a:lnTo>
                  <a:lnTo>
                    <a:pt x="31067" y="54818"/>
                  </a:lnTo>
                  <a:lnTo>
                    <a:pt x="32287" y="58495"/>
                  </a:lnTo>
                  <a:lnTo>
                    <a:pt x="31067" y="62423"/>
                  </a:lnTo>
                  <a:close/>
                  <a:moveTo>
                    <a:pt x="33977" y="62423"/>
                  </a:moveTo>
                  <a:lnTo>
                    <a:pt x="32710" y="58495"/>
                  </a:lnTo>
                  <a:lnTo>
                    <a:pt x="33977" y="54818"/>
                  </a:lnTo>
                  <a:lnTo>
                    <a:pt x="35150" y="58495"/>
                  </a:lnTo>
                  <a:lnTo>
                    <a:pt x="33977" y="62423"/>
                  </a:lnTo>
                  <a:close/>
                  <a:moveTo>
                    <a:pt x="36840" y="62423"/>
                  </a:moveTo>
                  <a:lnTo>
                    <a:pt x="35572" y="58495"/>
                  </a:lnTo>
                  <a:lnTo>
                    <a:pt x="36840" y="54818"/>
                  </a:lnTo>
                  <a:lnTo>
                    <a:pt x="38060" y="58495"/>
                  </a:lnTo>
                  <a:lnTo>
                    <a:pt x="36840" y="62423"/>
                  </a:lnTo>
                  <a:close/>
                  <a:moveTo>
                    <a:pt x="39749" y="62423"/>
                  </a:moveTo>
                  <a:lnTo>
                    <a:pt x="38482" y="58495"/>
                  </a:lnTo>
                  <a:lnTo>
                    <a:pt x="39749" y="54818"/>
                  </a:lnTo>
                  <a:lnTo>
                    <a:pt x="40922" y="58495"/>
                  </a:lnTo>
                  <a:lnTo>
                    <a:pt x="39749" y="62423"/>
                  </a:lnTo>
                  <a:close/>
                  <a:moveTo>
                    <a:pt x="42612" y="62423"/>
                  </a:moveTo>
                  <a:lnTo>
                    <a:pt x="41345" y="58495"/>
                  </a:lnTo>
                  <a:lnTo>
                    <a:pt x="42612" y="54818"/>
                  </a:lnTo>
                  <a:lnTo>
                    <a:pt x="43832" y="58495"/>
                  </a:lnTo>
                  <a:lnTo>
                    <a:pt x="42612" y="62423"/>
                  </a:lnTo>
                  <a:close/>
                  <a:moveTo>
                    <a:pt x="45522" y="62423"/>
                  </a:moveTo>
                  <a:lnTo>
                    <a:pt x="44254" y="58495"/>
                  </a:lnTo>
                  <a:lnTo>
                    <a:pt x="45522" y="54818"/>
                  </a:lnTo>
                  <a:lnTo>
                    <a:pt x="46695" y="58495"/>
                  </a:lnTo>
                  <a:lnTo>
                    <a:pt x="45522" y="62423"/>
                  </a:lnTo>
                  <a:close/>
                  <a:moveTo>
                    <a:pt x="48384" y="62423"/>
                  </a:moveTo>
                  <a:lnTo>
                    <a:pt x="47211" y="58495"/>
                  </a:lnTo>
                  <a:lnTo>
                    <a:pt x="48384" y="54818"/>
                  </a:lnTo>
                  <a:lnTo>
                    <a:pt x="49651" y="58495"/>
                  </a:lnTo>
                  <a:lnTo>
                    <a:pt x="48384" y="62423"/>
                  </a:lnTo>
                  <a:close/>
                  <a:moveTo>
                    <a:pt x="51294" y="62423"/>
                  </a:moveTo>
                  <a:lnTo>
                    <a:pt x="50074" y="58495"/>
                  </a:lnTo>
                  <a:lnTo>
                    <a:pt x="51294" y="54818"/>
                  </a:lnTo>
                  <a:lnTo>
                    <a:pt x="52561" y="58495"/>
                  </a:lnTo>
                  <a:lnTo>
                    <a:pt x="51294" y="62423"/>
                  </a:lnTo>
                  <a:close/>
                  <a:moveTo>
                    <a:pt x="54157" y="62423"/>
                  </a:moveTo>
                  <a:lnTo>
                    <a:pt x="52983" y="58495"/>
                  </a:lnTo>
                  <a:lnTo>
                    <a:pt x="54157" y="54818"/>
                  </a:lnTo>
                  <a:lnTo>
                    <a:pt x="55424" y="58495"/>
                  </a:lnTo>
                  <a:lnTo>
                    <a:pt x="54157" y="62423"/>
                  </a:lnTo>
                  <a:close/>
                  <a:moveTo>
                    <a:pt x="57066" y="62423"/>
                  </a:moveTo>
                  <a:lnTo>
                    <a:pt x="55846" y="58495"/>
                  </a:lnTo>
                  <a:lnTo>
                    <a:pt x="57066" y="54818"/>
                  </a:lnTo>
                  <a:lnTo>
                    <a:pt x="58333" y="58495"/>
                  </a:lnTo>
                  <a:lnTo>
                    <a:pt x="57066" y="62423"/>
                  </a:lnTo>
                  <a:close/>
                  <a:moveTo>
                    <a:pt x="59929" y="62423"/>
                  </a:moveTo>
                  <a:lnTo>
                    <a:pt x="58756" y="58495"/>
                  </a:lnTo>
                  <a:lnTo>
                    <a:pt x="59929" y="54818"/>
                  </a:lnTo>
                  <a:lnTo>
                    <a:pt x="61196" y="58495"/>
                  </a:lnTo>
                  <a:lnTo>
                    <a:pt x="59929" y="62423"/>
                  </a:lnTo>
                  <a:close/>
                  <a:moveTo>
                    <a:pt x="62839" y="62423"/>
                  </a:moveTo>
                  <a:lnTo>
                    <a:pt x="61619" y="58495"/>
                  </a:lnTo>
                  <a:lnTo>
                    <a:pt x="62839" y="54818"/>
                  </a:lnTo>
                  <a:lnTo>
                    <a:pt x="64106" y="58495"/>
                  </a:lnTo>
                  <a:lnTo>
                    <a:pt x="62839" y="62423"/>
                  </a:lnTo>
                  <a:close/>
                  <a:moveTo>
                    <a:pt x="65795" y="62423"/>
                  </a:moveTo>
                  <a:lnTo>
                    <a:pt x="64528" y="58495"/>
                  </a:lnTo>
                  <a:lnTo>
                    <a:pt x="65795" y="54818"/>
                  </a:lnTo>
                  <a:lnTo>
                    <a:pt x="66969" y="58495"/>
                  </a:lnTo>
                  <a:lnTo>
                    <a:pt x="65795" y="62423"/>
                  </a:lnTo>
                  <a:close/>
                  <a:moveTo>
                    <a:pt x="68658" y="62423"/>
                  </a:moveTo>
                  <a:lnTo>
                    <a:pt x="67391" y="58495"/>
                  </a:lnTo>
                  <a:lnTo>
                    <a:pt x="68658" y="54818"/>
                  </a:lnTo>
                  <a:lnTo>
                    <a:pt x="69878" y="58495"/>
                  </a:lnTo>
                  <a:lnTo>
                    <a:pt x="68658" y="62423"/>
                  </a:lnTo>
                  <a:close/>
                  <a:moveTo>
                    <a:pt x="71568" y="62423"/>
                  </a:moveTo>
                  <a:lnTo>
                    <a:pt x="70301" y="58495"/>
                  </a:lnTo>
                  <a:lnTo>
                    <a:pt x="71568" y="54818"/>
                  </a:lnTo>
                  <a:lnTo>
                    <a:pt x="72741" y="58495"/>
                  </a:lnTo>
                  <a:lnTo>
                    <a:pt x="71568" y="62423"/>
                  </a:lnTo>
                  <a:close/>
                  <a:moveTo>
                    <a:pt x="74430" y="62423"/>
                  </a:moveTo>
                  <a:lnTo>
                    <a:pt x="73163" y="58495"/>
                  </a:lnTo>
                  <a:lnTo>
                    <a:pt x="74430" y="54818"/>
                  </a:lnTo>
                  <a:lnTo>
                    <a:pt x="75651" y="58495"/>
                  </a:lnTo>
                  <a:lnTo>
                    <a:pt x="74430" y="62423"/>
                  </a:lnTo>
                  <a:close/>
                  <a:moveTo>
                    <a:pt x="77340" y="62423"/>
                  </a:moveTo>
                  <a:lnTo>
                    <a:pt x="76073" y="58495"/>
                  </a:lnTo>
                  <a:lnTo>
                    <a:pt x="77340" y="54818"/>
                  </a:lnTo>
                  <a:lnTo>
                    <a:pt x="78513" y="58495"/>
                  </a:lnTo>
                  <a:lnTo>
                    <a:pt x="77340" y="62423"/>
                  </a:lnTo>
                  <a:close/>
                  <a:moveTo>
                    <a:pt x="80203" y="62423"/>
                  </a:moveTo>
                  <a:lnTo>
                    <a:pt x="78936" y="58495"/>
                  </a:lnTo>
                  <a:lnTo>
                    <a:pt x="80203" y="54818"/>
                  </a:lnTo>
                  <a:lnTo>
                    <a:pt x="81423" y="58495"/>
                  </a:lnTo>
                  <a:lnTo>
                    <a:pt x="80203" y="62423"/>
                  </a:lnTo>
                  <a:close/>
                  <a:moveTo>
                    <a:pt x="83113" y="62423"/>
                  </a:moveTo>
                  <a:lnTo>
                    <a:pt x="81892" y="58495"/>
                  </a:lnTo>
                  <a:lnTo>
                    <a:pt x="83113" y="54818"/>
                  </a:lnTo>
                  <a:lnTo>
                    <a:pt x="84380" y="58495"/>
                  </a:lnTo>
                  <a:lnTo>
                    <a:pt x="83113" y="62423"/>
                  </a:lnTo>
                  <a:close/>
                  <a:moveTo>
                    <a:pt x="85975" y="62423"/>
                  </a:moveTo>
                  <a:lnTo>
                    <a:pt x="84802" y="58495"/>
                  </a:lnTo>
                  <a:lnTo>
                    <a:pt x="85975" y="54818"/>
                  </a:lnTo>
                  <a:lnTo>
                    <a:pt x="87242" y="58495"/>
                  </a:lnTo>
                  <a:lnTo>
                    <a:pt x="85975" y="62423"/>
                  </a:lnTo>
                  <a:close/>
                  <a:moveTo>
                    <a:pt x="88885" y="62423"/>
                  </a:moveTo>
                  <a:lnTo>
                    <a:pt x="87665" y="58495"/>
                  </a:lnTo>
                  <a:lnTo>
                    <a:pt x="88885" y="54818"/>
                  </a:lnTo>
                  <a:lnTo>
                    <a:pt x="90152" y="58495"/>
                  </a:lnTo>
                  <a:lnTo>
                    <a:pt x="88885" y="62423"/>
                  </a:lnTo>
                  <a:close/>
                  <a:moveTo>
                    <a:pt x="91748" y="62423"/>
                  </a:moveTo>
                  <a:lnTo>
                    <a:pt x="90574" y="58495"/>
                  </a:lnTo>
                  <a:lnTo>
                    <a:pt x="91748" y="54818"/>
                  </a:lnTo>
                  <a:lnTo>
                    <a:pt x="93015" y="58495"/>
                  </a:lnTo>
                  <a:lnTo>
                    <a:pt x="91748" y="62423"/>
                  </a:lnTo>
                  <a:close/>
                  <a:moveTo>
                    <a:pt x="94657" y="62423"/>
                  </a:moveTo>
                  <a:lnTo>
                    <a:pt x="93437" y="58495"/>
                  </a:lnTo>
                  <a:lnTo>
                    <a:pt x="94657" y="54818"/>
                  </a:lnTo>
                  <a:lnTo>
                    <a:pt x="95924" y="58495"/>
                  </a:lnTo>
                  <a:lnTo>
                    <a:pt x="94657" y="62423"/>
                  </a:lnTo>
                  <a:close/>
                  <a:moveTo>
                    <a:pt x="97520" y="62423"/>
                  </a:moveTo>
                  <a:lnTo>
                    <a:pt x="96347" y="58495"/>
                  </a:lnTo>
                  <a:lnTo>
                    <a:pt x="97520" y="54818"/>
                  </a:lnTo>
                  <a:lnTo>
                    <a:pt x="98787" y="58495"/>
                  </a:lnTo>
                  <a:lnTo>
                    <a:pt x="97520" y="62423"/>
                  </a:lnTo>
                  <a:close/>
                  <a:moveTo>
                    <a:pt x="100477" y="62423"/>
                  </a:moveTo>
                  <a:lnTo>
                    <a:pt x="99210" y="58495"/>
                  </a:lnTo>
                  <a:lnTo>
                    <a:pt x="100477" y="54818"/>
                  </a:lnTo>
                  <a:lnTo>
                    <a:pt x="101697" y="58495"/>
                  </a:lnTo>
                  <a:lnTo>
                    <a:pt x="100477" y="62423"/>
                  </a:lnTo>
                  <a:close/>
                  <a:moveTo>
                    <a:pt x="103386" y="62423"/>
                  </a:moveTo>
                  <a:lnTo>
                    <a:pt x="102119" y="58495"/>
                  </a:lnTo>
                  <a:lnTo>
                    <a:pt x="103386" y="54818"/>
                  </a:lnTo>
                  <a:lnTo>
                    <a:pt x="104560" y="58495"/>
                  </a:lnTo>
                  <a:lnTo>
                    <a:pt x="103386" y="62423"/>
                  </a:lnTo>
                  <a:close/>
                  <a:moveTo>
                    <a:pt x="106249" y="62423"/>
                  </a:moveTo>
                  <a:lnTo>
                    <a:pt x="104982" y="58495"/>
                  </a:lnTo>
                  <a:lnTo>
                    <a:pt x="106249" y="54818"/>
                  </a:lnTo>
                  <a:lnTo>
                    <a:pt x="107469" y="58495"/>
                  </a:lnTo>
                  <a:lnTo>
                    <a:pt x="106249" y="62423"/>
                  </a:lnTo>
                  <a:close/>
                  <a:moveTo>
                    <a:pt x="109159" y="62423"/>
                  </a:moveTo>
                  <a:lnTo>
                    <a:pt x="107892" y="58495"/>
                  </a:lnTo>
                  <a:lnTo>
                    <a:pt x="109159" y="54818"/>
                  </a:lnTo>
                  <a:lnTo>
                    <a:pt x="110332" y="58495"/>
                  </a:lnTo>
                  <a:lnTo>
                    <a:pt x="109159" y="62423"/>
                  </a:lnTo>
                  <a:close/>
                  <a:moveTo>
                    <a:pt x="112021" y="62423"/>
                  </a:moveTo>
                  <a:lnTo>
                    <a:pt x="110754" y="58495"/>
                  </a:lnTo>
                  <a:lnTo>
                    <a:pt x="112021" y="54818"/>
                  </a:lnTo>
                  <a:lnTo>
                    <a:pt x="113242" y="58495"/>
                  </a:lnTo>
                  <a:lnTo>
                    <a:pt x="112021" y="62423"/>
                  </a:lnTo>
                  <a:close/>
                  <a:moveTo>
                    <a:pt x="114931" y="62423"/>
                  </a:moveTo>
                  <a:lnTo>
                    <a:pt x="113664" y="58495"/>
                  </a:lnTo>
                  <a:lnTo>
                    <a:pt x="114931" y="54818"/>
                  </a:lnTo>
                  <a:lnTo>
                    <a:pt x="116104" y="58495"/>
                  </a:lnTo>
                  <a:lnTo>
                    <a:pt x="114931" y="62423"/>
                  </a:lnTo>
                  <a:close/>
                  <a:moveTo>
                    <a:pt x="117794" y="62423"/>
                  </a:moveTo>
                  <a:lnTo>
                    <a:pt x="116621" y="58495"/>
                  </a:lnTo>
                  <a:lnTo>
                    <a:pt x="117794" y="54818"/>
                  </a:lnTo>
                  <a:lnTo>
                    <a:pt x="119061" y="58495"/>
                  </a:lnTo>
                  <a:lnTo>
                    <a:pt x="117794" y="62423"/>
                  </a:lnTo>
                  <a:close/>
                  <a:moveTo>
                    <a:pt x="3566" y="57910"/>
                  </a:moveTo>
                  <a:lnTo>
                    <a:pt x="2393" y="54150"/>
                  </a:lnTo>
                  <a:lnTo>
                    <a:pt x="3566" y="50389"/>
                  </a:lnTo>
                  <a:lnTo>
                    <a:pt x="4833" y="54150"/>
                  </a:lnTo>
                  <a:lnTo>
                    <a:pt x="3566" y="57910"/>
                  </a:lnTo>
                  <a:close/>
                  <a:moveTo>
                    <a:pt x="6429" y="57910"/>
                  </a:moveTo>
                  <a:lnTo>
                    <a:pt x="5256" y="54150"/>
                  </a:lnTo>
                  <a:lnTo>
                    <a:pt x="6429" y="50389"/>
                  </a:lnTo>
                  <a:lnTo>
                    <a:pt x="7696" y="54150"/>
                  </a:lnTo>
                  <a:lnTo>
                    <a:pt x="6429" y="57910"/>
                  </a:lnTo>
                  <a:close/>
                  <a:moveTo>
                    <a:pt x="9339" y="57910"/>
                  </a:moveTo>
                  <a:lnTo>
                    <a:pt x="8118" y="54150"/>
                  </a:lnTo>
                  <a:lnTo>
                    <a:pt x="9339" y="50389"/>
                  </a:lnTo>
                  <a:lnTo>
                    <a:pt x="10606" y="54150"/>
                  </a:lnTo>
                  <a:lnTo>
                    <a:pt x="9339" y="57910"/>
                  </a:lnTo>
                  <a:close/>
                  <a:moveTo>
                    <a:pt x="12295" y="57910"/>
                  </a:moveTo>
                  <a:lnTo>
                    <a:pt x="11028" y="54150"/>
                  </a:lnTo>
                  <a:lnTo>
                    <a:pt x="12295" y="50389"/>
                  </a:lnTo>
                  <a:lnTo>
                    <a:pt x="13468" y="54150"/>
                  </a:lnTo>
                  <a:lnTo>
                    <a:pt x="12295" y="57910"/>
                  </a:lnTo>
                  <a:close/>
                  <a:moveTo>
                    <a:pt x="15158" y="57910"/>
                  </a:moveTo>
                  <a:lnTo>
                    <a:pt x="13891" y="54150"/>
                  </a:lnTo>
                  <a:lnTo>
                    <a:pt x="15158" y="50389"/>
                  </a:lnTo>
                  <a:lnTo>
                    <a:pt x="16378" y="54150"/>
                  </a:lnTo>
                  <a:lnTo>
                    <a:pt x="15158" y="57910"/>
                  </a:lnTo>
                  <a:close/>
                  <a:moveTo>
                    <a:pt x="18068" y="57910"/>
                  </a:moveTo>
                  <a:lnTo>
                    <a:pt x="16800" y="54150"/>
                  </a:lnTo>
                  <a:lnTo>
                    <a:pt x="18068" y="50389"/>
                  </a:lnTo>
                  <a:lnTo>
                    <a:pt x="19241" y="54150"/>
                  </a:lnTo>
                  <a:lnTo>
                    <a:pt x="18068" y="57910"/>
                  </a:lnTo>
                  <a:close/>
                  <a:moveTo>
                    <a:pt x="20930" y="57910"/>
                  </a:moveTo>
                  <a:lnTo>
                    <a:pt x="19663" y="54150"/>
                  </a:lnTo>
                  <a:lnTo>
                    <a:pt x="20930" y="50389"/>
                  </a:lnTo>
                  <a:lnTo>
                    <a:pt x="22150" y="54150"/>
                  </a:lnTo>
                  <a:lnTo>
                    <a:pt x="20930" y="57910"/>
                  </a:lnTo>
                  <a:close/>
                  <a:moveTo>
                    <a:pt x="23840" y="57910"/>
                  </a:moveTo>
                  <a:lnTo>
                    <a:pt x="22573" y="54150"/>
                  </a:lnTo>
                  <a:lnTo>
                    <a:pt x="23840" y="50389"/>
                  </a:lnTo>
                  <a:lnTo>
                    <a:pt x="25013" y="54150"/>
                  </a:lnTo>
                  <a:lnTo>
                    <a:pt x="23840" y="57910"/>
                  </a:lnTo>
                  <a:close/>
                  <a:moveTo>
                    <a:pt x="26703" y="57910"/>
                  </a:moveTo>
                  <a:lnTo>
                    <a:pt x="25436" y="54150"/>
                  </a:lnTo>
                  <a:lnTo>
                    <a:pt x="26703" y="50389"/>
                  </a:lnTo>
                  <a:lnTo>
                    <a:pt x="27923" y="54150"/>
                  </a:lnTo>
                  <a:lnTo>
                    <a:pt x="26703" y="57910"/>
                  </a:lnTo>
                  <a:close/>
                  <a:moveTo>
                    <a:pt x="29612" y="57910"/>
                  </a:moveTo>
                  <a:lnTo>
                    <a:pt x="28392" y="54150"/>
                  </a:lnTo>
                  <a:lnTo>
                    <a:pt x="29612" y="50389"/>
                  </a:lnTo>
                  <a:lnTo>
                    <a:pt x="30879" y="54150"/>
                  </a:lnTo>
                  <a:lnTo>
                    <a:pt x="29612" y="57910"/>
                  </a:lnTo>
                  <a:close/>
                  <a:moveTo>
                    <a:pt x="32475" y="57910"/>
                  </a:moveTo>
                  <a:lnTo>
                    <a:pt x="31302" y="54150"/>
                  </a:lnTo>
                  <a:lnTo>
                    <a:pt x="32475" y="50389"/>
                  </a:lnTo>
                  <a:lnTo>
                    <a:pt x="33742" y="54150"/>
                  </a:lnTo>
                  <a:lnTo>
                    <a:pt x="32475" y="57910"/>
                  </a:lnTo>
                  <a:close/>
                  <a:moveTo>
                    <a:pt x="35385" y="57910"/>
                  </a:moveTo>
                  <a:lnTo>
                    <a:pt x="34165" y="54150"/>
                  </a:lnTo>
                  <a:lnTo>
                    <a:pt x="35385" y="50389"/>
                  </a:lnTo>
                  <a:lnTo>
                    <a:pt x="36652" y="54150"/>
                  </a:lnTo>
                  <a:lnTo>
                    <a:pt x="35385" y="57910"/>
                  </a:lnTo>
                  <a:close/>
                  <a:moveTo>
                    <a:pt x="38247" y="57910"/>
                  </a:moveTo>
                  <a:lnTo>
                    <a:pt x="37074" y="54150"/>
                  </a:lnTo>
                  <a:lnTo>
                    <a:pt x="38247" y="50389"/>
                  </a:lnTo>
                  <a:lnTo>
                    <a:pt x="39515" y="54150"/>
                  </a:lnTo>
                  <a:lnTo>
                    <a:pt x="38247" y="57910"/>
                  </a:lnTo>
                  <a:close/>
                  <a:moveTo>
                    <a:pt x="41157" y="57910"/>
                  </a:moveTo>
                  <a:lnTo>
                    <a:pt x="39937" y="54150"/>
                  </a:lnTo>
                  <a:lnTo>
                    <a:pt x="41157" y="50389"/>
                  </a:lnTo>
                  <a:lnTo>
                    <a:pt x="42424" y="54150"/>
                  </a:lnTo>
                  <a:lnTo>
                    <a:pt x="41157" y="57910"/>
                  </a:lnTo>
                  <a:close/>
                  <a:moveTo>
                    <a:pt x="44020" y="57910"/>
                  </a:moveTo>
                  <a:lnTo>
                    <a:pt x="42847" y="54150"/>
                  </a:lnTo>
                  <a:lnTo>
                    <a:pt x="44020" y="50389"/>
                  </a:lnTo>
                  <a:lnTo>
                    <a:pt x="45287" y="54150"/>
                  </a:lnTo>
                  <a:lnTo>
                    <a:pt x="44020" y="57910"/>
                  </a:lnTo>
                  <a:close/>
                  <a:moveTo>
                    <a:pt x="46976" y="57910"/>
                  </a:moveTo>
                  <a:lnTo>
                    <a:pt x="45709" y="54150"/>
                  </a:lnTo>
                  <a:lnTo>
                    <a:pt x="46976" y="50389"/>
                  </a:lnTo>
                  <a:lnTo>
                    <a:pt x="48197" y="54150"/>
                  </a:lnTo>
                  <a:lnTo>
                    <a:pt x="46976" y="57910"/>
                  </a:lnTo>
                  <a:close/>
                  <a:moveTo>
                    <a:pt x="49886" y="57910"/>
                  </a:moveTo>
                  <a:lnTo>
                    <a:pt x="48619" y="54150"/>
                  </a:lnTo>
                  <a:lnTo>
                    <a:pt x="49886" y="50389"/>
                  </a:lnTo>
                  <a:lnTo>
                    <a:pt x="51059" y="54150"/>
                  </a:lnTo>
                  <a:lnTo>
                    <a:pt x="49886" y="57910"/>
                  </a:lnTo>
                  <a:close/>
                  <a:moveTo>
                    <a:pt x="52749" y="57910"/>
                  </a:moveTo>
                  <a:lnTo>
                    <a:pt x="51482" y="54150"/>
                  </a:lnTo>
                  <a:lnTo>
                    <a:pt x="52749" y="50389"/>
                  </a:lnTo>
                  <a:lnTo>
                    <a:pt x="53969" y="54150"/>
                  </a:lnTo>
                  <a:lnTo>
                    <a:pt x="52749" y="57910"/>
                  </a:lnTo>
                  <a:close/>
                  <a:moveTo>
                    <a:pt x="55658" y="57910"/>
                  </a:moveTo>
                  <a:lnTo>
                    <a:pt x="54391" y="54150"/>
                  </a:lnTo>
                  <a:lnTo>
                    <a:pt x="55658" y="50389"/>
                  </a:lnTo>
                  <a:lnTo>
                    <a:pt x="56832" y="54150"/>
                  </a:lnTo>
                  <a:lnTo>
                    <a:pt x="55658" y="57910"/>
                  </a:lnTo>
                  <a:close/>
                  <a:moveTo>
                    <a:pt x="58521" y="57910"/>
                  </a:moveTo>
                  <a:lnTo>
                    <a:pt x="57254" y="54150"/>
                  </a:lnTo>
                  <a:lnTo>
                    <a:pt x="58521" y="50389"/>
                  </a:lnTo>
                  <a:lnTo>
                    <a:pt x="59741" y="54150"/>
                  </a:lnTo>
                  <a:lnTo>
                    <a:pt x="58521" y="57910"/>
                  </a:lnTo>
                  <a:close/>
                  <a:moveTo>
                    <a:pt x="61431" y="57910"/>
                  </a:moveTo>
                  <a:lnTo>
                    <a:pt x="60164" y="54150"/>
                  </a:lnTo>
                  <a:lnTo>
                    <a:pt x="61431" y="50389"/>
                  </a:lnTo>
                  <a:lnTo>
                    <a:pt x="62604" y="54150"/>
                  </a:lnTo>
                  <a:lnTo>
                    <a:pt x="61431" y="57910"/>
                  </a:lnTo>
                  <a:close/>
                  <a:moveTo>
                    <a:pt x="64294" y="57910"/>
                  </a:moveTo>
                  <a:lnTo>
                    <a:pt x="63120" y="54150"/>
                  </a:lnTo>
                  <a:lnTo>
                    <a:pt x="64294" y="50389"/>
                  </a:lnTo>
                  <a:lnTo>
                    <a:pt x="65561" y="54150"/>
                  </a:lnTo>
                  <a:lnTo>
                    <a:pt x="64294" y="57910"/>
                  </a:lnTo>
                  <a:close/>
                  <a:moveTo>
                    <a:pt x="67203" y="57910"/>
                  </a:moveTo>
                  <a:lnTo>
                    <a:pt x="65983" y="54150"/>
                  </a:lnTo>
                  <a:lnTo>
                    <a:pt x="67203" y="50389"/>
                  </a:lnTo>
                  <a:lnTo>
                    <a:pt x="68470" y="54150"/>
                  </a:lnTo>
                  <a:lnTo>
                    <a:pt x="67203" y="57910"/>
                  </a:lnTo>
                  <a:close/>
                  <a:moveTo>
                    <a:pt x="70066" y="57910"/>
                  </a:moveTo>
                  <a:lnTo>
                    <a:pt x="68893" y="54150"/>
                  </a:lnTo>
                  <a:lnTo>
                    <a:pt x="70066" y="50389"/>
                  </a:lnTo>
                  <a:lnTo>
                    <a:pt x="71333" y="54150"/>
                  </a:lnTo>
                  <a:lnTo>
                    <a:pt x="70066" y="57910"/>
                  </a:lnTo>
                  <a:close/>
                  <a:moveTo>
                    <a:pt x="72976" y="57910"/>
                  </a:moveTo>
                  <a:lnTo>
                    <a:pt x="71755" y="54150"/>
                  </a:lnTo>
                  <a:lnTo>
                    <a:pt x="72976" y="50389"/>
                  </a:lnTo>
                  <a:lnTo>
                    <a:pt x="74243" y="54150"/>
                  </a:lnTo>
                  <a:lnTo>
                    <a:pt x="72976" y="57910"/>
                  </a:lnTo>
                  <a:close/>
                  <a:moveTo>
                    <a:pt x="75838" y="57910"/>
                  </a:moveTo>
                  <a:lnTo>
                    <a:pt x="74665" y="54150"/>
                  </a:lnTo>
                  <a:lnTo>
                    <a:pt x="75838" y="50389"/>
                  </a:lnTo>
                  <a:lnTo>
                    <a:pt x="77105" y="54150"/>
                  </a:lnTo>
                  <a:lnTo>
                    <a:pt x="75838" y="57910"/>
                  </a:lnTo>
                  <a:close/>
                  <a:moveTo>
                    <a:pt x="78748" y="57910"/>
                  </a:moveTo>
                  <a:lnTo>
                    <a:pt x="77528" y="54150"/>
                  </a:lnTo>
                  <a:lnTo>
                    <a:pt x="78748" y="50389"/>
                  </a:lnTo>
                  <a:lnTo>
                    <a:pt x="80015" y="54150"/>
                  </a:lnTo>
                  <a:lnTo>
                    <a:pt x="78748" y="57910"/>
                  </a:lnTo>
                  <a:close/>
                  <a:moveTo>
                    <a:pt x="81705" y="57910"/>
                  </a:moveTo>
                  <a:lnTo>
                    <a:pt x="80438" y="54150"/>
                  </a:lnTo>
                  <a:lnTo>
                    <a:pt x="81705" y="50389"/>
                  </a:lnTo>
                  <a:lnTo>
                    <a:pt x="82878" y="54150"/>
                  </a:lnTo>
                  <a:lnTo>
                    <a:pt x="81705" y="57910"/>
                  </a:lnTo>
                  <a:close/>
                  <a:moveTo>
                    <a:pt x="84567" y="57910"/>
                  </a:moveTo>
                  <a:lnTo>
                    <a:pt x="83300" y="54150"/>
                  </a:lnTo>
                  <a:lnTo>
                    <a:pt x="84567" y="50389"/>
                  </a:lnTo>
                  <a:lnTo>
                    <a:pt x="85788" y="54150"/>
                  </a:lnTo>
                  <a:lnTo>
                    <a:pt x="84567" y="57910"/>
                  </a:lnTo>
                  <a:close/>
                  <a:moveTo>
                    <a:pt x="87477" y="57910"/>
                  </a:moveTo>
                  <a:lnTo>
                    <a:pt x="86210" y="54150"/>
                  </a:lnTo>
                  <a:lnTo>
                    <a:pt x="87477" y="50389"/>
                  </a:lnTo>
                  <a:lnTo>
                    <a:pt x="88650" y="54150"/>
                  </a:lnTo>
                  <a:lnTo>
                    <a:pt x="87477" y="57910"/>
                  </a:lnTo>
                  <a:close/>
                  <a:moveTo>
                    <a:pt x="90340" y="57910"/>
                  </a:moveTo>
                  <a:lnTo>
                    <a:pt x="89073" y="54150"/>
                  </a:lnTo>
                  <a:lnTo>
                    <a:pt x="90340" y="50389"/>
                  </a:lnTo>
                  <a:lnTo>
                    <a:pt x="91560" y="54150"/>
                  </a:lnTo>
                  <a:lnTo>
                    <a:pt x="90340" y="57910"/>
                  </a:lnTo>
                  <a:close/>
                  <a:moveTo>
                    <a:pt x="93249" y="57910"/>
                  </a:moveTo>
                  <a:lnTo>
                    <a:pt x="91982" y="54150"/>
                  </a:lnTo>
                  <a:lnTo>
                    <a:pt x="93249" y="50389"/>
                  </a:lnTo>
                  <a:lnTo>
                    <a:pt x="94423" y="54150"/>
                  </a:lnTo>
                  <a:lnTo>
                    <a:pt x="93249" y="57910"/>
                  </a:lnTo>
                  <a:close/>
                  <a:moveTo>
                    <a:pt x="96112" y="57910"/>
                  </a:moveTo>
                  <a:lnTo>
                    <a:pt x="94845" y="54150"/>
                  </a:lnTo>
                  <a:lnTo>
                    <a:pt x="96112" y="50389"/>
                  </a:lnTo>
                  <a:lnTo>
                    <a:pt x="97332" y="54150"/>
                  </a:lnTo>
                  <a:lnTo>
                    <a:pt x="96112" y="57910"/>
                  </a:lnTo>
                  <a:close/>
                  <a:moveTo>
                    <a:pt x="99022" y="57910"/>
                  </a:moveTo>
                  <a:lnTo>
                    <a:pt x="97802" y="54150"/>
                  </a:lnTo>
                  <a:lnTo>
                    <a:pt x="99022" y="50389"/>
                  </a:lnTo>
                  <a:lnTo>
                    <a:pt x="100289" y="54150"/>
                  </a:lnTo>
                  <a:lnTo>
                    <a:pt x="99022" y="57910"/>
                  </a:lnTo>
                  <a:close/>
                  <a:moveTo>
                    <a:pt x="101885" y="57910"/>
                  </a:moveTo>
                  <a:lnTo>
                    <a:pt x="100711" y="54150"/>
                  </a:lnTo>
                  <a:lnTo>
                    <a:pt x="101885" y="50389"/>
                  </a:lnTo>
                  <a:lnTo>
                    <a:pt x="103152" y="54150"/>
                  </a:lnTo>
                  <a:lnTo>
                    <a:pt x="101885" y="57910"/>
                  </a:lnTo>
                  <a:close/>
                  <a:moveTo>
                    <a:pt x="104794" y="57910"/>
                  </a:moveTo>
                  <a:lnTo>
                    <a:pt x="103574" y="54150"/>
                  </a:lnTo>
                  <a:lnTo>
                    <a:pt x="104794" y="50389"/>
                  </a:lnTo>
                  <a:lnTo>
                    <a:pt x="106061" y="54150"/>
                  </a:lnTo>
                  <a:lnTo>
                    <a:pt x="104794" y="57910"/>
                  </a:lnTo>
                  <a:close/>
                  <a:moveTo>
                    <a:pt x="107657" y="57910"/>
                  </a:moveTo>
                  <a:lnTo>
                    <a:pt x="106484" y="54150"/>
                  </a:lnTo>
                  <a:lnTo>
                    <a:pt x="107657" y="50389"/>
                  </a:lnTo>
                  <a:lnTo>
                    <a:pt x="108924" y="54150"/>
                  </a:lnTo>
                  <a:lnTo>
                    <a:pt x="107657" y="57910"/>
                  </a:lnTo>
                  <a:close/>
                  <a:moveTo>
                    <a:pt x="110567" y="57910"/>
                  </a:moveTo>
                  <a:lnTo>
                    <a:pt x="109346" y="54150"/>
                  </a:lnTo>
                  <a:lnTo>
                    <a:pt x="110567" y="50389"/>
                  </a:lnTo>
                  <a:lnTo>
                    <a:pt x="111834" y="54150"/>
                  </a:lnTo>
                  <a:lnTo>
                    <a:pt x="110567" y="57910"/>
                  </a:lnTo>
                  <a:close/>
                  <a:moveTo>
                    <a:pt x="113429" y="57910"/>
                  </a:moveTo>
                  <a:lnTo>
                    <a:pt x="112256" y="54150"/>
                  </a:lnTo>
                  <a:lnTo>
                    <a:pt x="113429" y="50389"/>
                  </a:lnTo>
                  <a:lnTo>
                    <a:pt x="114696" y="54150"/>
                  </a:lnTo>
                  <a:lnTo>
                    <a:pt x="113429" y="57910"/>
                  </a:lnTo>
                  <a:close/>
                  <a:moveTo>
                    <a:pt x="116386" y="57910"/>
                  </a:moveTo>
                  <a:lnTo>
                    <a:pt x="115119" y="54150"/>
                  </a:lnTo>
                  <a:lnTo>
                    <a:pt x="116386" y="50389"/>
                  </a:lnTo>
                  <a:lnTo>
                    <a:pt x="117606" y="54150"/>
                  </a:lnTo>
                  <a:lnTo>
                    <a:pt x="116386" y="57910"/>
                  </a:lnTo>
                  <a:close/>
                  <a:moveTo>
                    <a:pt x="2158" y="53565"/>
                  </a:moveTo>
                  <a:lnTo>
                    <a:pt x="891" y="49637"/>
                  </a:lnTo>
                  <a:lnTo>
                    <a:pt x="2158" y="45877"/>
                  </a:lnTo>
                  <a:lnTo>
                    <a:pt x="3378" y="49637"/>
                  </a:lnTo>
                  <a:lnTo>
                    <a:pt x="2158" y="53565"/>
                  </a:lnTo>
                  <a:close/>
                  <a:moveTo>
                    <a:pt x="5021" y="53565"/>
                  </a:moveTo>
                  <a:lnTo>
                    <a:pt x="3801" y="49637"/>
                  </a:lnTo>
                  <a:lnTo>
                    <a:pt x="5021" y="45877"/>
                  </a:lnTo>
                  <a:lnTo>
                    <a:pt x="6241" y="49637"/>
                  </a:lnTo>
                  <a:lnTo>
                    <a:pt x="5021" y="53565"/>
                  </a:lnTo>
                  <a:close/>
                  <a:moveTo>
                    <a:pt x="7931" y="53565"/>
                  </a:moveTo>
                  <a:lnTo>
                    <a:pt x="6664" y="49637"/>
                  </a:lnTo>
                  <a:lnTo>
                    <a:pt x="7931" y="45877"/>
                  </a:lnTo>
                  <a:lnTo>
                    <a:pt x="9104" y="49637"/>
                  </a:lnTo>
                  <a:lnTo>
                    <a:pt x="7931" y="53565"/>
                  </a:lnTo>
                  <a:close/>
                  <a:moveTo>
                    <a:pt x="10793" y="53565"/>
                  </a:moveTo>
                  <a:lnTo>
                    <a:pt x="9526" y="49637"/>
                  </a:lnTo>
                  <a:lnTo>
                    <a:pt x="10793" y="45877"/>
                  </a:lnTo>
                  <a:lnTo>
                    <a:pt x="12014" y="49637"/>
                  </a:lnTo>
                  <a:lnTo>
                    <a:pt x="10793" y="53565"/>
                  </a:lnTo>
                  <a:close/>
                  <a:moveTo>
                    <a:pt x="13703" y="53565"/>
                  </a:moveTo>
                  <a:lnTo>
                    <a:pt x="12483" y="49637"/>
                  </a:lnTo>
                  <a:lnTo>
                    <a:pt x="13703" y="45877"/>
                  </a:lnTo>
                  <a:lnTo>
                    <a:pt x="14970" y="49637"/>
                  </a:lnTo>
                  <a:lnTo>
                    <a:pt x="13703" y="53565"/>
                  </a:lnTo>
                  <a:close/>
                  <a:moveTo>
                    <a:pt x="16566" y="53565"/>
                  </a:moveTo>
                  <a:lnTo>
                    <a:pt x="15393" y="49637"/>
                  </a:lnTo>
                  <a:lnTo>
                    <a:pt x="16566" y="45877"/>
                  </a:lnTo>
                  <a:lnTo>
                    <a:pt x="17833" y="49637"/>
                  </a:lnTo>
                  <a:lnTo>
                    <a:pt x="16566" y="53565"/>
                  </a:lnTo>
                  <a:close/>
                  <a:moveTo>
                    <a:pt x="19475" y="53565"/>
                  </a:moveTo>
                  <a:lnTo>
                    <a:pt x="18255" y="49637"/>
                  </a:lnTo>
                  <a:lnTo>
                    <a:pt x="19475" y="45877"/>
                  </a:lnTo>
                  <a:lnTo>
                    <a:pt x="20743" y="49637"/>
                  </a:lnTo>
                  <a:lnTo>
                    <a:pt x="19475" y="53565"/>
                  </a:lnTo>
                  <a:close/>
                  <a:moveTo>
                    <a:pt x="22338" y="53565"/>
                  </a:moveTo>
                  <a:lnTo>
                    <a:pt x="21165" y="49637"/>
                  </a:lnTo>
                  <a:lnTo>
                    <a:pt x="22338" y="45877"/>
                  </a:lnTo>
                  <a:lnTo>
                    <a:pt x="23605" y="49637"/>
                  </a:lnTo>
                  <a:lnTo>
                    <a:pt x="22338" y="53565"/>
                  </a:lnTo>
                  <a:close/>
                  <a:moveTo>
                    <a:pt x="25248" y="53565"/>
                  </a:moveTo>
                  <a:lnTo>
                    <a:pt x="24028" y="49637"/>
                  </a:lnTo>
                  <a:lnTo>
                    <a:pt x="25248" y="45877"/>
                  </a:lnTo>
                  <a:lnTo>
                    <a:pt x="26515" y="49637"/>
                  </a:lnTo>
                  <a:lnTo>
                    <a:pt x="25248" y="53565"/>
                  </a:lnTo>
                  <a:close/>
                  <a:moveTo>
                    <a:pt x="28111" y="53565"/>
                  </a:moveTo>
                  <a:lnTo>
                    <a:pt x="26937" y="49637"/>
                  </a:lnTo>
                  <a:lnTo>
                    <a:pt x="28111" y="45877"/>
                  </a:lnTo>
                  <a:lnTo>
                    <a:pt x="29378" y="49637"/>
                  </a:lnTo>
                  <a:lnTo>
                    <a:pt x="28111" y="53565"/>
                  </a:lnTo>
                  <a:close/>
                  <a:moveTo>
                    <a:pt x="31067" y="53565"/>
                  </a:moveTo>
                  <a:lnTo>
                    <a:pt x="29800" y="49637"/>
                  </a:lnTo>
                  <a:lnTo>
                    <a:pt x="31067" y="45877"/>
                  </a:lnTo>
                  <a:lnTo>
                    <a:pt x="32287" y="49637"/>
                  </a:lnTo>
                  <a:lnTo>
                    <a:pt x="31067" y="53565"/>
                  </a:lnTo>
                  <a:close/>
                  <a:moveTo>
                    <a:pt x="33977" y="53565"/>
                  </a:moveTo>
                  <a:lnTo>
                    <a:pt x="32710" y="49637"/>
                  </a:lnTo>
                  <a:lnTo>
                    <a:pt x="33977" y="45877"/>
                  </a:lnTo>
                  <a:lnTo>
                    <a:pt x="35150" y="49637"/>
                  </a:lnTo>
                  <a:lnTo>
                    <a:pt x="33977" y="53565"/>
                  </a:lnTo>
                  <a:close/>
                  <a:moveTo>
                    <a:pt x="36840" y="53565"/>
                  </a:moveTo>
                  <a:lnTo>
                    <a:pt x="35572" y="49637"/>
                  </a:lnTo>
                  <a:lnTo>
                    <a:pt x="36840" y="45877"/>
                  </a:lnTo>
                  <a:lnTo>
                    <a:pt x="38060" y="49637"/>
                  </a:lnTo>
                  <a:lnTo>
                    <a:pt x="36840" y="53565"/>
                  </a:lnTo>
                  <a:close/>
                  <a:moveTo>
                    <a:pt x="39749" y="53565"/>
                  </a:moveTo>
                  <a:lnTo>
                    <a:pt x="38482" y="49637"/>
                  </a:lnTo>
                  <a:lnTo>
                    <a:pt x="39749" y="45877"/>
                  </a:lnTo>
                  <a:lnTo>
                    <a:pt x="40922" y="49637"/>
                  </a:lnTo>
                  <a:lnTo>
                    <a:pt x="39749" y="53565"/>
                  </a:lnTo>
                  <a:close/>
                  <a:moveTo>
                    <a:pt x="42612" y="53565"/>
                  </a:moveTo>
                  <a:lnTo>
                    <a:pt x="41345" y="49637"/>
                  </a:lnTo>
                  <a:lnTo>
                    <a:pt x="42612" y="45877"/>
                  </a:lnTo>
                  <a:lnTo>
                    <a:pt x="43832" y="49637"/>
                  </a:lnTo>
                  <a:lnTo>
                    <a:pt x="42612" y="53565"/>
                  </a:lnTo>
                  <a:close/>
                  <a:moveTo>
                    <a:pt x="45522" y="53565"/>
                  </a:moveTo>
                  <a:lnTo>
                    <a:pt x="44254" y="49637"/>
                  </a:lnTo>
                  <a:lnTo>
                    <a:pt x="45522" y="45877"/>
                  </a:lnTo>
                  <a:lnTo>
                    <a:pt x="46695" y="49637"/>
                  </a:lnTo>
                  <a:lnTo>
                    <a:pt x="45522" y="53565"/>
                  </a:lnTo>
                  <a:close/>
                  <a:moveTo>
                    <a:pt x="48384" y="53565"/>
                  </a:moveTo>
                  <a:lnTo>
                    <a:pt x="47211" y="49637"/>
                  </a:lnTo>
                  <a:lnTo>
                    <a:pt x="48384" y="45877"/>
                  </a:lnTo>
                  <a:lnTo>
                    <a:pt x="49651" y="49637"/>
                  </a:lnTo>
                  <a:lnTo>
                    <a:pt x="48384" y="53565"/>
                  </a:lnTo>
                  <a:close/>
                  <a:moveTo>
                    <a:pt x="51294" y="53565"/>
                  </a:moveTo>
                  <a:lnTo>
                    <a:pt x="50074" y="49637"/>
                  </a:lnTo>
                  <a:lnTo>
                    <a:pt x="51294" y="45877"/>
                  </a:lnTo>
                  <a:lnTo>
                    <a:pt x="52561" y="49637"/>
                  </a:lnTo>
                  <a:lnTo>
                    <a:pt x="51294" y="53565"/>
                  </a:lnTo>
                  <a:close/>
                  <a:moveTo>
                    <a:pt x="54157" y="53565"/>
                  </a:moveTo>
                  <a:lnTo>
                    <a:pt x="52983" y="49637"/>
                  </a:lnTo>
                  <a:lnTo>
                    <a:pt x="54157" y="45877"/>
                  </a:lnTo>
                  <a:lnTo>
                    <a:pt x="55424" y="49637"/>
                  </a:lnTo>
                  <a:lnTo>
                    <a:pt x="54157" y="53565"/>
                  </a:lnTo>
                  <a:close/>
                  <a:moveTo>
                    <a:pt x="57066" y="53565"/>
                  </a:moveTo>
                  <a:lnTo>
                    <a:pt x="55846" y="49637"/>
                  </a:lnTo>
                  <a:lnTo>
                    <a:pt x="57066" y="45877"/>
                  </a:lnTo>
                  <a:lnTo>
                    <a:pt x="58333" y="49637"/>
                  </a:lnTo>
                  <a:lnTo>
                    <a:pt x="57066" y="53565"/>
                  </a:lnTo>
                  <a:close/>
                  <a:moveTo>
                    <a:pt x="59929" y="53565"/>
                  </a:moveTo>
                  <a:lnTo>
                    <a:pt x="58756" y="49637"/>
                  </a:lnTo>
                  <a:lnTo>
                    <a:pt x="59929" y="45877"/>
                  </a:lnTo>
                  <a:lnTo>
                    <a:pt x="61196" y="49637"/>
                  </a:lnTo>
                  <a:lnTo>
                    <a:pt x="59929" y="53565"/>
                  </a:lnTo>
                  <a:close/>
                  <a:moveTo>
                    <a:pt x="62839" y="53565"/>
                  </a:moveTo>
                  <a:lnTo>
                    <a:pt x="61619" y="49637"/>
                  </a:lnTo>
                  <a:lnTo>
                    <a:pt x="62839" y="45877"/>
                  </a:lnTo>
                  <a:lnTo>
                    <a:pt x="64106" y="49637"/>
                  </a:lnTo>
                  <a:lnTo>
                    <a:pt x="62839" y="53565"/>
                  </a:lnTo>
                  <a:close/>
                  <a:moveTo>
                    <a:pt x="65795" y="53565"/>
                  </a:moveTo>
                  <a:lnTo>
                    <a:pt x="64528" y="49637"/>
                  </a:lnTo>
                  <a:lnTo>
                    <a:pt x="65795" y="45877"/>
                  </a:lnTo>
                  <a:lnTo>
                    <a:pt x="66969" y="49637"/>
                  </a:lnTo>
                  <a:lnTo>
                    <a:pt x="65795" y="53565"/>
                  </a:lnTo>
                  <a:close/>
                  <a:moveTo>
                    <a:pt x="68658" y="53565"/>
                  </a:moveTo>
                  <a:lnTo>
                    <a:pt x="67391" y="49637"/>
                  </a:lnTo>
                  <a:lnTo>
                    <a:pt x="68658" y="45877"/>
                  </a:lnTo>
                  <a:lnTo>
                    <a:pt x="69878" y="49637"/>
                  </a:lnTo>
                  <a:lnTo>
                    <a:pt x="68658" y="53565"/>
                  </a:lnTo>
                  <a:close/>
                  <a:moveTo>
                    <a:pt x="71568" y="53565"/>
                  </a:moveTo>
                  <a:lnTo>
                    <a:pt x="70301" y="49637"/>
                  </a:lnTo>
                  <a:lnTo>
                    <a:pt x="71568" y="45877"/>
                  </a:lnTo>
                  <a:lnTo>
                    <a:pt x="72741" y="49637"/>
                  </a:lnTo>
                  <a:lnTo>
                    <a:pt x="71568" y="53565"/>
                  </a:lnTo>
                  <a:close/>
                  <a:moveTo>
                    <a:pt x="74430" y="53565"/>
                  </a:moveTo>
                  <a:lnTo>
                    <a:pt x="73163" y="49637"/>
                  </a:lnTo>
                  <a:lnTo>
                    <a:pt x="74430" y="45877"/>
                  </a:lnTo>
                  <a:lnTo>
                    <a:pt x="75651" y="49637"/>
                  </a:lnTo>
                  <a:lnTo>
                    <a:pt x="74430" y="53565"/>
                  </a:lnTo>
                  <a:close/>
                  <a:moveTo>
                    <a:pt x="77340" y="53565"/>
                  </a:moveTo>
                  <a:lnTo>
                    <a:pt x="76073" y="49637"/>
                  </a:lnTo>
                  <a:lnTo>
                    <a:pt x="77340" y="45877"/>
                  </a:lnTo>
                  <a:lnTo>
                    <a:pt x="78513" y="49637"/>
                  </a:lnTo>
                  <a:lnTo>
                    <a:pt x="77340" y="53565"/>
                  </a:lnTo>
                  <a:close/>
                  <a:moveTo>
                    <a:pt x="80203" y="53565"/>
                  </a:moveTo>
                  <a:lnTo>
                    <a:pt x="78936" y="49637"/>
                  </a:lnTo>
                  <a:lnTo>
                    <a:pt x="80203" y="45877"/>
                  </a:lnTo>
                  <a:lnTo>
                    <a:pt x="81423" y="49637"/>
                  </a:lnTo>
                  <a:lnTo>
                    <a:pt x="80203" y="53565"/>
                  </a:lnTo>
                  <a:close/>
                  <a:moveTo>
                    <a:pt x="83113" y="53565"/>
                  </a:moveTo>
                  <a:lnTo>
                    <a:pt x="81892" y="49637"/>
                  </a:lnTo>
                  <a:lnTo>
                    <a:pt x="83113" y="45877"/>
                  </a:lnTo>
                  <a:lnTo>
                    <a:pt x="84380" y="49637"/>
                  </a:lnTo>
                  <a:lnTo>
                    <a:pt x="83113" y="53565"/>
                  </a:lnTo>
                  <a:close/>
                  <a:moveTo>
                    <a:pt x="85975" y="53565"/>
                  </a:moveTo>
                  <a:lnTo>
                    <a:pt x="84802" y="49637"/>
                  </a:lnTo>
                  <a:lnTo>
                    <a:pt x="85975" y="45877"/>
                  </a:lnTo>
                  <a:lnTo>
                    <a:pt x="87242" y="49637"/>
                  </a:lnTo>
                  <a:lnTo>
                    <a:pt x="85975" y="53565"/>
                  </a:lnTo>
                  <a:close/>
                  <a:moveTo>
                    <a:pt x="88885" y="53565"/>
                  </a:moveTo>
                  <a:lnTo>
                    <a:pt x="87665" y="49637"/>
                  </a:lnTo>
                  <a:lnTo>
                    <a:pt x="88885" y="45877"/>
                  </a:lnTo>
                  <a:lnTo>
                    <a:pt x="90152" y="49637"/>
                  </a:lnTo>
                  <a:lnTo>
                    <a:pt x="88885" y="53565"/>
                  </a:lnTo>
                  <a:close/>
                  <a:moveTo>
                    <a:pt x="91748" y="53565"/>
                  </a:moveTo>
                  <a:lnTo>
                    <a:pt x="90574" y="49637"/>
                  </a:lnTo>
                  <a:lnTo>
                    <a:pt x="91748" y="45877"/>
                  </a:lnTo>
                  <a:lnTo>
                    <a:pt x="93015" y="49637"/>
                  </a:lnTo>
                  <a:lnTo>
                    <a:pt x="91748" y="53565"/>
                  </a:lnTo>
                  <a:close/>
                  <a:moveTo>
                    <a:pt x="94657" y="53565"/>
                  </a:moveTo>
                  <a:lnTo>
                    <a:pt x="93437" y="49637"/>
                  </a:lnTo>
                  <a:lnTo>
                    <a:pt x="94657" y="45877"/>
                  </a:lnTo>
                  <a:lnTo>
                    <a:pt x="95924" y="49637"/>
                  </a:lnTo>
                  <a:lnTo>
                    <a:pt x="94657" y="53565"/>
                  </a:lnTo>
                  <a:close/>
                  <a:moveTo>
                    <a:pt x="97520" y="53565"/>
                  </a:moveTo>
                  <a:lnTo>
                    <a:pt x="96347" y="49637"/>
                  </a:lnTo>
                  <a:lnTo>
                    <a:pt x="97520" y="45877"/>
                  </a:lnTo>
                  <a:lnTo>
                    <a:pt x="98787" y="49637"/>
                  </a:lnTo>
                  <a:lnTo>
                    <a:pt x="97520" y="53565"/>
                  </a:lnTo>
                  <a:close/>
                  <a:moveTo>
                    <a:pt x="100477" y="53565"/>
                  </a:moveTo>
                  <a:lnTo>
                    <a:pt x="99210" y="49637"/>
                  </a:lnTo>
                  <a:lnTo>
                    <a:pt x="100477" y="45877"/>
                  </a:lnTo>
                  <a:lnTo>
                    <a:pt x="101697" y="49637"/>
                  </a:lnTo>
                  <a:lnTo>
                    <a:pt x="100477" y="53565"/>
                  </a:lnTo>
                  <a:close/>
                  <a:moveTo>
                    <a:pt x="103386" y="53565"/>
                  </a:moveTo>
                  <a:lnTo>
                    <a:pt x="102119" y="49637"/>
                  </a:lnTo>
                  <a:lnTo>
                    <a:pt x="103386" y="45877"/>
                  </a:lnTo>
                  <a:lnTo>
                    <a:pt x="104560" y="49637"/>
                  </a:lnTo>
                  <a:lnTo>
                    <a:pt x="103386" y="53565"/>
                  </a:lnTo>
                  <a:close/>
                  <a:moveTo>
                    <a:pt x="106249" y="53565"/>
                  </a:moveTo>
                  <a:lnTo>
                    <a:pt x="104982" y="49637"/>
                  </a:lnTo>
                  <a:lnTo>
                    <a:pt x="106249" y="45877"/>
                  </a:lnTo>
                  <a:lnTo>
                    <a:pt x="107469" y="49637"/>
                  </a:lnTo>
                  <a:lnTo>
                    <a:pt x="106249" y="53565"/>
                  </a:lnTo>
                  <a:close/>
                  <a:moveTo>
                    <a:pt x="109159" y="53565"/>
                  </a:moveTo>
                  <a:lnTo>
                    <a:pt x="107892" y="49637"/>
                  </a:lnTo>
                  <a:lnTo>
                    <a:pt x="109159" y="45877"/>
                  </a:lnTo>
                  <a:lnTo>
                    <a:pt x="110332" y="49637"/>
                  </a:lnTo>
                  <a:lnTo>
                    <a:pt x="109159" y="53565"/>
                  </a:lnTo>
                  <a:close/>
                  <a:moveTo>
                    <a:pt x="112021" y="53565"/>
                  </a:moveTo>
                  <a:lnTo>
                    <a:pt x="110754" y="49637"/>
                  </a:lnTo>
                  <a:lnTo>
                    <a:pt x="112021" y="45877"/>
                  </a:lnTo>
                  <a:lnTo>
                    <a:pt x="113242" y="49637"/>
                  </a:lnTo>
                  <a:lnTo>
                    <a:pt x="112021" y="53565"/>
                  </a:lnTo>
                  <a:close/>
                  <a:moveTo>
                    <a:pt x="114931" y="53565"/>
                  </a:moveTo>
                  <a:lnTo>
                    <a:pt x="113664" y="49637"/>
                  </a:lnTo>
                  <a:lnTo>
                    <a:pt x="114931" y="45877"/>
                  </a:lnTo>
                  <a:lnTo>
                    <a:pt x="116104" y="49637"/>
                  </a:lnTo>
                  <a:lnTo>
                    <a:pt x="114931" y="53565"/>
                  </a:lnTo>
                  <a:close/>
                  <a:moveTo>
                    <a:pt x="117794" y="53565"/>
                  </a:moveTo>
                  <a:lnTo>
                    <a:pt x="116621" y="49637"/>
                  </a:lnTo>
                  <a:lnTo>
                    <a:pt x="117794" y="45877"/>
                  </a:lnTo>
                  <a:lnTo>
                    <a:pt x="119061" y="49637"/>
                  </a:lnTo>
                  <a:lnTo>
                    <a:pt x="117794" y="53565"/>
                  </a:lnTo>
                  <a:close/>
                  <a:moveTo>
                    <a:pt x="3566" y="49052"/>
                  </a:moveTo>
                  <a:lnTo>
                    <a:pt x="2393" y="45292"/>
                  </a:lnTo>
                  <a:lnTo>
                    <a:pt x="3566" y="41364"/>
                  </a:lnTo>
                  <a:lnTo>
                    <a:pt x="4833" y="45292"/>
                  </a:lnTo>
                  <a:lnTo>
                    <a:pt x="3566" y="49052"/>
                  </a:lnTo>
                  <a:close/>
                  <a:moveTo>
                    <a:pt x="6429" y="49052"/>
                  </a:moveTo>
                  <a:lnTo>
                    <a:pt x="5256" y="45292"/>
                  </a:lnTo>
                  <a:lnTo>
                    <a:pt x="6429" y="41364"/>
                  </a:lnTo>
                  <a:lnTo>
                    <a:pt x="7696" y="45292"/>
                  </a:lnTo>
                  <a:lnTo>
                    <a:pt x="6429" y="49052"/>
                  </a:lnTo>
                  <a:close/>
                  <a:moveTo>
                    <a:pt x="9339" y="49052"/>
                  </a:moveTo>
                  <a:lnTo>
                    <a:pt x="8118" y="45292"/>
                  </a:lnTo>
                  <a:lnTo>
                    <a:pt x="9339" y="41364"/>
                  </a:lnTo>
                  <a:lnTo>
                    <a:pt x="10606" y="45292"/>
                  </a:lnTo>
                  <a:lnTo>
                    <a:pt x="9339" y="49052"/>
                  </a:lnTo>
                  <a:close/>
                  <a:moveTo>
                    <a:pt x="12295" y="49052"/>
                  </a:moveTo>
                  <a:lnTo>
                    <a:pt x="11028" y="45292"/>
                  </a:lnTo>
                  <a:lnTo>
                    <a:pt x="12295" y="41364"/>
                  </a:lnTo>
                  <a:lnTo>
                    <a:pt x="13468" y="45292"/>
                  </a:lnTo>
                  <a:lnTo>
                    <a:pt x="12295" y="49052"/>
                  </a:lnTo>
                  <a:close/>
                  <a:moveTo>
                    <a:pt x="15158" y="49052"/>
                  </a:moveTo>
                  <a:lnTo>
                    <a:pt x="13891" y="45292"/>
                  </a:lnTo>
                  <a:lnTo>
                    <a:pt x="15158" y="41364"/>
                  </a:lnTo>
                  <a:lnTo>
                    <a:pt x="16378" y="45292"/>
                  </a:lnTo>
                  <a:lnTo>
                    <a:pt x="15158" y="49052"/>
                  </a:lnTo>
                  <a:close/>
                  <a:moveTo>
                    <a:pt x="18068" y="49052"/>
                  </a:moveTo>
                  <a:lnTo>
                    <a:pt x="16800" y="45292"/>
                  </a:lnTo>
                  <a:lnTo>
                    <a:pt x="18068" y="41364"/>
                  </a:lnTo>
                  <a:lnTo>
                    <a:pt x="19241" y="45292"/>
                  </a:lnTo>
                  <a:lnTo>
                    <a:pt x="18068" y="49052"/>
                  </a:lnTo>
                  <a:close/>
                  <a:moveTo>
                    <a:pt x="20930" y="49052"/>
                  </a:moveTo>
                  <a:lnTo>
                    <a:pt x="19663" y="45292"/>
                  </a:lnTo>
                  <a:lnTo>
                    <a:pt x="20930" y="41364"/>
                  </a:lnTo>
                  <a:lnTo>
                    <a:pt x="22150" y="45292"/>
                  </a:lnTo>
                  <a:lnTo>
                    <a:pt x="20930" y="49052"/>
                  </a:lnTo>
                  <a:close/>
                  <a:moveTo>
                    <a:pt x="23840" y="49052"/>
                  </a:moveTo>
                  <a:lnTo>
                    <a:pt x="22573" y="45292"/>
                  </a:lnTo>
                  <a:lnTo>
                    <a:pt x="23840" y="41364"/>
                  </a:lnTo>
                  <a:lnTo>
                    <a:pt x="25013" y="45292"/>
                  </a:lnTo>
                  <a:lnTo>
                    <a:pt x="23840" y="49052"/>
                  </a:lnTo>
                  <a:close/>
                  <a:moveTo>
                    <a:pt x="26703" y="49052"/>
                  </a:moveTo>
                  <a:lnTo>
                    <a:pt x="25436" y="45292"/>
                  </a:lnTo>
                  <a:lnTo>
                    <a:pt x="26703" y="41364"/>
                  </a:lnTo>
                  <a:lnTo>
                    <a:pt x="27923" y="45292"/>
                  </a:lnTo>
                  <a:lnTo>
                    <a:pt x="26703" y="49052"/>
                  </a:lnTo>
                  <a:close/>
                  <a:moveTo>
                    <a:pt x="29612" y="49052"/>
                  </a:moveTo>
                  <a:lnTo>
                    <a:pt x="28392" y="45292"/>
                  </a:lnTo>
                  <a:lnTo>
                    <a:pt x="29612" y="41364"/>
                  </a:lnTo>
                  <a:lnTo>
                    <a:pt x="30879" y="45292"/>
                  </a:lnTo>
                  <a:lnTo>
                    <a:pt x="29612" y="49052"/>
                  </a:lnTo>
                  <a:close/>
                  <a:moveTo>
                    <a:pt x="32475" y="49052"/>
                  </a:moveTo>
                  <a:lnTo>
                    <a:pt x="31302" y="45292"/>
                  </a:lnTo>
                  <a:lnTo>
                    <a:pt x="32475" y="41364"/>
                  </a:lnTo>
                  <a:lnTo>
                    <a:pt x="33742" y="45292"/>
                  </a:lnTo>
                  <a:lnTo>
                    <a:pt x="32475" y="49052"/>
                  </a:lnTo>
                  <a:close/>
                  <a:moveTo>
                    <a:pt x="35385" y="49052"/>
                  </a:moveTo>
                  <a:lnTo>
                    <a:pt x="34165" y="45292"/>
                  </a:lnTo>
                  <a:lnTo>
                    <a:pt x="35385" y="41364"/>
                  </a:lnTo>
                  <a:lnTo>
                    <a:pt x="36652" y="45292"/>
                  </a:lnTo>
                  <a:lnTo>
                    <a:pt x="35385" y="49052"/>
                  </a:lnTo>
                  <a:close/>
                  <a:moveTo>
                    <a:pt x="38247" y="49052"/>
                  </a:moveTo>
                  <a:lnTo>
                    <a:pt x="37074" y="45292"/>
                  </a:lnTo>
                  <a:lnTo>
                    <a:pt x="38247" y="41364"/>
                  </a:lnTo>
                  <a:lnTo>
                    <a:pt x="39515" y="45292"/>
                  </a:lnTo>
                  <a:lnTo>
                    <a:pt x="38247" y="49052"/>
                  </a:lnTo>
                  <a:close/>
                  <a:moveTo>
                    <a:pt x="41157" y="49052"/>
                  </a:moveTo>
                  <a:lnTo>
                    <a:pt x="39937" y="45292"/>
                  </a:lnTo>
                  <a:lnTo>
                    <a:pt x="41157" y="41364"/>
                  </a:lnTo>
                  <a:lnTo>
                    <a:pt x="42424" y="45292"/>
                  </a:lnTo>
                  <a:lnTo>
                    <a:pt x="41157" y="49052"/>
                  </a:lnTo>
                  <a:close/>
                  <a:moveTo>
                    <a:pt x="44020" y="49052"/>
                  </a:moveTo>
                  <a:lnTo>
                    <a:pt x="42847" y="45292"/>
                  </a:lnTo>
                  <a:lnTo>
                    <a:pt x="44020" y="41364"/>
                  </a:lnTo>
                  <a:lnTo>
                    <a:pt x="45287" y="45292"/>
                  </a:lnTo>
                  <a:lnTo>
                    <a:pt x="44020" y="49052"/>
                  </a:lnTo>
                  <a:close/>
                  <a:moveTo>
                    <a:pt x="46976" y="49052"/>
                  </a:moveTo>
                  <a:lnTo>
                    <a:pt x="45709" y="45292"/>
                  </a:lnTo>
                  <a:lnTo>
                    <a:pt x="46976" y="41364"/>
                  </a:lnTo>
                  <a:lnTo>
                    <a:pt x="48197" y="45292"/>
                  </a:lnTo>
                  <a:lnTo>
                    <a:pt x="46976" y="49052"/>
                  </a:lnTo>
                  <a:close/>
                  <a:moveTo>
                    <a:pt x="49886" y="49052"/>
                  </a:moveTo>
                  <a:lnTo>
                    <a:pt x="48619" y="45292"/>
                  </a:lnTo>
                  <a:lnTo>
                    <a:pt x="49886" y="41364"/>
                  </a:lnTo>
                  <a:lnTo>
                    <a:pt x="51059" y="45292"/>
                  </a:lnTo>
                  <a:lnTo>
                    <a:pt x="49886" y="49052"/>
                  </a:lnTo>
                  <a:close/>
                  <a:moveTo>
                    <a:pt x="52749" y="49052"/>
                  </a:moveTo>
                  <a:lnTo>
                    <a:pt x="51482" y="45292"/>
                  </a:lnTo>
                  <a:lnTo>
                    <a:pt x="52749" y="41364"/>
                  </a:lnTo>
                  <a:lnTo>
                    <a:pt x="53969" y="45292"/>
                  </a:lnTo>
                  <a:lnTo>
                    <a:pt x="52749" y="49052"/>
                  </a:lnTo>
                  <a:close/>
                  <a:moveTo>
                    <a:pt x="55658" y="49052"/>
                  </a:moveTo>
                  <a:lnTo>
                    <a:pt x="54391" y="45292"/>
                  </a:lnTo>
                  <a:lnTo>
                    <a:pt x="55658" y="41364"/>
                  </a:lnTo>
                  <a:lnTo>
                    <a:pt x="56832" y="45292"/>
                  </a:lnTo>
                  <a:lnTo>
                    <a:pt x="55658" y="49052"/>
                  </a:lnTo>
                  <a:close/>
                  <a:moveTo>
                    <a:pt x="58521" y="49052"/>
                  </a:moveTo>
                  <a:lnTo>
                    <a:pt x="57254" y="45292"/>
                  </a:lnTo>
                  <a:lnTo>
                    <a:pt x="58521" y="41364"/>
                  </a:lnTo>
                  <a:lnTo>
                    <a:pt x="59741" y="45292"/>
                  </a:lnTo>
                  <a:lnTo>
                    <a:pt x="58521" y="49052"/>
                  </a:lnTo>
                  <a:close/>
                  <a:moveTo>
                    <a:pt x="61431" y="49052"/>
                  </a:moveTo>
                  <a:lnTo>
                    <a:pt x="60164" y="45292"/>
                  </a:lnTo>
                  <a:lnTo>
                    <a:pt x="61431" y="41364"/>
                  </a:lnTo>
                  <a:lnTo>
                    <a:pt x="62604" y="45292"/>
                  </a:lnTo>
                  <a:lnTo>
                    <a:pt x="61431" y="49052"/>
                  </a:lnTo>
                  <a:close/>
                  <a:moveTo>
                    <a:pt x="64294" y="49052"/>
                  </a:moveTo>
                  <a:lnTo>
                    <a:pt x="63120" y="45292"/>
                  </a:lnTo>
                  <a:lnTo>
                    <a:pt x="64294" y="41364"/>
                  </a:lnTo>
                  <a:lnTo>
                    <a:pt x="65561" y="45292"/>
                  </a:lnTo>
                  <a:lnTo>
                    <a:pt x="64294" y="49052"/>
                  </a:lnTo>
                  <a:close/>
                  <a:moveTo>
                    <a:pt x="67203" y="49052"/>
                  </a:moveTo>
                  <a:lnTo>
                    <a:pt x="65983" y="45292"/>
                  </a:lnTo>
                  <a:lnTo>
                    <a:pt x="67203" y="41364"/>
                  </a:lnTo>
                  <a:lnTo>
                    <a:pt x="68470" y="45292"/>
                  </a:lnTo>
                  <a:lnTo>
                    <a:pt x="67203" y="49052"/>
                  </a:lnTo>
                  <a:close/>
                  <a:moveTo>
                    <a:pt x="70066" y="49052"/>
                  </a:moveTo>
                  <a:lnTo>
                    <a:pt x="68893" y="45292"/>
                  </a:lnTo>
                  <a:lnTo>
                    <a:pt x="70066" y="41364"/>
                  </a:lnTo>
                  <a:lnTo>
                    <a:pt x="71333" y="45292"/>
                  </a:lnTo>
                  <a:lnTo>
                    <a:pt x="70066" y="49052"/>
                  </a:lnTo>
                  <a:close/>
                  <a:moveTo>
                    <a:pt x="72976" y="49052"/>
                  </a:moveTo>
                  <a:lnTo>
                    <a:pt x="71755" y="45292"/>
                  </a:lnTo>
                  <a:lnTo>
                    <a:pt x="72976" y="41364"/>
                  </a:lnTo>
                  <a:lnTo>
                    <a:pt x="74243" y="45292"/>
                  </a:lnTo>
                  <a:lnTo>
                    <a:pt x="72976" y="49052"/>
                  </a:lnTo>
                  <a:close/>
                  <a:moveTo>
                    <a:pt x="75838" y="49052"/>
                  </a:moveTo>
                  <a:lnTo>
                    <a:pt x="74665" y="45292"/>
                  </a:lnTo>
                  <a:lnTo>
                    <a:pt x="75838" y="41364"/>
                  </a:lnTo>
                  <a:lnTo>
                    <a:pt x="77105" y="45292"/>
                  </a:lnTo>
                  <a:lnTo>
                    <a:pt x="75838" y="49052"/>
                  </a:lnTo>
                  <a:close/>
                  <a:moveTo>
                    <a:pt x="78748" y="49052"/>
                  </a:moveTo>
                  <a:lnTo>
                    <a:pt x="77528" y="45292"/>
                  </a:lnTo>
                  <a:lnTo>
                    <a:pt x="78748" y="41364"/>
                  </a:lnTo>
                  <a:lnTo>
                    <a:pt x="80015" y="45292"/>
                  </a:lnTo>
                  <a:lnTo>
                    <a:pt x="78748" y="49052"/>
                  </a:lnTo>
                  <a:close/>
                  <a:moveTo>
                    <a:pt x="81705" y="49052"/>
                  </a:moveTo>
                  <a:lnTo>
                    <a:pt x="80438" y="45292"/>
                  </a:lnTo>
                  <a:lnTo>
                    <a:pt x="81705" y="41364"/>
                  </a:lnTo>
                  <a:lnTo>
                    <a:pt x="82878" y="45292"/>
                  </a:lnTo>
                  <a:lnTo>
                    <a:pt x="81705" y="49052"/>
                  </a:lnTo>
                  <a:close/>
                  <a:moveTo>
                    <a:pt x="84567" y="49052"/>
                  </a:moveTo>
                  <a:lnTo>
                    <a:pt x="83300" y="45292"/>
                  </a:lnTo>
                  <a:lnTo>
                    <a:pt x="84567" y="41364"/>
                  </a:lnTo>
                  <a:lnTo>
                    <a:pt x="85788" y="45292"/>
                  </a:lnTo>
                  <a:lnTo>
                    <a:pt x="84567" y="49052"/>
                  </a:lnTo>
                  <a:close/>
                  <a:moveTo>
                    <a:pt x="87477" y="49052"/>
                  </a:moveTo>
                  <a:lnTo>
                    <a:pt x="86210" y="45292"/>
                  </a:lnTo>
                  <a:lnTo>
                    <a:pt x="87477" y="41364"/>
                  </a:lnTo>
                  <a:lnTo>
                    <a:pt x="88650" y="45292"/>
                  </a:lnTo>
                  <a:lnTo>
                    <a:pt x="87477" y="49052"/>
                  </a:lnTo>
                  <a:close/>
                  <a:moveTo>
                    <a:pt x="90340" y="49052"/>
                  </a:moveTo>
                  <a:lnTo>
                    <a:pt x="89073" y="45292"/>
                  </a:lnTo>
                  <a:lnTo>
                    <a:pt x="90340" y="41364"/>
                  </a:lnTo>
                  <a:lnTo>
                    <a:pt x="91560" y="45292"/>
                  </a:lnTo>
                  <a:lnTo>
                    <a:pt x="90340" y="49052"/>
                  </a:lnTo>
                  <a:close/>
                  <a:moveTo>
                    <a:pt x="93249" y="49052"/>
                  </a:moveTo>
                  <a:lnTo>
                    <a:pt x="91982" y="45292"/>
                  </a:lnTo>
                  <a:lnTo>
                    <a:pt x="93249" y="41364"/>
                  </a:lnTo>
                  <a:lnTo>
                    <a:pt x="94423" y="45292"/>
                  </a:lnTo>
                  <a:lnTo>
                    <a:pt x="93249" y="49052"/>
                  </a:lnTo>
                  <a:close/>
                  <a:moveTo>
                    <a:pt x="96112" y="49052"/>
                  </a:moveTo>
                  <a:lnTo>
                    <a:pt x="94845" y="45292"/>
                  </a:lnTo>
                  <a:lnTo>
                    <a:pt x="96112" y="41364"/>
                  </a:lnTo>
                  <a:lnTo>
                    <a:pt x="97332" y="45292"/>
                  </a:lnTo>
                  <a:lnTo>
                    <a:pt x="96112" y="49052"/>
                  </a:lnTo>
                  <a:close/>
                  <a:moveTo>
                    <a:pt x="99022" y="49052"/>
                  </a:moveTo>
                  <a:lnTo>
                    <a:pt x="97802" y="45292"/>
                  </a:lnTo>
                  <a:lnTo>
                    <a:pt x="99022" y="41364"/>
                  </a:lnTo>
                  <a:lnTo>
                    <a:pt x="100289" y="45292"/>
                  </a:lnTo>
                  <a:lnTo>
                    <a:pt x="99022" y="49052"/>
                  </a:lnTo>
                  <a:close/>
                  <a:moveTo>
                    <a:pt x="101885" y="49052"/>
                  </a:moveTo>
                  <a:lnTo>
                    <a:pt x="100711" y="45292"/>
                  </a:lnTo>
                  <a:lnTo>
                    <a:pt x="101885" y="41364"/>
                  </a:lnTo>
                  <a:lnTo>
                    <a:pt x="103152" y="45292"/>
                  </a:lnTo>
                  <a:lnTo>
                    <a:pt x="101885" y="49052"/>
                  </a:lnTo>
                  <a:close/>
                  <a:moveTo>
                    <a:pt x="104794" y="49052"/>
                  </a:moveTo>
                  <a:lnTo>
                    <a:pt x="103574" y="45292"/>
                  </a:lnTo>
                  <a:lnTo>
                    <a:pt x="104794" y="41364"/>
                  </a:lnTo>
                  <a:lnTo>
                    <a:pt x="106061" y="45292"/>
                  </a:lnTo>
                  <a:lnTo>
                    <a:pt x="104794" y="49052"/>
                  </a:lnTo>
                  <a:close/>
                  <a:moveTo>
                    <a:pt x="107657" y="49052"/>
                  </a:moveTo>
                  <a:lnTo>
                    <a:pt x="106484" y="45292"/>
                  </a:lnTo>
                  <a:lnTo>
                    <a:pt x="107657" y="41364"/>
                  </a:lnTo>
                  <a:lnTo>
                    <a:pt x="108924" y="45292"/>
                  </a:lnTo>
                  <a:lnTo>
                    <a:pt x="107657" y="49052"/>
                  </a:lnTo>
                  <a:close/>
                  <a:moveTo>
                    <a:pt x="110567" y="49052"/>
                  </a:moveTo>
                  <a:lnTo>
                    <a:pt x="109346" y="45292"/>
                  </a:lnTo>
                  <a:lnTo>
                    <a:pt x="110567" y="41364"/>
                  </a:lnTo>
                  <a:lnTo>
                    <a:pt x="111834" y="45292"/>
                  </a:lnTo>
                  <a:lnTo>
                    <a:pt x="110567" y="49052"/>
                  </a:lnTo>
                  <a:close/>
                  <a:moveTo>
                    <a:pt x="113429" y="49052"/>
                  </a:moveTo>
                  <a:lnTo>
                    <a:pt x="112256" y="45292"/>
                  </a:lnTo>
                  <a:lnTo>
                    <a:pt x="113429" y="41364"/>
                  </a:lnTo>
                  <a:lnTo>
                    <a:pt x="114696" y="45292"/>
                  </a:lnTo>
                  <a:lnTo>
                    <a:pt x="113429" y="49052"/>
                  </a:lnTo>
                  <a:close/>
                  <a:moveTo>
                    <a:pt x="116386" y="49052"/>
                  </a:moveTo>
                  <a:lnTo>
                    <a:pt x="115119" y="45292"/>
                  </a:lnTo>
                  <a:lnTo>
                    <a:pt x="116386" y="41364"/>
                  </a:lnTo>
                  <a:lnTo>
                    <a:pt x="117606" y="45292"/>
                  </a:lnTo>
                  <a:lnTo>
                    <a:pt x="116386" y="49052"/>
                  </a:lnTo>
                  <a:close/>
                  <a:moveTo>
                    <a:pt x="2158" y="44540"/>
                  </a:moveTo>
                  <a:lnTo>
                    <a:pt x="891" y="40779"/>
                  </a:lnTo>
                  <a:lnTo>
                    <a:pt x="2158" y="37019"/>
                  </a:lnTo>
                  <a:lnTo>
                    <a:pt x="3378" y="40779"/>
                  </a:lnTo>
                  <a:lnTo>
                    <a:pt x="2158" y="44540"/>
                  </a:lnTo>
                  <a:close/>
                  <a:moveTo>
                    <a:pt x="5021" y="44540"/>
                  </a:moveTo>
                  <a:lnTo>
                    <a:pt x="3801" y="40779"/>
                  </a:lnTo>
                  <a:lnTo>
                    <a:pt x="5021" y="37019"/>
                  </a:lnTo>
                  <a:lnTo>
                    <a:pt x="6241" y="40779"/>
                  </a:lnTo>
                  <a:lnTo>
                    <a:pt x="5021" y="44540"/>
                  </a:lnTo>
                  <a:close/>
                  <a:moveTo>
                    <a:pt x="7931" y="44540"/>
                  </a:moveTo>
                  <a:lnTo>
                    <a:pt x="6664" y="40779"/>
                  </a:lnTo>
                  <a:lnTo>
                    <a:pt x="7931" y="37019"/>
                  </a:lnTo>
                  <a:lnTo>
                    <a:pt x="9104" y="40779"/>
                  </a:lnTo>
                  <a:lnTo>
                    <a:pt x="7931" y="44540"/>
                  </a:lnTo>
                  <a:close/>
                  <a:moveTo>
                    <a:pt x="10793" y="44540"/>
                  </a:moveTo>
                  <a:lnTo>
                    <a:pt x="9526" y="40779"/>
                  </a:lnTo>
                  <a:lnTo>
                    <a:pt x="10793" y="37019"/>
                  </a:lnTo>
                  <a:lnTo>
                    <a:pt x="12014" y="40779"/>
                  </a:lnTo>
                  <a:lnTo>
                    <a:pt x="10793" y="44540"/>
                  </a:lnTo>
                  <a:close/>
                  <a:moveTo>
                    <a:pt x="13703" y="44540"/>
                  </a:moveTo>
                  <a:lnTo>
                    <a:pt x="12483" y="40779"/>
                  </a:lnTo>
                  <a:lnTo>
                    <a:pt x="13703" y="37019"/>
                  </a:lnTo>
                  <a:lnTo>
                    <a:pt x="14970" y="40779"/>
                  </a:lnTo>
                  <a:lnTo>
                    <a:pt x="13703" y="44540"/>
                  </a:lnTo>
                  <a:close/>
                  <a:moveTo>
                    <a:pt x="16566" y="44540"/>
                  </a:moveTo>
                  <a:lnTo>
                    <a:pt x="15393" y="40779"/>
                  </a:lnTo>
                  <a:lnTo>
                    <a:pt x="16566" y="37019"/>
                  </a:lnTo>
                  <a:lnTo>
                    <a:pt x="17833" y="40779"/>
                  </a:lnTo>
                  <a:lnTo>
                    <a:pt x="16566" y="44540"/>
                  </a:lnTo>
                  <a:close/>
                  <a:moveTo>
                    <a:pt x="19475" y="44540"/>
                  </a:moveTo>
                  <a:lnTo>
                    <a:pt x="18255" y="40779"/>
                  </a:lnTo>
                  <a:lnTo>
                    <a:pt x="19475" y="37019"/>
                  </a:lnTo>
                  <a:lnTo>
                    <a:pt x="20743" y="40779"/>
                  </a:lnTo>
                  <a:lnTo>
                    <a:pt x="19475" y="44540"/>
                  </a:lnTo>
                  <a:close/>
                  <a:moveTo>
                    <a:pt x="22338" y="44540"/>
                  </a:moveTo>
                  <a:lnTo>
                    <a:pt x="21165" y="40779"/>
                  </a:lnTo>
                  <a:lnTo>
                    <a:pt x="22338" y="37019"/>
                  </a:lnTo>
                  <a:lnTo>
                    <a:pt x="23605" y="40779"/>
                  </a:lnTo>
                  <a:lnTo>
                    <a:pt x="22338" y="44540"/>
                  </a:lnTo>
                  <a:close/>
                  <a:moveTo>
                    <a:pt x="25248" y="44540"/>
                  </a:moveTo>
                  <a:lnTo>
                    <a:pt x="24028" y="40779"/>
                  </a:lnTo>
                  <a:lnTo>
                    <a:pt x="25248" y="37019"/>
                  </a:lnTo>
                  <a:lnTo>
                    <a:pt x="26515" y="40779"/>
                  </a:lnTo>
                  <a:lnTo>
                    <a:pt x="25248" y="44540"/>
                  </a:lnTo>
                  <a:close/>
                  <a:moveTo>
                    <a:pt x="28111" y="44540"/>
                  </a:moveTo>
                  <a:lnTo>
                    <a:pt x="26937" y="40779"/>
                  </a:lnTo>
                  <a:lnTo>
                    <a:pt x="28111" y="37019"/>
                  </a:lnTo>
                  <a:lnTo>
                    <a:pt x="29378" y="40779"/>
                  </a:lnTo>
                  <a:lnTo>
                    <a:pt x="28111" y="44540"/>
                  </a:lnTo>
                  <a:close/>
                  <a:moveTo>
                    <a:pt x="31067" y="44540"/>
                  </a:moveTo>
                  <a:lnTo>
                    <a:pt x="29800" y="40779"/>
                  </a:lnTo>
                  <a:lnTo>
                    <a:pt x="31067" y="37019"/>
                  </a:lnTo>
                  <a:lnTo>
                    <a:pt x="32287" y="40779"/>
                  </a:lnTo>
                  <a:lnTo>
                    <a:pt x="31067" y="44540"/>
                  </a:lnTo>
                  <a:close/>
                  <a:moveTo>
                    <a:pt x="33977" y="44540"/>
                  </a:moveTo>
                  <a:lnTo>
                    <a:pt x="32710" y="40779"/>
                  </a:lnTo>
                  <a:lnTo>
                    <a:pt x="33977" y="37019"/>
                  </a:lnTo>
                  <a:lnTo>
                    <a:pt x="35150" y="40779"/>
                  </a:lnTo>
                  <a:lnTo>
                    <a:pt x="33977" y="44540"/>
                  </a:lnTo>
                  <a:close/>
                  <a:moveTo>
                    <a:pt x="36840" y="44540"/>
                  </a:moveTo>
                  <a:lnTo>
                    <a:pt x="35572" y="40779"/>
                  </a:lnTo>
                  <a:lnTo>
                    <a:pt x="36840" y="37019"/>
                  </a:lnTo>
                  <a:lnTo>
                    <a:pt x="38060" y="40779"/>
                  </a:lnTo>
                  <a:lnTo>
                    <a:pt x="36840" y="44540"/>
                  </a:lnTo>
                  <a:close/>
                  <a:moveTo>
                    <a:pt x="39749" y="44540"/>
                  </a:moveTo>
                  <a:lnTo>
                    <a:pt x="38482" y="40779"/>
                  </a:lnTo>
                  <a:lnTo>
                    <a:pt x="39749" y="37019"/>
                  </a:lnTo>
                  <a:lnTo>
                    <a:pt x="40922" y="40779"/>
                  </a:lnTo>
                  <a:lnTo>
                    <a:pt x="39749" y="44540"/>
                  </a:lnTo>
                  <a:close/>
                  <a:moveTo>
                    <a:pt x="42612" y="44540"/>
                  </a:moveTo>
                  <a:lnTo>
                    <a:pt x="41345" y="40779"/>
                  </a:lnTo>
                  <a:lnTo>
                    <a:pt x="42612" y="37019"/>
                  </a:lnTo>
                  <a:lnTo>
                    <a:pt x="43832" y="40779"/>
                  </a:lnTo>
                  <a:lnTo>
                    <a:pt x="42612" y="44540"/>
                  </a:lnTo>
                  <a:close/>
                  <a:moveTo>
                    <a:pt x="45522" y="44540"/>
                  </a:moveTo>
                  <a:lnTo>
                    <a:pt x="44254" y="40779"/>
                  </a:lnTo>
                  <a:lnTo>
                    <a:pt x="45522" y="37019"/>
                  </a:lnTo>
                  <a:lnTo>
                    <a:pt x="46695" y="40779"/>
                  </a:lnTo>
                  <a:lnTo>
                    <a:pt x="45522" y="44540"/>
                  </a:lnTo>
                  <a:close/>
                  <a:moveTo>
                    <a:pt x="48384" y="44540"/>
                  </a:moveTo>
                  <a:lnTo>
                    <a:pt x="47211" y="40779"/>
                  </a:lnTo>
                  <a:lnTo>
                    <a:pt x="48384" y="37019"/>
                  </a:lnTo>
                  <a:lnTo>
                    <a:pt x="49651" y="40779"/>
                  </a:lnTo>
                  <a:lnTo>
                    <a:pt x="48384" y="44540"/>
                  </a:lnTo>
                  <a:close/>
                  <a:moveTo>
                    <a:pt x="51294" y="44540"/>
                  </a:moveTo>
                  <a:lnTo>
                    <a:pt x="50074" y="40779"/>
                  </a:lnTo>
                  <a:lnTo>
                    <a:pt x="51294" y="37019"/>
                  </a:lnTo>
                  <a:lnTo>
                    <a:pt x="52561" y="40779"/>
                  </a:lnTo>
                  <a:lnTo>
                    <a:pt x="51294" y="44540"/>
                  </a:lnTo>
                  <a:close/>
                  <a:moveTo>
                    <a:pt x="54157" y="44540"/>
                  </a:moveTo>
                  <a:lnTo>
                    <a:pt x="52983" y="40779"/>
                  </a:lnTo>
                  <a:lnTo>
                    <a:pt x="54157" y="37019"/>
                  </a:lnTo>
                  <a:lnTo>
                    <a:pt x="55424" y="40779"/>
                  </a:lnTo>
                  <a:lnTo>
                    <a:pt x="54157" y="44540"/>
                  </a:lnTo>
                  <a:close/>
                  <a:moveTo>
                    <a:pt x="57066" y="44540"/>
                  </a:moveTo>
                  <a:lnTo>
                    <a:pt x="55846" y="40779"/>
                  </a:lnTo>
                  <a:lnTo>
                    <a:pt x="57066" y="37019"/>
                  </a:lnTo>
                  <a:lnTo>
                    <a:pt x="58333" y="40779"/>
                  </a:lnTo>
                  <a:lnTo>
                    <a:pt x="57066" y="44540"/>
                  </a:lnTo>
                  <a:close/>
                  <a:moveTo>
                    <a:pt x="59929" y="44540"/>
                  </a:moveTo>
                  <a:lnTo>
                    <a:pt x="58756" y="40779"/>
                  </a:lnTo>
                  <a:lnTo>
                    <a:pt x="59929" y="37019"/>
                  </a:lnTo>
                  <a:lnTo>
                    <a:pt x="61196" y="40779"/>
                  </a:lnTo>
                  <a:lnTo>
                    <a:pt x="59929" y="44540"/>
                  </a:lnTo>
                  <a:close/>
                  <a:moveTo>
                    <a:pt x="62839" y="44540"/>
                  </a:moveTo>
                  <a:lnTo>
                    <a:pt x="61619" y="40779"/>
                  </a:lnTo>
                  <a:lnTo>
                    <a:pt x="62839" y="37019"/>
                  </a:lnTo>
                  <a:lnTo>
                    <a:pt x="64106" y="40779"/>
                  </a:lnTo>
                  <a:lnTo>
                    <a:pt x="62839" y="44540"/>
                  </a:lnTo>
                  <a:close/>
                  <a:moveTo>
                    <a:pt x="65795" y="44540"/>
                  </a:moveTo>
                  <a:lnTo>
                    <a:pt x="64528" y="40779"/>
                  </a:lnTo>
                  <a:lnTo>
                    <a:pt x="65795" y="37019"/>
                  </a:lnTo>
                  <a:lnTo>
                    <a:pt x="66969" y="40779"/>
                  </a:lnTo>
                  <a:lnTo>
                    <a:pt x="65795" y="44540"/>
                  </a:lnTo>
                  <a:close/>
                  <a:moveTo>
                    <a:pt x="68658" y="44540"/>
                  </a:moveTo>
                  <a:lnTo>
                    <a:pt x="67391" y="40779"/>
                  </a:lnTo>
                  <a:lnTo>
                    <a:pt x="68658" y="37019"/>
                  </a:lnTo>
                  <a:lnTo>
                    <a:pt x="69878" y="40779"/>
                  </a:lnTo>
                  <a:lnTo>
                    <a:pt x="68658" y="44540"/>
                  </a:lnTo>
                  <a:close/>
                  <a:moveTo>
                    <a:pt x="71568" y="44540"/>
                  </a:moveTo>
                  <a:lnTo>
                    <a:pt x="70301" y="40779"/>
                  </a:lnTo>
                  <a:lnTo>
                    <a:pt x="71568" y="37019"/>
                  </a:lnTo>
                  <a:lnTo>
                    <a:pt x="72741" y="40779"/>
                  </a:lnTo>
                  <a:lnTo>
                    <a:pt x="71568" y="44540"/>
                  </a:lnTo>
                  <a:close/>
                  <a:moveTo>
                    <a:pt x="74430" y="44540"/>
                  </a:moveTo>
                  <a:lnTo>
                    <a:pt x="73163" y="40779"/>
                  </a:lnTo>
                  <a:lnTo>
                    <a:pt x="74430" y="37019"/>
                  </a:lnTo>
                  <a:lnTo>
                    <a:pt x="75651" y="40779"/>
                  </a:lnTo>
                  <a:lnTo>
                    <a:pt x="74430" y="44540"/>
                  </a:lnTo>
                  <a:close/>
                  <a:moveTo>
                    <a:pt x="77340" y="44540"/>
                  </a:moveTo>
                  <a:lnTo>
                    <a:pt x="76073" y="40779"/>
                  </a:lnTo>
                  <a:lnTo>
                    <a:pt x="77340" y="37019"/>
                  </a:lnTo>
                  <a:lnTo>
                    <a:pt x="78513" y="40779"/>
                  </a:lnTo>
                  <a:lnTo>
                    <a:pt x="77340" y="44540"/>
                  </a:lnTo>
                  <a:close/>
                  <a:moveTo>
                    <a:pt x="80203" y="44540"/>
                  </a:moveTo>
                  <a:lnTo>
                    <a:pt x="78936" y="40779"/>
                  </a:lnTo>
                  <a:lnTo>
                    <a:pt x="80203" y="37019"/>
                  </a:lnTo>
                  <a:lnTo>
                    <a:pt x="81423" y="40779"/>
                  </a:lnTo>
                  <a:lnTo>
                    <a:pt x="80203" y="44540"/>
                  </a:lnTo>
                  <a:close/>
                  <a:moveTo>
                    <a:pt x="83113" y="44540"/>
                  </a:moveTo>
                  <a:lnTo>
                    <a:pt x="81892" y="40779"/>
                  </a:lnTo>
                  <a:lnTo>
                    <a:pt x="83113" y="37019"/>
                  </a:lnTo>
                  <a:lnTo>
                    <a:pt x="84380" y="40779"/>
                  </a:lnTo>
                  <a:lnTo>
                    <a:pt x="83113" y="44540"/>
                  </a:lnTo>
                  <a:close/>
                  <a:moveTo>
                    <a:pt x="85975" y="44540"/>
                  </a:moveTo>
                  <a:lnTo>
                    <a:pt x="84802" y="40779"/>
                  </a:lnTo>
                  <a:lnTo>
                    <a:pt x="85975" y="37019"/>
                  </a:lnTo>
                  <a:lnTo>
                    <a:pt x="87242" y="40779"/>
                  </a:lnTo>
                  <a:lnTo>
                    <a:pt x="85975" y="44540"/>
                  </a:lnTo>
                  <a:close/>
                  <a:moveTo>
                    <a:pt x="88885" y="44540"/>
                  </a:moveTo>
                  <a:lnTo>
                    <a:pt x="87665" y="40779"/>
                  </a:lnTo>
                  <a:lnTo>
                    <a:pt x="88885" y="37019"/>
                  </a:lnTo>
                  <a:lnTo>
                    <a:pt x="90152" y="40779"/>
                  </a:lnTo>
                  <a:lnTo>
                    <a:pt x="88885" y="44540"/>
                  </a:lnTo>
                  <a:close/>
                  <a:moveTo>
                    <a:pt x="91748" y="44540"/>
                  </a:moveTo>
                  <a:lnTo>
                    <a:pt x="90574" y="40779"/>
                  </a:lnTo>
                  <a:lnTo>
                    <a:pt x="91748" y="37019"/>
                  </a:lnTo>
                  <a:lnTo>
                    <a:pt x="93015" y="40779"/>
                  </a:lnTo>
                  <a:lnTo>
                    <a:pt x="91748" y="44540"/>
                  </a:lnTo>
                  <a:close/>
                  <a:moveTo>
                    <a:pt x="94657" y="44540"/>
                  </a:moveTo>
                  <a:lnTo>
                    <a:pt x="93437" y="40779"/>
                  </a:lnTo>
                  <a:lnTo>
                    <a:pt x="94657" y="37019"/>
                  </a:lnTo>
                  <a:lnTo>
                    <a:pt x="95924" y="40779"/>
                  </a:lnTo>
                  <a:lnTo>
                    <a:pt x="94657" y="44540"/>
                  </a:lnTo>
                  <a:close/>
                  <a:moveTo>
                    <a:pt x="97520" y="44540"/>
                  </a:moveTo>
                  <a:lnTo>
                    <a:pt x="96347" y="40779"/>
                  </a:lnTo>
                  <a:lnTo>
                    <a:pt x="97520" y="37019"/>
                  </a:lnTo>
                  <a:lnTo>
                    <a:pt x="98787" y="40779"/>
                  </a:lnTo>
                  <a:lnTo>
                    <a:pt x="97520" y="44540"/>
                  </a:lnTo>
                  <a:close/>
                  <a:moveTo>
                    <a:pt x="100477" y="44540"/>
                  </a:moveTo>
                  <a:lnTo>
                    <a:pt x="99210" y="40779"/>
                  </a:lnTo>
                  <a:lnTo>
                    <a:pt x="100477" y="37019"/>
                  </a:lnTo>
                  <a:lnTo>
                    <a:pt x="101697" y="40779"/>
                  </a:lnTo>
                  <a:lnTo>
                    <a:pt x="100477" y="44540"/>
                  </a:lnTo>
                  <a:close/>
                  <a:moveTo>
                    <a:pt x="103386" y="44540"/>
                  </a:moveTo>
                  <a:lnTo>
                    <a:pt x="102119" y="40779"/>
                  </a:lnTo>
                  <a:lnTo>
                    <a:pt x="103386" y="37019"/>
                  </a:lnTo>
                  <a:lnTo>
                    <a:pt x="104560" y="40779"/>
                  </a:lnTo>
                  <a:lnTo>
                    <a:pt x="103386" y="44540"/>
                  </a:lnTo>
                  <a:close/>
                  <a:moveTo>
                    <a:pt x="106249" y="44540"/>
                  </a:moveTo>
                  <a:lnTo>
                    <a:pt x="104982" y="40779"/>
                  </a:lnTo>
                  <a:lnTo>
                    <a:pt x="106249" y="37019"/>
                  </a:lnTo>
                  <a:lnTo>
                    <a:pt x="107469" y="40779"/>
                  </a:lnTo>
                  <a:lnTo>
                    <a:pt x="106249" y="44540"/>
                  </a:lnTo>
                  <a:close/>
                  <a:moveTo>
                    <a:pt x="109159" y="44540"/>
                  </a:moveTo>
                  <a:lnTo>
                    <a:pt x="107892" y="40779"/>
                  </a:lnTo>
                  <a:lnTo>
                    <a:pt x="109159" y="37019"/>
                  </a:lnTo>
                  <a:lnTo>
                    <a:pt x="110332" y="40779"/>
                  </a:lnTo>
                  <a:lnTo>
                    <a:pt x="109159" y="44540"/>
                  </a:lnTo>
                  <a:close/>
                  <a:moveTo>
                    <a:pt x="112021" y="44540"/>
                  </a:moveTo>
                  <a:lnTo>
                    <a:pt x="110754" y="40779"/>
                  </a:lnTo>
                  <a:lnTo>
                    <a:pt x="112021" y="37019"/>
                  </a:lnTo>
                  <a:lnTo>
                    <a:pt x="113242" y="40779"/>
                  </a:lnTo>
                  <a:lnTo>
                    <a:pt x="112021" y="44540"/>
                  </a:lnTo>
                  <a:close/>
                  <a:moveTo>
                    <a:pt x="114931" y="44540"/>
                  </a:moveTo>
                  <a:lnTo>
                    <a:pt x="113664" y="40779"/>
                  </a:lnTo>
                  <a:lnTo>
                    <a:pt x="114931" y="37019"/>
                  </a:lnTo>
                  <a:lnTo>
                    <a:pt x="116104" y="40779"/>
                  </a:lnTo>
                  <a:lnTo>
                    <a:pt x="114931" y="44540"/>
                  </a:lnTo>
                  <a:close/>
                  <a:moveTo>
                    <a:pt x="117794" y="44540"/>
                  </a:moveTo>
                  <a:lnTo>
                    <a:pt x="116621" y="40779"/>
                  </a:lnTo>
                  <a:lnTo>
                    <a:pt x="117794" y="37019"/>
                  </a:lnTo>
                  <a:lnTo>
                    <a:pt x="119061" y="40779"/>
                  </a:lnTo>
                  <a:lnTo>
                    <a:pt x="117794" y="44540"/>
                  </a:lnTo>
                  <a:close/>
                  <a:moveTo>
                    <a:pt x="3566" y="40111"/>
                  </a:moveTo>
                  <a:lnTo>
                    <a:pt x="2393" y="36350"/>
                  </a:lnTo>
                  <a:lnTo>
                    <a:pt x="3566" y="32506"/>
                  </a:lnTo>
                  <a:lnTo>
                    <a:pt x="4833" y="36350"/>
                  </a:lnTo>
                  <a:lnTo>
                    <a:pt x="3566" y="40111"/>
                  </a:lnTo>
                  <a:close/>
                  <a:moveTo>
                    <a:pt x="6429" y="40111"/>
                  </a:moveTo>
                  <a:lnTo>
                    <a:pt x="5256" y="36350"/>
                  </a:lnTo>
                  <a:lnTo>
                    <a:pt x="6429" y="32506"/>
                  </a:lnTo>
                  <a:lnTo>
                    <a:pt x="7696" y="36350"/>
                  </a:lnTo>
                  <a:lnTo>
                    <a:pt x="6429" y="40111"/>
                  </a:lnTo>
                  <a:close/>
                  <a:moveTo>
                    <a:pt x="9339" y="40111"/>
                  </a:moveTo>
                  <a:lnTo>
                    <a:pt x="8118" y="36350"/>
                  </a:lnTo>
                  <a:lnTo>
                    <a:pt x="9339" y="32506"/>
                  </a:lnTo>
                  <a:lnTo>
                    <a:pt x="10606" y="36350"/>
                  </a:lnTo>
                  <a:lnTo>
                    <a:pt x="9339" y="40111"/>
                  </a:lnTo>
                  <a:close/>
                  <a:moveTo>
                    <a:pt x="12295" y="40111"/>
                  </a:moveTo>
                  <a:lnTo>
                    <a:pt x="11028" y="36350"/>
                  </a:lnTo>
                  <a:lnTo>
                    <a:pt x="12295" y="32506"/>
                  </a:lnTo>
                  <a:lnTo>
                    <a:pt x="13468" y="36350"/>
                  </a:lnTo>
                  <a:lnTo>
                    <a:pt x="12295" y="40111"/>
                  </a:lnTo>
                  <a:close/>
                  <a:moveTo>
                    <a:pt x="15158" y="40111"/>
                  </a:moveTo>
                  <a:lnTo>
                    <a:pt x="13891" y="36350"/>
                  </a:lnTo>
                  <a:lnTo>
                    <a:pt x="15158" y="32506"/>
                  </a:lnTo>
                  <a:lnTo>
                    <a:pt x="16378" y="36350"/>
                  </a:lnTo>
                  <a:lnTo>
                    <a:pt x="15158" y="40111"/>
                  </a:lnTo>
                  <a:close/>
                  <a:moveTo>
                    <a:pt x="18068" y="40111"/>
                  </a:moveTo>
                  <a:lnTo>
                    <a:pt x="16800" y="36350"/>
                  </a:lnTo>
                  <a:lnTo>
                    <a:pt x="18068" y="32506"/>
                  </a:lnTo>
                  <a:lnTo>
                    <a:pt x="19241" y="36350"/>
                  </a:lnTo>
                  <a:lnTo>
                    <a:pt x="18068" y="40111"/>
                  </a:lnTo>
                  <a:close/>
                  <a:moveTo>
                    <a:pt x="20930" y="40111"/>
                  </a:moveTo>
                  <a:lnTo>
                    <a:pt x="19663" y="36350"/>
                  </a:lnTo>
                  <a:lnTo>
                    <a:pt x="20930" y="32506"/>
                  </a:lnTo>
                  <a:lnTo>
                    <a:pt x="22150" y="36350"/>
                  </a:lnTo>
                  <a:lnTo>
                    <a:pt x="20930" y="40111"/>
                  </a:lnTo>
                  <a:close/>
                  <a:moveTo>
                    <a:pt x="23840" y="40111"/>
                  </a:moveTo>
                  <a:lnTo>
                    <a:pt x="22573" y="36350"/>
                  </a:lnTo>
                  <a:lnTo>
                    <a:pt x="23840" y="32506"/>
                  </a:lnTo>
                  <a:lnTo>
                    <a:pt x="25013" y="36350"/>
                  </a:lnTo>
                  <a:lnTo>
                    <a:pt x="23840" y="40111"/>
                  </a:lnTo>
                  <a:close/>
                  <a:moveTo>
                    <a:pt x="26703" y="40111"/>
                  </a:moveTo>
                  <a:lnTo>
                    <a:pt x="25436" y="36350"/>
                  </a:lnTo>
                  <a:lnTo>
                    <a:pt x="26703" y="32506"/>
                  </a:lnTo>
                  <a:lnTo>
                    <a:pt x="27923" y="36350"/>
                  </a:lnTo>
                  <a:lnTo>
                    <a:pt x="26703" y="40111"/>
                  </a:lnTo>
                  <a:close/>
                  <a:moveTo>
                    <a:pt x="29612" y="40111"/>
                  </a:moveTo>
                  <a:lnTo>
                    <a:pt x="28392" y="36350"/>
                  </a:lnTo>
                  <a:lnTo>
                    <a:pt x="29612" y="32506"/>
                  </a:lnTo>
                  <a:lnTo>
                    <a:pt x="30879" y="36350"/>
                  </a:lnTo>
                  <a:lnTo>
                    <a:pt x="29612" y="40111"/>
                  </a:lnTo>
                  <a:close/>
                  <a:moveTo>
                    <a:pt x="32475" y="40111"/>
                  </a:moveTo>
                  <a:lnTo>
                    <a:pt x="31302" y="36350"/>
                  </a:lnTo>
                  <a:lnTo>
                    <a:pt x="32475" y="32506"/>
                  </a:lnTo>
                  <a:lnTo>
                    <a:pt x="33742" y="36350"/>
                  </a:lnTo>
                  <a:lnTo>
                    <a:pt x="32475" y="40111"/>
                  </a:lnTo>
                  <a:close/>
                  <a:moveTo>
                    <a:pt x="35385" y="40111"/>
                  </a:moveTo>
                  <a:lnTo>
                    <a:pt x="34165" y="36350"/>
                  </a:lnTo>
                  <a:lnTo>
                    <a:pt x="35385" y="32506"/>
                  </a:lnTo>
                  <a:lnTo>
                    <a:pt x="36652" y="36350"/>
                  </a:lnTo>
                  <a:lnTo>
                    <a:pt x="35385" y="40111"/>
                  </a:lnTo>
                  <a:close/>
                  <a:moveTo>
                    <a:pt x="38247" y="40111"/>
                  </a:moveTo>
                  <a:lnTo>
                    <a:pt x="37074" y="36350"/>
                  </a:lnTo>
                  <a:lnTo>
                    <a:pt x="38247" y="32506"/>
                  </a:lnTo>
                  <a:lnTo>
                    <a:pt x="39515" y="36350"/>
                  </a:lnTo>
                  <a:lnTo>
                    <a:pt x="38247" y="40111"/>
                  </a:lnTo>
                  <a:close/>
                  <a:moveTo>
                    <a:pt x="41157" y="40111"/>
                  </a:moveTo>
                  <a:lnTo>
                    <a:pt x="39937" y="36350"/>
                  </a:lnTo>
                  <a:lnTo>
                    <a:pt x="41157" y="32506"/>
                  </a:lnTo>
                  <a:lnTo>
                    <a:pt x="42424" y="36350"/>
                  </a:lnTo>
                  <a:lnTo>
                    <a:pt x="41157" y="40111"/>
                  </a:lnTo>
                  <a:close/>
                  <a:moveTo>
                    <a:pt x="44020" y="40111"/>
                  </a:moveTo>
                  <a:lnTo>
                    <a:pt x="42847" y="36350"/>
                  </a:lnTo>
                  <a:lnTo>
                    <a:pt x="44020" y="32506"/>
                  </a:lnTo>
                  <a:lnTo>
                    <a:pt x="45287" y="36350"/>
                  </a:lnTo>
                  <a:lnTo>
                    <a:pt x="44020" y="40111"/>
                  </a:lnTo>
                  <a:close/>
                  <a:moveTo>
                    <a:pt x="46976" y="40111"/>
                  </a:moveTo>
                  <a:lnTo>
                    <a:pt x="45709" y="36350"/>
                  </a:lnTo>
                  <a:lnTo>
                    <a:pt x="46976" y="32506"/>
                  </a:lnTo>
                  <a:lnTo>
                    <a:pt x="48197" y="36350"/>
                  </a:lnTo>
                  <a:lnTo>
                    <a:pt x="46976" y="40111"/>
                  </a:lnTo>
                  <a:close/>
                  <a:moveTo>
                    <a:pt x="49886" y="40111"/>
                  </a:moveTo>
                  <a:lnTo>
                    <a:pt x="48619" y="36350"/>
                  </a:lnTo>
                  <a:lnTo>
                    <a:pt x="49886" y="32506"/>
                  </a:lnTo>
                  <a:lnTo>
                    <a:pt x="51059" y="36350"/>
                  </a:lnTo>
                  <a:lnTo>
                    <a:pt x="49886" y="40111"/>
                  </a:lnTo>
                  <a:close/>
                  <a:moveTo>
                    <a:pt x="52749" y="40111"/>
                  </a:moveTo>
                  <a:lnTo>
                    <a:pt x="51482" y="36350"/>
                  </a:lnTo>
                  <a:lnTo>
                    <a:pt x="52749" y="32506"/>
                  </a:lnTo>
                  <a:lnTo>
                    <a:pt x="53969" y="36350"/>
                  </a:lnTo>
                  <a:lnTo>
                    <a:pt x="52749" y="40111"/>
                  </a:lnTo>
                  <a:close/>
                  <a:moveTo>
                    <a:pt x="55658" y="40111"/>
                  </a:moveTo>
                  <a:lnTo>
                    <a:pt x="54391" y="36350"/>
                  </a:lnTo>
                  <a:lnTo>
                    <a:pt x="55658" y="32506"/>
                  </a:lnTo>
                  <a:lnTo>
                    <a:pt x="56832" y="36350"/>
                  </a:lnTo>
                  <a:lnTo>
                    <a:pt x="55658" y="40111"/>
                  </a:lnTo>
                  <a:close/>
                  <a:moveTo>
                    <a:pt x="58521" y="40111"/>
                  </a:moveTo>
                  <a:lnTo>
                    <a:pt x="57254" y="36350"/>
                  </a:lnTo>
                  <a:lnTo>
                    <a:pt x="58521" y="32506"/>
                  </a:lnTo>
                  <a:lnTo>
                    <a:pt x="59741" y="36350"/>
                  </a:lnTo>
                  <a:lnTo>
                    <a:pt x="58521" y="40111"/>
                  </a:lnTo>
                  <a:close/>
                  <a:moveTo>
                    <a:pt x="61431" y="40111"/>
                  </a:moveTo>
                  <a:lnTo>
                    <a:pt x="60164" y="36350"/>
                  </a:lnTo>
                  <a:lnTo>
                    <a:pt x="61431" y="32506"/>
                  </a:lnTo>
                  <a:lnTo>
                    <a:pt x="62604" y="36350"/>
                  </a:lnTo>
                  <a:lnTo>
                    <a:pt x="61431" y="40111"/>
                  </a:lnTo>
                  <a:close/>
                  <a:moveTo>
                    <a:pt x="64294" y="40111"/>
                  </a:moveTo>
                  <a:lnTo>
                    <a:pt x="63120" y="36350"/>
                  </a:lnTo>
                  <a:lnTo>
                    <a:pt x="64294" y="32506"/>
                  </a:lnTo>
                  <a:lnTo>
                    <a:pt x="65561" y="36350"/>
                  </a:lnTo>
                  <a:lnTo>
                    <a:pt x="64294" y="40111"/>
                  </a:lnTo>
                  <a:close/>
                  <a:moveTo>
                    <a:pt x="67203" y="40111"/>
                  </a:moveTo>
                  <a:lnTo>
                    <a:pt x="65983" y="36350"/>
                  </a:lnTo>
                  <a:lnTo>
                    <a:pt x="67203" y="32506"/>
                  </a:lnTo>
                  <a:lnTo>
                    <a:pt x="68470" y="36350"/>
                  </a:lnTo>
                  <a:lnTo>
                    <a:pt x="67203" y="40111"/>
                  </a:lnTo>
                  <a:close/>
                  <a:moveTo>
                    <a:pt x="70066" y="40111"/>
                  </a:moveTo>
                  <a:lnTo>
                    <a:pt x="68893" y="36350"/>
                  </a:lnTo>
                  <a:lnTo>
                    <a:pt x="70066" y="32506"/>
                  </a:lnTo>
                  <a:lnTo>
                    <a:pt x="71333" y="36350"/>
                  </a:lnTo>
                  <a:lnTo>
                    <a:pt x="70066" y="40111"/>
                  </a:lnTo>
                  <a:close/>
                  <a:moveTo>
                    <a:pt x="72976" y="40111"/>
                  </a:moveTo>
                  <a:lnTo>
                    <a:pt x="71755" y="36350"/>
                  </a:lnTo>
                  <a:lnTo>
                    <a:pt x="72976" y="32506"/>
                  </a:lnTo>
                  <a:lnTo>
                    <a:pt x="74243" y="36350"/>
                  </a:lnTo>
                  <a:lnTo>
                    <a:pt x="72976" y="40111"/>
                  </a:lnTo>
                  <a:close/>
                  <a:moveTo>
                    <a:pt x="75838" y="40111"/>
                  </a:moveTo>
                  <a:lnTo>
                    <a:pt x="74665" y="36350"/>
                  </a:lnTo>
                  <a:lnTo>
                    <a:pt x="75838" y="32506"/>
                  </a:lnTo>
                  <a:lnTo>
                    <a:pt x="77105" y="36350"/>
                  </a:lnTo>
                  <a:lnTo>
                    <a:pt x="75838" y="40111"/>
                  </a:lnTo>
                  <a:close/>
                  <a:moveTo>
                    <a:pt x="78748" y="40111"/>
                  </a:moveTo>
                  <a:lnTo>
                    <a:pt x="77528" y="36350"/>
                  </a:lnTo>
                  <a:lnTo>
                    <a:pt x="78748" y="32506"/>
                  </a:lnTo>
                  <a:lnTo>
                    <a:pt x="80015" y="36350"/>
                  </a:lnTo>
                  <a:lnTo>
                    <a:pt x="78748" y="40111"/>
                  </a:lnTo>
                  <a:close/>
                  <a:moveTo>
                    <a:pt x="81705" y="40111"/>
                  </a:moveTo>
                  <a:lnTo>
                    <a:pt x="80438" y="36350"/>
                  </a:lnTo>
                  <a:lnTo>
                    <a:pt x="81705" y="32506"/>
                  </a:lnTo>
                  <a:lnTo>
                    <a:pt x="82878" y="36350"/>
                  </a:lnTo>
                  <a:lnTo>
                    <a:pt x="81705" y="40111"/>
                  </a:lnTo>
                  <a:close/>
                  <a:moveTo>
                    <a:pt x="84567" y="40111"/>
                  </a:moveTo>
                  <a:lnTo>
                    <a:pt x="83300" y="36350"/>
                  </a:lnTo>
                  <a:lnTo>
                    <a:pt x="84567" y="32506"/>
                  </a:lnTo>
                  <a:lnTo>
                    <a:pt x="85788" y="36350"/>
                  </a:lnTo>
                  <a:lnTo>
                    <a:pt x="84567" y="40111"/>
                  </a:lnTo>
                  <a:close/>
                  <a:moveTo>
                    <a:pt x="87477" y="40111"/>
                  </a:moveTo>
                  <a:lnTo>
                    <a:pt x="86210" y="36350"/>
                  </a:lnTo>
                  <a:lnTo>
                    <a:pt x="87477" y="32506"/>
                  </a:lnTo>
                  <a:lnTo>
                    <a:pt x="88650" y="36350"/>
                  </a:lnTo>
                  <a:lnTo>
                    <a:pt x="87477" y="40111"/>
                  </a:lnTo>
                  <a:close/>
                  <a:moveTo>
                    <a:pt x="90340" y="40111"/>
                  </a:moveTo>
                  <a:lnTo>
                    <a:pt x="89073" y="36350"/>
                  </a:lnTo>
                  <a:lnTo>
                    <a:pt x="90340" y="32506"/>
                  </a:lnTo>
                  <a:lnTo>
                    <a:pt x="91560" y="36350"/>
                  </a:lnTo>
                  <a:lnTo>
                    <a:pt x="90340" y="40111"/>
                  </a:lnTo>
                  <a:close/>
                  <a:moveTo>
                    <a:pt x="93249" y="40111"/>
                  </a:moveTo>
                  <a:lnTo>
                    <a:pt x="91982" y="36350"/>
                  </a:lnTo>
                  <a:lnTo>
                    <a:pt x="93249" y="32506"/>
                  </a:lnTo>
                  <a:lnTo>
                    <a:pt x="94423" y="36350"/>
                  </a:lnTo>
                  <a:lnTo>
                    <a:pt x="93249" y="40111"/>
                  </a:lnTo>
                  <a:close/>
                  <a:moveTo>
                    <a:pt x="96112" y="40111"/>
                  </a:moveTo>
                  <a:lnTo>
                    <a:pt x="94845" y="36350"/>
                  </a:lnTo>
                  <a:lnTo>
                    <a:pt x="96112" y="32506"/>
                  </a:lnTo>
                  <a:lnTo>
                    <a:pt x="97332" y="36350"/>
                  </a:lnTo>
                  <a:lnTo>
                    <a:pt x="96112" y="40111"/>
                  </a:lnTo>
                  <a:close/>
                  <a:moveTo>
                    <a:pt x="99022" y="40111"/>
                  </a:moveTo>
                  <a:lnTo>
                    <a:pt x="97802" y="36350"/>
                  </a:lnTo>
                  <a:lnTo>
                    <a:pt x="99022" y="32506"/>
                  </a:lnTo>
                  <a:lnTo>
                    <a:pt x="100289" y="36350"/>
                  </a:lnTo>
                  <a:lnTo>
                    <a:pt x="99022" y="40111"/>
                  </a:lnTo>
                  <a:close/>
                  <a:moveTo>
                    <a:pt x="101885" y="40111"/>
                  </a:moveTo>
                  <a:lnTo>
                    <a:pt x="100711" y="36350"/>
                  </a:lnTo>
                  <a:lnTo>
                    <a:pt x="101885" y="32506"/>
                  </a:lnTo>
                  <a:lnTo>
                    <a:pt x="103152" y="36350"/>
                  </a:lnTo>
                  <a:lnTo>
                    <a:pt x="101885" y="40111"/>
                  </a:lnTo>
                  <a:close/>
                  <a:moveTo>
                    <a:pt x="104794" y="40111"/>
                  </a:moveTo>
                  <a:lnTo>
                    <a:pt x="103574" y="36350"/>
                  </a:lnTo>
                  <a:lnTo>
                    <a:pt x="104794" y="32506"/>
                  </a:lnTo>
                  <a:lnTo>
                    <a:pt x="106061" y="36350"/>
                  </a:lnTo>
                  <a:lnTo>
                    <a:pt x="104794" y="40111"/>
                  </a:lnTo>
                  <a:close/>
                  <a:moveTo>
                    <a:pt x="107657" y="40111"/>
                  </a:moveTo>
                  <a:lnTo>
                    <a:pt x="106484" y="36350"/>
                  </a:lnTo>
                  <a:lnTo>
                    <a:pt x="107657" y="32506"/>
                  </a:lnTo>
                  <a:lnTo>
                    <a:pt x="108924" y="36350"/>
                  </a:lnTo>
                  <a:lnTo>
                    <a:pt x="107657" y="40111"/>
                  </a:lnTo>
                  <a:close/>
                  <a:moveTo>
                    <a:pt x="110567" y="40111"/>
                  </a:moveTo>
                  <a:lnTo>
                    <a:pt x="109346" y="36350"/>
                  </a:lnTo>
                  <a:lnTo>
                    <a:pt x="110567" y="32506"/>
                  </a:lnTo>
                  <a:lnTo>
                    <a:pt x="111834" y="36350"/>
                  </a:lnTo>
                  <a:lnTo>
                    <a:pt x="110567" y="40111"/>
                  </a:lnTo>
                  <a:close/>
                  <a:moveTo>
                    <a:pt x="113429" y="40111"/>
                  </a:moveTo>
                  <a:lnTo>
                    <a:pt x="112256" y="36350"/>
                  </a:lnTo>
                  <a:lnTo>
                    <a:pt x="113429" y="32506"/>
                  </a:lnTo>
                  <a:lnTo>
                    <a:pt x="114696" y="36350"/>
                  </a:lnTo>
                  <a:lnTo>
                    <a:pt x="113429" y="40111"/>
                  </a:lnTo>
                  <a:close/>
                  <a:moveTo>
                    <a:pt x="116386" y="40111"/>
                  </a:moveTo>
                  <a:lnTo>
                    <a:pt x="115119" y="36350"/>
                  </a:lnTo>
                  <a:lnTo>
                    <a:pt x="116386" y="32506"/>
                  </a:lnTo>
                  <a:lnTo>
                    <a:pt x="117606" y="36350"/>
                  </a:lnTo>
                  <a:lnTo>
                    <a:pt x="116386" y="40111"/>
                  </a:lnTo>
                  <a:close/>
                  <a:moveTo>
                    <a:pt x="2158" y="35598"/>
                  </a:moveTo>
                  <a:lnTo>
                    <a:pt x="891" y="31922"/>
                  </a:lnTo>
                  <a:lnTo>
                    <a:pt x="2158" y="28161"/>
                  </a:lnTo>
                  <a:lnTo>
                    <a:pt x="3378" y="31922"/>
                  </a:lnTo>
                  <a:lnTo>
                    <a:pt x="2158" y="35598"/>
                  </a:lnTo>
                  <a:close/>
                  <a:moveTo>
                    <a:pt x="5021" y="35598"/>
                  </a:moveTo>
                  <a:lnTo>
                    <a:pt x="3801" y="31922"/>
                  </a:lnTo>
                  <a:lnTo>
                    <a:pt x="5021" y="28161"/>
                  </a:lnTo>
                  <a:lnTo>
                    <a:pt x="6241" y="31922"/>
                  </a:lnTo>
                  <a:lnTo>
                    <a:pt x="5021" y="35598"/>
                  </a:lnTo>
                  <a:close/>
                  <a:moveTo>
                    <a:pt x="7931" y="35598"/>
                  </a:moveTo>
                  <a:lnTo>
                    <a:pt x="6664" y="31922"/>
                  </a:lnTo>
                  <a:lnTo>
                    <a:pt x="7931" y="28161"/>
                  </a:lnTo>
                  <a:lnTo>
                    <a:pt x="9104" y="31922"/>
                  </a:lnTo>
                  <a:lnTo>
                    <a:pt x="7931" y="35598"/>
                  </a:lnTo>
                  <a:close/>
                  <a:moveTo>
                    <a:pt x="10793" y="35598"/>
                  </a:moveTo>
                  <a:lnTo>
                    <a:pt x="9526" y="31922"/>
                  </a:lnTo>
                  <a:lnTo>
                    <a:pt x="10793" y="28161"/>
                  </a:lnTo>
                  <a:lnTo>
                    <a:pt x="12014" y="31922"/>
                  </a:lnTo>
                  <a:lnTo>
                    <a:pt x="10793" y="35598"/>
                  </a:lnTo>
                  <a:close/>
                  <a:moveTo>
                    <a:pt x="13703" y="35598"/>
                  </a:moveTo>
                  <a:lnTo>
                    <a:pt x="12483" y="31922"/>
                  </a:lnTo>
                  <a:lnTo>
                    <a:pt x="13703" y="28161"/>
                  </a:lnTo>
                  <a:lnTo>
                    <a:pt x="14970" y="31922"/>
                  </a:lnTo>
                  <a:lnTo>
                    <a:pt x="13703" y="35598"/>
                  </a:lnTo>
                  <a:close/>
                  <a:moveTo>
                    <a:pt x="16566" y="35598"/>
                  </a:moveTo>
                  <a:lnTo>
                    <a:pt x="15393" y="31922"/>
                  </a:lnTo>
                  <a:lnTo>
                    <a:pt x="16566" y="28161"/>
                  </a:lnTo>
                  <a:lnTo>
                    <a:pt x="17833" y="31922"/>
                  </a:lnTo>
                  <a:lnTo>
                    <a:pt x="16566" y="35598"/>
                  </a:lnTo>
                  <a:close/>
                  <a:moveTo>
                    <a:pt x="19475" y="35598"/>
                  </a:moveTo>
                  <a:lnTo>
                    <a:pt x="18255" y="31922"/>
                  </a:lnTo>
                  <a:lnTo>
                    <a:pt x="19475" y="28161"/>
                  </a:lnTo>
                  <a:lnTo>
                    <a:pt x="20743" y="31922"/>
                  </a:lnTo>
                  <a:lnTo>
                    <a:pt x="19475" y="35598"/>
                  </a:lnTo>
                  <a:close/>
                  <a:moveTo>
                    <a:pt x="22338" y="35598"/>
                  </a:moveTo>
                  <a:lnTo>
                    <a:pt x="21165" y="31922"/>
                  </a:lnTo>
                  <a:lnTo>
                    <a:pt x="22338" y="28161"/>
                  </a:lnTo>
                  <a:lnTo>
                    <a:pt x="23605" y="31922"/>
                  </a:lnTo>
                  <a:lnTo>
                    <a:pt x="22338" y="35598"/>
                  </a:lnTo>
                  <a:close/>
                  <a:moveTo>
                    <a:pt x="25248" y="35598"/>
                  </a:moveTo>
                  <a:lnTo>
                    <a:pt x="24028" y="31922"/>
                  </a:lnTo>
                  <a:lnTo>
                    <a:pt x="25248" y="28161"/>
                  </a:lnTo>
                  <a:lnTo>
                    <a:pt x="26515" y="31922"/>
                  </a:lnTo>
                  <a:lnTo>
                    <a:pt x="25248" y="35598"/>
                  </a:lnTo>
                  <a:close/>
                  <a:moveTo>
                    <a:pt x="28111" y="35598"/>
                  </a:moveTo>
                  <a:lnTo>
                    <a:pt x="26937" y="31922"/>
                  </a:lnTo>
                  <a:lnTo>
                    <a:pt x="28111" y="28161"/>
                  </a:lnTo>
                  <a:lnTo>
                    <a:pt x="29378" y="31922"/>
                  </a:lnTo>
                  <a:lnTo>
                    <a:pt x="28111" y="35598"/>
                  </a:lnTo>
                  <a:close/>
                  <a:moveTo>
                    <a:pt x="31067" y="35598"/>
                  </a:moveTo>
                  <a:lnTo>
                    <a:pt x="29800" y="31922"/>
                  </a:lnTo>
                  <a:lnTo>
                    <a:pt x="31067" y="28161"/>
                  </a:lnTo>
                  <a:lnTo>
                    <a:pt x="32287" y="31922"/>
                  </a:lnTo>
                  <a:lnTo>
                    <a:pt x="31067" y="35598"/>
                  </a:lnTo>
                  <a:close/>
                  <a:moveTo>
                    <a:pt x="33977" y="35598"/>
                  </a:moveTo>
                  <a:lnTo>
                    <a:pt x="32710" y="31922"/>
                  </a:lnTo>
                  <a:lnTo>
                    <a:pt x="33977" y="28161"/>
                  </a:lnTo>
                  <a:lnTo>
                    <a:pt x="35150" y="31922"/>
                  </a:lnTo>
                  <a:lnTo>
                    <a:pt x="33977" y="35598"/>
                  </a:lnTo>
                  <a:close/>
                  <a:moveTo>
                    <a:pt x="36840" y="35598"/>
                  </a:moveTo>
                  <a:lnTo>
                    <a:pt x="35572" y="31922"/>
                  </a:lnTo>
                  <a:lnTo>
                    <a:pt x="36840" y="28161"/>
                  </a:lnTo>
                  <a:lnTo>
                    <a:pt x="38060" y="31922"/>
                  </a:lnTo>
                  <a:lnTo>
                    <a:pt x="36840" y="35598"/>
                  </a:lnTo>
                  <a:close/>
                  <a:moveTo>
                    <a:pt x="39749" y="35598"/>
                  </a:moveTo>
                  <a:lnTo>
                    <a:pt x="38482" y="31922"/>
                  </a:lnTo>
                  <a:lnTo>
                    <a:pt x="39749" y="28161"/>
                  </a:lnTo>
                  <a:lnTo>
                    <a:pt x="40922" y="31922"/>
                  </a:lnTo>
                  <a:lnTo>
                    <a:pt x="39749" y="35598"/>
                  </a:lnTo>
                  <a:close/>
                  <a:moveTo>
                    <a:pt x="42612" y="35598"/>
                  </a:moveTo>
                  <a:lnTo>
                    <a:pt x="41345" y="31922"/>
                  </a:lnTo>
                  <a:lnTo>
                    <a:pt x="42612" y="28161"/>
                  </a:lnTo>
                  <a:lnTo>
                    <a:pt x="43832" y="31922"/>
                  </a:lnTo>
                  <a:lnTo>
                    <a:pt x="42612" y="35598"/>
                  </a:lnTo>
                  <a:close/>
                  <a:moveTo>
                    <a:pt x="45522" y="35598"/>
                  </a:moveTo>
                  <a:lnTo>
                    <a:pt x="44254" y="31922"/>
                  </a:lnTo>
                  <a:lnTo>
                    <a:pt x="45522" y="28161"/>
                  </a:lnTo>
                  <a:lnTo>
                    <a:pt x="46695" y="31922"/>
                  </a:lnTo>
                  <a:lnTo>
                    <a:pt x="45522" y="35598"/>
                  </a:lnTo>
                  <a:close/>
                  <a:moveTo>
                    <a:pt x="48384" y="35598"/>
                  </a:moveTo>
                  <a:lnTo>
                    <a:pt x="47211" y="31922"/>
                  </a:lnTo>
                  <a:lnTo>
                    <a:pt x="48384" y="28161"/>
                  </a:lnTo>
                  <a:lnTo>
                    <a:pt x="49651" y="31922"/>
                  </a:lnTo>
                  <a:lnTo>
                    <a:pt x="48384" y="35598"/>
                  </a:lnTo>
                  <a:close/>
                  <a:moveTo>
                    <a:pt x="51294" y="35598"/>
                  </a:moveTo>
                  <a:lnTo>
                    <a:pt x="50074" y="31922"/>
                  </a:lnTo>
                  <a:lnTo>
                    <a:pt x="51294" y="28161"/>
                  </a:lnTo>
                  <a:lnTo>
                    <a:pt x="52561" y="31922"/>
                  </a:lnTo>
                  <a:lnTo>
                    <a:pt x="51294" y="35598"/>
                  </a:lnTo>
                  <a:close/>
                  <a:moveTo>
                    <a:pt x="54157" y="35598"/>
                  </a:moveTo>
                  <a:lnTo>
                    <a:pt x="52983" y="31922"/>
                  </a:lnTo>
                  <a:lnTo>
                    <a:pt x="54157" y="28161"/>
                  </a:lnTo>
                  <a:lnTo>
                    <a:pt x="55424" y="31922"/>
                  </a:lnTo>
                  <a:lnTo>
                    <a:pt x="54157" y="35598"/>
                  </a:lnTo>
                  <a:close/>
                  <a:moveTo>
                    <a:pt x="57066" y="35598"/>
                  </a:moveTo>
                  <a:lnTo>
                    <a:pt x="55846" y="31922"/>
                  </a:lnTo>
                  <a:lnTo>
                    <a:pt x="57066" y="28161"/>
                  </a:lnTo>
                  <a:lnTo>
                    <a:pt x="58333" y="31922"/>
                  </a:lnTo>
                  <a:lnTo>
                    <a:pt x="57066" y="35598"/>
                  </a:lnTo>
                  <a:close/>
                  <a:moveTo>
                    <a:pt x="59929" y="35598"/>
                  </a:moveTo>
                  <a:lnTo>
                    <a:pt x="58756" y="31922"/>
                  </a:lnTo>
                  <a:lnTo>
                    <a:pt x="59929" y="28161"/>
                  </a:lnTo>
                  <a:lnTo>
                    <a:pt x="61196" y="31922"/>
                  </a:lnTo>
                  <a:lnTo>
                    <a:pt x="59929" y="35598"/>
                  </a:lnTo>
                  <a:close/>
                  <a:moveTo>
                    <a:pt x="62839" y="35598"/>
                  </a:moveTo>
                  <a:lnTo>
                    <a:pt x="61619" y="31922"/>
                  </a:lnTo>
                  <a:lnTo>
                    <a:pt x="62839" y="28161"/>
                  </a:lnTo>
                  <a:lnTo>
                    <a:pt x="64106" y="31922"/>
                  </a:lnTo>
                  <a:lnTo>
                    <a:pt x="62839" y="35598"/>
                  </a:lnTo>
                  <a:close/>
                  <a:moveTo>
                    <a:pt x="65795" y="35598"/>
                  </a:moveTo>
                  <a:lnTo>
                    <a:pt x="64528" y="31922"/>
                  </a:lnTo>
                  <a:lnTo>
                    <a:pt x="65795" y="28161"/>
                  </a:lnTo>
                  <a:lnTo>
                    <a:pt x="66969" y="31922"/>
                  </a:lnTo>
                  <a:lnTo>
                    <a:pt x="65795" y="35598"/>
                  </a:lnTo>
                  <a:close/>
                  <a:moveTo>
                    <a:pt x="68658" y="35598"/>
                  </a:moveTo>
                  <a:lnTo>
                    <a:pt x="67391" y="31922"/>
                  </a:lnTo>
                  <a:lnTo>
                    <a:pt x="68658" y="28161"/>
                  </a:lnTo>
                  <a:lnTo>
                    <a:pt x="69878" y="31922"/>
                  </a:lnTo>
                  <a:lnTo>
                    <a:pt x="68658" y="35598"/>
                  </a:lnTo>
                  <a:close/>
                  <a:moveTo>
                    <a:pt x="71568" y="35598"/>
                  </a:moveTo>
                  <a:lnTo>
                    <a:pt x="70301" y="31922"/>
                  </a:lnTo>
                  <a:lnTo>
                    <a:pt x="71568" y="28161"/>
                  </a:lnTo>
                  <a:lnTo>
                    <a:pt x="72741" y="31922"/>
                  </a:lnTo>
                  <a:lnTo>
                    <a:pt x="71568" y="35598"/>
                  </a:lnTo>
                  <a:close/>
                  <a:moveTo>
                    <a:pt x="74430" y="35598"/>
                  </a:moveTo>
                  <a:lnTo>
                    <a:pt x="73163" y="31922"/>
                  </a:lnTo>
                  <a:lnTo>
                    <a:pt x="74430" y="28161"/>
                  </a:lnTo>
                  <a:lnTo>
                    <a:pt x="75651" y="31922"/>
                  </a:lnTo>
                  <a:lnTo>
                    <a:pt x="74430" y="35598"/>
                  </a:lnTo>
                  <a:close/>
                  <a:moveTo>
                    <a:pt x="77340" y="35598"/>
                  </a:moveTo>
                  <a:lnTo>
                    <a:pt x="76073" y="31922"/>
                  </a:lnTo>
                  <a:lnTo>
                    <a:pt x="77340" y="28161"/>
                  </a:lnTo>
                  <a:lnTo>
                    <a:pt x="78513" y="31922"/>
                  </a:lnTo>
                  <a:lnTo>
                    <a:pt x="77340" y="35598"/>
                  </a:lnTo>
                  <a:close/>
                  <a:moveTo>
                    <a:pt x="80203" y="35598"/>
                  </a:moveTo>
                  <a:lnTo>
                    <a:pt x="78936" y="31922"/>
                  </a:lnTo>
                  <a:lnTo>
                    <a:pt x="80203" y="28161"/>
                  </a:lnTo>
                  <a:lnTo>
                    <a:pt x="81423" y="31922"/>
                  </a:lnTo>
                  <a:lnTo>
                    <a:pt x="80203" y="35598"/>
                  </a:lnTo>
                  <a:close/>
                  <a:moveTo>
                    <a:pt x="83113" y="35598"/>
                  </a:moveTo>
                  <a:lnTo>
                    <a:pt x="81892" y="31922"/>
                  </a:lnTo>
                  <a:lnTo>
                    <a:pt x="83113" y="28161"/>
                  </a:lnTo>
                  <a:lnTo>
                    <a:pt x="84380" y="31922"/>
                  </a:lnTo>
                  <a:lnTo>
                    <a:pt x="83113" y="35598"/>
                  </a:lnTo>
                  <a:close/>
                  <a:moveTo>
                    <a:pt x="85975" y="35598"/>
                  </a:moveTo>
                  <a:lnTo>
                    <a:pt x="84802" y="31922"/>
                  </a:lnTo>
                  <a:lnTo>
                    <a:pt x="85975" y="28161"/>
                  </a:lnTo>
                  <a:lnTo>
                    <a:pt x="87242" y="31922"/>
                  </a:lnTo>
                  <a:lnTo>
                    <a:pt x="85975" y="35598"/>
                  </a:lnTo>
                  <a:close/>
                  <a:moveTo>
                    <a:pt x="88885" y="35598"/>
                  </a:moveTo>
                  <a:lnTo>
                    <a:pt x="87665" y="31922"/>
                  </a:lnTo>
                  <a:lnTo>
                    <a:pt x="88885" y="28161"/>
                  </a:lnTo>
                  <a:lnTo>
                    <a:pt x="90152" y="31922"/>
                  </a:lnTo>
                  <a:lnTo>
                    <a:pt x="88885" y="35598"/>
                  </a:lnTo>
                  <a:close/>
                  <a:moveTo>
                    <a:pt x="91748" y="35598"/>
                  </a:moveTo>
                  <a:lnTo>
                    <a:pt x="90574" y="31922"/>
                  </a:lnTo>
                  <a:lnTo>
                    <a:pt x="91748" y="28161"/>
                  </a:lnTo>
                  <a:lnTo>
                    <a:pt x="93015" y="31922"/>
                  </a:lnTo>
                  <a:lnTo>
                    <a:pt x="91748" y="35598"/>
                  </a:lnTo>
                  <a:close/>
                  <a:moveTo>
                    <a:pt x="94657" y="35598"/>
                  </a:moveTo>
                  <a:lnTo>
                    <a:pt x="93437" y="31922"/>
                  </a:lnTo>
                  <a:lnTo>
                    <a:pt x="94657" y="28161"/>
                  </a:lnTo>
                  <a:lnTo>
                    <a:pt x="95924" y="31922"/>
                  </a:lnTo>
                  <a:lnTo>
                    <a:pt x="94657" y="35598"/>
                  </a:lnTo>
                  <a:close/>
                  <a:moveTo>
                    <a:pt x="97520" y="35598"/>
                  </a:moveTo>
                  <a:lnTo>
                    <a:pt x="96347" y="31922"/>
                  </a:lnTo>
                  <a:lnTo>
                    <a:pt x="97520" y="28161"/>
                  </a:lnTo>
                  <a:lnTo>
                    <a:pt x="98787" y="31922"/>
                  </a:lnTo>
                  <a:lnTo>
                    <a:pt x="97520" y="35598"/>
                  </a:lnTo>
                  <a:close/>
                  <a:moveTo>
                    <a:pt x="100477" y="35598"/>
                  </a:moveTo>
                  <a:lnTo>
                    <a:pt x="99210" y="31922"/>
                  </a:lnTo>
                  <a:lnTo>
                    <a:pt x="100477" y="28161"/>
                  </a:lnTo>
                  <a:lnTo>
                    <a:pt x="101697" y="31922"/>
                  </a:lnTo>
                  <a:lnTo>
                    <a:pt x="100477" y="35598"/>
                  </a:lnTo>
                  <a:close/>
                  <a:moveTo>
                    <a:pt x="103386" y="35598"/>
                  </a:moveTo>
                  <a:lnTo>
                    <a:pt x="102119" y="31922"/>
                  </a:lnTo>
                  <a:lnTo>
                    <a:pt x="103386" y="28161"/>
                  </a:lnTo>
                  <a:lnTo>
                    <a:pt x="104560" y="31922"/>
                  </a:lnTo>
                  <a:lnTo>
                    <a:pt x="103386" y="35598"/>
                  </a:lnTo>
                  <a:close/>
                  <a:moveTo>
                    <a:pt x="106249" y="35598"/>
                  </a:moveTo>
                  <a:lnTo>
                    <a:pt x="104982" y="31922"/>
                  </a:lnTo>
                  <a:lnTo>
                    <a:pt x="106249" y="28161"/>
                  </a:lnTo>
                  <a:lnTo>
                    <a:pt x="107469" y="31922"/>
                  </a:lnTo>
                  <a:lnTo>
                    <a:pt x="106249" y="35598"/>
                  </a:lnTo>
                  <a:close/>
                  <a:moveTo>
                    <a:pt x="109159" y="35598"/>
                  </a:moveTo>
                  <a:lnTo>
                    <a:pt x="107892" y="31922"/>
                  </a:lnTo>
                  <a:lnTo>
                    <a:pt x="109159" y="28161"/>
                  </a:lnTo>
                  <a:lnTo>
                    <a:pt x="110332" y="31922"/>
                  </a:lnTo>
                  <a:lnTo>
                    <a:pt x="109159" y="35598"/>
                  </a:lnTo>
                  <a:close/>
                  <a:moveTo>
                    <a:pt x="112021" y="35598"/>
                  </a:moveTo>
                  <a:lnTo>
                    <a:pt x="110754" y="31922"/>
                  </a:lnTo>
                  <a:lnTo>
                    <a:pt x="112021" y="28161"/>
                  </a:lnTo>
                  <a:lnTo>
                    <a:pt x="113242" y="31922"/>
                  </a:lnTo>
                  <a:lnTo>
                    <a:pt x="112021" y="35598"/>
                  </a:lnTo>
                  <a:close/>
                  <a:moveTo>
                    <a:pt x="114931" y="35598"/>
                  </a:moveTo>
                  <a:lnTo>
                    <a:pt x="113664" y="31922"/>
                  </a:lnTo>
                  <a:lnTo>
                    <a:pt x="114931" y="28161"/>
                  </a:lnTo>
                  <a:lnTo>
                    <a:pt x="116104" y="31922"/>
                  </a:lnTo>
                  <a:lnTo>
                    <a:pt x="114931" y="35598"/>
                  </a:lnTo>
                  <a:close/>
                  <a:moveTo>
                    <a:pt x="117794" y="35598"/>
                  </a:moveTo>
                  <a:lnTo>
                    <a:pt x="116621" y="31922"/>
                  </a:lnTo>
                  <a:lnTo>
                    <a:pt x="117794" y="28161"/>
                  </a:lnTo>
                  <a:lnTo>
                    <a:pt x="119061" y="31922"/>
                  </a:lnTo>
                  <a:lnTo>
                    <a:pt x="117794" y="35598"/>
                  </a:lnTo>
                  <a:close/>
                  <a:moveTo>
                    <a:pt x="3566" y="31253"/>
                  </a:moveTo>
                  <a:lnTo>
                    <a:pt x="2393" y="27409"/>
                  </a:lnTo>
                  <a:lnTo>
                    <a:pt x="3566" y="23649"/>
                  </a:lnTo>
                  <a:lnTo>
                    <a:pt x="4833" y="27409"/>
                  </a:lnTo>
                  <a:lnTo>
                    <a:pt x="3566" y="31253"/>
                  </a:lnTo>
                  <a:close/>
                  <a:moveTo>
                    <a:pt x="6429" y="31253"/>
                  </a:moveTo>
                  <a:lnTo>
                    <a:pt x="5256" y="27409"/>
                  </a:lnTo>
                  <a:lnTo>
                    <a:pt x="6429" y="23649"/>
                  </a:lnTo>
                  <a:lnTo>
                    <a:pt x="7696" y="27409"/>
                  </a:lnTo>
                  <a:lnTo>
                    <a:pt x="6429" y="31253"/>
                  </a:lnTo>
                  <a:close/>
                  <a:moveTo>
                    <a:pt x="9339" y="31253"/>
                  </a:moveTo>
                  <a:lnTo>
                    <a:pt x="8118" y="27409"/>
                  </a:lnTo>
                  <a:lnTo>
                    <a:pt x="9339" y="23649"/>
                  </a:lnTo>
                  <a:lnTo>
                    <a:pt x="10606" y="27409"/>
                  </a:lnTo>
                  <a:lnTo>
                    <a:pt x="9339" y="31253"/>
                  </a:lnTo>
                  <a:close/>
                  <a:moveTo>
                    <a:pt x="12295" y="31253"/>
                  </a:moveTo>
                  <a:lnTo>
                    <a:pt x="11028" y="27409"/>
                  </a:lnTo>
                  <a:lnTo>
                    <a:pt x="12295" y="23649"/>
                  </a:lnTo>
                  <a:lnTo>
                    <a:pt x="13468" y="27409"/>
                  </a:lnTo>
                  <a:lnTo>
                    <a:pt x="12295" y="31253"/>
                  </a:lnTo>
                  <a:close/>
                  <a:moveTo>
                    <a:pt x="15158" y="31253"/>
                  </a:moveTo>
                  <a:lnTo>
                    <a:pt x="13891" y="27409"/>
                  </a:lnTo>
                  <a:lnTo>
                    <a:pt x="15158" y="23649"/>
                  </a:lnTo>
                  <a:lnTo>
                    <a:pt x="16378" y="27409"/>
                  </a:lnTo>
                  <a:lnTo>
                    <a:pt x="15158" y="31253"/>
                  </a:lnTo>
                  <a:close/>
                  <a:moveTo>
                    <a:pt x="18068" y="31253"/>
                  </a:moveTo>
                  <a:lnTo>
                    <a:pt x="16800" y="27409"/>
                  </a:lnTo>
                  <a:lnTo>
                    <a:pt x="18068" y="23649"/>
                  </a:lnTo>
                  <a:lnTo>
                    <a:pt x="19241" y="27409"/>
                  </a:lnTo>
                  <a:lnTo>
                    <a:pt x="18068" y="31253"/>
                  </a:lnTo>
                  <a:close/>
                  <a:moveTo>
                    <a:pt x="20930" y="31253"/>
                  </a:moveTo>
                  <a:lnTo>
                    <a:pt x="19663" y="27409"/>
                  </a:lnTo>
                  <a:lnTo>
                    <a:pt x="20930" y="23649"/>
                  </a:lnTo>
                  <a:lnTo>
                    <a:pt x="22150" y="27409"/>
                  </a:lnTo>
                  <a:lnTo>
                    <a:pt x="20930" y="31253"/>
                  </a:lnTo>
                  <a:close/>
                  <a:moveTo>
                    <a:pt x="23840" y="31253"/>
                  </a:moveTo>
                  <a:lnTo>
                    <a:pt x="22573" y="27409"/>
                  </a:lnTo>
                  <a:lnTo>
                    <a:pt x="23840" y="23649"/>
                  </a:lnTo>
                  <a:lnTo>
                    <a:pt x="25013" y="27409"/>
                  </a:lnTo>
                  <a:lnTo>
                    <a:pt x="23840" y="31253"/>
                  </a:lnTo>
                  <a:close/>
                  <a:moveTo>
                    <a:pt x="26703" y="31253"/>
                  </a:moveTo>
                  <a:lnTo>
                    <a:pt x="25436" y="27409"/>
                  </a:lnTo>
                  <a:lnTo>
                    <a:pt x="26703" y="23649"/>
                  </a:lnTo>
                  <a:lnTo>
                    <a:pt x="27923" y="27409"/>
                  </a:lnTo>
                  <a:lnTo>
                    <a:pt x="26703" y="31253"/>
                  </a:lnTo>
                  <a:close/>
                  <a:moveTo>
                    <a:pt x="29612" y="31253"/>
                  </a:moveTo>
                  <a:lnTo>
                    <a:pt x="28392" y="27409"/>
                  </a:lnTo>
                  <a:lnTo>
                    <a:pt x="29612" y="23649"/>
                  </a:lnTo>
                  <a:lnTo>
                    <a:pt x="30879" y="27409"/>
                  </a:lnTo>
                  <a:lnTo>
                    <a:pt x="29612" y="31253"/>
                  </a:lnTo>
                  <a:close/>
                  <a:moveTo>
                    <a:pt x="32475" y="31253"/>
                  </a:moveTo>
                  <a:lnTo>
                    <a:pt x="31302" y="27409"/>
                  </a:lnTo>
                  <a:lnTo>
                    <a:pt x="32475" y="23649"/>
                  </a:lnTo>
                  <a:lnTo>
                    <a:pt x="33742" y="27409"/>
                  </a:lnTo>
                  <a:lnTo>
                    <a:pt x="32475" y="31253"/>
                  </a:lnTo>
                  <a:close/>
                  <a:moveTo>
                    <a:pt x="35385" y="31253"/>
                  </a:moveTo>
                  <a:lnTo>
                    <a:pt x="34165" y="27409"/>
                  </a:lnTo>
                  <a:lnTo>
                    <a:pt x="35385" y="23649"/>
                  </a:lnTo>
                  <a:lnTo>
                    <a:pt x="36652" y="27409"/>
                  </a:lnTo>
                  <a:lnTo>
                    <a:pt x="35385" y="31253"/>
                  </a:lnTo>
                  <a:close/>
                  <a:moveTo>
                    <a:pt x="38247" y="31253"/>
                  </a:moveTo>
                  <a:lnTo>
                    <a:pt x="37074" y="27409"/>
                  </a:lnTo>
                  <a:lnTo>
                    <a:pt x="38247" y="23649"/>
                  </a:lnTo>
                  <a:lnTo>
                    <a:pt x="39515" y="27409"/>
                  </a:lnTo>
                  <a:lnTo>
                    <a:pt x="38247" y="31253"/>
                  </a:lnTo>
                  <a:close/>
                  <a:moveTo>
                    <a:pt x="41157" y="31253"/>
                  </a:moveTo>
                  <a:lnTo>
                    <a:pt x="39937" y="27409"/>
                  </a:lnTo>
                  <a:lnTo>
                    <a:pt x="41157" y="23649"/>
                  </a:lnTo>
                  <a:lnTo>
                    <a:pt x="42424" y="27409"/>
                  </a:lnTo>
                  <a:lnTo>
                    <a:pt x="41157" y="31253"/>
                  </a:lnTo>
                  <a:close/>
                  <a:moveTo>
                    <a:pt x="44020" y="31253"/>
                  </a:moveTo>
                  <a:lnTo>
                    <a:pt x="42847" y="27409"/>
                  </a:lnTo>
                  <a:lnTo>
                    <a:pt x="44020" y="23649"/>
                  </a:lnTo>
                  <a:lnTo>
                    <a:pt x="45287" y="27409"/>
                  </a:lnTo>
                  <a:lnTo>
                    <a:pt x="44020" y="31253"/>
                  </a:lnTo>
                  <a:close/>
                  <a:moveTo>
                    <a:pt x="46976" y="31253"/>
                  </a:moveTo>
                  <a:lnTo>
                    <a:pt x="45709" y="27409"/>
                  </a:lnTo>
                  <a:lnTo>
                    <a:pt x="46976" y="23649"/>
                  </a:lnTo>
                  <a:lnTo>
                    <a:pt x="48197" y="27409"/>
                  </a:lnTo>
                  <a:lnTo>
                    <a:pt x="46976" y="31253"/>
                  </a:lnTo>
                  <a:close/>
                  <a:moveTo>
                    <a:pt x="49886" y="31253"/>
                  </a:moveTo>
                  <a:lnTo>
                    <a:pt x="48619" y="27409"/>
                  </a:lnTo>
                  <a:lnTo>
                    <a:pt x="49886" y="23649"/>
                  </a:lnTo>
                  <a:lnTo>
                    <a:pt x="51059" y="27409"/>
                  </a:lnTo>
                  <a:lnTo>
                    <a:pt x="49886" y="31253"/>
                  </a:lnTo>
                  <a:close/>
                  <a:moveTo>
                    <a:pt x="52749" y="31253"/>
                  </a:moveTo>
                  <a:lnTo>
                    <a:pt x="51482" y="27409"/>
                  </a:lnTo>
                  <a:lnTo>
                    <a:pt x="52749" y="23649"/>
                  </a:lnTo>
                  <a:lnTo>
                    <a:pt x="53969" y="27409"/>
                  </a:lnTo>
                  <a:lnTo>
                    <a:pt x="52749" y="31253"/>
                  </a:lnTo>
                  <a:close/>
                  <a:moveTo>
                    <a:pt x="55658" y="31253"/>
                  </a:moveTo>
                  <a:lnTo>
                    <a:pt x="54391" y="27409"/>
                  </a:lnTo>
                  <a:lnTo>
                    <a:pt x="55658" y="23649"/>
                  </a:lnTo>
                  <a:lnTo>
                    <a:pt x="56832" y="27409"/>
                  </a:lnTo>
                  <a:lnTo>
                    <a:pt x="55658" y="31253"/>
                  </a:lnTo>
                  <a:close/>
                  <a:moveTo>
                    <a:pt x="58521" y="31253"/>
                  </a:moveTo>
                  <a:lnTo>
                    <a:pt x="57254" y="27409"/>
                  </a:lnTo>
                  <a:lnTo>
                    <a:pt x="58521" y="23649"/>
                  </a:lnTo>
                  <a:lnTo>
                    <a:pt x="59741" y="27409"/>
                  </a:lnTo>
                  <a:lnTo>
                    <a:pt x="58521" y="31253"/>
                  </a:lnTo>
                  <a:close/>
                  <a:moveTo>
                    <a:pt x="61431" y="31253"/>
                  </a:moveTo>
                  <a:lnTo>
                    <a:pt x="60164" y="27409"/>
                  </a:lnTo>
                  <a:lnTo>
                    <a:pt x="61431" y="23649"/>
                  </a:lnTo>
                  <a:lnTo>
                    <a:pt x="62604" y="27409"/>
                  </a:lnTo>
                  <a:lnTo>
                    <a:pt x="61431" y="31253"/>
                  </a:lnTo>
                  <a:close/>
                  <a:moveTo>
                    <a:pt x="64294" y="31253"/>
                  </a:moveTo>
                  <a:lnTo>
                    <a:pt x="63120" y="27409"/>
                  </a:lnTo>
                  <a:lnTo>
                    <a:pt x="64294" y="23649"/>
                  </a:lnTo>
                  <a:lnTo>
                    <a:pt x="65561" y="27409"/>
                  </a:lnTo>
                  <a:lnTo>
                    <a:pt x="64294" y="31253"/>
                  </a:lnTo>
                  <a:close/>
                  <a:moveTo>
                    <a:pt x="67203" y="31253"/>
                  </a:moveTo>
                  <a:lnTo>
                    <a:pt x="65983" y="27409"/>
                  </a:lnTo>
                  <a:lnTo>
                    <a:pt x="67203" y="23649"/>
                  </a:lnTo>
                  <a:lnTo>
                    <a:pt x="68470" y="27409"/>
                  </a:lnTo>
                  <a:lnTo>
                    <a:pt x="67203" y="31253"/>
                  </a:lnTo>
                  <a:close/>
                  <a:moveTo>
                    <a:pt x="70066" y="31253"/>
                  </a:moveTo>
                  <a:lnTo>
                    <a:pt x="68893" y="27409"/>
                  </a:lnTo>
                  <a:lnTo>
                    <a:pt x="70066" y="23649"/>
                  </a:lnTo>
                  <a:lnTo>
                    <a:pt x="71333" y="27409"/>
                  </a:lnTo>
                  <a:lnTo>
                    <a:pt x="70066" y="31253"/>
                  </a:lnTo>
                  <a:close/>
                  <a:moveTo>
                    <a:pt x="72976" y="31253"/>
                  </a:moveTo>
                  <a:lnTo>
                    <a:pt x="71755" y="27409"/>
                  </a:lnTo>
                  <a:lnTo>
                    <a:pt x="72976" y="23649"/>
                  </a:lnTo>
                  <a:lnTo>
                    <a:pt x="74243" y="27409"/>
                  </a:lnTo>
                  <a:lnTo>
                    <a:pt x="72976" y="31253"/>
                  </a:lnTo>
                  <a:close/>
                  <a:moveTo>
                    <a:pt x="75838" y="31253"/>
                  </a:moveTo>
                  <a:lnTo>
                    <a:pt x="74665" y="27409"/>
                  </a:lnTo>
                  <a:lnTo>
                    <a:pt x="75838" y="23649"/>
                  </a:lnTo>
                  <a:lnTo>
                    <a:pt x="77105" y="27409"/>
                  </a:lnTo>
                  <a:lnTo>
                    <a:pt x="75838" y="31253"/>
                  </a:lnTo>
                  <a:close/>
                  <a:moveTo>
                    <a:pt x="78748" y="31253"/>
                  </a:moveTo>
                  <a:lnTo>
                    <a:pt x="77528" y="27409"/>
                  </a:lnTo>
                  <a:lnTo>
                    <a:pt x="78748" y="23649"/>
                  </a:lnTo>
                  <a:lnTo>
                    <a:pt x="80015" y="27409"/>
                  </a:lnTo>
                  <a:lnTo>
                    <a:pt x="78748" y="31253"/>
                  </a:lnTo>
                  <a:close/>
                  <a:moveTo>
                    <a:pt x="81705" y="31253"/>
                  </a:moveTo>
                  <a:lnTo>
                    <a:pt x="80438" y="27409"/>
                  </a:lnTo>
                  <a:lnTo>
                    <a:pt x="81705" y="23649"/>
                  </a:lnTo>
                  <a:lnTo>
                    <a:pt x="82878" y="27409"/>
                  </a:lnTo>
                  <a:lnTo>
                    <a:pt x="81705" y="31253"/>
                  </a:lnTo>
                  <a:close/>
                  <a:moveTo>
                    <a:pt x="84567" y="31253"/>
                  </a:moveTo>
                  <a:lnTo>
                    <a:pt x="83300" y="27409"/>
                  </a:lnTo>
                  <a:lnTo>
                    <a:pt x="84567" y="23649"/>
                  </a:lnTo>
                  <a:lnTo>
                    <a:pt x="85788" y="27409"/>
                  </a:lnTo>
                  <a:lnTo>
                    <a:pt x="84567" y="31253"/>
                  </a:lnTo>
                  <a:close/>
                  <a:moveTo>
                    <a:pt x="87477" y="31253"/>
                  </a:moveTo>
                  <a:lnTo>
                    <a:pt x="86210" y="27409"/>
                  </a:lnTo>
                  <a:lnTo>
                    <a:pt x="87477" y="23649"/>
                  </a:lnTo>
                  <a:lnTo>
                    <a:pt x="88650" y="27409"/>
                  </a:lnTo>
                  <a:lnTo>
                    <a:pt x="87477" y="31253"/>
                  </a:lnTo>
                  <a:close/>
                  <a:moveTo>
                    <a:pt x="90340" y="31253"/>
                  </a:moveTo>
                  <a:lnTo>
                    <a:pt x="89073" y="27409"/>
                  </a:lnTo>
                  <a:lnTo>
                    <a:pt x="90340" y="23649"/>
                  </a:lnTo>
                  <a:lnTo>
                    <a:pt x="91560" y="27409"/>
                  </a:lnTo>
                  <a:lnTo>
                    <a:pt x="90340" y="31253"/>
                  </a:lnTo>
                  <a:close/>
                  <a:moveTo>
                    <a:pt x="93249" y="31253"/>
                  </a:moveTo>
                  <a:lnTo>
                    <a:pt x="91982" y="27409"/>
                  </a:lnTo>
                  <a:lnTo>
                    <a:pt x="93249" y="23649"/>
                  </a:lnTo>
                  <a:lnTo>
                    <a:pt x="94423" y="27409"/>
                  </a:lnTo>
                  <a:lnTo>
                    <a:pt x="93249" y="31253"/>
                  </a:lnTo>
                  <a:close/>
                  <a:moveTo>
                    <a:pt x="96112" y="31253"/>
                  </a:moveTo>
                  <a:lnTo>
                    <a:pt x="94845" y="27409"/>
                  </a:lnTo>
                  <a:lnTo>
                    <a:pt x="96112" y="23649"/>
                  </a:lnTo>
                  <a:lnTo>
                    <a:pt x="97332" y="27409"/>
                  </a:lnTo>
                  <a:lnTo>
                    <a:pt x="96112" y="31253"/>
                  </a:lnTo>
                  <a:close/>
                  <a:moveTo>
                    <a:pt x="99022" y="31253"/>
                  </a:moveTo>
                  <a:lnTo>
                    <a:pt x="97802" y="27409"/>
                  </a:lnTo>
                  <a:lnTo>
                    <a:pt x="99022" y="23649"/>
                  </a:lnTo>
                  <a:lnTo>
                    <a:pt x="100289" y="27409"/>
                  </a:lnTo>
                  <a:lnTo>
                    <a:pt x="99022" y="31253"/>
                  </a:lnTo>
                  <a:close/>
                  <a:moveTo>
                    <a:pt x="101885" y="31253"/>
                  </a:moveTo>
                  <a:lnTo>
                    <a:pt x="100711" y="27409"/>
                  </a:lnTo>
                  <a:lnTo>
                    <a:pt x="101885" y="23649"/>
                  </a:lnTo>
                  <a:lnTo>
                    <a:pt x="103152" y="27409"/>
                  </a:lnTo>
                  <a:lnTo>
                    <a:pt x="101885" y="31253"/>
                  </a:lnTo>
                  <a:close/>
                  <a:moveTo>
                    <a:pt x="104794" y="31253"/>
                  </a:moveTo>
                  <a:lnTo>
                    <a:pt x="103574" y="27409"/>
                  </a:lnTo>
                  <a:lnTo>
                    <a:pt x="104794" y="23649"/>
                  </a:lnTo>
                  <a:lnTo>
                    <a:pt x="106061" y="27409"/>
                  </a:lnTo>
                  <a:lnTo>
                    <a:pt x="104794" y="31253"/>
                  </a:lnTo>
                  <a:close/>
                  <a:moveTo>
                    <a:pt x="107657" y="31253"/>
                  </a:moveTo>
                  <a:lnTo>
                    <a:pt x="106484" y="27409"/>
                  </a:lnTo>
                  <a:lnTo>
                    <a:pt x="107657" y="23649"/>
                  </a:lnTo>
                  <a:lnTo>
                    <a:pt x="108924" y="27409"/>
                  </a:lnTo>
                  <a:lnTo>
                    <a:pt x="107657" y="31253"/>
                  </a:lnTo>
                  <a:close/>
                  <a:moveTo>
                    <a:pt x="110567" y="31253"/>
                  </a:moveTo>
                  <a:lnTo>
                    <a:pt x="109346" y="27409"/>
                  </a:lnTo>
                  <a:lnTo>
                    <a:pt x="110567" y="23649"/>
                  </a:lnTo>
                  <a:lnTo>
                    <a:pt x="111834" y="27409"/>
                  </a:lnTo>
                  <a:lnTo>
                    <a:pt x="110567" y="31253"/>
                  </a:lnTo>
                  <a:close/>
                  <a:moveTo>
                    <a:pt x="113429" y="31253"/>
                  </a:moveTo>
                  <a:lnTo>
                    <a:pt x="112256" y="27409"/>
                  </a:lnTo>
                  <a:lnTo>
                    <a:pt x="113429" y="23649"/>
                  </a:lnTo>
                  <a:lnTo>
                    <a:pt x="114696" y="27409"/>
                  </a:lnTo>
                  <a:lnTo>
                    <a:pt x="113429" y="31253"/>
                  </a:lnTo>
                  <a:close/>
                  <a:moveTo>
                    <a:pt x="116386" y="31253"/>
                  </a:moveTo>
                  <a:lnTo>
                    <a:pt x="115119" y="27409"/>
                  </a:lnTo>
                  <a:lnTo>
                    <a:pt x="116386" y="23649"/>
                  </a:lnTo>
                  <a:lnTo>
                    <a:pt x="117606" y="27409"/>
                  </a:lnTo>
                  <a:lnTo>
                    <a:pt x="116386" y="31253"/>
                  </a:lnTo>
                  <a:close/>
                  <a:moveTo>
                    <a:pt x="2158" y="26740"/>
                  </a:moveTo>
                  <a:lnTo>
                    <a:pt x="891" y="22980"/>
                  </a:lnTo>
                  <a:lnTo>
                    <a:pt x="2158" y="19136"/>
                  </a:lnTo>
                  <a:lnTo>
                    <a:pt x="3378" y="22980"/>
                  </a:lnTo>
                  <a:lnTo>
                    <a:pt x="2158" y="26740"/>
                  </a:lnTo>
                  <a:close/>
                  <a:moveTo>
                    <a:pt x="5021" y="26740"/>
                  </a:moveTo>
                  <a:lnTo>
                    <a:pt x="3801" y="22980"/>
                  </a:lnTo>
                  <a:lnTo>
                    <a:pt x="5021" y="19136"/>
                  </a:lnTo>
                  <a:lnTo>
                    <a:pt x="6241" y="22980"/>
                  </a:lnTo>
                  <a:lnTo>
                    <a:pt x="5021" y="26740"/>
                  </a:lnTo>
                  <a:close/>
                  <a:moveTo>
                    <a:pt x="7931" y="26740"/>
                  </a:moveTo>
                  <a:lnTo>
                    <a:pt x="6664" y="22980"/>
                  </a:lnTo>
                  <a:lnTo>
                    <a:pt x="7931" y="19136"/>
                  </a:lnTo>
                  <a:lnTo>
                    <a:pt x="9104" y="22980"/>
                  </a:lnTo>
                  <a:lnTo>
                    <a:pt x="7931" y="26740"/>
                  </a:lnTo>
                  <a:close/>
                  <a:moveTo>
                    <a:pt x="10793" y="26740"/>
                  </a:moveTo>
                  <a:lnTo>
                    <a:pt x="9526" y="22980"/>
                  </a:lnTo>
                  <a:lnTo>
                    <a:pt x="10793" y="19136"/>
                  </a:lnTo>
                  <a:lnTo>
                    <a:pt x="12014" y="22980"/>
                  </a:lnTo>
                  <a:lnTo>
                    <a:pt x="10793" y="26740"/>
                  </a:lnTo>
                  <a:close/>
                  <a:moveTo>
                    <a:pt x="13703" y="26740"/>
                  </a:moveTo>
                  <a:lnTo>
                    <a:pt x="12483" y="22980"/>
                  </a:lnTo>
                  <a:lnTo>
                    <a:pt x="13703" y="19136"/>
                  </a:lnTo>
                  <a:lnTo>
                    <a:pt x="14970" y="22980"/>
                  </a:lnTo>
                  <a:lnTo>
                    <a:pt x="13703" y="26740"/>
                  </a:lnTo>
                  <a:close/>
                  <a:moveTo>
                    <a:pt x="16566" y="26740"/>
                  </a:moveTo>
                  <a:lnTo>
                    <a:pt x="15393" y="22980"/>
                  </a:lnTo>
                  <a:lnTo>
                    <a:pt x="16566" y="19136"/>
                  </a:lnTo>
                  <a:lnTo>
                    <a:pt x="17833" y="22980"/>
                  </a:lnTo>
                  <a:lnTo>
                    <a:pt x="16566" y="26740"/>
                  </a:lnTo>
                  <a:close/>
                  <a:moveTo>
                    <a:pt x="19475" y="26740"/>
                  </a:moveTo>
                  <a:lnTo>
                    <a:pt x="18255" y="22980"/>
                  </a:lnTo>
                  <a:lnTo>
                    <a:pt x="19475" y="19136"/>
                  </a:lnTo>
                  <a:lnTo>
                    <a:pt x="20743" y="22980"/>
                  </a:lnTo>
                  <a:lnTo>
                    <a:pt x="19475" y="26740"/>
                  </a:lnTo>
                  <a:close/>
                  <a:moveTo>
                    <a:pt x="22338" y="26740"/>
                  </a:moveTo>
                  <a:lnTo>
                    <a:pt x="21165" y="22980"/>
                  </a:lnTo>
                  <a:lnTo>
                    <a:pt x="22338" y="19136"/>
                  </a:lnTo>
                  <a:lnTo>
                    <a:pt x="23605" y="22980"/>
                  </a:lnTo>
                  <a:lnTo>
                    <a:pt x="22338" y="26740"/>
                  </a:lnTo>
                  <a:close/>
                  <a:moveTo>
                    <a:pt x="25248" y="26740"/>
                  </a:moveTo>
                  <a:lnTo>
                    <a:pt x="24028" y="22980"/>
                  </a:lnTo>
                  <a:lnTo>
                    <a:pt x="25248" y="19136"/>
                  </a:lnTo>
                  <a:lnTo>
                    <a:pt x="26515" y="22980"/>
                  </a:lnTo>
                  <a:lnTo>
                    <a:pt x="25248" y="26740"/>
                  </a:lnTo>
                  <a:close/>
                  <a:moveTo>
                    <a:pt x="28111" y="26740"/>
                  </a:moveTo>
                  <a:lnTo>
                    <a:pt x="26937" y="22980"/>
                  </a:lnTo>
                  <a:lnTo>
                    <a:pt x="28111" y="19136"/>
                  </a:lnTo>
                  <a:lnTo>
                    <a:pt x="29378" y="22980"/>
                  </a:lnTo>
                  <a:lnTo>
                    <a:pt x="28111" y="26740"/>
                  </a:lnTo>
                  <a:close/>
                  <a:moveTo>
                    <a:pt x="31067" y="26740"/>
                  </a:moveTo>
                  <a:lnTo>
                    <a:pt x="29800" y="22980"/>
                  </a:lnTo>
                  <a:lnTo>
                    <a:pt x="31067" y="19136"/>
                  </a:lnTo>
                  <a:lnTo>
                    <a:pt x="32287" y="22980"/>
                  </a:lnTo>
                  <a:lnTo>
                    <a:pt x="31067" y="26740"/>
                  </a:lnTo>
                  <a:close/>
                  <a:moveTo>
                    <a:pt x="33977" y="26740"/>
                  </a:moveTo>
                  <a:lnTo>
                    <a:pt x="32710" y="22980"/>
                  </a:lnTo>
                  <a:lnTo>
                    <a:pt x="33977" y="19136"/>
                  </a:lnTo>
                  <a:lnTo>
                    <a:pt x="35150" y="22980"/>
                  </a:lnTo>
                  <a:lnTo>
                    <a:pt x="33977" y="26740"/>
                  </a:lnTo>
                  <a:close/>
                  <a:moveTo>
                    <a:pt x="36840" y="26740"/>
                  </a:moveTo>
                  <a:lnTo>
                    <a:pt x="35572" y="22980"/>
                  </a:lnTo>
                  <a:lnTo>
                    <a:pt x="36840" y="19136"/>
                  </a:lnTo>
                  <a:lnTo>
                    <a:pt x="38060" y="22980"/>
                  </a:lnTo>
                  <a:lnTo>
                    <a:pt x="36840" y="26740"/>
                  </a:lnTo>
                  <a:close/>
                  <a:moveTo>
                    <a:pt x="39749" y="26740"/>
                  </a:moveTo>
                  <a:lnTo>
                    <a:pt x="38482" y="22980"/>
                  </a:lnTo>
                  <a:lnTo>
                    <a:pt x="39749" y="19136"/>
                  </a:lnTo>
                  <a:lnTo>
                    <a:pt x="40922" y="22980"/>
                  </a:lnTo>
                  <a:lnTo>
                    <a:pt x="39749" y="26740"/>
                  </a:lnTo>
                  <a:close/>
                  <a:moveTo>
                    <a:pt x="42612" y="26740"/>
                  </a:moveTo>
                  <a:lnTo>
                    <a:pt x="41345" y="22980"/>
                  </a:lnTo>
                  <a:lnTo>
                    <a:pt x="42612" y="19136"/>
                  </a:lnTo>
                  <a:lnTo>
                    <a:pt x="43832" y="22980"/>
                  </a:lnTo>
                  <a:lnTo>
                    <a:pt x="42612" y="26740"/>
                  </a:lnTo>
                  <a:close/>
                  <a:moveTo>
                    <a:pt x="45522" y="26740"/>
                  </a:moveTo>
                  <a:lnTo>
                    <a:pt x="44254" y="22980"/>
                  </a:lnTo>
                  <a:lnTo>
                    <a:pt x="45522" y="19136"/>
                  </a:lnTo>
                  <a:lnTo>
                    <a:pt x="46695" y="22980"/>
                  </a:lnTo>
                  <a:lnTo>
                    <a:pt x="45522" y="26740"/>
                  </a:lnTo>
                  <a:close/>
                  <a:moveTo>
                    <a:pt x="48384" y="26740"/>
                  </a:moveTo>
                  <a:lnTo>
                    <a:pt x="47211" y="22980"/>
                  </a:lnTo>
                  <a:lnTo>
                    <a:pt x="48384" y="19136"/>
                  </a:lnTo>
                  <a:lnTo>
                    <a:pt x="49651" y="22980"/>
                  </a:lnTo>
                  <a:lnTo>
                    <a:pt x="48384" y="26740"/>
                  </a:lnTo>
                  <a:close/>
                  <a:moveTo>
                    <a:pt x="51294" y="26740"/>
                  </a:moveTo>
                  <a:lnTo>
                    <a:pt x="50074" y="22980"/>
                  </a:lnTo>
                  <a:lnTo>
                    <a:pt x="51294" y="19136"/>
                  </a:lnTo>
                  <a:lnTo>
                    <a:pt x="52561" y="22980"/>
                  </a:lnTo>
                  <a:lnTo>
                    <a:pt x="51294" y="26740"/>
                  </a:lnTo>
                  <a:close/>
                  <a:moveTo>
                    <a:pt x="54157" y="26740"/>
                  </a:moveTo>
                  <a:lnTo>
                    <a:pt x="52983" y="22980"/>
                  </a:lnTo>
                  <a:lnTo>
                    <a:pt x="54157" y="19136"/>
                  </a:lnTo>
                  <a:lnTo>
                    <a:pt x="55424" y="22980"/>
                  </a:lnTo>
                  <a:lnTo>
                    <a:pt x="54157" y="26740"/>
                  </a:lnTo>
                  <a:close/>
                  <a:moveTo>
                    <a:pt x="57066" y="26740"/>
                  </a:moveTo>
                  <a:lnTo>
                    <a:pt x="55846" y="22980"/>
                  </a:lnTo>
                  <a:lnTo>
                    <a:pt x="57066" y="19136"/>
                  </a:lnTo>
                  <a:lnTo>
                    <a:pt x="58333" y="22980"/>
                  </a:lnTo>
                  <a:lnTo>
                    <a:pt x="57066" y="26740"/>
                  </a:lnTo>
                  <a:close/>
                  <a:moveTo>
                    <a:pt x="59929" y="26740"/>
                  </a:moveTo>
                  <a:lnTo>
                    <a:pt x="58756" y="22980"/>
                  </a:lnTo>
                  <a:lnTo>
                    <a:pt x="59929" y="19136"/>
                  </a:lnTo>
                  <a:lnTo>
                    <a:pt x="61196" y="22980"/>
                  </a:lnTo>
                  <a:lnTo>
                    <a:pt x="59929" y="26740"/>
                  </a:lnTo>
                  <a:close/>
                  <a:moveTo>
                    <a:pt x="62839" y="26740"/>
                  </a:moveTo>
                  <a:lnTo>
                    <a:pt x="61619" y="22980"/>
                  </a:lnTo>
                  <a:lnTo>
                    <a:pt x="62839" y="19136"/>
                  </a:lnTo>
                  <a:lnTo>
                    <a:pt x="64106" y="22980"/>
                  </a:lnTo>
                  <a:lnTo>
                    <a:pt x="62839" y="26740"/>
                  </a:lnTo>
                  <a:close/>
                  <a:moveTo>
                    <a:pt x="65795" y="26740"/>
                  </a:moveTo>
                  <a:lnTo>
                    <a:pt x="64528" y="22980"/>
                  </a:lnTo>
                  <a:lnTo>
                    <a:pt x="65795" y="19136"/>
                  </a:lnTo>
                  <a:lnTo>
                    <a:pt x="66969" y="22980"/>
                  </a:lnTo>
                  <a:lnTo>
                    <a:pt x="65795" y="26740"/>
                  </a:lnTo>
                  <a:close/>
                  <a:moveTo>
                    <a:pt x="68658" y="26740"/>
                  </a:moveTo>
                  <a:lnTo>
                    <a:pt x="67391" y="22980"/>
                  </a:lnTo>
                  <a:lnTo>
                    <a:pt x="68658" y="19136"/>
                  </a:lnTo>
                  <a:lnTo>
                    <a:pt x="69878" y="22980"/>
                  </a:lnTo>
                  <a:lnTo>
                    <a:pt x="68658" y="26740"/>
                  </a:lnTo>
                  <a:close/>
                  <a:moveTo>
                    <a:pt x="71568" y="26740"/>
                  </a:moveTo>
                  <a:lnTo>
                    <a:pt x="70301" y="22980"/>
                  </a:lnTo>
                  <a:lnTo>
                    <a:pt x="71568" y="19136"/>
                  </a:lnTo>
                  <a:lnTo>
                    <a:pt x="72741" y="22980"/>
                  </a:lnTo>
                  <a:lnTo>
                    <a:pt x="71568" y="26740"/>
                  </a:lnTo>
                  <a:close/>
                  <a:moveTo>
                    <a:pt x="74430" y="26740"/>
                  </a:moveTo>
                  <a:lnTo>
                    <a:pt x="73163" y="22980"/>
                  </a:lnTo>
                  <a:lnTo>
                    <a:pt x="74430" y="19136"/>
                  </a:lnTo>
                  <a:lnTo>
                    <a:pt x="75651" y="22980"/>
                  </a:lnTo>
                  <a:lnTo>
                    <a:pt x="74430" y="26740"/>
                  </a:lnTo>
                  <a:close/>
                  <a:moveTo>
                    <a:pt x="77340" y="26740"/>
                  </a:moveTo>
                  <a:lnTo>
                    <a:pt x="76073" y="22980"/>
                  </a:lnTo>
                  <a:lnTo>
                    <a:pt x="77340" y="19136"/>
                  </a:lnTo>
                  <a:lnTo>
                    <a:pt x="78513" y="22980"/>
                  </a:lnTo>
                  <a:lnTo>
                    <a:pt x="77340" y="26740"/>
                  </a:lnTo>
                  <a:close/>
                  <a:moveTo>
                    <a:pt x="80203" y="26740"/>
                  </a:moveTo>
                  <a:lnTo>
                    <a:pt x="78936" y="22980"/>
                  </a:lnTo>
                  <a:lnTo>
                    <a:pt x="80203" y="19136"/>
                  </a:lnTo>
                  <a:lnTo>
                    <a:pt x="81423" y="22980"/>
                  </a:lnTo>
                  <a:lnTo>
                    <a:pt x="80203" y="26740"/>
                  </a:lnTo>
                  <a:close/>
                  <a:moveTo>
                    <a:pt x="83113" y="26740"/>
                  </a:moveTo>
                  <a:lnTo>
                    <a:pt x="81892" y="22980"/>
                  </a:lnTo>
                  <a:lnTo>
                    <a:pt x="83113" y="19136"/>
                  </a:lnTo>
                  <a:lnTo>
                    <a:pt x="84380" y="22980"/>
                  </a:lnTo>
                  <a:lnTo>
                    <a:pt x="83113" y="26740"/>
                  </a:lnTo>
                  <a:close/>
                  <a:moveTo>
                    <a:pt x="85975" y="26740"/>
                  </a:moveTo>
                  <a:lnTo>
                    <a:pt x="84802" y="22980"/>
                  </a:lnTo>
                  <a:lnTo>
                    <a:pt x="85975" y="19136"/>
                  </a:lnTo>
                  <a:lnTo>
                    <a:pt x="87242" y="22980"/>
                  </a:lnTo>
                  <a:lnTo>
                    <a:pt x="85975" y="26740"/>
                  </a:lnTo>
                  <a:close/>
                  <a:moveTo>
                    <a:pt x="88885" y="26740"/>
                  </a:moveTo>
                  <a:lnTo>
                    <a:pt x="87665" y="22980"/>
                  </a:lnTo>
                  <a:lnTo>
                    <a:pt x="88885" y="19136"/>
                  </a:lnTo>
                  <a:lnTo>
                    <a:pt x="90152" y="22980"/>
                  </a:lnTo>
                  <a:lnTo>
                    <a:pt x="88885" y="26740"/>
                  </a:lnTo>
                  <a:close/>
                  <a:moveTo>
                    <a:pt x="91748" y="26740"/>
                  </a:moveTo>
                  <a:lnTo>
                    <a:pt x="90574" y="22980"/>
                  </a:lnTo>
                  <a:lnTo>
                    <a:pt x="91748" y="19136"/>
                  </a:lnTo>
                  <a:lnTo>
                    <a:pt x="93015" y="22980"/>
                  </a:lnTo>
                  <a:lnTo>
                    <a:pt x="91748" y="26740"/>
                  </a:lnTo>
                  <a:close/>
                  <a:moveTo>
                    <a:pt x="94657" y="26740"/>
                  </a:moveTo>
                  <a:lnTo>
                    <a:pt x="93437" y="22980"/>
                  </a:lnTo>
                  <a:lnTo>
                    <a:pt x="94657" y="19136"/>
                  </a:lnTo>
                  <a:lnTo>
                    <a:pt x="95924" y="22980"/>
                  </a:lnTo>
                  <a:lnTo>
                    <a:pt x="94657" y="26740"/>
                  </a:lnTo>
                  <a:close/>
                  <a:moveTo>
                    <a:pt x="97520" y="26740"/>
                  </a:moveTo>
                  <a:lnTo>
                    <a:pt x="96347" y="22980"/>
                  </a:lnTo>
                  <a:lnTo>
                    <a:pt x="97520" y="19136"/>
                  </a:lnTo>
                  <a:lnTo>
                    <a:pt x="98787" y="22980"/>
                  </a:lnTo>
                  <a:lnTo>
                    <a:pt x="97520" y="26740"/>
                  </a:lnTo>
                  <a:close/>
                  <a:moveTo>
                    <a:pt x="100477" y="26740"/>
                  </a:moveTo>
                  <a:lnTo>
                    <a:pt x="99210" y="22980"/>
                  </a:lnTo>
                  <a:lnTo>
                    <a:pt x="100477" y="19136"/>
                  </a:lnTo>
                  <a:lnTo>
                    <a:pt x="101697" y="22980"/>
                  </a:lnTo>
                  <a:lnTo>
                    <a:pt x="100477" y="26740"/>
                  </a:lnTo>
                  <a:close/>
                  <a:moveTo>
                    <a:pt x="103386" y="26740"/>
                  </a:moveTo>
                  <a:lnTo>
                    <a:pt x="102119" y="22980"/>
                  </a:lnTo>
                  <a:lnTo>
                    <a:pt x="103386" y="19136"/>
                  </a:lnTo>
                  <a:lnTo>
                    <a:pt x="104560" y="22980"/>
                  </a:lnTo>
                  <a:lnTo>
                    <a:pt x="103386" y="26740"/>
                  </a:lnTo>
                  <a:close/>
                  <a:moveTo>
                    <a:pt x="106249" y="26740"/>
                  </a:moveTo>
                  <a:lnTo>
                    <a:pt x="104982" y="22980"/>
                  </a:lnTo>
                  <a:lnTo>
                    <a:pt x="106249" y="19136"/>
                  </a:lnTo>
                  <a:lnTo>
                    <a:pt x="107469" y="22980"/>
                  </a:lnTo>
                  <a:lnTo>
                    <a:pt x="106249" y="26740"/>
                  </a:lnTo>
                  <a:close/>
                  <a:moveTo>
                    <a:pt x="109159" y="26740"/>
                  </a:moveTo>
                  <a:lnTo>
                    <a:pt x="107892" y="22980"/>
                  </a:lnTo>
                  <a:lnTo>
                    <a:pt x="109159" y="19136"/>
                  </a:lnTo>
                  <a:lnTo>
                    <a:pt x="110332" y="22980"/>
                  </a:lnTo>
                  <a:lnTo>
                    <a:pt x="109159" y="26740"/>
                  </a:lnTo>
                  <a:close/>
                  <a:moveTo>
                    <a:pt x="112021" y="26740"/>
                  </a:moveTo>
                  <a:lnTo>
                    <a:pt x="110754" y="22980"/>
                  </a:lnTo>
                  <a:lnTo>
                    <a:pt x="112021" y="19136"/>
                  </a:lnTo>
                  <a:lnTo>
                    <a:pt x="113242" y="22980"/>
                  </a:lnTo>
                  <a:lnTo>
                    <a:pt x="112021" y="26740"/>
                  </a:lnTo>
                  <a:close/>
                  <a:moveTo>
                    <a:pt x="114931" y="26740"/>
                  </a:moveTo>
                  <a:lnTo>
                    <a:pt x="113664" y="22980"/>
                  </a:lnTo>
                  <a:lnTo>
                    <a:pt x="114931" y="19136"/>
                  </a:lnTo>
                  <a:lnTo>
                    <a:pt x="116104" y="22980"/>
                  </a:lnTo>
                  <a:lnTo>
                    <a:pt x="114931" y="26740"/>
                  </a:lnTo>
                  <a:close/>
                  <a:moveTo>
                    <a:pt x="117794" y="26740"/>
                  </a:moveTo>
                  <a:lnTo>
                    <a:pt x="116621" y="22980"/>
                  </a:lnTo>
                  <a:lnTo>
                    <a:pt x="117794" y="19136"/>
                  </a:lnTo>
                  <a:lnTo>
                    <a:pt x="119061" y="22980"/>
                  </a:lnTo>
                  <a:lnTo>
                    <a:pt x="117794" y="26740"/>
                  </a:lnTo>
                  <a:close/>
                  <a:moveTo>
                    <a:pt x="3566" y="22228"/>
                  </a:moveTo>
                  <a:lnTo>
                    <a:pt x="2393" y="18467"/>
                  </a:lnTo>
                  <a:lnTo>
                    <a:pt x="3566" y="14707"/>
                  </a:lnTo>
                  <a:lnTo>
                    <a:pt x="4833" y="18467"/>
                  </a:lnTo>
                  <a:lnTo>
                    <a:pt x="3566" y="22228"/>
                  </a:lnTo>
                  <a:close/>
                  <a:moveTo>
                    <a:pt x="6429" y="22228"/>
                  </a:moveTo>
                  <a:lnTo>
                    <a:pt x="5256" y="18467"/>
                  </a:lnTo>
                  <a:lnTo>
                    <a:pt x="6429" y="14707"/>
                  </a:lnTo>
                  <a:lnTo>
                    <a:pt x="7696" y="18467"/>
                  </a:lnTo>
                  <a:lnTo>
                    <a:pt x="6429" y="22228"/>
                  </a:lnTo>
                  <a:close/>
                  <a:moveTo>
                    <a:pt x="9339" y="22228"/>
                  </a:moveTo>
                  <a:lnTo>
                    <a:pt x="8118" y="18467"/>
                  </a:lnTo>
                  <a:lnTo>
                    <a:pt x="9339" y="14707"/>
                  </a:lnTo>
                  <a:lnTo>
                    <a:pt x="10606" y="18467"/>
                  </a:lnTo>
                  <a:lnTo>
                    <a:pt x="9339" y="22228"/>
                  </a:lnTo>
                  <a:close/>
                  <a:moveTo>
                    <a:pt x="12295" y="22228"/>
                  </a:moveTo>
                  <a:lnTo>
                    <a:pt x="11028" y="18467"/>
                  </a:lnTo>
                  <a:lnTo>
                    <a:pt x="12295" y="14707"/>
                  </a:lnTo>
                  <a:lnTo>
                    <a:pt x="13468" y="18467"/>
                  </a:lnTo>
                  <a:lnTo>
                    <a:pt x="12295" y="22228"/>
                  </a:lnTo>
                  <a:close/>
                  <a:moveTo>
                    <a:pt x="15158" y="22228"/>
                  </a:moveTo>
                  <a:lnTo>
                    <a:pt x="13891" y="18467"/>
                  </a:lnTo>
                  <a:lnTo>
                    <a:pt x="15158" y="14707"/>
                  </a:lnTo>
                  <a:lnTo>
                    <a:pt x="16378" y="18467"/>
                  </a:lnTo>
                  <a:lnTo>
                    <a:pt x="15158" y="22228"/>
                  </a:lnTo>
                  <a:close/>
                  <a:moveTo>
                    <a:pt x="18068" y="22228"/>
                  </a:moveTo>
                  <a:lnTo>
                    <a:pt x="16800" y="18467"/>
                  </a:lnTo>
                  <a:lnTo>
                    <a:pt x="18068" y="14707"/>
                  </a:lnTo>
                  <a:lnTo>
                    <a:pt x="19241" y="18467"/>
                  </a:lnTo>
                  <a:lnTo>
                    <a:pt x="18068" y="22228"/>
                  </a:lnTo>
                  <a:close/>
                  <a:moveTo>
                    <a:pt x="20930" y="22228"/>
                  </a:moveTo>
                  <a:lnTo>
                    <a:pt x="19663" y="18467"/>
                  </a:lnTo>
                  <a:lnTo>
                    <a:pt x="20930" y="14707"/>
                  </a:lnTo>
                  <a:lnTo>
                    <a:pt x="22150" y="18467"/>
                  </a:lnTo>
                  <a:lnTo>
                    <a:pt x="20930" y="22228"/>
                  </a:lnTo>
                  <a:close/>
                  <a:moveTo>
                    <a:pt x="23840" y="22228"/>
                  </a:moveTo>
                  <a:lnTo>
                    <a:pt x="22573" y="18467"/>
                  </a:lnTo>
                  <a:lnTo>
                    <a:pt x="23840" y="14707"/>
                  </a:lnTo>
                  <a:lnTo>
                    <a:pt x="25013" y="18467"/>
                  </a:lnTo>
                  <a:lnTo>
                    <a:pt x="23840" y="22228"/>
                  </a:lnTo>
                  <a:close/>
                  <a:moveTo>
                    <a:pt x="26703" y="22228"/>
                  </a:moveTo>
                  <a:lnTo>
                    <a:pt x="25436" y="18467"/>
                  </a:lnTo>
                  <a:lnTo>
                    <a:pt x="26703" y="14707"/>
                  </a:lnTo>
                  <a:lnTo>
                    <a:pt x="27923" y="18467"/>
                  </a:lnTo>
                  <a:lnTo>
                    <a:pt x="26703" y="22228"/>
                  </a:lnTo>
                  <a:close/>
                  <a:moveTo>
                    <a:pt x="29612" y="22228"/>
                  </a:moveTo>
                  <a:lnTo>
                    <a:pt x="28392" y="18467"/>
                  </a:lnTo>
                  <a:lnTo>
                    <a:pt x="29612" y="14707"/>
                  </a:lnTo>
                  <a:lnTo>
                    <a:pt x="30879" y="18467"/>
                  </a:lnTo>
                  <a:lnTo>
                    <a:pt x="29612" y="22228"/>
                  </a:lnTo>
                  <a:close/>
                  <a:moveTo>
                    <a:pt x="32475" y="22228"/>
                  </a:moveTo>
                  <a:lnTo>
                    <a:pt x="31302" y="18467"/>
                  </a:lnTo>
                  <a:lnTo>
                    <a:pt x="32475" y="14707"/>
                  </a:lnTo>
                  <a:lnTo>
                    <a:pt x="33742" y="18467"/>
                  </a:lnTo>
                  <a:lnTo>
                    <a:pt x="32475" y="22228"/>
                  </a:lnTo>
                  <a:close/>
                  <a:moveTo>
                    <a:pt x="35385" y="22228"/>
                  </a:moveTo>
                  <a:lnTo>
                    <a:pt x="34165" y="18467"/>
                  </a:lnTo>
                  <a:lnTo>
                    <a:pt x="35385" y="14707"/>
                  </a:lnTo>
                  <a:lnTo>
                    <a:pt x="36652" y="18467"/>
                  </a:lnTo>
                  <a:lnTo>
                    <a:pt x="35385" y="22228"/>
                  </a:lnTo>
                  <a:close/>
                  <a:moveTo>
                    <a:pt x="38247" y="22228"/>
                  </a:moveTo>
                  <a:lnTo>
                    <a:pt x="37074" y="18467"/>
                  </a:lnTo>
                  <a:lnTo>
                    <a:pt x="38247" y="14707"/>
                  </a:lnTo>
                  <a:lnTo>
                    <a:pt x="39515" y="18467"/>
                  </a:lnTo>
                  <a:lnTo>
                    <a:pt x="38247" y="22228"/>
                  </a:lnTo>
                  <a:close/>
                  <a:moveTo>
                    <a:pt x="41157" y="22228"/>
                  </a:moveTo>
                  <a:lnTo>
                    <a:pt x="39937" y="18467"/>
                  </a:lnTo>
                  <a:lnTo>
                    <a:pt x="41157" y="14707"/>
                  </a:lnTo>
                  <a:lnTo>
                    <a:pt x="42424" y="18467"/>
                  </a:lnTo>
                  <a:lnTo>
                    <a:pt x="41157" y="22228"/>
                  </a:lnTo>
                  <a:close/>
                  <a:moveTo>
                    <a:pt x="44020" y="22228"/>
                  </a:moveTo>
                  <a:lnTo>
                    <a:pt x="42847" y="18467"/>
                  </a:lnTo>
                  <a:lnTo>
                    <a:pt x="44020" y="14707"/>
                  </a:lnTo>
                  <a:lnTo>
                    <a:pt x="45287" y="18467"/>
                  </a:lnTo>
                  <a:lnTo>
                    <a:pt x="44020" y="22228"/>
                  </a:lnTo>
                  <a:close/>
                  <a:moveTo>
                    <a:pt x="46976" y="22228"/>
                  </a:moveTo>
                  <a:lnTo>
                    <a:pt x="45709" y="18467"/>
                  </a:lnTo>
                  <a:lnTo>
                    <a:pt x="46976" y="14707"/>
                  </a:lnTo>
                  <a:lnTo>
                    <a:pt x="48197" y="18467"/>
                  </a:lnTo>
                  <a:lnTo>
                    <a:pt x="46976" y="22228"/>
                  </a:lnTo>
                  <a:close/>
                  <a:moveTo>
                    <a:pt x="49886" y="22228"/>
                  </a:moveTo>
                  <a:lnTo>
                    <a:pt x="48619" y="18467"/>
                  </a:lnTo>
                  <a:lnTo>
                    <a:pt x="49886" y="14707"/>
                  </a:lnTo>
                  <a:lnTo>
                    <a:pt x="51059" y="18467"/>
                  </a:lnTo>
                  <a:lnTo>
                    <a:pt x="49886" y="22228"/>
                  </a:lnTo>
                  <a:close/>
                  <a:moveTo>
                    <a:pt x="52749" y="22228"/>
                  </a:moveTo>
                  <a:lnTo>
                    <a:pt x="51482" y="18467"/>
                  </a:lnTo>
                  <a:lnTo>
                    <a:pt x="52749" y="14707"/>
                  </a:lnTo>
                  <a:lnTo>
                    <a:pt x="53969" y="18467"/>
                  </a:lnTo>
                  <a:lnTo>
                    <a:pt x="52749" y="22228"/>
                  </a:lnTo>
                  <a:close/>
                  <a:moveTo>
                    <a:pt x="55658" y="22228"/>
                  </a:moveTo>
                  <a:lnTo>
                    <a:pt x="54391" y="18467"/>
                  </a:lnTo>
                  <a:lnTo>
                    <a:pt x="55658" y="14707"/>
                  </a:lnTo>
                  <a:lnTo>
                    <a:pt x="56832" y="18467"/>
                  </a:lnTo>
                  <a:lnTo>
                    <a:pt x="55658" y="22228"/>
                  </a:lnTo>
                  <a:close/>
                  <a:moveTo>
                    <a:pt x="58521" y="22228"/>
                  </a:moveTo>
                  <a:lnTo>
                    <a:pt x="57254" y="18467"/>
                  </a:lnTo>
                  <a:lnTo>
                    <a:pt x="58521" y="14707"/>
                  </a:lnTo>
                  <a:lnTo>
                    <a:pt x="59741" y="18467"/>
                  </a:lnTo>
                  <a:lnTo>
                    <a:pt x="58521" y="22228"/>
                  </a:lnTo>
                  <a:close/>
                  <a:moveTo>
                    <a:pt x="61431" y="22228"/>
                  </a:moveTo>
                  <a:lnTo>
                    <a:pt x="60164" y="18467"/>
                  </a:lnTo>
                  <a:lnTo>
                    <a:pt x="61431" y="14707"/>
                  </a:lnTo>
                  <a:lnTo>
                    <a:pt x="62604" y="18467"/>
                  </a:lnTo>
                  <a:lnTo>
                    <a:pt x="61431" y="22228"/>
                  </a:lnTo>
                  <a:close/>
                  <a:moveTo>
                    <a:pt x="64294" y="22228"/>
                  </a:moveTo>
                  <a:lnTo>
                    <a:pt x="63120" y="18467"/>
                  </a:lnTo>
                  <a:lnTo>
                    <a:pt x="64294" y="14707"/>
                  </a:lnTo>
                  <a:lnTo>
                    <a:pt x="65561" y="18467"/>
                  </a:lnTo>
                  <a:lnTo>
                    <a:pt x="64294" y="22228"/>
                  </a:lnTo>
                  <a:close/>
                  <a:moveTo>
                    <a:pt x="67203" y="22228"/>
                  </a:moveTo>
                  <a:lnTo>
                    <a:pt x="65983" y="18467"/>
                  </a:lnTo>
                  <a:lnTo>
                    <a:pt x="67203" y="14707"/>
                  </a:lnTo>
                  <a:lnTo>
                    <a:pt x="68470" y="18467"/>
                  </a:lnTo>
                  <a:lnTo>
                    <a:pt x="67203" y="22228"/>
                  </a:lnTo>
                  <a:close/>
                  <a:moveTo>
                    <a:pt x="70066" y="22228"/>
                  </a:moveTo>
                  <a:lnTo>
                    <a:pt x="68893" y="18467"/>
                  </a:lnTo>
                  <a:lnTo>
                    <a:pt x="70066" y="14707"/>
                  </a:lnTo>
                  <a:lnTo>
                    <a:pt x="71333" y="18467"/>
                  </a:lnTo>
                  <a:lnTo>
                    <a:pt x="70066" y="22228"/>
                  </a:lnTo>
                  <a:close/>
                  <a:moveTo>
                    <a:pt x="72976" y="22228"/>
                  </a:moveTo>
                  <a:lnTo>
                    <a:pt x="71755" y="18467"/>
                  </a:lnTo>
                  <a:lnTo>
                    <a:pt x="72976" y="14707"/>
                  </a:lnTo>
                  <a:lnTo>
                    <a:pt x="74243" y="18467"/>
                  </a:lnTo>
                  <a:lnTo>
                    <a:pt x="72976" y="22228"/>
                  </a:lnTo>
                  <a:close/>
                  <a:moveTo>
                    <a:pt x="75838" y="22228"/>
                  </a:moveTo>
                  <a:lnTo>
                    <a:pt x="74665" y="18467"/>
                  </a:lnTo>
                  <a:lnTo>
                    <a:pt x="75838" y="14707"/>
                  </a:lnTo>
                  <a:lnTo>
                    <a:pt x="77105" y="18467"/>
                  </a:lnTo>
                  <a:lnTo>
                    <a:pt x="75838" y="22228"/>
                  </a:lnTo>
                  <a:close/>
                  <a:moveTo>
                    <a:pt x="78748" y="22228"/>
                  </a:moveTo>
                  <a:lnTo>
                    <a:pt x="77528" y="18467"/>
                  </a:lnTo>
                  <a:lnTo>
                    <a:pt x="78748" y="14707"/>
                  </a:lnTo>
                  <a:lnTo>
                    <a:pt x="80015" y="18467"/>
                  </a:lnTo>
                  <a:lnTo>
                    <a:pt x="78748" y="22228"/>
                  </a:lnTo>
                  <a:close/>
                  <a:moveTo>
                    <a:pt x="81705" y="22228"/>
                  </a:moveTo>
                  <a:lnTo>
                    <a:pt x="80438" y="18467"/>
                  </a:lnTo>
                  <a:lnTo>
                    <a:pt x="81705" y="14707"/>
                  </a:lnTo>
                  <a:lnTo>
                    <a:pt x="82878" y="18467"/>
                  </a:lnTo>
                  <a:lnTo>
                    <a:pt x="81705" y="22228"/>
                  </a:lnTo>
                  <a:close/>
                  <a:moveTo>
                    <a:pt x="84567" y="22228"/>
                  </a:moveTo>
                  <a:lnTo>
                    <a:pt x="83300" y="18467"/>
                  </a:lnTo>
                  <a:lnTo>
                    <a:pt x="84567" y="14707"/>
                  </a:lnTo>
                  <a:lnTo>
                    <a:pt x="85788" y="18467"/>
                  </a:lnTo>
                  <a:lnTo>
                    <a:pt x="84567" y="22228"/>
                  </a:lnTo>
                  <a:close/>
                  <a:moveTo>
                    <a:pt x="87477" y="22228"/>
                  </a:moveTo>
                  <a:lnTo>
                    <a:pt x="86210" y="18467"/>
                  </a:lnTo>
                  <a:lnTo>
                    <a:pt x="87477" y="14707"/>
                  </a:lnTo>
                  <a:lnTo>
                    <a:pt x="88650" y="18467"/>
                  </a:lnTo>
                  <a:lnTo>
                    <a:pt x="87477" y="22228"/>
                  </a:lnTo>
                  <a:close/>
                  <a:moveTo>
                    <a:pt x="90340" y="22228"/>
                  </a:moveTo>
                  <a:lnTo>
                    <a:pt x="89073" y="18467"/>
                  </a:lnTo>
                  <a:lnTo>
                    <a:pt x="90340" y="14707"/>
                  </a:lnTo>
                  <a:lnTo>
                    <a:pt x="91560" y="18467"/>
                  </a:lnTo>
                  <a:lnTo>
                    <a:pt x="90340" y="22228"/>
                  </a:lnTo>
                  <a:close/>
                  <a:moveTo>
                    <a:pt x="93249" y="22228"/>
                  </a:moveTo>
                  <a:lnTo>
                    <a:pt x="91982" y="18467"/>
                  </a:lnTo>
                  <a:lnTo>
                    <a:pt x="93249" y="14707"/>
                  </a:lnTo>
                  <a:lnTo>
                    <a:pt x="94423" y="18467"/>
                  </a:lnTo>
                  <a:lnTo>
                    <a:pt x="93249" y="22228"/>
                  </a:lnTo>
                  <a:close/>
                  <a:moveTo>
                    <a:pt x="96112" y="22228"/>
                  </a:moveTo>
                  <a:lnTo>
                    <a:pt x="94845" y="18467"/>
                  </a:lnTo>
                  <a:lnTo>
                    <a:pt x="96112" y="14707"/>
                  </a:lnTo>
                  <a:lnTo>
                    <a:pt x="97332" y="18467"/>
                  </a:lnTo>
                  <a:lnTo>
                    <a:pt x="96112" y="22228"/>
                  </a:lnTo>
                  <a:close/>
                  <a:moveTo>
                    <a:pt x="99022" y="22228"/>
                  </a:moveTo>
                  <a:lnTo>
                    <a:pt x="97802" y="18467"/>
                  </a:lnTo>
                  <a:lnTo>
                    <a:pt x="99022" y="14707"/>
                  </a:lnTo>
                  <a:lnTo>
                    <a:pt x="100289" y="18467"/>
                  </a:lnTo>
                  <a:lnTo>
                    <a:pt x="99022" y="22228"/>
                  </a:lnTo>
                  <a:close/>
                  <a:moveTo>
                    <a:pt x="101885" y="22228"/>
                  </a:moveTo>
                  <a:lnTo>
                    <a:pt x="100711" y="18467"/>
                  </a:lnTo>
                  <a:lnTo>
                    <a:pt x="101885" y="14707"/>
                  </a:lnTo>
                  <a:lnTo>
                    <a:pt x="103152" y="18467"/>
                  </a:lnTo>
                  <a:lnTo>
                    <a:pt x="101885" y="22228"/>
                  </a:lnTo>
                  <a:close/>
                  <a:moveTo>
                    <a:pt x="104794" y="22228"/>
                  </a:moveTo>
                  <a:lnTo>
                    <a:pt x="103574" y="18467"/>
                  </a:lnTo>
                  <a:lnTo>
                    <a:pt x="104794" y="14707"/>
                  </a:lnTo>
                  <a:lnTo>
                    <a:pt x="106061" y="18467"/>
                  </a:lnTo>
                  <a:lnTo>
                    <a:pt x="104794" y="22228"/>
                  </a:lnTo>
                  <a:close/>
                  <a:moveTo>
                    <a:pt x="107657" y="22228"/>
                  </a:moveTo>
                  <a:lnTo>
                    <a:pt x="106484" y="18467"/>
                  </a:lnTo>
                  <a:lnTo>
                    <a:pt x="107657" y="14707"/>
                  </a:lnTo>
                  <a:lnTo>
                    <a:pt x="108924" y="18467"/>
                  </a:lnTo>
                  <a:lnTo>
                    <a:pt x="107657" y="22228"/>
                  </a:lnTo>
                  <a:close/>
                  <a:moveTo>
                    <a:pt x="110567" y="22228"/>
                  </a:moveTo>
                  <a:lnTo>
                    <a:pt x="109346" y="18467"/>
                  </a:lnTo>
                  <a:lnTo>
                    <a:pt x="110567" y="14707"/>
                  </a:lnTo>
                  <a:lnTo>
                    <a:pt x="111834" y="18467"/>
                  </a:lnTo>
                  <a:lnTo>
                    <a:pt x="110567" y="22228"/>
                  </a:lnTo>
                  <a:close/>
                  <a:moveTo>
                    <a:pt x="113429" y="22228"/>
                  </a:moveTo>
                  <a:lnTo>
                    <a:pt x="112256" y="18467"/>
                  </a:lnTo>
                  <a:lnTo>
                    <a:pt x="113429" y="14707"/>
                  </a:lnTo>
                  <a:lnTo>
                    <a:pt x="114696" y="18467"/>
                  </a:lnTo>
                  <a:lnTo>
                    <a:pt x="113429" y="22228"/>
                  </a:lnTo>
                  <a:close/>
                  <a:moveTo>
                    <a:pt x="116386" y="22228"/>
                  </a:moveTo>
                  <a:lnTo>
                    <a:pt x="115119" y="18467"/>
                  </a:lnTo>
                  <a:lnTo>
                    <a:pt x="116386" y="14707"/>
                  </a:lnTo>
                  <a:lnTo>
                    <a:pt x="117606" y="18467"/>
                  </a:lnTo>
                  <a:lnTo>
                    <a:pt x="116386" y="22228"/>
                  </a:lnTo>
                  <a:close/>
                  <a:moveTo>
                    <a:pt x="2158" y="17883"/>
                  </a:moveTo>
                  <a:lnTo>
                    <a:pt x="891" y="14122"/>
                  </a:lnTo>
                  <a:lnTo>
                    <a:pt x="2158" y="10278"/>
                  </a:lnTo>
                  <a:lnTo>
                    <a:pt x="3378" y="14122"/>
                  </a:lnTo>
                  <a:lnTo>
                    <a:pt x="2158" y="17883"/>
                  </a:lnTo>
                  <a:close/>
                  <a:moveTo>
                    <a:pt x="5021" y="17883"/>
                  </a:moveTo>
                  <a:lnTo>
                    <a:pt x="3801" y="14122"/>
                  </a:lnTo>
                  <a:lnTo>
                    <a:pt x="5021" y="10278"/>
                  </a:lnTo>
                  <a:lnTo>
                    <a:pt x="6241" y="14122"/>
                  </a:lnTo>
                  <a:lnTo>
                    <a:pt x="5021" y="17883"/>
                  </a:lnTo>
                  <a:close/>
                  <a:moveTo>
                    <a:pt x="7931" y="17883"/>
                  </a:moveTo>
                  <a:lnTo>
                    <a:pt x="6664" y="14122"/>
                  </a:lnTo>
                  <a:lnTo>
                    <a:pt x="7931" y="10278"/>
                  </a:lnTo>
                  <a:lnTo>
                    <a:pt x="9104" y="14122"/>
                  </a:lnTo>
                  <a:lnTo>
                    <a:pt x="7931" y="17883"/>
                  </a:lnTo>
                  <a:close/>
                  <a:moveTo>
                    <a:pt x="10793" y="17883"/>
                  </a:moveTo>
                  <a:lnTo>
                    <a:pt x="9526" y="14122"/>
                  </a:lnTo>
                  <a:lnTo>
                    <a:pt x="10793" y="10278"/>
                  </a:lnTo>
                  <a:lnTo>
                    <a:pt x="12014" y="14122"/>
                  </a:lnTo>
                  <a:lnTo>
                    <a:pt x="10793" y="17883"/>
                  </a:lnTo>
                  <a:close/>
                  <a:moveTo>
                    <a:pt x="13703" y="17883"/>
                  </a:moveTo>
                  <a:lnTo>
                    <a:pt x="12483" y="14122"/>
                  </a:lnTo>
                  <a:lnTo>
                    <a:pt x="13703" y="10278"/>
                  </a:lnTo>
                  <a:lnTo>
                    <a:pt x="14970" y="14122"/>
                  </a:lnTo>
                  <a:lnTo>
                    <a:pt x="13703" y="17883"/>
                  </a:lnTo>
                  <a:close/>
                  <a:moveTo>
                    <a:pt x="16566" y="17883"/>
                  </a:moveTo>
                  <a:lnTo>
                    <a:pt x="15393" y="14122"/>
                  </a:lnTo>
                  <a:lnTo>
                    <a:pt x="16566" y="10278"/>
                  </a:lnTo>
                  <a:lnTo>
                    <a:pt x="17833" y="14122"/>
                  </a:lnTo>
                  <a:lnTo>
                    <a:pt x="16566" y="17883"/>
                  </a:lnTo>
                  <a:close/>
                  <a:moveTo>
                    <a:pt x="19475" y="17883"/>
                  </a:moveTo>
                  <a:lnTo>
                    <a:pt x="18255" y="14122"/>
                  </a:lnTo>
                  <a:lnTo>
                    <a:pt x="19475" y="10278"/>
                  </a:lnTo>
                  <a:lnTo>
                    <a:pt x="20743" y="14122"/>
                  </a:lnTo>
                  <a:lnTo>
                    <a:pt x="19475" y="17883"/>
                  </a:lnTo>
                  <a:close/>
                  <a:moveTo>
                    <a:pt x="22338" y="17883"/>
                  </a:moveTo>
                  <a:lnTo>
                    <a:pt x="21165" y="14122"/>
                  </a:lnTo>
                  <a:lnTo>
                    <a:pt x="22338" y="10278"/>
                  </a:lnTo>
                  <a:lnTo>
                    <a:pt x="23605" y="14122"/>
                  </a:lnTo>
                  <a:lnTo>
                    <a:pt x="22338" y="17883"/>
                  </a:lnTo>
                  <a:close/>
                  <a:moveTo>
                    <a:pt x="25248" y="17883"/>
                  </a:moveTo>
                  <a:lnTo>
                    <a:pt x="24028" y="14122"/>
                  </a:lnTo>
                  <a:lnTo>
                    <a:pt x="25248" y="10278"/>
                  </a:lnTo>
                  <a:lnTo>
                    <a:pt x="26515" y="14122"/>
                  </a:lnTo>
                  <a:lnTo>
                    <a:pt x="25248" y="17883"/>
                  </a:lnTo>
                  <a:close/>
                  <a:moveTo>
                    <a:pt x="28111" y="17883"/>
                  </a:moveTo>
                  <a:lnTo>
                    <a:pt x="26937" y="14122"/>
                  </a:lnTo>
                  <a:lnTo>
                    <a:pt x="28111" y="10278"/>
                  </a:lnTo>
                  <a:lnTo>
                    <a:pt x="29378" y="14122"/>
                  </a:lnTo>
                  <a:lnTo>
                    <a:pt x="28111" y="17883"/>
                  </a:lnTo>
                  <a:close/>
                  <a:moveTo>
                    <a:pt x="31067" y="17883"/>
                  </a:moveTo>
                  <a:lnTo>
                    <a:pt x="29800" y="14122"/>
                  </a:lnTo>
                  <a:lnTo>
                    <a:pt x="31067" y="10278"/>
                  </a:lnTo>
                  <a:lnTo>
                    <a:pt x="32287" y="14122"/>
                  </a:lnTo>
                  <a:lnTo>
                    <a:pt x="31067" y="17883"/>
                  </a:lnTo>
                  <a:close/>
                  <a:moveTo>
                    <a:pt x="33977" y="17883"/>
                  </a:moveTo>
                  <a:lnTo>
                    <a:pt x="32710" y="14122"/>
                  </a:lnTo>
                  <a:lnTo>
                    <a:pt x="33977" y="10278"/>
                  </a:lnTo>
                  <a:lnTo>
                    <a:pt x="35150" y="14122"/>
                  </a:lnTo>
                  <a:lnTo>
                    <a:pt x="33977" y="17883"/>
                  </a:lnTo>
                  <a:close/>
                  <a:moveTo>
                    <a:pt x="36840" y="17883"/>
                  </a:moveTo>
                  <a:lnTo>
                    <a:pt x="35572" y="14122"/>
                  </a:lnTo>
                  <a:lnTo>
                    <a:pt x="36840" y="10278"/>
                  </a:lnTo>
                  <a:lnTo>
                    <a:pt x="38060" y="14122"/>
                  </a:lnTo>
                  <a:lnTo>
                    <a:pt x="36840" y="17883"/>
                  </a:lnTo>
                  <a:close/>
                  <a:moveTo>
                    <a:pt x="39749" y="17883"/>
                  </a:moveTo>
                  <a:lnTo>
                    <a:pt x="38482" y="14122"/>
                  </a:lnTo>
                  <a:lnTo>
                    <a:pt x="39749" y="10278"/>
                  </a:lnTo>
                  <a:lnTo>
                    <a:pt x="40922" y="14122"/>
                  </a:lnTo>
                  <a:lnTo>
                    <a:pt x="39749" y="17883"/>
                  </a:lnTo>
                  <a:close/>
                  <a:moveTo>
                    <a:pt x="42612" y="17883"/>
                  </a:moveTo>
                  <a:lnTo>
                    <a:pt x="41345" y="14122"/>
                  </a:lnTo>
                  <a:lnTo>
                    <a:pt x="42612" y="10278"/>
                  </a:lnTo>
                  <a:lnTo>
                    <a:pt x="43832" y="14122"/>
                  </a:lnTo>
                  <a:lnTo>
                    <a:pt x="42612" y="17883"/>
                  </a:lnTo>
                  <a:close/>
                  <a:moveTo>
                    <a:pt x="45522" y="17883"/>
                  </a:moveTo>
                  <a:lnTo>
                    <a:pt x="44254" y="14122"/>
                  </a:lnTo>
                  <a:lnTo>
                    <a:pt x="45522" y="10278"/>
                  </a:lnTo>
                  <a:lnTo>
                    <a:pt x="46695" y="14122"/>
                  </a:lnTo>
                  <a:lnTo>
                    <a:pt x="45522" y="17883"/>
                  </a:lnTo>
                  <a:close/>
                  <a:moveTo>
                    <a:pt x="48384" y="17883"/>
                  </a:moveTo>
                  <a:lnTo>
                    <a:pt x="47211" y="14122"/>
                  </a:lnTo>
                  <a:lnTo>
                    <a:pt x="48384" y="10278"/>
                  </a:lnTo>
                  <a:lnTo>
                    <a:pt x="49651" y="14122"/>
                  </a:lnTo>
                  <a:lnTo>
                    <a:pt x="48384" y="17883"/>
                  </a:lnTo>
                  <a:close/>
                  <a:moveTo>
                    <a:pt x="51294" y="17883"/>
                  </a:moveTo>
                  <a:lnTo>
                    <a:pt x="50074" y="14122"/>
                  </a:lnTo>
                  <a:lnTo>
                    <a:pt x="51294" y="10278"/>
                  </a:lnTo>
                  <a:lnTo>
                    <a:pt x="52561" y="14122"/>
                  </a:lnTo>
                  <a:lnTo>
                    <a:pt x="51294" y="17883"/>
                  </a:lnTo>
                  <a:close/>
                  <a:moveTo>
                    <a:pt x="54157" y="17883"/>
                  </a:moveTo>
                  <a:lnTo>
                    <a:pt x="52983" y="14122"/>
                  </a:lnTo>
                  <a:lnTo>
                    <a:pt x="54157" y="10278"/>
                  </a:lnTo>
                  <a:lnTo>
                    <a:pt x="55424" y="14122"/>
                  </a:lnTo>
                  <a:lnTo>
                    <a:pt x="54157" y="17883"/>
                  </a:lnTo>
                  <a:close/>
                  <a:moveTo>
                    <a:pt x="57066" y="17883"/>
                  </a:moveTo>
                  <a:lnTo>
                    <a:pt x="55846" y="14122"/>
                  </a:lnTo>
                  <a:lnTo>
                    <a:pt x="57066" y="10278"/>
                  </a:lnTo>
                  <a:lnTo>
                    <a:pt x="58333" y="14122"/>
                  </a:lnTo>
                  <a:lnTo>
                    <a:pt x="57066" y="17883"/>
                  </a:lnTo>
                  <a:close/>
                  <a:moveTo>
                    <a:pt x="59929" y="17883"/>
                  </a:moveTo>
                  <a:lnTo>
                    <a:pt x="58756" y="14122"/>
                  </a:lnTo>
                  <a:lnTo>
                    <a:pt x="59929" y="10278"/>
                  </a:lnTo>
                  <a:lnTo>
                    <a:pt x="61196" y="14122"/>
                  </a:lnTo>
                  <a:lnTo>
                    <a:pt x="59929" y="17883"/>
                  </a:lnTo>
                  <a:close/>
                  <a:moveTo>
                    <a:pt x="62839" y="17883"/>
                  </a:moveTo>
                  <a:lnTo>
                    <a:pt x="61619" y="14122"/>
                  </a:lnTo>
                  <a:lnTo>
                    <a:pt x="62839" y="10278"/>
                  </a:lnTo>
                  <a:lnTo>
                    <a:pt x="64106" y="14122"/>
                  </a:lnTo>
                  <a:lnTo>
                    <a:pt x="62839" y="17883"/>
                  </a:lnTo>
                  <a:close/>
                  <a:moveTo>
                    <a:pt x="65795" y="17883"/>
                  </a:moveTo>
                  <a:lnTo>
                    <a:pt x="64528" y="14122"/>
                  </a:lnTo>
                  <a:lnTo>
                    <a:pt x="65795" y="10278"/>
                  </a:lnTo>
                  <a:lnTo>
                    <a:pt x="66969" y="14122"/>
                  </a:lnTo>
                  <a:lnTo>
                    <a:pt x="65795" y="17883"/>
                  </a:lnTo>
                  <a:close/>
                  <a:moveTo>
                    <a:pt x="68658" y="17883"/>
                  </a:moveTo>
                  <a:lnTo>
                    <a:pt x="67391" y="14122"/>
                  </a:lnTo>
                  <a:lnTo>
                    <a:pt x="68658" y="10278"/>
                  </a:lnTo>
                  <a:lnTo>
                    <a:pt x="69878" y="14122"/>
                  </a:lnTo>
                  <a:lnTo>
                    <a:pt x="68658" y="17883"/>
                  </a:lnTo>
                  <a:close/>
                  <a:moveTo>
                    <a:pt x="71568" y="17883"/>
                  </a:moveTo>
                  <a:lnTo>
                    <a:pt x="70301" y="14122"/>
                  </a:lnTo>
                  <a:lnTo>
                    <a:pt x="71568" y="10278"/>
                  </a:lnTo>
                  <a:lnTo>
                    <a:pt x="72741" y="14122"/>
                  </a:lnTo>
                  <a:lnTo>
                    <a:pt x="71568" y="17883"/>
                  </a:lnTo>
                  <a:close/>
                  <a:moveTo>
                    <a:pt x="74430" y="17883"/>
                  </a:moveTo>
                  <a:lnTo>
                    <a:pt x="73163" y="14122"/>
                  </a:lnTo>
                  <a:lnTo>
                    <a:pt x="74430" y="10278"/>
                  </a:lnTo>
                  <a:lnTo>
                    <a:pt x="75651" y="14122"/>
                  </a:lnTo>
                  <a:lnTo>
                    <a:pt x="74430" y="17883"/>
                  </a:lnTo>
                  <a:close/>
                  <a:moveTo>
                    <a:pt x="77340" y="17883"/>
                  </a:moveTo>
                  <a:lnTo>
                    <a:pt x="76073" y="14122"/>
                  </a:lnTo>
                  <a:lnTo>
                    <a:pt x="77340" y="10278"/>
                  </a:lnTo>
                  <a:lnTo>
                    <a:pt x="78513" y="14122"/>
                  </a:lnTo>
                  <a:lnTo>
                    <a:pt x="77340" y="17883"/>
                  </a:lnTo>
                  <a:close/>
                  <a:moveTo>
                    <a:pt x="80203" y="17883"/>
                  </a:moveTo>
                  <a:lnTo>
                    <a:pt x="78936" y="14122"/>
                  </a:lnTo>
                  <a:lnTo>
                    <a:pt x="80203" y="10278"/>
                  </a:lnTo>
                  <a:lnTo>
                    <a:pt x="81423" y="14122"/>
                  </a:lnTo>
                  <a:lnTo>
                    <a:pt x="80203" y="17883"/>
                  </a:lnTo>
                  <a:close/>
                  <a:moveTo>
                    <a:pt x="83113" y="17883"/>
                  </a:moveTo>
                  <a:lnTo>
                    <a:pt x="81892" y="14122"/>
                  </a:lnTo>
                  <a:lnTo>
                    <a:pt x="83113" y="10278"/>
                  </a:lnTo>
                  <a:lnTo>
                    <a:pt x="84380" y="14122"/>
                  </a:lnTo>
                  <a:lnTo>
                    <a:pt x="83113" y="17883"/>
                  </a:lnTo>
                  <a:close/>
                  <a:moveTo>
                    <a:pt x="85975" y="17883"/>
                  </a:moveTo>
                  <a:lnTo>
                    <a:pt x="84802" y="14122"/>
                  </a:lnTo>
                  <a:lnTo>
                    <a:pt x="85975" y="10278"/>
                  </a:lnTo>
                  <a:lnTo>
                    <a:pt x="87242" y="14122"/>
                  </a:lnTo>
                  <a:lnTo>
                    <a:pt x="85975" y="17883"/>
                  </a:lnTo>
                  <a:close/>
                  <a:moveTo>
                    <a:pt x="88885" y="17883"/>
                  </a:moveTo>
                  <a:lnTo>
                    <a:pt x="87665" y="14122"/>
                  </a:lnTo>
                  <a:lnTo>
                    <a:pt x="88885" y="10278"/>
                  </a:lnTo>
                  <a:lnTo>
                    <a:pt x="90152" y="14122"/>
                  </a:lnTo>
                  <a:lnTo>
                    <a:pt x="88885" y="17883"/>
                  </a:lnTo>
                  <a:close/>
                  <a:moveTo>
                    <a:pt x="91748" y="17883"/>
                  </a:moveTo>
                  <a:lnTo>
                    <a:pt x="90574" y="14122"/>
                  </a:lnTo>
                  <a:lnTo>
                    <a:pt x="91748" y="10278"/>
                  </a:lnTo>
                  <a:lnTo>
                    <a:pt x="93015" y="14122"/>
                  </a:lnTo>
                  <a:lnTo>
                    <a:pt x="91748" y="17883"/>
                  </a:lnTo>
                  <a:close/>
                  <a:moveTo>
                    <a:pt x="94657" y="17883"/>
                  </a:moveTo>
                  <a:lnTo>
                    <a:pt x="93437" y="14122"/>
                  </a:lnTo>
                  <a:lnTo>
                    <a:pt x="94657" y="10278"/>
                  </a:lnTo>
                  <a:lnTo>
                    <a:pt x="95924" y="14122"/>
                  </a:lnTo>
                  <a:lnTo>
                    <a:pt x="94657" y="17883"/>
                  </a:lnTo>
                  <a:close/>
                  <a:moveTo>
                    <a:pt x="97520" y="17883"/>
                  </a:moveTo>
                  <a:lnTo>
                    <a:pt x="96347" y="14122"/>
                  </a:lnTo>
                  <a:lnTo>
                    <a:pt x="97520" y="10278"/>
                  </a:lnTo>
                  <a:lnTo>
                    <a:pt x="98787" y="14122"/>
                  </a:lnTo>
                  <a:lnTo>
                    <a:pt x="97520" y="17883"/>
                  </a:lnTo>
                  <a:close/>
                  <a:moveTo>
                    <a:pt x="100477" y="17883"/>
                  </a:moveTo>
                  <a:lnTo>
                    <a:pt x="99210" y="14122"/>
                  </a:lnTo>
                  <a:lnTo>
                    <a:pt x="100477" y="10278"/>
                  </a:lnTo>
                  <a:lnTo>
                    <a:pt x="101697" y="14122"/>
                  </a:lnTo>
                  <a:lnTo>
                    <a:pt x="100477" y="17883"/>
                  </a:lnTo>
                  <a:close/>
                  <a:moveTo>
                    <a:pt x="103386" y="17883"/>
                  </a:moveTo>
                  <a:lnTo>
                    <a:pt x="102119" y="14122"/>
                  </a:lnTo>
                  <a:lnTo>
                    <a:pt x="103386" y="10278"/>
                  </a:lnTo>
                  <a:lnTo>
                    <a:pt x="104560" y="14122"/>
                  </a:lnTo>
                  <a:lnTo>
                    <a:pt x="103386" y="17883"/>
                  </a:lnTo>
                  <a:close/>
                  <a:moveTo>
                    <a:pt x="106249" y="17883"/>
                  </a:moveTo>
                  <a:lnTo>
                    <a:pt x="104982" y="14122"/>
                  </a:lnTo>
                  <a:lnTo>
                    <a:pt x="106249" y="10278"/>
                  </a:lnTo>
                  <a:lnTo>
                    <a:pt x="107469" y="14122"/>
                  </a:lnTo>
                  <a:lnTo>
                    <a:pt x="106249" y="17883"/>
                  </a:lnTo>
                  <a:close/>
                  <a:moveTo>
                    <a:pt x="109159" y="17883"/>
                  </a:moveTo>
                  <a:lnTo>
                    <a:pt x="107892" y="14122"/>
                  </a:lnTo>
                  <a:lnTo>
                    <a:pt x="109159" y="10278"/>
                  </a:lnTo>
                  <a:lnTo>
                    <a:pt x="110332" y="14122"/>
                  </a:lnTo>
                  <a:lnTo>
                    <a:pt x="109159" y="17883"/>
                  </a:lnTo>
                  <a:close/>
                  <a:moveTo>
                    <a:pt x="112021" y="17883"/>
                  </a:moveTo>
                  <a:lnTo>
                    <a:pt x="110754" y="14122"/>
                  </a:lnTo>
                  <a:lnTo>
                    <a:pt x="112021" y="10278"/>
                  </a:lnTo>
                  <a:lnTo>
                    <a:pt x="113242" y="14122"/>
                  </a:lnTo>
                  <a:lnTo>
                    <a:pt x="112021" y="17883"/>
                  </a:lnTo>
                  <a:close/>
                  <a:moveTo>
                    <a:pt x="114931" y="17883"/>
                  </a:moveTo>
                  <a:lnTo>
                    <a:pt x="113664" y="14122"/>
                  </a:lnTo>
                  <a:lnTo>
                    <a:pt x="114931" y="10278"/>
                  </a:lnTo>
                  <a:lnTo>
                    <a:pt x="116104" y="14122"/>
                  </a:lnTo>
                  <a:lnTo>
                    <a:pt x="114931" y="17883"/>
                  </a:lnTo>
                  <a:close/>
                  <a:moveTo>
                    <a:pt x="117794" y="17883"/>
                  </a:moveTo>
                  <a:lnTo>
                    <a:pt x="116621" y="14122"/>
                  </a:lnTo>
                  <a:lnTo>
                    <a:pt x="117794" y="10278"/>
                  </a:lnTo>
                  <a:lnTo>
                    <a:pt x="119061" y="14122"/>
                  </a:lnTo>
                  <a:lnTo>
                    <a:pt x="117794" y="17883"/>
                  </a:lnTo>
                  <a:close/>
                  <a:moveTo>
                    <a:pt x="3566" y="13370"/>
                  </a:moveTo>
                  <a:lnTo>
                    <a:pt x="2393" y="9610"/>
                  </a:lnTo>
                  <a:lnTo>
                    <a:pt x="3566" y="5849"/>
                  </a:lnTo>
                  <a:lnTo>
                    <a:pt x="4833" y="9610"/>
                  </a:lnTo>
                  <a:lnTo>
                    <a:pt x="3566" y="13370"/>
                  </a:lnTo>
                  <a:close/>
                  <a:moveTo>
                    <a:pt x="6429" y="13370"/>
                  </a:moveTo>
                  <a:lnTo>
                    <a:pt x="5256" y="9610"/>
                  </a:lnTo>
                  <a:lnTo>
                    <a:pt x="6429" y="5849"/>
                  </a:lnTo>
                  <a:lnTo>
                    <a:pt x="7696" y="9610"/>
                  </a:lnTo>
                  <a:lnTo>
                    <a:pt x="6429" y="13370"/>
                  </a:lnTo>
                  <a:close/>
                  <a:moveTo>
                    <a:pt x="9339" y="13370"/>
                  </a:moveTo>
                  <a:lnTo>
                    <a:pt x="8118" y="9610"/>
                  </a:lnTo>
                  <a:lnTo>
                    <a:pt x="9339" y="5849"/>
                  </a:lnTo>
                  <a:lnTo>
                    <a:pt x="10606" y="9610"/>
                  </a:lnTo>
                  <a:lnTo>
                    <a:pt x="9339" y="13370"/>
                  </a:lnTo>
                  <a:close/>
                  <a:moveTo>
                    <a:pt x="12295" y="13370"/>
                  </a:moveTo>
                  <a:lnTo>
                    <a:pt x="11028" y="9610"/>
                  </a:lnTo>
                  <a:lnTo>
                    <a:pt x="12295" y="5849"/>
                  </a:lnTo>
                  <a:lnTo>
                    <a:pt x="13468" y="9610"/>
                  </a:lnTo>
                  <a:lnTo>
                    <a:pt x="12295" y="13370"/>
                  </a:lnTo>
                  <a:close/>
                  <a:moveTo>
                    <a:pt x="15158" y="13370"/>
                  </a:moveTo>
                  <a:lnTo>
                    <a:pt x="13891" y="9610"/>
                  </a:lnTo>
                  <a:lnTo>
                    <a:pt x="15158" y="5849"/>
                  </a:lnTo>
                  <a:lnTo>
                    <a:pt x="16378" y="9610"/>
                  </a:lnTo>
                  <a:lnTo>
                    <a:pt x="15158" y="13370"/>
                  </a:lnTo>
                  <a:close/>
                  <a:moveTo>
                    <a:pt x="18068" y="13370"/>
                  </a:moveTo>
                  <a:lnTo>
                    <a:pt x="16800" y="9610"/>
                  </a:lnTo>
                  <a:lnTo>
                    <a:pt x="18068" y="5849"/>
                  </a:lnTo>
                  <a:lnTo>
                    <a:pt x="19241" y="9610"/>
                  </a:lnTo>
                  <a:lnTo>
                    <a:pt x="18068" y="13370"/>
                  </a:lnTo>
                  <a:close/>
                  <a:moveTo>
                    <a:pt x="20930" y="13370"/>
                  </a:moveTo>
                  <a:lnTo>
                    <a:pt x="19663" y="9610"/>
                  </a:lnTo>
                  <a:lnTo>
                    <a:pt x="20930" y="5849"/>
                  </a:lnTo>
                  <a:lnTo>
                    <a:pt x="22150" y="9610"/>
                  </a:lnTo>
                  <a:lnTo>
                    <a:pt x="20930" y="13370"/>
                  </a:lnTo>
                  <a:close/>
                  <a:moveTo>
                    <a:pt x="23840" y="13370"/>
                  </a:moveTo>
                  <a:lnTo>
                    <a:pt x="22573" y="9610"/>
                  </a:lnTo>
                  <a:lnTo>
                    <a:pt x="23840" y="5849"/>
                  </a:lnTo>
                  <a:lnTo>
                    <a:pt x="25013" y="9610"/>
                  </a:lnTo>
                  <a:lnTo>
                    <a:pt x="23840" y="13370"/>
                  </a:lnTo>
                  <a:close/>
                  <a:moveTo>
                    <a:pt x="26703" y="13370"/>
                  </a:moveTo>
                  <a:lnTo>
                    <a:pt x="25436" y="9610"/>
                  </a:lnTo>
                  <a:lnTo>
                    <a:pt x="26703" y="5849"/>
                  </a:lnTo>
                  <a:lnTo>
                    <a:pt x="27923" y="9610"/>
                  </a:lnTo>
                  <a:lnTo>
                    <a:pt x="26703" y="13370"/>
                  </a:lnTo>
                  <a:close/>
                  <a:moveTo>
                    <a:pt x="29612" y="13370"/>
                  </a:moveTo>
                  <a:lnTo>
                    <a:pt x="28392" y="9610"/>
                  </a:lnTo>
                  <a:lnTo>
                    <a:pt x="29612" y="5849"/>
                  </a:lnTo>
                  <a:lnTo>
                    <a:pt x="30879" y="9610"/>
                  </a:lnTo>
                  <a:lnTo>
                    <a:pt x="29612" y="13370"/>
                  </a:lnTo>
                  <a:close/>
                  <a:moveTo>
                    <a:pt x="32475" y="13370"/>
                  </a:moveTo>
                  <a:lnTo>
                    <a:pt x="31302" y="9610"/>
                  </a:lnTo>
                  <a:lnTo>
                    <a:pt x="32475" y="5849"/>
                  </a:lnTo>
                  <a:lnTo>
                    <a:pt x="33742" y="9610"/>
                  </a:lnTo>
                  <a:lnTo>
                    <a:pt x="32475" y="13370"/>
                  </a:lnTo>
                  <a:close/>
                  <a:moveTo>
                    <a:pt x="35385" y="13370"/>
                  </a:moveTo>
                  <a:lnTo>
                    <a:pt x="34165" y="9610"/>
                  </a:lnTo>
                  <a:lnTo>
                    <a:pt x="35385" y="5849"/>
                  </a:lnTo>
                  <a:lnTo>
                    <a:pt x="36652" y="9610"/>
                  </a:lnTo>
                  <a:lnTo>
                    <a:pt x="35385" y="13370"/>
                  </a:lnTo>
                  <a:close/>
                  <a:moveTo>
                    <a:pt x="38247" y="13370"/>
                  </a:moveTo>
                  <a:lnTo>
                    <a:pt x="37074" y="9610"/>
                  </a:lnTo>
                  <a:lnTo>
                    <a:pt x="38247" y="5849"/>
                  </a:lnTo>
                  <a:lnTo>
                    <a:pt x="39515" y="9610"/>
                  </a:lnTo>
                  <a:lnTo>
                    <a:pt x="38247" y="13370"/>
                  </a:lnTo>
                  <a:close/>
                  <a:moveTo>
                    <a:pt x="41157" y="13370"/>
                  </a:moveTo>
                  <a:lnTo>
                    <a:pt x="39937" y="9610"/>
                  </a:lnTo>
                  <a:lnTo>
                    <a:pt x="41157" y="5849"/>
                  </a:lnTo>
                  <a:lnTo>
                    <a:pt x="42424" y="9610"/>
                  </a:lnTo>
                  <a:lnTo>
                    <a:pt x="41157" y="13370"/>
                  </a:lnTo>
                  <a:close/>
                  <a:moveTo>
                    <a:pt x="44020" y="13370"/>
                  </a:moveTo>
                  <a:lnTo>
                    <a:pt x="42847" y="9610"/>
                  </a:lnTo>
                  <a:lnTo>
                    <a:pt x="44020" y="5849"/>
                  </a:lnTo>
                  <a:lnTo>
                    <a:pt x="45287" y="9610"/>
                  </a:lnTo>
                  <a:lnTo>
                    <a:pt x="44020" y="13370"/>
                  </a:lnTo>
                  <a:close/>
                  <a:moveTo>
                    <a:pt x="46976" y="13370"/>
                  </a:moveTo>
                  <a:lnTo>
                    <a:pt x="45709" y="9610"/>
                  </a:lnTo>
                  <a:lnTo>
                    <a:pt x="46976" y="5849"/>
                  </a:lnTo>
                  <a:lnTo>
                    <a:pt x="48197" y="9610"/>
                  </a:lnTo>
                  <a:lnTo>
                    <a:pt x="46976" y="13370"/>
                  </a:lnTo>
                  <a:close/>
                  <a:moveTo>
                    <a:pt x="49886" y="13370"/>
                  </a:moveTo>
                  <a:lnTo>
                    <a:pt x="48619" y="9610"/>
                  </a:lnTo>
                  <a:lnTo>
                    <a:pt x="49886" y="5849"/>
                  </a:lnTo>
                  <a:lnTo>
                    <a:pt x="51059" y="9610"/>
                  </a:lnTo>
                  <a:lnTo>
                    <a:pt x="49886" y="13370"/>
                  </a:lnTo>
                  <a:close/>
                  <a:moveTo>
                    <a:pt x="52749" y="13370"/>
                  </a:moveTo>
                  <a:lnTo>
                    <a:pt x="51482" y="9610"/>
                  </a:lnTo>
                  <a:lnTo>
                    <a:pt x="52749" y="5849"/>
                  </a:lnTo>
                  <a:lnTo>
                    <a:pt x="53969" y="9610"/>
                  </a:lnTo>
                  <a:lnTo>
                    <a:pt x="52749" y="13370"/>
                  </a:lnTo>
                  <a:close/>
                  <a:moveTo>
                    <a:pt x="55658" y="13370"/>
                  </a:moveTo>
                  <a:lnTo>
                    <a:pt x="54391" y="9610"/>
                  </a:lnTo>
                  <a:lnTo>
                    <a:pt x="55658" y="5849"/>
                  </a:lnTo>
                  <a:lnTo>
                    <a:pt x="56832" y="9610"/>
                  </a:lnTo>
                  <a:lnTo>
                    <a:pt x="55658" y="13370"/>
                  </a:lnTo>
                  <a:close/>
                  <a:moveTo>
                    <a:pt x="58521" y="13370"/>
                  </a:moveTo>
                  <a:lnTo>
                    <a:pt x="57254" y="9610"/>
                  </a:lnTo>
                  <a:lnTo>
                    <a:pt x="58521" y="5849"/>
                  </a:lnTo>
                  <a:lnTo>
                    <a:pt x="59741" y="9610"/>
                  </a:lnTo>
                  <a:lnTo>
                    <a:pt x="58521" y="13370"/>
                  </a:lnTo>
                  <a:close/>
                  <a:moveTo>
                    <a:pt x="61431" y="13370"/>
                  </a:moveTo>
                  <a:lnTo>
                    <a:pt x="60164" y="9610"/>
                  </a:lnTo>
                  <a:lnTo>
                    <a:pt x="61431" y="5849"/>
                  </a:lnTo>
                  <a:lnTo>
                    <a:pt x="62604" y="9610"/>
                  </a:lnTo>
                  <a:lnTo>
                    <a:pt x="61431" y="13370"/>
                  </a:lnTo>
                  <a:close/>
                  <a:moveTo>
                    <a:pt x="64294" y="13370"/>
                  </a:moveTo>
                  <a:lnTo>
                    <a:pt x="63120" y="9610"/>
                  </a:lnTo>
                  <a:lnTo>
                    <a:pt x="64294" y="5849"/>
                  </a:lnTo>
                  <a:lnTo>
                    <a:pt x="65561" y="9610"/>
                  </a:lnTo>
                  <a:lnTo>
                    <a:pt x="64294" y="13370"/>
                  </a:lnTo>
                  <a:close/>
                  <a:moveTo>
                    <a:pt x="67203" y="13370"/>
                  </a:moveTo>
                  <a:lnTo>
                    <a:pt x="65983" y="9610"/>
                  </a:lnTo>
                  <a:lnTo>
                    <a:pt x="67203" y="5849"/>
                  </a:lnTo>
                  <a:lnTo>
                    <a:pt x="68470" y="9610"/>
                  </a:lnTo>
                  <a:lnTo>
                    <a:pt x="67203" y="13370"/>
                  </a:lnTo>
                  <a:close/>
                  <a:moveTo>
                    <a:pt x="70066" y="13370"/>
                  </a:moveTo>
                  <a:lnTo>
                    <a:pt x="68893" y="9610"/>
                  </a:lnTo>
                  <a:lnTo>
                    <a:pt x="70066" y="5849"/>
                  </a:lnTo>
                  <a:lnTo>
                    <a:pt x="71333" y="9610"/>
                  </a:lnTo>
                  <a:lnTo>
                    <a:pt x="70066" y="13370"/>
                  </a:lnTo>
                  <a:close/>
                  <a:moveTo>
                    <a:pt x="72976" y="13370"/>
                  </a:moveTo>
                  <a:lnTo>
                    <a:pt x="71755" y="9610"/>
                  </a:lnTo>
                  <a:lnTo>
                    <a:pt x="72976" y="5849"/>
                  </a:lnTo>
                  <a:lnTo>
                    <a:pt x="74243" y="9610"/>
                  </a:lnTo>
                  <a:lnTo>
                    <a:pt x="72976" y="13370"/>
                  </a:lnTo>
                  <a:close/>
                  <a:moveTo>
                    <a:pt x="75838" y="13370"/>
                  </a:moveTo>
                  <a:lnTo>
                    <a:pt x="74665" y="9610"/>
                  </a:lnTo>
                  <a:lnTo>
                    <a:pt x="75838" y="5849"/>
                  </a:lnTo>
                  <a:lnTo>
                    <a:pt x="77105" y="9610"/>
                  </a:lnTo>
                  <a:lnTo>
                    <a:pt x="75838" y="13370"/>
                  </a:lnTo>
                  <a:close/>
                  <a:moveTo>
                    <a:pt x="78748" y="13370"/>
                  </a:moveTo>
                  <a:lnTo>
                    <a:pt x="77528" y="9610"/>
                  </a:lnTo>
                  <a:lnTo>
                    <a:pt x="78748" y="5849"/>
                  </a:lnTo>
                  <a:lnTo>
                    <a:pt x="80015" y="9610"/>
                  </a:lnTo>
                  <a:lnTo>
                    <a:pt x="78748" y="13370"/>
                  </a:lnTo>
                  <a:close/>
                  <a:moveTo>
                    <a:pt x="81705" y="13370"/>
                  </a:moveTo>
                  <a:lnTo>
                    <a:pt x="80438" y="9610"/>
                  </a:lnTo>
                  <a:lnTo>
                    <a:pt x="81705" y="5849"/>
                  </a:lnTo>
                  <a:lnTo>
                    <a:pt x="82878" y="9610"/>
                  </a:lnTo>
                  <a:lnTo>
                    <a:pt x="81705" y="13370"/>
                  </a:lnTo>
                  <a:close/>
                  <a:moveTo>
                    <a:pt x="84567" y="13370"/>
                  </a:moveTo>
                  <a:lnTo>
                    <a:pt x="83300" y="9610"/>
                  </a:lnTo>
                  <a:lnTo>
                    <a:pt x="84567" y="5849"/>
                  </a:lnTo>
                  <a:lnTo>
                    <a:pt x="85788" y="9610"/>
                  </a:lnTo>
                  <a:lnTo>
                    <a:pt x="84567" y="13370"/>
                  </a:lnTo>
                  <a:close/>
                  <a:moveTo>
                    <a:pt x="87477" y="13370"/>
                  </a:moveTo>
                  <a:lnTo>
                    <a:pt x="86210" y="9610"/>
                  </a:lnTo>
                  <a:lnTo>
                    <a:pt x="87477" y="5849"/>
                  </a:lnTo>
                  <a:lnTo>
                    <a:pt x="88650" y="9610"/>
                  </a:lnTo>
                  <a:lnTo>
                    <a:pt x="87477" y="13370"/>
                  </a:lnTo>
                  <a:close/>
                  <a:moveTo>
                    <a:pt x="90340" y="13370"/>
                  </a:moveTo>
                  <a:lnTo>
                    <a:pt x="89073" y="9610"/>
                  </a:lnTo>
                  <a:lnTo>
                    <a:pt x="90340" y="5849"/>
                  </a:lnTo>
                  <a:lnTo>
                    <a:pt x="91560" y="9610"/>
                  </a:lnTo>
                  <a:lnTo>
                    <a:pt x="90340" y="13370"/>
                  </a:lnTo>
                  <a:close/>
                  <a:moveTo>
                    <a:pt x="93249" y="13370"/>
                  </a:moveTo>
                  <a:lnTo>
                    <a:pt x="91982" y="9610"/>
                  </a:lnTo>
                  <a:lnTo>
                    <a:pt x="93249" y="5849"/>
                  </a:lnTo>
                  <a:lnTo>
                    <a:pt x="94423" y="9610"/>
                  </a:lnTo>
                  <a:lnTo>
                    <a:pt x="93249" y="13370"/>
                  </a:lnTo>
                  <a:close/>
                  <a:moveTo>
                    <a:pt x="96112" y="13370"/>
                  </a:moveTo>
                  <a:lnTo>
                    <a:pt x="94845" y="9610"/>
                  </a:lnTo>
                  <a:lnTo>
                    <a:pt x="96112" y="5849"/>
                  </a:lnTo>
                  <a:lnTo>
                    <a:pt x="97332" y="9610"/>
                  </a:lnTo>
                  <a:lnTo>
                    <a:pt x="96112" y="13370"/>
                  </a:lnTo>
                  <a:close/>
                  <a:moveTo>
                    <a:pt x="99022" y="13370"/>
                  </a:moveTo>
                  <a:lnTo>
                    <a:pt x="97802" y="9610"/>
                  </a:lnTo>
                  <a:lnTo>
                    <a:pt x="99022" y="5849"/>
                  </a:lnTo>
                  <a:lnTo>
                    <a:pt x="100289" y="9610"/>
                  </a:lnTo>
                  <a:lnTo>
                    <a:pt x="99022" y="13370"/>
                  </a:lnTo>
                  <a:close/>
                  <a:moveTo>
                    <a:pt x="101885" y="13370"/>
                  </a:moveTo>
                  <a:lnTo>
                    <a:pt x="100711" y="9610"/>
                  </a:lnTo>
                  <a:lnTo>
                    <a:pt x="101885" y="5849"/>
                  </a:lnTo>
                  <a:lnTo>
                    <a:pt x="103152" y="9610"/>
                  </a:lnTo>
                  <a:lnTo>
                    <a:pt x="101885" y="13370"/>
                  </a:lnTo>
                  <a:close/>
                  <a:moveTo>
                    <a:pt x="104794" y="13370"/>
                  </a:moveTo>
                  <a:lnTo>
                    <a:pt x="103574" y="9610"/>
                  </a:lnTo>
                  <a:lnTo>
                    <a:pt x="104794" y="5849"/>
                  </a:lnTo>
                  <a:lnTo>
                    <a:pt x="106061" y="9610"/>
                  </a:lnTo>
                  <a:lnTo>
                    <a:pt x="104794" y="13370"/>
                  </a:lnTo>
                  <a:close/>
                  <a:moveTo>
                    <a:pt x="107657" y="13370"/>
                  </a:moveTo>
                  <a:lnTo>
                    <a:pt x="106484" y="9610"/>
                  </a:lnTo>
                  <a:lnTo>
                    <a:pt x="107657" y="5849"/>
                  </a:lnTo>
                  <a:lnTo>
                    <a:pt x="108924" y="9610"/>
                  </a:lnTo>
                  <a:lnTo>
                    <a:pt x="107657" y="13370"/>
                  </a:lnTo>
                  <a:close/>
                  <a:moveTo>
                    <a:pt x="110567" y="13370"/>
                  </a:moveTo>
                  <a:lnTo>
                    <a:pt x="109346" y="9610"/>
                  </a:lnTo>
                  <a:lnTo>
                    <a:pt x="110567" y="5849"/>
                  </a:lnTo>
                  <a:lnTo>
                    <a:pt x="111834" y="9610"/>
                  </a:lnTo>
                  <a:lnTo>
                    <a:pt x="110567" y="13370"/>
                  </a:lnTo>
                  <a:close/>
                  <a:moveTo>
                    <a:pt x="113429" y="13370"/>
                  </a:moveTo>
                  <a:lnTo>
                    <a:pt x="112256" y="9610"/>
                  </a:lnTo>
                  <a:lnTo>
                    <a:pt x="113429" y="5849"/>
                  </a:lnTo>
                  <a:lnTo>
                    <a:pt x="114696" y="9610"/>
                  </a:lnTo>
                  <a:lnTo>
                    <a:pt x="113429" y="13370"/>
                  </a:lnTo>
                  <a:close/>
                  <a:moveTo>
                    <a:pt x="116386" y="13370"/>
                  </a:moveTo>
                  <a:lnTo>
                    <a:pt x="115119" y="9610"/>
                  </a:lnTo>
                  <a:lnTo>
                    <a:pt x="116386" y="5849"/>
                  </a:lnTo>
                  <a:lnTo>
                    <a:pt x="117606" y="9610"/>
                  </a:lnTo>
                  <a:lnTo>
                    <a:pt x="116386" y="13370"/>
                  </a:lnTo>
                  <a:close/>
                  <a:moveTo>
                    <a:pt x="2158" y="9025"/>
                  </a:moveTo>
                  <a:lnTo>
                    <a:pt x="891" y="5097"/>
                  </a:lnTo>
                  <a:lnTo>
                    <a:pt x="2158" y="1337"/>
                  </a:lnTo>
                  <a:lnTo>
                    <a:pt x="3378" y="5097"/>
                  </a:lnTo>
                  <a:lnTo>
                    <a:pt x="2158" y="9025"/>
                  </a:lnTo>
                  <a:close/>
                  <a:moveTo>
                    <a:pt x="5021" y="9025"/>
                  </a:moveTo>
                  <a:lnTo>
                    <a:pt x="3801" y="5097"/>
                  </a:lnTo>
                  <a:lnTo>
                    <a:pt x="5021" y="1337"/>
                  </a:lnTo>
                  <a:lnTo>
                    <a:pt x="6241" y="5097"/>
                  </a:lnTo>
                  <a:lnTo>
                    <a:pt x="5021" y="9025"/>
                  </a:lnTo>
                  <a:close/>
                  <a:moveTo>
                    <a:pt x="7931" y="9025"/>
                  </a:moveTo>
                  <a:lnTo>
                    <a:pt x="6664" y="5097"/>
                  </a:lnTo>
                  <a:lnTo>
                    <a:pt x="7931" y="1337"/>
                  </a:lnTo>
                  <a:lnTo>
                    <a:pt x="9104" y="5097"/>
                  </a:lnTo>
                  <a:lnTo>
                    <a:pt x="7931" y="9025"/>
                  </a:lnTo>
                  <a:close/>
                  <a:moveTo>
                    <a:pt x="10793" y="9025"/>
                  </a:moveTo>
                  <a:lnTo>
                    <a:pt x="9526" y="5097"/>
                  </a:lnTo>
                  <a:lnTo>
                    <a:pt x="10793" y="1337"/>
                  </a:lnTo>
                  <a:lnTo>
                    <a:pt x="12014" y="5097"/>
                  </a:lnTo>
                  <a:lnTo>
                    <a:pt x="10793" y="9025"/>
                  </a:lnTo>
                  <a:close/>
                  <a:moveTo>
                    <a:pt x="13703" y="9025"/>
                  </a:moveTo>
                  <a:lnTo>
                    <a:pt x="12483" y="5097"/>
                  </a:lnTo>
                  <a:lnTo>
                    <a:pt x="13703" y="1337"/>
                  </a:lnTo>
                  <a:lnTo>
                    <a:pt x="14970" y="5097"/>
                  </a:lnTo>
                  <a:lnTo>
                    <a:pt x="13703" y="9025"/>
                  </a:lnTo>
                  <a:close/>
                  <a:moveTo>
                    <a:pt x="16566" y="9025"/>
                  </a:moveTo>
                  <a:lnTo>
                    <a:pt x="15393" y="5097"/>
                  </a:lnTo>
                  <a:lnTo>
                    <a:pt x="16566" y="1337"/>
                  </a:lnTo>
                  <a:lnTo>
                    <a:pt x="17833" y="5097"/>
                  </a:lnTo>
                  <a:lnTo>
                    <a:pt x="16566" y="9025"/>
                  </a:lnTo>
                  <a:close/>
                  <a:moveTo>
                    <a:pt x="19475" y="9025"/>
                  </a:moveTo>
                  <a:lnTo>
                    <a:pt x="18255" y="5097"/>
                  </a:lnTo>
                  <a:lnTo>
                    <a:pt x="19475" y="1337"/>
                  </a:lnTo>
                  <a:lnTo>
                    <a:pt x="20743" y="5097"/>
                  </a:lnTo>
                  <a:lnTo>
                    <a:pt x="19475" y="9025"/>
                  </a:lnTo>
                  <a:close/>
                  <a:moveTo>
                    <a:pt x="22338" y="9025"/>
                  </a:moveTo>
                  <a:lnTo>
                    <a:pt x="21165" y="5097"/>
                  </a:lnTo>
                  <a:lnTo>
                    <a:pt x="22338" y="1337"/>
                  </a:lnTo>
                  <a:lnTo>
                    <a:pt x="23605" y="5097"/>
                  </a:lnTo>
                  <a:lnTo>
                    <a:pt x="22338" y="9025"/>
                  </a:lnTo>
                  <a:close/>
                  <a:moveTo>
                    <a:pt x="25248" y="9025"/>
                  </a:moveTo>
                  <a:lnTo>
                    <a:pt x="24028" y="5097"/>
                  </a:lnTo>
                  <a:lnTo>
                    <a:pt x="25248" y="1337"/>
                  </a:lnTo>
                  <a:lnTo>
                    <a:pt x="26515" y="5097"/>
                  </a:lnTo>
                  <a:lnTo>
                    <a:pt x="25248" y="9025"/>
                  </a:lnTo>
                  <a:close/>
                  <a:moveTo>
                    <a:pt x="28111" y="9025"/>
                  </a:moveTo>
                  <a:lnTo>
                    <a:pt x="26937" y="5097"/>
                  </a:lnTo>
                  <a:lnTo>
                    <a:pt x="28111" y="1337"/>
                  </a:lnTo>
                  <a:lnTo>
                    <a:pt x="29378" y="5097"/>
                  </a:lnTo>
                  <a:lnTo>
                    <a:pt x="28111" y="9025"/>
                  </a:lnTo>
                  <a:close/>
                  <a:moveTo>
                    <a:pt x="31067" y="9025"/>
                  </a:moveTo>
                  <a:lnTo>
                    <a:pt x="29800" y="5097"/>
                  </a:lnTo>
                  <a:lnTo>
                    <a:pt x="31067" y="1337"/>
                  </a:lnTo>
                  <a:lnTo>
                    <a:pt x="32287" y="5097"/>
                  </a:lnTo>
                  <a:lnTo>
                    <a:pt x="31067" y="9025"/>
                  </a:lnTo>
                  <a:close/>
                  <a:moveTo>
                    <a:pt x="33977" y="9025"/>
                  </a:moveTo>
                  <a:lnTo>
                    <a:pt x="32710" y="5097"/>
                  </a:lnTo>
                  <a:lnTo>
                    <a:pt x="33977" y="1337"/>
                  </a:lnTo>
                  <a:lnTo>
                    <a:pt x="35150" y="5097"/>
                  </a:lnTo>
                  <a:lnTo>
                    <a:pt x="33977" y="9025"/>
                  </a:lnTo>
                  <a:close/>
                  <a:moveTo>
                    <a:pt x="36840" y="9025"/>
                  </a:moveTo>
                  <a:lnTo>
                    <a:pt x="35572" y="5097"/>
                  </a:lnTo>
                  <a:lnTo>
                    <a:pt x="36840" y="1337"/>
                  </a:lnTo>
                  <a:lnTo>
                    <a:pt x="38060" y="5097"/>
                  </a:lnTo>
                  <a:lnTo>
                    <a:pt x="36840" y="9025"/>
                  </a:lnTo>
                  <a:close/>
                  <a:moveTo>
                    <a:pt x="39749" y="9025"/>
                  </a:moveTo>
                  <a:lnTo>
                    <a:pt x="38482" y="5097"/>
                  </a:lnTo>
                  <a:lnTo>
                    <a:pt x="39749" y="1337"/>
                  </a:lnTo>
                  <a:lnTo>
                    <a:pt x="40922" y="5097"/>
                  </a:lnTo>
                  <a:lnTo>
                    <a:pt x="39749" y="9025"/>
                  </a:lnTo>
                  <a:close/>
                  <a:moveTo>
                    <a:pt x="42612" y="9025"/>
                  </a:moveTo>
                  <a:lnTo>
                    <a:pt x="41345" y="5097"/>
                  </a:lnTo>
                  <a:lnTo>
                    <a:pt x="42612" y="1337"/>
                  </a:lnTo>
                  <a:lnTo>
                    <a:pt x="43832" y="5097"/>
                  </a:lnTo>
                  <a:lnTo>
                    <a:pt x="42612" y="9025"/>
                  </a:lnTo>
                  <a:close/>
                  <a:moveTo>
                    <a:pt x="45522" y="9025"/>
                  </a:moveTo>
                  <a:lnTo>
                    <a:pt x="44254" y="5097"/>
                  </a:lnTo>
                  <a:lnTo>
                    <a:pt x="45522" y="1337"/>
                  </a:lnTo>
                  <a:lnTo>
                    <a:pt x="46695" y="5097"/>
                  </a:lnTo>
                  <a:lnTo>
                    <a:pt x="45522" y="9025"/>
                  </a:lnTo>
                  <a:close/>
                  <a:moveTo>
                    <a:pt x="48384" y="9025"/>
                  </a:moveTo>
                  <a:lnTo>
                    <a:pt x="47211" y="5097"/>
                  </a:lnTo>
                  <a:lnTo>
                    <a:pt x="48384" y="1337"/>
                  </a:lnTo>
                  <a:lnTo>
                    <a:pt x="49651" y="5097"/>
                  </a:lnTo>
                  <a:lnTo>
                    <a:pt x="48384" y="9025"/>
                  </a:lnTo>
                  <a:close/>
                  <a:moveTo>
                    <a:pt x="51294" y="9025"/>
                  </a:moveTo>
                  <a:lnTo>
                    <a:pt x="50074" y="5097"/>
                  </a:lnTo>
                  <a:lnTo>
                    <a:pt x="51294" y="1337"/>
                  </a:lnTo>
                  <a:lnTo>
                    <a:pt x="52561" y="5097"/>
                  </a:lnTo>
                  <a:lnTo>
                    <a:pt x="51294" y="9025"/>
                  </a:lnTo>
                  <a:close/>
                  <a:moveTo>
                    <a:pt x="54157" y="9025"/>
                  </a:moveTo>
                  <a:lnTo>
                    <a:pt x="52983" y="5097"/>
                  </a:lnTo>
                  <a:lnTo>
                    <a:pt x="54157" y="1337"/>
                  </a:lnTo>
                  <a:lnTo>
                    <a:pt x="55424" y="5097"/>
                  </a:lnTo>
                  <a:lnTo>
                    <a:pt x="54157" y="9025"/>
                  </a:lnTo>
                  <a:close/>
                  <a:moveTo>
                    <a:pt x="57066" y="9025"/>
                  </a:moveTo>
                  <a:lnTo>
                    <a:pt x="55846" y="5097"/>
                  </a:lnTo>
                  <a:lnTo>
                    <a:pt x="57066" y="1337"/>
                  </a:lnTo>
                  <a:lnTo>
                    <a:pt x="58333" y="5097"/>
                  </a:lnTo>
                  <a:lnTo>
                    <a:pt x="57066" y="9025"/>
                  </a:lnTo>
                  <a:close/>
                  <a:moveTo>
                    <a:pt x="59929" y="9025"/>
                  </a:moveTo>
                  <a:lnTo>
                    <a:pt x="58756" y="5097"/>
                  </a:lnTo>
                  <a:lnTo>
                    <a:pt x="59929" y="1337"/>
                  </a:lnTo>
                  <a:lnTo>
                    <a:pt x="61196" y="5097"/>
                  </a:lnTo>
                  <a:lnTo>
                    <a:pt x="59929" y="9025"/>
                  </a:lnTo>
                  <a:close/>
                  <a:moveTo>
                    <a:pt x="62839" y="9025"/>
                  </a:moveTo>
                  <a:lnTo>
                    <a:pt x="61619" y="5097"/>
                  </a:lnTo>
                  <a:lnTo>
                    <a:pt x="62839" y="1337"/>
                  </a:lnTo>
                  <a:lnTo>
                    <a:pt x="64106" y="5097"/>
                  </a:lnTo>
                  <a:lnTo>
                    <a:pt x="62839" y="9025"/>
                  </a:lnTo>
                  <a:close/>
                  <a:moveTo>
                    <a:pt x="65795" y="9025"/>
                  </a:moveTo>
                  <a:lnTo>
                    <a:pt x="64528" y="5097"/>
                  </a:lnTo>
                  <a:lnTo>
                    <a:pt x="65795" y="1337"/>
                  </a:lnTo>
                  <a:lnTo>
                    <a:pt x="66969" y="5097"/>
                  </a:lnTo>
                  <a:lnTo>
                    <a:pt x="65795" y="9025"/>
                  </a:lnTo>
                  <a:close/>
                  <a:moveTo>
                    <a:pt x="68658" y="9025"/>
                  </a:moveTo>
                  <a:lnTo>
                    <a:pt x="67391" y="5097"/>
                  </a:lnTo>
                  <a:lnTo>
                    <a:pt x="68658" y="1337"/>
                  </a:lnTo>
                  <a:lnTo>
                    <a:pt x="69878" y="5097"/>
                  </a:lnTo>
                  <a:lnTo>
                    <a:pt x="68658" y="9025"/>
                  </a:lnTo>
                  <a:close/>
                  <a:moveTo>
                    <a:pt x="71568" y="9025"/>
                  </a:moveTo>
                  <a:lnTo>
                    <a:pt x="70301" y="5097"/>
                  </a:lnTo>
                  <a:lnTo>
                    <a:pt x="71568" y="1337"/>
                  </a:lnTo>
                  <a:lnTo>
                    <a:pt x="72741" y="5097"/>
                  </a:lnTo>
                  <a:lnTo>
                    <a:pt x="71568" y="9025"/>
                  </a:lnTo>
                  <a:close/>
                  <a:moveTo>
                    <a:pt x="74430" y="9025"/>
                  </a:moveTo>
                  <a:lnTo>
                    <a:pt x="73163" y="5097"/>
                  </a:lnTo>
                  <a:lnTo>
                    <a:pt x="74430" y="1337"/>
                  </a:lnTo>
                  <a:lnTo>
                    <a:pt x="75651" y="5097"/>
                  </a:lnTo>
                  <a:lnTo>
                    <a:pt x="74430" y="9025"/>
                  </a:lnTo>
                  <a:close/>
                  <a:moveTo>
                    <a:pt x="77340" y="9025"/>
                  </a:moveTo>
                  <a:lnTo>
                    <a:pt x="76073" y="5097"/>
                  </a:lnTo>
                  <a:lnTo>
                    <a:pt x="77340" y="1337"/>
                  </a:lnTo>
                  <a:lnTo>
                    <a:pt x="78513" y="5097"/>
                  </a:lnTo>
                  <a:lnTo>
                    <a:pt x="77340" y="9025"/>
                  </a:lnTo>
                  <a:close/>
                  <a:moveTo>
                    <a:pt x="80203" y="9025"/>
                  </a:moveTo>
                  <a:lnTo>
                    <a:pt x="78936" y="5097"/>
                  </a:lnTo>
                  <a:lnTo>
                    <a:pt x="80203" y="1337"/>
                  </a:lnTo>
                  <a:lnTo>
                    <a:pt x="81423" y="5097"/>
                  </a:lnTo>
                  <a:lnTo>
                    <a:pt x="80203" y="9025"/>
                  </a:lnTo>
                  <a:close/>
                  <a:moveTo>
                    <a:pt x="83113" y="9025"/>
                  </a:moveTo>
                  <a:lnTo>
                    <a:pt x="81892" y="5097"/>
                  </a:lnTo>
                  <a:lnTo>
                    <a:pt x="83113" y="1337"/>
                  </a:lnTo>
                  <a:lnTo>
                    <a:pt x="84380" y="5097"/>
                  </a:lnTo>
                  <a:lnTo>
                    <a:pt x="83113" y="9025"/>
                  </a:lnTo>
                  <a:close/>
                  <a:moveTo>
                    <a:pt x="85975" y="9025"/>
                  </a:moveTo>
                  <a:lnTo>
                    <a:pt x="84802" y="5097"/>
                  </a:lnTo>
                  <a:lnTo>
                    <a:pt x="85975" y="1337"/>
                  </a:lnTo>
                  <a:lnTo>
                    <a:pt x="87242" y="5097"/>
                  </a:lnTo>
                  <a:lnTo>
                    <a:pt x="85975" y="9025"/>
                  </a:lnTo>
                  <a:close/>
                  <a:moveTo>
                    <a:pt x="88885" y="9025"/>
                  </a:moveTo>
                  <a:lnTo>
                    <a:pt x="87665" y="5097"/>
                  </a:lnTo>
                  <a:lnTo>
                    <a:pt x="88885" y="1337"/>
                  </a:lnTo>
                  <a:lnTo>
                    <a:pt x="90152" y="5097"/>
                  </a:lnTo>
                  <a:lnTo>
                    <a:pt x="88885" y="9025"/>
                  </a:lnTo>
                  <a:close/>
                  <a:moveTo>
                    <a:pt x="91748" y="9025"/>
                  </a:moveTo>
                  <a:lnTo>
                    <a:pt x="90574" y="5097"/>
                  </a:lnTo>
                  <a:lnTo>
                    <a:pt x="91748" y="1337"/>
                  </a:lnTo>
                  <a:lnTo>
                    <a:pt x="93015" y="5097"/>
                  </a:lnTo>
                  <a:lnTo>
                    <a:pt x="91748" y="9025"/>
                  </a:lnTo>
                  <a:close/>
                  <a:moveTo>
                    <a:pt x="94657" y="9025"/>
                  </a:moveTo>
                  <a:lnTo>
                    <a:pt x="93437" y="5097"/>
                  </a:lnTo>
                  <a:lnTo>
                    <a:pt x="94657" y="1337"/>
                  </a:lnTo>
                  <a:lnTo>
                    <a:pt x="95924" y="5097"/>
                  </a:lnTo>
                  <a:lnTo>
                    <a:pt x="94657" y="9025"/>
                  </a:lnTo>
                  <a:close/>
                  <a:moveTo>
                    <a:pt x="97520" y="9025"/>
                  </a:moveTo>
                  <a:lnTo>
                    <a:pt x="96347" y="5097"/>
                  </a:lnTo>
                  <a:lnTo>
                    <a:pt x="97520" y="1337"/>
                  </a:lnTo>
                  <a:lnTo>
                    <a:pt x="98787" y="5097"/>
                  </a:lnTo>
                  <a:lnTo>
                    <a:pt x="97520" y="9025"/>
                  </a:lnTo>
                  <a:close/>
                  <a:moveTo>
                    <a:pt x="100477" y="9025"/>
                  </a:moveTo>
                  <a:lnTo>
                    <a:pt x="99210" y="5097"/>
                  </a:lnTo>
                  <a:lnTo>
                    <a:pt x="100477" y="1337"/>
                  </a:lnTo>
                  <a:lnTo>
                    <a:pt x="101697" y="5097"/>
                  </a:lnTo>
                  <a:lnTo>
                    <a:pt x="100477" y="9025"/>
                  </a:lnTo>
                  <a:close/>
                  <a:moveTo>
                    <a:pt x="103386" y="9025"/>
                  </a:moveTo>
                  <a:lnTo>
                    <a:pt x="102119" y="5097"/>
                  </a:lnTo>
                  <a:lnTo>
                    <a:pt x="103386" y="1337"/>
                  </a:lnTo>
                  <a:lnTo>
                    <a:pt x="104560" y="5097"/>
                  </a:lnTo>
                  <a:lnTo>
                    <a:pt x="103386" y="9025"/>
                  </a:lnTo>
                  <a:close/>
                  <a:moveTo>
                    <a:pt x="106249" y="9025"/>
                  </a:moveTo>
                  <a:lnTo>
                    <a:pt x="104982" y="5097"/>
                  </a:lnTo>
                  <a:lnTo>
                    <a:pt x="106249" y="1337"/>
                  </a:lnTo>
                  <a:lnTo>
                    <a:pt x="107469" y="5097"/>
                  </a:lnTo>
                  <a:lnTo>
                    <a:pt x="106249" y="9025"/>
                  </a:lnTo>
                  <a:close/>
                  <a:moveTo>
                    <a:pt x="109159" y="9025"/>
                  </a:moveTo>
                  <a:lnTo>
                    <a:pt x="107892" y="5097"/>
                  </a:lnTo>
                  <a:lnTo>
                    <a:pt x="109159" y="1337"/>
                  </a:lnTo>
                  <a:lnTo>
                    <a:pt x="110332" y="5097"/>
                  </a:lnTo>
                  <a:lnTo>
                    <a:pt x="109159" y="9025"/>
                  </a:lnTo>
                  <a:close/>
                  <a:moveTo>
                    <a:pt x="112021" y="9025"/>
                  </a:moveTo>
                  <a:lnTo>
                    <a:pt x="110754" y="5097"/>
                  </a:lnTo>
                  <a:lnTo>
                    <a:pt x="112021" y="1337"/>
                  </a:lnTo>
                  <a:lnTo>
                    <a:pt x="113242" y="5097"/>
                  </a:lnTo>
                  <a:lnTo>
                    <a:pt x="112021" y="9025"/>
                  </a:lnTo>
                  <a:close/>
                  <a:moveTo>
                    <a:pt x="114931" y="9025"/>
                  </a:moveTo>
                  <a:lnTo>
                    <a:pt x="113664" y="5097"/>
                  </a:lnTo>
                  <a:lnTo>
                    <a:pt x="114931" y="1337"/>
                  </a:lnTo>
                  <a:lnTo>
                    <a:pt x="116104" y="5097"/>
                  </a:lnTo>
                  <a:lnTo>
                    <a:pt x="114931" y="9025"/>
                  </a:lnTo>
                  <a:close/>
                  <a:moveTo>
                    <a:pt x="117794" y="9025"/>
                  </a:moveTo>
                  <a:lnTo>
                    <a:pt x="116621" y="5097"/>
                  </a:lnTo>
                  <a:lnTo>
                    <a:pt x="117794" y="1337"/>
                  </a:lnTo>
                  <a:lnTo>
                    <a:pt x="119061" y="5097"/>
                  </a:lnTo>
                  <a:lnTo>
                    <a:pt x="117794" y="9025"/>
                  </a:lnTo>
                  <a:close/>
                  <a:moveTo>
                    <a:pt x="118310" y="0"/>
                  </a:moveTo>
                  <a:lnTo>
                    <a:pt x="117888" y="0"/>
                  </a:lnTo>
                  <a:lnTo>
                    <a:pt x="117794" y="83"/>
                  </a:lnTo>
                  <a:lnTo>
                    <a:pt x="117747" y="0"/>
                  </a:lnTo>
                  <a:lnTo>
                    <a:pt x="117324" y="0"/>
                  </a:lnTo>
                  <a:lnTo>
                    <a:pt x="117606" y="752"/>
                  </a:lnTo>
                  <a:lnTo>
                    <a:pt x="116386" y="4512"/>
                  </a:lnTo>
                  <a:lnTo>
                    <a:pt x="115119" y="752"/>
                  </a:lnTo>
                  <a:lnTo>
                    <a:pt x="115400" y="0"/>
                  </a:lnTo>
                  <a:lnTo>
                    <a:pt x="114978" y="0"/>
                  </a:lnTo>
                  <a:lnTo>
                    <a:pt x="114931" y="83"/>
                  </a:lnTo>
                  <a:lnTo>
                    <a:pt x="114837" y="0"/>
                  </a:lnTo>
                  <a:lnTo>
                    <a:pt x="114415" y="0"/>
                  </a:lnTo>
                  <a:lnTo>
                    <a:pt x="114696" y="752"/>
                  </a:lnTo>
                  <a:lnTo>
                    <a:pt x="113429" y="4512"/>
                  </a:lnTo>
                  <a:lnTo>
                    <a:pt x="112256" y="752"/>
                  </a:lnTo>
                  <a:lnTo>
                    <a:pt x="112538" y="0"/>
                  </a:lnTo>
                  <a:lnTo>
                    <a:pt x="112021" y="0"/>
                  </a:lnTo>
                  <a:lnTo>
                    <a:pt x="112021" y="83"/>
                  </a:lnTo>
                  <a:lnTo>
                    <a:pt x="111974" y="0"/>
                  </a:lnTo>
                  <a:lnTo>
                    <a:pt x="111552" y="0"/>
                  </a:lnTo>
                  <a:lnTo>
                    <a:pt x="111834" y="752"/>
                  </a:lnTo>
                  <a:lnTo>
                    <a:pt x="110567" y="4512"/>
                  </a:lnTo>
                  <a:lnTo>
                    <a:pt x="109346" y="752"/>
                  </a:lnTo>
                  <a:lnTo>
                    <a:pt x="109581" y="0"/>
                  </a:lnTo>
                  <a:lnTo>
                    <a:pt x="109159" y="0"/>
                  </a:lnTo>
                  <a:lnTo>
                    <a:pt x="109159" y="83"/>
                  </a:lnTo>
                  <a:lnTo>
                    <a:pt x="109065" y="0"/>
                  </a:lnTo>
                  <a:lnTo>
                    <a:pt x="108642" y="0"/>
                  </a:lnTo>
                  <a:lnTo>
                    <a:pt x="108924" y="752"/>
                  </a:lnTo>
                  <a:lnTo>
                    <a:pt x="107657" y="4512"/>
                  </a:lnTo>
                  <a:lnTo>
                    <a:pt x="106484" y="752"/>
                  </a:lnTo>
                  <a:lnTo>
                    <a:pt x="106671" y="0"/>
                  </a:lnTo>
                  <a:lnTo>
                    <a:pt x="106249" y="0"/>
                  </a:lnTo>
                  <a:lnTo>
                    <a:pt x="106249" y="83"/>
                  </a:lnTo>
                  <a:lnTo>
                    <a:pt x="106202" y="0"/>
                  </a:lnTo>
                  <a:lnTo>
                    <a:pt x="105780" y="0"/>
                  </a:lnTo>
                  <a:lnTo>
                    <a:pt x="106061" y="752"/>
                  </a:lnTo>
                  <a:lnTo>
                    <a:pt x="104794" y="4512"/>
                  </a:lnTo>
                  <a:lnTo>
                    <a:pt x="103574" y="752"/>
                  </a:lnTo>
                  <a:lnTo>
                    <a:pt x="103809" y="0"/>
                  </a:lnTo>
                  <a:lnTo>
                    <a:pt x="103386" y="0"/>
                  </a:lnTo>
                  <a:lnTo>
                    <a:pt x="103386" y="83"/>
                  </a:lnTo>
                  <a:lnTo>
                    <a:pt x="103292" y="0"/>
                  </a:lnTo>
                  <a:lnTo>
                    <a:pt x="102870" y="0"/>
                  </a:lnTo>
                  <a:lnTo>
                    <a:pt x="103152" y="752"/>
                  </a:lnTo>
                  <a:lnTo>
                    <a:pt x="101885" y="4512"/>
                  </a:lnTo>
                  <a:lnTo>
                    <a:pt x="100711" y="752"/>
                  </a:lnTo>
                  <a:lnTo>
                    <a:pt x="100899" y="0"/>
                  </a:lnTo>
                  <a:lnTo>
                    <a:pt x="100477" y="0"/>
                  </a:lnTo>
                  <a:lnTo>
                    <a:pt x="100477" y="83"/>
                  </a:lnTo>
                  <a:lnTo>
                    <a:pt x="100430" y="0"/>
                  </a:lnTo>
                  <a:lnTo>
                    <a:pt x="100007" y="0"/>
                  </a:lnTo>
                  <a:lnTo>
                    <a:pt x="100289" y="752"/>
                  </a:lnTo>
                  <a:lnTo>
                    <a:pt x="99022" y="4512"/>
                  </a:lnTo>
                  <a:lnTo>
                    <a:pt x="97802" y="752"/>
                  </a:lnTo>
                  <a:lnTo>
                    <a:pt x="98036" y="0"/>
                  </a:lnTo>
                  <a:lnTo>
                    <a:pt x="97614" y="0"/>
                  </a:lnTo>
                  <a:lnTo>
                    <a:pt x="97520" y="83"/>
                  </a:lnTo>
                  <a:lnTo>
                    <a:pt x="97520" y="0"/>
                  </a:lnTo>
                  <a:lnTo>
                    <a:pt x="97098" y="0"/>
                  </a:lnTo>
                  <a:lnTo>
                    <a:pt x="97332" y="752"/>
                  </a:lnTo>
                  <a:lnTo>
                    <a:pt x="96112" y="4512"/>
                  </a:lnTo>
                  <a:lnTo>
                    <a:pt x="94845" y="752"/>
                  </a:lnTo>
                  <a:lnTo>
                    <a:pt x="95127" y="0"/>
                  </a:lnTo>
                  <a:lnTo>
                    <a:pt x="94704" y="0"/>
                  </a:lnTo>
                  <a:lnTo>
                    <a:pt x="94657" y="83"/>
                  </a:lnTo>
                  <a:lnTo>
                    <a:pt x="94657" y="0"/>
                  </a:lnTo>
                  <a:lnTo>
                    <a:pt x="94235" y="0"/>
                  </a:lnTo>
                  <a:lnTo>
                    <a:pt x="94423" y="752"/>
                  </a:lnTo>
                  <a:lnTo>
                    <a:pt x="93249" y="4512"/>
                  </a:lnTo>
                  <a:lnTo>
                    <a:pt x="91982" y="752"/>
                  </a:lnTo>
                  <a:lnTo>
                    <a:pt x="92264" y="0"/>
                  </a:lnTo>
                  <a:lnTo>
                    <a:pt x="91842" y="0"/>
                  </a:lnTo>
                  <a:lnTo>
                    <a:pt x="91748" y="83"/>
                  </a:lnTo>
                  <a:lnTo>
                    <a:pt x="91748" y="0"/>
                  </a:lnTo>
                  <a:lnTo>
                    <a:pt x="91325" y="0"/>
                  </a:lnTo>
                  <a:lnTo>
                    <a:pt x="91560" y="752"/>
                  </a:lnTo>
                  <a:lnTo>
                    <a:pt x="90340" y="4512"/>
                  </a:lnTo>
                  <a:lnTo>
                    <a:pt x="89073" y="752"/>
                  </a:lnTo>
                  <a:lnTo>
                    <a:pt x="89354" y="0"/>
                  </a:lnTo>
                  <a:lnTo>
                    <a:pt x="88932" y="0"/>
                  </a:lnTo>
                  <a:lnTo>
                    <a:pt x="88885" y="83"/>
                  </a:lnTo>
                  <a:lnTo>
                    <a:pt x="88885" y="0"/>
                  </a:lnTo>
                  <a:lnTo>
                    <a:pt x="88463" y="0"/>
                  </a:lnTo>
                  <a:lnTo>
                    <a:pt x="88650" y="752"/>
                  </a:lnTo>
                  <a:lnTo>
                    <a:pt x="87477" y="4512"/>
                  </a:lnTo>
                  <a:lnTo>
                    <a:pt x="86210" y="752"/>
                  </a:lnTo>
                  <a:lnTo>
                    <a:pt x="86491" y="0"/>
                  </a:lnTo>
                  <a:lnTo>
                    <a:pt x="86069" y="0"/>
                  </a:lnTo>
                  <a:lnTo>
                    <a:pt x="85975" y="83"/>
                  </a:lnTo>
                  <a:lnTo>
                    <a:pt x="85975" y="0"/>
                  </a:lnTo>
                  <a:lnTo>
                    <a:pt x="85506" y="0"/>
                  </a:lnTo>
                  <a:lnTo>
                    <a:pt x="85788" y="752"/>
                  </a:lnTo>
                  <a:lnTo>
                    <a:pt x="84567" y="4512"/>
                  </a:lnTo>
                  <a:lnTo>
                    <a:pt x="83300" y="752"/>
                  </a:lnTo>
                  <a:lnTo>
                    <a:pt x="83582" y="0"/>
                  </a:lnTo>
                  <a:lnTo>
                    <a:pt x="83159" y="0"/>
                  </a:lnTo>
                  <a:lnTo>
                    <a:pt x="83113" y="83"/>
                  </a:lnTo>
                  <a:lnTo>
                    <a:pt x="83019" y="0"/>
                  </a:lnTo>
                  <a:lnTo>
                    <a:pt x="82596" y="0"/>
                  </a:lnTo>
                  <a:lnTo>
                    <a:pt x="82878" y="752"/>
                  </a:lnTo>
                  <a:lnTo>
                    <a:pt x="81705" y="4512"/>
                  </a:lnTo>
                  <a:lnTo>
                    <a:pt x="80438" y="752"/>
                  </a:lnTo>
                  <a:lnTo>
                    <a:pt x="80719" y="0"/>
                  </a:lnTo>
                  <a:lnTo>
                    <a:pt x="80297" y="0"/>
                  </a:lnTo>
                  <a:lnTo>
                    <a:pt x="80203" y="83"/>
                  </a:lnTo>
                  <a:lnTo>
                    <a:pt x="80156" y="0"/>
                  </a:lnTo>
                  <a:lnTo>
                    <a:pt x="79734" y="0"/>
                  </a:lnTo>
                  <a:lnTo>
                    <a:pt x="80015" y="752"/>
                  </a:lnTo>
                  <a:lnTo>
                    <a:pt x="78748" y="4512"/>
                  </a:lnTo>
                  <a:lnTo>
                    <a:pt x="77528" y="752"/>
                  </a:lnTo>
                  <a:lnTo>
                    <a:pt x="77809" y="0"/>
                  </a:lnTo>
                  <a:lnTo>
                    <a:pt x="77340" y="0"/>
                  </a:lnTo>
                  <a:lnTo>
                    <a:pt x="77340" y="83"/>
                  </a:lnTo>
                  <a:lnTo>
                    <a:pt x="77246" y="0"/>
                  </a:lnTo>
                  <a:lnTo>
                    <a:pt x="76824" y="0"/>
                  </a:lnTo>
                  <a:lnTo>
                    <a:pt x="77105" y="752"/>
                  </a:lnTo>
                  <a:lnTo>
                    <a:pt x="75838" y="4512"/>
                  </a:lnTo>
                  <a:lnTo>
                    <a:pt x="74665" y="752"/>
                  </a:lnTo>
                  <a:lnTo>
                    <a:pt x="74853" y="0"/>
                  </a:lnTo>
                  <a:lnTo>
                    <a:pt x="74430" y="0"/>
                  </a:lnTo>
                  <a:lnTo>
                    <a:pt x="74430" y="83"/>
                  </a:lnTo>
                  <a:lnTo>
                    <a:pt x="74384" y="0"/>
                  </a:lnTo>
                  <a:lnTo>
                    <a:pt x="73961" y="0"/>
                  </a:lnTo>
                  <a:lnTo>
                    <a:pt x="74243" y="752"/>
                  </a:lnTo>
                  <a:lnTo>
                    <a:pt x="72976" y="4512"/>
                  </a:lnTo>
                  <a:lnTo>
                    <a:pt x="71755" y="752"/>
                  </a:lnTo>
                  <a:lnTo>
                    <a:pt x="71990" y="0"/>
                  </a:lnTo>
                  <a:lnTo>
                    <a:pt x="71568" y="0"/>
                  </a:lnTo>
                  <a:lnTo>
                    <a:pt x="71568" y="83"/>
                  </a:lnTo>
                  <a:lnTo>
                    <a:pt x="71474" y="0"/>
                  </a:lnTo>
                  <a:lnTo>
                    <a:pt x="71052" y="0"/>
                  </a:lnTo>
                  <a:lnTo>
                    <a:pt x="71333" y="752"/>
                  </a:lnTo>
                  <a:lnTo>
                    <a:pt x="70066" y="4512"/>
                  </a:lnTo>
                  <a:lnTo>
                    <a:pt x="68893" y="752"/>
                  </a:lnTo>
                  <a:lnTo>
                    <a:pt x="69080" y="0"/>
                  </a:lnTo>
                  <a:lnTo>
                    <a:pt x="68658" y="0"/>
                  </a:lnTo>
                  <a:lnTo>
                    <a:pt x="68658" y="83"/>
                  </a:lnTo>
                  <a:lnTo>
                    <a:pt x="68611" y="0"/>
                  </a:lnTo>
                  <a:lnTo>
                    <a:pt x="68189" y="0"/>
                  </a:lnTo>
                  <a:lnTo>
                    <a:pt x="68470" y="752"/>
                  </a:lnTo>
                  <a:lnTo>
                    <a:pt x="67203" y="4512"/>
                  </a:lnTo>
                  <a:lnTo>
                    <a:pt x="65983" y="752"/>
                  </a:lnTo>
                  <a:lnTo>
                    <a:pt x="66218" y="0"/>
                  </a:lnTo>
                  <a:lnTo>
                    <a:pt x="65795" y="0"/>
                  </a:lnTo>
                  <a:lnTo>
                    <a:pt x="65795" y="83"/>
                  </a:lnTo>
                  <a:lnTo>
                    <a:pt x="65701" y="0"/>
                  </a:lnTo>
                  <a:lnTo>
                    <a:pt x="65279" y="0"/>
                  </a:lnTo>
                  <a:lnTo>
                    <a:pt x="65561" y="752"/>
                  </a:lnTo>
                  <a:lnTo>
                    <a:pt x="64294" y="4512"/>
                  </a:lnTo>
                  <a:lnTo>
                    <a:pt x="63120" y="752"/>
                  </a:lnTo>
                  <a:lnTo>
                    <a:pt x="63308" y="0"/>
                  </a:lnTo>
                  <a:lnTo>
                    <a:pt x="62886" y="0"/>
                  </a:lnTo>
                  <a:lnTo>
                    <a:pt x="62839" y="83"/>
                  </a:lnTo>
                  <a:lnTo>
                    <a:pt x="62839" y="0"/>
                  </a:lnTo>
                  <a:lnTo>
                    <a:pt x="62416" y="0"/>
                  </a:lnTo>
                  <a:lnTo>
                    <a:pt x="62604" y="752"/>
                  </a:lnTo>
                  <a:lnTo>
                    <a:pt x="61431" y="4512"/>
                  </a:lnTo>
                  <a:lnTo>
                    <a:pt x="60164" y="752"/>
                  </a:lnTo>
                  <a:lnTo>
                    <a:pt x="60445" y="0"/>
                  </a:lnTo>
                  <a:lnTo>
                    <a:pt x="60023" y="0"/>
                  </a:lnTo>
                  <a:lnTo>
                    <a:pt x="59929" y="83"/>
                  </a:lnTo>
                  <a:lnTo>
                    <a:pt x="59929" y="0"/>
                  </a:lnTo>
                  <a:lnTo>
                    <a:pt x="59507" y="0"/>
                  </a:lnTo>
                  <a:lnTo>
                    <a:pt x="59741" y="752"/>
                  </a:lnTo>
                  <a:lnTo>
                    <a:pt x="58521" y="4512"/>
                  </a:lnTo>
                  <a:lnTo>
                    <a:pt x="57254" y="752"/>
                  </a:lnTo>
                  <a:lnTo>
                    <a:pt x="57536" y="0"/>
                  </a:lnTo>
                  <a:lnTo>
                    <a:pt x="57113" y="0"/>
                  </a:lnTo>
                  <a:lnTo>
                    <a:pt x="57066" y="83"/>
                  </a:lnTo>
                  <a:lnTo>
                    <a:pt x="57066" y="0"/>
                  </a:lnTo>
                  <a:lnTo>
                    <a:pt x="56644" y="0"/>
                  </a:lnTo>
                  <a:lnTo>
                    <a:pt x="56832" y="752"/>
                  </a:lnTo>
                  <a:lnTo>
                    <a:pt x="55658" y="4512"/>
                  </a:lnTo>
                  <a:lnTo>
                    <a:pt x="54391" y="752"/>
                  </a:lnTo>
                  <a:lnTo>
                    <a:pt x="54673" y="0"/>
                  </a:lnTo>
                  <a:lnTo>
                    <a:pt x="54251" y="0"/>
                  </a:lnTo>
                  <a:lnTo>
                    <a:pt x="54157" y="83"/>
                  </a:lnTo>
                  <a:lnTo>
                    <a:pt x="54157" y="0"/>
                  </a:lnTo>
                  <a:lnTo>
                    <a:pt x="53734" y="0"/>
                  </a:lnTo>
                  <a:lnTo>
                    <a:pt x="53969" y="752"/>
                  </a:lnTo>
                  <a:lnTo>
                    <a:pt x="52749" y="4512"/>
                  </a:lnTo>
                  <a:lnTo>
                    <a:pt x="51482" y="752"/>
                  </a:lnTo>
                  <a:lnTo>
                    <a:pt x="51763" y="0"/>
                  </a:lnTo>
                  <a:lnTo>
                    <a:pt x="51341" y="0"/>
                  </a:lnTo>
                  <a:lnTo>
                    <a:pt x="51294" y="83"/>
                  </a:lnTo>
                  <a:lnTo>
                    <a:pt x="51294" y="0"/>
                  </a:lnTo>
                  <a:lnTo>
                    <a:pt x="50778" y="0"/>
                  </a:lnTo>
                  <a:lnTo>
                    <a:pt x="51059" y="752"/>
                  </a:lnTo>
                  <a:lnTo>
                    <a:pt x="49886" y="4512"/>
                  </a:lnTo>
                  <a:lnTo>
                    <a:pt x="48619" y="752"/>
                  </a:lnTo>
                  <a:lnTo>
                    <a:pt x="48901" y="0"/>
                  </a:lnTo>
                  <a:lnTo>
                    <a:pt x="48478" y="0"/>
                  </a:lnTo>
                  <a:lnTo>
                    <a:pt x="48384" y="83"/>
                  </a:lnTo>
                  <a:lnTo>
                    <a:pt x="48337" y="0"/>
                  </a:lnTo>
                  <a:lnTo>
                    <a:pt x="47915" y="0"/>
                  </a:lnTo>
                  <a:lnTo>
                    <a:pt x="48197" y="752"/>
                  </a:lnTo>
                  <a:lnTo>
                    <a:pt x="46976" y="4512"/>
                  </a:lnTo>
                  <a:lnTo>
                    <a:pt x="45709" y="752"/>
                  </a:lnTo>
                  <a:lnTo>
                    <a:pt x="45991" y="0"/>
                  </a:lnTo>
                  <a:lnTo>
                    <a:pt x="45569" y="0"/>
                  </a:lnTo>
                  <a:lnTo>
                    <a:pt x="45522" y="83"/>
                  </a:lnTo>
                  <a:lnTo>
                    <a:pt x="45428" y="0"/>
                  </a:lnTo>
                  <a:lnTo>
                    <a:pt x="45005" y="0"/>
                  </a:lnTo>
                  <a:lnTo>
                    <a:pt x="45287" y="752"/>
                  </a:lnTo>
                  <a:lnTo>
                    <a:pt x="44020" y="4512"/>
                  </a:lnTo>
                  <a:lnTo>
                    <a:pt x="42847" y="752"/>
                  </a:lnTo>
                  <a:lnTo>
                    <a:pt x="43128" y="0"/>
                  </a:lnTo>
                  <a:lnTo>
                    <a:pt x="42612" y="0"/>
                  </a:lnTo>
                  <a:lnTo>
                    <a:pt x="42612" y="83"/>
                  </a:lnTo>
                  <a:lnTo>
                    <a:pt x="42565" y="0"/>
                  </a:lnTo>
                  <a:lnTo>
                    <a:pt x="42143" y="0"/>
                  </a:lnTo>
                  <a:lnTo>
                    <a:pt x="42424" y="752"/>
                  </a:lnTo>
                  <a:lnTo>
                    <a:pt x="41157" y="4512"/>
                  </a:lnTo>
                  <a:lnTo>
                    <a:pt x="39937" y="752"/>
                  </a:lnTo>
                  <a:lnTo>
                    <a:pt x="40172" y="0"/>
                  </a:lnTo>
                  <a:lnTo>
                    <a:pt x="39749" y="0"/>
                  </a:lnTo>
                  <a:lnTo>
                    <a:pt x="39749" y="83"/>
                  </a:lnTo>
                  <a:lnTo>
                    <a:pt x="39655" y="0"/>
                  </a:lnTo>
                  <a:lnTo>
                    <a:pt x="39233" y="0"/>
                  </a:lnTo>
                  <a:lnTo>
                    <a:pt x="39515" y="752"/>
                  </a:lnTo>
                  <a:lnTo>
                    <a:pt x="38247" y="4512"/>
                  </a:lnTo>
                  <a:lnTo>
                    <a:pt x="37074" y="752"/>
                  </a:lnTo>
                  <a:lnTo>
                    <a:pt x="37262" y="0"/>
                  </a:lnTo>
                  <a:lnTo>
                    <a:pt x="36840" y="0"/>
                  </a:lnTo>
                  <a:lnTo>
                    <a:pt x="36840" y="83"/>
                  </a:lnTo>
                  <a:lnTo>
                    <a:pt x="36793" y="0"/>
                  </a:lnTo>
                  <a:lnTo>
                    <a:pt x="36370" y="0"/>
                  </a:lnTo>
                  <a:lnTo>
                    <a:pt x="36652" y="752"/>
                  </a:lnTo>
                  <a:lnTo>
                    <a:pt x="35385" y="4512"/>
                  </a:lnTo>
                  <a:lnTo>
                    <a:pt x="34165" y="752"/>
                  </a:lnTo>
                  <a:lnTo>
                    <a:pt x="34399" y="0"/>
                  </a:lnTo>
                  <a:lnTo>
                    <a:pt x="33977" y="0"/>
                  </a:lnTo>
                  <a:lnTo>
                    <a:pt x="33977" y="83"/>
                  </a:lnTo>
                  <a:lnTo>
                    <a:pt x="33883" y="0"/>
                  </a:lnTo>
                  <a:lnTo>
                    <a:pt x="33461" y="0"/>
                  </a:lnTo>
                  <a:lnTo>
                    <a:pt x="33742" y="752"/>
                  </a:lnTo>
                  <a:lnTo>
                    <a:pt x="32475" y="4512"/>
                  </a:lnTo>
                  <a:lnTo>
                    <a:pt x="31302" y="752"/>
                  </a:lnTo>
                  <a:lnTo>
                    <a:pt x="31490" y="0"/>
                  </a:lnTo>
                  <a:lnTo>
                    <a:pt x="31067" y="0"/>
                  </a:lnTo>
                  <a:lnTo>
                    <a:pt x="31067" y="83"/>
                  </a:lnTo>
                  <a:lnTo>
                    <a:pt x="31020" y="0"/>
                  </a:lnTo>
                  <a:lnTo>
                    <a:pt x="30598" y="0"/>
                  </a:lnTo>
                  <a:lnTo>
                    <a:pt x="30879" y="752"/>
                  </a:lnTo>
                  <a:lnTo>
                    <a:pt x="29612" y="4512"/>
                  </a:lnTo>
                  <a:lnTo>
                    <a:pt x="28392" y="752"/>
                  </a:lnTo>
                  <a:lnTo>
                    <a:pt x="28627" y="0"/>
                  </a:lnTo>
                  <a:lnTo>
                    <a:pt x="28204" y="0"/>
                  </a:lnTo>
                  <a:lnTo>
                    <a:pt x="28111" y="83"/>
                  </a:lnTo>
                  <a:lnTo>
                    <a:pt x="28111" y="0"/>
                  </a:lnTo>
                  <a:lnTo>
                    <a:pt x="27688" y="0"/>
                  </a:lnTo>
                  <a:lnTo>
                    <a:pt x="27923" y="752"/>
                  </a:lnTo>
                  <a:lnTo>
                    <a:pt x="26703" y="4512"/>
                  </a:lnTo>
                  <a:lnTo>
                    <a:pt x="25436" y="752"/>
                  </a:lnTo>
                  <a:lnTo>
                    <a:pt x="25717" y="0"/>
                  </a:lnTo>
                  <a:lnTo>
                    <a:pt x="25295" y="0"/>
                  </a:lnTo>
                  <a:lnTo>
                    <a:pt x="25248" y="83"/>
                  </a:lnTo>
                  <a:lnTo>
                    <a:pt x="25248" y="0"/>
                  </a:lnTo>
                  <a:lnTo>
                    <a:pt x="24825" y="0"/>
                  </a:lnTo>
                  <a:lnTo>
                    <a:pt x="25013" y="752"/>
                  </a:lnTo>
                  <a:lnTo>
                    <a:pt x="23840" y="4512"/>
                  </a:lnTo>
                  <a:lnTo>
                    <a:pt x="22573" y="752"/>
                  </a:lnTo>
                  <a:lnTo>
                    <a:pt x="22854" y="0"/>
                  </a:lnTo>
                  <a:lnTo>
                    <a:pt x="22432" y="0"/>
                  </a:lnTo>
                  <a:lnTo>
                    <a:pt x="22338" y="83"/>
                  </a:lnTo>
                  <a:lnTo>
                    <a:pt x="22338" y="0"/>
                  </a:lnTo>
                  <a:lnTo>
                    <a:pt x="21916" y="0"/>
                  </a:lnTo>
                  <a:lnTo>
                    <a:pt x="22150" y="752"/>
                  </a:lnTo>
                  <a:lnTo>
                    <a:pt x="20930" y="4512"/>
                  </a:lnTo>
                  <a:lnTo>
                    <a:pt x="19663" y="752"/>
                  </a:lnTo>
                  <a:lnTo>
                    <a:pt x="19945" y="0"/>
                  </a:lnTo>
                  <a:lnTo>
                    <a:pt x="19522" y="0"/>
                  </a:lnTo>
                  <a:lnTo>
                    <a:pt x="19475" y="83"/>
                  </a:lnTo>
                  <a:lnTo>
                    <a:pt x="19475" y="0"/>
                  </a:lnTo>
                  <a:lnTo>
                    <a:pt x="19053" y="0"/>
                  </a:lnTo>
                  <a:lnTo>
                    <a:pt x="19241" y="752"/>
                  </a:lnTo>
                  <a:lnTo>
                    <a:pt x="18068" y="4512"/>
                  </a:lnTo>
                  <a:lnTo>
                    <a:pt x="16800" y="752"/>
                  </a:lnTo>
                  <a:lnTo>
                    <a:pt x="17082" y="0"/>
                  </a:lnTo>
                  <a:lnTo>
                    <a:pt x="16660" y="0"/>
                  </a:lnTo>
                  <a:lnTo>
                    <a:pt x="16566" y="83"/>
                  </a:lnTo>
                  <a:lnTo>
                    <a:pt x="16566" y="0"/>
                  </a:lnTo>
                  <a:lnTo>
                    <a:pt x="16143" y="0"/>
                  </a:lnTo>
                  <a:lnTo>
                    <a:pt x="16378" y="752"/>
                  </a:lnTo>
                  <a:lnTo>
                    <a:pt x="15158" y="4512"/>
                  </a:lnTo>
                  <a:lnTo>
                    <a:pt x="13891" y="752"/>
                  </a:lnTo>
                  <a:lnTo>
                    <a:pt x="14172" y="0"/>
                  </a:lnTo>
                  <a:lnTo>
                    <a:pt x="13750" y="0"/>
                  </a:lnTo>
                  <a:lnTo>
                    <a:pt x="13703" y="83"/>
                  </a:lnTo>
                  <a:lnTo>
                    <a:pt x="13609" y="0"/>
                  </a:lnTo>
                  <a:lnTo>
                    <a:pt x="13187" y="0"/>
                  </a:lnTo>
                  <a:lnTo>
                    <a:pt x="13468" y="752"/>
                  </a:lnTo>
                  <a:lnTo>
                    <a:pt x="12295" y="4512"/>
                  </a:lnTo>
                  <a:lnTo>
                    <a:pt x="11028" y="752"/>
                  </a:lnTo>
                  <a:lnTo>
                    <a:pt x="11310" y="0"/>
                  </a:lnTo>
                  <a:lnTo>
                    <a:pt x="10887" y="0"/>
                  </a:lnTo>
                  <a:lnTo>
                    <a:pt x="10793" y="83"/>
                  </a:lnTo>
                  <a:lnTo>
                    <a:pt x="10746" y="0"/>
                  </a:lnTo>
                  <a:lnTo>
                    <a:pt x="10324" y="0"/>
                  </a:lnTo>
                  <a:lnTo>
                    <a:pt x="10606" y="752"/>
                  </a:lnTo>
                  <a:lnTo>
                    <a:pt x="9339" y="4512"/>
                  </a:lnTo>
                  <a:lnTo>
                    <a:pt x="8118" y="752"/>
                  </a:lnTo>
                  <a:lnTo>
                    <a:pt x="8400" y="0"/>
                  </a:lnTo>
                  <a:lnTo>
                    <a:pt x="7931" y="0"/>
                  </a:lnTo>
                  <a:lnTo>
                    <a:pt x="7931" y="83"/>
                  </a:lnTo>
                  <a:lnTo>
                    <a:pt x="7837" y="0"/>
                  </a:lnTo>
                  <a:lnTo>
                    <a:pt x="7414" y="0"/>
                  </a:lnTo>
                  <a:lnTo>
                    <a:pt x="7696" y="752"/>
                  </a:lnTo>
                  <a:lnTo>
                    <a:pt x="6429" y="4512"/>
                  </a:lnTo>
                  <a:lnTo>
                    <a:pt x="5256" y="752"/>
                  </a:lnTo>
                  <a:lnTo>
                    <a:pt x="5443" y="0"/>
                  </a:lnTo>
                  <a:lnTo>
                    <a:pt x="5021" y="0"/>
                  </a:lnTo>
                  <a:lnTo>
                    <a:pt x="5021" y="83"/>
                  </a:lnTo>
                  <a:lnTo>
                    <a:pt x="4974" y="0"/>
                  </a:lnTo>
                  <a:lnTo>
                    <a:pt x="4552" y="0"/>
                  </a:lnTo>
                  <a:lnTo>
                    <a:pt x="4833" y="752"/>
                  </a:lnTo>
                  <a:lnTo>
                    <a:pt x="3566" y="4512"/>
                  </a:lnTo>
                  <a:lnTo>
                    <a:pt x="2393" y="752"/>
                  </a:lnTo>
                  <a:lnTo>
                    <a:pt x="2581" y="0"/>
                  </a:lnTo>
                  <a:lnTo>
                    <a:pt x="2158" y="0"/>
                  </a:lnTo>
                  <a:lnTo>
                    <a:pt x="2158" y="83"/>
                  </a:lnTo>
                  <a:lnTo>
                    <a:pt x="2111" y="0"/>
                  </a:lnTo>
                  <a:lnTo>
                    <a:pt x="1689" y="0"/>
                  </a:lnTo>
                  <a:lnTo>
                    <a:pt x="1971" y="752"/>
                  </a:lnTo>
                  <a:lnTo>
                    <a:pt x="703" y="4512"/>
                  </a:lnTo>
                  <a:lnTo>
                    <a:pt x="0" y="2256"/>
                  </a:lnTo>
                  <a:lnTo>
                    <a:pt x="0" y="3509"/>
                  </a:lnTo>
                  <a:lnTo>
                    <a:pt x="469" y="5097"/>
                  </a:lnTo>
                  <a:lnTo>
                    <a:pt x="0" y="6768"/>
                  </a:lnTo>
                  <a:lnTo>
                    <a:pt x="0" y="8105"/>
                  </a:lnTo>
                  <a:lnTo>
                    <a:pt x="703" y="5849"/>
                  </a:lnTo>
                  <a:lnTo>
                    <a:pt x="1971" y="9610"/>
                  </a:lnTo>
                  <a:lnTo>
                    <a:pt x="703" y="13370"/>
                  </a:lnTo>
                  <a:lnTo>
                    <a:pt x="0" y="11114"/>
                  </a:lnTo>
                  <a:lnTo>
                    <a:pt x="0" y="12451"/>
                  </a:lnTo>
                  <a:lnTo>
                    <a:pt x="469" y="14122"/>
                  </a:lnTo>
                  <a:lnTo>
                    <a:pt x="0" y="15710"/>
                  </a:lnTo>
                  <a:lnTo>
                    <a:pt x="0" y="16963"/>
                  </a:lnTo>
                  <a:lnTo>
                    <a:pt x="703" y="14707"/>
                  </a:lnTo>
                  <a:lnTo>
                    <a:pt x="1971" y="18467"/>
                  </a:lnTo>
                  <a:lnTo>
                    <a:pt x="703" y="22228"/>
                  </a:lnTo>
                  <a:lnTo>
                    <a:pt x="0" y="19972"/>
                  </a:lnTo>
                  <a:lnTo>
                    <a:pt x="0" y="21392"/>
                  </a:lnTo>
                  <a:lnTo>
                    <a:pt x="469" y="22980"/>
                  </a:lnTo>
                  <a:lnTo>
                    <a:pt x="0" y="24651"/>
                  </a:lnTo>
                  <a:lnTo>
                    <a:pt x="0" y="25905"/>
                  </a:lnTo>
                  <a:lnTo>
                    <a:pt x="703" y="23649"/>
                  </a:lnTo>
                  <a:lnTo>
                    <a:pt x="1971" y="27409"/>
                  </a:lnTo>
                  <a:lnTo>
                    <a:pt x="703" y="31253"/>
                  </a:lnTo>
                  <a:lnTo>
                    <a:pt x="0" y="28913"/>
                  </a:lnTo>
                  <a:lnTo>
                    <a:pt x="0" y="30250"/>
                  </a:lnTo>
                  <a:lnTo>
                    <a:pt x="469" y="31922"/>
                  </a:lnTo>
                  <a:lnTo>
                    <a:pt x="0" y="33509"/>
                  </a:lnTo>
                  <a:lnTo>
                    <a:pt x="0" y="34763"/>
                  </a:lnTo>
                  <a:lnTo>
                    <a:pt x="703" y="32506"/>
                  </a:lnTo>
                  <a:lnTo>
                    <a:pt x="1971" y="36350"/>
                  </a:lnTo>
                  <a:lnTo>
                    <a:pt x="703" y="40111"/>
                  </a:lnTo>
                  <a:lnTo>
                    <a:pt x="0" y="37855"/>
                  </a:lnTo>
                  <a:lnTo>
                    <a:pt x="0" y="39108"/>
                  </a:lnTo>
                  <a:lnTo>
                    <a:pt x="469" y="40779"/>
                  </a:lnTo>
                  <a:lnTo>
                    <a:pt x="0" y="42367"/>
                  </a:lnTo>
                  <a:lnTo>
                    <a:pt x="0" y="43788"/>
                  </a:lnTo>
                  <a:lnTo>
                    <a:pt x="703" y="41364"/>
                  </a:lnTo>
                  <a:lnTo>
                    <a:pt x="1971" y="45292"/>
                  </a:lnTo>
                  <a:lnTo>
                    <a:pt x="703" y="49052"/>
                  </a:lnTo>
                  <a:lnTo>
                    <a:pt x="0" y="46796"/>
                  </a:lnTo>
                  <a:lnTo>
                    <a:pt x="0" y="48050"/>
                  </a:lnTo>
                  <a:lnTo>
                    <a:pt x="469" y="49637"/>
                  </a:lnTo>
                  <a:lnTo>
                    <a:pt x="0" y="51309"/>
                  </a:lnTo>
                  <a:lnTo>
                    <a:pt x="0" y="52646"/>
                  </a:lnTo>
                  <a:lnTo>
                    <a:pt x="703" y="50389"/>
                  </a:lnTo>
                  <a:lnTo>
                    <a:pt x="1971" y="54150"/>
                  </a:lnTo>
                  <a:lnTo>
                    <a:pt x="703" y="57910"/>
                  </a:lnTo>
                  <a:lnTo>
                    <a:pt x="0" y="55654"/>
                  </a:lnTo>
                  <a:lnTo>
                    <a:pt x="0" y="56908"/>
                  </a:lnTo>
                  <a:lnTo>
                    <a:pt x="469" y="58495"/>
                  </a:lnTo>
                  <a:lnTo>
                    <a:pt x="0" y="60167"/>
                  </a:lnTo>
                  <a:lnTo>
                    <a:pt x="0" y="61504"/>
                  </a:lnTo>
                  <a:lnTo>
                    <a:pt x="703" y="59247"/>
                  </a:lnTo>
                  <a:lnTo>
                    <a:pt x="1971" y="63008"/>
                  </a:lnTo>
                  <a:lnTo>
                    <a:pt x="703" y="66768"/>
                  </a:lnTo>
                  <a:lnTo>
                    <a:pt x="0" y="64512"/>
                  </a:lnTo>
                  <a:lnTo>
                    <a:pt x="0" y="65933"/>
                  </a:lnTo>
                  <a:lnTo>
                    <a:pt x="469" y="67520"/>
                  </a:lnTo>
                  <a:lnTo>
                    <a:pt x="0" y="69192"/>
                  </a:lnTo>
                  <a:lnTo>
                    <a:pt x="0" y="70445"/>
                  </a:lnTo>
                  <a:lnTo>
                    <a:pt x="703" y="68189"/>
                  </a:lnTo>
                  <a:lnTo>
                    <a:pt x="1971" y="71949"/>
                  </a:lnTo>
                  <a:lnTo>
                    <a:pt x="703" y="75793"/>
                  </a:lnTo>
                  <a:lnTo>
                    <a:pt x="0" y="73454"/>
                  </a:lnTo>
                  <a:lnTo>
                    <a:pt x="0" y="74791"/>
                  </a:lnTo>
                  <a:lnTo>
                    <a:pt x="469" y="76462"/>
                  </a:lnTo>
                  <a:lnTo>
                    <a:pt x="0" y="78050"/>
                  </a:lnTo>
                  <a:lnTo>
                    <a:pt x="0" y="79303"/>
                  </a:lnTo>
                  <a:lnTo>
                    <a:pt x="703" y="77047"/>
                  </a:lnTo>
                  <a:lnTo>
                    <a:pt x="1971" y="80807"/>
                  </a:lnTo>
                  <a:lnTo>
                    <a:pt x="703" y="84651"/>
                  </a:lnTo>
                  <a:lnTo>
                    <a:pt x="0" y="82311"/>
                  </a:lnTo>
                  <a:lnTo>
                    <a:pt x="0" y="83649"/>
                  </a:lnTo>
                  <a:lnTo>
                    <a:pt x="469" y="85320"/>
                  </a:lnTo>
                  <a:lnTo>
                    <a:pt x="0" y="86908"/>
                  </a:lnTo>
                  <a:lnTo>
                    <a:pt x="0" y="88328"/>
                  </a:lnTo>
                  <a:lnTo>
                    <a:pt x="703" y="85905"/>
                  </a:lnTo>
                  <a:lnTo>
                    <a:pt x="1971" y="89832"/>
                  </a:lnTo>
                  <a:lnTo>
                    <a:pt x="703" y="93593"/>
                  </a:lnTo>
                  <a:lnTo>
                    <a:pt x="0" y="91337"/>
                  </a:lnTo>
                  <a:lnTo>
                    <a:pt x="0" y="92590"/>
                  </a:lnTo>
                  <a:lnTo>
                    <a:pt x="469" y="94178"/>
                  </a:lnTo>
                  <a:lnTo>
                    <a:pt x="0" y="95849"/>
                  </a:lnTo>
                  <a:lnTo>
                    <a:pt x="0" y="97186"/>
                  </a:lnTo>
                  <a:lnTo>
                    <a:pt x="703" y="94846"/>
                  </a:lnTo>
                  <a:lnTo>
                    <a:pt x="1971" y="98690"/>
                  </a:lnTo>
                  <a:lnTo>
                    <a:pt x="703" y="102451"/>
                  </a:lnTo>
                  <a:lnTo>
                    <a:pt x="0" y="100194"/>
                  </a:lnTo>
                  <a:lnTo>
                    <a:pt x="0" y="101448"/>
                  </a:lnTo>
                  <a:lnTo>
                    <a:pt x="469" y="103036"/>
                  </a:lnTo>
                  <a:lnTo>
                    <a:pt x="0" y="104707"/>
                  </a:lnTo>
                  <a:lnTo>
                    <a:pt x="0" y="106044"/>
                  </a:lnTo>
                  <a:lnTo>
                    <a:pt x="703" y="103788"/>
                  </a:lnTo>
                  <a:lnTo>
                    <a:pt x="1971" y="107548"/>
                  </a:lnTo>
                  <a:lnTo>
                    <a:pt x="703" y="111309"/>
                  </a:lnTo>
                  <a:lnTo>
                    <a:pt x="0" y="109052"/>
                  </a:lnTo>
                  <a:lnTo>
                    <a:pt x="0" y="110306"/>
                  </a:lnTo>
                  <a:lnTo>
                    <a:pt x="469" y="112061"/>
                  </a:lnTo>
                  <a:lnTo>
                    <a:pt x="0" y="113732"/>
                  </a:lnTo>
                  <a:lnTo>
                    <a:pt x="0" y="114986"/>
                  </a:lnTo>
                  <a:lnTo>
                    <a:pt x="703" y="112729"/>
                  </a:lnTo>
                  <a:lnTo>
                    <a:pt x="1971" y="116490"/>
                  </a:lnTo>
                  <a:lnTo>
                    <a:pt x="844" y="120000"/>
                  </a:lnTo>
                  <a:lnTo>
                    <a:pt x="1267" y="120000"/>
                  </a:lnTo>
                  <a:lnTo>
                    <a:pt x="2158" y="117075"/>
                  </a:lnTo>
                  <a:lnTo>
                    <a:pt x="3097" y="120000"/>
                  </a:lnTo>
                  <a:lnTo>
                    <a:pt x="3519" y="120000"/>
                  </a:lnTo>
                  <a:lnTo>
                    <a:pt x="2393" y="116490"/>
                  </a:lnTo>
                  <a:lnTo>
                    <a:pt x="3566" y="112729"/>
                  </a:lnTo>
                  <a:lnTo>
                    <a:pt x="4833" y="116490"/>
                  </a:lnTo>
                  <a:lnTo>
                    <a:pt x="3707" y="120000"/>
                  </a:lnTo>
                  <a:lnTo>
                    <a:pt x="4129" y="120000"/>
                  </a:lnTo>
                  <a:lnTo>
                    <a:pt x="5021" y="117075"/>
                  </a:lnTo>
                  <a:lnTo>
                    <a:pt x="5960" y="120000"/>
                  </a:lnTo>
                  <a:lnTo>
                    <a:pt x="6382" y="120000"/>
                  </a:lnTo>
                  <a:lnTo>
                    <a:pt x="5256" y="116490"/>
                  </a:lnTo>
                  <a:lnTo>
                    <a:pt x="6429" y="112729"/>
                  </a:lnTo>
                  <a:lnTo>
                    <a:pt x="7696" y="116490"/>
                  </a:lnTo>
                  <a:lnTo>
                    <a:pt x="6570" y="120000"/>
                  </a:lnTo>
                  <a:lnTo>
                    <a:pt x="6992" y="120000"/>
                  </a:lnTo>
                  <a:lnTo>
                    <a:pt x="7931" y="117075"/>
                  </a:lnTo>
                  <a:lnTo>
                    <a:pt x="8822" y="120000"/>
                  </a:lnTo>
                  <a:lnTo>
                    <a:pt x="9245" y="120000"/>
                  </a:lnTo>
                  <a:lnTo>
                    <a:pt x="8118" y="116490"/>
                  </a:lnTo>
                  <a:lnTo>
                    <a:pt x="9339" y="112729"/>
                  </a:lnTo>
                  <a:lnTo>
                    <a:pt x="10606" y="116490"/>
                  </a:lnTo>
                  <a:lnTo>
                    <a:pt x="9479" y="120000"/>
                  </a:lnTo>
                  <a:lnTo>
                    <a:pt x="9902" y="120000"/>
                  </a:lnTo>
                  <a:lnTo>
                    <a:pt x="10793" y="117075"/>
                  </a:lnTo>
                  <a:lnTo>
                    <a:pt x="11732" y="120000"/>
                  </a:lnTo>
                  <a:lnTo>
                    <a:pt x="12154" y="120000"/>
                  </a:lnTo>
                  <a:lnTo>
                    <a:pt x="11028" y="116490"/>
                  </a:lnTo>
                  <a:lnTo>
                    <a:pt x="12295" y="112729"/>
                  </a:lnTo>
                  <a:lnTo>
                    <a:pt x="13468" y="116490"/>
                  </a:lnTo>
                  <a:lnTo>
                    <a:pt x="12342" y="120000"/>
                  </a:lnTo>
                  <a:lnTo>
                    <a:pt x="12764" y="120000"/>
                  </a:lnTo>
                  <a:lnTo>
                    <a:pt x="13703" y="117075"/>
                  </a:lnTo>
                  <a:lnTo>
                    <a:pt x="14595" y="120000"/>
                  </a:lnTo>
                  <a:lnTo>
                    <a:pt x="15017" y="120000"/>
                  </a:lnTo>
                  <a:lnTo>
                    <a:pt x="13891" y="116490"/>
                  </a:lnTo>
                  <a:lnTo>
                    <a:pt x="15158" y="112729"/>
                  </a:lnTo>
                  <a:lnTo>
                    <a:pt x="16378" y="116490"/>
                  </a:lnTo>
                  <a:lnTo>
                    <a:pt x="15252" y="120000"/>
                  </a:lnTo>
                  <a:lnTo>
                    <a:pt x="15674" y="120000"/>
                  </a:lnTo>
                  <a:lnTo>
                    <a:pt x="16566" y="117075"/>
                  </a:lnTo>
                  <a:lnTo>
                    <a:pt x="17504" y="120000"/>
                  </a:lnTo>
                  <a:lnTo>
                    <a:pt x="17927" y="120000"/>
                  </a:lnTo>
                  <a:lnTo>
                    <a:pt x="16800" y="116490"/>
                  </a:lnTo>
                  <a:lnTo>
                    <a:pt x="18068" y="112729"/>
                  </a:lnTo>
                  <a:lnTo>
                    <a:pt x="19241" y="116490"/>
                  </a:lnTo>
                  <a:lnTo>
                    <a:pt x="18114" y="120000"/>
                  </a:lnTo>
                  <a:lnTo>
                    <a:pt x="18537" y="120000"/>
                  </a:lnTo>
                  <a:lnTo>
                    <a:pt x="19475" y="117075"/>
                  </a:lnTo>
                  <a:lnTo>
                    <a:pt x="20367" y="120000"/>
                  </a:lnTo>
                  <a:lnTo>
                    <a:pt x="20789" y="120000"/>
                  </a:lnTo>
                  <a:lnTo>
                    <a:pt x="19663" y="116490"/>
                  </a:lnTo>
                  <a:lnTo>
                    <a:pt x="20930" y="112729"/>
                  </a:lnTo>
                  <a:lnTo>
                    <a:pt x="22150" y="116490"/>
                  </a:lnTo>
                  <a:lnTo>
                    <a:pt x="21024" y="120000"/>
                  </a:lnTo>
                  <a:lnTo>
                    <a:pt x="21493" y="120000"/>
                  </a:lnTo>
                  <a:lnTo>
                    <a:pt x="22338" y="117075"/>
                  </a:lnTo>
                  <a:lnTo>
                    <a:pt x="23277" y="120000"/>
                  </a:lnTo>
                  <a:lnTo>
                    <a:pt x="23699" y="120000"/>
                  </a:lnTo>
                  <a:lnTo>
                    <a:pt x="22573" y="116490"/>
                  </a:lnTo>
                  <a:lnTo>
                    <a:pt x="23840" y="112729"/>
                  </a:lnTo>
                  <a:lnTo>
                    <a:pt x="25013" y="116490"/>
                  </a:lnTo>
                  <a:lnTo>
                    <a:pt x="23981" y="120000"/>
                  </a:lnTo>
                  <a:lnTo>
                    <a:pt x="24403" y="120000"/>
                  </a:lnTo>
                  <a:lnTo>
                    <a:pt x="25248" y="117075"/>
                  </a:lnTo>
                  <a:lnTo>
                    <a:pt x="26140" y="120000"/>
                  </a:lnTo>
                  <a:lnTo>
                    <a:pt x="26562" y="120000"/>
                  </a:lnTo>
                  <a:lnTo>
                    <a:pt x="25436" y="116490"/>
                  </a:lnTo>
                  <a:lnTo>
                    <a:pt x="26703" y="112729"/>
                  </a:lnTo>
                  <a:lnTo>
                    <a:pt x="27923" y="116490"/>
                  </a:lnTo>
                  <a:lnTo>
                    <a:pt x="26843" y="120000"/>
                  </a:lnTo>
                  <a:lnTo>
                    <a:pt x="27266" y="120000"/>
                  </a:lnTo>
                  <a:lnTo>
                    <a:pt x="28111" y="117075"/>
                  </a:lnTo>
                  <a:lnTo>
                    <a:pt x="29049" y="120000"/>
                  </a:lnTo>
                  <a:lnTo>
                    <a:pt x="29472" y="120000"/>
                  </a:lnTo>
                  <a:lnTo>
                    <a:pt x="28392" y="116490"/>
                  </a:lnTo>
                  <a:lnTo>
                    <a:pt x="29612" y="112729"/>
                  </a:lnTo>
                  <a:lnTo>
                    <a:pt x="30879" y="116490"/>
                  </a:lnTo>
                  <a:lnTo>
                    <a:pt x="29753" y="120000"/>
                  </a:lnTo>
                  <a:lnTo>
                    <a:pt x="30175" y="120000"/>
                  </a:lnTo>
                  <a:lnTo>
                    <a:pt x="31067" y="117075"/>
                  </a:lnTo>
                  <a:lnTo>
                    <a:pt x="31912" y="120000"/>
                  </a:lnTo>
                  <a:lnTo>
                    <a:pt x="32334" y="120000"/>
                  </a:lnTo>
                  <a:lnTo>
                    <a:pt x="31302" y="116490"/>
                  </a:lnTo>
                  <a:lnTo>
                    <a:pt x="32475" y="112729"/>
                  </a:lnTo>
                  <a:lnTo>
                    <a:pt x="33742" y="116490"/>
                  </a:lnTo>
                  <a:lnTo>
                    <a:pt x="32616" y="120000"/>
                  </a:lnTo>
                  <a:lnTo>
                    <a:pt x="33038" y="120000"/>
                  </a:lnTo>
                  <a:lnTo>
                    <a:pt x="33977" y="117075"/>
                  </a:lnTo>
                  <a:lnTo>
                    <a:pt x="34822" y="120000"/>
                  </a:lnTo>
                  <a:lnTo>
                    <a:pt x="35291" y="120000"/>
                  </a:lnTo>
                  <a:lnTo>
                    <a:pt x="34165" y="116490"/>
                  </a:lnTo>
                  <a:lnTo>
                    <a:pt x="35385" y="112729"/>
                  </a:lnTo>
                  <a:lnTo>
                    <a:pt x="36652" y="116490"/>
                  </a:lnTo>
                  <a:lnTo>
                    <a:pt x="35526" y="120000"/>
                  </a:lnTo>
                  <a:lnTo>
                    <a:pt x="35948" y="120000"/>
                  </a:lnTo>
                  <a:lnTo>
                    <a:pt x="36840" y="117075"/>
                  </a:lnTo>
                  <a:lnTo>
                    <a:pt x="37778" y="120000"/>
                  </a:lnTo>
                  <a:lnTo>
                    <a:pt x="38201" y="120000"/>
                  </a:lnTo>
                  <a:lnTo>
                    <a:pt x="37074" y="116490"/>
                  </a:lnTo>
                  <a:lnTo>
                    <a:pt x="38247" y="112729"/>
                  </a:lnTo>
                  <a:lnTo>
                    <a:pt x="39515" y="116490"/>
                  </a:lnTo>
                  <a:lnTo>
                    <a:pt x="38388" y="120000"/>
                  </a:lnTo>
                  <a:lnTo>
                    <a:pt x="38811" y="120000"/>
                  </a:lnTo>
                  <a:lnTo>
                    <a:pt x="39749" y="117075"/>
                  </a:lnTo>
                  <a:lnTo>
                    <a:pt x="40641" y="120000"/>
                  </a:lnTo>
                  <a:lnTo>
                    <a:pt x="41063" y="120000"/>
                  </a:lnTo>
                  <a:lnTo>
                    <a:pt x="39937" y="116490"/>
                  </a:lnTo>
                  <a:lnTo>
                    <a:pt x="41157" y="112729"/>
                  </a:lnTo>
                  <a:lnTo>
                    <a:pt x="42424" y="116490"/>
                  </a:lnTo>
                  <a:lnTo>
                    <a:pt x="41298" y="120000"/>
                  </a:lnTo>
                  <a:lnTo>
                    <a:pt x="41720" y="120000"/>
                  </a:lnTo>
                  <a:lnTo>
                    <a:pt x="42612" y="117075"/>
                  </a:lnTo>
                  <a:lnTo>
                    <a:pt x="43551" y="120000"/>
                  </a:lnTo>
                  <a:lnTo>
                    <a:pt x="43973" y="120000"/>
                  </a:lnTo>
                  <a:lnTo>
                    <a:pt x="42847" y="116490"/>
                  </a:lnTo>
                  <a:lnTo>
                    <a:pt x="44020" y="112729"/>
                  </a:lnTo>
                  <a:lnTo>
                    <a:pt x="45287" y="116490"/>
                  </a:lnTo>
                  <a:lnTo>
                    <a:pt x="44161" y="120000"/>
                  </a:lnTo>
                  <a:lnTo>
                    <a:pt x="44583" y="120000"/>
                  </a:lnTo>
                  <a:lnTo>
                    <a:pt x="45522" y="117075"/>
                  </a:lnTo>
                  <a:lnTo>
                    <a:pt x="46413" y="120000"/>
                  </a:lnTo>
                  <a:lnTo>
                    <a:pt x="46836" y="120000"/>
                  </a:lnTo>
                  <a:lnTo>
                    <a:pt x="45709" y="116490"/>
                  </a:lnTo>
                  <a:lnTo>
                    <a:pt x="46976" y="112729"/>
                  </a:lnTo>
                  <a:lnTo>
                    <a:pt x="48197" y="116490"/>
                  </a:lnTo>
                  <a:lnTo>
                    <a:pt x="47070" y="120000"/>
                  </a:lnTo>
                  <a:lnTo>
                    <a:pt x="47493" y="120000"/>
                  </a:lnTo>
                  <a:lnTo>
                    <a:pt x="48384" y="117075"/>
                  </a:lnTo>
                  <a:lnTo>
                    <a:pt x="49323" y="120000"/>
                  </a:lnTo>
                  <a:lnTo>
                    <a:pt x="49745" y="120000"/>
                  </a:lnTo>
                  <a:lnTo>
                    <a:pt x="48619" y="116490"/>
                  </a:lnTo>
                  <a:lnTo>
                    <a:pt x="49886" y="112729"/>
                  </a:lnTo>
                  <a:lnTo>
                    <a:pt x="51059" y="116490"/>
                  </a:lnTo>
                  <a:lnTo>
                    <a:pt x="49933" y="120000"/>
                  </a:lnTo>
                  <a:lnTo>
                    <a:pt x="50355" y="120000"/>
                  </a:lnTo>
                  <a:lnTo>
                    <a:pt x="51294" y="117075"/>
                  </a:lnTo>
                  <a:lnTo>
                    <a:pt x="52186" y="120000"/>
                  </a:lnTo>
                  <a:lnTo>
                    <a:pt x="52608" y="120000"/>
                  </a:lnTo>
                  <a:lnTo>
                    <a:pt x="51482" y="116490"/>
                  </a:lnTo>
                  <a:lnTo>
                    <a:pt x="52749" y="112729"/>
                  </a:lnTo>
                  <a:lnTo>
                    <a:pt x="53969" y="116490"/>
                  </a:lnTo>
                  <a:lnTo>
                    <a:pt x="52843" y="120000"/>
                  </a:lnTo>
                  <a:lnTo>
                    <a:pt x="53265" y="120000"/>
                  </a:lnTo>
                  <a:lnTo>
                    <a:pt x="54157" y="117075"/>
                  </a:lnTo>
                  <a:lnTo>
                    <a:pt x="55095" y="120000"/>
                  </a:lnTo>
                  <a:lnTo>
                    <a:pt x="55518" y="120000"/>
                  </a:lnTo>
                  <a:lnTo>
                    <a:pt x="54391" y="116490"/>
                  </a:lnTo>
                  <a:lnTo>
                    <a:pt x="55658" y="112729"/>
                  </a:lnTo>
                  <a:lnTo>
                    <a:pt x="56832" y="116490"/>
                  </a:lnTo>
                  <a:lnTo>
                    <a:pt x="55705" y="120000"/>
                  </a:lnTo>
                  <a:lnTo>
                    <a:pt x="56222" y="120000"/>
                  </a:lnTo>
                  <a:lnTo>
                    <a:pt x="57066" y="117075"/>
                  </a:lnTo>
                  <a:lnTo>
                    <a:pt x="57958" y="120000"/>
                  </a:lnTo>
                  <a:lnTo>
                    <a:pt x="58380" y="120000"/>
                  </a:lnTo>
                  <a:lnTo>
                    <a:pt x="57254" y="116490"/>
                  </a:lnTo>
                  <a:lnTo>
                    <a:pt x="58521" y="112729"/>
                  </a:lnTo>
                  <a:lnTo>
                    <a:pt x="59741" y="116490"/>
                  </a:lnTo>
                  <a:lnTo>
                    <a:pt x="58662" y="120000"/>
                  </a:lnTo>
                  <a:lnTo>
                    <a:pt x="59084" y="120000"/>
                  </a:lnTo>
                  <a:lnTo>
                    <a:pt x="59929" y="117075"/>
                  </a:lnTo>
                  <a:lnTo>
                    <a:pt x="60868" y="120000"/>
                  </a:lnTo>
                  <a:lnTo>
                    <a:pt x="61290" y="120000"/>
                  </a:lnTo>
                  <a:lnTo>
                    <a:pt x="60164" y="116490"/>
                  </a:lnTo>
                  <a:lnTo>
                    <a:pt x="61431" y="112729"/>
                  </a:lnTo>
                  <a:lnTo>
                    <a:pt x="62604" y="116490"/>
                  </a:lnTo>
                  <a:lnTo>
                    <a:pt x="61572" y="120000"/>
                  </a:lnTo>
                  <a:lnTo>
                    <a:pt x="61994" y="120000"/>
                  </a:lnTo>
                  <a:lnTo>
                    <a:pt x="62839" y="117075"/>
                  </a:lnTo>
                  <a:lnTo>
                    <a:pt x="63730" y="120000"/>
                  </a:lnTo>
                  <a:lnTo>
                    <a:pt x="64153" y="120000"/>
                  </a:lnTo>
                  <a:lnTo>
                    <a:pt x="63120" y="116490"/>
                  </a:lnTo>
                  <a:lnTo>
                    <a:pt x="64294" y="112729"/>
                  </a:lnTo>
                  <a:lnTo>
                    <a:pt x="65561" y="116490"/>
                  </a:lnTo>
                  <a:lnTo>
                    <a:pt x="64434" y="120000"/>
                  </a:lnTo>
                  <a:lnTo>
                    <a:pt x="64857" y="120000"/>
                  </a:lnTo>
                  <a:lnTo>
                    <a:pt x="65795" y="117075"/>
                  </a:lnTo>
                  <a:lnTo>
                    <a:pt x="66640" y="120000"/>
                  </a:lnTo>
                  <a:lnTo>
                    <a:pt x="67062" y="120000"/>
                  </a:lnTo>
                  <a:lnTo>
                    <a:pt x="65983" y="116490"/>
                  </a:lnTo>
                  <a:lnTo>
                    <a:pt x="67203" y="112729"/>
                  </a:lnTo>
                  <a:lnTo>
                    <a:pt x="68470" y="116490"/>
                  </a:lnTo>
                  <a:lnTo>
                    <a:pt x="67344" y="120000"/>
                  </a:lnTo>
                  <a:lnTo>
                    <a:pt x="67766" y="120000"/>
                  </a:lnTo>
                  <a:lnTo>
                    <a:pt x="68658" y="117075"/>
                  </a:lnTo>
                  <a:lnTo>
                    <a:pt x="69503" y="120000"/>
                  </a:lnTo>
                  <a:lnTo>
                    <a:pt x="70019" y="120000"/>
                  </a:lnTo>
                  <a:lnTo>
                    <a:pt x="68893" y="116490"/>
                  </a:lnTo>
                  <a:lnTo>
                    <a:pt x="70066" y="112729"/>
                  </a:lnTo>
                  <a:lnTo>
                    <a:pt x="71333" y="116490"/>
                  </a:lnTo>
                  <a:lnTo>
                    <a:pt x="70207" y="120000"/>
                  </a:lnTo>
                  <a:lnTo>
                    <a:pt x="70629" y="120000"/>
                  </a:lnTo>
                  <a:lnTo>
                    <a:pt x="71568" y="117075"/>
                  </a:lnTo>
                  <a:lnTo>
                    <a:pt x="72459" y="120000"/>
                  </a:lnTo>
                  <a:lnTo>
                    <a:pt x="72882" y="120000"/>
                  </a:lnTo>
                  <a:lnTo>
                    <a:pt x="71755" y="116490"/>
                  </a:lnTo>
                  <a:lnTo>
                    <a:pt x="72976" y="112729"/>
                  </a:lnTo>
                  <a:lnTo>
                    <a:pt x="74243" y="116490"/>
                  </a:lnTo>
                  <a:lnTo>
                    <a:pt x="73116" y="120000"/>
                  </a:lnTo>
                  <a:lnTo>
                    <a:pt x="73539" y="120000"/>
                  </a:lnTo>
                  <a:lnTo>
                    <a:pt x="74430" y="117075"/>
                  </a:lnTo>
                  <a:lnTo>
                    <a:pt x="75369" y="120000"/>
                  </a:lnTo>
                  <a:lnTo>
                    <a:pt x="75791" y="120000"/>
                  </a:lnTo>
                  <a:lnTo>
                    <a:pt x="74665" y="116490"/>
                  </a:lnTo>
                  <a:lnTo>
                    <a:pt x="75838" y="112729"/>
                  </a:lnTo>
                  <a:lnTo>
                    <a:pt x="77105" y="116490"/>
                  </a:lnTo>
                  <a:lnTo>
                    <a:pt x="75979" y="120000"/>
                  </a:lnTo>
                  <a:lnTo>
                    <a:pt x="76402" y="120000"/>
                  </a:lnTo>
                  <a:lnTo>
                    <a:pt x="77340" y="117075"/>
                  </a:lnTo>
                  <a:lnTo>
                    <a:pt x="78232" y="120000"/>
                  </a:lnTo>
                  <a:lnTo>
                    <a:pt x="78654" y="120000"/>
                  </a:lnTo>
                  <a:lnTo>
                    <a:pt x="77528" y="116490"/>
                  </a:lnTo>
                  <a:lnTo>
                    <a:pt x="78748" y="112729"/>
                  </a:lnTo>
                  <a:lnTo>
                    <a:pt x="80015" y="116490"/>
                  </a:lnTo>
                  <a:lnTo>
                    <a:pt x="78889" y="120000"/>
                  </a:lnTo>
                  <a:lnTo>
                    <a:pt x="79311" y="120000"/>
                  </a:lnTo>
                  <a:lnTo>
                    <a:pt x="80203" y="117075"/>
                  </a:lnTo>
                  <a:lnTo>
                    <a:pt x="81141" y="120000"/>
                  </a:lnTo>
                  <a:lnTo>
                    <a:pt x="81564" y="120000"/>
                  </a:lnTo>
                  <a:lnTo>
                    <a:pt x="80438" y="116490"/>
                  </a:lnTo>
                  <a:lnTo>
                    <a:pt x="81705" y="112729"/>
                  </a:lnTo>
                  <a:lnTo>
                    <a:pt x="82878" y="116490"/>
                  </a:lnTo>
                  <a:lnTo>
                    <a:pt x="81752" y="120000"/>
                  </a:lnTo>
                  <a:lnTo>
                    <a:pt x="82174" y="120000"/>
                  </a:lnTo>
                  <a:lnTo>
                    <a:pt x="83113" y="117075"/>
                  </a:lnTo>
                  <a:lnTo>
                    <a:pt x="84004" y="120000"/>
                  </a:lnTo>
                  <a:lnTo>
                    <a:pt x="84427" y="120000"/>
                  </a:lnTo>
                  <a:lnTo>
                    <a:pt x="83300" y="116490"/>
                  </a:lnTo>
                  <a:lnTo>
                    <a:pt x="84567" y="112729"/>
                  </a:lnTo>
                  <a:lnTo>
                    <a:pt x="85788" y="116490"/>
                  </a:lnTo>
                  <a:lnTo>
                    <a:pt x="84661" y="120000"/>
                  </a:lnTo>
                  <a:lnTo>
                    <a:pt x="85084" y="120000"/>
                  </a:lnTo>
                  <a:lnTo>
                    <a:pt x="85975" y="117075"/>
                  </a:lnTo>
                  <a:lnTo>
                    <a:pt x="86914" y="120000"/>
                  </a:lnTo>
                  <a:lnTo>
                    <a:pt x="87336" y="120000"/>
                  </a:lnTo>
                  <a:lnTo>
                    <a:pt x="86210" y="116490"/>
                  </a:lnTo>
                  <a:lnTo>
                    <a:pt x="87477" y="112729"/>
                  </a:lnTo>
                  <a:lnTo>
                    <a:pt x="88650" y="116490"/>
                  </a:lnTo>
                  <a:lnTo>
                    <a:pt x="87524" y="120000"/>
                  </a:lnTo>
                  <a:lnTo>
                    <a:pt x="87946" y="120000"/>
                  </a:lnTo>
                  <a:lnTo>
                    <a:pt x="88885" y="117075"/>
                  </a:lnTo>
                  <a:lnTo>
                    <a:pt x="89777" y="120000"/>
                  </a:lnTo>
                  <a:lnTo>
                    <a:pt x="90199" y="120000"/>
                  </a:lnTo>
                  <a:lnTo>
                    <a:pt x="89073" y="116490"/>
                  </a:lnTo>
                  <a:lnTo>
                    <a:pt x="90340" y="112729"/>
                  </a:lnTo>
                  <a:lnTo>
                    <a:pt x="91560" y="116490"/>
                  </a:lnTo>
                  <a:lnTo>
                    <a:pt x="90434" y="120000"/>
                  </a:lnTo>
                  <a:lnTo>
                    <a:pt x="90903" y="120000"/>
                  </a:lnTo>
                  <a:lnTo>
                    <a:pt x="91748" y="117075"/>
                  </a:lnTo>
                  <a:lnTo>
                    <a:pt x="92686" y="120000"/>
                  </a:lnTo>
                  <a:lnTo>
                    <a:pt x="93109" y="120000"/>
                  </a:lnTo>
                  <a:lnTo>
                    <a:pt x="91982" y="116490"/>
                  </a:lnTo>
                  <a:lnTo>
                    <a:pt x="93249" y="112729"/>
                  </a:lnTo>
                  <a:lnTo>
                    <a:pt x="94423" y="116490"/>
                  </a:lnTo>
                  <a:lnTo>
                    <a:pt x="93390" y="120000"/>
                  </a:lnTo>
                  <a:lnTo>
                    <a:pt x="93813" y="120000"/>
                  </a:lnTo>
                  <a:lnTo>
                    <a:pt x="94657" y="117075"/>
                  </a:lnTo>
                  <a:lnTo>
                    <a:pt x="95549" y="120000"/>
                  </a:lnTo>
                  <a:lnTo>
                    <a:pt x="95971" y="120000"/>
                  </a:lnTo>
                  <a:lnTo>
                    <a:pt x="94845" y="116490"/>
                  </a:lnTo>
                  <a:lnTo>
                    <a:pt x="96112" y="112729"/>
                  </a:lnTo>
                  <a:lnTo>
                    <a:pt x="97332" y="116490"/>
                  </a:lnTo>
                  <a:lnTo>
                    <a:pt x="96253" y="120000"/>
                  </a:lnTo>
                  <a:lnTo>
                    <a:pt x="96675" y="120000"/>
                  </a:lnTo>
                  <a:lnTo>
                    <a:pt x="97520" y="117075"/>
                  </a:lnTo>
                  <a:lnTo>
                    <a:pt x="98459" y="120000"/>
                  </a:lnTo>
                  <a:lnTo>
                    <a:pt x="98881" y="120000"/>
                  </a:lnTo>
                  <a:lnTo>
                    <a:pt x="97802" y="116490"/>
                  </a:lnTo>
                  <a:lnTo>
                    <a:pt x="99022" y="112729"/>
                  </a:lnTo>
                  <a:lnTo>
                    <a:pt x="100289" y="116490"/>
                  </a:lnTo>
                  <a:lnTo>
                    <a:pt x="99163" y="120000"/>
                  </a:lnTo>
                  <a:lnTo>
                    <a:pt x="99585" y="120000"/>
                  </a:lnTo>
                  <a:lnTo>
                    <a:pt x="100477" y="117075"/>
                  </a:lnTo>
                  <a:lnTo>
                    <a:pt x="101321" y="120000"/>
                  </a:lnTo>
                  <a:lnTo>
                    <a:pt x="101744" y="120000"/>
                  </a:lnTo>
                  <a:lnTo>
                    <a:pt x="100711" y="116490"/>
                  </a:lnTo>
                  <a:lnTo>
                    <a:pt x="101885" y="112729"/>
                  </a:lnTo>
                  <a:lnTo>
                    <a:pt x="103152" y="116490"/>
                  </a:lnTo>
                  <a:lnTo>
                    <a:pt x="102025" y="120000"/>
                  </a:lnTo>
                  <a:lnTo>
                    <a:pt x="102448" y="120000"/>
                  </a:lnTo>
                  <a:lnTo>
                    <a:pt x="103386" y="117075"/>
                  </a:lnTo>
                  <a:lnTo>
                    <a:pt x="104231" y="120000"/>
                  </a:lnTo>
                  <a:lnTo>
                    <a:pt x="104700" y="120000"/>
                  </a:lnTo>
                  <a:lnTo>
                    <a:pt x="103574" y="116490"/>
                  </a:lnTo>
                  <a:lnTo>
                    <a:pt x="104794" y="112729"/>
                  </a:lnTo>
                  <a:lnTo>
                    <a:pt x="106061" y="116490"/>
                  </a:lnTo>
                  <a:lnTo>
                    <a:pt x="104935" y="120000"/>
                  </a:lnTo>
                  <a:lnTo>
                    <a:pt x="105357" y="120000"/>
                  </a:lnTo>
                  <a:lnTo>
                    <a:pt x="106249" y="117075"/>
                  </a:lnTo>
                  <a:lnTo>
                    <a:pt x="107188" y="120000"/>
                  </a:lnTo>
                  <a:lnTo>
                    <a:pt x="107610" y="120000"/>
                  </a:lnTo>
                  <a:lnTo>
                    <a:pt x="106484" y="116490"/>
                  </a:lnTo>
                  <a:lnTo>
                    <a:pt x="107657" y="112729"/>
                  </a:lnTo>
                  <a:lnTo>
                    <a:pt x="108924" y="116490"/>
                  </a:lnTo>
                  <a:lnTo>
                    <a:pt x="107798" y="120000"/>
                  </a:lnTo>
                  <a:lnTo>
                    <a:pt x="108220" y="120000"/>
                  </a:lnTo>
                  <a:lnTo>
                    <a:pt x="109159" y="117075"/>
                  </a:lnTo>
                  <a:lnTo>
                    <a:pt x="110050" y="120000"/>
                  </a:lnTo>
                  <a:lnTo>
                    <a:pt x="110473" y="120000"/>
                  </a:lnTo>
                  <a:lnTo>
                    <a:pt x="109346" y="116490"/>
                  </a:lnTo>
                  <a:lnTo>
                    <a:pt x="110567" y="112729"/>
                  </a:lnTo>
                  <a:lnTo>
                    <a:pt x="111834" y="116490"/>
                  </a:lnTo>
                  <a:lnTo>
                    <a:pt x="110707" y="120000"/>
                  </a:lnTo>
                  <a:lnTo>
                    <a:pt x="111130" y="120000"/>
                  </a:lnTo>
                  <a:lnTo>
                    <a:pt x="112021" y="117075"/>
                  </a:lnTo>
                  <a:lnTo>
                    <a:pt x="112960" y="120000"/>
                  </a:lnTo>
                  <a:lnTo>
                    <a:pt x="113382" y="120000"/>
                  </a:lnTo>
                  <a:lnTo>
                    <a:pt x="112256" y="116490"/>
                  </a:lnTo>
                  <a:lnTo>
                    <a:pt x="113429" y="112729"/>
                  </a:lnTo>
                  <a:lnTo>
                    <a:pt x="114696" y="116490"/>
                  </a:lnTo>
                  <a:lnTo>
                    <a:pt x="113570" y="120000"/>
                  </a:lnTo>
                  <a:lnTo>
                    <a:pt x="113992" y="120000"/>
                  </a:lnTo>
                  <a:lnTo>
                    <a:pt x="114931" y="117075"/>
                  </a:lnTo>
                  <a:lnTo>
                    <a:pt x="115823" y="120000"/>
                  </a:lnTo>
                  <a:lnTo>
                    <a:pt x="116245" y="120000"/>
                  </a:lnTo>
                  <a:lnTo>
                    <a:pt x="115119" y="116490"/>
                  </a:lnTo>
                  <a:lnTo>
                    <a:pt x="116386" y="112729"/>
                  </a:lnTo>
                  <a:lnTo>
                    <a:pt x="117606" y="116490"/>
                  </a:lnTo>
                  <a:lnTo>
                    <a:pt x="116480" y="120000"/>
                  </a:lnTo>
                  <a:lnTo>
                    <a:pt x="116902" y="120000"/>
                  </a:lnTo>
                  <a:lnTo>
                    <a:pt x="117794" y="117075"/>
                  </a:lnTo>
                  <a:lnTo>
                    <a:pt x="118732" y="120000"/>
                  </a:lnTo>
                  <a:lnTo>
                    <a:pt x="119155" y="120000"/>
                  </a:lnTo>
                  <a:lnTo>
                    <a:pt x="118028" y="116490"/>
                  </a:lnTo>
                  <a:lnTo>
                    <a:pt x="119296" y="112729"/>
                  </a:lnTo>
                  <a:lnTo>
                    <a:pt x="120000" y="114818"/>
                  </a:lnTo>
                  <a:lnTo>
                    <a:pt x="120000" y="113565"/>
                  </a:lnTo>
                  <a:lnTo>
                    <a:pt x="119483" y="112061"/>
                  </a:lnTo>
                  <a:lnTo>
                    <a:pt x="120000" y="110473"/>
                  </a:lnTo>
                  <a:lnTo>
                    <a:pt x="120000" y="109220"/>
                  </a:lnTo>
                  <a:lnTo>
                    <a:pt x="119296" y="111309"/>
                  </a:lnTo>
                  <a:lnTo>
                    <a:pt x="118028" y="107548"/>
                  </a:lnTo>
                  <a:lnTo>
                    <a:pt x="119296" y="103788"/>
                  </a:lnTo>
                  <a:lnTo>
                    <a:pt x="120000" y="105961"/>
                  </a:lnTo>
                  <a:lnTo>
                    <a:pt x="120000" y="104540"/>
                  </a:lnTo>
                  <a:lnTo>
                    <a:pt x="119483" y="103036"/>
                  </a:lnTo>
                  <a:lnTo>
                    <a:pt x="120000" y="101532"/>
                  </a:lnTo>
                  <a:lnTo>
                    <a:pt x="120000" y="100362"/>
                  </a:lnTo>
                  <a:lnTo>
                    <a:pt x="119296" y="102451"/>
                  </a:lnTo>
                  <a:lnTo>
                    <a:pt x="118028" y="98690"/>
                  </a:lnTo>
                  <a:lnTo>
                    <a:pt x="119296" y="94846"/>
                  </a:lnTo>
                  <a:lnTo>
                    <a:pt x="120000" y="97103"/>
                  </a:lnTo>
                  <a:lnTo>
                    <a:pt x="120000" y="95682"/>
                  </a:lnTo>
                  <a:lnTo>
                    <a:pt x="119483" y="94178"/>
                  </a:lnTo>
                  <a:lnTo>
                    <a:pt x="120000" y="92674"/>
                  </a:lnTo>
                  <a:lnTo>
                    <a:pt x="120000" y="91420"/>
                  </a:lnTo>
                  <a:lnTo>
                    <a:pt x="119296" y="93593"/>
                  </a:lnTo>
                  <a:lnTo>
                    <a:pt x="118028" y="89832"/>
                  </a:lnTo>
                  <a:lnTo>
                    <a:pt x="119296" y="85905"/>
                  </a:lnTo>
                  <a:lnTo>
                    <a:pt x="120000" y="88161"/>
                  </a:lnTo>
                  <a:lnTo>
                    <a:pt x="120000" y="86824"/>
                  </a:lnTo>
                  <a:lnTo>
                    <a:pt x="119483" y="85320"/>
                  </a:lnTo>
                  <a:lnTo>
                    <a:pt x="120000" y="83816"/>
                  </a:lnTo>
                  <a:lnTo>
                    <a:pt x="120000" y="82395"/>
                  </a:lnTo>
                  <a:lnTo>
                    <a:pt x="119296" y="84651"/>
                  </a:lnTo>
                  <a:lnTo>
                    <a:pt x="118028" y="80807"/>
                  </a:lnTo>
                  <a:lnTo>
                    <a:pt x="119296" y="77047"/>
                  </a:lnTo>
                  <a:lnTo>
                    <a:pt x="120000" y="79136"/>
                  </a:lnTo>
                  <a:lnTo>
                    <a:pt x="120000" y="77966"/>
                  </a:lnTo>
                  <a:lnTo>
                    <a:pt x="119483" y="76462"/>
                  </a:lnTo>
                  <a:lnTo>
                    <a:pt x="120000" y="74958"/>
                  </a:lnTo>
                  <a:lnTo>
                    <a:pt x="120000" y="73537"/>
                  </a:lnTo>
                  <a:lnTo>
                    <a:pt x="119296" y="75793"/>
                  </a:lnTo>
                  <a:lnTo>
                    <a:pt x="118028" y="71949"/>
                  </a:lnTo>
                  <a:lnTo>
                    <a:pt x="119296" y="68189"/>
                  </a:lnTo>
                  <a:lnTo>
                    <a:pt x="120000" y="70278"/>
                  </a:lnTo>
                  <a:lnTo>
                    <a:pt x="120000" y="69025"/>
                  </a:lnTo>
                  <a:lnTo>
                    <a:pt x="119483" y="67520"/>
                  </a:lnTo>
                  <a:lnTo>
                    <a:pt x="120000" y="66016"/>
                  </a:lnTo>
                  <a:lnTo>
                    <a:pt x="120000" y="64679"/>
                  </a:lnTo>
                  <a:lnTo>
                    <a:pt x="119296" y="66768"/>
                  </a:lnTo>
                  <a:lnTo>
                    <a:pt x="118028" y="63008"/>
                  </a:lnTo>
                  <a:lnTo>
                    <a:pt x="119296" y="59247"/>
                  </a:lnTo>
                  <a:lnTo>
                    <a:pt x="120000" y="61420"/>
                  </a:lnTo>
                  <a:lnTo>
                    <a:pt x="120000" y="60000"/>
                  </a:lnTo>
                  <a:lnTo>
                    <a:pt x="119483" y="58495"/>
                  </a:lnTo>
                  <a:lnTo>
                    <a:pt x="120000" y="56991"/>
                  </a:lnTo>
                  <a:lnTo>
                    <a:pt x="120000" y="55821"/>
                  </a:lnTo>
                  <a:lnTo>
                    <a:pt x="119296" y="57910"/>
                  </a:lnTo>
                  <a:lnTo>
                    <a:pt x="118028" y="54150"/>
                  </a:lnTo>
                  <a:lnTo>
                    <a:pt x="119296" y="50389"/>
                  </a:lnTo>
                  <a:lnTo>
                    <a:pt x="120000" y="52562"/>
                  </a:lnTo>
                  <a:lnTo>
                    <a:pt x="120000" y="51142"/>
                  </a:lnTo>
                  <a:lnTo>
                    <a:pt x="119483" y="49637"/>
                  </a:lnTo>
                  <a:lnTo>
                    <a:pt x="120000" y="48133"/>
                  </a:lnTo>
                  <a:lnTo>
                    <a:pt x="120000" y="46880"/>
                  </a:lnTo>
                  <a:lnTo>
                    <a:pt x="119296" y="49052"/>
                  </a:lnTo>
                  <a:lnTo>
                    <a:pt x="118028" y="45292"/>
                  </a:lnTo>
                  <a:lnTo>
                    <a:pt x="119296" y="41364"/>
                  </a:lnTo>
                  <a:lnTo>
                    <a:pt x="120000" y="43621"/>
                  </a:lnTo>
                  <a:lnTo>
                    <a:pt x="120000" y="42284"/>
                  </a:lnTo>
                  <a:lnTo>
                    <a:pt x="119483" y="40779"/>
                  </a:lnTo>
                  <a:lnTo>
                    <a:pt x="120000" y="39275"/>
                  </a:lnTo>
                  <a:lnTo>
                    <a:pt x="120000" y="38022"/>
                  </a:lnTo>
                  <a:lnTo>
                    <a:pt x="119296" y="40111"/>
                  </a:lnTo>
                  <a:lnTo>
                    <a:pt x="118028" y="36350"/>
                  </a:lnTo>
                  <a:lnTo>
                    <a:pt x="119296" y="32506"/>
                  </a:lnTo>
                  <a:lnTo>
                    <a:pt x="120000" y="34596"/>
                  </a:lnTo>
                  <a:lnTo>
                    <a:pt x="120000" y="33342"/>
                  </a:lnTo>
                  <a:lnTo>
                    <a:pt x="119483" y="31922"/>
                  </a:lnTo>
                  <a:lnTo>
                    <a:pt x="120000" y="30417"/>
                  </a:lnTo>
                  <a:lnTo>
                    <a:pt x="120000" y="28997"/>
                  </a:lnTo>
                  <a:lnTo>
                    <a:pt x="119296" y="31253"/>
                  </a:lnTo>
                  <a:lnTo>
                    <a:pt x="118028" y="27409"/>
                  </a:lnTo>
                  <a:lnTo>
                    <a:pt x="119296" y="23649"/>
                  </a:lnTo>
                  <a:lnTo>
                    <a:pt x="120000" y="25738"/>
                  </a:lnTo>
                  <a:lnTo>
                    <a:pt x="120000" y="24484"/>
                  </a:lnTo>
                  <a:lnTo>
                    <a:pt x="119483" y="22980"/>
                  </a:lnTo>
                  <a:lnTo>
                    <a:pt x="120000" y="21476"/>
                  </a:lnTo>
                  <a:lnTo>
                    <a:pt x="120000" y="20139"/>
                  </a:lnTo>
                  <a:lnTo>
                    <a:pt x="119296" y="22228"/>
                  </a:lnTo>
                  <a:lnTo>
                    <a:pt x="118028" y="18467"/>
                  </a:lnTo>
                  <a:lnTo>
                    <a:pt x="119296" y="14707"/>
                  </a:lnTo>
                  <a:lnTo>
                    <a:pt x="120000" y="16880"/>
                  </a:lnTo>
                  <a:lnTo>
                    <a:pt x="120000" y="15626"/>
                  </a:lnTo>
                  <a:lnTo>
                    <a:pt x="119483" y="14122"/>
                  </a:lnTo>
                  <a:lnTo>
                    <a:pt x="120000" y="12618"/>
                  </a:lnTo>
                  <a:lnTo>
                    <a:pt x="120000" y="11197"/>
                  </a:lnTo>
                  <a:lnTo>
                    <a:pt x="119296" y="13370"/>
                  </a:lnTo>
                  <a:lnTo>
                    <a:pt x="118028" y="9610"/>
                  </a:lnTo>
                  <a:lnTo>
                    <a:pt x="119296" y="5849"/>
                  </a:lnTo>
                  <a:lnTo>
                    <a:pt x="120000" y="8022"/>
                  </a:lnTo>
                  <a:lnTo>
                    <a:pt x="120000" y="6601"/>
                  </a:lnTo>
                  <a:lnTo>
                    <a:pt x="119483" y="5097"/>
                  </a:lnTo>
                  <a:lnTo>
                    <a:pt x="120000" y="3593"/>
                  </a:lnTo>
                  <a:lnTo>
                    <a:pt x="120000" y="2339"/>
                  </a:lnTo>
                  <a:lnTo>
                    <a:pt x="119296" y="4512"/>
                  </a:lnTo>
                  <a:lnTo>
                    <a:pt x="118028" y="752"/>
                  </a:lnTo>
                  <a:lnTo>
                    <a:pt x="118310" y="0"/>
                  </a:lnTo>
                  <a:close/>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2" name="Shape 522"/>
            <p:cNvSpPr/>
            <p:nvPr/>
          </p:nvSpPr>
          <p:spPr>
            <a:xfrm>
              <a:off x="-4518025" y="-2201862"/>
              <a:ext cx="4059238" cy="2279650"/>
            </a:xfrm>
            <a:custGeom>
              <a:pathLst>
                <a:path extrusionOk="0" h="120000" w="120000">
                  <a:moveTo>
                    <a:pt x="2158" y="115821"/>
                  </a:moveTo>
                  <a:lnTo>
                    <a:pt x="891" y="112061"/>
                  </a:lnTo>
                  <a:lnTo>
                    <a:pt x="2158" y="108217"/>
                  </a:lnTo>
                  <a:lnTo>
                    <a:pt x="3378" y="112061"/>
                  </a:lnTo>
                  <a:lnTo>
                    <a:pt x="2158" y="115821"/>
                  </a:lnTo>
                  <a:moveTo>
                    <a:pt x="5021" y="115821"/>
                  </a:moveTo>
                  <a:lnTo>
                    <a:pt x="3801" y="112061"/>
                  </a:lnTo>
                  <a:lnTo>
                    <a:pt x="5021" y="108217"/>
                  </a:lnTo>
                  <a:lnTo>
                    <a:pt x="6241" y="112061"/>
                  </a:lnTo>
                  <a:lnTo>
                    <a:pt x="5021" y="115821"/>
                  </a:lnTo>
                  <a:moveTo>
                    <a:pt x="7931" y="115821"/>
                  </a:moveTo>
                  <a:lnTo>
                    <a:pt x="6664" y="112061"/>
                  </a:lnTo>
                  <a:lnTo>
                    <a:pt x="7931" y="108217"/>
                  </a:lnTo>
                  <a:lnTo>
                    <a:pt x="9104" y="112061"/>
                  </a:lnTo>
                  <a:lnTo>
                    <a:pt x="7931" y="115821"/>
                  </a:lnTo>
                  <a:moveTo>
                    <a:pt x="10793" y="115821"/>
                  </a:moveTo>
                  <a:lnTo>
                    <a:pt x="9526" y="112061"/>
                  </a:lnTo>
                  <a:lnTo>
                    <a:pt x="10793" y="108217"/>
                  </a:lnTo>
                  <a:lnTo>
                    <a:pt x="12014" y="112061"/>
                  </a:lnTo>
                  <a:lnTo>
                    <a:pt x="10793" y="115821"/>
                  </a:lnTo>
                  <a:moveTo>
                    <a:pt x="13703" y="115821"/>
                  </a:moveTo>
                  <a:lnTo>
                    <a:pt x="12483" y="112061"/>
                  </a:lnTo>
                  <a:lnTo>
                    <a:pt x="13703" y="108217"/>
                  </a:lnTo>
                  <a:lnTo>
                    <a:pt x="14970" y="112061"/>
                  </a:lnTo>
                  <a:lnTo>
                    <a:pt x="13703" y="115821"/>
                  </a:lnTo>
                  <a:moveTo>
                    <a:pt x="16566" y="115821"/>
                  </a:moveTo>
                  <a:lnTo>
                    <a:pt x="15393" y="112061"/>
                  </a:lnTo>
                  <a:lnTo>
                    <a:pt x="16566" y="108217"/>
                  </a:lnTo>
                  <a:lnTo>
                    <a:pt x="17833" y="112061"/>
                  </a:lnTo>
                  <a:lnTo>
                    <a:pt x="16566" y="115821"/>
                  </a:lnTo>
                  <a:moveTo>
                    <a:pt x="19475" y="115821"/>
                  </a:moveTo>
                  <a:lnTo>
                    <a:pt x="18255" y="112061"/>
                  </a:lnTo>
                  <a:lnTo>
                    <a:pt x="19475" y="108217"/>
                  </a:lnTo>
                  <a:lnTo>
                    <a:pt x="20743" y="112061"/>
                  </a:lnTo>
                  <a:lnTo>
                    <a:pt x="19475" y="115821"/>
                  </a:lnTo>
                  <a:moveTo>
                    <a:pt x="22338" y="115821"/>
                  </a:moveTo>
                  <a:lnTo>
                    <a:pt x="21165" y="112061"/>
                  </a:lnTo>
                  <a:lnTo>
                    <a:pt x="22338" y="108217"/>
                  </a:lnTo>
                  <a:lnTo>
                    <a:pt x="23605" y="112061"/>
                  </a:lnTo>
                  <a:lnTo>
                    <a:pt x="22338" y="115821"/>
                  </a:lnTo>
                  <a:moveTo>
                    <a:pt x="25248" y="115821"/>
                  </a:moveTo>
                  <a:lnTo>
                    <a:pt x="24028" y="112061"/>
                  </a:lnTo>
                  <a:lnTo>
                    <a:pt x="25248" y="108217"/>
                  </a:lnTo>
                  <a:lnTo>
                    <a:pt x="26515" y="112061"/>
                  </a:lnTo>
                  <a:lnTo>
                    <a:pt x="25248" y="115821"/>
                  </a:lnTo>
                  <a:moveTo>
                    <a:pt x="28111" y="115821"/>
                  </a:moveTo>
                  <a:lnTo>
                    <a:pt x="26937" y="112061"/>
                  </a:lnTo>
                  <a:lnTo>
                    <a:pt x="28111" y="108217"/>
                  </a:lnTo>
                  <a:lnTo>
                    <a:pt x="29378" y="112061"/>
                  </a:lnTo>
                  <a:lnTo>
                    <a:pt x="28111" y="115821"/>
                  </a:lnTo>
                  <a:moveTo>
                    <a:pt x="31067" y="115821"/>
                  </a:moveTo>
                  <a:lnTo>
                    <a:pt x="29800" y="112061"/>
                  </a:lnTo>
                  <a:lnTo>
                    <a:pt x="31067" y="108217"/>
                  </a:lnTo>
                  <a:lnTo>
                    <a:pt x="32287" y="112061"/>
                  </a:lnTo>
                  <a:lnTo>
                    <a:pt x="31067" y="115821"/>
                  </a:lnTo>
                  <a:moveTo>
                    <a:pt x="33977" y="115821"/>
                  </a:moveTo>
                  <a:lnTo>
                    <a:pt x="32710" y="112061"/>
                  </a:lnTo>
                  <a:lnTo>
                    <a:pt x="33977" y="108217"/>
                  </a:lnTo>
                  <a:lnTo>
                    <a:pt x="35150" y="112061"/>
                  </a:lnTo>
                  <a:lnTo>
                    <a:pt x="33977" y="115821"/>
                  </a:lnTo>
                  <a:moveTo>
                    <a:pt x="36840" y="115821"/>
                  </a:moveTo>
                  <a:lnTo>
                    <a:pt x="35572" y="112061"/>
                  </a:lnTo>
                  <a:lnTo>
                    <a:pt x="36840" y="108217"/>
                  </a:lnTo>
                  <a:lnTo>
                    <a:pt x="38060" y="112061"/>
                  </a:lnTo>
                  <a:lnTo>
                    <a:pt x="36840" y="115821"/>
                  </a:lnTo>
                  <a:moveTo>
                    <a:pt x="39749" y="115821"/>
                  </a:moveTo>
                  <a:lnTo>
                    <a:pt x="38482" y="112061"/>
                  </a:lnTo>
                  <a:lnTo>
                    <a:pt x="39749" y="108217"/>
                  </a:lnTo>
                  <a:lnTo>
                    <a:pt x="40922" y="112061"/>
                  </a:lnTo>
                  <a:lnTo>
                    <a:pt x="39749" y="115821"/>
                  </a:lnTo>
                  <a:moveTo>
                    <a:pt x="42612" y="115821"/>
                  </a:moveTo>
                  <a:lnTo>
                    <a:pt x="41345" y="112061"/>
                  </a:lnTo>
                  <a:lnTo>
                    <a:pt x="42612" y="108217"/>
                  </a:lnTo>
                  <a:lnTo>
                    <a:pt x="43832" y="112061"/>
                  </a:lnTo>
                  <a:lnTo>
                    <a:pt x="42612" y="115821"/>
                  </a:lnTo>
                  <a:moveTo>
                    <a:pt x="45522" y="115821"/>
                  </a:moveTo>
                  <a:lnTo>
                    <a:pt x="44254" y="112061"/>
                  </a:lnTo>
                  <a:lnTo>
                    <a:pt x="45522" y="108217"/>
                  </a:lnTo>
                  <a:lnTo>
                    <a:pt x="46695" y="112061"/>
                  </a:lnTo>
                  <a:lnTo>
                    <a:pt x="45522" y="115821"/>
                  </a:lnTo>
                  <a:moveTo>
                    <a:pt x="48384" y="115821"/>
                  </a:moveTo>
                  <a:lnTo>
                    <a:pt x="47211" y="112061"/>
                  </a:lnTo>
                  <a:lnTo>
                    <a:pt x="48384" y="108217"/>
                  </a:lnTo>
                  <a:lnTo>
                    <a:pt x="49651" y="112061"/>
                  </a:lnTo>
                  <a:lnTo>
                    <a:pt x="48384" y="115821"/>
                  </a:lnTo>
                  <a:moveTo>
                    <a:pt x="51294" y="115821"/>
                  </a:moveTo>
                  <a:lnTo>
                    <a:pt x="50074" y="112061"/>
                  </a:lnTo>
                  <a:lnTo>
                    <a:pt x="51294" y="108217"/>
                  </a:lnTo>
                  <a:lnTo>
                    <a:pt x="52561" y="112061"/>
                  </a:lnTo>
                  <a:lnTo>
                    <a:pt x="51294" y="115821"/>
                  </a:lnTo>
                  <a:moveTo>
                    <a:pt x="54157" y="115821"/>
                  </a:moveTo>
                  <a:lnTo>
                    <a:pt x="52983" y="112061"/>
                  </a:lnTo>
                  <a:lnTo>
                    <a:pt x="54157" y="108217"/>
                  </a:lnTo>
                  <a:lnTo>
                    <a:pt x="55424" y="112061"/>
                  </a:lnTo>
                  <a:lnTo>
                    <a:pt x="54157" y="115821"/>
                  </a:lnTo>
                  <a:moveTo>
                    <a:pt x="57066" y="115821"/>
                  </a:moveTo>
                  <a:lnTo>
                    <a:pt x="55846" y="112061"/>
                  </a:lnTo>
                  <a:lnTo>
                    <a:pt x="57066" y="108217"/>
                  </a:lnTo>
                  <a:lnTo>
                    <a:pt x="58333" y="112061"/>
                  </a:lnTo>
                  <a:lnTo>
                    <a:pt x="57066" y="115821"/>
                  </a:lnTo>
                  <a:moveTo>
                    <a:pt x="59929" y="115821"/>
                  </a:moveTo>
                  <a:lnTo>
                    <a:pt x="58756" y="112061"/>
                  </a:lnTo>
                  <a:lnTo>
                    <a:pt x="59929" y="108217"/>
                  </a:lnTo>
                  <a:lnTo>
                    <a:pt x="61196" y="112061"/>
                  </a:lnTo>
                  <a:lnTo>
                    <a:pt x="59929" y="115821"/>
                  </a:lnTo>
                  <a:moveTo>
                    <a:pt x="62839" y="115821"/>
                  </a:moveTo>
                  <a:lnTo>
                    <a:pt x="61619" y="112061"/>
                  </a:lnTo>
                  <a:lnTo>
                    <a:pt x="62839" y="108217"/>
                  </a:lnTo>
                  <a:lnTo>
                    <a:pt x="64106" y="112061"/>
                  </a:lnTo>
                  <a:lnTo>
                    <a:pt x="62839" y="115821"/>
                  </a:lnTo>
                  <a:moveTo>
                    <a:pt x="65795" y="115821"/>
                  </a:moveTo>
                  <a:lnTo>
                    <a:pt x="64528" y="112061"/>
                  </a:lnTo>
                  <a:lnTo>
                    <a:pt x="65795" y="108217"/>
                  </a:lnTo>
                  <a:lnTo>
                    <a:pt x="66969" y="112061"/>
                  </a:lnTo>
                  <a:lnTo>
                    <a:pt x="65795" y="115821"/>
                  </a:lnTo>
                  <a:moveTo>
                    <a:pt x="68658" y="115821"/>
                  </a:moveTo>
                  <a:lnTo>
                    <a:pt x="67391" y="112061"/>
                  </a:lnTo>
                  <a:lnTo>
                    <a:pt x="68658" y="108217"/>
                  </a:lnTo>
                  <a:lnTo>
                    <a:pt x="69878" y="112061"/>
                  </a:lnTo>
                  <a:lnTo>
                    <a:pt x="68658" y="115821"/>
                  </a:lnTo>
                  <a:moveTo>
                    <a:pt x="71568" y="115821"/>
                  </a:moveTo>
                  <a:lnTo>
                    <a:pt x="70301" y="112061"/>
                  </a:lnTo>
                  <a:lnTo>
                    <a:pt x="71568" y="108217"/>
                  </a:lnTo>
                  <a:lnTo>
                    <a:pt x="72741" y="112061"/>
                  </a:lnTo>
                  <a:lnTo>
                    <a:pt x="71568" y="115821"/>
                  </a:lnTo>
                  <a:moveTo>
                    <a:pt x="74430" y="115821"/>
                  </a:moveTo>
                  <a:lnTo>
                    <a:pt x="73163" y="112061"/>
                  </a:lnTo>
                  <a:lnTo>
                    <a:pt x="74430" y="108217"/>
                  </a:lnTo>
                  <a:lnTo>
                    <a:pt x="75651" y="112061"/>
                  </a:lnTo>
                  <a:lnTo>
                    <a:pt x="74430" y="115821"/>
                  </a:lnTo>
                  <a:moveTo>
                    <a:pt x="77340" y="115821"/>
                  </a:moveTo>
                  <a:lnTo>
                    <a:pt x="76073" y="112061"/>
                  </a:lnTo>
                  <a:lnTo>
                    <a:pt x="77340" y="108217"/>
                  </a:lnTo>
                  <a:lnTo>
                    <a:pt x="78513" y="112061"/>
                  </a:lnTo>
                  <a:lnTo>
                    <a:pt x="77340" y="115821"/>
                  </a:lnTo>
                  <a:moveTo>
                    <a:pt x="80203" y="115821"/>
                  </a:moveTo>
                  <a:lnTo>
                    <a:pt x="78936" y="112061"/>
                  </a:lnTo>
                  <a:lnTo>
                    <a:pt x="80203" y="108217"/>
                  </a:lnTo>
                  <a:lnTo>
                    <a:pt x="81423" y="112061"/>
                  </a:lnTo>
                  <a:lnTo>
                    <a:pt x="80203" y="115821"/>
                  </a:lnTo>
                  <a:moveTo>
                    <a:pt x="83113" y="115821"/>
                  </a:moveTo>
                  <a:lnTo>
                    <a:pt x="81892" y="112061"/>
                  </a:lnTo>
                  <a:lnTo>
                    <a:pt x="83113" y="108217"/>
                  </a:lnTo>
                  <a:lnTo>
                    <a:pt x="84380" y="112061"/>
                  </a:lnTo>
                  <a:lnTo>
                    <a:pt x="83113" y="115821"/>
                  </a:lnTo>
                  <a:moveTo>
                    <a:pt x="85975" y="115821"/>
                  </a:moveTo>
                  <a:lnTo>
                    <a:pt x="84802" y="112061"/>
                  </a:lnTo>
                  <a:lnTo>
                    <a:pt x="85975" y="108217"/>
                  </a:lnTo>
                  <a:lnTo>
                    <a:pt x="87242" y="112061"/>
                  </a:lnTo>
                  <a:lnTo>
                    <a:pt x="85975" y="115821"/>
                  </a:lnTo>
                  <a:moveTo>
                    <a:pt x="88885" y="115821"/>
                  </a:moveTo>
                  <a:lnTo>
                    <a:pt x="87665" y="112061"/>
                  </a:lnTo>
                  <a:lnTo>
                    <a:pt x="88885" y="108217"/>
                  </a:lnTo>
                  <a:lnTo>
                    <a:pt x="90152" y="112061"/>
                  </a:lnTo>
                  <a:lnTo>
                    <a:pt x="88885" y="115821"/>
                  </a:lnTo>
                  <a:moveTo>
                    <a:pt x="91748" y="115821"/>
                  </a:moveTo>
                  <a:lnTo>
                    <a:pt x="90574" y="112061"/>
                  </a:lnTo>
                  <a:lnTo>
                    <a:pt x="91748" y="108217"/>
                  </a:lnTo>
                  <a:lnTo>
                    <a:pt x="93015" y="112061"/>
                  </a:lnTo>
                  <a:lnTo>
                    <a:pt x="91748" y="115821"/>
                  </a:lnTo>
                  <a:moveTo>
                    <a:pt x="94657" y="115821"/>
                  </a:moveTo>
                  <a:lnTo>
                    <a:pt x="93437" y="112061"/>
                  </a:lnTo>
                  <a:lnTo>
                    <a:pt x="94657" y="108217"/>
                  </a:lnTo>
                  <a:lnTo>
                    <a:pt x="95924" y="112061"/>
                  </a:lnTo>
                  <a:lnTo>
                    <a:pt x="94657" y="115821"/>
                  </a:lnTo>
                  <a:moveTo>
                    <a:pt x="97520" y="115821"/>
                  </a:moveTo>
                  <a:lnTo>
                    <a:pt x="96347" y="112061"/>
                  </a:lnTo>
                  <a:lnTo>
                    <a:pt x="97520" y="108217"/>
                  </a:lnTo>
                  <a:lnTo>
                    <a:pt x="98787" y="112061"/>
                  </a:lnTo>
                  <a:lnTo>
                    <a:pt x="97520" y="115821"/>
                  </a:lnTo>
                  <a:moveTo>
                    <a:pt x="100477" y="115821"/>
                  </a:moveTo>
                  <a:lnTo>
                    <a:pt x="99210" y="112061"/>
                  </a:lnTo>
                  <a:lnTo>
                    <a:pt x="100477" y="108217"/>
                  </a:lnTo>
                  <a:lnTo>
                    <a:pt x="101697" y="112061"/>
                  </a:lnTo>
                  <a:lnTo>
                    <a:pt x="100477" y="115821"/>
                  </a:lnTo>
                  <a:moveTo>
                    <a:pt x="103386" y="115821"/>
                  </a:moveTo>
                  <a:lnTo>
                    <a:pt x="102119" y="112061"/>
                  </a:lnTo>
                  <a:lnTo>
                    <a:pt x="103386" y="108217"/>
                  </a:lnTo>
                  <a:lnTo>
                    <a:pt x="104560" y="112061"/>
                  </a:lnTo>
                  <a:lnTo>
                    <a:pt x="103386" y="115821"/>
                  </a:lnTo>
                  <a:moveTo>
                    <a:pt x="106249" y="115821"/>
                  </a:moveTo>
                  <a:lnTo>
                    <a:pt x="104982" y="112061"/>
                  </a:lnTo>
                  <a:lnTo>
                    <a:pt x="106249" y="108217"/>
                  </a:lnTo>
                  <a:lnTo>
                    <a:pt x="107469" y="112061"/>
                  </a:lnTo>
                  <a:lnTo>
                    <a:pt x="106249" y="115821"/>
                  </a:lnTo>
                  <a:moveTo>
                    <a:pt x="109159" y="115821"/>
                  </a:moveTo>
                  <a:lnTo>
                    <a:pt x="107892" y="112061"/>
                  </a:lnTo>
                  <a:lnTo>
                    <a:pt x="109159" y="108217"/>
                  </a:lnTo>
                  <a:lnTo>
                    <a:pt x="110332" y="112061"/>
                  </a:lnTo>
                  <a:lnTo>
                    <a:pt x="109159" y="115821"/>
                  </a:lnTo>
                  <a:moveTo>
                    <a:pt x="112021" y="115821"/>
                  </a:moveTo>
                  <a:lnTo>
                    <a:pt x="110754" y="112061"/>
                  </a:lnTo>
                  <a:lnTo>
                    <a:pt x="112021" y="108217"/>
                  </a:lnTo>
                  <a:lnTo>
                    <a:pt x="113242" y="112061"/>
                  </a:lnTo>
                  <a:lnTo>
                    <a:pt x="112021" y="115821"/>
                  </a:lnTo>
                  <a:moveTo>
                    <a:pt x="114931" y="115821"/>
                  </a:moveTo>
                  <a:lnTo>
                    <a:pt x="113664" y="112061"/>
                  </a:lnTo>
                  <a:lnTo>
                    <a:pt x="114931" y="108217"/>
                  </a:lnTo>
                  <a:lnTo>
                    <a:pt x="116104" y="112061"/>
                  </a:lnTo>
                  <a:lnTo>
                    <a:pt x="114931" y="115821"/>
                  </a:lnTo>
                  <a:moveTo>
                    <a:pt x="117794" y="115821"/>
                  </a:moveTo>
                  <a:lnTo>
                    <a:pt x="116621" y="112061"/>
                  </a:lnTo>
                  <a:lnTo>
                    <a:pt x="117794" y="108217"/>
                  </a:lnTo>
                  <a:lnTo>
                    <a:pt x="119061" y="112061"/>
                  </a:lnTo>
                  <a:lnTo>
                    <a:pt x="117794" y="115821"/>
                  </a:lnTo>
                  <a:moveTo>
                    <a:pt x="3566" y="111309"/>
                  </a:moveTo>
                  <a:lnTo>
                    <a:pt x="2393" y="107548"/>
                  </a:lnTo>
                  <a:lnTo>
                    <a:pt x="3566" y="103788"/>
                  </a:lnTo>
                  <a:lnTo>
                    <a:pt x="4833" y="107548"/>
                  </a:lnTo>
                  <a:lnTo>
                    <a:pt x="3566" y="111309"/>
                  </a:lnTo>
                  <a:moveTo>
                    <a:pt x="6429" y="111309"/>
                  </a:moveTo>
                  <a:lnTo>
                    <a:pt x="5256" y="107548"/>
                  </a:lnTo>
                  <a:lnTo>
                    <a:pt x="6429" y="103788"/>
                  </a:lnTo>
                  <a:lnTo>
                    <a:pt x="7696" y="107548"/>
                  </a:lnTo>
                  <a:lnTo>
                    <a:pt x="6429" y="111309"/>
                  </a:lnTo>
                  <a:moveTo>
                    <a:pt x="9339" y="111309"/>
                  </a:moveTo>
                  <a:lnTo>
                    <a:pt x="8118" y="107548"/>
                  </a:lnTo>
                  <a:lnTo>
                    <a:pt x="9339" y="103788"/>
                  </a:lnTo>
                  <a:lnTo>
                    <a:pt x="10606" y="107548"/>
                  </a:lnTo>
                  <a:lnTo>
                    <a:pt x="9339" y="111309"/>
                  </a:lnTo>
                  <a:moveTo>
                    <a:pt x="12295" y="111309"/>
                  </a:moveTo>
                  <a:lnTo>
                    <a:pt x="11028" y="107548"/>
                  </a:lnTo>
                  <a:lnTo>
                    <a:pt x="12295" y="103788"/>
                  </a:lnTo>
                  <a:lnTo>
                    <a:pt x="13468" y="107548"/>
                  </a:lnTo>
                  <a:lnTo>
                    <a:pt x="12295" y="111309"/>
                  </a:lnTo>
                  <a:moveTo>
                    <a:pt x="15158" y="111309"/>
                  </a:moveTo>
                  <a:lnTo>
                    <a:pt x="13891" y="107548"/>
                  </a:lnTo>
                  <a:lnTo>
                    <a:pt x="15158" y="103788"/>
                  </a:lnTo>
                  <a:lnTo>
                    <a:pt x="16378" y="107548"/>
                  </a:lnTo>
                  <a:lnTo>
                    <a:pt x="15158" y="111309"/>
                  </a:lnTo>
                  <a:moveTo>
                    <a:pt x="18068" y="111309"/>
                  </a:moveTo>
                  <a:lnTo>
                    <a:pt x="16800" y="107548"/>
                  </a:lnTo>
                  <a:lnTo>
                    <a:pt x="18068" y="103788"/>
                  </a:lnTo>
                  <a:lnTo>
                    <a:pt x="19241" y="107548"/>
                  </a:lnTo>
                  <a:lnTo>
                    <a:pt x="18068" y="111309"/>
                  </a:lnTo>
                  <a:moveTo>
                    <a:pt x="20930" y="111309"/>
                  </a:moveTo>
                  <a:lnTo>
                    <a:pt x="19663" y="107548"/>
                  </a:lnTo>
                  <a:lnTo>
                    <a:pt x="20930" y="103788"/>
                  </a:lnTo>
                  <a:lnTo>
                    <a:pt x="22150" y="107548"/>
                  </a:lnTo>
                  <a:lnTo>
                    <a:pt x="20930" y="111309"/>
                  </a:lnTo>
                  <a:moveTo>
                    <a:pt x="23840" y="111309"/>
                  </a:moveTo>
                  <a:lnTo>
                    <a:pt x="22573" y="107548"/>
                  </a:lnTo>
                  <a:lnTo>
                    <a:pt x="23840" y="103788"/>
                  </a:lnTo>
                  <a:lnTo>
                    <a:pt x="25013" y="107548"/>
                  </a:lnTo>
                  <a:lnTo>
                    <a:pt x="23840" y="111309"/>
                  </a:lnTo>
                  <a:moveTo>
                    <a:pt x="26703" y="111309"/>
                  </a:moveTo>
                  <a:lnTo>
                    <a:pt x="25436" y="107548"/>
                  </a:lnTo>
                  <a:lnTo>
                    <a:pt x="26703" y="103788"/>
                  </a:lnTo>
                  <a:lnTo>
                    <a:pt x="27923" y="107548"/>
                  </a:lnTo>
                  <a:lnTo>
                    <a:pt x="26703" y="111309"/>
                  </a:lnTo>
                  <a:moveTo>
                    <a:pt x="29612" y="111309"/>
                  </a:moveTo>
                  <a:lnTo>
                    <a:pt x="28392" y="107548"/>
                  </a:lnTo>
                  <a:lnTo>
                    <a:pt x="29612" y="103788"/>
                  </a:lnTo>
                  <a:lnTo>
                    <a:pt x="30879" y="107548"/>
                  </a:lnTo>
                  <a:lnTo>
                    <a:pt x="29612" y="111309"/>
                  </a:lnTo>
                  <a:moveTo>
                    <a:pt x="32475" y="111309"/>
                  </a:moveTo>
                  <a:lnTo>
                    <a:pt x="31302" y="107548"/>
                  </a:lnTo>
                  <a:lnTo>
                    <a:pt x="32475" y="103788"/>
                  </a:lnTo>
                  <a:lnTo>
                    <a:pt x="33742" y="107548"/>
                  </a:lnTo>
                  <a:lnTo>
                    <a:pt x="32475" y="111309"/>
                  </a:lnTo>
                  <a:moveTo>
                    <a:pt x="35385" y="111309"/>
                  </a:moveTo>
                  <a:lnTo>
                    <a:pt x="34165" y="107548"/>
                  </a:lnTo>
                  <a:lnTo>
                    <a:pt x="35385" y="103788"/>
                  </a:lnTo>
                  <a:lnTo>
                    <a:pt x="36652" y="107548"/>
                  </a:lnTo>
                  <a:lnTo>
                    <a:pt x="35385" y="111309"/>
                  </a:lnTo>
                  <a:moveTo>
                    <a:pt x="38247" y="111309"/>
                  </a:moveTo>
                  <a:lnTo>
                    <a:pt x="37074" y="107548"/>
                  </a:lnTo>
                  <a:lnTo>
                    <a:pt x="38247" y="103788"/>
                  </a:lnTo>
                  <a:lnTo>
                    <a:pt x="39515" y="107548"/>
                  </a:lnTo>
                  <a:lnTo>
                    <a:pt x="38247" y="111309"/>
                  </a:lnTo>
                  <a:moveTo>
                    <a:pt x="41157" y="111309"/>
                  </a:moveTo>
                  <a:lnTo>
                    <a:pt x="39937" y="107548"/>
                  </a:lnTo>
                  <a:lnTo>
                    <a:pt x="41157" y="103788"/>
                  </a:lnTo>
                  <a:lnTo>
                    <a:pt x="42424" y="107548"/>
                  </a:lnTo>
                  <a:lnTo>
                    <a:pt x="41157" y="111309"/>
                  </a:lnTo>
                  <a:moveTo>
                    <a:pt x="44020" y="111309"/>
                  </a:moveTo>
                  <a:lnTo>
                    <a:pt x="42847" y="107548"/>
                  </a:lnTo>
                  <a:lnTo>
                    <a:pt x="44020" y="103788"/>
                  </a:lnTo>
                  <a:lnTo>
                    <a:pt x="45287" y="107548"/>
                  </a:lnTo>
                  <a:lnTo>
                    <a:pt x="44020" y="111309"/>
                  </a:lnTo>
                  <a:moveTo>
                    <a:pt x="46976" y="111309"/>
                  </a:moveTo>
                  <a:lnTo>
                    <a:pt x="45709" y="107548"/>
                  </a:lnTo>
                  <a:lnTo>
                    <a:pt x="46976" y="103788"/>
                  </a:lnTo>
                  <a:lnTo>
                    <a:pt x="48197" y="107548"/>
                  </a:lnTo>
                  <a:lnTo>
                    <a:pt x="46976" y="111309"/>
                  </a:lnTo>
                  <a:moveTo>
                    <a:pt x="49886" y="111309"/>
                  </a:moveTo>
                  <a:lnTo>
                    <a:pt x="48619" y="107548"/>
                  </a:lnTo>
                  <a:lnTo>
                    <a:pt x="49886" y="103788"/>
                  </a:lnTo>
                  <a:lnTo>
                    <a:pt x="51059" y="107548"/>
                  </a:lnTo>
                  <a:lnTo>
                    <a:pt x="49886" y="111309"/>
                  </a:lnTo>
                  <a:moveTo>
                    <a:pt x="52749" y="111309"/>
                  </a:moveTo>
                  <a:lnTo>
                    <a:pt x="51482" y="107548"/>
                  </a:lnTo>
                  <a:lnTo>
                    <a:pt x="52749" y="103788"/>
                  </a:lnTo>
                  <a:lnTo>
                    <a:pt x="53969" y="107548"/>
                  </a:lnTo>
                  <a:lnTo>
                    <a:pt x="52749" y="111309"/>
                  </a:lnTo>
                  <a:moveTo>
                    <a:pt x="55658" y="111309"/>
                  </a:moveTo>
                  <a:lnTo>
                    <a:pt x="54391" y="107548"/>
                  </a:lnTo>
                  <a:lnTo>
                    <a:pt x="55658" y="103788"/>
                  </a:lnTo>
                  <a:lnTo>
                    <a:pt x="56832" y="107548"/>
                  </a:lnTo>
                  <a:lnTo>
                    <a:pt x="55658" y="111309"/>
                  </a:lnTo>
                  <a:moveTo>
                    <a:pt x="58521" y="111309"/>
                  </a:moveTo>
                  <a:lnTo>
                    <a:pt x="57254" y="107548"/>
                  </a:lnTo>
                  <a:lnTo>
                    <a:pt x="58521" y="103788"/>
                  </a:lnTo>
                  <a:lnTo>
                    <a:pt x="59741" y="107548"/>
                  </a:lnTo>
                  <a:lnTo>
                    <a:pt x="58521" y="111309"/>
                  </a:lnTo>
                  <a:moveTo>
                    <a:pt x="61431" y="111309"/>
                  </a:moveTo>
                  <a:lnTo>
                    <a:pt x="60164" y="107548"/>
                  </a:lnTo>
                  <a:lnTo>
                    <a:pt x="61431" y="103788"/>
                  </a:lnTo>
                  <a:lnTo>
                    <a:pt x="62604" y="107548"/>
                  </a:lnTo>
                  <a:lnTo>
                    <a:pt x="61431" y="111309"/>
                  </a:lnTo>
                  <a:moveTo>
                    <a:pt x="64294" y="111309"/>
                  </a:moveTo>
                  <a:lnTo>
                    <a:pt x="63120" y="107548"/>
                  </a:lnTo>
                  <a:lnTo>
                    <a:pt x="64294" y="103788"/>
                  </a:lnTo>
                  <a:lnTo>
                    <a:pt x="65561" y="107548"/>
                  </a:lnTo>
                  <a:lnTo>
                    <a:pt x="64294" y="111309"/>
                  </a:lnTo>
                  <a:moveTo>
                    <a:pt x="67203" y="111309"/>
                  </a:moveTo>
                  <a:lnTo>
                    <a:pt x="65983" y="107548"/>
                  </a:lnTo>
                  <a:lnTo>
                    <a:pt x="67203" y="103788"/>
                  </a:lnTo>
                  <a:lnTo>
                    <a:pt x="68470" y="107548"/>
                  </a:lnTo>
                  <a:lnTo>
                    <a:pt x="67203" y="111309"/>
                  </a:lnTo>
                  <a:moveTo>
                    <a:pt x="70066" y="111309"/>
                  </a:moveTo>
                  <a:lnTo>
                    <a:pt x="68893" y="107548"/>
                  </a:lnTo>
                  <a:lnTo>
                    <a:pt x="70066" y="103788"/>
                  </a:lnTo>
                  <a:lnTo>
                    <a:pt x="71333" y="107548"/>
                  </a:lnTo>
                  <a:lnTo>
                    <a:pt x="70066" y="111309"/>
                  </a:lnTo>
                  <a:moveTo>
                    <a:pt x="72976" y="111309"/>
                  </a:moveTo>
                  <a:lnTo>
                    <a:pt x="71755" y="107548"/>
                  </a:lnTo>
                  <a:lnTo>
                    <a:pt x="72976" y="103788"/>
                  </a:lnTo>
                  <a:lnTo>
                    <a:pt x="74243" y="107548"/>
                  </a:lnTo>
                  <a:lnTo>
                    <a:pt x="72976" y="111309"/>
                  </a:lnTo>
                  <a:moveTo>
                    <a:pt x="75838" y="111309"/>
                  </a:moveTo>
                  <a:lnTo>
                    <a:pt x="74665" y="107548"/>
                  </a:lnTo>
                  <a:lnTo>
                    <a:pt x="75838" y="103788"/>
                  </a:lnTo>
                  <a:lnTo>
                    <a:pt x="77105" y="107548"/>
                  </a:lnTo>
                  <a:lnTo>
                    <a:pt x="75838" y="111309"/>
                  </a:lnTo>
                  <a:moveTo>
                    <a:pt x="78748" y="111309"/>
                  </a:moveTo>
                  <a:lnTo>
                    <a:pt x="77528" y="107548"/>
                  </a:lnTo>
                  <a:lnTo>
                    <a:pt x="78748" y="103788"/>
                  </a:lnTo>
                  <a:lnTo>
                    <a:pt x="80015" y="107548"/>
                  </a:lnTo>
                  <a:lnTo>
                    <a:pt x="78748" y="111309"/>
                  </a:lnTo>
                  <a:moveTo>
                    <a:pt x="81705" y="111309"/>
                  </a:moveTo>
                  <a:lnTo>
                    <a:pt x="80438" y="107548"/>
                  </a:lnTo>
                  <a:lnTo>
                    <a:pt x="81705" y="103788"/>
                  </a:lnTo>
                  <a:lnTo>
                    <a:pt x="82878" y="107548"/>
                  </a:lnTo>
                  <a:lnTo>
                    <a:pt x="81705" y="111309"/>
                  </a:lnTo>
                  <a:moveTo>
                    <a:pt x="84567" y="111309"/>
                  </a:moveTo>
                  <a:lnTo>
                    <a:pt x="83300" y="107548"/>
                  </a:lnTo>
                  <a:lnTo>
                    <a:pt x="84567" y="103788"/>
                  </a:lnTo>
                  <a:lnTo>
                    <a:pt x="85788" y="107548"/>
                  </a:lnTo>
                  <a:lnTo>
                    <a:pt x="84567" y="111309"/>
                  </a:lnTo>
                  <a:moveTo>
                    <a:pt x="87477" y="111309"/>
                  </a:moveTo>
                  <a:lnTo>
                    <a:pt x="86210" y="107548"/>
                  </a:lnTo>
                  <a:lnTo>
                    <a:pt x="87477" y="103788"/>
                  </a:lnTo>
                  <a:lnTo>
                    <a:pt x="88650" y="107548"/>
                  </a:lnTo>
                  <a:lnTo>
                    <a:pt x="87477" y="111309"/>
                  </a:lnTo>
                  <a:moveTo>
                    <a:pt x="90340" y="111309"/>
                  </a:moveTo>
                  <a:lnTo>
                    <a:pt x="89073" y="107548"/>
                  </a:lnTo>
                  <a:lnTo>
                    <a:pt x="90340" y="103788"/>
                  </a:lnTo>
                  <a:lnTo>
                    <a:pt x="91560" y="107548"/>
                  </a:lnTo>
                  <a:lnTo>
                    <a:pt x="90340" y="111309"/>
                  </a:lnTo>
                  <a:moveTo>
                    <a:pt x="93249" y="111309"/>
                  </a:moveTo>
                  <a:lnTo>
                    <a:pt x="91982" y="107548"/>
                  </a:lnTo>
                  <a:lnTo>
                    <a:pt x="93249" y="103788"/>
                  </a:lnTo>
                  <a:lnTo>
                    <a:pt x="94423" y="107548"/>
                  </a:lnTo>
                  <a:lnTo>
                    <a:pt x="93249" y="111309"/>
                  </a:lnTo>
                  <a:moveTo>
                    <a:pt x="96112" y="111309"/>
                  </a:moveTo>
                  <a:lnTo>
                    <a:pt x="94845" y="107548"/>
                  </a:lnTo>
                  <a:lnTo>
                    <a:pt x="96112" y="103788"/>
                  </a:lnTo>
                  <a:lnTo>
                    <a:pt x="97332" y="107548"/>
                  </a:lnTo>
                  <a:lnTo>
                    <a:pt x="96112" y="111309"/>
                  </a:lnTo>
                  <a:moveTo>
                    <a:pt x="99022" y="111309"/>
                  </a:moveTo>
                  <a:lnTo>
                    <a:pt x="97802" y="107548"/>
                  </a:lnTo>
                  <a:lnTo>
                    <a:pt x="99022" y="103788"/>
                  </a:lnTo>
                  <a:lnTo>
                    <a:pt x="100289" y="107548"/>
                  </a:lnTo>
                  <a:lnTo>
                    <a:pt x="99022" y="111309"/>
                  </a:lnTo>
                  <a:moveTo>
                    <a:pt x="101885" y="111309"/>
                  </a:moveTo>
                  <a:lnTo>
                    <a:pt x="100711" y="107548"/>
                  </a:lnTo>
                  <a:lnTo>
                    <a:pt x="101885" y="103788"/>
                  </a:lnTo>
                  <a:lnTo>
                    <a:pt x="103152" y="107548"/>
                  </a:lnTo>
                  <a:lnTo>
                    <a:pt x="101885" y="111309"/>
                  </a:lnTo>
                  <a:moveTo>
                    <a:pt x="104794" y="111309"/>
                  </a:moveTo>
                  <a:lnTo>
                    <a:pt x="103574" y="107548"/>
                  </a:lnTo>
                  <a:lnTo>
                    <a:pt x="104794" y="103788"/>
                  </a:lnTo>
                  <a:lnTo>
                    <a:pt x="106061" y="107548"/>
                  </a:lnTo>
                  <a:lnTo>
                    <a:pt x="104794" y="111309"/>
                  </a:lnTo>
                  <a:moveTo>
                    <a:pt x="107657" y="111309"/>
                  </a:moveTo>
                  <a:lnTo>
                    <a:pt x="106484" y="107548"/>
                  </a:lnTo>
                  <a:lnTo>
                    <a:pt x="107657" y="103788"/>
                  </a:lnTo>
                  <a:lnTo>
                    <a:pt x="108924" y="107548"/>
                  </a:lnTo>
                  <a:lnTo>
                    <a:pt x="107657" y="111309"/>
                  </a:lnTo>
                  <a:moveTo>
                    <a:pt x="110567" y="111309"/>
                  </a:moveTo>
                  <a:lnTo>
                    <a:pt x="109346" y="107548"/>
                  </a:lnTo>
                  <a:lnTo>
                    <a:pt x="110567" y="103788"/>
                  </a:lnTo>
                  <a:lnTo>
                    <a:pt x="111834" y="107548"/>
                  </a:lnTo>
                  <a:lnTo>
                    <a:pt x="110567" y="111309"/>
                  </a:lnTo>
                  <a:moveTo>
                    <a:pt x="113429" y="111309"/>
                  </a:moveTo>
                  <a:lnTo>
                    <a:pt x="112256" y="107548"/>
                  </a:lnTo>
                  <a:lnTo>
                    <a:pt x="113429" y="103788"/>
                  </a:lnTo>
                  <a:lnTo>
                    <a:pt x="114696" y="107548"/>
                  </a:lnTo>
                  <a:lnTo>
                    <a:pt x="113429" y="111309"/>
                  </a:lnTo>
                  <a:moveTo>
                    <a:pt x="116386" y="111309"/>
                  </a:moveTo>
                  <a:lnTo>
                    <a:pt x="115119" y="107548"/>
                  </a:lnTo>
                  <a:lnTo>
                    <a:pt x="116386" y="103788"/>
                  </a:lnTo>
                  <a:lnTo>
                    <a:pt x="117606" y="107548"/>
                  </a:lnTo>
                  <a:lnTo>
                    <a:pt x="116386" y="111309"/>
                  </a:lnTo>
                  <a:moveTo>
                    <a:pt x="2158" y="106963"/>
                  </a:moveTo>
                  <a:lnTo>
                    <a:pt x="891" y="103036"/>
                  </a:lnTo>
                  <a:lnTo>
                    <a:pt x="2158" y="99359"/>
                  </a:lnTo>
                  <a:lnTo>
                    <a:pt x="3378" y="103036"/>
                  </a:lnTo>
                  <a:lnTo>
                    <a:pt x="2158" y="106963"/>
                  </a:lnTo>
                  <a:moveTo>
                    <a:pt x="5021" y="106963"/>
                  </a:moveTo>
                  <a:lnTo>
                    <a:pt x="3801" y="103036"/>
                  </a:lnTo>
                  <a:lnTo>
                    <a:pt x="5021" y="99359"/>
                  </a:lnTo>
                  <a:lnTo>
                    <a:pt x="6241" y="103036"/>
                  </a:lnTo>
                  <a:lnTo>
                    <a:pt x="5021" y="106963"/>
                  </a:lnTo>
                  <a:moveTo>
                    <a:pt x="7931" y="106963"/>
                  </a:moveTo>
                  <a:lnTo>
                    <a:pt x="6664" y="103036"/>
                  </a:lnTo>
                  <a:lnTo>
                    <a:pt x="7931" y="99359"/>
                  </a:lnTo>
                  <a:lnTo>
                    <a:pt x="9104" y="103036"/>
                  </a:lnTo>
                  <a:lnTo>
                    <a:pt x="7931" y="106963"/>
                  </a:lnTo>
                  <a:moveTo>
                    <a:pt x="10793" y="106963"/>
                  </a:moveTo>
                  <a:lnTo>
                    <a:pt x="9526" y="103036"/>
                  </a:lnTo>
                  <a:lnTo>
                    <a:pt x="10793" y="99359"/>
                  </a:lnTo>
                  <a:lnTo>
                    <a:pt x="12014" y="103036"/>
                  </a:lnTo>
                  <a:lnTo>
                    <a:pt x="10793" y="106963"/>
                  </a:lnTo>
                  <a:moveTo>
                    <a:pt x="13703" y="106963"/>
                  </a:moveTo>
                  <a:lnTo>
                    <a:pt x="12483" y="103036"/>
                  </a:lnTo>
                  <a:lnTo>
                    <a:pt x="13703" y="99359"/>
                  </a:lnTo>
                  <a:lnTo>
                    <a:pt x="14970" y="103036"/>
                  </a:lnTo>
                  <a:lnTo>
                    <a:pt x="13703" y="106963"/>
                  </a:lnTo>
                  <a:moveTo>
                    <a:pt x="16566" y="106963"/>
                  </a:moveTo>
                  <a:lnTo>
                    <a:pt x="15393" y="103036"/>
                  </a:lnTo>
                  <a:lnTo>
                    <a:pt x="16566" y="99359"/>
                  </a:lnTo>
                  <a:lnTo>
                    <a:pt x="17833" y="103036"/>
                  </a:lnTo>
                  <a:lnTo>
                    <a:pt x="16566" y="106963"/>
                  </a:lnTo>
                  <a:moveTo>
                    <a:pt x="19475" y="106963"/>
                  </a:moveTo>
                  <a:lnTo>
                    <a:pt x="18255" y="103036"/>
                  </a:lnTo>
                  <a:lnTo>
                    <a:pt x="19475" y="99359"/>
                  </a:lnTo>
                  <a:lnTo>
                    <a:pt x="20743" y="103036"/>
                  </a:lnTo>
                  <a:lnTo>
                    <a:pt x="19475" y="106963"/>
                  </a:lnTo>
                  <a:moveTo>
                    <a:pt x="22338" y="106963"/>
                  </a:moveTo>
                  <a:lnTo>
                    <a:pt x="21165" y="103036"/>
                  </a:lnTo>
                  <a:lnTo>
                    <a:pt x="22338" y="99359"/>
                  </a:lnTo>
                  <a:lnTo>
                    <a:pt x="23605" y="103036"/>
                  </a:lnTo>
                  <a:lnTo>
                    <a:pt x="22338" y="106963"/>
                  </a:lnTo>
                  <a:moveTo>
                    <a:pt x="25248" y="106963"/>
                  </a:moveTo>
                  <a:lnTo>
                    <a:pt x="24028" y="103036"/>
                  </a:lnTo>
                  <a:lnTo>
                    <a:pt x="25248" y="99359"/>
                  </a:lnTo>
                  <a:lnTo>
                    <a:pt x="26515" y="103036"/>
                  </a:lnTo>
                  <a:lnTo>
                    <a:pt x="25248" y="106963"/>
                  </a:lnTo>
                  <a:moveTo>
                    <a:pt x="28111" y="106963"/>
                  </a:moveTo>
                  <a:lnTo>
                    <a:pt x="26937" y="103036"/>
                  </a:lnTo>
                  <a:lnTo>
                    <a:pt x="28111" y="99359"/>
                  </a:lnTo>
                  <a:lnTo>
                    <a:pt x="29378" y="103036"/>
                  </a:lnTo>
                  <a:lnTo>
                    <a:pt x="28111" y="106963"/>
                  </a:lnTo>
                  <a:moveTo>
                    <a:pt x="31067" y="106963"/>
                  </a:moveTo>
                  <a:lnTo>
                    <a:pt x="29800" y="103036"/>
                  </a:lnTo>
                  <a:lnTo>
                    <a:pt x="31067" y="99359"/>
                  </a:lnTo>
                  <a:lnTo>
                    <a:pt x="32287" y="103036"/>
                  </a:lnTo>
                  <a:lnTo>
                    <a:pt x="31067" y="106963"/>
                  </a:lnTo>
                  <a:moveTo>
                    <a:pt x="33977" y="106963"/>
                  </a:moveTo>
                  <a:lnTo>
                    <a:pt x="32710" y="103036"/>
                  </a:lnTo>
                  <a:lnTo>
                    <a:pt x="33977" y="99359"/>
                  </a:lnTo>
                  <a:lnTo>
                    <a:pt x="35150" y="103036"/>
                  </a:lnTo>
                  <a:lnTo>
                    <a:pt x="33977" y="106963"/>
                  </a:lnTo>
                  <a:moveTo>
                    <a:pt x="36840" y="106963"/>
                  </a:moveTo>
                  <a:lnTo>
                    <a:pt x="35572" y="103036"/>
                  </a:lnTo>
                  <a:lnTo>
                    <a:pt x="36840" y="99359"/>
                  </a:lnTo>
                  <a:lnTo>
                    <a:pt x="38060" y="103036"/>
                  </a:lnTo>
                  <a:lnTo>
                    <a:pt x="36840" y="106963"/>
                  </a:lnTo>
                  <a:moveTo>
                    <a:pt x="39749" y="106963"/>
                  </a:moveTo>
                  <a:lnTo>
                    <a:pt x="38482" y="103036"/>
                  </a:lnTo>
                  <a:lnTo>
                    <a:pt x="39749" y="99359"/>
                  </a:lnTo>
                  <a:lnTo>
                    <a:pt x="40922" y="103036"/>
                  </a:lnTo>
                  <a:lnTo>
                    <a:pt x="39749" y="106963"/>
                  </a:lnTo>
                  <a:moveTo>
                    <a:pt x="42612" y="106963"/>
                  </a:moveTo>
                  <a:lnTo>
                    <a:pt x="41345" y="103036"/>
                  </a:lnTo>
                  <a:lnTo>
                    <a:pt x="42612" y="99359"/>
                  </a:lnTo>
                  <a:lnTo>
                    <a:pt x="43832" y="103036"/>
                  </a:lnTo>
                  <a:lnTo>
                    <a:pt x="42612" y="106963"/>
                  </a:lnTo>
                  <a:moveTo>
                    <a:pt x="45522" y="106963"/>
                  </a:moveTo>
                  <a:lnTo>
                    <a:pt x="44254" y="103036"/>
                  </a:lnTo>
                  <a:lnTo>
                    <a:pt x="45522" y="99359"/>
                  </a:lnTo>
                  <a:lnTo>
                    <a:pt x="46695" y="103036"/>
                  </a:lnTo>
                  <a:lnTo>
                    <a:pt x="45522" y="106963"/>
                  </a:lnTo>
                  <a:moveTo>
                    <a:pt x="48384" y="106963"/>
                  </a:moveTo>
                  <a:lnTo>
                    <a:pt x="47211" y="103036"/>
                  </a:lnTo>
                  <a:lnTo>
                    <a:pt x="48384" y="99359"/>
                  </a:lnTo>
                  <a:lnTo>
                    <a:pt x="49651" y="103036"/>
                  </a:lnTo>
                  <a:lnTo>
                    <a:pt x="48384" y="106963"/>
                  </a:lnTo>
                  <a:moveTo>
                    <a:pt x="51294" y="106963"/>
                  </a:moveTo>
                  <a:lnTo>
                    <a:pt x="50074" y="103036"/>
                  </a:lnTo>
                  <a:lnTo>
                    <a:pt x="51294" y="99359"/>
                  </a:lnTo>
                  <a:lnTo>
                    <a:pt x="52561" y="103036"/>
                  </a:lnTo>
                  <a:lnTo>
                    <a:pt x="51294" y="106963"/>
                  </a:lnTo>
                  <a:moveTo>
                    <a:pt x="54157" y="106963"/>
                  </a:moveTo>
                  <a:lnTo>
                    <a:pt x="52983" y="103036"/>
                  </a:lnTo>
                  <a:lnTo>
                    <a:pt x="54157" y="99359"/>
                  </a:lnTo>
                  <a:lnTo>
                    <a:pt x="55424" y="103036"/>
                  </a:lnTo>
                  <a:lnTo>
                    <a:pt x="54157" y="106963"/>
                  </a:lnTo>
                  <a:moveTo>
                    <a:pt x="57066" y="106963"/>
                  </a:moveTo>
                  <a:lnTo>
                    <a:pt x="55846" y="103036"/>
                  </a:lnTo>
                  <a:lnTo>
                    <a:pt x="57066" y="99359"/>
                  </a:lnTo>
                  <a:lnTo>
                    <a:pt x="58333" y="103036"/>
                  </a:lnTo>
                  <a:lnTo>
                    <a:pt x="57066" y="106963"/>
                  </a:lnTo>
                  <a:moveTo>
                    <a:pt x="59929" y="106963"/>
                  </a:moveTo>
                  <a:lnTo>
                    <a:pt x="58756" y="103036"/>
                  </a:lnTo>
                  <a:lnTo>
                    <a:pt x="59929" y="99359"/>
                  </a:lnTo>
                  <a:lnTo>
                    <a:pt x="61196" y="103036"/>
                  </a:lnTo>
                  <a:lnTo>
                    <a:pt x="59929" y="106963"/>
                  </a:lnTo>
                  <a:moveTo>
                    <a:pt x="62839" y="106963"/>
                  </a:moveTo>
                  <a:lnTo>
                    <a:pt x="61619" y="103036"/>
                  </a:lnTo>
                  <a:lnTo>
                    <a:pt x="62839" y="99359"/>
                  </a:lnTo>
                  <a:lnTo>
                    <a:pt x="64106" y="103036"/>
                  </a:lnTo>
                  <a:lnTo>
                    <a:pt x="62839" y="106963"/>
                  </a:lnTo>
                  <a:moveTo>
                    <a:pt x="65795" y="106963"/>
                  </a:moveTo>
                  <a:lnTo>
                    <a:pt x="64528" y="103036"/>
                  </a:lnTo>
                  <a:lnTo>
                    <a:pt x="65795" y="99359"/>
                  </a:lnTo>
                  <a:lnTo>
                    <a:pt x="66969" y="103036"/>
                  </a:lnTo>
                  <a:lnTo>
                    <a:pt x="65795" y="106963"/>
                  </a:lnTo>
                  <a:moveTo>
                    <a:pt x="68658" y="106963"/>
                  </a:moveTo>
                  <a:lnTo>
                    <a:pt x="67391" y="103036"/>
                  </a:lnTo>
                  <a:lnTo>
                    <a:pt x="68658" y="99359"/>
                  </a:lnTo>
                  <a:lnTo>
                    <a:pt x="69878" y="103036"/>
                  </a:lnTo>
                  <a:lnTo>
                    <a:pt x="68658" y="106963"/>
                  </a:lnTo>
                  <a:moveTo>
                    <a:pt x="71568" y="106963"/>
                  </a:moveTo>
                  <a:lnTo>
                    <a:pt x="70301" y="103036"/>
                  </a:lnTo>
                  <a:lnTo>
                    <a:pt x="71568" y="99359"/>
                  </a:lnTo>
                  <a:lnTo>
                    <a:pt x="72741" y="103036"/>
                  </a:lnTo>
                  <a:lnTo>
                    <a:pt x="71568" y="106963"/>
                  </a:lnTo>
                  <a:moveTo>
                    <a:pt x="74430" y="106963"/>
                  </a:moveTo>
                  <a:lnTo>
                    <a:pt x="73163" y="103036"/>
                  </a:lnTo>
                  <a:lnTo>
                    <a:pt x="74430" y="99359"/>
                  </a:lnTo>
                  <a:lnTo>
                    <a:pt x="75651" y="103036"/>
                  </a:lnTo>
                  <a:lnTo>
                    <a:pt x="74430" y="106963"/>
                  </a:lnTo>
                  <a:moveTo>
                    <a:pt x="77340" y="106963"/>
                  </a:moveTo>
                  <a:lnTo>
                    <a:pt x="76073" y="103036"/>
                  </a:lnTo>
                  <a:lnTo>
                    <a:pt x="77340" y="99359"/>
                  </a:lnTo>
                  <a:lnTo>
                    <a:pt x="78513" y="103036"/>
                  </a:lnTo>
                  <a:lnTo>
                    <a:pt x="77340" y="106963"/>
                  </a:lnTo>
                  <a:moveTo>
                    <a:pt x="80203" y="106963"/>
                  </a:moveTo>
                  <a:lnTo>
                    <a:pt x="78936" y="103036"/>
                  </a:lnTo>
                  <a:lnTo>
                    <a:pt x="80203" y="99359"/>
                  </a:lnTo>
                  <a:lnTo>
                    <a:pt x="81423" y="103036"/>
                  </a:lnTo>
                  <a:lnTo>
                    <a:pt x="80203" y="106963"/>
                  </a:lnTo>
                  <a:moveTo>
                    <a:pt x="83113" y="106963"/>
                  </a:moveTo>
                  <a:lnTo>
                    <a:pt x="81892" y="103036"/>
                  </a:lnTo>
                  <a:lnTo>
                    <a:pt x="83113" y="99359"/>
                  </a:lnTo>
                  <a:lnTo>
                    <a:pt x="84380" y="103036"/>
                  </a:lnTo>
                  <a:lnTo>
                    <a:pt x="83113" y="106963"/>
                  </a:lnTo>
                  <a:moveTo>
                    <a:pt x="85975" y="106963"/>
                  </a:moveTo>
                  <a:lnTo>
                    <a:pt x="84802" y="103036"/>
                  </a:lnTo>
                  <a:lnTo>
                    <a:pt x="85975" y="99359"/>
                  </a:lnTo>
                  <a:lnTo>
                    <a:pt x="87242" y="103036"/>
                  </a:lnTo>
                  <a:lnTo>
                    <a:pt x="85975" y="106963"/>
                  </a:lnTo>
                  <a:moveTo>
                    <a:pt x="88885" y="106963"/>
                  </a:moveTo>
                  <a:lnTo>
                    <a:pt x="87665" y="103036"/>
                  </a:lnTo>
                  <a:lnTo>
                    <a:pt x="88885" y="99359"/>
                  </a:lnTo>
                  <a:lnTo>
                    <a:pt x="90152" y="103036"/>
                  </a:lnTo>
                  <a:lnTo>
                    <a:pt x="88885" y="106963"/>
                  </a:lnTo>
                  <a:moveTo>
                    <a:pt x="91748" y="106963"/>
                  </a:moveTo>
                  <a:lnTo>
                    <a:pt x="90574" y="103036"/>
                  </a:lnTo>
                  <a:lnTo>
                    <a:pt x="91748" y="99359"/>
                  </a:lnTo>
                  <a:lnTo>
                    <a:pt x="93015" y="103036"/>
                  </a:lnTo>
                  <a:lnTo>
                    <a:pt x="91748" y="106963"/>
                  </a:lnTo>
                  <a:moveTo>
                    <a:pt x="94657" y="106963"/>
                  </a:moveTo>
                  <a:lnTo>
                    <a:pt x="93437" y="103036"/>
                  </a:lnTo>
                  <a:lnTo>
                    <a:pt x="94657" y="99359"/>
                  </a:lnTo>
                  <a:lnTo>
                    <a:pt x="95924" y="103036"/>
                  </a:lnTo>
                  <a:lnTo>
                    <a:pt x="94657" y="106963"/>
                  </a:lnTo>
                  <a:moveTo>
                    <a:pt x="97520" y="106963"/>
                  </a:moveTo>
                  <a:lnTo>
                    <a:pt x="96347" y="103036"/>
                  </a:lnTo>
                  <a:lnTo>
                    <a:pt x="97520" y="99359"/>
                  </a:lnTo>
                  <a:lnTo>
                    <a:pt x="98787" y="103036"/>
                  </a:lnTo>
                  <a:lnTo>
                    <a:pt x="97520" y="106963"/>
                  </a:lnTo>
                  <a:moveTo>
                    <a:pt x="100477" y="106963"/>
                  </a:moveTo>
                  <a:lnTo>
                    <a:pt x="99210" y="103036"/>
                  </a:lnTo>
                  <a:lnTo>
                    <a:pt x="100477" y="99359"/>
                  </a:lnTo>
                  <a:lnTo>
                    <a:pt x="101697" y="103036"/>
                  </a:lnTo>
                  <a:lnTo>
                    <a:pt x="100477" y="106963"/>
                  </a:lnTo>
                  <a:moveTo>
                    <a:pt x="103386" y="106963"/>
                  </a:moveTo>
                  <a:lnTo>
                    <a:pt x="102119" y="103036"/>
                  </a:lnTo>
                  <a:lnTo>
                    <a:pt x="103386" y="99359"/>
                  </a:lnTo>
                  <a:lnTo>
                    <a:pt x="104560" y="103036"/>
                  </a:lnTo>
                  <a:lnTo>
                    <a:pt x="103386" y="106963"/>
                  </a:lnTo>
                  <a:moveTo>
                    <a:pt x="106249" y="106963"/>
                  </a:moveTo>
                  <a:lnTo>
                    <a:pt x="104982" y="103036"/>
                  </a:lnTo>
                  <a:lnTo>
                    <a:pt x="106249" y="99359"/>
                  </a:lnTo>
                  <a:lnTo>
                    <a:pt x="107469" y="103036"/>
                  </a:lnTo>
                  <a:lnTo>
                    <a:pt x="106249" y="106963"/>
                  </a:lnTo>
                  <a:moveTo>
                    <a:pt x="109159" y="106963"/>
                  </a:moveTo>
                  <a:lnTo>
                    <a:pt x="107892" y="103036"/>
                  </a:lnTo>
                  <a:lnTo>
                    <a:pt x="109159" y="99359"/>
                  </a:lnTo>
                  <a:lnTo>
                    <a:pt x="110332" y="103036"/>
                  </a:lnTo>
                  <a:lnTo>
                    <a:pt x="109159" y="106963"/>
                  </a:lnTo>
                  <a:moveTo>
                    <a:pt x="112021" y="106963"/>
                  </a:moveTo>
                  <a:lnTo>
                    <a:pt x="110754" y="103036"/>
                  </a:lnTo>
                  <a:lnTo>
                    <a:pt x="112021" y="99359"/>
                  </a:lnTo>
                  <a:lnTo>
                    <a:pt x="113242" y="103036"/>
                  </a:lnTo>
                  <a:lnTo>
                    <a:pt x="112021" y="106963"/>
                  </a:lnTo>
                  <a:moveTo>
                    <a:pt x="114931" y="106963"/>
                  </a:moveTo>
                  <a:lnTo>
                    <a:pt x="113664" y="103036"/>
                  </a:lnTo>
                  <a:lnTo>
                    <a:pt x="114931" y="99359"/>
                  </a:lnTo>
                  <a:lnTo>
                    <a:pt x="116104" y="103036"/>
                  </a:lnTo>
                  <a:lnTo>
                    <a:pt x="114931" y="106963"/>
                  </a:lnTo>
                  <a:moveTo>
                    <a:pt x="117794" y="106963"/>
                  </a:moveTo>
                  <a:lnTo>
                    <a:pt x="116621" y="103036"/>
                  </a:lnTo>
                  <a:lnTo>
                    <a:pt x="117794" y="99359"/>
                  </a:lnTo>
                  <a:lnTo>
                    <a:pt x="119061" y="103036"/>
                  </a:lnTo>
                  <a:lnTo>
                    <a:pt x="117794" y="106963"/>
                  </a:lnTo>
                  <a:moveTo>
                    <a:pt x="3566" y="102451"/>
                  </a:moveTo>
                  <a:lnTo>
                    <a:pt x="2393" y="98690"/>
                  </a:lnTo>
                  <a:lnTo>
                    <a:pt x="3566" y="94846"/>
                  </a:lnTo>
                  <a:lnTo>
                    <a:pt x="4833" y="98690"/>
                  </a:lnTo>
                  <a:lnTo>
                    <a:pt x="3566" y="102451"/>
                  </a:lnTo>
                  <a:moveTo>
                    <a:pt x="6429" y="102451"/>
                  </a:moveTo>
                  <a:lnTo>
                    <a:pt x="5256" y="98690"/>
                  </a:lnTo>
                  <a:lnTo>
                    <a:pt x="6429" y="94846"/>
                  </a:lnTo>
                  <a:lnTo>
                    <a:pt x="7696" y="98690"/>
                  </a:lnTo>
                  <a:lnTo>
                    <a:pt x="6429" y="102451"/>
                  </a:lnTo>
                  <a:moveTo>
                    <a:pt x="9339" y="102451"/>
                  </a:moveTo>
                  <a:lnTo>
                    <a:pt x="8118" y="98690"/>
                  </a:lnTo>
                  <a:lnTo>
                    <a:pt x="9339" y="94846"/>
                  </a:lnTo>
                  <a:lnTo>
                    <a:pt x="10606" y="98690"/>
                  </a:lnTo>
                  <a:lnTo>
                    <a:pt x="9339" y="102451"/>
                  </a:lnTo>
                  <a:moveTo>
                    <a:pt x="12295" y="102451"/>
                  </a:moveTo>
                  <a:lnTo>
                    <a:pt x="11028" y="98690"/>
                  </a:lnTo>
                  <a:lnTo>
                    <a:pt x="12295" y="94846"/>
                  </a:lnTo>
                  <a:lnTo>
                    <a:pt x="13468" y="98690"/>
                  </a:lnTo>
                  <a:lnTo>
                    <a:pt x="12295" y="102451"/>
                  </a:lnTo>
                  <a:moveTo>
                    <a:pt x="15158" y="102451"/>
                  </a:moveTo>
                  <a:lnTo>
                    <a:pt x="13891" y="98690"/>
                  </a:lnTo>
                  <a:lnTo>
                    <a:pt x="15158" y="94846"/>
                  </a:lnTo>
                  <a:lnTo>
                    <a:pt x="16378" y="98690"/>
                  </a:lnTo>
                  <a:lnTo>
                    <a:pt x="15158" y="102451"/>
                  </a:lnTo>
                  <a:moveTo>
                    <a:pt x="18068" y="102451"/>
                  </a:moveTo>
                  <a:lnTo>
                    <a:pt x="16800" y="98690"/>
                  </a:lnTo>
                  <a:lnTo>
                    <a:pt x="18068" y="94846"/>
                  </a:lnTo>
                  <a:lnTo>
                    <a:pt x="19241" y="98690"/>
                  </a:lnTo>
                  <a:lnTo>
                    <a:pt x="18068" y="102451"/>
                  </a:lnTo>
                  <a:moveTo>
                    <a:pt x="20930" y="102451"/>
                  </a:moveTo>
                  <a:lnTo>
                    <a:pt x="19663" y="98690"/>
                  </a:lnTo>
                  <a:lnTo>
                    <a:pt x="20930" y="94846"/>
                  </a:lnTo>
                  <a:lnTo>
                    <a:pt x="22150" y="98690"/>
                  </a:lnTo>
                  <a:lnTo>
                    <a:pt x="20930" y="102451"/>
                  </a:lnTo>
                  <a:moveTo>
                    <a:pt x="23840" y="102451"/>
                  </a:moveTo>
                  <a:lnTo>
                    <a:pt x="22573" y="98690"/>
                  </a:lnTo>
                  <a:lnTo>
                    <a:pt x="23840" y="94846"/>
                  </a:lnTo>
                  <a:lnTo>
                    <a:pt x="25013" y="98690"/>
                  </a:lnTo>
                  <a:lnTo>
                    <a:pt x="23840" y="102451"/>
                  </a:lnTo>
                  <a:moveTo>
                    <a:pt x="26703" y="102451"/>
                  </a:moveTo>
                  <a:lnTo>
                    <a:pt x="25436" y="98690"/>
                  </a:lnTo>
                  <a:lnTo>
                    <a:pt x="26703" y="94846"/>
                  </a:lnTo>
                  <a:lnTo>
                    <a:pt x="27923" y="98690"/>
                  </a:lnTo>
                  <a:lnTo>
                    <a:pt x="26703" y="102451"/>
                  </a:lnTo>
                  <a:moveTo>
                    <a:pt x="29612" y="102451"/>
                  </a:moveTo>
                  <a:lnTo>
                    <a:pt x="28392" y="98690"/>
                  </a:lnTo>
                  <a:lnTo>
                    <a:pt x="29612" y="94846"/>
                  </a:lnTo>
                  <a:lnTo>
                    <a:pt x="30879" y="98690"/>
                  </a:lnTo>
                  <a:lnTo>
                    <a:pt x="29612" y="102451"/>
                  </a:lnTo>
                  <a:moveTo>
                    <a:pt x="32475" y="102451"/>
                  </a:moveTo>
                  <a:lnTo>
                    <a:pt x="31302" y="98690"/>
                  </a:lnTo>
                  <a:lnTo>
                    <a:pt x="32475" y="94846"/>
                  </a:lnTo>
                  <a:lnTo>
                    <a:pt x="33742" y="98690"/>
                  </a:lnTo>
                  <a:lnTo>
                    <a:pt x="32475" y="102451"/>
                  </a:lnTo>
                  <a:moveTo>
                    <a:pt x="35385" y="102451"/>
                  </a:moveTo>
                  <a:lnTo>
                    <a:pt x="34165" y="98690"/>
                  </a:lnTo>
                  <a:lnTo>
                    <a:pt x="35385" y="94846"/>
                  </a:lnTo>
                  <a:lnTo>
                    <a:pt x="36652" y="98690"/>
                  </a:lnTo>
                  <a:lnTo>
                    <a:pt x="35385" y="102451"/>
                  </a:lnTo>
                  <a:moveTo>
                    <a:pt x="38247" y="102451"/>
                  </a:moveTo>
                  <a:lnTo>
                    <a:pt x="37074" y="98690"/>
                  </a:lnTo>
                  <a:lnTo>
                    <a:pt x="38247" y="94846"/>
                  </a:lnTo>
                  <a:lnTo>
                    <a:pt x="39515" y="98690"/>
                  </a:lnTo>
                  <a:lnTo>
                    <a:pt x="38247" y="102451"/>
                  </a:lnTo>
                  <a:moveTo>
                    <a:pt x="41157" y="102451"/>
                  </a:moveTo>
                  <a:lnTo>
                    <a:pt x="39937" y="98690"/>
                  </a:lnTo>
                  <a:lnTo>
                    <a:pt x="41157" y="94846"/>
                  </a:lnTo>
                  <a:lnTo>
                    <a:pt x="42424" y="98690"/>
                  </a:lnTo>
                  <a:lnTo>
                    <a:pt x="41157" y="102451"/>
                  </a:lnTo>
                  <a:moveTo>
                    <a:pt x="44020" y="102451"/>
                  </a:moveTo>
                  <a:lnTo>
                    <a:pt x="42847" y="98690"/>
                  </a:lnTo>
                  <a:lnTo>
                    <a:pt x="44020" y="94846"/>
                  </a:lnTo>
                  <a:lnTo>
                    <a:pt x="45287" y="98690"/>
                  </a:lnTo>
                  <a:lnTo>
                    <a:pt x="44020" y="102451"/>
                  </a:lnTo>
                  <a:moveTo>
                    <a:pt x="46976" y="102451"/>
                  </a:moveTo>
                  <a:lnTo>
                    <a:pt x="45709" y="98690"/>
                  </a:lnTo>
                  <a:lnTo>
                    <a:pt x="46976" y="94846"/>
                  </a:lnTo>
                  <a:lnTo>
                    <a:pt x="48197" y="98690"/>
                  </a:lnTo>
                  <a:lnTo>
                    <a:pt x="46976" y="102451"/>
                  </a:lnTo>
                  <a:moveTo>
                    <a:pt x="49886" y="102451"/>
                  </a:moveTo>
                  <a:lnTo>
                    <a:pt x="48619" y="98690"/>
                  </a:lnTo>
                  <a:lnTo>
                    <a:pt x="49886" y="94846"/>
                  </a:lnTo>
                  <a:lnTo>
                    <a:pt x="51059" y="98690"/>
                  </a:lnTo>
                  <a:lnTo>
                    <a:pt x="49886" y="102451"/>
                  </a:lnTo>
                  <a:moveTo>
                    <a:pt x="52749" y="102451"/>
                  </a:moveTo>
                  <a:lnTo>
                    <a:pt x="51482" y="98690"/>
                  </a:lnTo>
                  <a:lnTo>
                    <a:pt x="52749" y="94846"/>
                  </a:lnTo>
                  <a:lnTo>
                    <a:pt x="53969" y="98690"/>
                  </a:lnTo>
                  <a:lnTo>
                    <a:pt x="52749" y="102451"/>
                  </a:lnTo>
                  <a:moveTo>
                    <a:pt x="55658" y="102451"/>
                  </a:moveTo>
                  <a:lnTo>
                    <a:pt x="54391" y="98690"/>
                  </a:lnTo>
                  <a:lnTo>
                    <a:pt x="55658" y="94846"/>
                  </a:lnTo>
                  <a:lnTo>
                    <a:pt x="56832" y="98690"/>
                  </a:lnTo>
                  <a:lnTo>
                    <a:pt x="55658" y="102451"/>
                  </a:lnTo>
                  <a:moveTo>
                    <a:pt x="58521" y="102451"/>
                  </a:moveTo>
                  <a:lnTo>
                    <a:pt x="57254" y="98690"/>
                  </a:lnTo>
                  <a:lnTo>
                    <a:pt x="58521" y="94846"/>
                  </a:lnTo>
                  <a:lnTo>
                    <a:pt x="59741" y="98690"/>
                  </a:lnTo>
                  <a:lnTo>
                    <a:pt x="58521" y="102451"/>
                  </a:lnTo>
                  <a:moveTo>
                    <a:pt x="61431" y="102451"/>
                  </a:moveTo>
                  <a:lnTo>
                    <a:pt x="60164" y="98690"/>
                  </a:lnTo>
                  <a:lnTo>
                    <a:pt x="61431" y="94846"/>
                  </a:lnTo>
                  <a:lnTo>
                    <a:pt x="62604" y="98690"/>
                  </a:lnTo>
                  <a:lnTo>
                    <a:pt x="61431" y="102451"/>
                  </a:lnTo>
                  <a:moveTo>
                    <a:pt x="64294" y="102451"/>
                  </a:moveTo>
                  <a:lnTo>
                    <a:pt x="63120" y="98690"/>
                  </a:lnTo>
                  <a:lnTo>
                    <a:pt x="64294" y="94846"/>
                  </a:lnTo>
                  <a:lnTo>
                    <a:pt x="65561" y="98690"/>
                  </a:lnTo>
                  <a:lnTo>
                    <a:pt x="64294" y="102451"/>
                  </a:lnTo>
                  <a:moveTo>
                    <a:pt x="67203" y="102451"/>
                  </a:moveTo>
                  <a:lnTo>
                    <a:pt x="65983" y="98690"/>
                  </a:lnTo>
                  <a:lnTo>
                    <a:pt x="67203" y="94846"/>
                  </a:lnTo>
                  <a:lnTo>
                    <a:pt x="68470" y="98690"/>
                  </a:lnTo>
                  <a:lnTo>
                    <a:pt x="67203" y="102451"/>
                  </a:lnTo>
                  <a:moveTo>
                    <a:pt x="70066" y="102451"/>
                  </a:moveTo>
                  <a:lnTo>
                    <a:pt x="68893" y="98690"/>
                  </a:lnTo>
                  <a:lnTo>
                    <a:pt x="70066" y="94846"/>
                  </a:lnTo>
                  <a:lnTo>
                    <a:pt x="71333" y="98690"/>
                  </a:lnTo>
                  <a:lnTo>
                    <a:pt x="70066" y="102451"/>
                  </a:lnTo>
                  <a:moveTo>
                    <a:pt x="72976" y="102451"/>
                  </a:moveTo>
                  <a:lnTo>
                    <a:pt x="71755" y="98690"/>
                  </a:lnTo>
                  <a:lnTo>
                    <a:pt x="72976" y="94846"/>
                  </a:lnTo>
                  <a:lnTo>
                    <a:pt x="74243" y="98690"/>
                  </a:lnTo>
                  <a:lnTo>
                    <a:pt x="72976" y="102451"/>
                  </a:lnTo>
                  <a:moveTo>
                    <a:pt x="75838" y="102451"/>
                  </a:moveTo>
                  <a:lnTo>
                    <a:pt x="74665" y="98690"/>
                  </a:lnTo>
                  <a:lnTo>
                    <a:pt x="75838" y="94846"/>
                  </a:lnTo>
                  <a:lnTo>
                    <a:pt x="77105" y="98690"/>
                  </a:lnTo>
                  <a:lnTo>
                    <a:pt x="75838" y="102451"/>
                  </a:lnTo>
                  <a:moveTo>
                    <a:pt x="78748" y="102451"/>
                  </a:moveTo>
                  <a:lnTo>
                    <a:pt x="77528" y="98690"/>
                  </a:lnTo>
                  <a:lnTo>
                    <a:pt x="78748" y="94846"/>
                  </a:lnTo>
                  <a:lnTo>
                    <a:pt x="80015" y="98690"/>
                  </a:lnTo>
                  <a:lnTo>
                    <a:pt x="78748" y="102451"/>
                  </a:lnTo>
                  <a:moveTo>
                    <a:pt x="81705" y="102451"/>
                  </a:moveTo>
                  <a:lnTo>
                    <a:pt x="80438" y="98690"/>
                  </a:lnTo>
                  <a:lnTo>
                    <a:pt x="81705" y="94846"/>
                  </a:lnTo>
                  <a:lnTo>
                    <a:pt x="82878" y="98690"/>
                  </a:lnTo>
                  <a:lnTo>
                    <a:pt x="81705" y="102451"/>
                  </a:lnTo>
                  <a:moveTo>
                    <a:pt x="84567" y="102451"/>
                  </a:moveTo>
                  <a:lnTo>
                    <a:pt x="83300" y="98690"/>
                  </a:lnTo>
                  <a:lnTo>
                    <a:pt x="84567" y="94846"/>
                  </a:lnTo>
                  <a:lnTo>
                    <a:pt x="85788" y="98690"/>
                  </a:lnTo>
                  <a:lnTo>
                    <a:pt x="84567" y="102451"/>
                  </a:lnTo>
                  <a:moveTo>
                    <a:pt x="87477" y="102451"/>
                  </a:moveTo>
                  <a:lnTo>
                    <a:pt x="86210" y="98690"/>
                  </a:lnTo>
                  <a:lnTo>
                    <a:pt x="87477" y="94846"/>
                  </a:lnTo>
                  <a:lnTo>
                    <a:pt x="88650" y="98690"/>
                  </a:lnTo>
                  <a:lnTo>
                    <a:pt x="87477" y="102451"/>
                  </a:lnTo>
                  <a:moveTo>
                    <a:pt x="90340" y="102451"/>
                  </a:moveTo>
                  <a:lnTo>
                    <a:pt x="89073" y="98690"/>
                  </a:lnTo>
                  <a:lnTo>
                    <a:pt x="90340" y="94846"/>
                  </a:lnTo>
                  <a:lnTo>
                    <a:pt x="91560" y="98690"/>
                  </a:lnTo>
                  <a:lnTo>
                    <a:pt x="90340" y="102451"/>
                  </a:lnTo>
                  <a:moveTo>
                    <a:pt x="93249" y="102451"/>
                  </a:moveTo>
                  <a:lnTo>
                    <a:pt x="91982" y="98690"/>
                  </a:lnTo>
                  <a:lnTo>
                    <a:pt x="93249" y="94846"/>
                  </a:lnTo>
                  <a:lnTo>
                    <a:pt x="94423" y="98690"/>
                  </a:lnTo>
                  <a:lnTo>
                    <a:pt x="93249" y="102451"/>
                  </a:lnTo>
                  <a:moveTo>
                    <a:pt x="96112" y="102451"/>
                  </a:moveTo>
                  <a:lnTo>
                    <a:pt x="94845" y="98690"/>
                  </a:lnTo>
                  <a:lnTo>
                    <a:pt x="96112" y="94846"/>
                  </a:lnTo>
                  <a:lnTo>
                    <a:pt x="97332" y="98690"/>
                  </a:lnTo>
                  <a:lnTo>
                    <a:pt x="96112" y="102451"/>
                  </a:lnTo>
                  <a:moveTo>
                    <a:pt x="99022" y="102451"/>
                  </a:moveTo>
                  <a:lnTo>
                    <a:pt x="97802" y="98690"/>
                  </a:lnTo>
                  <a:lnTo>
                    <a:pt x="99022" y="94846"/>
                  </a:lnTo>
                  <a:lnTo>
                    <a:pt x="100289" y="98690"/>
                  </a:lnTo>
                  <a:lnTo>
                    <a:pt x="99022" y="102451"/>
                  </a:lnTo>
                  <a:moveTo>
                    <a:pt x="101885" y="102451"/>
                  </a:moveTo>
                  <a:lnTo>
                    <a:pt x="100711" y="98690"/>
                  </a:lnTo>
                  <a:lnTo>
                    <a:pt x="101885" y="94846"/>
                  </a:lnTo>
                  <a:lnTo>
                    <a:pt x="103152" y="98690"/>
                  </a:lnTo>
                  <a:lnTo>
                    <a:pt x="101885" y="102451"/>
                  </a:lnTo>
                  <a:moveTo>
                    <a:pt x="104794" y="102451"/>
                  </a:moveTo>
                  <a:lnTo>
                    <a:pt x="103574" y="98690"/>
                  </a:lnTo>
                  <a:lnTo>
                    <a:pt x="104794" y="94846"/>
                  </a:lnTo>
                  <a:lnTo>
                    <a:pt x="106061" y="98690"/>
                  </a:lnTo>
                  <a:lnTo>
                    <a:pt x="104794" y="102451"/>
                  </a:lnTo>
                  <a:moveTo>
                    <a:pt x="107657" y="102451"/>
                  </a:moveTo>
                  <a:lnTo>
                    <a:pt x="106484" y="98690"/>
                  </a:lnTo>
                  <a:lnTo>
                    <a:pt x="107657" y="94846"/>
                  </a:lnTo>
                  <a:lnTo>
                    <a:pt x="108924" y="98690"/>
                  </a:lnTo>
                  <a:lnTo>
                    <a:pt x="107657" y="102451"/>
                  </a:lnTo>
                  <a:moveTo>
                    <a:pt x="110567" y="102451"/>
                  </a:moveTo>
                  <a:lnTo>
                    <a:pt x="109346" y="98690"/>
                  </a:lnTo>
                  <a:lnTo>
                    <a:pt x="110567" y="94846"/>
                  </a:lnTo>
                  <a:lnTo>
                    <a:pt x="111834" y="98690"/>
                  </a:lnTo>
                  <a:lnTo>
                    <a:pt x="110567" y="102451"/>
                  </a:lnTo>
                  <a:moveTo>
                    <a:pt x="113429" y="102451"/>
                  </a:moveTo>
                  <a:lnTo>
                    <a:pt x="112256" y="98690"/>
                  </a:lnTo>
                  <a:lnTo>
                    <a:pt x="113429" y="94846"/>
                  </a:lnTo>
                  <a:lnTo>
                    <a:pt x="114696" y="98690"/>
                  </a:lnTo>
                  <a:lnTo>
                    <a:pt x="113429" y="102451"/>
                  </a:lnTo>
                  <a:moveTo>
                    <a:pt x="116386" y="102451"/>
                  </a:moveTo>
                  <a:lnTo>
                    <a:pt x="115119" y="98690"/>
                  </a:lnTo>
                  <a:lnTo>
                    <a:pt x="116386" y="94846"/>
                  </a:lnTo>
                  <a:lnTo>
                    <a:pt x="117606" y="98690"/>
                  </a:lnTo>
                  <a:lnTo>
                    <a:pt x="116386" y="102451"/>
                  </a:lnTo>
                  <a:moveTo>
                    <a:pt x="2158" y="97938"/>
                  </a:moveTo>
                  <a:lnTo>
                    <a:pt x="891" y="94178"/>
                  </a:lnTo>
                  <a:lnTo>
                    <a:pt x="2158" y="90417"/>
                  </a:lnTo>
                  <a:lnTo>
                    <a:pt x="3378" y="94178"/>
                  </a:lnTo>
                  <a:lnTo>
                    <a:pt x="2158" y="97938"/>
                  </a:lnTo>
                  <a:moveTo>
                    <a:pt x="5021" y="97938"/>
                  </a:moveTo>
                  <a:lnTo>
                    <a:pt x="3801" y="94178"/>
                  </a:lnTo>
                  <a:lnTo>
                    <a:pt x="5021" y="90417"/>
                  </a:lnTo>
                  <a:lnTo>
                    <a:pt x="6241" y="94178"/>
                  </a:lnTo>
                  <a:lnTo>
                    <a:pt x="5021" y="97938"/>
                  </a:lnTo>
                  <a:moveTo>
                    <a:pt x="7931" y="97938"/>
                  </a:moveTo>
                  <a:lnTo>
                    <a:pt x="6664" y="94178"/>
                  </a:lnTo>
                  <a:lnTo>
                    <a:pt x="7931" y="90417"/>
                  </a:lnTo>
                  <a:lnTo>
                    <a:pt x="9104" y="94178"/>
                  </a:lnTo>
                  <a:lnTo>
                    <a:pt x="7931" y="97938"/>
                  </a:lnTo>
                  <a:moveTo>
                    <a:pt x="10793" y="97938"/>
                  </a:moveTo>
                  <a:lnTo>
                    <a:pt x="9526" y="94178"/>
                  </a:lnTo>
                  <a:lnTo>
                    <a:pt x="10793" y="90417"/>
                  </a:lnTo>
                  <a:lnTo>
                    <a:pt x="12014" y="94178"/>
                  </a:lnTo>
                  <a:lnTo>
                    <a:pt x="10793" y="97938"/>
                  </a:lnTo>
                  <a:moveTo>
                    <a:pt x="13703" y="97938"/>
                  </a:moveTo>
                  <a:lnTo>
                    <a:pt x="12483" y="94178"/>
                  </a:lnTo>
                  <a:lnTo>
                    <a:pt x="13703" y="90417"/>
                  </a:lnTo>
                  <a:lnTo>
                    <a:pt x="14970" y="94178"/>
                  </a:lnTo>
                  <a:lnTo>
                    <a:pt x="13703" y="97938"/>
                  </a:lnTo>
                  <a:moveTo>
                    <a:pt x="16566" y="97938"/>
                  </a:moveTo>
                  <a:lnTo>
                    <a:pt x="15393" y="94178"/>
                  </a:lnTo>
                  <a:lnTo>
                    <a:pt x="16566" y="90417"/>
                  </a:lnTo>
                  <a:lnTo>
                    <a:pt x="17833" y="94178"/>
                  </a:lnTo>
                  <a:lnTo>
                    <a:pt x="16566" y="97938"/>
                  </a:lnTo>
                  <a:moveTo>
                    <a:pt x="19475" y="97938"/>
                  </a:moveTo>
                  <a:lnTo>
                    <a:pt x="18255" y="94178"/>
                  </a:lnTo>
                  <a:lnTo>
                    <a:pt x="19475" y="90417"/>
                  </a:lnTo>
                  <a:lnTo>
                    <a:pt x="20743" y="94178"/>
                  </a:lnTo>
                  <a:lnTo>
                    <a:pt x="19475" y="97938"/>
                  </a:lnTo>
                  <a:moveTo>
                    <a:pt x="22338" y="97938"/>
                  </a:moveTo>
                  <a:lnTo>
                    <a:pt x="21165" y="94178"/>
                  </a:lnTo>
                  <a:lnTo>
                    <a:pt x="22338" y="90417"/>
                  </a:lnTo>
                  <a:lnTo>
                    <a:pt x="23605" y="94178"/>
                  </a:lnTo>
                  <a:lnTo>
                    <a:pt x="22338" y="97938"/>
                  </a:lnTo>
                  <a:moveTo>
                    <a:pt x="25248" y="97938"/>
                  </a:moveTo>
                  <a:lnTo>
                    <a:pt x="24028" y="94178"/>
                  </a:lnTo>
                  <a:lnTo>
                    <a:pt x="25248" y="90417"/>
                  </a:lnTo>
                  <a:lnTo>
                    <a:pt x="26515" y="94178"/>
                  </a:lnTo>
                  <a:lnTo>
                    <a:pt x="25248" y="97938"/>
                  </a:lnTo>
                  <a:moveTo>
                    <a:pt x="28111" y="97938"/>
                  </a:moveTo>
                  <a:lnTo>
                    <a:pt x="26937" y="94178"/>
                  </a:lnTo>
                  <a:lnTo>
                    <a:pt x="28111" y="90417"/>
                  </a:lnTo>
                  <a:lnTo>
                    <a:pt x="29378" y="94178"/>
                  </a:lnTo>
                  <a:lnTo>
                    <a:pt x="28111" y="97938"/>
                  </a:lnTo>
                  <a:moveTo>
                    <a:pt x="31067" y="97938"/>
                  </a:moveTo>
                  <a:lnTo>
                    <a:pt x="29800" y="94178"/>
                  </a:lnTo>
                  <a:lnTo>
                    <a:pt x="31067" y="90417"/>
                  </a:lnTo>
                  <a:lnTo>
                    <a:pt x="32287" y="94178"/>
                  </a:lnTo>
                  <a:lnTo>
                    <a:pt x="31067" y="97938"/>
                  </a:lnTo>
                  <a:moveTo>
                    <a:pt x="33977" y="97938"/>
                  </a:moveTo>
                  <a:lnTo>
                    <a:pt x="32710" y="94178"/>
                  </a:lnTo>
                  <a:lnTo>
                    <a:pt x="33977" y="90417"/>
                  </a:lnTo>
                  <a:lnTo>
                    <a:pt x="35150" y="94178"/>
                  </a:lnTo>
                  <a:lnTo>
                    <a:pt x="33977" y="97938"/>
                  </a:lnTo>
                  <a:moveTo>
                    <a:pt x="36840" y="97938"/>
                  </a:moveTo>
                  <a:lnTo>
                    <a:pt x="35572" y="94178"/>
                  </a:lnTo>
                  <a:lnTo>
                    <a:pt x="36840" y="90417"/>
                  </a:lnTo>
                  <a:lnTo>
                    <a:pt x="38060" y="94178"/>
                  </a:lnTo>
                  <a:lnTo>
                    <a:pt x="36840" y="97938"/>
                  </a:lnTo>
                  <a:moveTo>
                    <a:pt x="39749" y="97938"/>
                  </a:moveTo>
                  <a:lnTo>
                    <a:pt x="38482" y="94178"/>
                  </a:lnTo>
                  <a:lnTo>
                    <a:pt x="39749" y="90417"/>
                  </a:lnTo>
                  <a:lnTo>
                    <a:pt x="40922" y="94178"/>
                  </a:lnTo>
                  <a:lnTo>
                    <a:pt x="39749" y="97938"/>
                  </a:lnTo>
                  <a:moveTo>
                    <a:pt x="42612" y="97938"/>
                  </a:moveTo>
                  <a:lnTo>
                    <a:pt x="41345" y="94178"/>
                  </a:lnTo>
                  <a:lnTo>
                    <a:pt x="42612" y="90417"/>
                  </a:lnTo>
                  <a:lnTo>
                    <a:pt x="43832" y="94178"/>
                  </a:lnTo>
                  <a:lnTo>
                    <a:pt x="42612" y="97938"/>
                  </a:lnTo>
                  <a:moveTo>
                    <a:pt x="45522" y="97938"/>
                  </a:moveTo>
                  <a:lnTo>
                    <a:pt x="44254" y="94178"/>
                  </a:lnTo>
                  <a:lnTo>
                    <a:pt x="45522" y="90417"/>
                  </a:lnTo>
                  <a:lnTo>
                    <a:pt x="46695" y="94178"/>
                  </a:lnTo>
                  <a:lnTo>
                    <a:pt x="45522" y="97938"/>
                  </a:lnTo>
                  <a:moveTo>
                    <a:pt x="48384" y="97938"/>
                  </a:moveTo>
                  <a:lnTo>
                    <a:pt x="47211" y="94178"/>
                  </a:lnTo>
                  <a:lnTo>
                    <a:pt x="48384" y="90417"/>
                  </a:lnTo>
                  <a:lnTo>
                    <a:pt x="49651" y="94178"/>
                  </a:lnTo>
                  <a:lnTo>
                    <a:pt x="48384" y="97938"/>
                  </a:lnTo>
                  <a:moveTo>
                    <a:pt x="51294" y="97938"/>
                  </a:moveTo>
                  <a:lnTo>
                    <a:pt x="50074" y="94178"/>
                  </a:lnTo>
                  <a:lnTo>
                    <a:pt x="51294" y="90417"/>
                  </a:lnTo>
                  <a:lnTo>
                    <a:pt x="52561" y="94178"/>
                  </a:lnTo>
                  <a:lnTo>
                    <a:pt x="51294" y="97938"/>
                  </a:lnTo>
                  <a:moveTo>
                    <a:pt x="54157" y="97938"/>
                  </a:moveTo>
                  <a:lnTo>
                    <a:pt x="52983" y="94178"/>
                  </a:lnTo>
                  <a:lnTo>
                    <a:pt x="54157" y="90417"/>
                  </a:lnTo>
                  <a:lnTo>
                    <a:pt x="55424" y="94178"/>
                  </a:lnTo>
                  <a:lnTo>
                    <a:pt x="54157" y="97938"/>
                  </a:lnTo>
                  <a:moveTo>
                    <a:pt x="57066" y="97938"/>
                  </a:moveTo>
                  <a:lnTo>
                    <a:pt x="55846" y="94178"/>
                  </a:lnTo>
                  <a:lnTo>
                    <a:pt x="57066" y="90417"/>
                  </a:lnTo>
                  <a:lnTo>
                    <a:pt x="58333" y="94178"/>
                  </a:lnTo>
                  <a:lnTo>
                    <a:pt x="57066" y="97938"/>
                  </a:lnTo>
                  <a:moveTo>
                    <a:pt x="59929" y="97938"/>
                  </a:moveTo>
                  <a:lnTo>
                    <a:pt x="58756" y="94178"/>
                  </a:lnTo>
                  <a:lnTo>
                    <a:pt x="59929" y="90417"/>
                  </a:lnTo>
                  <a:lnTo>
                    <a:pt x="61196" y="94178"/>
                  </a:lnTo>
                  <a:lnTo>
                    <a:pt x="59929" y="97938"/>
                  </a:lnTo>
                  <a:moveTo>
                    <a:pt x="62839" y="97938"/>
                  </a:moveTo>
                  <a:lnTo>
                    <a:pt x="61619" y="94178"/>
                  </a:lnTo>
                  <a:lnTo>
                    <a:pt x="62839" y="90417"/>
                  </a:lnTo>
                  <a:lnTo>
                    <a:pt x="64106" y="94178"/>
                  </a:lnTo>
                  <a:lnTo>
                    <a:pt x="62839" y="97938"/>
                  </a:lnTo>
                  <a:moveTo>
                    <a:pt x="65795" y="97938"/>
                  </a:moveTo>
                  <a:lnTo>
                    <a:pt x="64528" y="94178"/>
                  </a:lnTo>
                  <a:lnTo>
                    <a:pt x="65795" y="90417"/>
                  </a:lnTo>
                  <a:lnTo>
                    <a:pt x="66969" y="94178"/>
                  </a:lnTo>
                  <a:lnTo>
                    <a:pt x="65795" y="97938"/>
                  </a:lnTo>
                  <a:moveTo>
                    <a:pt x="68658" y="97938"/>
                  </a:moveTo>
                  <a:lnTo>
                    <a:pt x="67391" y="94178"/>
                  </a:lnTo>
                  <a:lnTo>
                    <a:pt x="68658" y="90417"/>
                  </a:lnTo>
                  <a:lnTo>
                    <a:pt x="69878" y="94178"/>
                  </a:lnTo>
                  <a:lnTo>
                    <a:pt x="68658" y="97938"/>
                  </a:lnTo>
                  <a:moveTo>
                    <a:pt x="71568" y="97938"/>
                  </a:moveTo>
                  <a:lnTo>
                    <a:pt x="70301" y="94178"/>
                  </a:lnTo>
                  <a:lnTo>
                    <a:pt x="71568" y="90417"/>
                  </a:lnTo>
                  <a:lnTo>
                    <a:pt x="72741" y="94178"/>
                  </a:lnTo>
                  <a:lnTo>
                    <a:pt x="71568" y="97938"/>
                  </a:lnTo>
                  <a:moveTo>
                    <a:pt x="74430" y="97938"/>
                  </a:moveTo>
                  <a:lnTo>
                    <a:pt x="73163" y="94178"/>
                  </a:lnTo>
                  <a:lnTo>
                    <a:pt x="74430" y="90417"/>
                  </a:lnTo>
                  <a:lnTo>
                    <a:pt x="75651" y="94178"/>
                  </a:lnTo>
                  <a:lnTo>
                    <a:pt x="74430" y="97938"/>
                  </a:lnTo>
                  <a:moveTo>
                    <a:pt x="77340" y="97938"/>
                  </a:moveTo>
                  <a:lnTo>
                    <a:pt x="76073" y="94178"/>
                  </a:lnTo>
                  <a:lnTo>
                    <a:pt x="77340" y="90417"/>
                  </a:lnTo>
                  <a:lnTo>
                    <a:pt x="78513" y="94178"/>
                  </a:lnTo>
                  <a:lnTo>
                    <a:pt x="77340" y="97938"/>
                  </a:lnTo>
                  <a:moveTo>
                    <a:pt x="80203" y="97938"/>
                  </a:moveTo>
                  <a:lnTo>
                    <a:pt x="78936" y="94178"/>
                  </a:lnTo>
                  <a:lnTo>
                    <a:pt x="80203" y="90417"/>
                  </a:lnTo>
                  <a:lnTo>
                    <a:pt x="81423" y="94178"/>
                  </a:lnTo>
                  <a:lnTo>
                    <a:pt x="80203" y="97938"/>
                  </a:lnTo>
                  <a:moveTo>
                    <a:pt x="83113" y="97938"/>
                  </a:moveTo>
                  <a:lnTo>
                    <a:pt x="81892" y="94178"/>
                  </a:lnTo>
                  <a:lnTo>
                    <a:pt x="83113" y="90417"/>
                  </a:lnTo>
                  <a:lnTo>
                    <a:pt x="84380" y="94178"/>
                  </a:lnTo>
                  <a:lnTo>
                    <a:pt x="83113" y="97938"/>
                  </a:lnTo>
                  <a:moveTo>
                    <a:pt x="85975" y="97938"/>
                  </a:moveTo>
                  <a:lnTo>
                    <a:pt x="84802" y="94178"/>
                  </a:lnTo>
                  <a:lnTo>
                    <a:pt x="85975" y="90417"/>
                  </a:lnTo>
                  <a:lnTo>
                    <a:pt x="87242" y="94178"/>
                  </a:lnTo>
                  <a:lnTo>
                    <a:pt x="85975" y="97938"/>
                  </a:lnTo>
                  <a:moveTo>
                    <a:pt x="88885" y="97938"/>
                  </a:moveTo>
                  <a:lnTo>
                    <a:pt x="87665" y="94178"/>
                  </a:lnTo>
                  <a:lnTo>
                    <a:pt x="88885" y="90417"/>
                  </a:lnTo>
                  <a:lnTo>
                    <a:pt x="90152" y="94178"/>
                  </a:lnTo>
                  <a:lnTo>
                    <a:pt x="88885" y="97938"/>
                  </a:lnTo>
                  <a:moveTo>
                    <a:pt x="91748" y="97938"/>
                  </a:moveTo>
                  <a:lnTo>
                    <a:pt x="90574" y="94178"/>
                  </a:lnTo>
                  <a:lnTo>
                    <a:pt x="91748" y="90417"/>
                  </a:lnTo>
                  <a:lnTo>
                    <a:pt x="93015" y="94178"/>
                  </a:lnTo>
                  <a:lnTo>
                    <a:pt x="91748" y="97938"/>
                  </a:lnTo>
                  <a:moveTo>
                    <a:pt x="94657" y="97938"/>
                  </a:moveTo>
                  <a:lnTo>
                    <a:pt x="93437" y="94178"/>
                  </a:lnTo>
                  <a:lnTo>
                    <a:pt x="94657" y="90417"/>
                  </a:lnTo>
                  <a:lnTo>
                    <a:pt x="95924" y="94178"/>
                  </a:lnTo>
                  <a:lnTo>
                    <a:pt x="94657" y="97938"/>
                  </a:lnTo>
                  <a:moveTo>
                    <a:pt x="97520" y="97938"/>
                  </a:moveTo>
                  <a:lnTo>
                    <a:pt x="96347" y="94178"/>
                  </a:lnTo>
                  <a:lnTo>
                    <a:pt x="97520" y="90417"/>
                  </a:lnTo>
                  <a:lnTo>
                    <a:pt x="98787" y="94178"/>
                  </a:lnTo>
                  <a:lnTo>
                    <a:pt x="97520" y="97938"/>
                  </a:lnTo>
                  <a:moveTo>
                    <a:pt x="100477" y="97938"/>
                  </a:moveTo>
                  <a:lnTo>
                    <a:pt x="99210" y="94178"/>
                  </a:lnTo>
                  <a:lnTo>
                    <a:pt x="100477" y="90417"/>
                  </a:lnTo>
                  <a:lnTo>
                    <a:pt x="101697" y="94178"/>
                  </a:lnTo>
                  <a:lnTo>
                    <a:pt x="100477" y="97938"/>
                  </a:lnTo>
                  <a:moveTo>
                    <a:pt x="103386" y="97938"/>
                  </a:moveTo>
                  <a:lnTo>
                    <a:pt x="102119" y="94178"/>
                  </a:lnTo>
                  <a:lnTo>
                    <a:pt x="103386" y="90417"/>
                  </a:lnTo>
                  <a:lnTo>
                    <a:pt x="104560" y="94178"/>
                  </a:lnTo>
                  <a:lnTo>
                    <a:pt x="103386" y="97938"/>
                  </a:lnTo>
                  <a:moveTo>
                    <a:pt x="106249" y="97938"/>
                  </a:moveTo>
                  <a:lnTo>
                    <a:pt x="104982" y="94178"/>
                  </a:lnTo>
                  <a:lnTo>
                    <a:pt x="106249" y="90417"/>
                  </a:lnTo>
                  <a:lnTo>
                    <a:pt x="107469" y="94178"/>
                  </a:lnTo>
                  <a:lnTo>
                    <a:pt x="106249" y="97938"/>
                  </a:lnTo>
                  <a:moveTo>
                    <a:pt x="109159" y="97938"/>
                  </a:moveTo>
                  <a:lnTo>
                    <a:pt x="107892" y="94178"/>
                  </a:lnTo>
                  <a:lnTo>
                    <a:pt x="109159" y="90417"/>
                  </a:lnTo>
                  <a:lnTo>
                    <a:pt x="110332" y="94178"/>
                  </a:lnTo>
                  <a:lnTo>
                    <a:pt x="109159" y="97938"/>
                  </a:lnTo>
                  <a:moveTo>
                    <a:pt x="112021" y="97938"/>
                  </a:moveTo>
                  <a:lnTo>
                    <a:pt x="110754" y="94178"/>
                  </a:lnTo>
                  <a:lnTo>
                    <a:pt x="112021" y="90417"/>
                  </a:lnTo>
                  <a:lnTo>
                    <a:pt x="113242" y="94178"/>
                  </a:lnTo>
                  <a:lnTo>
                    <a:pt x="112021" y="97938"/>
                  </a:lnTo>
                  <a:moveTo>
                    <a:pt x="114931" y="97938"/>
                  </a:moveTo>
                  <a:lnTo>
                    <a:pt x="113664" y="94178"/>
                  </a:lnTo>
                  <a:lnTo>
                    <a:pt x="114931" y="90417"/>
                  </a:lnTo>
                  <a:lnTo>
                    <a:pt x="116104" y="94178"/>
                  </a:lnTo>
                  <a:lnTo>
                    <a:pt x="114931" y="97938"/>
                  </a:lnTo>
                  <a:moveTo>
                    <a:pt x="117794" y="97938"/>
                  </a:moveTo>
                  <a:lnTo>
                    <a:pt x="116621" y="94178"/>
                  </a:lnTo>
                  <a:lnTo>
                    <a:pt x="117794" y="90417"/>
                  </a:lnTo>
                  <a:lnTo>
                    <a:pt x="119061" y="94178"/>
                  </a:lnTo>
                  <a:lnTo>
                    <a:pt x="117794" y="97938"/>
                  </a:lnTo>
                  <a:moveTo>
                    <a:pt x="3566" y="93593"/>
                  </a:moveTo>
                  <a:lnTo>
                    <a:pt x="2393" y="89832"/>
                  </a:lnTo>
                  <a:lnTo>
                    <a:pt x="3566" y="85905"/>
                  </a:lnTo>
                  <a:lnTo>
                    <a:pt x="4833" y="89832"/>
                  </a:lnTo>
                  <a:lnTo>
                    <a:pt x="3566" y="93593"/>
                  </a:lnTo>
                  <a:moveTo>
                    <a:pt x="6429" y="93593"/>
                  </a:moveTo>
                  <a:lnTo>
                    <a:pt x="5256" y="89832"/>
                  </a:lnTo>
                  <a:lnTo>
                    <a:pt x="6429" y="85905"/>
                  </a:lnTo>
                  <a:lnTo>
                    <a:pt x="7696" y="89832"/>
                  </a:lnTo>
                  <a:lnTo>
                    <a:pt x="6429" y="93593"/>
                  </a:lnTo>
                  <a:moveTo>
                    <a:pt x="9339" y="93593"/>
                  </a:moveTo>
                  <a:lnTo>
                    <a:pt x="8118" y="89832"/>
                  </a:lnTo>
                  <a:lnTo>
                    <a:pt x="9339" y="85905"/>
                  </a:lnTo>
                  <a:lnTo>
                    <a:pt x="10606" y="89832"/>
                  </a:lnTo>
                  <a:lnTo>
                    <a:pt x="9339" y="93593"/>
                  </a:lnTo>
                  <a:moveTo>
                    <a:pt x="12295" y="93593"/>
                  </a:moveTo>
                  <a:lnTo>
                    <a:pt x="11028" y="89832"/>
                  </a:lnTo>
                  <a:lnTo>
                    <a:pt x="12295" y="85905"/>
                  </a:lnTo>
                  <a:lnTo>
                    <a:pt x="13468" y="89832"/>
                  </a:lnTo>
                  <a:lnTo>
                    <a:pt x="12295" y="93593"/>
                  </a:lnTo>
                  <a:moveTo>
                    <a:pt x="15158" y="93593"/>
                  </a:moveTo>
                  <a:lnTo>
                    <a:pt x="13891" y="89832"/>
                  </a:lnTo>
                  <a:lnTo>
                    <a:pt x="15158" y="85905"/>
                  </a:lnTo>
                  <a:lnTo>
                    <a:pt x="16378" y="89832"/>
                  </a:lnTo>
                  <a:lnTo>
                    <a:pt x="15158" y="93593"/>
                  </a:lnTo>
                  <a:moveTo>
                    <a:pt x="18068" y="93593"/>
                  </a:moveTo>
                  <a:lnTo>
                    <a:pt x="16800" y="89832"/>
                  </a:lnTo>
                  <a:lnTo>
                    <a:pt x="18068" y="85905"/>
                  </a:lnTo>
                  <a:lnTo>
                    <a:pt x="19241" y="89832"/>
                  </a:lnTo>
                  <a:lnTo>
                    <a:pt x="18068" y="93593"/>
                  </a:lnTo>
                  <a:moveTo>
                    <a:pt x="20930" y="93593"/>
                  </a:moveTo>
                  <a:lnTo>
                    <a:pt x="19663" y="89832"/>
                  </a:lnTo>
                  <a:lnTo>
                    <a:pt x="20930" y="85905"/>
                  </a:lnTo>
                  <a:lnTo>
                    <a:pt x="22150" y="89832"/>
                  </a:lnTo>
                  <a:lnTo>
                    <a:pt x="20930" y="93593"/>
                  </a:lnTo>
                  <a:moveTo>
                    <a:pt x="23840" y="93593"/>
                  </a:moveTo>
                  <a:lnTo>
                    <a:pt x="22573" y="89832"/>
                  </a:lnTo>
                  <a:lnTo>
                    <a:pt x="23840" y="85905"/>
                  </a:lnTo>
                  <a:lnTo>
                    <a:pt x="25013" y="89832"/>
                  </a:lnTo>
                  <a:lnTo>
                    <a:pt x="23840" y="93593"/>
                  </a:lnTo>
                  <a:moveTo>
                    <a:pt x="26703" y="93593"/>
                  </a:moveTo>
                  <a:lnTo>
                    <a:pt x="25436" y="89832"/>
                  </a:lnTo>
                  <a:lnTo>
                    <a:pt x="26703" y="85905"/>
                  </a:lnTo>
                  <a:lnTo>
                    <a:pt x="27923" y="89832"/>
                  </a:lnTo>
                  <a:lnTo>
                    <a:pt x="26703" y="93593"/>
                  </a:lnTo>
                  <a:moveTo>
                    <a:pt x="29612" y="93593"/>
                  </a:moveTo>
                  <a:lnTo>
                    <a:pt x="28392" y="89832"/>
                  </a:lnTo>
                  <a:lnTo>
                    <a:pt x="29612" y="85905"/>
                  </a:lnTo>
                  <a:lnTo>
                    <a:pt x="30879" y="89832"/>
                  </a:lnTo>
                  <a:lnTo>
                    <a:pt x="29612" y="93593"/>
                  </a:lnTo>
                  <a:moveTo>
                    <a:pt x="32475" y="93593"/>
                  </a:moveTo>
                  <a:lnTo>
                    <a:pt x="31302" y="89832"/>
                  </a:lnTo>
                  <a:lnTo>
                    <a:pt x="32475" y="85905"/>
                  </a:lnTo>
                  <a:lnTo>
                    <a:pt x="33742" y="89832"/>
                  </a:lnTo>
                  <a:lnTo>
                    <a:pt x="32475" y="93593"/>
                  </a:lnTo>
                  <a:moveTo>
                    <a:pt x="35385" y="93593"/>
                  </a:moveTo>
                  <a:lnTo>
                    <a:pt x="34165" y="89832"/>
                  </a:lnTo>
                  <a:lnTo>
                    <a:pt x="35385" y="85905"/>
                  </a:lnTo>
                  <a:lnTo>
                    <a:pt x="36652" y="89832"/>
                  </a:lnTo>
                  <a:lnTo>
                    <a:pt x="35385" y="93593"/>
                  </a:lnTo>
                  <a:moveTo>
                    <a:pt x="38247" y="93593"/>
                  </a:moveTo>
                  <a:lnTo>
                    <a:pt x="37074" y="89832"/>
                  </a:lnTo>
                  <a:lnTo>
                    <a:pt x="38247" y="85905"/>
                  </a:lnTo>
                  <a:lnTo>
                    <a:pt x="39515" y="89832"/>
                  </a:lnTo>
                  <a:lnTo>
                    <a:pt x="38247" y="93593"/>
                  </a:lnTo>
                  <a:moveTo>
                    <a:pt x="41157" y="93593"/>
                  </a:moveTo>
                  <a:lnTo>
                    <a:pt x="39937" y="89832"/>
                  </a:lnTo>
                  <a:lnTo>
                    <a:pt x="41157" y="85905"/>
                  </a:lnTo>
                  <a:lnTo>
                    <a:pt x="42424" y="89832"/>
                  </a:lnTo>
                  <a:lnTo>
                    <a:pt x="41157" y="93593"/>
                  </a:lnTo>
                  <a:moveTo>
                    <a:pt x="44020" y="93593"/>
                  </a:moveTo>
                  <a:lnTo>
                    <a:pt x="42847" y="89832"/>
                  </a:lnTo>
                  <a:lnTo>
                    <a:pt x="44020" y="85905"/>
                  </a:lnTo>
                  <a:lnTo>
                    <a:pt x="45287" y="89832"/>
                  </a:lnTo>
                  <a:lnTo>
                    <a:pt x="44020" y="93593"/>
                  </a:lnTo>
                  <a:moveTo>
                    <a:pt x="46976" y="93593"/>
                  </a:moveTo>
                  <a:lnTo>
                    <a:pt x="45709" y="89832"/>
                  </a:lnTo>
                  <a:lnTo>
                    <a:pt x="46976" y="85905"/>
                  </a:lnTo>
                  <a:lnTo>
                    <a:pt x="48197" y="89832"/>
                  </a:lnTo>
                  <a:lnTo>
                    <a:pt x="46976" y="93593"/>
                  </a:lnTo>
                  <a:moveTo>
                    <a:pt x="49886" y="93593"/>
                  </a:moveTo>
                  <a:lnTo>
                    <a:pt x="48619" y="89832"/>
                  </a:lnTo>
                  <a:lnTo>
                    <a:pt x="49886" y="85905"/>
                  </a:lnTo>
                  <a:lnTo>
                    <a:pt x="51059" y="89832"/>
                  </a:lnTo>
                  <a:lnTo>
                    <a:pt x="49886" y="93593"/>
                  </a:lnTo>
                  <a:moveTo>
                    <a:pt x="52749" y="93593"/>
                  </a:moveTo>
                  <a:lnTo>
                    <a:pt x="51482" y="89832"/>
                  </a:lnTo>
                  <a:lnTo>
                    <a:pt x="52749" y="85905"/>
                  </a:lnTo>
                  <a:lnTo>
                    <a:pt x="53969" y="89832"/>
                  </a:lnTo>
                  <a:lnTo>
                    <a:pt x="52749" y="93593"/>
                  </a:lnTo>
                  <a:moveTo>
                    <a:pt x="55658" y="93593"/>
                  </a:moveTo>
                  <a:lnTo>
                    <a:pt x="54391" y="89832"/>
                  </a:lnTo>
                  <a:lnTo>
                    <a:pt x="55658" y="85905"/>
                  </a:lnTo>
                  <a:lnTo>
                    <a:pt x="56832" y="89832"/>
                  </a:lnTo>
                  <a:lnTo>
                    <a:pt x="55658" y="93593"/>
                  </a:lnTo>
                  <a:moveTo>
                    <a:pt x="58521" y="93593"/>
                  </a:moveTo>
                  <a:lnTo>
                    <a:pt x="57254" y="89832"/>
                  </a:lnTo>
                  <a:lnTo>
                    <a:pt x="58521" y="85905"/>
                  </a:lnTo>
                  <a:lnTo>
                    <a:pt x="59741" y="89832"/>
                  </a:lnTo>
                  <a:lnTo>
                    <a:pt x="58521" y="93593"/>
                  </a:lnTo>
                  <a:moveTo>
                    <a:pt x="61431" y="93593"/>
                  </a:moveTo>
                  <a:lnTo>
                    <a:pt x="60164" y="89832"/>
                  </a:lnTo>
                  <a:lnTo>
                    <a:pt x="61431" y="85905"/>
                  </a:lnTo>
                  <a:lnTo>
                    <a:pt x="62604" y="89832"/>
                  </a:lnTo>
                  <a:lnTo>
                    <a:pt x="61431" y="93593"/>
                  </a:lnTo>
                  <a:moveTo>
                    <a:pt x="64294" y="93593"/>
                  </a:moveTo>
                  <a:lnTo>
                    <a:pt x="63120" y="89832"/>
                  </a:lnTo>
                  <a:lnTo>
                    <a:pt x="64294" y="85905"/>
                  </a:lnTo>
                  <a:lnTo>
                    <a:pt x="65561" y="89832"/>
                  </a:lnTo>
                  <a:lnTo>
                    <a:pt x="64294" y="93593"/>
                  </a:lnTo>
                  <a:moveTo>
                    <a:pt x="67203" y="93593"/>
                  </a:moveTo>
                  <a:lnTo>
                    <a:pt x="65983" y="89832"/>
                  </a:lnTo>
                  <a:lnTo>
                    <a:pt x="67203" y="85905"/>
                  </a:lnTo>
                  <a:lnTo>
                    <a:pt x="68470" y="89832"/>
                  </a:lnTo>
                  <a:lnTo>
                    <a:pt x="67203" y="93593"/>
                  </a:lnTo>
                  <a:moveTo>
                    <a:pt x="70066" y="93593"/>
                  </a:moveTo>
                  <a:lnTo>
                    <a:pt x="68893" y="89832"/>
                  </a:lnTo>
                  <a:lnTo>
                    <a:pt x="70066" y="85905"/>
                  </a:lnTo>
                  <a:lnTo>
                    <a:pt x="71333" y="89832"/>
                  </a:lnTo>
                  <a:lnTo>
                    <a:pt x="70066" y="93593"/>
                  </a:lnTo>
                  <a:moveTo>
                    <a:pt x="72976" y="93593"/>
                  </a:moveTo>
                  <a:lnTo>
                    <a:pt x="71755" y="89832"/>
                  </a:lnTo>
                  <a:lnTo>
                    <a:pt x="72976" y="85905"/>
                  </a:lnTo>
                  <a:lnTo>
                    <a:pt x="74243" y="89832"/>
                  </a:lnTo>
                  <a:lnTo>
                    <a:pt x="72976" y="93593"/>
                  </a:lnTo>
                  <a:moveTo>
                    <a:pt x="75838" y="93593"/>
                  </a:moveTo>
                  <a:lnTo>
                    <a:pt x="74665" y="89832"/>
                  </a:lnTo>
                  <a:lnTo>
                    <a:pt x="75838" y="85905"/>
                  </a:lnTo>
                  <a:lnTo>
                    <a:pt x="77105" y="89832"/>
                  </a:lnTo>
                  <a:lnTo>
                    <a:pt x="75838" y="93593"/>
                  </a:lnTo>
                  <a:moveTo>
                    <a:pt x="78748" y="93593"/>
                  </a:moveTo>
                  <a:lnTo>
                    <a:pt x="77528" y="89832"/>
                  </a:lnTo>
                  <a:lnTo>
                    <a:pt x="78748" y="85905"/>
                  </a:lnTo>
                  <a:lnTo>
                    <a:pt x="80015" y="89832"/>
                  </a:lnTo>
                  <a:lnTo>
                    <a:pt x="78748" y="93593"/>
                  </a:lnTo>
                  <a:moveTo>
                    <a:pt x="81705" y="93593"/>
                  </a:moveTo>
                  <a:lnTo>
                    <a:pt x="80438" y="89832"/>
                  </a:lnTo>
                  <a:lnTo>
                    <a:pt x="81705" y="85905"/>
                  </a:lnTo>
                  <a:lnTo>
                    <a:pt x="82878" y="89832"/>
                  </a:lnTo>
                  <a:lnTo>
                    <a:pt x="81705" y="93593"/>
                  </a:lnTo>
                  <a:moveTo>
                    <a:pt x="84567" y="93593"/>
                  </a:moveTo>
                  <a:lnTo>
                    <a:pt x="83300" y="89832"/>
                  </a:lnTo>
                  <a:lnTo>
                    <a:pt x="84567" y="85905"/>
                  </a:lnTo>
                  <a:lnTo>
                    <a:pt x="85788" y="89832"/>
                  </a:lnTo>
                  <a:lnTo>
                    <a:pt x="84567" y="93593"/>
                  </a:lnTo>
                  <a:moveTo>
                    <a:pt x="87477" y="93593"/>
                  </a:moveTo>
                  <a:lnTo>
                    <a:pt x="86210" y="89832"/>
                  </a:lnTo>
                  <a:lnTo>
                    <a:pt x="87477" y="85905"/>
                  </a:lnTo>
                  <a:lnTo>
                    <a:pt x="88650" y="89832"/>
                  </a:lnTo>
                  <a:lnTo>
                    <a:pt x="87477" y="93593"/>
                  </a:lnTo>
                  <a:moveTo>
                    <a:pt x="90340" y="93593"/>
                  </a:moveTo>
                  <a:lnTo>
                    <a:pt x="89073" y="89832"/>
                  </a:lnTo>
                  <a:lnTo>
                    <a:pt x="90340" y="85905"/>
                  </a:lnTo>
                  <a:lnTo>
                    <a:pt x="91560" y="89832"/>
                  </a:lnTo>
                  <a:lnTo>
                    <a:pt x="90340" y="93593"/>
                  </a:lnTo>
                  <a:moveTo>
                    <a:pt x="93249" y="93593"/>
                  </a:moveTo>
                  <a:lnTo>
                    <a:pt x="91982" y="89832"/>
                  </a:lnTo>
                  <a:lnTo>
                    <a:pt x="93249" y="85905"/>
                  </a:lnTo>
                  <a:lnTo>
                    <a:pt x="94423" y="89832"/>
                  </a:lnTo>
                  <a:lnTo>
                    <a:pt x="93249" y="93593"/>
                  </a:lnTo>
                  <a:moveTo>
                    <a:pt x="96112" y="93593"/>
                  </a:moveTo>
                  <a:lnTo>
                    <a:pt x="94845" y="89832"/>
                  </a:lnTo>
                  <a:lnTo>
                    <a:pt x="96112" y="85905"/>
                  </a:lnTo>
                  <a:lnTo>
                    <a:pt x="97332" y="89832"/>
                  </a:lnTo>
                  <a:lnTo>
                    <a:pt x="96112" y="93593"/>
                  </a:lnTo>
                  <a:moveTo>
                    <a:pt x="99022" y="93593"/>
                  </a:moveTo>
                  <a:lnTo>
                    <a:pt x="97802" y="89832"/>
                  </a:lnTo>
                  <a:lnTo>
                    <a:pt x="99022" y="85905"/>
                  </a:lnTo>
                  <a:lnTo>
                    <a:pt x="100289" y="89832"/>
                  </a:lnTo>
                  <a:lnTo>
                    <a:pt x="99022" y="93593"/>
                  </a:lnTo>
                  <a:moveTo>
                    <a:pt x="101885" y="93593"/>
                  </a:moveTo>
                  <a:lnTo>
                    <a:pt x="100711" y="89832"/>
                  </a:lnTo>
                  <a:lnTo>
                    <a:pt x="101885" y="85905"/>
                  </a:lnTo>
                  <a:lnTo>
                    <a:pt x="103152" y="89832"/>
                  </a:lnTo>
                  <a:lnTo>
                    <a:pt x="101885" y="93593"/>
                  </a:lnTo>
                  <a:moveTo>
                    <a:pt x="104794" y="93593"/>
                  </a:moveTo>
                  <a:lnTo>
                    <a:pt x="103574" y="89832"/>
                  </a:lnTo>
                  <a:lnTo>
                    <a:pt x="104794" y="85905"/>
                  </a:lnTo>
                  <a:lnTo>
                    <a:pt x="106061" y="89832"/>
                  </a:lnTo>
                  <a:lnTo>
                    <a:pt x="104794" y="93593"/>
                  </a:lnTo>
                  <a:moveTo>
                    <a:pt x="107657" y="93593"/>
                  </a:moveTo>
                  <a:lnTo>
                    <a:pt x="106484" y="89832"/>
                  </a:lnTo>
                  <a:lnTo>
                    <a:pt x="107657" y="85905"/>
                  </a:lnTo>
                  <a:lnTo>
                    <a:pt x="108924" y="89832"/>
                  </a:lnTo>
                  <a:lnTo>
                    <a:pt x="107657" y="93593"/>
                  </a:lnTo>
                  <a:moveTo>
                    <a:pt x="110567" y="93593"/>
                  </a:moveTo>
                  <a:lnTo>
                    <a:pt x="109346" y="89832"/>
                  </a:lnTo>
                  <a:lnTo>
                    <a:pt x="110567" y="85905"/>
                  </a:lnTo>
                  <a:lnTo>
                    <a:pt x="111834" y="89832"/>
                  </a:lnTo>
                  <a:lnTo>
                    <a:pt x="110567" y="93593"/>
                  </a:lnTo>
                  <a:moveTo>
                    <a:pt x="113429" y="93593"/>
                  </a:moveTo>
                  <a:lnTo>
                    <a:pt x="112256" y="89832"/>
                  </a:lnTo>
                  <a:lnTo>
                    <a:pt x="113429" y="85905"/>
                  </a:lnTo>
                  <a:lnTo>
                    <a:pt x="114696" y="89832"/>
                  </a:lnTo>
                  <a:lnTo>
                    <a:pt x="113429" y="93593"/>
                  </a:lnTo>
                  <a:moveTo>
                    <a:pt x="116386" y="93593"/>
                  </a:moveTo>
                  <a:lnTo>
                    <a:pt x="115119" y="89832"/>
                  </a:lnTo>
                  <a:lnTo>
                    <a:pt x="116386" y="85905"/>
                  </a:lnTo>
                  <a:lnTo>
                    <a:pt x="117606" y="89832"/>
                  </a:lnTo>
                  <a:lnTo>
                    <a:pt x="116386" y="93593"/>
                  </a:lnTo>
                  <a:moveTo>
                    <a:pt x="2158" y="89080"/>
                  </a:moveTo>
                  <a:lnTo>
                    <a:pt x="891" y="85320"/>
                  </a:lnTo>
                  <a:lnTo>
                    <a:pt x="2158" y="81559"/>
                  </a:lnTo>
                  <a:lnTo>
                    <a:pt x="3378" y="85320"/>
                  </a:lnTo>
                  <a:lnTo>
                    <a:pt x="2158" y="89080"/>
                  </a:lnTo>
                  <a:moveTo>
                    <a:pt x="5021" y="89080"/>
                  </a:moveTo>
                  <a:lnTo>
                    <a:pt x="3801" y="85320"/>
                  </a:lnTo>
                  <a:lnTo>
                    <a:pt x="5021" y="81559"/>
                  </a:lnTo>
                  <a:lnTo>
                    <a:pt x="6241" y="85320"/>
                  </a:lnTo>
                  <a:lnTo>
                    <a:pt x="5021" y="89080"/>
                  </a:lnTo>
                  <a:moveTo>
                    <a:pt x="7931" y="89080"/>
                  </a:moveTo>
                  <a:lnTo>
                    <a:pt x="6664" y="85320"/>
                  </a:lnTo>
                  <a:lnTo>
                    <a:pt x="7931" y="81559"/>
                  </a:lnTo>
                  <a:lnTo>
                    <a:pt x="9104" y="85320"/>
                  </a:lnTo>
                  <a:lnTo>
                    <a:pt x="7931" y="89080"/>
                  </a:lnTo>
                  <a:moveTo>
                    <a:pt x="10793" y="89080"/>
                  </a:moveTo>
                  <a:lnTo>
                    <a:pt x="9526" y="85320"/>
                  </a:lnTo>
                  <a:lnTo>
                    <a:pt x="10793" y="81559"/>
                  </a:lnTo>
                  <a:lnTo>
                    <a:pt x="12014" y="85320"/>
                  </a:lnTo>
                  <a:lnTo>
                    <a:pt x="10793" y="89080"/>
                  </a:lnTo>
                  <a:moveTo>
                    <a:pt x="13703" y="89080"/>
                  </a:moveTo>
                  <a:lnTo>
                    <a:pt x="12483" y="85320"/>
                  </a:lnTo>
                  <a:lnTo>
                    <a:pt x="13703" y="81559"/>
                  </a:lnTo>
                  <a:lnTo>
                    <a:pt x="14970" y="85320"/>
                  </a:lnTo>
                  <a:lnTo>
                    <a:pt x="13703" y="89080"/>
                  </a:lnTo>
                  <a:moveTo>
                    <a:pt x="16566" y="89080"/>
                  </a:moveTo>
                  <a:lnTo>
                    <a:pt x="15393" y="85320"/>
                  </a:lnTo>
                  <a:lnTo>
                    <a:pt x="16566" y="81559"/>
                  </a:lnTo>
                  <a:lnTo>
                    <a:pt x="17833" y="85320"/>
                  </a:lnTo>
                  <a:lnTo>
                    <a:pt x="16566" y="89080"/>
                  </a:lnTo>
                  <a:moveTo>
                    <a:pt x="19475" y="89080"/>
                  </a:moveTo>
                  <a:lnTo>
                    <a:pt x="18255" y="85320"/>
                  </a:lnTo>
                  <a:lnTo>
                    <a:pt x="19475" y="81559"/>
                  </a:lnTo>
                  <a:lnTo>
                    <a:pt x="20743" y="85320"/>
                  </a:lnTo>
                  <a:lnTo>
                    <a:pt x="19475" y="89080"/>
                  </a:lnTo>
                  <a:moveTo>
                    <a:pt x="22338" y="89080"/>
                  </a:moveTo>
                  <a:lnTo>
                    <a:pt x="21165" y="85320"/>
                  </a:lnTo>
                  <a:lnTo>
                    <a:pt x="22338" y="81559"/>
                  </a:lnTo>
                  <a:lnTo>
                    <a:pt x="23605" y="85320"/>
                  </a:lnTo>
                  <a:lnTo>
                    <a:pt x="22338" y="89080"/>
                  </a:lnTo>
                  <a:moveTo>
                    <a:pt x="25248" y="89080"/>
                  </a:moveTo>
                  <a:lnTo>
                    <a:pt x="24028" y="85320"/>
                  </a:lnTo>
                  <a:lnTo>
                    <a:pt x="25248" y="81559"/>
                  </a:lnTo>
                  <a:lnTo>
                    <a:pt x="26515" y="85320"/>
                  </a:lnTo>
                  <a:lnTo>
                    <a:pt x="25248" y="89080"/>
                  </a:lnTo>
                  <a:moveTo>
                    <a:pt x="28111" y="89080"/>
                  </a:moveTo>
                  <a:lnTo>
                    <a:pt x="26937" y="85320"/>
                  </a:lnTo>
                  <a:lnTo>
                    <a:pt x="28111" y="81559"/>
                  </a:lnTo>
                  <a:lnTo>
                    <a:pt x="29378" y="85320"/>
                  </a:lnTo>
                  <a:lnTo>
                    <a:pt x="28111" y="89080"/>
                  </a:lnTo>
                  <a:moveTo>
                    <a:pt x="31067" y="89080"/>
                  </a:moveTo>
                  <a:lnTo>
                    <a:pt x="29800" y="85320"/>
                  </a:lnTo>
                  <a:lnTo>
                    <a:pt x="31067" y="81559"/>
                  </a:lnTo>
                  <a:lnTo>
                    <a:pt x="32287" y="85320"/>
                  </a:lnTo>
                  <a:lnTo>
                    <a:pt x="31067" y="89080"/>
                  </a:lnTo>
                  <a:moveTo>
                    <a:pt x="33977" y="89080"/>
                  </a:moveTo>
                  <a:lnTo>
                    <a:pt x="32710" y="85320"/>
                  </a:lnTo>
                  <a:lnTo>
                    <a:pt x="33977" y="81559"/>
                  </a:lnTo>
                  <a:lnTo>
                    <a:pt x="35150" y="85320"/>
                  </a:lnTo>
                  <a:lnTo>
                    <a:pt x="33977" y="89080"/>
                  </a:lnTo>
                  <a:moveTo>
                    <a:pt x="36840" y="89080"/>
                  </a:moveTo>
                  <a:lnTo>
                    <a:pt x="35572" y="85320"/>
                  </a:lnTo>
                  <a:lnTo>
                    <a:pt x="36840" y="81559"/>
                  </a:lnTo>
                  <a:lnTo>
                    <a:pt x="38060" y="85320"/>
                  </a:lnTo>
                  <a:lnTo>
                    <a:pt x="36840" y="89080"/>
                  </a:lnTo>
                  <a:moveTo>
                    <a:pt x="39749" y="89080"/>
                  </a:moveTo>
                  <a:lnTo>
                    <a:pt x="38482" y="85320"/>
                  </a:lnTo>
                  <a:lnTo>
                    <a:pt x="39749" y="81559"/>
                  </a:lnTo>
                  <a:lnTo>
                    <a:pt x="40922" y="85320"/>
                  </a:lnTo>
                  <a:lnTo>
                    <a:pt x="39749" y="89080"/>
                  </a:lnTo>
                  <a:moveTo>
                    <a:pt x="42612" y="89080"/>
                  </a:moveTo>
                  <a:lnTo>
                    <a:pt x="41345" y="85320"/>
                  </a:lnTo>
                  <a:lnTo>
                    <a:pt x="42612" y="81559"/>
                  </a:lnTo>
                  <a:lnTo>
                    <a:pt x="43832" y="85320"/>
                  </a:lnTo>
                  <a:lnTo>
                    <a:pt x="42612" y="89080"/>
                  </a:lnTo>
                  <a:moveTo>
                    <a:pt x="45522" y="89080"/>
                  </a:moveTo>
                  <a:lnTo>
                    <a:pt x="44254" y="85320"/>
                  </a:lnTo>
                  <a:lnTo>
                    <a:pt x="45522" y="81559"/>
                  </a:lnTo>
                  <a:lnTo>
                    <a:pt x="46695" y="85320"/>
                  </a:lnTo>
                  <a:lnTo>
                    <a:pt x="45522" y="89080"/>
                  </a:lnTo>
                  <a:moveTo>
                    <a:pt x="48384" y="89080"/>
                  </a:moveTo>
                  <a:lnTo>
                    <a:pt x="47211" y="85320"/>
                  </a:lnTo>
                  <a:lnTo>
                    <a:pt x="48384" y="81559"/>
                  </a:lnTo>
                  <a:lnTo>
                    <a:pt x="49651" y="85320"/>
                  </a:lnTo>
                  <a:lnTo>
                    <a:pt x="48384" y="89080"/>
                  </a:lnTo>
                  <a:moveTo>
                    <a:pt x="51294" y="89080"/>
                  </a:moveTo>
                  <a:lnTo>
                    <a:pt x="50074" y="85320"/>
                  </a:lnTo>
                  <a:lnTo>
                    <a:pt x="51294" y="81559"/>
                  </a:lnTo>
                  <a:lnTo>
                    <a:pt x="52561" y="85320"/>
                  </a:lnTo>
                  <a:lnTo>
                    <a:pt x="51294" y="89080"/>
                  </a:lnTo>
                  <a:moveTo>
                    <a:pt x="54157" y="89080"/>
                  </a:moveTo>
                  <a:lnTo>
                    <a:pt x="52983" y="85320"/>
                  </a:lnTo>
                  <a:lnTo>
                    <a:pt x="54157" y="81559"/>
                  </a:lnTo>
                  <a:lnTo>
                    <a:pt x="55424" y="85320"/>
                  </a:lnTo>
                  <a:lnTo>
                    <a:pt x="54157" y="89080"/>
                  </a:lnTo>
                  <a:moveTo>
                    <a:pt x="57066" y="89080"/>
                  </a:moveTo>
                  <a:lnTo>
                    <a:pt x="55846" y="85320"/>
                  </a:lnTo>
                  <a:lnTo>
                    <a:pt x="57066" y="81559"/>
                  </a:lnTo>
                  <a:lnTo>
                    <a:pt x="58333" y="85320"/>
                  </a:lnTo>
                  <a:lnTo>
                    <a:pt x="57066" y="89080"/>
                  </a:lnTo>
                  <a:moveTo>
                    <a:pt x="59929" y="89080"/>
                  </a:moveTo>
                  <a:lnTo>
                    <a:pt x="58756" y="85320"/>
                  </a:lnTo>
                  <a:lnTo>
                    <a:pt x="59929" y="81559"/>
                  </a:lnTo>
                  <a:lnTo>
                    <a:pt x="61196" y="85320"/>
                  </a:lnTo>
                  <a:lnTo>
                    <a:pt x="59929" y="89080"/>
                  </a:lnTo>
                  <a:moveTo>
                    <a:pt x="62839" y="89080"/>
                  </a:moveTo>
                  <a:lnTo>
                    <a:pt x="61619" y="85320"/>
                  </a:lnTo>
                  <a:lnTo>
                    <a:pt x="62839" y="81559"/>
                  </a:lnTo>
                  <a:lnTo>
                    <a:pt x="64106" y="85320"/>
                  </a:lnTo>
                  <a:lnTo>
                    <a:pt x="62839" y="89080"/>
                  </a:lnTo>
                  <a:moveTo>
                    <a:pt x="65795" y="89080"/>
                  </a:moveTo>
                  <a:lnTo>
                    <a:pt x="64528" y="85320"/>
                  </a:lnTo>
                  <a:lnTo>
                    <a:pt x="65795" y="81559"/>
                  </a:lnTo>
                  <a:lnTo>
                    <a:pt x="66969" y="85320"/>
                  </a:lnTo>
                  <a:lnTo>
                    <a:pt x="65795" y="89080"/>
                  </a:lnTo>
                  <a:moveTo>
                    <a:pt x="68658" y="89080"/>
                  </a:moveTo>
                  <a:lnTo>
                    <a:pt x="67391" y="85320"/>
                  </a:lnTo>
                  <a:lnTo>
                    <a:pt x="68658" y="81559"/>
                  </a:lnTo>
                  <a:lnTo>
                    <a:pt x="69878" y="85320"/>
                  </a:lnTo>
                  <a:lnTo>
                    <a:pt x="68658" y="89080"/>
                  </a:lnTo>
                  <a:moveTo>
                    <a:pt x="71568" y="89080"/>
                  </a:moveTo>
                  <a:lnTo>
                    <a:pt x="70301" y="85320"/>
                  </a:lnTo>
                  <a:lnTo>
                    <a:pt x="71568" y="81559"/>
                  </a:lnTo>
                  <a:lnTo>
                    <a:pt x="72741" y="85320"/>
                  </a:lnTo>
                  <a:lnTo>
                    <a:pt x="71568" y="89080"/>
                  </a:lnTo>
                  <a:moveTo>
                    <a:pt x="74430" y="89080"/>
                  </a:moveTo>
                  <a:lnTo>
                    <a:pt x="73163" y="85320"/>
                  </a:lnTo>
                  <a:lnTo>
                    <a:pt x="74430" y="81559"/>
                  </a:lnTo>
                  <a:lnTo>
                    <a:pt x="75651" y="85320"/>
                  </a:lnTo>
                  <a:lnTo>
                    <a:pt x="74430" y="89080"/>
                  </a:lnTo>
                  <a:moveTo>
                    <a:pt x="77340" y="89080"/>
                  </a:moveTo>
                  <a:lnTo>
                    <a:pt x="76073" y="85320"/>
                  </a:lnTo>
                  <a:lnTo>
                    <a:pt x="77340" y="81559"/>
                  </a:lnTo>
                  <a:lnTo>
                    <a:pt x="78513" y="85320"/>
                  </a:lnTo>
                  <a:lnTo>
                    <a:pt x="77340" y="89080"/>
                  </a:lnTo>
                  <a:moveTo>
                    <a:pt x="80203" y="89080"/>
                  </a:moveTo>
                  <a:lnTo>
                    <a:pt x="78936" y="85320"/>
                  </a:lnTo>
                  <a:lnTo>
                    <a:pt x="80203" y="81559"/>
                  </a:lnTo>
                  <a:lnTo>
                    <a:pt x="81423" y="85320"/>
                  </a:lnTo>
                  <a:lnTo>
                    <a:pt x="80203" y="89080"/>
                  </a:lnTo>
                  <a:moveTo>
                    <a:pt x="83113" y="89080"/>
                  </a:moveTo>
                  <a:lnTo>
                    <a:pt x="81892" y="85320"/>
                  </a:lnTo>
                  <a:lnTo>
                    <a:pt x="83113" y="81559"/>
                  </a:lnTo>
                  <a:lnTo>
                    <a:pt x="84380" y="85320"/>
                  </a:lnTo>
                  <a:lnTo>
                    <a:pt x="83113" y="89080"/>
                  </a:lnTo>
                  <a:moveTo>
                    <a:pt x="85975" y="89080"/>
                  </a:moveTo>
                  <a:lnTo>
                    <a:pt x="84802" y="85320"/>
                  </a:lnTo>
                  <a:lnTo>
                    <a:pt x="85975" y="81559"/>
                  </a:lnTo>
                  <a:lnTo>
                    <a:pt x="87242" y="85320"/>
                  </a:lnTo>
                  <a:lnTo>
                    <a:pt x="85975" y="89080"/>
                  </a:lnTo>
                  <a:moveTo>
                    <a:pt x="88885" y="89080"/>
                  </a:moveTo>
                  <a:lnTo>
                    <a:pt x="87665" y="85320"/>
                  </a:lnTo>
                  <a:lnTo>
                    <a:pt x="88885" y="81559"/>
                  </a:lnTo>
                  <a:lnTo>
                    <a:pt x="90152" y="85320"/>
                  </a:lnTo>
                  <a:lnTo>
                    <a:pt x="88885" y="89080"/>
                  </a:lnTo>
                  <a:moveTo>
                    <a:pt x="91748" y="89080"/>
                  </a:moveTo>
                  <a:lnTo>
                    <a:pt x="90574" y="85320"/>
                  </a:lnTo>
                  <a:lnTo>
                    <a:pt x="91748" y="81559"/>
                  </a:lnTo>
                  <a:lnTo>
                    <a:pt x="93015" y="85320"/>
                  </a:lnTo>
                  <a:lnTo>
                    <a:pt x="91748" y="89080"/>
                  </a:lnTo>
                  <a:moveTo>
                    <a:pt x="94657" y="89080"/>
                  </a:moveTo>
                  <a:lnTo>
                    <a:pt x="93437" y="85320"/>
                  </a:lnTo>
                  <a:lnTo>
                    <a:pt x="94657" y="81559"/>
                  </a:lnTo>
                  <a:lnTo>
                    <a:pt x="95924" y="85320"/>
                  </a:lnTo>
                  <a:lnTo>
                    <a:pt x="94657" y="89080"/>
                  </a:lnTo>
                  <a:moveTo>
                    <a:pt x="97520" y="89080"/>
                  </a:moveTo>
                  <a:lnTo>
                    <a:pt x="96347" y="85320"/>
                  </a:lnTo>
                  <a:lnTo>
                    <a:pt x="97520" y="81559"/>
                  </a:lnTo>
                  <a:lnTo>
                    <a:pt x="98787" y="85320"/>
                  </a:lnTo>
                  <a:lnTo>
                    <a:pt x="97520" y="89080"/>
                  </a:lnTo>
                  <a:moveTo>
                    <a:pt x="100477" y="89080"/>
                  </a:moveTo>
                  <a:lnTo>
                    <a:pt x="99210" y="85320"/>
                  </a:lnTo>
                  <a:lnTo>
                    <a:pt x="100477" y="81559"/>
                  </a:lnTo>
                  <a:lnTo>
                    <a:pt x="101697" y="85320"/>
                  </a:lnTo>
                  <a:lnTo>
                    <a:pt x="100477" y="89080"/>
                  </a:lnTo>
                  <a:moveTo>
                    <a:pt x="103386" y="89080"/>
                  </a:moveTo>
                  <a:lnTo>
                    <a:pt x="102119" y="85320"/>
                  </a:lnTo>
                  <a:lnTo>
                    <a:pt x="103386" y="81559"/>
                  </a:lnTo>
                  <a:lnTo>
                    <a:pt x="104560" y="85320"/>
                  </a:lnTo>
                  <a:lnTo>
                    <a:pt x="103386" y="89080"/>
                  </a:lnTo>
                  <a:moveTo>
                    <a:pt x="106249" y="89080"/>
                  </a:moveTo>
                  <a:lnTo>
                    <a:pt x="104982" y="85320"/>
                  </a:lnTo>
                  <a:lnTo>
                    <a:pt x="106249" y="81559"/>
                  </a:lnTo>
                  <a:lnTo>
                    <a:pt x="107469" y="85320"/>
                  </a:lnTo>
                  <a:lnTo>
                    <a:pt x="106249" y="89080"/>
                  </a:lnTo>
                  <a:moveTo>
                    <a:pt x="109159" y="89080"/>
                  </a:moveTo>
                  <a:lnTo>
                    <a:pt x="107892" y="85320"/>
                  </a:lnTo>
                  <a:lnTo>
                    <a:pt x="109159" y="81559"/>
                  </a:lnTo>
                  <a:lnTo>
                    <a:pt x="110332" y="85320"/>
                  </a:lnTo>
                  <a:lnTo>
                    <a:pt x="109159" y="89080"/>
                  </a:lnTo>
                  <a:moveTo>
                    <a:pt x="112021" y="89080"/>
                  </a:moveTo>
                  <a:lnTo>
                    <a:pt x="110754" y="85320"/>
                  </a:lnTo>
                  <a:lnTo>
                    <a:pt x="112021" y="81559"/>
                  </a:lnTo>
                  <a:lnTo>
                    <a:pt x="113242" y="85320"/>
                  </a:lnTo>
                  <a:lnTo>
                    <a:pt x="112021" y="89080"/>
                  </a:lnTo>
                  <a:moveTo>
                    <a:pt x="114931" y="89080"/>
                  </a:moveTo>
                  <a:lnTo>
                    <a:pt x="113664" y="85320"/>
                  </a:lnTo>
                  <a:lnTo>
                    <a:pt x="114931" y="81559"/>
                  </a:lnTo>
                  <a:lnTo>
                    <a:pt x="116104" y="85320"/>
                  </a:lnTo>
                  <a:lnTo>
                    <a:pt x="114931" y="89080"/>
                  </a:lnTo>
                  <a:moveTo>
                    <a:pt x="117794" y="89080"/>
                  </a:moveTo>
                  <a:lnTo>
                    <a:pt x="116621" y="85320"/>
                  </a:lnTo>
                  <a:lnTo>
                    <a:pt x="117794" y="81559"/>
                  </a:lnTo>
                  <a:lnTo>
                    <a:pt x="119061" y="85320"/>
                  </a:lnTo>
                  <a:lnTo>
                    <a:pt x="117794" y="89080"/>
                  </a:lnTo>
                  <a:moveTo>
                    <a:pt x="3566" y="84651"/>
                  </a:moveTo>
                  <a:lnTo>
                    <a:pt x="2393" y="80807"/>
                  </a:lnTo>
                  <a:lnTo>
                    <a:pt x="3566" y="77047"/>
                  </a:lnTo>
                  <a:lnTo>
                    <a:pt x="4833" y="80807"/>
                  </a:lnTo>
                  <a:lnTo>
                    <a:pt x="3566" y="84651"/>
                  </a:lnTo>
                  <a:moveTo>
                    <a:pt x="6429" y="84651"/>
                  </a:moveTo>
                  <a:lnTo>
                    <a:pt x="5256" y="80807"/>
                  </a:lnTo>
                  <a:lnTo>
                    <a:pt x="6429" y="77047"/>
                  </a:lnTo>
                  <a:lnTo>
                    <a:pt x="7696" y="80807"/>
                  </a:lnTo>
                  <a:lnTo>
                    <a:pt x="6429" y="84651"/>
                  </a:lnTo>
                  <a:moveTo>
                    <a:pt x="9339" y="84651"/>
                  </a:moveTo>
                  <a:lnTo>
                    <a:pt x="8118" y="80807"/>
                  </a:lnTo>
                  <a:lnTo>
                    <a:pt x="9339" y="77047"/>
                  </a:lnTo>
                  <a:lnTo>
                    <a:pt x="10606" y="80807"/>
                  </a:lnTo>
                  <a:lnTo>
                    <a:pt x="9339" y="84651"/>
                  </a:lnTo>
                  <a:moveTo>
                    <a:pt x="12295" y="84651"/>
                  </a:moveTo>
                  <a:lnTo>
                    <a:pt x="11028" y="80807"/>
                  </a:lnTo>
                  <a:lnTo>
                    <a:pt x="12295" y="77047"/>
                  </a:lnTo>
                  <a:lnTo>
                    <a:pt x="13468" y="80807"/>
                  </a:lnTo>
                  <a:lnTo>
                    <a:pt x="12295" y="84651"/>
                  </a:lnTo>
                  <a:moveTo>
                    <a:pt x="15158" y="84651"/>
                  </a:moveTo>
                  <a:lnTo>
                    <a:pt x="13891" y="80807"/>
                  </a:lnTo>
                  <a:lnTo>
                    <a:pt x="15158" y="77047"/>
                  </a:lnTo>
                  <a:lnTo>
                    <a:pt x="16378" y="80807"/>
                  </a:lnTo>
                  <a:lnTo>
                    <a:pt x="15158" y="84651"/>
                  </a:lnTo>
                  <a:moveTo>
                    <a:pt x="18068" y="84651"/>
                  </a:moveTo>
                  <a:lnTo>
                    <a:pt x="16800" y="80807"/>
                  </a:lnTo>
                  <a:lnTo>
                    <a:pt x="18068" y="77047"/>
                  </a:lnTo>
                  <a:lnTo>
                    <a:pt x="19241" y="80807"/>
                  </a:lnTo>
                  <a:lnTo>
                    <a:pt x="18068" y="84651"/>
                  </a:lnTo>
                  <a:moveTo>
                    <a:pt x="20930" y="84651"/>
                  </a:moveTo>
                  <a:lnTo>
                    <a:pt x="19663" y="80807"/>
                  </a:lnTo>
                  <a:lnTo>
                    <a:pt x="20930" y="77047"/>
                  </a:lnTo>
                  <a:lnTo>
                    <a:pt x="22150" y="80807"/>
                  </a:lnTo>
                  <a:lnTo>
                    <a:pt x="20930" y="84651"/>
                  </a:lnTo>
                  <a:moveTo>
                    <a:pt x="23840" y="84651"/>
                  </a:moveTo>
                  <a:lnTo>
                    <a:pt x="22573" y="80807"/>
                  </a:lnTo>
                  <a:lnTo>
                    <a:pt x="23840" y="77047"/>
                  </a:lnTo>
                  <a:lnTo>
                    <a:pt x="25013" y="80807"/>
                  </a:lnTo>
                  <a:lnTo>
                    <a:pt x="23840" y="84651"/>
                  </a:lnTo>
                  <a:moveTo>
                    <a:pt x="26703" y="84651"/>
                  </a:moveTo>
                  <a:lnTo>
                    <a:pt x="25436" y="80807"/>
                  </a:lnTo>
                  <a:lnTo>
                    <a:pt x="26703" y="77047"/>
                  </a:lnTo>
                  <a:lnTo>
                    <a:pt x="27923" y="80807"/>
                  </a:lnTo>
                  <a:lnTo>
                    <a:pt x="26703" y="84651"/>
                  </a:lnTo>
                  <a:moveTo>
                    <a:pt x="29612" y="84651"/>
                  </a:moveTo>
                  <a:lnTo>
                    <a:pt x="28392" y="80807"/>
                  </a:lnTo>
                  <a:lnTo>
                    <a:pt x="29612" y="77047"/>
                  </a:lnTo>
                  <a:lnTo>
                    <a:pt x="30879" y="80807"/>
                  </a:lnTo>
                  <a:lnTo>
                    <a:pt x="29612" y="84651"/>
                  </a:lnTo>
                  <a:moveTo>
                    <a:pt x="32475" y="84651"/>
                  </a:moveTo>
                  <a:lnTo>
                    <a:pt x="31302" y="80807"/>
                  </a:lnTo>
                  <a:lnTo>
                    <a:pt x="32475" y="77047"/>
                  </a:lnTo>
                  <a:lnTo>
                    <a:pt x="33742" y="80807"/>
                  </a:lnTo>
                  <a:lnTo>
                    <a:pt x="32475" y="84651"/>
                  </a:lnTo>
                  <a:moveTo>
                    <a:pt x="35385" y="84651"/>
                  </a:moveTo>
                  <a:lnTo>
                    <a:pt x="34165" y="80807"/>
                  </a:lnTo>
                  <a:lnTo>
                    <a:pt x="35385" y="77047"/>
                  </a:lnTo>
                  <a:lnTo>
                    <a:pt x="36652" y="80807"/>
                  </a:lnTo>
                  <a:lnTo>
                    <a:pt x="35385" y="84651"/>
                  </a:lnTo>
                  <a:moveTo>
                    <a:pt x="38247" y="84651"/>
                  </a:moveTo>
                  <a:lnTo>
                    <a:pt x="37074" y="80807"/>
                  </a:lnTo>
                  <a:lnTo>
                    <a:pt x="38247" y="77047"/>
                  </a:lnTo>
                  <a:lnTo>
                    <a:pt x="39515" y="80807"/>
                  </a:lnTo>
                  <a:lnTo>
                    <a:pt x="38247" y="84651"/>
                  </a:lnTo>
                  <a:moveTo>
                    <a:pt x="41157" y="84651"/>
                  </a:moveTo>
                  <a:lnTo>
                    <a:pt x="39937" y="80807"/>
                  </a:lnTo>
                  <a:lnTo>
                    <a:pt x="41157" y="77047"/>
                  </a:lnTo>
                  <a:lnTo>
                    <a:pt x="42424" y="80807"/>
                  </a:lnTo>
                  <a:lnTo>
                    <a:pt x="41157" y="84651"/>
                  </a:lnTo>
                  <a:moveTo>
                    <a:pt x="44020" y="84651"/>
                  </a:moveTo>
                  <a:lnTo>
                    <a:pt x="42847" y="80807"/>
                  </a:lnTo>
                  <a:lnTo>
                    <a:pt x="44020" y="77047"/>
                  </a:lnTo>
                  <a:lnTo>
                    <a:pt x="45287" y="80807"/>
                  </a:lnTo>
                  <a:lnTo>
                    <a:pt x="44020" y="84651"/>
                  </a:lnTo>
                  <a:moveTo>
                    <a:pt x="46976" y="84651"/>
                  </a:moveTo>
                  <a:lnTo>
                    <a:pt x="45709" y="80807"/>
                  </a:lnTo>
                  <a:lnTo>
                    <a:pt x="46976" y="77047"/>
                  </a:lnTo>
                  <a:lnTo>
                    <a:pt x="48197" y="80807"/>
                  </a:lnTo>
                  <a:lnTo>
                    <a:pt x="46976" y="84651"/>
                  </a:lnTo>
                  <a:moveTo>
                    <a:pt x="49886" y="84651"/>
                  </a:moveTo>
                  <a:lnTo>
                    <a:pt x="48619" y="80807"/>
                  </a:lnTo>
                  <a:lnTo>
                    <a:pt x="49886" y="77047"/>
                  </a:lnTo>
                  <a:lnTo>
                    <a:pt x="51059" y="80807"/>
                  </a:lnTo>
                  <a:lnTo>
                    <a:pt x="49886" y="84651"/>
                  </a:lnTo>
                  <a:moveTo>
                    <a:pt x="52749" y="84651"/>
                  </a:moveTo>
                  <a:lnTo>
                    <a:pt x="51482" y="80807"/>
                  </a:lnTo>
                  <a:lnTo>
                    <a:pt x="52749" y="77047"/>
                  </a:lnTo>
                  <a:lnTo>
                    <a:pt x="53969" y="80807"/>
                  </a:lnTo>
                  <a:lnTo>
                    <a:pt x="52749" y="84651"/>
                  </a:lnTo>
                  <a:moveTo>
                    <a:pt x="55658" y="84651"/>
                  </a:moveTo>
                  <a:lnTo>
                    <a:pt x="54391" y="80807"/>
                  </a:lnTo>
                  <a:lnTo>
                    <a:pt x="55658" y="77047"/>
                  </a:lnTo>
                  <a:lnTo>
                    <a:pt x="56832" y="80807"/>
                  </a:lnTo>
                  <a:lnTo>
                    <a:pt x="55658" y="84651"/>
                  </a:lnTo>
                  <a:moveTo>
                    <a:pt x="58521" y="84651"/>
                  </a:moveTo>
                  <a:lnTo>
                    <a:pt x="57254" y="80807"/>
                  </a:lnTo>
                  <a:lnTo>
                    <a:pt x="58521" y="77047"/>
                  </a:lnTo>
                  <a:lnTo>
                    <a:pt x="59741" y="80807"/>
                  </a:lnTo>
                  <a:lnTo>
                    <a:pt x="58521" y="84651"/>
                  </a:lnTo>
                  <a:moveTo>
                    <a:pt x="61431" y="84651"/>
                  </a:moveTo>
                  <a:lnTo>
                    <a:pt x="60164" y="80807"/>
                  </a:lnTo>
                  <a:lnTo>
                    <a:pt x="61431" y="77047"/>
                  </a:lnTo>
                  <a:lnTo>
                    <a:pt x="62604" y="80807"/>
                  </a:lnTo>
                  <a:lnTo>
                    <a:pt x="61431" y="84651"/>
                  </a:lnTo>
                  <a:moveTo>
                    <a:pt x="64294" y="84651"/>
                  </a:moveTo>
                  <a:lnTo>
                    <a:pt x="63120" y="80807"/>
                  </a:lnTo>
                  <a:lnTo>
                    <a:pt x="64294" y="77047"/>
                  </a:lnTo>
                  <a:lnTo>
                    <a:pt x="65561" y="80807"/>
                  </a:lnTo>
                  <a:lnTo>
                    <a:pt x="64294" y="84651"/>
                  </a:lnTo>
                  <a:moveTo>
                    <a:pt x="67203" y="84651"/>
                  </a:moveTo>
                  <a:lnTo>
                    <a:pt x="65983" y="80807"/>
                  </a:lnTo>
                  <a:lnTo>
                    <a:pt x="67203" y="77047"/>
                  </a:lnTo>
                  <a:lnTo>
                    <a:pt x="68470" y="80807"/>
                  </a:lnTo>
                  <a:lnTo>
                    <a:pt x="67203" y="84651"/>
                  </a:lnTo>
                  <a:moveTo>
                    <a:pt x="70066" y="84651"/>
                  </a:moveTo>
                  <a:lnTo>
                    <a:pt x="68893" y="80807"/>
                  </a:lnTo>
                  <a:lnTo>
                    <a:pt x="70066" y="77047"/>
                  </a:lnTo>
                  <a:lnTo>
                    <a:pt x="71333" y="80807"/>
                  </a:lnTo>
                  <a:lnTo>
                    <a:pt x="70066" y="84651"/>
                  </a:lnTo>
                  <a:moveTo>
                    <a:pt x="72976" y="84651"/>
                  </a:moveTo>
                  <a:lnTo>
                    <a:pt x="71755" y="80807"/>
                  </a:lnTo>
                  <a:lnTo>
                    <a:pt x="72976" y="77047"/>
                  </a:lnTo>
                  <a:lnTo>
                    <a:pt x="74243" y="80807"/>
                  </a:lnTo>
                  <a:lnTo>
                    <a:pt x="72976" y="84651"/>
                  </a:lnTo>
                  <a:moveTo>
                    <a:pt x="75838" y="84651"/>
                  </a:moveTo>
                  <a:lnTo>
                    <a:pt x="74665" y="80807"/>
                  </a:lnTo>
                  <a:lnTo>
                    <a:pt x="75838" y="77047"/>
                  </a:lnTo>
                  <a:lnTo>
                    <a:pt x="77105" y="80807"/>
                  </a:lnTo>
                  <a:lnTo>
                    <a:pt x="75838" y="84651"/>
                  </a:lnTo>
                  <a:moveTo>
                    <a:pt x="78748" y="84651"/>
                  </a:moveTo>
                  <a:lnTo>
                    <a:pt x="77528" y="80807"/>
                  </a:lnTo>
                  <a:lnTo>
                    <a:pt x="78748" y="77047"/>
                  </a:lnTo>
                  <a:lnTo>
                    <a:pt x="80015" y="80807"/>
                  </a:lnTo>
                  <a:lnTo>
                    <a:pt x="78748" y="84651"/>
                  </a:lnTo>
                  <a:moveTo>
                    <a:pt x="81705" y="84651"/>
                  </a:moveTo>
                  <a:lnTo>
                    <a:pt x="80438" y="80807"/>
                  </a:lnTo>
                  <a:lnTo>
                    <a:pt x="81705" y="77047"/>
                  </a:lnTo>
                  <a:lnTo>
                    <a:pt x="82878" y="80807"/>
                  </a:lnTo>
                  <a:lnTo>
                    <a:pt x="81705" y="84651"/>
                  </a:lnTo>
                  <a:moveTo>
                    <a:pt x="84567" y="84651"/>
                  </a:moveTo>
                  <a:lnTo>
                    <a:pt x="83300" y="80807"/>
                  </a:lnTo>
                  <a:lnTo>
                    <a:pt x="84567" y="77047"/>
                  </a:lnTo>
                  <a:lnTo>
                    <a:pt x="85788" y="80807"/>
                  </a:lnTo>
                  <a:lnTo>
                    <a:pt x="84567" y="84651"/>
                  </a:lnTo>
                  <a:moveTo>
                    <a:pt x="87477" y="84651"/>
                  </a:moveTo>
                  <a:lnTo>
                    <a:pt x="86210" y="80807"/>
                  </a:lnTo>
                  <a:lnTo>
                    <a:pt x="87477" y="77047"/>
                  </a:lnTo>
                  <a:lnTo>
                    <a:pt x="88650" y="80807"/>
                  </a:lnTo>
                  <a:lnTo>
                    <a:pt x="87477" y="84651"/>
                  </a:lnTo>
                  <a:moveTo>
                    <a:pt x="90340" y="84651"/>
                  </a:moveTo>
                  <a:lnTo>
                    <a:pt x="89073" y="80807"/>
                  </a:lnTo>
                  <a:lnTo>
                    <a:pt x="90340" y="77047"/>
                  </a:lnTo>
                  <a:lnTo>
                    <a:pt x="91560" y="80807"/>
                  </a:lnTo>
                  <a:lnTo>
                    <a:pt x="90340" y="84651"/>
                  </a:lnTo>
                  <a:moveTo>
                    <a:pt x="93249" y="84651"/>
                  </a:moveTo>
                  <a:lnTo>
                    <a:pt x="91982" y="80807"/>
                  </a:lnTo>
                  <a:lnTo>
                    <a:pt x="93249" y="77047"/>
                  </a:lnTo>
                  <a:lnTo>
                    <a:pt x="94423" y="80807"/>
                  </a:lnTo>
                  <a:lnTo>
                    <a:pt x="93249" y="84651"/>
                  </a:lnTo>
                  <a:moveTo>
                    <a:pt x="96112" y="84651"/>
                  </a:moveTo>
                  <a:lnTo>
                    <a:pt x="94845" y="80807"/>
                  </a:lnTo>
                  <a:lnTo>
                    <a:pt x="96112" y="77047"/>
                  </a:lnTo>
                  <a:lnTo>
                    <a:pt x="97332" y="80807"/>
                  </a:lnTo>
                  <a:lnTo>
                    <a:pt x="96112" y="84651"/>
                  </a:lnTo>
                  <a:moveTo>
                    <a:pt x="99022" y="84651"/>
                  </a:moveTo>
                  <a:lnTo>
                    <a:pt x="97802" y="80807"/>
                  </a:lnTo>
                  <a:lnTo>
                    <a:pt x="99022" y="77047"/>
                  </a:lnTo>
                  <a:lnTo>
                    <a:pt x="100289" y="80807"/>
                  </a:lnTo>
                  <a:lnTo>
                    <a:pt x="99022" y="84651"/>
                  </a:lnTo>
                  <a:moveTo>
                    <a:pt x="101885" y="84651"/>
                  </a:moveTo>
                  <a:lnTo>
                    <a:pt x="100711" y="80807"/>
                  </a:lnTo>
                  <a:lnTo>
                    <a:pt x="101885" y="77047"/>
                  </a:lnTo>
                  <a:lnTo>
                    <a:pt x="103152" y="80807"/>
                  </a:lnTo>
                  <a:lnTo>
                    <a:pt x="101885" y="84651"/>
                  </a:lnTo>
                  <a:moveTo>
                    <a:pt x="104794" y="84651"/>
                  </a:moveTo>
                  <a:lnTo>
                    <a:pt x="103574" y="80807"/>
                  </a:lnTo>
                  <a:lnTo>
                    <a:pt x="104794" y="77047"/>
                  </a:lnTo>
                  <a:lnTo>
                    <a:pt x="106061" y="80807"/>
                  </a:lnTo>
                  <a:lnTo>
                    <a:pt x="104794" y="84651"/>
                  </a:lnTo>
                  <a:moveTo>
                    <a:pt x="107657" y="84651"/>
                  </a:moveTo>
                  <a:lnTo>
                    <a:pt x="106484" y="80807"/>
                  </a:lnTo>
                  <a:lnTo>
                    <a:pt x="107657" y="77047"/>
                  </a:lnTo>
                  <a:lnTo>
                    <a:pt x="108924" y="80807"/>
                  </a:lnTo>
                  <a:lnTo>
                    <a:pt x="107657" y="84651"/>
                  </a:lnTo>
                  <a:moveTo>
                    <a:pt x="110567" y="84651"/>
                  </a:moveTo>
                  <a:lnTo>
                    <a:pt x="109346" y="80807"/>
                  </a:lnTo>
                  <a:lnTo>
                    <a:pt x="110567" y="77047"/>
                  </a:lnTo>
                  <a:lnTo>
                    <a:pt x="111834" y="80807"/>
                  </a:lnTo>
                  <a:lnTo>
                    <a:pt x="110567" y="84651"/>
                  </a:lnTo>
                  <a:moveTo>
                    <a:pt x="113429" y="84651"/>
                  </a:moveTo>
                  <a:lnTo>
                    <a:pt x="112256" y="80807"/>
                  </a:lnTo>
                  <a:lnTo>
                    <a:pt x="113429" y="77047"/>
                  </a:lnTo>
                  <a:lnTo>
                    <a:pt x="114696" y="80807"/>
                  </a:lnTo>
                  <a:lnTo>
                    <a:pt x="113429" y="84651"/>
                  </a:lnTo>
                  <a:moveTo>
                    <a:pt x="116386" y="84651"/>
                  </a:moveTo>
                  <a:lnTo>
                    <a:pt x="115119" y="80807"/>
                  </a:lnTo>
                  <a:lnTo>
                    <a:pt x="116386" y="77047"/>
                  </a:lnTo>
                  <a:lnTo>
                    <a:pt x="117606" y="80807"/>
                  </a:lnTo>
                  <a:lnTo>
                    <a:pt x="116386" y="84651"/>
                  </a:lnTo>
                  <a:moveTo>
                    <a:pt x="2158" y="80139"/>
                  </a:moveTo>
                  <a:lnTo>
                    <a:pt x="891" y="76462"/>
                  </a:lnTo>
                  <a:lnTo>
                    <a:pt x="2158" y="72534"/>
                  </a:lnTo>
                  <a:lnTo>
                    <a:pt x="3378" y="76462"/>
                  </a:lnTo>
                  <a:lnTo>
                    <a:pt x="2158" y="80139"/>
                  </a:lnTo>
                  <a:moveTo>
                    <a:pt x="5021" y="80139"/>
                  </a:moveTo>
                  <a:lnTo>
                    <a:pt x="3801" y="76462"/>
                  </a:lnTo>
                  <a:lnTo>
                    <a:pt x="5021" y="72534"/>
                  </a:lnTo>
                  <a:lnTo>
                    <a:pt x="6241" y="76462"/>
                  </a:lnTo>
                  <a:lnTo>
                    <a:pt x="5021" y="80139"/>
                  </a:lnTo>
                  <a:moveTo>
                    <a:pt x="7931" y="80139"/>
                  </a:moveTo>
                  <a:lnTo>
                    <a:pt x="6664" y="76462"/>
                  </a:lnTo>
                  <a:lnTo>
                    <a:pt x="7931" y="72534"/>
                  </a:lnTo>
                  <a:lnTo>
                    <a:pt x="9104" y="76462"/>
                  </a:lnTo>
                  <a:lnTo>
                    <a:pt x="7931" y="80139"/>
                  </a:lnTo>
                  <a:moveTo>
                    <a:pt x="10793" y="80139"/>
                  </a:moveTo>
                  <a:lnTo>
                    <a:pt x="9526" y="76462"/>
                  </a:lnTo>
                  <a:lnTo>
                    <a:pt x="10793" y="72534"/>
                  </a:lnTo>
                  <a:lnTo>
                    <a:pt x="12014" y="76462"/>
                  </a:lnTo>
                  <a:lnTo>
                    <a:pt x="10793" y="80139"/>
                  </a:lnTo>
                  <a:moveTo>
                    <a:pt x="13703" y="80139"/>
                  </a:moveTo>
                  <a:lnTo>
                    <a:pt x="12483" y="76462"/>
                  </a:lnTo>
                  <a:lnTo>
                    <a:pt x="13703" y="72534"/>
                  </a:lnTo>
                  <a:lnTo>
                    <a:pt x="14970" y="76462"/>
                  </a:lnTo>
                  <a:lnTo>
                    <a:pt x="13703" y="80139"/>
                  </a:lnTo>
                  <a:moveTo>
                    <a:pt x="16566" y="80139"/>
                  </a:moveTo>
                  <a:lnTo>
                    <a:pt x="15393" y="76462"/>
                  </a:lnTo>
                  <a:lnTo>
                    <a:pt x="16566" y="72534"/>
                  </a:lnTo>
                  <a:lnTo>
                    <a:pt x="17833" y="76462"/>
                  </a:lnTo>
                  <a:lnTo>
                    <a:pt x="16566" y="80139"/>
                  </a:lnTo>
                  <a:moveTo>
                    <a:pt x="19475" y="80139"/>
                  </a:moveTo>
                  <a:lnTo>
                    <a:pt x="18255" y="76462"/>
                  </a:lnTo>
                  <a:lnTo>
                    <a:pt x="19475" y="72534"/>
                  </a:lnTo>
                  <a:lnTo>
                    <a:pt x="20743" y="76462"/>
                  </a:lnTo>
                  <a:lnTo>
                    <a:pt x="19475" y="80139"/>
                  </a:lnTo>
                  <a:moveTo>
                    <a:pt x="22338" y="80139"/>
                  </a:moveTo>
                  <a:lnTo>
                    <a:pt x="21165" y="76462"/>
                  </a:lnTo>
                  <a:lnTo>
                    <a:pt x="22338" y="72534"/>
                  </a:lnTo>
                  <a:lnTo>
                    <a:pt x="23605" y="76462"/>
                  </a:lnTo>
                  <a:lnTo>
                    <a:pt x="22338" y="80139"/>
                  </a:lnTo>
                  <a:moveTo>
                    <a:pt x="25248" y="80139"/>
                  </a:moveTo>
                  <a:lnTo>
                    <a:pt x="24028" y="76462"/>
                  </a:lnTo>
                  <a:lnTo>
                    <a:pt x="25248" y="72534"/>
                  </a:lnTo>
                  <a:lnTo>
                    <a:pt x="26515" y="76462"/>
                  </a:lnTo>
                  <a:lnTo>
                    <a:pt x="25248" y="80139"/>
                  </a:lnTo>
                  <a:moveTo>
                    <a:pt x="28111" y="80139"/>
                  </a:moveTo>
                  <a:lnTo>
                    <a:pt x="26937" y="76462"/>
                  </a:lnTo>
                  <a:lnTo>
                    <a:pt x="28111" y="72534"/>
                  </a:lnTo>
                  <a:lnTo>
                    <a:pt x="29378" y="76462"/>
                  </a:lnTo>
                  <a:lnTo>
                    <a:pt x="28111" y="80139"/>
                  </a:lnTo>
                  <a:moveTo>
                    <a:pt x="31067" y="80139"/>
                  </a:moveTo>
                  <a:lnTo>
                    <a:pt x="29800" y="76462"/>
                  </a:lnTo>
                  <a:lnTo>
                    <a:pt x="31067" y="72534"/>
                  </a:lnTo>
                  <a:lnTo>
                    <a:pt x="32287" y="76462"/>
                  </a:lnTo>
                  <a:lnTo>
                    <a:pt x="31067" y="80139"/>
                  </a:lnTo>
                  <a:moveTo>
                    <a:pt x="33977" y="80139"/>
                  </a:moveTo>
                  <a:lnTo>
                    <a:pt x="32710" y="76462"/>
                  </a:lnTo>
                  <a:lnTo>
                    <a:pt x="33977" y="72534"/>
                  </a:lnTo>
                  <a:lnTo>
                    <a:pt x="35150" y="76462"/>
                  </a:lnTo>
                  <a:lnTo>
                    <a:pt x="33977" y="80139"/>
                  </a:lnTo>
                  <a:moveTo>
                    <a:pt x="36840" y="80139"/>
                  </a:moveTo>
                  <a:lnTo>
                    <a:pt x="35572" y="76462"/>
                  </a:lnTo>
                  <a:lnTo>
                    <a:pt x="36840" y="72534"/>
                  </a:lnTo>
                  <a:lnTo>
                    <a:pt x="38060" y="76462"/>
                  </a:lnTo>
                  <a:lnTo>
                    <a:pt x="36840" y="80139"/>
                  </a:lnTo>
                  <a:moveTo>
                    <a:pt x="39749" y="80139"/>
                  </a:moveTo>
                  <a:lnTo>
                    <a:pt x="38482" y="76462"/>
                  </a:lnTo>
                  <a:lnTo>
                    <a:pt x="39749" y="72534"/>
                  </a:lnTo>
                  <a:lnTo>
                    <a:pt x="40922" y="76462"/>
                  </a:lnTo>
                  <a:lnTo>
                    <a:pt x="39749" y="80139"/>
                  </a:lnTo>
                  <a:moveTo>
                    <a:pt x="42612" y="80139"/>
                  </a:moveTo>
                  <a:lnTo>
                    <a:pt x="41345" y="76462"/>
                  </a:lnTo>
                  <a:lnTo>
                    <a:pt x="42612" y="72534"/>
                  </a:lnTo>
                  <a:lnTo>
                    <a:pt x="43832" y="76462"/>
                  </a:lnTo>
                  <a:lnTo>
                    <a:pt x="42612" y="80139"/>
                  </a:lnTo>
                  <a:moveTo>
                    <a:pt x="45522" y="80139"/>
                  </a:moveTo>
                  <a:lnTo>
                    <a:pt x="44254" y="76462"/>
                  </a:lnTo>
                  <a:lnTo>
                    <a:pt x="45522" y="72534"/>
                  </a:lnTo>
                  <a:lnTo>
                    <a:pt x="46695" y="76462"/>
                  </a:lnTo>
                  <a:lnTo>
                    <a:pt x="45522" y="80139"/>
                  </a:lnTo>
                  <a:moveTo>
                    <a:pt x="48384" y="80139"/>
                  </a:moveTo>
                  <a:lnTo>
                    <a:pt x="47211" y="76462"/>
                  </a:lnTo>
                  <a:lnTo>
                    <a:pt x="48384" y="72534"/>
                  </a:lnTo>
                  <a:lnTo>
                    <a:pt x="49651" y="76462"/>
                  </a:lnTo>
                  <a:lnTo>
                    <a:pt x="48384" y="80139"/>
                  </a:lnTo>
                  <a:moveTo>
                    <a:pt x="51294" y="80139"/>
                  </a:moveTo>
                  <a:lnTo>
                    <a:pt x="50074" y="76462"/>
                  </a:lnTo>
                  <a:lnTo>
                    <a:pt x="51294" y="72534"/>
                  </a:lnTo>
                  <a:lnTo>
                    <a:pt x="52561" y="76462"/>
                  </a:lnTo>
                  <a:lnTo>
                    <a:pt x="51294" y="80139"/>
                  </a:lnTo>
                  <a:moveTo>
                    <a:pt x="54157" y="80139"/>
                  </a:moveTo>
                  <a:lnTo>
                    <a:pt x="52983" y="76462"/>
                  </a:lnTo>
                  <a:lnTo>
                    <a:pt x="54157" y="72534"/>
                  </a:lnTo>
                  <a:lnTo>
                    <a:pt x="55424" y="76462"/>
                  </a:lnTo>
                  <a:lnTo>
                    <a:pt x="54157" y="80139"/>
                  </a:lnTo>
                  <a:moveTo>
                    <a:pt x="57066" y="80139"/>
                  </a:moveTo>
                  <a:lnTo>
                    <a:pt x="55846" y="76462"/>
                  </a:lnTo>
                  <a:lnTo>
                    <a:pt x="57066" y="72534"/>
                  </a:lnTo>
                  <a:lnTo>
                    <a:pt x="58333" y="76462"/>
                  </a:lnTo>
                  <a:lnTo>
                    <a:pt x="57066" y="80139"/>
                  </a:lnTo>
                  <a:moveTo>
                    <a:pt x="59929" y="80139"/>
                  </a:moveTo>
                  <a:lnTo>
                    <a:pt x="58756" y="76462"/>
                  </a:lnTo>
                  <a:lnTo>
                    <a:pt x="59929" y="72534"/>
                  </a:lnTo>
                  <a:lnTo>
                    <a:pt x="61196" y="76462"/>
                  </a:lnTo>
                  <a:lnTo>
                    <a:pt x="59929" y="80139"/>
                  </a:lnTo>
                  <a:moveTo>
                    <a:pt x="62839" y="80139"/>
                  </a:moveTo>
                  <a:lnTo>
                    <a:pt x="61619" y="76462"/>
                  </a:lnTo>
                  <a:lnTo>
                    <a:pt x="62839" y="72534"/>
                  </a:lnTo>
                  <a:lnTo>
                    <a:pt x="64106" y="76462"/>
                  </a:lnTo>
                  <a:lnTo>
                    <a:pt x="62839" y="80139"/>
                  </a:lnTo>
                  <a:moveTo>
                    <a:pt x="65795" y="80139"/>
                  </a:moveTo>
                  <a:lnTo>
                    <a:pt x="64528" y="76462"/>
                  </a:lnTo>
                  <a:lnTo>
                    <a:pt x="65795" y="72534"/>
                  </a:lnTo>
                  <a:lnTo>
                    <a:pt x="66969" y="76462"/>
                  </a:lnTo>
                  <a:lnTo>
                    <a:pt x="65795" y="80139"/>
                  </a:lnTo>
                  <a:moveTo>
                    <a:pt x="68658" y="80139"/>
                  </a:moveTo>
                  <a:lnTo>
                    <a:pt x="67391" y="76462"/>
                  </a:lnTo>
                  <a:lnTo>
                    <a:pt x="68658" y="72534"/>
                  </a:lnTo>
                  <a:lnTo>
                    <a:pt x="69878" y="76462"/>
                  </a:lnTo>
                  <a:lnTo>
                    <a:pt x="68658" y="80139"/>
                  </a:lnTo>
                  <a:moveTo>
                    <a:pt x="71568" y="80139"/>
                  </a:moveTo>
                  <a:lnTo>
                    <a:pt x="70301" y="76462"/>
                  </a:lnTo>
                  <a:lnTo>
                    <a:pt x="71568" y="72534"/>
                  </a:lnTo>
                  <a:lnTo>
                    <a:pt x="72741" y="76462"/>
                  </a:lnTo>
                  <a:lnTo>
                    <a:pt x="71568" y="80139"/>
                  </a:lnTo>
                  <a:moveTo>
                    <a:pt x="74430" y="80139"/>
                  </a:moveTo>
                  <a:lnTo>
                    <a:pt x="73163" y="76462"/>
                  </a:lnTo>
                  <a:lnTo>
                    <a:pt x="74430" y="72534"/>
                  </a:lnTo>
                  <a:lnTo>
                    <a:pt x="75651" y="76462"/>
                  </a:lnTo>
                  <a:lnTo>
                    <a:pt x="74430" y="80139"/>
                  </a:lnTo>
                  <a:moveTo>
                    <a:pt x="77340" y="80139"/>
                  </a:moveTo>
                  <a:lnTo>
                    <a:pt x="76073" y="76462"/>
                  </a:lnTo>
                  <a:lnTo>
                    <a:pt x="77340" y="72534"/>
                  </a:lnTo>
                  <a:lnTo>
                    <a:pt x="78513" y="76462"/>
                  </a:lnTo>
                  <a:lnTo>
                    <a:pt x="77340" y="80139"/>
                  </a:lnTo>
                  <a:moveTo>
                    <a:pt x="80203" y="80139"/>
                  </a:moveTo>
                  <a:lnTo>
                    <a:pt x="78936" y="76462"/>
                  </a:lnTo>
                  <a:lnTo>
                    <a:pt x="80203" y="72534"/>
                  </a:lnTo>
                  <a:lnTo>
                    <a:pt x="81423" y="76462"/>
                  </a:lnTo>
                  <a:lnTo>
                    <a:pt x="80203" y="80139"/>
                  </a:lnTo>
                  <a:moveTo>
                    <a:pt x="83113" y="80139"/>
                  </a:moveTo>
                  <a:lnTo>
                    <a:pt x="81892" y="76462"/>
                  </a:lnTo>
                  <a:lnTo>
                    <a:pt x="83113" y="72534"/>
                  </a:lnTo>
                  <a:lnTo>
                    <a:pt x="84380" y="76462"/>
                  </a:lnTo>
                  <a:lnTo>
                    <a:pt x="83113" y="80139"/>
                  </a:lnTo>
                  <a:moveTo>
                    <a:pt x="85975" y="80139"/>
                  </a:moveTo>
                  <a:lnTo>
                    <a:pt x="84802" y="76462"/>
                  </a:lnTo>
                  <a:lnTo>
                    <a:pt x="85975" y="72534"/>
                  </a:lnTo>
                  <a:lnTo>
                    <a:pt x="87242" y="76462"/>
                  </a:lnTo>
                  <a:lnTo>
                    <a:pt x="85975" y="80139"/>
                  </a:lnTo>
                  <a:moveTo>
                    <a:pt x="88885" y="80139"/>
                  </a:moveTo>
                  <a:lnTo>
                    <a:pt x="87665" y="76462"/>
                  </a:lnTo>
                  <a:lnTo>
                    <a:pt x="88885" y="72534"/>
                  </a:lnTo>
                  <a:lnTo>
                    <a:pt x="90152" y="76462"/>
                  </a:lnTo>
                  <a:lnTo>
                    <a:pt x="88885" y="80139"/>
                  </a:lnTo>
                  <a:moveTo>
                    <a:pt x="91748" y="80139"/>
                  </a:moveTo>
                  <a:lnTo>
                    <a:pt x="90574" y="76462"/>
                  </a:lnTo>
                  <a:lnTo>
                    <a:pt x="91748" y="72534"/>
                  </a:lnTo>
                  <a:lnTo>
                    <a:pt x="93015" y="76462"/>
                  </a:lnTo>
                  <a:lnTo>
                    <a:pt x="91748" y="80139"/>
                  </a:lnTo>
                  <a:moveTo>
                    <a:pt x="94657" y="80139"/>
                  </a:moveTo>
                  <a:lnTo>
                    <a:pt x="93437" y="76462"/>
                  </a:lnTo>
                  <a:lnTo>
                    <a:pt x="94657" y="72534"/>
                  </a:lnTo>
                  <a:lnTo>
                    <a:pt x="95924" y="76462"/>
                  </a:lnTo>
                  <a:lnTo>
                    <a:pt x="94657" y="80139"/>
                  </a:lnTo>
                  <a:moveTo>
                    <a:pt x="97520" y="80139"/>
                  </a:moveTo>
                  <a:lnTo>
                    <a:pt x="96347" y="76462"/>
                  </a:lnTo>
                  <a:lnTo>
                    <a:pt x="97520" y="72534"/>
                  </a:lnTo>
                  <a:lnTo>
                    <a:pt x="98787" y="76462"/>
                  </a:lnTo>
                  <a:lnTo>
                    <a:pt x="97520" y="80139"/>
                  </a:lnTo>
                  <a:moveTo>
                    <a:pt x="100477" y="80139"/>
                  </a:moveTo>
                  <a:lnTo>
                    <a:pt x="99210" y="76462"/>
                  </a:lnTo>
                  <a:lnTo>
                    <a:pt x="100477" y="72534"/>
                  </a:lnTo>
                  <a:lnTo>
                    <a:pt x="101697" y="76462"/>
                  </a:lnTo>
                  <a:lnTo>
                    <a:pt x="100477" y="80139"/>
                  </a:lnTo>
                  <a:moveTo>
                    <a:pt x="103386" y="80139"/>
                  </a:moveTo>
                  <a:lnTo>
                    <a:pt x="102119" y="76462"/>
                  </a:lnTo>
                  <a:lnTo>
                    <a:pt x="103386" y="72534"/>
                  </a:lnTo>
                  <a:lnTo>
                    <a:pt x="104560" y="76462"/>
                  </a:lnTo>
                  <a:lnTo>
                    <a:pt x="103386" y="80139"/>
                  </a:lnTo>
                  <a:moveTo>
                    <a:pt x="106249" y="80139"/>
                  </a:moveTo>
                  <a:lnTo>
                    <a:pt x="104982" y="76462"/>
                  </a:lnTo>
                  <a:lnTo>
                    <a:pt x="106249" y="72534"/>
                  </a:lnTo>
                  <a:lnTo>
                    <a:pt x="107469" y="76462"/>
                  </a:lnTo>
                  <a:lnTo>
                    <a:pt x="106249" y="80139"/>
                  </a:lnTo>
                  <a:moveTo>
                    <a:pt x="109159" y="80139"/>
                  </a:moveTo>
                  <a:lnTo>
                    <a:pt x="107892" y="76462"/>
                  </a:lnTo>
                  <a:lnTo>
                    <a:pt x="109159" y="72534"/>
                  </a:lnTo>
                  <a:lnTo>
                    <a:pt x="110332" y="76462"/>
                  </a:lnTo>
                  <a:lnTo>
                    <a:pt x="109159" y="80139"/>
                  </a:lnTo>
                  <a:moveTo>
                    <a:pt x="112021" y="80139"/>
                  </a:moveTo>
                  <a:lnTo>
                    <a:pt x="110754" y="76462"/>
                  </a:lnTo>
                  <a:lnTo>
                    <a:pt x="112021" y="72534"/>
                  </a:lnTo>
                  <a:lnTo>
                    <a:pt x="113242" y="76462"/>
                  </a:lnTo>
                  <a:lnTo>
                    <a:pt x="112021" y="80139"/>
                  </a:lnTo>
                  <a:moveTo>
                    <a:pt x="114931" y="80139"/>
                  </a:moveTo>
                  <a:lnTo>
                    <a:pt x="113664" y="76462"/>
                  </a:lnTo>
                  <a:lnTo>
                    <a:pt x="114931" y="72534"/>
                  </a:lnTo>
                  <a:lnTo>
                    <a:pt x="116104" y="76462"/>
                  </a:lnTo>
                  <a:lnTo>
                    <a:pt x="114931" y="80139"/>
                  </a:lnTo>
                  <a:moveTo>
                    <a:pt x="117794" y="80139"/>
                  </a:moveTo>
                  <a:lnTo>
                    <a:pt x="116621" y="76462"/>
                  </a:lnTo>
                  <a:lnTo>
                    <a:pt x="117794" y="72534"/>
                  </a:lnTo>
                  <a:lnTo>
                    <a:pt x="119061" y="76462"/>
                  </a:lnTo>
                  <a:lnTo>
                    <a:pt x="117794" y="80139"/>
                  </a:lnTo>
                  <a:moveTo>
                    <a:pt x="3566" y="75793"/>
                  </a:moveTo>
                  <a:lnTo>
                    <a:pt x="2393" y="71949"/>
                  </a:lnTo>
                  <a:lnTo>
                    <a:pt x="3566" y="68189"/>
                  </a:lnTo>
                  <a:lnTo>
                    <a:pt x="4833" y="71949"/>
                  </a:lnTo>
                  <a:lnTo>
                    <a:pt x="3566" y="75793"/>
                  </a:lnTo>
                  <a:moveTo>
                    <a:pt x="6429" y="75793"/>
                  </a:moveTo>
                  <a:lnTo>
                    <a:pt x="5256" y="71949"/>
                  </a:lnTo>
                  <a:lnTo>
                    <a:pt x="6429" y="68189"/>
                  </a:lnTo>
                  <a:lnTo>
                    <a:pt x="7696" y="71949"/>
                  </a:lnTo>
                  <a:lnTo>
                    <a:pt x="6429" y="75793"/>
                  </a:lnTo>
                  <a:moveTo>
                    <a:pt x="9339" y="75793"/>
                  </a:moveTo>
                  <a:lnTo>
                    <a:pt x="8118" y="71949"/>
                  </a:lnTo>
                  <a:lnTo>
                    <a:pt x="9339" y="68189"/>
                  </a:lnTo>
                  <a:lnTo>
                    <a:pt x="10606" y="71949"/>
                  </a:lnTo>
                  <a:lnTo>
                    <a:pt x="9339" y="75793"/>
                  </a:lnTo>
                  <a:moveTo>
                    <a:pt x="12295" y="75793"/>
                  </a:moveTo>
                  <a:lnTo>
                    <a:pt x="11028" y="71949"/>
                  </a:lnTo>
                  <a:lnTo>
                    <a:pt x="12295" y="68189"/>
                  </a:lnTo>
                  <a:lnTo>
                    <a:pt x="13468" y="71949"/>
                  </a:lnTo>
                  <a:lnTo>
                    <a:pt x="12295" y="75793"/>
                  </a:lnTo>
                  <a:moveTo>
                    <a:pt x="15158" y="75793"/>
                  </a:moveTo>
                  <a:lnTo>
                    <a:pt x="13891" y="71949"/>
                  </a:lnTo>
                  <a:lnTo>
                    <a:pt x="15158" y="68189"/>
                  </a:lnTo>
                  <a:lnTo>
                    <a:pt x="16378" y="71949"/>
                  </a:lnTo>
                  <a:lnTo>
                    <a:pt x="15158" y="75793"/>
                  </a:lnTo>
                  <a:moveTo>
                    <a:pt x="18068" y="75793"/>
                  </a:moveTo>
                  <a:lnTo>
                    <a:pt x="16800" y="71949"/>
                  </a:lnTo>
                  <a:lnTo>
                    <a:pt x="18068" y="68189"/>
                  </a:lnTo>
                  <a:lnTo>
                    <a:pt x="19241" y="71949"/>
                  </a:lnTo>
                  <a:lnTo>
                    <a:pt x="18068" y="75793"/>
                  </a:lnTo>
                  <a:moveTo>
                    <a:pt x="20930" y="75793"/>
                  </a:moveTo>
                  <a:lnTo>
                    <a:pt x="19663" y="71949"/>
                  </a:lnTo>
                  <a:lnTo>
                    <a:pt x="20930" y="68189"/>
                  </a:lnTo>
                  <a:lnTo>
                    <a:pt x="22150" y="71949"/>
                  </a:lnTo>
                  <a:lnTo>
                    <a:pt x="20930" y="75793"/>
                  </a:lnTo>
                  <a:moveTo>
                    <a:pt x="23840" y="75793"/>
                  </a:moveTo>
                  <a:lnTo>
                    <a:pt x="22573" y="71949"/>
                  </a:lnTo>
                  <a:lnTo>
                    <a:pt x="23840" y="68189"/>
                  </a:lnTo>
                  <a:lnTo>
                    <a:pt x="25013" y="71949"/>
                  </a:lnTo>
                  <a:lnTo>
                    <a:pt x="23840" y="75793"/>
                  </a:lnTo>
                  <a:moveTo>
                    <a:pt x="26703" y="75793"/>
                  </a:moveTo>
                  <a:lnTo>
                    <a:pt x="25436" y="71949"/>
                  </a:lnTo>
                  <a:lnTo>
                    <a:pt x="26703" y="68189"/>
                  </a:lnTo>
                  <a:lnTo>
                    <a:pt x="27923" y="71949"/>
                  </a:lnTo>
                  <a:lnTo>
                    <a:pt x="26703" y="75793"/>
                  </a:lnTo>
                  <a:moveTo>
                    <a:pt x="29612" y="75793"/>
                  </a:moveTo>
                  <a:lnTo>
                    <a:pt x="28392" y="71949"/>
                  </a:lnTo>
                  <a:lnTo>
                    <a:pt x="29612" y="68189"/>
                  </a:lnTo>
                  <a:lnTo>
                    <a:pt x="30879" y="71949"/>
                  </a:lnTo>
                  <a:lnTo>
                    <a:pt x="29612" y="75793"/>
                  </a:lnTo>
                  <a:moveTo>
                    <a:pt x="32475" y="75793"/>
                  </a:moveTo>
                  <a:lnTo>
                    <a:pt x="31302" y="71949"/>
                  </a:lnTo>
                  <a:lnTo>
                    <a:pt x="32475" y="68189"/>
                  </a:lnTo>
                  <a:lnTo>
                    <a:pt x="33742" y="71949"/>
                  </a:lnTo>
                  <a:lnTo>
                    <a:pt x="32475" y="75793"/>
                  </a:lnTo>
                  <a:moveTo>
                    <a:pt x="35385" y="75793"/>
                  </a:moveTo>
                  <a:lnTo>
                    <a:pt x="34165" y="71949"/>
                  </a:lnTo>
                  <a:lnTo>
                    <a:pt x="35385" y="68189"/>
                  </a:lnTo>
                  <a:lnTo>
                    <a:pt x="36652" y="71949"/>
                  </a:lnTo>
                  <a:lnTo>
                    <a:pt x="35385" y="75793"/>
                  </a:lnTo>
                  <a:moveTo>
                    <a:pt x="38247" y="75793"/>
                  </a:moveTo>
                  <a:lnTo>
                    <a:pt x="37074" y="71949"/>
                  </a:lnTo>
                  <a:lnTo>
                    <a:pt x="38247" y="68189"/>
                  </a:lnTo>
                  <a:lnTo>
                    <a:pt x="39515" y="71949"/>
                  </a:lnTo>
                  <a:lnTo>
                    <a:pt x="38247" y="75793"/>
                  </a:lnTo>
                  <a:moveTo>
                    <a:pt x="41157" y="75793"/>
                  </a:moveTo>
                  <a:lnTo>
                    <a:pt x="39937" y="71949"/>
                  </a:lnTo>
                  <a:lnTo>
                    <a:pt x="41157" y="68189"/>
                  </a:lnTo>
                  <a:lnTo>
                    <a:pt x="42424" y="71949"/>
                  </a:lnTo>
                  <a:lnTo>
                    <a:pt x="41157" y="75793"/>
                  </a:lnTo>
                  <a:moveTo>
                    <a:pt x="44020" y="75793"/>
                  </a:moveTo>
                  <a:lnTo>
                    <a:pt x="42847" y="71949"/>
                  </a:lnTo>
                  <a:lnTo>
                    <a:pt x="44020" y="68189"/>
                  </a:lnTo>
                  <a:lnTo>
                    <a:pt x="45287" y="71949"/>
                  </a:lnTo>
                  <a:lnTo>
                    <a:pt x="44020" y="75793"/>
                  </a:lnTo>
                  <a:moveTo>
                    <a:pt x="46976" y="75793"/>
                  </a:moveTo>
                  <a:lnTo>
                    <a:pt x="45709" y="71949"/>
                  </a:lnTo>
                  <a:lnTo>
                    <a:pt x="46976" y="68189"/>
                  </a:lnTo>
                  <a:lnTo>
                    <a:pt x="48197" y="71949"/>
                  </a:lnTo>
                  <a:lnTo>
                    <a:pt x="46976" y="75793"/>
                  </a:lnTo>
                  <a:moveTo>
                    <a:pt x="49886" y="75793"/>
                  </a:moveTo>
                  <a:lnTo>
                    <a:pt x="48619" y="71949"/>
                  </a:lnTo>
                  <a:lnTo>
                    <a:pt x="49886" y="68189"/>
                  </a:lnTo>
                  <a:lnTo>
                    <a:pt x="51059" y="71949"/>
                  </a:lnTo>
                  <a:lnTo>
                    <a:pt x="49886" y="75793"/>
                  </a:lnTo>
                  <a:moveTo>
                    <a:pt x="52749" y="75793"/>
                  </a:moveTo>
                  <a:lnTo>
                    <a:pt x="51482" y="71949"/>
                  </a:lnTo>
                  <a:lnTo>
                    <a:pt x="52749" y="68189"/>
                  </a:lnTo>
                  <a:lnTo>
                    <a:pt x="53969" y="71949"/>
                  </a:lnTo>
                  <a:lnTo>
                    <a:pt x="52749" y="75793"/>
                  </a:lnTo>
                  <a:moveTo>
                    <a:pt x="55658" y="75793"/>
                  </a:moveTo>
                  <a:lnTo>
                    <a:pt x="54391" y="71949"/>
                  </a:lnTo>
                  <a:lnTo>
                    <a:pt x="55658" y="68189"/>
                  </a:lnTo>
                  <a:lnTo>
                    <a:pt x="56832" y="71949"/>
                  </a:lnTo>
                  <a:lnTo>
                    <a:pt x="55658" y="75793"/>
                  </a:lnTo>
                  <a:moveTo>
                    <a:pt x="58521" y="75793"/>
                  </a:moveTo>
                  <a:lnTo>
                    <a:pt x="57254" y="71949"/>
                  </a:lnTo>
                  <a:lnTo>
                    <a:pt x="58521" y="68189"/>
                  </a:lnTo>
                  <a:lnTo>
                    <a:pt x="59741" y="71949"/>
                  </a:lnTo>
                  <a:lnTo>
                    <a:pt x="58521" y="75793"/>
                  </a:lnTo>
                  <a:moveTo>
                    <a:pt x="61431" y="75793"/>
                  </a:moveTo>
                  <a:lnTo>
                    <a:pt x="60164" y="71949"/>
                  </a:lnTo>
                  <a:lnTo>
                    <a:pt x="61431" y="68189"/>
                  </a:lnTo>
                  <a:lnTo>
                    <a:pt x="62604" y="71949"/>
                  </a:lnTo>
                  <a:lnTo>
                    <a:pt x="61431" y="75793"/>
                  </a:lnTo>
                  <a:moveTo>
                    <a:pt x="64294" y="75793"/>
                  </a:moveTo>
                  <a:lnTo>
                    <a:pt x="63120" y="71949"/>
                  </a:lnTo>
                  <a:lnTo>
                    <a:pt x="64294" y="68189"/>
                  </a:lnTo>
                  <a:lnTo>
                    <a:pt x="65561" y="71949"/>
                  </a:lnTo>
                  <a:lnTo>
                    <a:pt x="64294" y="75793"/>
                  </a:lnTo>
                  <a:moveTo>
                    <a:pt x="67203" y="75793"/>
                  </a:moveTo>
                  <a:lnTo>
                    <a:pt x="65983" y="71949"/>
                  </a:lnTo>
                  <a:lnTo>
                    <a:pt x="67203" y="68189"/>
                  </a:lnTo>
                  <a:lnTo>
                    <a:pt x="68470" y="71949"/>
                  </a:lnTo>
                  <a:lnTo>
                    <a:pt x="67203" y="75793"/>
                  </a:lnTo>
                  <a:moveTo>
                    <a:pt x="70066" y="75793"/>
                  </a:moveTo>
                  <a:lnTo>
                    <a:pt x="68893" y="71949"/>
                  </a:lnTo>
                  <a:lnTo>
                    <a:pt x="70066" y="68189"/>
                  </a:lnTo>
                  <a:lnTo>
                    <a:pt x="71333" y="71949"/>
                  </a:lnTo>
                  <a:lnTo>
                    <a:pt x="70066" y="75793"/>
                  </a:lnTo>
                  <a:moveTo>
                    <a:pt x="72976" y="75793"/>
                  </a:moveTo>
                  <a:lnTo>
                    <a:pt x="71755" y="71949"/>
                  </a:lnTo>
                  <a:lnTo>
                    <a:pt x="72976" y="68189"/>
                  </a:lnTo>
                  <a:lnTo>
                    <a:pt x="74243" y="71949"/>
                  </a:lnTo>
                  <a:lnTo>
                    <a:pt x="72976" y="75793"/>
                  </a:lnTo>
                  <a:moveTo>
                    <a:pt x="75838" y="75793"/>
                  </a:moveTo>
                  <a:lnTo>
                    <a:pt x="74665" y="71949"/>
                  </a:lnTo>
                  <a:lnTo>
                    <a:pt x="75838" y="68189"/>
                  </a:lnTo>
                  <a:lnTo>
                    <a:pt x="77105" y="71949"/>
                  </a:lnTo>
                  <a:lnTo>
                    <a:pt x="75838" y="75793"/>
                  </a:lnTo>
                  <a:moveTo>
                    <a:pt x="78748" y="75793"/>
                  </a:moveTo>
                  <a:lnTo>
                    <a:pt x="77528" y="71949"/>
                  </a:lnTo>
                  <a:lnTo>
                    <a:pt x="78748" y="68189"/>
                  </a:lnTo>
                  <a:lnTo>
                    <a:pt x="80015" y="71949"/>
                  </a:lnTo>
                  <a:lnTo>
                    <a:pt x="78748" y="75793"/>
                  </a:lnTo>
                  <a:moveTo>
                    <a:pt x="81705" y="75793"/>
                  </a:moveTo>
                  <a:lnTo>
                    <a:pt x="80438" y="71949"/>
                  </a:lnTo>
                  <a:lnTo>
                    <a:pt x="81705" y="68189"/>
                  </a:lnTo>
                  <a:lnTo>
                    <a:pt x="82878" y="71949"/>
                  </a:lnTo>
                  <a:lnTo>
                    <a:pt x="81705" y="75793"/>
                  </a:lnTo>
                  <a:moveTo>
                    <a:pt x="84567" y="75793"/>
                  </a:moveTo>
                  <a:lnTo>
                    <a:pt x="83300" y="71949"/>
                  </a:lnTo>
                  <a:lnTo>
                    <a:pt x="84567" y="68189"/>
                  </a:lnTo>
                  <a:lnTo>
                    <a:pt x="85788" y="71949"/>
                  </a:lnTo>
                  <a:lnTo>
                    <a:pt x="84567" y="75793"/>
                  </a:lnTo>
                  <a:moveTo>
                    <a:pt x="87477" y="75793"/>
                  </a:moveTo>
                  <a:lnTo>
                    <a:pt x="86210" y="71949"/>
                  </a:lnTo>
                  <a:lnTo>
                    <a:pt x="87477" y="68189"/>
                  </a:lnTo>
                  <a:lnTo>
                    <a:pt x="88650" y="71949"/>
                  </a:lnTo>
                  <a:lnTo>
                    <a:pt x="87477" y="75793"/>
                  </a:lnTo>
                  <a:moveTo>
                    <a:pt x="90340" y="75793"/>
                  </a:moveTo>
                  <a:lnTo>
                    <a:pt x="89073" y="71949"/>
                  </a:lnTo>
                  <a:lnTo>
                    <a:pt x="90340" y="68189"/>
                  </a:lnTo>
                  <a:lnTo>
                    <a:pt x="91560" y="71949"/>
                  </a:lnTo>
                  <a:lnTo>
                    <a:pt x="90340" y="75793"/>
                  </a:lnTo>
                  <a:moveTo>
                    <a:pt x="93249" y="75793"/>
                  </a:moveTo>
                  <a:lnTo>
                    <a:pt x="91982" y="71949"/>
                  </a:lnTo>
                  <a:lnTo>
                    <a:pt x="93249" y="68189"/>
                  </a:lnTo>
                  <a:lnTo>
                    <a:pt x="94423" y="71949"/>
                  </a:lnTo>
                  <a:lnTo>
                    <a:pt x="93249" y="75793"/>
                  </a:lnTo>
                  <a:moveTo>
                    <a:pt x="96112" y="75793"/>
                  </a:moveTo>
                  <a:lnTo>
                    <a:pt x="94845" y="71949"/>
                  </a:lnTo>
                  <a:lnTo>
                    <a:pt x="96112" y="68189"/>
                  </a:lnTo>
                  <a:lnTo>
                    <a:pt x="97332" y="71949"/>
                  </a:lnTo>
                  <a:lnTo>
                    <a:pt x="96112" y="75793"/>
                  </a:lnTo>
                  <a:moveTo>
                    <a:pt x="99022" y="75793"/>
                  </a:moveTo>
                  <a:lnTo>
                    <a:pt x="97802" y="71949"/>
                  </a:lnTo>
                  <a:lnTo>
                    <a:pt x="99022" y="68189"/>
                  </a:lnTo>
                  <a:lnTo>
                    <a:pt x="100289" y="71949"/>
                  </a:lnTo>
                  <a:lnTo>
                    <a:pt x="99022" y="75793"/>
                  </a:lnTo>
                  <a:moveTo>
                    <a:pt x="101885" y="75793"/>
                  </a:moveTo>
                  <a:lnTo>
                    <a:pt x="100711" y="71949"/>
                  </a:lnTo>
                  <a:lnTo>
                    <a:pt x="101885" y="68189"/>
                  </a:lnTo>
                  <a:lnTo>
                    <a:pt x="103152" y="71949"/>
                  </a:lnTo>
                  <a:lnTo>
                    <a:pt x="101885" y="75793"/>
                  </a:lnTo>
                  <a:moveTo>
                    <a:pt x="104794" y="75793"/>
                  </a:moveTo>
                  <a:lnTo>
                    <a:pt x="103574" y="71949"/>
                  </a:lnTo>
                  <a:lnTo>
                    <a:pt x="104794" y="68189"/>
                  </a:lnTo>
                  <a:lnTo>
                    <a:pt x="106061" y="71949"/>
                  </a:lnTo>
                  <a:lnTo>
                    <a:pt x="104794" y="75793"/>
                  </a:lnTo>
                  <a:moveTo>
                    <a:pt x="107657" y="75793"/>
                  </a:moveTo>
                  <a:lnTo>
                    <a:pt x="106484" y="71949"/>
                  </a:lnTo>
                  <a:lnTo>
                    <a:pt x="107657" y="68189"/>
                  </a:lnTo>
                  <a:lnTo>
                    <a:pt x="108924" y="71949"/>
                  </a:lnTo>
                  <a:lnTo>
                    <a:pt x="107657" y="75793"/>
                  </a:lnTo>
                  <a:moveTo>
                    <a:pt x="110567" y="75793"/>
                  </a:moveTo>
                  <a:lnTo>
                    <a:pt x="109346" y="71949"/>
                  </a:lnTo>
                  <a:lnTo>
                    <a:pt x="110567" y="68189"/>
                  </a:lnTo>
                  <a:lnTo>
                    <a:pt x="111834" y="71949"/>
                  </a:lnTo>
                  <a:lnTo>
                    <a:pt x="110567" y="75793"/>
                  </a:lnTo>
                  <a:moveTo>
                    <a:pt x="113429" y="75793"/>
                  </a:moveTo>
                  <a:lnTo>
                    <a:pt x="112256" y="71949"/>
                  </a:lnTo>
                  <a:lnTo>
                    <a:pt x="113429" y="68189"/>
                  </a:lnTo>
                  <a:lnTo>
                    <a:pt x="114696" y="71949"/>
                  </a:lnTo>
                  <a:lnTo>
                    <a:pt x="113429" y="75793"/>
                  </a:lnTo>
                  <a:moveTo>
                    <a:pt x="116386" y="75793"/>
                  </a:moveTo>
                  <a:lnTo>
                    <a:pt x="115119" y="71949"/>
                  </a:lnTo>
                  <a:lnTo>
                    <a:pt x="116386" y="68189"/>
                  </a:lnTo>
                  <a:lnTo>
                    <a:pt x="117606" y="71949"/>
                  </a:lnTo>
                  <a:lnTo>
                    <a:pt x="116386" y="75793"/>
                  </a:lnTo>
                  <a:moveTo>
                    <a:pt x="2158" y="71281"/>
                  </a:moveTo>
                  <a:lnTo>
                    <a:pt x="891" y="67520"/>
                  </a:lnTo>
                  <a:lnTo>
                    <a:pt x="2158" y="63676"/>
                  </a:lnTo>
                  <a:lnTo>
                    <a:pt x="3378" y="67520"/>
                  </a:lnTo>
                  <a:lnTo>
                    <a:pt x="2158" y="71281"/>
                  </a:lnTo>
                  <a:moveTo>
                    <a:pt x="5021" y="71281"/>
                  </a:moveTo>
                  <a:lnTo>
                    <a:pt x="3801" y="67520"/>
                  </a:lnTo>
                  <a:lnTo>
                    <a:pt x="5021" y="63676"/>
                  </a:lnTo>
                  <a:lnTo>
                    <a:pt x="6241" y="67520"/>
                  </a:lnTo>
                  <a:lnTo>
                    <a:pt x="5021" y="71281"/>
                  </a:lnTo>
                  <a:moveTo>
                    <a:pt x="7931" y="71281"/>
                  </a:moveTo>
                  <a:lnTo>
                    <a:pt x="6664" y="67520"/>
                  </a:lnTo>
                  <a:lnTo>
                    <a:pt x="7931" y="63676"/>
                  </a:lnTo>
                  <a:lnTo>
                    <a:pt x="9104" y="67520"/>
                  </a:lnTo>
                  <a:lnTo>
                    <a:pt x="7931" y="71281"/>
                  </a:lnTo>
                  <a:moveTo>
                    <a:pt x="10793" y="71281"/>
                  </a:moveTo>
                  <a:lnTo>
                    <a:pt x="9526" y="67520"/>
                  </a:lnTo>
                  <a:lnTo>
                    <a:pt x="10793" y="63676"/>
                  </a:lnTo>
                  <a:lnTo>
                    <a:pt x="12014" y="67520"/>
                  </a:lnTo>
                  <a:lnTo>
                    <a:pt x="10793" y="71281"/>
                  </a:lnTo>
                  <a:moveTo>
                    <a:pt x="13703" y="71281"/>
                  </a:moveTo>
                  <a:lnTo>
                    <a:pt x="12483" y="67520"/>
                  </a:lnTo>
                  <a:lnTo>
                    <a:pt x="13703" y="63676"/>
                  </a:lnTo>
                  <a:lnTo>
                    <a:pt x="14970" y="67520"/>
                  </a:lnTo>
                  <a:lnTo>
                    <a:pt x="13703" y="71281"/>
                  </a:lnTo>
                  <a:moveTo>
                    <a:pt x="16566" y="71281"/>
                  </a:moveTo>
                  <a:lnTo>
                    <a:pt x="15393" y="67520"/>
                  </a:lnTo>
                  <a:lnTo>
                    <a:pt x="16566" y="63676"/>
                  </a:lnTo>
                  <a:lnTo>
                    <a:pt x="17833" y="67520"/>
                  </a:lnTo>
                  <a:lnTo>
                    <a:pt x="16566" y="71281"/>
                  </a:lnTo>
                  <a:moveTo>
                    <a:pt x="19475" y="71281"/>
                  </a:moveTo>
                  <a:lnTo>
                    <a:pt x="18255" y="67520"/>
                  </a:lnTo>
                  <a:lnTo>
                    <a:pt x="19475" y="63676"/>
                  </a:lnTo>
                  <a:lnTo>
                    <a:pt x="20743" y="67520"/>
                  </a:lnTo>
                  <a:lnTo>
                    <a:pt x="19475" y="71281"/>
                  </a:lnTo>
                  <a:moveTo>
                    <a:pt x="22338" y="71281"/>
                  </a:moveTo>
                  <a:lnTo>
                    <a:pt x="21165" y="67520"/>
                  </a:lnTo>
                  <a:lnTo>
                    <a:pt x="22338" y="63676"/>
                  </a:lnTo>
                  <a:lnTo>
                    <a:pt x="23605" y="67520"/>
                  </a:lnTo>
                  <a:lnTo>
                    <a:pt x="22338" y="71281"/>
                  </a:lnTo>
                  <a:moveTo>
                    <a:pt x="25248" y="71281"/>
                  </a:moveTo>
                  <a:lnTo>
                    <a:pt x="24028" y="67520"/>
                  </a:lnTo>
                  <a:lnTo>
                    <a:pt x="25248" y="63676"/>
                  </a:lnTo>
                  <a:lnTo>
                    <a:pt x="26515" y="67520"/>
                  </a:lnTo>
                  <a:lnTo>
                    <a:pt x="25248" y="71281"/>
                  </a:lnTo>
                  <a:moveTo>
                    <a:pt x="28111" y="71281"/>
                  </a:moveTo>
                  <a:lnTo>
                    <a:pt x="26937" y="67520"/>
                  </a:lnTo>
                  <a:lnTo>
                    <a:pt x="28111" y="63676"/>
                  </a:lnTo>
                  <a:lnTo>
                    <a:pt x="29378" y="67520"/>
                  </a:lnTo>
                  <a:lnTo>
                    <a:pt x="28111" y="71281"/>
                  </a:lnTo>
                  <a:moveTo>
                    <a:pt x="31067" y="71281"/>
                  </a:moveTo>
                  <a:lnTo>
                    <a:pt x="29800" y="67520"/>
                  </a:lnTo>
                  <a:lnTo>
                    <a:pt x="31067" y="63676"/>
                  </a:lnTo>
                  <a:lnTo>
                    <a:pt x="32287" y="67520"/>
                  </a:lnTo>
                  <a:lnTo>
                    <a:pt x="31067" y="71281"/>
                  </a:lnTo>
                  <a:moveTo>
                    <a:pt x="33977" y="71281"/>
                  </a:moveTo>
                  <a:lnTo>
                    <a:pt x="32710" y="67520"/>
                  </a:lnTo>
                  <a:lnTo>
                    <a:pt x="33977" y="63676"/>
                  </a:lnTo>
                  <a:lnTo>
                    <a:pt x="35150" y="67520"/>
                  </a:lnTo>
                  <a:lnTo>
                    <a:pt x="33977" y="71281"/>
                  </a:lnTo>
                  <a:moveTo>
                    <a:pt x="36840" y="71281"/>
                  </a:moveTo>
                  <a:lnTo>
                    <a:pt x="35572" y="67520"/>
                  </a:lnTo>
                  <a:lnTo>
                    <a:pt x="36840" y="63676"/>
                  </a:lnTo>
                  <a:lnTo>
                    <a:pt x="38060" y="67520"/>
                  </a:lnTo>
                  <a:lnTo>
                    <a:pt x="36840" y="71281"/>
                  </a:lnTo>
                  <a:moveTo>
                    <a:pt x="39749" y="71281"/>
                  </a:moveTo>
                  <a:lnTo>
                    <a:pt x="38482" y="67520"/>
                  </a:lnTo>
                  <a:lnTo>
                    <a:pt x="39749" y="63676"/>
                  </a:lnTo>
                  <a:lnTo>
                    <a:pt x="40922" y="67520"/>
                  </a:lnTo>
                  <a:lnTo>
                    <a:pt x="39749" y="71281"/>
                  </a:lnTo>
                  <a:moveTo>
                    <a:pt x="42612" y="71281"/>
                  </a:moveTo>
                  <a:lnTo>
                    <a:pt x="41345" y="67520"/>
                  </a:lnTo>
                  <a:lnTo>
                    <a:pt x="42612" y="63676"/>
                  </a:lnTo>
                  <a:lnTo>
                    <a:pt x="43832" y="67520"/>
                  </a:lnTo>
                  <a:lnTo>
                    <a:pt x="42612" y="71281"/>
                  </a:lnTo>
                  <a:moveTo>
                    <a:pt x="45522" y="71281"/>
                  </a:moveTo>
                  <a:lnTo>
                    <a:pt x="44254" y="67520"/>
                  </a:lnTo>
                  <a:lnTo>
                    <a:pt x="45522" y="63676"/>
                  </a:lnTo>
                  <a:lnTo>
                    <a:pt x="46695" y="67520"/>
                  </a:lnTo>
                  <a:lnTo>
                    <a:pt x="45522" y="71281"/>
                  </a:lnTo>
                  <a:moveTo>
                    <a:pt x="48384" y="71281"/>
                  </a:moveTo>
                  <a:lnTo>
                    <a:pt x="47211" y="67520"/>
                  </a:lnTo>
                  <a:lnTo>
                    <a:pt x="48384" y="63676"/>
                  </a:lnTo>
                  <a:lnTo>
                    <a:pt x="49651" y="67520"/>
                  </a:lnTo>
                  <a:lnTo>
                    <a:pt x="48384" y="71281"/>
                  </a:lnTo>
                  <a:moveTo>
                    <a:pt x="51294" y="71281"/>
                  </a:moveTo>
                  <a:lnTo>
                    <a:pt x="50074" y="67520"/>
                  </a:lnTo>
                  <a:lnTo>
                    <a:pt x="51294" y="63676"/>
                  </a:lnTo>
                  <a:lnTo>
                    <a:pt x="52561" y="67520"/>
                  </a:lnTo>
                  <a:lnTo>
                    <a:pt x="51294" y="71281"/>
                  </a:lnTo>
                  <a:moveTo>
                    <a:pt x="54157" y="71281"/>
                  </a:moveTo>
                  <a:lnTo>
                    <a:pt x="52983" y="67520"/>
                  </a:lnTo>
                  <a:lnTo>
                    <a:pt x="54157" y="63676"/>
                  </a:lnTo>
                  <a:lnTo>
                    <a:pt x="55424" y="67520"/>
                  </a:lnTo>
                  <a:lnTo>
                    <a:pt x="54157" y="71281"/>
                  </a:lnTo>
                  <a:moveTo>
                    <a:pt x="57066" y="71281"/>
                  </a:moveTo>
                  <a:lnTo>
                    <a:pt x="55846" y="67520"/>
                  </a:lnTo>
                  <a:lnTo>
                    <a:pt x="57066" y="63676"/>
                  </a:lnTo>
                  <a:lnTo>
                    <a:pt x="58333" y="67520"/>
                  </a:lnTo>
                  <a:lnTo>
                    <a:pt x="57066" y="71281"/>
                  </a:lnTo>
                  <a:moveTo>
                    <a:pt x="59929" y="71281"/>
                  </a:moveTo>
                  <a:lnTo>
                    <a:pt x="58756" y="67520"/>
                  </a:lnTo>
                  <a:lnTo>
                    <a:pt x="59929" y="63676"/>
                  </a:lnTo>
                  <a:lnTo>
                    <a:pt x="61196" y="67520"/>
                  </a:lnTo>
                  <a:lnTo>
                    <a:pt x="59929" y="71281"/>
                  </a:lnTo>
                  <a:moveTo>
                    <a:pt x="62839" y="71281"/>
                  </a:moveTo>
                  <a:lnTo>
                    <a:pt x="61619" y="67520"/>
                  </a:lnTo>
                  <a:lnTo>
                    <a:pt x="62839" y="63676"/>
                  </a:lnTo>
                  <a:lnTo>
                    <a:pt x="64106" y="67520"/>
                  </a:lnTo>
                  <a:lnTo>
                    <a:pt x="62839" y="71281"/>
                  </a:lnTo>
                  <a:moveTo>
                    <a:pt x="65795" y="71281"/>
                  </a:moveTo>
                  <a:lnTo>
                    <a:pt x="64528" y="67520"/>
                  </a:lnTo>
                  <a:lnTo>
                    <a:pt x="65795" y="63676"/>
                  </a:lnTo>
                  <a:lnTo>
                    <a:pt x="66969" y="67520"/>
                  </a:lnTo>
                  <a:lnTo>
                    <a:pt x="65795" y="71281"/>
                  </a:lnTo>
                  <a:moveTo>
                    <a:pt x="68658" y="71281"/>
                  </a:moveTo>
                  <a:lnTo>
                    <a:pt x="67391" y="67520"/>
                  </a:lnTo>
                  <a:lnTo>
                    <a:pt x="68658" y="63676"/>
                  </a:lnTo>
                  <a:lnTo>
                    <a:pt x="69878" y="67520"/>
                  </a:lnTo>
                  <a:lnTo>
                    <a:pt x="68658" y="71281"/>
                  </a:lnTo>
                  <a:moveTo>
                    <a:pt x="71568" y="71281"/>
                  </a:moveTo>
                  <a:lnTo>
                    <a:pt x="70301" y="67520"/>
                  </a:lnTo>
                  <a:lnTo>
                    <a:pt x="71568" y="63676"/>
                  </a:lnTo>
                  <a:lnTo>
                    <a:pt x="72741" y="67520"/>
                  </a:lnTo>
                  <a:lnTo>
                    <a:pt x="71568" y="71281"/>
                  </a:lnTo>
                  <a:moveTo>
                    <a:pt x="74430" y="71281"/>
                  </a:moveTo>
                  <a:lnTo>
                    <a:pt x="73163" y="67520"/>
                  </a:lnTo>
                  <a:lnTo>
                    <a:pt x="74430" y="63676"/>
                  </a:lnTo>
                  <a:lnTo>
                    <a:pt x="75651" y="67520"/>
                  </a:lnTo>
                  <a:lnTo>
                    <a:pt x="74430" y="71281"/>
                  </a:lnTo>
                  <a:moveTo>
                    <a:pt x="77340" y="71281"/>
                  </a:moveTo>
                  <a:lnTo>
                    <a:pt x="76073" y="67520"/>
                  </a:lnTo>
                  <a:lnTo>
                    <a:pt x="77340" y="63676"/>
                  </a:lnTo>
                  <a:lnTo>
                    <a:pt x="78513" y="67520"/>
                  </a:lnTo>
                  <a:lnTo>
                    <a:pt x="77340" y="71281"/>
                  </a:lnTo>
                  <a:moveTo>
                    <a:pt x="80203" y="71281"/>
                  </a:moveTo>
                  <a:lnTo>
                    <a:pt x="78936" y="67520"/>
                  </a:lnTo>
                  <a:lnTo>
                    <a:pt x="80203" y="63676"/>
                  </a:lnTo>
                  <a:lnTo>
                    <a:pt x="81423" y="67520"/>
                  </a:lnTo>
                  <a:lnTo>
                    <a:pt x="80203" y="71281"/>
                  </a:lnTo>
                  <a:moveTo>
                    <a:pt x="83113" y="71281"/>
                  </a:moveTo>
                  <a:lnTo>
                    <a:pt x="81892" y="67520"/>
                  </a:lnTo>
                  <a:lnTo>
                    <a:pt x="83113" y="63676"/>
                  </a:lnTo>
                  <a:lnTo>
                    <a:pt x="84380" y="67520"/>
                  </a:lnTo>
                  <a:lnTo>
                    <a:pt x="83113" y="71281"/>
                  </a:lnTo>
                  <a:moveTo>
                    <a:pt x="85975" y="71281"/>
                  </a:moveTo>
                  <a:lnTo>
                    <a:pt x="84802" y="67520"/>
                  </a:lnTo>
                  <a:lnTo>
                    <a:pt x="85975" y="63676"/>
                  </a:lnTo>
                  <a:lnTo>
                    <a:pt x="87242" y="67520"/>
                  </a:lnTo>
                  <a:lnTo>
                    <a:pt x="85975" y="71281"/>
                  </a:lnTo>
                  <a:moveTo>
                    <a:pt x="88885" y="71281"/>
                  </a:moveTo>
                  <a:lnTo>
                    <a:pt x="87665" y="67520"/>
                  </a:lnTo>
                  <a:lnTo>
                    <a:pt x="88885" y="63676"/>
                  </a:lnTo>
                  <a:lnTo>
                    <a:pt x="90152" y="67520"/>
                  </a:lnTo>
                  <a:lnTo>
                    <a:pt x="88885" y="71281"/>
                  </a:lnTo>
                  <a:moveTo>
                    <a:pt x="91748" y="71281"/>
                  </a:moveTo>
                  <a:lnTo>
                    <a:pt x="90574" y="67520"/>
                  </a:lnTo>
                  <a:lnTo>
                    <a:pt x="91748" y="63676"/>
                  </a:lnTo>
                  <a:lnTo>
                    <a:pt x="93015" y="67520"/>
                  </a:lnTo>
                  <a:lnTo>
                    <a:pt x="91748" y="71281"/>
                  </a:lnTo>
                  <a:moveTo>
                    <a:pt x="94657" y="71281"/>
                  </a:moveTo>
                  <a:lnTo>
                    <a:pt x="93437" y="67520"/>
                  </a:lnTo>
                  <a:lnTo>
                    <a:pt x="94657" y="63676"/>
                  </a:lnTo>
                  <a:lnTo>
                    <a:pt x="95924" y="67520"/>
                  </a:lnTo>
                  <a:lnTo>
                    <a:pt x="94657" y="71281"/>
                  </a:lnTo>
                  <a:moveTo>
                    <a:pt x="97520" y="71281"/>
                  </a:moveTo>
                  <a:lnTo>
                    <a:pt x="96347" y="67520"/>
                  </a:lnTo>
                  <a:lnTo>
                    <a:pt x="97520" y="63676"/>
                  </a:lnTo>
                  <a:lnTo>
                    <a:pt x="98787" y="67520"/>
                  </a:lnTo>
                  <a:lnTo>
                    <a:pt x="97520" y="71281"/>
                  </a:lnTo>
                  <a:moveTo>
                    <a:pt x="100477" y="71281"/>
                  </a:moveTo>
                  <a:lnTo>
                    <a:pt x="99210" y="67520"/>
                  </a:lnTo>
                  <a:lnTo>
                    <a:pt x="100477" y="63676"/>
                  </a:lnTo>
                  <a:lnTo>
                    <a:pt x="101697" y="67520"/>
                  </a:lnTo>
                  <a:lnTo>
                    <a:pt x="100477" y="71281"/>
                  </a:lnTo>
                  <a:moveTo>
                    <a:pt x="103386" y="71281"/>
                  </a:moveTo>
                  <a:lnTo>
                    <a:pt x="102119" y="67520"/>
                  </a:lnTo>
                  <a:lnTo>
                    <a:pt x="103386" y="63676"/>
                  </a:lnTo>
                  <a:lnTo>
                    <a:pt x="104560" y="67520"/>
                  </a:lnTo>
                  <a:lnTo>
                    <a:pt x="103386" y="71281"/>
                  </a:lnTo>
                  <a:moveTo>
                    <a:pt x="106249" y="71281"/>
                  </a:moveTo>
                  <a:lnTo>
                    <a:pt x="104982" y="67520"/>
                  </a:lnTo>
                  <a:lnTo>
                    <a:pt x="106249" y="63676"/>
                  </a:lnTo>
                  <a:lnTo>
                    <a:pt x="107469" y="67520"/>
                  </a:lnTo>
                  <a:lnTo>
                    <a:pt x="106249" y="71281"/>
                  </a:lnTo>
                  <a:moveTo>
                    <a:pt x="109159" y="71281"/>
                  </a:moveTo>
                  <a:lnTo>
                    <a:pt x="107892" y="67520"/>
                  </a:lnTo>
                  <a:lnTo>
                    <a:pt x="109159" y="63676"/>
                  </a:lnTo>
                  <a:lnTo>
                    <a:pt x="110332" y="67520"/>
                  </a:lnTo>
                  <a:lnTo>
                    <a:pt x="109159" y="71281"/>
                  </a:lnTo>
                  <a:moveTo>
                    <a:pt x="112021" y="71281"/>
                  </a:moveTo>
                  <a:lnTo>
                    <a:pt x="110754" y="67520"/>
                  </a:lnTo>
                  <a:lnTo>
                    <a:pt x="112021" y="63676"/>
                  </a:lnTo>
                  <a:lnTo>
                    <a:pt x="113242" y="67520"/>
                  </a:lnTo>
                  <a:lnTo>
                    <a:pt x="112021" y="71281"/>
                  </a:lnTo>
                  <a:moveTo>
                    <a:pt x="114931" y="71281"/>
                  </a:moveTo>
                  <a:lnTo>
                    <a:pt x="113664" y="67520"/>
                  </a:lnTo>
                  <a:lnTo>
                    <a:pt x="114931" y="63676"/>
                  </a:lnTo>
                  <a:lnTo>
                    <a:pt x="116104" y="67520"/>
                  </a:lnTo>
                  <a:lnTo>
                    <a:pt x="114931" y="71281"/>
                  </a:lnTo>
                  <a:moveTo>
                    <a:pt x="117794" y="71281"/>
                  </a:moveTo>
                  <a:lnTo>
                    <a:pt x="116621" y="67520"/>
                  </a:lnTo>
                  <a:lnTo>
                    <a:pt x="117794" y="63676"/>
                  </a:lnTo>
                  <a:lnTo>
                    <a:pt x="119061" y="67520"/>
                  </a:lnTo>
                  <a:lnTo>
                    <a:pt x="117794" y="71281"/>
                  </a:lnTo>
                  <a:moveTo>
                    <a:pt x="3566" y="66768"/>
                  </a:moveTo>
                  <a:lnTo>
                    <a:pt x="2393" y="63008"/>
                  </a:lnTo>
                  <a:lnTo>
                    <a:pt x="3566" y="59247"/>
                  </a:lnTo>
                  <a:lnTo>
                    <a:pt x="4833" y="63008"/>
                  </a:lnTo>
                  <a:lnTo>
                    <a:pt x="3566" y="66768"/>
                  </a:lnTo>
                  <a:moveTo>
                    <a:pt x="6429" y="66768"/>
                  </a:moveTo>
                  <a:lnTo>
                    <a:pt x="5256" y="63008"/>
                  </a:lnTo>
                  <a:lnTo>
                    <a:pt x="6429" y="59247"/>
                  </a:lnTo>
                  <a:lnTo>
                    <a:pt x="7696" y="63008"/>
                  </a:lnTo>
                  <a:lnTo>
                    <a:pt x="6429" y="66768"/>
                  </a:lnTo>
                  <a:moveTo>
                    <a:pt x="9339" y="66768"/>
                  </a:moveTo>
                  <a:lnTo>
                    <a:pt x="8118" y="63008"/>
                  </a:lnTo>
                  <a:lnTo>
                    <a:pt x="9339" y="59247"/>
                  </a:lnTo>
                  <a:lnTo>
                    <a:pt x="10606" y="63008"/>
                  </a:lnTo>
                  <a:lnTo>
                    <a:pt x="9339" y="66768"/>
                  </a:lnTo>
                  <a:moveTo>
                    <a:pt x="12295" y="66768"/>
                  </a:moveTo>
                  <a:lnTo>
                    <a:pt x="11028" y="63008"/>
                  </a:lnTo>
                  <a:lnTo>
                    <a:pt x="12295" y="59247"/>
                  </a:lnTo>
                  <a:lnTo>
                    <a:pt x="13468" y="63008"/>
                  </a:lnTo>
                  <a:lnTo>
                    <a:pt x="12295" y="66768"/>
                  </a:lnTo>
                  <a:moveTo>
                    <a:pt x="15158" y="66768"/>
                  </a:moveTo>
                  <a:lnTo>
                    <a:pt x="13891" y="63008"/>
                  </a:lnTo>
                  <a:lnTo>
                    <a:pt x="15158" y="59247"/>
                  </a:lnTo>
                  <a:lnTo>
                    <a:pt x="16378" y="63008"/>
                  </a:lnTo>
                  <a:lnTo>
                    <a:pt x="15158" y="66768"/>
                  </a:lnTo>
                  <a:moveTo>
                    <a:pt x="18068" y="66768"/>
                  </a:moveTo>
                  <a:lnTo>
                    <a:pt x="16800" y="63008"/>
                  </a:lnTo>
                  <a:lnTo>
                    <a:pt x="18068" y="59247"/>
                  </a:lnTo>
                  <a:lnTo>
                    <a:pt x="19241" y="63008"/>
                  </a:lnTo>
                  <a:lnTo>
                    <a:pt x="18068" y="66768"/>
                  </a:lnTo>
                  <a:moveTo>
                    <a:pt x="20930" y="66768"/>
                  </a:moveTo>
                  <a:lnTo>
                    <a:pt x="19663" y="63008"/>
                  </a:lnTo>
                  <a:lnTo>
                    <a:pt x="20930" y="59247"/>
                  </a:lnTo>
                  <a:lnTo>
                    <a:pt x="22150" y="63008"/>
                  </a:lnTo>
                  <a:lnTo>
                    <a:pt x="20930" y="66768"/>
                  </a:lnTo>
                  <a:moveTo>
                    <a:pt x="23840" y="66768"/>
                  </a:moveTo>
                  <a:lnTo>
                    <a:pt x="22573" y="63008"/>
                  </a:lnTo>
                  <a:lnTo>
                    <a:pt x="23840" y="59247"/>
                  </a:lnTo>
                  <a:lnTo>
                    <a:pt x="25013" y="63008"/>
                  </a:lnTo>
                  <a:lnTo>
                    <a:pt x="23840" y="66768"/>
                  </a:lnTo>
                  <a:moveTo>
                    <a:pt x="26703" y="66768"/>
                  </a:moveTo>
                  <a:lnTo>
                    <a:pt x="25436" y="63008"/>
                  </a:lnTo>
                  <a:lnTo>
                    <a:pt x="26703" y="59247"/>
                  </a:lnTo>
                  <a:lnTo>
                    <a:pt x="27923" y="63008"/>
                  </a:lnTo>
                  <a:lnTo>
                    <a:pt x="26703" y="66768"/>
                  </a:lnTo>
                  <a:moveTo>
                    <a:pt x="29612" y="66768"/>
                  </a:moveTo>
                  <a:lnTo>
                    <a:pt x="28392" y="63008"/>
                  </a:lnTo>
                  <a:lnTo>
                    <a:pt x="29612" y="59247"/>
                  </a:lnTo>
                  <a:lnTo>
                    <a:pt x="30879" y="63008"/>
                  </a:lnTo>
                  <a:lnTo>
                    <a:pt x="29612" y="66768"/>
                  </a:lnTo>
                  <a:moveTo>
                    <a:pt x="32475" y="66768"/>
                  </a:moveTo>
                  <a:lnTo>
                    <a:pt x="31302" y="63008"/>
                  </a:lnTo>
                  <a:lnTo>
                    <a:pt x="32475" y="59247"/>
                  </a:lnTo>
                  <a:lnTo>
                    <a:pt x="33742" y="63008"/>
                  </a:lnTo>
                  <a:lnTo>
                    <a:pt x="32475" y="66768"/>
                  </a:lnTo>
                  <a:moveTo>
                    <a:pt x="35385" y="66768"/>
                  </a:moveTo>
                  <a:lnTo>
                    <a:pt x="34165" y="63008"/>
                  </a:lnTo>
                  <a:lnTo>
                    <a:pt x="35385" y="59247"/>
                  </a:lnTo>
                  <a:lnTo>
                    <a:pt x="36652" y="63008"/>
                  </a:lnTo>
                  <a:lnTo>
                    <a:pt x="35385" y="66768"/>
                  </a:lnTo>
                  <a:moveTo>
                    <a:pt x="38247" y="66768"/>
                  </a:moveTo>
                  <a:lnTo>
                    <a:pt x="37074" y="63008"/>
                  </a:lnTo>
                  <a:lnTo>
                    <a:pt x="38247" y="59247"/>
                  </a:lnTo>
                  <a:lnTo>
                    <a:pt x="39515" y="63008"/>
                  </a:lnTo>
                  <a:lnTo>
                    <a:pt x="38247" y="66768"/>
                  </a:lnTo>
                  <a:moveTo>
                    <a:pt x="41157" y="66768"/>
                  </a:moveTo>
                  <a:lnTo>
                    <a:pt x="39937" y="63008"/>
                  </a:lnTo>
                  <a:lnTo>
                    <a:pt x="41157" y="59247"/>
                  </a:lnTo>
                  <a:lnTo>
                    <a:pt x="42424" y="63008"/>
                  </a:lnTo>
                  <a:lnTo>
                    <a:pt x="41157" y="66768"/>
                  </a:lnTo>
                  <a:moveTo>
                    <a:pt x="44020" y="66768"/>
                  </a:moveTo>
                  <a:lnTo>
                    <a:pt x="42847" y="63008"/>
                  </a:lnTo>
                  <a:lnTo>
                    <a:pt x="44020" y="59247"/>
                  </a:lnTo>
                  <a:lnTo>
                    <a:pt x="45287" y="63008"/>
                  </a:lnTo>
                  <a:lnTo>
                    <a:pt x="44020" y="66768"/>
                  </a:lnTo>
                  <a:moveTo>
                    <a:pt x="46976" y="66768"/>
                  </a:moveTo>
                  <a:lnTo>
                    <a:pt x="45709" y="63008"/>
                  </a:lnTo>
                  <a:lnTo>
                    <a:pt x="46976" y="59247"/>
                  </a:lnTo>
                  <a:lnTo>
                    <a:pt x="48197" y="63008"/>
                  </a:lnTo>
                  <a:lnTo>
                    <a:pt x="46976" y="66768"/>
                  </a:lnTo>
                  <a:moveTo>
                    <a:pt x="49886" y="66768"/>
                  </a:moveTo>
                  <a:lnTo>
                    <a:pt x="48619" y="63008"/>
                  </a:lnTo>
                  <a:lnTo>
                    <a:pt x="49886" y="59247"/>
                  </a:lnTo>
                  <a:lnTo>
                    <a:pt x="51059" y="63008"/>
                  </a:lnTo>
                  <a:lnTo>
                    <a:pt x="49886" y="66768"/>
                  </a:lnTo>
                  <a:moveTo>
                    <a:pt x="52749" y="66768"/>
                  </a:moveTo>
                  <a:lnTo>
                    <a:pt x="51482" y="63008"/>
                  </a:lnTo>
                  <a:lnTo>
                    <a:pt x="52749" y="59247"/>
                  </a:lnTo>
                  <a:lnTo>
                    <a:pt x="53969" y="63008"/>
                  </a:lnTo>
                  <a:lnTo>
                    <a:pt x="52749" y="66768"/>
                  </a:lnTo>
                  <a:moveTo>
                    <a:pt x="55658" y="66768"/>
                  </a:moveTo>
                  <a:lnTo>
                    <a:pt x="54391" y="63008"/>
                  </a:lnTo>
                  <a:lnTo>
                    <a:pt x="55658" y="59247"/>
                  </a:lnTo>
                  <a:lnTo>
                    <a:pt x="56832" y="63008"/>
                  </a:lnTo>
                  <a:lnTo>
                    <a:pt x="55658" y="66768"/>
                  </a:lnTo>
                  <a:moveTo>
                    <a:pt x="58521" y="66768"/>
                  </a:moveTo>
                  <a:lnTo>
                    <a:pt x="57254" y="63008"/>
                  </a:lnTo>
                  <a:lnTo>
                    <a:pt x="58521" y="59247"/>
                  </a:lnTo>
                  <a:lnTo>
                    <a:pt x="59741" y="63008"/>
                  </a:lnTo>
                  <a:lnTo>
                    <a:pt x="58521" y="66768"/>
                  </a:lnTo>
                  <a:moveTo>
                    <a:pt x="61431" y="66768"/>
                  </a:moveTo>
                  <a:lnTo>
                    <a:pt x="60164" y="63008"/>
                  </a:lnTo>
                  <a:lnTo>
                    <a:pt x="61431" y="59247"/>
                  </a:lnTo>
                  <a:lnTo>
                    <a:pt x="62604" y="63008"/>
                  </a:lnTo>
                  <a:lnTo>
                    <a:pt x="61431" y="66768"/>
                  </a:lnTo>
                  <a:moveTo>
                    <a:pt x="64294" y="66768"/>
                  </a:moveTo>
                  <a:lnTo>
                    <a:pt x="63120" y="63008"/>
                  </a:lnTo>
                  <a:lnTo>
                    <a:pt x="64294" y="59247"/>
                  </a:lnTo>
                  <a:lnTo>
                    <a:pt x="65561" y="63008"/>
                  </a:lnTo>
                  <a:lnTo>
                    <a:pt x="64294" y="66768"/>
                  </a:lnTo>
                  <a:moveTo>
                    <a:pt x="67203" y="66768"/>
                  </a:moveTo>
                  <a:lnTo>
                    <a:pt x="65983" y="63008"/>
                  </a:lnTo>
                  <a:lnTo>
                    <a:pt x="67203" y="59247"/>
                  </a:lnTo>
                  <a:lnTo>
                    <a:pt x="68470" y="63008"/>
                  </a:lnTo>
                  <a:lnTo>
                    <a:pt x="67203" y="66768"/>
                  </a:lnTo>
                  <a:moveTo>
                    <a:pt x="70066" y="66768"/>
                  </a:moveTo>
                  <a:lnTo>
                    <a:pt x="68893" y="63008"/>
                  </a:lnTo>
                  <a:lnTo>
                    <a:pt x="70066" y="59247"/>
                  </a:lnTo>
                  <a:lnTo>
                    <a:pt x="71333" y="63008"/>
                  </a:lnTo>
                  <a:lnTo>
                    <a:pt x="70066" y="66768"/>
                  </a:lnTo>
                  <a:moveTo>
                    <a:pt x="72976" y="66768"/>
                  </a:moveTo>
                  <a:lnTo>
                    <a:pt x="71755" y="63008"/>
                  </a:lnTo>
                  <a:lnTo>
                    <a:pt x="72976" y="59247"/>
                  </a:lnTo>
                  <a:lnTo>
                    <a:pt x="74243" y="63008"/>
                  </a:lnTo>
                  <a:lnTo>
                    <a:pt x="72976" y="66768"/>
                  </a:lnTo>
                  <a:moveTo>
                    <a:pt x="75838" y="66768"/>
                  </a:moveTo>
                  <a:lnTo>
                    <a:pt x="74665" y="63008"/>
                  </a:lnTo>
                  <a:lnTo>
                    <a:pt x="75838" y="59247"/>
                  </a:lnTo>
                  <a:lnTo>
                    <a:pt x="77105" y="63008"/>
                  </a:lnTo>
                  <a:lnTo>
                    <a:pt x="75838" y="66768"/>
                  </a:lnTo>
                  <a:moveTo>
                    <a:pt x="78748" y="66768"/>
                  </a:moveTo>
                  <a:lnTo>
                    <a:pt x="77528" y="63008"/>
                  </a:lnTo>
                  <a:lnTo>
                    <a:pt x="78748" y="59247"/>
                  </a:lnTo>
                  <a:lnTo>
                    <a:pt x="80015" y="63008"/>
                  </a:lnTo>
                  <a:lnTo>
                    <a:pt x="78748" y="66768"/>
                  </a:lnTo>
                  <a:moveTo>
                    <a:pt x="81705" y="66768"/>
                  </a:moveTo>
                  <a:lnTo>
                    <a:pt x="80438" y="63008"/>
                  </a:lnTo>
                  <a:lnTo>
                    <a:pt x="81705" y="59247"/>
                  </a:lnTo>
                  <a:lnTo>
                    <a:pt x="82878" y="63008"/>
                  </a:lnTo>
                  <a:lnTo>
                    <a:pt x="81705" y="66768"/>
                  </a:lnTo>
                  <a:moveTo>
                    <a:pt x="84567" y="66768"/>
                  </a:moveTo>
                  <a:lnTo>
                    <a:pt x="83300" y="63008"/>
                  </a:lnTo>
                  <a:lnTo>
                    <a:pt x="84567" y="59247"/>
                  </a:lnTo>
                  <a:lnTo>
                    <a:pt x="85788" y="63008"/>
                  </a:lnTo>
                  <a:lnTo>
                    <a:pt x="84567" y="66768"/>
                  </a:lnTo>
                  <a:moveTo>
                    <a:pt x="87477" y="66768"/>
                  </a:moveTo>
                  <a:lnTo>
                    <a:pt x="86210" y="63008"/>
                  </a:lnTo>
                  <a:lnTo>
                    <a:pt x="87477" y="59247"/>
                  </a:lnTo>
                  <a:lnTo>
                    <a:pt x="88650" y="63008"/>
                  </a:lnTo>
                  <a:lnTo>
                    <a:pt x="87477" y="66768"/>
                  </a:lnTo>
                  <a:moveTo>
                    <a:pt x="90340" y="66768"/>
                  </a:moveTo>
                  <a:lnTo>
                    <a:pt x="89073" y="63008"/>
                  </a:lnTo>
                  <a:lnTo>
                    <a:pt x="90340" y="59247"/>
                  </a:lnTo>
                  <a:lnTo>
                    <a:pt x="91560" y="63008"/>
                  </a:lnTo>
                  <a:lnTo>
                    <a:pt x="90340" y="66768"/>
                  </a:lnTo>
                  <a:moveTo>
                    <a:pt x="93249" y="66768"/>
                  </a:moveTo>
                  <a:lnTo>
                    <a:pt x="91982" y="63008"/>
                  </a:lnTo>
                  <a:lnTo>
                    <a:pt x="93249" y="59247"/>
                  </a:lnTo>
                  <a:lnTo>
                    <a:pt x="94423" y="63008"/>
                  </a:lnTo>
                  <a:lnTo>
                    <a:pt x="93249" y="66768"/>
                  </a:lnTo>
                  <a:moveTo>
                    <a:pt x="96112" y="66768"/>
                  </a:moveTo>
                  <a:lnTo>
                    <a:pt x="94845" y="63008"/>
                  </a:lnTo>
                  <a:lnTo>
                    <a:pt x="96112" y="59247"/>
                  </a:lnTo>
                  <a:lnTo>
                    <a:pt x="97332" y="63008"/>
                  </a:lnTo>
                  <a:lnTo>
                    <a:pt x="96112" y="66768"/>
                  </a:lnTo>
                  <a:moveTo>
                    <a:pt x="99022" y="66768"/>
                  </a:moveTo>
                  <a:lnTo>
                    <a:pt x="97802" y="63008"/>
                  </a:lnTo>
                  <a:lnTo>
                    <a:pt x="99022" y="59247"/>
                  </a:lnTo>
                  <a:lnTo>
                    <a:pt x="100289" y="63008"/>
                  </a:lnTo>
                  <a:lnTo>
                    <a:pt x="99022" y="66768"/>
                  </a:lnTo>
                  <a:moveTo>
                    <a:pt x="101885" y="66768"/>
                  </a:moveTo>
                  <a:lnTo>
                    <a:pt x="100711" y="63008"/>
                  </a:lnTo>
                  <a:lnTo>
                    <a:pt x="101885" y="59247"/>
                  </a:lnTo>
                  <a:lnTo>
                    <a:pt x="103152" y="63008"/>
                  </a:lnTo>
                  <a:lnTo>
                    <a:pt x="101885" y="66768"/>
                  </a:lnTo>
                  <a:moveTo>
                    <a:pt x="104794" y="66768"/>
                  </a:moveTo>
                  <a:lnTo>
                    <a:pt x="103574" y="63008"/>
                  </a:lnTo>
                  <a:lnTo>
                    <a:pt x="104794" y="59247"/>
                  </a:lnTo>
                  <a:lnTo>
                    <a:pt x="106061" y="63008"/>
                  </a:lnTo>
                  <a:lnTo>
                    <a:pt x="104794" y="66768"/>
                  </a:lnTo>
                  <a:moveTo>
                    <a:pt x="107657" y="66768"/>
                  </a:moveTo>
                  <a:lnTo>
                    <a:pt x="106484" y="63008"/>
                  </a:lnTo>
                  <a:lnTo>
                    <a:pt x="107657" y="59247"/>
                  </a:lnTo>
                  <a:lnTo>
                    <a:pt x="108924" y="63008"/>
                  </a:lnTo>
                  <a:lnTo>
                    <a:pt x="107657" y="66768"/>
                  </a:lnTo>
                  <a:moveTo>
                    <a:pt x="110567" y="66768"/>
                  </a:moveTo>
                  <a:lnTo>
                    <a:pt x="109346" y="63008"/>
                  </a:lnTo>
                  <a:lnTo>
                    <a:pt x="110567" y="59247"/>
                  </a:lnTo>
                  <a:lnTo>
                    <a:pt x="111834" y="63008"/>
                  </a:lnTo>
                  <a:lnTo>
                    <a:pt x="110567" y="66768"/>
                  </a:lnTo>
                  <a:moveTo>
                    <a:pt x="113429" y="66768"/>
                  </a:moveTo>
                  <a:lnTo>
                    <a:pt x="112256" y="63008"/>
                  </a:lnTo>
                  <a:lnTo>
                    <a:pt x="113429" y="59247"/>
                  </a:lnTo>
                  <a:lnTo>
                    <a:pt x="114696" y="63008"/>
                  </a:lnTo>
                  <a:lnTo>
                    <a:pt x="113429" y="66768"/>
                  </a:lnTo>
                  <a:moveTo>
                    <a:pt x="116386" y="66768"/>
                  </a:moveTo>
                  <a:lnTo>
                    <a:pt x="115119" y="63008"/>
                  </a:lnTo>
                  <a:lnTo>
                    <a:pt x="116386" y="59247"/>
                  </a:lnTo>
                  <a:lnTo>
                    <a:pt x="117606" y="63008"/>
                  </a:lnTo>
                  <a:lnTo>
                    <a:pt x="116386" y="66768"/>
                  </a:lnTo>
                  <a:moveTo>
                    <a:pt x="2158" y="62423"/>
                  </a:moveTo>
                  <a:lnTo>
                    <a:pt x="891" y="58495"/>
                  </a:lnTo>
                  <a:lnTo>
                    <a:pt x="2158" y="54818"/>
                  </a:lnTo>
                  <a:lnTo>
                    <a:pt x="3378" y="58495"/>
                  </a:lnTo>
                  <a:lnTo>
                    <a:pt x="2158" y="62423"/>
                  </a:lnTo>
                  <a:moveTo>
                    <a:pt x="5021" y="62423"/>
                  </a:moveTo>
                  <a:lnTo>
                    <a:pt x="3801" y="58495"/>
                  </a:lnTo>
                  <a:lnTo>
                    <a:pt x="5021" y="54818"/>
                  </a:lnTo>
                  <a:lnTo>
                    <a:pt x="6241" y="58495"/>
                  </a:lnTo>
                  <a:lnTo>
                    <a:pt x="5021" y="62423"/>
                  </a:lnTo>
                  <a:moveTo>
                    <a:pt x="7931" y="62423"/>
                  </a:moveTo>
                  <a:lnTo>
                    <a:pt x="6664" y="58495"/>
                  </a:lnTo>
                  <a:lnTo>
                    <a:pt x="7931" y="54818"/>
                  </a:lnTo>
                  <a:lnTo>
                    <a:pt x="9104" y="58495"/>
                  </a:lnTo>
                  <a:lnTo>
                    <a:pt x="7931" y="62423"/>
                  </a:lnTo>
                  <a:moveTo>
                    <a:pt x="10793" y="62423"/>
                  </a:moveTo>
                  <a:lnTo>
                    <a:pt x="9526" y="58495"/>
                  </a:lnTo>
                  <a:lnTo>
                    <a:pt x="10793" y="54818"/>
                  </a:lnTo>
                  <a:lnTo>
                    <a:pt x="12014" y="58495"/>
                  </a:lnTo>
                  <a:lnTo>
                    <a:pt x="10793" y="62423"/>
                  </a:lnTo>
                  <a:moveTo>
                    <a:pt x="13703" y="62423"/>
                  </a:moveTo>
                  <a:lnTo>
                    <a:pt x="12483" y="58495"/>
                  </a:lnTo>
                  <a:lnTo>
                    <a:pt x="13703" y="54818"/>
                  </a:lnTo>
                  <a:lnTo>
                    <a:pt x="14970" y="58495"/>
                  </a:lnTo>
                  <a:lnTo>
                    <a:pt x="13703" y="62423"/>
                  </a:lnTo>
                  <a:moveTo>
                    <a:pt x="16566" y="62423"/>
                  </a:moveTo>
                  <a:lnTo>
                    <a:pt x="15393" y="58495"/>
                  </a:lnTo>
                  <a:lnTo>
                    <a:pt x="16566" y="54818"/>
                  </a:lnTo>
                  <a:lnTo>
                    <a:pt x="17833" y="58495"/>
                  </a:lnTo>
                  <a:lnTo>
                    <a:pt x="16566" y="62423"/>
                  </a:lnTo>
                  <a:moveTo>
                    <a:pt x="19475" y="62423"/>
                  </a:moveTo>
                  <a:lnTo>
                    <a:pt x="18255" y="58495"/>
                  </a:lnTo>
                  <a:lnTo>
                    <a:pt x="19475" y="54818"/>
                  </a:lnTo>
                  <a:lnTo>
                    <a:pt x="20743" y="58495"/>
                  </a:lnTo>
                  <a:lnTo>
                    <a:pt x="19475" y="62423"/>
                  </a:lnTo>
                  <a:moveTo>
                    <a:pt x="22338" y="62423"/>
                  </a:moveTo>
                  <a:lnTo>
                    <a:pt x="21165" y="58495"/>
                  </a:lnTo>
                  <a:lnTo>
                    <a:pt x="22338" y="54818"/>
                  </a:lnTo>
                  <a:lnTo>
                    <a:pt x="23605" y="58495"/>
                  </a:lnTo>
                  <a:lnTo>
                    <a:pt x="22338" y="62423"/>
                  </a:lnTo>
                  <a:moveTo>
                    <a:pt x="25248" y="62423"/>
                  </a:moveTo>
                  <a:lnTo>
                    <a:pt x="24028" y="58495"/>
                  </a:lnTo>
                  <a:lnTo>
                    <a:pt x="25248" y="54818"/>
                  </a:lnTo>
                  <a:lnTo>
                    <a:pt x="26515" y="58495"/>
                  </a:lnTo>
                  <a:lnTo>
                    <a:pt x="25248" y="62423"/>
                  </a:lnTo>
                  <a:moveTo>
                    <a:pt x="28111" y="62423"/>
                  </a:moveTo>
                  <a:lnTo>
                    <a:pt x="26937" y="58495"/>
                  </a:lnTo>
                  <a:lnTo>
                    <a:pt x="28111" y="54818"/>
                  </a:lnTo>
                  <a:lnTo>
                    <a:pt x="29378" y="58495"/>
                  </a:lnTo>
                  <a:lnTo>
                    <a:pt x="28111" y="62423"/>
                  </a:lnTo>
                  <a:moveTo>
                    <a:pt x="31067" y="62423"/>
                  </a:moveTo>
                  <a:lnTo>
                    <a:pt x="29800" y="58495"/>
                  </a:lnTo>
                  <a:lnTo>
                    <a:pt x="31067" y="54818"/>
                  </a:lnTo>
                  <a:lnTo>
                    <a:pt x="32287" y="58495"/>
                  </a:lnTo>
                  <a:lnTo>
                    <a:pt x="31067" y="62423"/>
                  </a:lnTo>
                  <a:moveTo>
                    <a:pt x="33977" y="62423"/>
                  </a:moveTo>
                  <a:lnTo>
                    <a:pt x="32710" y="58495"/>
                  </a:lnTo>
                  <a:lnTo>
                    <a:pt x="33977" y="54818"/>
                  </a:lnTo>
                  <a:lnTo>
                    <a:pt x="35150" y="58495"/>
                  </a:lnTo>
                  <a:lnTo>
                    <a:pt x="33977" y="62423"/>
                  </a:lnTo>
                  <a:moveTo>
                    <a:pt x="36840" y="62423"/>
                  </a:moveTo>
                  <a:lnTo>
                    <a:pt x="35572" y="58495"/>
                  </a:lnTo>
                  <a:lnTo>
                    <a:pt x="36840" y="54818"/>
                  </a:lnTo>
                  <a:lnTo>
                    <a:pt x="38060" y="58495"/>
                  </a:lnTo>
                  <a:lnTo>
                    <a:pt x="36840" y="62423"/>
                  </a:lnTo>
                  <a:moveTo>
                    <a:pt x="39749" y="62423"/>
                  </a:moveTo>
                  <a:lnTo>
                    <a:pt x="38482" y="58495"/>
                  </a:lnTo>
                  <a:lnTo>
                    <a:pt x="39749" y="54818"/>
                  </a:lnTo>
                  <a:lnTo>
                    <a:pt x="40922" y="58495"/>
                  </a:lnTo>
                  <a:lnTo>
                    <a:pt x="39749" y="62423"/>
                  </a:lnTo>
                  <a:moveTo>
                    <a:pt x="42612" y="62423"/>
                  </a:moveTo>
                  <a:lnTo>
                    <a:pt x="41345" y="58495"/>
                  </a:lnTo>
                  <a:lnTo>
                    <a:pt x="42612" y="54818"/>
                  </a:lnTo>
                  <a:lnTo>
                    <a:pt x="43832" y="58495"/>
                  </a:lnTo>
                  <a:lnTo>
                    <a:pt x="42612" y="62423"/>
                  </a:lnTo>
                  <a:moveTo>
                    <a:pt x="45522" y="62423"/>
                  </a:moveTo>
                  <a:lnTo>
                    <a:pt x="44254" y="58495"/>
                  </a:lnTo>
                  <a:lnTo>
                    <a:pt x="45522" y="54818"/>
                  </a:lnTo>
                  <a:lnTo>
                    <a:pt x="46695" y="58495"/>
                  </a:lnTo>
                  <a:lnTo>
                    <a:pt x="45522" y="62423"/>
                  </a:lnTo>
                  <a:moveTo>
                    <a:pt x="48384" y="62423"/>
                  </a:moveTo>
                  <a:lnTo>
                    <a:pt x="47211" y="58495"/>
                  </a:lnTo>
                  <a:lnTo>
                    <a:pt x="48384" y="54818"/>
                  </a:lnTo>
                  <a:lnTo>
                    <a:pt x="49651" y="58495"/>
                  </a:lnTo>
                  <a:lnTo>
                    <a:pt x="48384" y="62423"/>
                  </a:lnTo>
                  <a:moveTo>
                    <a:pt x="51294" y="62423"/>
                  </a:moveTo>
                  <a:lnTo>
                    <a:pt x="50074" y="58495"/>
                  </a:lnTo>
                  <a:lnTo>
                    <a:pt x="51294" y="54818"/>
                  </a:lnTo>
                  <a:lnTo>
                    <a:pt x="52561" y="58495"/>
                  </a:lnTo>
                  <a:lnTo>
                    <a:pt x="51294" y="62423"/>
                  </a:lnTo>
                  <a:moveTo>
                    <a:pt x="54157" y="62423"/>
                  </a:moveTo>
                  <a:lnTo>
                    <a:pt x="52983" y="58495"/>
                  </a:lnTo>
                  <a:lnTo>
                    <a:pt x="54157" y="54818"/>
                  </a:lnTo>
                  <a:lnTo>
                    <a:pt x="55424" y="58495"/>
                  </a:lnTo>
                  <a:lnTo>
                    <a:pt x="54157" y="62423"/>
                  </a:lnTo>
                  <a:moveTo>
                    <a:pt x="57066" y="62423"/>
                  </a:moveTo>
                  <a:lnTo>
                    <a:pt x="55846" y="58495"/>
                  </a:lnTo>
                  <a:lnTo>
                    <a:pt x="57066" y="54818"/>
                  </a:lnTo>
                  <a:lnTo>
                    <a:pt x="58333" y="58495"/>
                  </a:lnTo>
                  <a:lnTo>
                    <a:pt x="57066" y="62423"/>
                  </a:lnTo>
                  <a:moveTo>
                    <a:pt x="59929" y="62423"/>
                  </a:moveTo>
                  <a:lnTo>
                    <a:pt x="58756" y="58495"/>
                  </a:lnTo>
                  <a:lnTo>
                    <a:pt x="59929" y="54818"/>
                  </a:lnTo>
                  <a:lnTo>
                    <a:pt x="61196" y="58495"/>
                  </a:lnTo>
                  <a:lnTo>
                    <a:pt x="59929" y="62423"/>
                  </a:lnTo>
                  <a:moveTo>
                    <a:pt x="62839" y="62423"/>
                  </a:moveTo>
                  <a:lnTo>
                    <a:pt x="61619" y="58495"/>
                  </a:lnTo>
                  <a:lnTo>
                    <a:pt x="62839" y="54818"/>
                  </a:lnTo>
                  <a:lnTo>
                    <a:pt x="64106" y="58495"/>
                  </a:lnTo>
                  <a:lnTo>
                    <a:pt x="62839" y="62423"/>
                  </a:lnTo>
                  <a:moveTo>
                    <a:pt x="65795" y="62423"/>
                  </a:moveTo>
                  <a:lnTo>
                    <a:pt x="64528" y="58495"/>
                  </a:lnTo>
                  <a:lnTo>
                    <a:pt x="65795" y="54818"/>
                  </a:lnTo>
                  <a:lnTo>
                    <a:pt x="66969" y="58495"/>
                  </a:lnTo>
                  <a:lnTo>
                    <a:pt x="65795" y="62423"/>
                  </a:lnTo>
                  <a:moveTo>
                    <a:pt x="68658" y="62423"/>
                  </a:moveTo>
                  <a:lnTo>
                    <a:pt x="67391" y="58495"/>
                  </a:lnTo>
                  <a:lnTo>
                    <a:pt x="68658" y="54818"/>
                  </a:lnTo>
                  <a:lnTo>
                    <a:pt x="69878" y="58495"/>
                  </a:lnTo>
                  <a:lnTo>
                    <a:pt x="68658" y="62423"/>
                  </a:lnTo>
                  <a:moveTo>
                    <a:pt x="71568" y="62423"/>
                  </a:moveTo>
                  <a:lnTo>
                    <a:pt x="70301" y="58495"/>
                  </a:lnTo>
                  <a:lnTo>
                    <a:pt x="71568" y="54818"/>
                  </a:lnTo>
                  <a:lnTo>
                    <a:pt x="72741" y="58495"/>
                  </a:lnTo>
                  <a:lnTo>
                    <a:pt x="71568" y="62423"/>
                  </a:lnTo>
                  <a:moveTo>
                    <a:pt x="74430" y="62423"/>
                  </a:moveTo>
                  <a:lnTo>
                    <a:pt x="73163" y="58495"/>
                  </a:lnTo>
                  <a:lnTo>
                    <a:pt x="74430" y="54818"/>
                  </a:lnTo>
                  <a:lnTo>
                    <a:pt x="75651" y="58495"/>
                  </a:lnTo>
                  <a:lnTo>
                    <a:pt x="74430" y="62423"/>
                  </a:lnTo>
                  <a:moveTo>
                    <a:pt x="77340" y="62423"/>
                  </a:moveTo>
                  <a:lnTo>
                    <a:pt x="76073" y="58495"/>
                  </a:lnTo>
                  <a:lnTo>
                    <a:pt x="77340" y="54818"/>
                  </a:lnTo>
                  <a:lnTo>
                    <a:pt x="78513" y="58495"/>
                  </a:lnTo>
                  <a:lnTo>
                    <a:pt x="77340" y="62423"/>
                  </a:lnTo>
                  <a:moveTo>
                    <a:pt x="80203" y="62423"/>
                  </a:moveTo>
                  <a:lnTo>
                    <a:pt x="78936" y="58495"/>
                  </a:lnTo>
                  <a:lnTo>
                    <a:pt x="80203" y="54818"/>
                  </a:lnTo>
                  <a:lnTo>
                    <a:pt x="81423" y="58495"/>
                  </a:lnTo>
                  <a:lnTo>
                    <a:pt x="80203" y="62423"/>
                  </a:lnTo>
                  <a:moveTo>
                    <a:pt x="83113" y="62423"/>
                  </a:moveTo>
                  <a:lnTo>
                    <a:pt x="81892" y="58495"/>
                  </a:lnTo>
                  <a:lnTo>
                    <a:pt x="83113" y="54818"/>
                  </a:lnTo>
                  <a:lnTo>
                    <a:pt x="84380" y="58495"/>
                  </a:lnTo>
                  <a:lnTo>
                    <a:pt x="83113" y="62423"/>
                  </a:lnTo>
                  <a:moveTo>
                    <a:pt x="85975" y="62423"/>
                  </a:moveTo>
                  <a:lnTo>
                    <a:pt x="84802" y="58495"/>
                  </a:lnTo>
                  <a:lnTo>
                    <a:pt x="85975" y="54818"/>
                  </a:lnTo>
                  <a:lnTo>
                    <a:pt x="87242" y="58495"/>
                  </a:lnTo>
                  <a:lnTo>
                    <a:pt x="85975" y="62423"/>
                  </a:lnTo>
                  <a:moveTo>
                    <a:pt x="88885" y="62423"/>
                  </a:moveTo>
                  <a:lnTo>
                    <a:pt x="87665" y="58495"/>
                  </a:lnTo>
                  <a:lnTo>
                    <a:pt x="88885" y="54818"/>
                  </a:lnTo>
                  <a:lnTo>
                    <a:pt x="90152" y="58495"/>
                  </a:lnTo>
                  <a:lnTo>
                    <a:pt x="88885" y="62423"/>
                  </a:lnTo>
                  <a:moveTo>
                    <a:pt x="91748" y="62423"/>
                  </a:moveTo>
                  <a:lnTo>
                    <a:pt x="90574" y="58495"/>
                  </a:lnTo>
                  <a:lnTo>
                    <a:pt x="91748" y="54818"/>
                  </a:lnTo>
                  <a:lnTo>
                    <a:pt x="93015" y="58495"/>
                  </a:lnTo>
                  <a:lnTo>
                    <a:pt x="91748" y="62423"/>
                  </a:lnTo>
                  <a:moveTo>
                    <a:pt x="94657" y="62423"/>
                  </a:moveTo>
                  <a:lnTo>
                    <a:pt x="93437" y="58495"/>
                  </a:lnTo>
                  <a:lnTo>
                    <a:pt x="94657" y="54818"/>
                  </a:lnTo>
                  <a:lnTo>
                    <a:pt x="95924" y="58495"/>
                  </a:lnTo>
                  <a:lnTo>
                    <a:pt x="94657" y="62423"/>
                  </a:lnTo>
                  <a:moveTo>
                    <a:pt x="97520" y="62423"/>
                  </a:moveTo>
                  <a:lnTo>
                    <a:pt x="96347" y="58495"/>
                  </a:lnTo>
                  <a:lnTo>
                    <a:pt x="97520" y="54818"/>
                  </a:lnTo>
                  <a:lnTo>
                    <a:pt x="98787" y="58495"/>
                  </a:lnTo>
                  <a:lnTo>
                    <a:pt x="97520" y="62423"/>
                  </a:lnTo>
                  <a:moveTo>
                    <a:pt x="100477" y="62423"/>
                  </a:moveTo>
                  <a:lnTo>
                    <a:pt x="99210" y="58495"/>
                  </a:lnTo>
                  <a:lnTo>
                    <a:pt x="100477" y="54818"/>
                  </a:lnTo>
                  <a:lnTo>
                    <a:pt x="101697" y="58495"/>
                  </a:lnTo>
                  <a:lnTo>
                    <a:pt x="100477" y="62423"/>
                  </a:lnTo>
                  <a:moveTo>
                    <a:pt x="103386" y="62423"/>
                  </a:moveTo>
                  <a:lnTo>
                    <a:pt x="102119" y="58495"/>
                  </a:lnTo>
                  <a:lnTo>
                    <a:pt x="103386" y="54818"/>
                  </a:lnTo>
                  <a:lnTo>
                    <a:pt x="104560" y="58495"/>
                  </a:lnTo>
                  <a:lnTo>
                    <a:pt x="103386" y="62423"/>
                  </a:lnTo>
                  <a:moveTo>
                    <a:pt x="106249" y="62423"/>
                  </a:moveTo>
                  <a:lnTo>
                    <a:pt x="104982" y="58495"/>
                  </a:lnTo>
                  <a:lnTo>
                    <a:pt x="106249" y="54818"/>
                  </a:lnTo>
                  <a:lnTo>
                    <a:pt x="107469" y="58495"/>
                  </a:lnTo>
                  <a:lnTo>
                    <a:pt x="106249" y="62423"/>
                  </a:lnTo>
                  <a:moveTo>
                    <a:pt x="109159" y="62423"/>
                  </a:moveTo>
                  <a:lnTo>
                    <a:pt x="107892" y="58495"/>
                  </a:lnTo>
                  <a:lnTo>
                    <a:pt x="109159" y="54818"/>
                  </a:lnTo>
                  <a:lnTo>
                    <a:pt x="110332" y="58495"/>
                  </a:lnTo>
                  <a:lnTo>
                    <a:pt x="109159" y="62423"/>
                  </a:lnTo>
                  <a:moveTo>
                    <a:pt x="112021" y="62423"/>
                  </a:moveTo>
                  <a:lnTo>
                    <a:pt x="110754" y="58495"/>
                  </a:lnTo>
                  <a:lnTo>
                    <a:pt x="112021" y="54818"/>
                  </a:lnTo>
                  <a:lnTo>
                    <a:pt x="113242" y="58495"/>
                  </a:lnTo>
                  <a:lnTo>
                    <a:pt x="112021" y="62423"/>
                  </a:lnTo>
                  <a:moveTo>
                    <a:pt x="114931" y="62423"/>
                  </a:moveTo>
                  <a:lnTo>
                    <a:pt x="113664" y="58495"/>
                  </a:lnTo>
                  <a:lnTo>
                    <a:pt x="114931" y="54818"/>
                  </a:lnTo>
                  <a:lnTo>
                    <a:pt x="116104" y="58495"/>
                  </a:lnTo>
                  <a:lnTo>
                    <a:pt x="114931" y="62423"/>
                  </a:lnTo>
                  <a:moveTo>
                    <a:pt x="117794" y="62423"/>
                  </a:moveTo>
                  <a:lnTo>
                    <a:pt x="116621" y="58495"/>
                  </a:lnTo>
                  <a:lnTo>
                    <a:pt x="117794" y="54818"/>
                  </a:lnTo>
                  <a:lnTo>
                    <a:pt x="119061" y="58495"/>
                  </a:lnTo>
                  <a:lnTo>
                    <a:pt x="117794" y="62423"/>
                  </a:lnTo>
                  <a:moveTo>
                    <a:pt x="3566" y="57910"/>
                  </a:moveTo>
                  <a:lnTo>
                    <a:pt x="2393" y="54150"/>
                  </a:lnTo>
                  <a:lnTo>
                    <a:pt x="3566" y="50389"/>
                  </a:lnTo>
                  <a:lnTo>
                    <a:pt x="4833" y="54150"/>
                  </a:lnTo>
                  <a:lnTo>
                    <a:pt x="3566" y="57910"/>
                  </a:lnTo>
                  <a:moveTo>
                    <a:pt x="6429" y="57910"/>
                  </a:moveTo>
                  <a:lnTo>
                    <a:pt x="5256" y="54150"/>
                  </a:lnTo>
                  <a:lnTo>
                    <a:pt x="6429" y="50389"/>
                  </a:lnTo>
                  <a:lnTo>
                    <a:pt x="7696" y="54150"/>
                  </a:lnTo>
                  <a:lnTo>
                    <a:pt x="6429" y="57910"/>
                  </a:lnTo>
                  <a:moveTo>
                    <a:pt x="9339" y="57910"/>
                  </a:moveTo>
                  <a:lnTo>
                    <a:pt x="8118" y="54150"/>
                  </a:lnTo>
                  <a:lnTo>
                    <a:pt x="9339" y="50389"/>
                  </a:lnTo>
                  <a:lnTo>
                    <a:pt x="10606" y="54150"/>
                  </a:lnTo>
                  <a:lnTo>
                    <a:pt x="9339" y="57910"/>
                  </a:lnTo>
                  <a:moveTo>
                    <a:pt x="12295" y="57910"/>
                  </a:moveTo>
                  <a:lnTo>
                    <a:pt x="11028" y="54150"/>
                  </a:lnTo>
                  <a:lnTo>
                    <a:pt x="12295" y="50389"/>
                  </a:lnTo>
                  <a:lnTo>
                    <a:pt x="13468" y="54150"/>
                  </a:lnTo>
                  <a:lnTo>
                    <a:pt x="12295" y="57910"/>
                  </a:lnTo>
                  <a:moveTo>
                    <a:pt x="15158" y="57910"/>
                  </a:moveTo>
                  <a:lnTo>
                    <a:pt x="13891" y="54150"/>
                  </a:lnTo>
                  <a:lnTo>
                    <a:pt x="15158" y="50389"/>
                  </a:lnTo>
                  <a:lnTo>
                    <a:pt x="16378" y="54150"/>
                  </a:lnTo>
                  <a:lnTo>
                    <a:pt x="15158" y="57910"/>
                  </a:lnTo>
                  <a:moveTo>
                    <a:pt x="18068" y="57910"/>
                  </a:moveTo>
                  <a:lnTo>
                    <a:pt x="16800" y="54150"/>
                  </a:lnTo>
                  <a:lnTo>
                    <a:pt x="18068" y="50389"/>
                  </a:lnTo>
                  <a:lnTo>
                    <a:pt x="19241" y="54150"/>
                  </a:lnTo>
                  <a:lnTo>
                    <a:pt x="18068" y="57910"/>
                  </a:lnTo>
                  <a:moveTo>
                    <a:pt x="20930" y="57910"/>
                  </a:moveTo>
                  <a:lnTo>
                    <a:pt x="19663" y="54150"/>
                  </a:lnTo>
                  <a:lnTo>
                    <a:pt x="20930" y="50389"/>
                  </a:lnTo>
                  <a:lnTo>
                    <a:pt x="22150" y="54150"/>
                  </a:lnTo>
                  <a:lnTo>
                    <a:pt x="20930" y="57910"/>
                  </a:lnTo>
                  <a:moveTo>
                    <a:pt x="23840" y="57910"/>
                  </a:moveTo>
                  <a:lnTo>
                    <a:pt x="22573" y="54150"/>
                  </a:lnTo>
                  <a:lnTo>
                    <a:pt x="23840" y="50389"/>
                  </a:lnTo>
                  <a:lnTo>
                    <a:pt x="25013" y="54150"/>
                  </a:lnTo>
                  <a:lnTo>
                    <a:pt x="23840" y="57910"/>
                  </a:lnTo>
                  <a:moveTo>
                    <a:pt x="26703" y="57910"/>
                  </a:moveTo>
                  <a:lnTo>
                    <a:pt x="25436" y="54150"/>
                  </a:lnTo>
                  <a:lnTo>
                    <a:pt x="26703" y="50389"/>
                  </a:lnTo>
                  <a:lnTo>
                    <a:pt x="27923" y="54150"/>
                  </a:lnTo>
                  <a:lnTo>
                    <a:pt x="26703" y="57910"/>
                  </a:lnTo>
                  <a:moveTo>
                    <a:pt x="29612" y="57910"/>
                  </a:moveTo>
                  <a:lnTo>
                    <a:pt x="28392" y="54150"/>
                  </a:lnTo>
                  <a:lnTo>
                    <a:pt x="29612" y="50389"/>
                  </a:lnTo>
                  <a:lnTo>
                    <a:pt x="30879" y="54150"/>
                  </a:lnTo>
                  <a:lnTo>
                    <a:pt x="29612" y="57910"/>
                  </a:lnTo>
                  <a:moveTo>
                    <a:pt x="32475" y="57910"/>
                  </a:moveTo>
                  <a:lnTo>
                    <a:pt x="31302" y="54150"/>
                  </a:lnTo>
                  <a:lnTo>
                    <a:pt x="32475" y="50389"/>
                  </a:lnTo>
                  <a:lnTo>
                    <a:pt x="33742" y="54150"/>
                  </a:lnTo>
                  <a:lnTo>
                    <a:pt x="32475" y="57910"/>
                  </a:lnTo>
                  <a:moveTo>
                    <a:pt x="35385" y="57910"/>
                  </a:moveTo>
                  <a:lnTo>
                    <a:pt x="34165" y="54150"/>
                  </a:lnTo>
                  <a:lnTo>
                    <a:pt x="35385" y="50389"/>
                  </a:lnTo>
                  <a:lnTo>
                    <a:pt x="36652" y="54150"/>
                  </a:lnTo>
                  <a:lnTo>
                    <a:pt x="35385" y="57910"/>
                  </a:lnTo>
                  <a:moveTo>
                    <a:pt x="38247" y="57910"/>
                  </a:moveTo>
                  <a:lnTo>
                    <a:pt x="37074" y="54150"/>
                  </a:lnTo>
                  <a:lnTo>
                    <a:pt x="38247" y="50389"/>
                  </a:lnTo>
                  <a:lnTo>
                    <a:pt x="39515" y="54150"/>
                  </a:lnTo>
                  <a:lnTo>
                    <a:pt x="38247" y="57910"/>
                  </a:lnTo>
                  <a:moveTo>
                    <a:pt x="41157" y="57910"/>
                  </a:moveTo>
                  <a:lnTo>
                    <a:pt x="39937" y="54150"/>
                  </a:lnTo>
                  <a:lnTo>
                    <a:pt x="41157" y="50389"/>
                  </a:lnTo>
                  <a:lnTo>
                    <a:pt x="42424" y="54150"/>
                  </a:lnTo>
                  <a:lnTo>
                    <a:pt x="41157" y="57910"/>
                  </a:lnTo>
                  <a:moveTo>
                    <a:pt x="44020" y="57910"/>
                  </a:moveTo>
                  <a:lnTo>
                    <a:pt x="42847" y="54150"/>
                  </a:lnTo>
                  <a:lnTo>
                    <a:pt x="44020" y="50389"/>
                  </a:lnTo>
                  <a:lnTo>
                    <a:pt x="45287" y="54150"/>
                  </a:lnTo>
                  <a:lnTo>
                    <a:pt x="44020" y="57910"/>
                  </a:lnTo>
                  <a:moveTo>
                    <a:pt x="46976" y="57910"/>
                  </a:moveTo>
                  <a:lnTo>
                    <a:pt x="45709" y="54150"/>
                  </a:lnTo>
                  <a:lnTo>
                    <a:pt x="46976" y="50389"/>
                  </a:lnTo>
                  <a:lnTo>
                    <a:pt x="48197" y="54150"/>
                  </a:lnTo>
                  <a:lnTo>
                    <a:pt x="46976" y="57910"/>
                  </a:lnTo>
                  <a:moveTo>
                    <a:pt x="49886" y="57910"/>
                  </a:moveTo>
                  <a:lnTo>
                    <a:pt x="48619" y="54150"/>
                  </a:lnTo>
                  <a:lnTo>
                    <a:pt x="49886" y="50389"/>
                  </a:lnTo>
                  <a:lnTo>
                    <a:pt x="51059" y="54150"/>
                  </a:lnTo>
                  <a:lnTo>
                    <a:pt x="49886" y="57910"/>
                  </a:lnTo>
                  <a:moveTo>
                    <a:pt x="52749" y="57910"/>
                  </a:moveTo>
                  <a:lnTo>
                    <a:pt x="51482" y="54150"/>
                  </a:lnTo>
                  <a:lnTo>
                    <a:pt x="52749" y="50389"/>
                  </a:lnTo>
                  <a:lnTo>
                    <a:pt x="53969" y="54150"/>
                  </a:lnTo>
                  <a:lnTo>
                    <a:pt x="52749" y="57910"/>
                  </a:lnTo>
                  <a:moveTo>
                    <a:pt x="55658" y="57910"/>
                  </a:moveTo>
                  <a:lnTo>
                    <a:pt x="54391" y="54150"/>
                  </a:lnTo>
                  <a:lnTo>
                    <a:pt x="55658" y="50389"/>
                  </a:lnTo>
                  <a:lnTo>
                    <a:pt x="56832" y="54150"/>
                  </a:lnTo>
                  <a:lnTo>
                    <a:pt x="55658" y="57910"/>
                  </a:lnTo>
                  <a:moveTo>
                    <a:pt x="58521" y="57910"/>
                  </a:moveTo>
                  <a:lnTo>
                    <a:pt x="57254" y="54150"/>
                  </a:lnTo>
                  <a:lnTo>
                    <a:pt x="58521" y="50389"/>
                  </a:lnTo>
                  <a:lnTo>
                    <a:pt x="59741" y="54150"/>
                  </a:lnTo>
                  <a:lnTo>
                    <a:pt x="58521" y="57910"/>
                  </a:lnTo>
                  <a:moveTo>
                    <a:pt x="61431" y="57910"/>
                  </a:moveTo>
                  <a:lnTo>
                    <a:pt x="60164" y="54150"/>
                  </a:lnTo>
                  <a:lnTo>
                    <a:pt x="61431" y="50389"/>
                  </a:lnTo>
                  <a:lnTo>
                    <a:pt x="62604" y="54150"/>
                  </a:lnTo>
                  <a:lnTo>
                    <a:pt x="61431" y="57910"/>
                  </a:lnTo>
                  <a:moveTo>
                    <a:pt x="64294" y="57910"/>
                  </a:moveTo>
                  <a:lnTo>
                    <a:pt x="63120" y="54150"/>
                  </a:lnTo>
                  <a:lnTo>
                    <a:pt x="64294" y="50389"/>
                  </a:lnTo>
                  <a:lnTo>
                    <a:pt x="65561" y="54150"/>
                  </a:lnTo>
                  <a:lnTo>
                    <a:pt x="64294" y="57910"/>
                  </a:lnTo>
                  <a:moveTo>
                    <a:pt x="67203" y="57910"/>
                  </a:moveTo>
                  <a:lnTo>
                    <a:pt x="65983" y="54150"/>
                  </a:lnTo>
                  <a:lnTo>
                    <a:pt x="67203" y="50389"/>
                  </a:lnTo>
                  <a:lnTo>
                    <a:pt x="68470" y="54150"/>
                  </a:lnTo>
                  <a:lnTo>
                    <a:pt x="67203" y="57910"/>
                  </a:lnTo>
                  <a:moveTo>
                    <a:pt x="70066" y="57910"/>
                  </a:moveTo>
                  <a:lnTo>
                    <a:pt x="68893" y="54150"/>
                  </a:lnTo>
                  <a:lnTo>
                    <a:pt x="70066" y="50389"/>
                  </a:lnTo>
                  <a:lnTo>
                    <a:pt x="71333" y="54150"/>
                  </a:lnTo>
                  <a:lnTo>
                    <a:pt x="70066" y="57910"/>
                  </a:lnTo>
                  <a:moveTo>
                    <a:pt x="72976" y="57910"/>
                  </a:moveTo>
                  <a:lnTo>
                    <a:pt x="71755" y="54150"/>
                  </a:lnTo>
                  <a:lnTo>
                    <a:pt x="72976" y="50389"/>
                  </a:lnTo>
                  <a:lnTo>
                    <a:pt x="74243" y="54150"/>
                  </a:lnTo>
                  <a:lnTo>
                    <a:pt x="72976" y="57910"/>
                  </a:lnTo>
                  <a:moveTo>
                    <a:pt x="75838" y="57910"/>
                  </a:moveTo>
                  <a:lnTo>
                    <a:pt x="74665" y="54150"/>
                  </a:lnTo>
                  <a:lnTo>
                    <a:pt x="75838" y="50389"/>
                  </a:lnTo>
                  <a:lnTo>
                    <a:pt x="77105" y="54150"/>
                  </a:lnTo>
                  <a:lnTo>
                    <a:pt x="75838" y="57910"/>
                  </a:lnTo>
                  <a:moveTo>
                    <a:pt x="78748" y="57910"/>
                  </a:moveTo>
                  <a:lnTo>
                    <a:pt x="77528" y="54150"/>
                  </a:lnTo>
                  <a:lnTo>
                    <a:pt x="78748" y="50389"/>
                  </a:lnTo>
                  <a:lnTo>
                    <a:pt x="80015" y="54150"/>
                  </a:lnTo>
                  <a:lnTo>
                    <a:pt x="78748" y="57910"/>
                  </a:lnTo>
                  <a:moveTo>
                    <a:pt x="81705" y="57910"/>
                  </a:moveTo>
                  <a:lnTo>
                    <a:pt x="80438" y="54150"/>
                  </a:lnTo>
                  <a:lnTo>
                    <a:pt x="81705" y="50389"/>
                  </a:lnTo>
                  <a:lnTo>
                    <a:pt x="82878" y="54150"/>
                  </a:lnTo>
                  <a:lnTo>
                    <a:pt x="81705" y="57910"/>
                  </a:lnTo>
                  <a:moveTo>
                    <a:pt x="84567" y="57910"/>
                  </a:moveTo>
                  <a:lnTo>
                    <a:pt x="83300" y="54150"/>
                  </a:lnTo>
                  <a:lnTo>
                    <a:pt x="84567" y="50389"/>
                  </a:lnTo>
                  <a:lnTo>
                    <a:pt x="85788" y="54150"/>
                  </a:lnTo>
                  <a:lnTo>
                    <a:pt x="84567" y="57910"/>
                  </a:lnTo>
                  <a:moveTo>
                    <a:pt x="87477" y="57910"/>
                  </a:moveTo>
                  <a:lnTo>
                    <a:pt x="86210" y="54150"/>
                  </a:lnTo>
                  <a:lnTo>
                    <a:pt x="87477" y="50389"/>
                  </a:lnTo>
                  <a:lnTo>
                    <a:pt x="88650" y="54150"/>
                  </a:lnTo>
                  <a:lnTo>
                    <a:pt x="87477" y="57910"/>
                  </a:lnTo>
                  <a:moveTo>
                    <a:pt x="90340" y="57910"/>
                  </a:moveTo>
                  <a:lnTo>
                    <a:pt x="89073" y="54150"/>
                  </a:lnTo>
                  <a:lnTo>
                    <a:pt x="90340" y="50389"/>
                  </a:lnTo>
                  <a:lnTo>
                    <a:pt x="91560" y="54150"/>
                  </a:lnTo>
                  <a:lnTo>
                    <a:pt x="90340" y="57910"/>
                  </a:lnTo>
                  <a:moveTo>
                    <a:pt x="93249" y="57910"/>
                  </a:moveTo>
                  <a:lnTo>
                    <a:pt x="91982" y="54150"/>
                  </a:lnTo>
                  <a:lnTo>
                    <a:pt x="93249" y="50389"/>
                  </a:lnTo>
                  <a:lnTo>
                    <a:pt x="94423" y="54150"/>
                  </a:lnTo>
                  <a:lnTo>
                    <a:pt x="93249" y="57910"/>
                  </a:lnTo>
                  <a:moveTo>
                    <a:pt x="96112" y="57910"/>
                  </a:moveTo>
                  <a:lnTo>
                    <a:pt x="94845" y="54150"/>
                  </a:lnTo>
                  <a:lnTo>
                    <a:pt x="96112" y="50389"/>
                  </a:lnTo>
                  <a:lnTo>
                    <a:pt x="97332" y="54150"/>
                  </a:lnTo>
                  <a:lnTo>
                    <a:pt x="96112" y="57910"/>
                  </a:lnTo>
                  <a:moveTo>
                    <a:pt x="99022" y="57910"/>
                  </a:moveTo>
                  <a:lnTo>
                    <a:pt x="97802" y="54150"/>
                  </a:lnTo>
                  <a:lnTo>
                    <a:pt x="99022" y="50389"/>
                  </a:lnTo>
                  <a:lnTo>
                    <a:pt x="100289" y="54150"/>
                  </a:lnTo>
                  <a:lnTo>
                    <a:pt x="99022" y="57910"/>
                  </a:lnTo>
                  <a:moveTo>
                    <a:pt x="101885" y="57910"/>
                  </a:moveTo>
                  <a:lnTo>
                    <a:pt x="100711" y="54150"/>
                  </a:lnTo>
                  <a:lnTo>
                    <a:pt x="101885" y="50389"/>
                  </a:lnTo>
                  <a:lnTo>
                    <a:pt x="103152" y="54150"/>
                  </a:lnTo>
                  <a:lnTo>
                    <a:pt x="101885" y="57910"/>
                  </a:lnTo>
                  <a:moveTo>
                    <a:pt x="104794" y="57910"/>
                  </a:moveTo>
                  <a:lnTo>
                    <a:pt x="103574" y="54150"/>
                  </a:lnTo>
                  <a:lnTo>
                    <a:pt x="104794" y="50389"/>
                  </a:lnTo>
                  <a:lnTo>
                    <a:pt x="106061" y="54150"/>
                  </a:lnTo>
                  <a:lnTo>
                    <a:pt x="104794" y="57910"/>
                  </a:lnTo>
                  <a:moveTo>
                    <a:pt x="107657" y="57910"/>
                  </a:moveTo>
                  <a:lnTo>
                    <a:pt x="106484" y="54150"/>
                  </a:lnTo>
                  <a:lnTo>
                    <a:pt x="107657" y="50389"/>
                  </a:lnTo>
                  <a:lnTo>
                    <a:pt x="108924" y="54150"/>
                  </a:lnTo>
                  <a:lnTo>
                    <a:pt x="107657" y="57910"/>
                  </a:lnTo>
                  <a:moveTo>
                    <a:pt x="110567" y="57910"/>
                  </a:moveTo>
                  <a:lnTo>
                    <a:pt x="109346" y="54150"/>
                  </a:lnTo>
                  <a:lnTo>
                    <a:pt x="110567" y="50389"/>
                  </a:lnTo>
                  <a:lnTo>
                    <a:pt x="111834" y="54150"/>
                  </a:lnTo>
                  <a:lnTo>
                    <a:pt x="110567" y="57910"/>
                  </a:lnTo>
                  <a:moveTo>
                    <a:pt x="113429" y="57910"/>
                  </a:moveTo>
                  <a:lnTo>
                    <a:pt x="112256" y="54150"/>
                  </a:lnTo>
                  <a:lnTo>
                    <a:pt x="113429" y="50389"/>
                  </a:lnTo>
                  <a:lnTo>
                    <a:pt x="114696" y="54150"/>
                  </a:lnTo>
                  <a:lnTo>
                    <a:pt x="113429" y="57910"/>
                  </a:lnTo>
                  <a:moveTo>
                    <a:pt x="116386" y="57910"/>
                  </a:moveTo>
                  <a:lnTo>
                    <a:pt x="115119" y="54150"/>
                  </a:lnTo>
                  <a:lnTo>
                    <a:pt x="116386" y="50389"/>
                  </a:lnTo>
                  <a:lnTo>
                    <a:pt x="117606" y="54150"/>
                  </a:lnTo>
                  <a:lnTo>
                    <a:pt x="116386" y="57910"/>
                  </a:lnTo>
                  <a:moveTo>
                    <a:pt x="2158" y="53565"/>
                  </a:moveTo>
                  <a:lnTo>
                    <a:pt x="891" y="49637"/>
                  </a:lnTo>
                  <a:lnTo>
                    <a:pt x="2158" y="45877"/>
                  </a:lnTo>
                  <a:lnTo>
                    <a:pt x="3378" y="49637"/>
                  </a:lnTo>
                  <a:lnTo>
                    <a:pt x="2158" y="53565"/>
                  </a:lnTo>
                  <a:moveTo>
                    <a:pt x="5021" y="53565"/>
                  </a:moveTo>
                  <a:lnTo>
                    <a:pt x="3801" y="49637"/>
                  </a:lnTo>
                  <a:lnTo>
                    <a:pt x="5021" y="45877"/>
                  </a:lnTo>
                  <a:lnTo>
                    <a:pt x="6241" y="49637"/>
                  </a:lnTo>
                  <a:lnTo>
                    <a:pt x="5021" y="53565"/>
                  </a:lnTo>
                  <a:moveTo>
                    <a:pt x="7931" y="53565"/>
                  </a:moveTo>
                  <a:lnTo>
                    <a:pt x="6664" y="49637"/>
                  </a:lnTo>
                  <a:lnTo>
                    <a:pt x="7931" y="45877"/>
                  </a:lnTo>
                  <a:lnTo>
                    <a:pt x="9104" y="49637"/>
                  </a:lnTo>
                  <a:lnTo>
                    <a:pt x="7931" y="53565"/>
                  </a:lnTo>
                  <a:moveTo>
                    <a:pt x="10793" y="53565"/>
                  </a:moveTo>
                  <a:lnTo>
                    <a:pt x="9526" y="49637"/>
                  </a:lnTo>
                  <a:lnTo>
                    <a:pt x="10793" y="45877"/>
                  </a:lnTo>
                  <a:lnTo>
                    <a:pt x="12014" y="49637"/>
                  </a:lnTo>
                  <a:lnTo>
                    <a:pt x="10793" y="53565"/>
                  </a:lnTo>
                  <a:moveTo>
                    <a:pt x="13703" y="53565"/>
                  </a:moveTo>
                  <a:lnTo>
                    <a:pt x="12483" y="49637"/>
                  </a:lnTo>
                  <a:lnTo>
                    <a:pt x="13703" y="45877"/>
                  </a:lnTo>
                  <a:lnTo>
                    <a:pt x="14970" y="49637"/>
                  </a:lnTo>
                  <a:lnTo>
                    <a:pt x="13703" y="53565"/>
                  </a:lnTo>
                  <a:moveTo>
                    <a:pt x="16566" y="53565"/>
                  </a:moveTo>
                  <a:lnTo>
                    <a:pt x="15393" y="49637"/>
                  </a:lnTo>
                  <a:lnTo>
                    <a:pt x="16566" y="45877"/>
                  </a:lnTo>
                  <a:lnTo>
                    <a:pt x="17833" y="49637"/>
                  </a:lnTo>
                  <a:lnTo>
                    <a:pt x="16566" y="53565"/>
                  </a:lnTo>
                  <a:moveTo>
                    <a:pt x="19475" y="53565"/>
                  </a:moveTo>
                  <a:lnTo>
                    <a:pt x="18255" y="49637"/>
                  </a:lnTo>
                  <a:lnTo>
                    <a:pt x="19475" y="45877"/>
                  </a:lnTo>
                  <a:lnTo>
                    <a:pt x="20743" y="49637"/>
                  </a:lnTo>
                  <a:lnTo>
                    <a:pt x="19475" y="53565"/>
                  </a:lnTo>
                  <a:moveTo>
                    <a:pt x="22338" y="53565"/>
                  </a:moveTo>
                  <a:lnTo>
                    <a:pt x="21165" y="49637"/>
                  </a:lnTo>
                  <a:lnTo>
                    <a:pt x="22338" y="45877"/>
                  </a:lnTo>
                  <a:lnTo>
                    <a:pt x="23605" y="49637"/>
                  </a:lnTo>
                  <a:lnTo>
                    <a:pt x="22338" y="53565"/>
                  </a:lnTo>
                  <a:moveTo>
                    <a:pt x="25248" y="53565"/>
                  </a:moveTo>
                  <a:lnTo>
                    <a:pt x="24028" y="49637"/>
                  </a:lnTo>
                  <a:lnTo>
                    <a:pt x="25248" y="45877"/>
                  </a:lnTo>
                  <a:lnTo>
                    <a:pt x="26515" y="49637"/>
                  </a:lnTo>
                  <a:lnTo>
                    <a:pt x="25248" y="53565"/>
                  </a:lnTo>
                  <a:moveTo>
                    <a:pt x="28111" y="53565"/>
                  </a:moveTo>
                  <a:lnTo>
                    <a:pt x="26937" y="49637"/>
                  </a:lnTo>
                  <a:lnTo>
                    <a:pt x="28111" y="45877"/>
                  </a:lnTo>
                  <a:lnTo>
                    <a:pt x="29378" y="49637"/>
                  </a:lnTo>
                  <a:lnTo>
                    <a:pt x="28111" y="53565"/>
                  </a:lnTo>
                  <a:moveTo>
                    <a:pt x="31067" y="53565"/>
                  </a:moveTo>
                  <a:lnTo>
                    <a:pt x="29800" y="49637"/>
                  </a:lnTo>
                  <a:lnTo>
                    <a:pt x="31067" y="45877"/>
                  </a:lnTo>
                  <a:lnTo>
                    <a:pt x="32287" y="49637"/>
                  </a:lnTo>
                  <a:lnTo>
                    <a:pt x="31067" y="53565"/>
                  </a:lnTo>
                  <a:moveTo>
                    <a:pt x="33977" y="53565"/>
                  </a:moveTo>
                  <a:lnTo>
                    <a:pt x="32710" y="49637"/>
                  </a:lnTo>
                  <a:lnTo>
                    <a:pt x="33977" y="45877"/>
                  </a:lnTo>
                  <a:lnTo>
                    <a:pt x="35150" y="49637"/>
                  </a:lnTo>
                  <a:lnTo>
                    <a:pt x="33977" y="53565"/>
                  </a:lnTo>
                  <a:moveTo>
                    <a:pt x="36840" y="53565"/>
                  </a:moveTo>
                  <a:lnTo>
                    <a:pt x="35572" y="49637"/>
                  </a:lnTo>
                  <a:lnTo>
                    <a:pt x="36840" y="45877"/>
                  </a:lnTo>
                  <a:lnTo>
                    <a:pt x="38060" y="49637"/>
                  </a:lnTo>
                  <a:lnTo>
                    <a:pt x="36840" y="53565"/>
                  </a:lnTo>
                  <a:moveTo>
                    <a:pt x="39749" y="53565"/>
                  </a:moveTo>
                  <a:lnTo>
                    <a:pt x="38482" y="49637"/>
                  </a:lnTo>
                  <a:lnTo>
                    <a:pt x="39749" y="45877"/>
                  </a:lnTo>
                  <a:lnTo>
                    <a:pt x="40922" y="49637"/>
                  </a:lnTo>
                  <a:lnTo>
                    <a:pt x="39749" y="53565"/>
                  </a:lnTo>
                  <a:moveTo>
                    <a:pt x="42612" y="53565"/>
                  </a:moveTo>
                  <a:lnTo>
                    <a:pt x="41345" y="49637"/>
                  </a:lnTo>
                  <a:lnTo>
                    <a:pt x="42612" y="45877"/>
                  </a:lnTo>
                  <a:lnTo>
                    <a:pt x="43832" y="49637"/>
                  </a:lnTo>
                  <a:lnTo>
                    <a:pt x="42612" y="53565"/>
                  </a:lnTo>
                  <a:moveTo>
                    <a:pt x="45522" y="53565"/>
                  </a:moveTo>
                  <a:lnTo>
                    <a:pt x="44254" y="49637"/>
                  </a:lnTo>
                  <a:lnTo>
                    <a:pt x="45522" y="45877"/>
                  </a:lnTo>
                  <a:lnTo>
                    <a:pt x="46695" y="49637"/>
                  </a:lnTo>
                  <a:lnTo>
                    <a:pt x="45522" y="53565"/>
                  </a:lnTo>
                  <a:moveTo>
                    <a:pt x="48384" y="53565"/>
                  </a:moveTo>
                  <a:lnTo>
                    <a:pt x="47211" y="49637"/>
                  </a:lnTo>
                  <a:lnTo>
                    <a:pt x="48384" y="45877"/>
                  </a:lnTo>
                  <a:lnTo>
                    <a:pt x="49651" y="49637"/>
                  </a:lnTo>
                  <a:lnTo>
                    <a:pt x="48384" y="53565"/>
                  </a:lnTo>
                  <a:moveTo>
                    <a:pt x="51294" y="53565"/>
                  </a:moveTo>
                  <a:lnTo>
                    <a:pt x="50074" y="49637"/>
                  </a:lnTo>
                  <a:lnTo>
                    <a:pt x="51294" y="45877"/>
                  </a:lnTo>
                  <a:lnTo>
                    <a:pt x="52561" y="49637"/>
                  </a:lnTo>
                  <a:lnTo>
                    <a:pt x="51294" y="53565"/>
                  </a:lnTo>
                  <a:moveTo>
                    <a:pt x="54157" y="53565"/>
                  </a:moveTo>
                  <a:lnTo>
                    <a:pt x="52983" y="49637"/>
                  </a:lnTo>
                  <a:lnTo>
                    <a:pt x="54157" y="45877"/>
                  </a:lnTo>
                  <a:lnTo>
                    <a:pt x="55424" y="49637"/>
                  </a:lnTo>
                  <a:lnTo>
                    <a:pt x="54157" y="53565"/>
                  </a:lnTo>
                  <a:moveTo>
                    <a:pt x="57066" y="53565"/>
                  </a:moveTo>
                  <a:lnTo>
                    <a:pt x="55846" y="49637"/>
                  </a:lnTo>
                  <a:lnTo>
                    <a:pt x="57066" y="45877"/>
                  </a:lnTo>
                  <a:lnTo>
                    <a:pt x="58333" y="49637"/>
                  </a:lnTo>
                  <a:lnTo>
                    <a:pt x="57066" y="53565"/>
                  </a:lnTo>
                  <a:moveTo>
                    <a:pt x="59929" y="53565"/>
                  </a:moveTo>
                  <a:lnTo>
                    <a:pt x="58756" y="49637"/>
                  </a:lnTo>
                  <a:lnTo>
                    <a:pt x="59929" y="45877"/>
                  </a:lnTo>
                  <a:lnTo>
                    <a:pt x="61196" y="49637"/>
                  </a:lnTo>
                  <a:lnTo>
                    <a:pt x="59929" y="53565"/>
                  </a:lnTo>
                  <a:moveTo>
                    <a:pt x="62839" y="53565"/>
                  </a:moveTo>
                  <a:lnTo>
                    <a:pt x="61619" y="49637"/>
                  </a:lnTo>
                  <a:lnTo>
                    <a:pt x="62839" y="45877"/>
                  </a:lnTo>
                  <a:lnTo>
                    <a:pt x="64106" y="49637"/>
                  </a:lnTo>
                  <a:lnTo>
                    <a:pt x="62839" y="53565"/>
                  </a:lnTo>
                  <a:moveTo>
                    <a:pt x="65795" y="53565"/>
                  </a:moveTo>
                  <a:lnTo>
                    <a:pt x="64528" y="49637"/>
                  </a:lnTo>
                  <a:lnTo>
                    <a:pt x="65795" y="45877"/>
                  </a:lnTo>
                  <a:lnTo>
                    <a:pt x="66969" y="49637"/>
                  </a:lnTo>
                  <a:lnTo>
                    <a:pt x="65795" y="53565"/>
                  </a:lnTo>
                  <a:moveTo>
                    <a:pt x="68658" y="53565"/>
                  </a:moveTo>
                  <a:lnTo>
                    <a:pt x="67391" y="49637"/>
                  </a:lnTo>
                  <a:lnTo>
                    <a:pt x="68658" y="45877"/>
                  </a:lnTo>
                  <a:lnTo>
                    <a:pt x="69878" y="49637"/>
                  </a:lnTo>
                  <a:lnTo>
                    <a:pt x="68658" y="53565"/>
                  </a:lnTo>
                  <a:moveTo>
                    <a:pt x="71568" y="53565"/>
                  </a:moveTo>
                  <a:lnTo>
                    <a:pt x="70301" y="49637"/>
                  </a:lnTo>
                  <a:lnTo>
                    <a:pt x="71568" y="45877"/>
                  </a:lnTo>
                  <a:lnTo>
                    <a:pt x="72741" y="49637"/>
                  </a:lnTo>
                  <a:lnTo>
                    <a:pt x="71568" y="53565"/>
                  </a:lnTo>
                  <a:moveTo>
                    <a:pt x="74430" y="53565"/>
                  </a:moveTo>
                  <a:lnTo>
                    <a:pt x="73163" y="49637"/>
                  </a:lnTo>
                  <a:lnTo>
                    <a:pt x="74430" y="45877"/>
                  </a:lnTo>
                  <a:lnTo>
                    <a:pt x="75651" y="49637"/>
                  </a:lnTo>
                  <a:lnTo>
                    <a:pt x="74430" y="53565"/>
                  </a:lnTo>
                  <a:moveTo>
                    <a:pt x="77340" y="53565"/>
                  </a:moveTo>
                  <a:lnTo>
                    <a:pt x="76073" y="49637"/>
                  </a:lnTo>
                  <a:lnTo>
                    <a:pt x="77340" y="45877"/>
                  </a:lnTo>
                  <a:lnTo>
                    <a:pt x="78513" y="49637"/>
                  </a:lnTo>
                  <a:lnTo>
                    <a:pt x="77340" y="53565"/>
                  </a:lnTo>
                  <a:moveTo>
                    <a:pt x="80203" y="53565"/>
                  </a:moveTo>
                  <a:lnTo>
                    <a:pt x="78936" y="49637"/>
                  </a:lnTo>
                  <a:lnTo>
                    <a:pt x="80203" y="45877"/>
                  </a:lnTo>
                  <a:lnTo>
                    <a:pt x="81423" y="49637"/>
                  </a:lnTo>
                  <a:lnTo>
                    <a:pt x="80203" y="53565"/>
                  </a:lnTo>
                  <a:moveTo>
                    <a:pt x="83113" y="53565"/>
                  </a:moveTo>
                  <a:lnTo>
                    <a:pt x="81892" y="49637"/>
                  </a:lnTo>
                  <a:lnTo>
                    <a:pt x="83113" y="45877"/>
                  </a:lnTo>
                  <a:lnTo>
                    <a:pt x="84380" y="49637"/>
                  </a:lnTo>
                  <a:lnTo>
                    <a:pt x="83113" y="53565"/>
                  </a:lnTo>
                  <a:moveTo>
                    <a:pt x="85975" y="53565"/>
                  </a:moveTo>
                  <a:lnTo>
                    <a:pt x="84802" y="49637"/>
                  </a:lnTo>
                  <a:lnTo>
                    <a:pt x="85975" y="45877"/>
                  </a:lnTo>
                  <a:lnTo>
                    <a:pt x="87242" y="49637"/>
                  </a:lnTo>
                  <a:lnTo>
                    <a:pt x="85975" y="53565"/>
                  </a:lnTo>
                  <a:moveTo>
                    <a:pt x="88885" y="53565"/>
                  </a:moveTo>
                  <a:lnTo>
                    <a:pt x="87665" y="49637"/>
                  </a:lnTo>
                  <a:lnTo>
                    <a:pt x="88885" y="45877"/>
                  </a:lnTo>
                  <a:lnTo>
                    <a:pt x="90152" y="49637"/>
                  </a:lnTo>
                  <a:lnTo>
                    <a:pt x="88885" y="53565"/>
                  </a:lnTo>
                  <a:moveTo>
                    <a:pt x="91748" y="53565"/>
                  </a:moveTo>
                  <a:lnTo>
                    <a:pt x="90574" y="49637"/>
                  </a:lnTo>
                  <a:lnTo>
                    <a:pt x="91748" y="45877"/>
                  </a:lnTo>
                  <a:lnTo>
                    <a:pt x="93015" y="49637"/>
                  </a:lnTo>
                  <a:lnTo>
                    <a:pt x="91748" y="53565"/>
                  </a:lnTo>
                  <a:moveTo>
                    <a:pt x="94657" y="53565"/>
                  </a:moveTo>
                  <a:lnTo>
                    <a:pt x="93437" y="49637"/>
                  </a:lnTo>
                  <a:lnTo>
                    <a:pt x="94657" y="45877"/>
                  </a:lnTo>
                  <a:lnTo>
                    <a:pt x="95924" y="49637"/>
                  </a:lnTo>
                  <a:lnTo>
                    <a:pt x="94657" y="53565"/>
                  </a:lnTo>
                  <a:moveTo>
                    <a:pt x="97520" y="53565"/>
                  </a:moveTo>
                  <a:lnTo>
                    <a:pt x="96347" y="49637"/>
                  </a:lnTo>
                  <a:lnTo>
                    <a:pt x="97520" y="45877"/>
                  </a:lnTo>
                  <a:lnTo>
                    <a:pt x="98787" y="49637"/>
                  </a:lnTo>
                  <a:lnTo>
                    <a:pt x="97520" y="53565"/>
                  </a:lnTo>
                  <a:moveTo>
                    <a:pt x="100477" y="53565"/>
                  </a:moveTo>
                  <a:lnTo>
                    <a:pt x="99210" y="49637"/>
                  </a:lnTo>
                  <a:lnTo>
                    <a:pt x="100477" y="45877"/>
                  </a:lnTo>
                  <a:lnTo>
                    <a:pt x="101697" y="49637"/>
                  </a:lnTo>
                  <a:lnTo>
                    <a:pt x="100477" y="53565"/>
                  </a:lnTo>
                  <a:moveTo>
                    <a:pt x="103386" y="53565"/>
                  </a:moveTo>
                  <a:lnTo>
                    <a:pt x="102119" y="49637"/>
                  </a:lnTo>
                  <a:lnTo>
                    <a:pt x="103386" y="45877"/>
                  </a:lnTo>
                  <a:lnTo>
                    <a:pt x="104560" y="49637"/>
                  </a:lnTo>
                  <a:lnTo>
                    <a:pt x="103386" y="53565"/>
                  </a:lnTo>
                  <a:moveTo>
                    <a:pt x="106249" y="53565"/>
                  </a:moveTo>
                  <a:lnTo>
                    <a:pt x="104982" y="49637"/>
                  </a:lnTo>
                  <a:lnTo>
                    <a:pt x="106249" y="45877"/>
                  </a:lnTo>
                  <a:lnTo>
                    <a:pt x="107469" y="49637"/>
                  </a:lnTo>
                  <a:lnTo>
                    <a:pt x="106249" y="53565"/>
                  </a:lnTo>
                  <a:moveTo>
                    <a:pt x="109159" y="53565"/>
                  </a:moveTo>
                  <a:lnTo>
                    <a:pt x="107892" y="49637"/>
                  </a:lnTo>
                  <a:lnTo>
                    <a:pt x="109159" y="45877"/>
                  </a:lnTo>
                  <a:lnTo>
                    <a:pt x="110332" y="49637"/>
                  </a:lnTo>
                  <a:lnTo>
                    <a:pt x="109159" y="53565"/>
                  </a:lnTo>
                  <a:moveTo>
                    <a:pt x="112021" y="53565"/>
                  </a:moveTo>
                  <a:lnTo>
                    <a:pt x="110754" y="49637"/>
                  </a:lnTo>
                  <a:lnTo>
                    <a:pt x="112021" y="45877"/>
                  </a:lnTo>
                  <a:lnTo>
                    <a:pt x="113242" y="49637"/>
                  </a:lnTo>
                  <a:lnTo>
                    <a:pt x="112021" y="53565"/>
                  </a:lnTo>
                  <a:moveTo>
                    <a:pt x="114931" y="53565"/>
                  </a:moveTo>
                  <a:lnTo>
                    <a:pt x="113664" y="49637"/>
                  </a:lnTo>
                  <a:lnTo>
                    <a:pt x="114931" y="45877"/>
                  </a:lnTo>
                  <a:lnTo>
                    <a:pt x="116104" y="49637"/>
                  </a:lnTo>
                  <a:lnTo>
                    <a:pt x="114931" y="53565"/>
                  </a:lnTo>
                  <a:moveTo>
                    <a:pt x="117794" y="53565"/>
                  </a:moveTo>
                  <a:lnTo>
                    <a:pt x="116621" y="49637"/>
                  </a:lnTo>
                  <a:lnTo>
                    <a:pt x="117794" y="45877"/>
                  </a:lnTo>
                  <a:lnTo>
                    <a:pt x="119061" y="49637"/>
                  </a:lnTo>
                  <a:lnTo>
                    <a:pt x="117794" y="53565"/>
                  </a:lnTo>
                  <a:moveTo>
                    <a:pt x="3566" y="49052"/>
                  </a:moveTo>
                  <a:lnTo>
                    <a:pt x="2393" y="45292"/>
                  </a:lnTo>
                  <a:lnTo>
                    <a:pt x="3566" y="41364"/>
                  </a:lnTo>
                  <a:lnTo>
                    <a:pt x="4833" y="45292"/>
                  </a:lnTo>
                  <a:lnTo>
                    <a:pt x="3566" y="49052"/>
                  </a:lnTo>
                  <a:moveTo>
                    <a:pt x="6429" y="49052"/>
                  </a:moveTo>
                  <a:lnTo>
                    <a:pt x="5256" y="45292"/>
                  </a:lnTo>
                  <a:lnTo>
                    <a:pt x="6429" y="41364"/>
                  </a:lnTo>
                  <a:lnTo>
                    <a:pt x="7696" y="45292"/>
                  </a:lnTo>
                  <a:lnTo>
                    <a:pt x="6429" y="49052"/>
                  </a:lnTo>
                  <a:moveTo>
                    <a:pt x="9339" y="49052"/>
                  </a:moveTo>
                  <a:lnTo>
                    <a:pt x="8118" y="45292"/>
                  </a:lnTo>
                  <a:lnTo>
                    <a:pt x="9339" y="41364"/>
                  </a:lnTo>
                  <a:lnTo>
                    <a:pt x="10606" y="45292"/>
                  </a:lnTo>
                  <a:lnTo>
                    <a:pt x="9339" y="49052"/>
                  </a:lnTo>
                  <a:moveTo>
                    <a:pt x="12295" y="49052"/>
                  </a:moveTo>
                  <a:lnTo>
                    <a:pt x="11028" y="45292"/>
                  </a:lnTo>
                  <a:lnTo>
                    <a:pt x="12295" y="41364"/>
                  </a:lnTo>
                  <a:lnTo>
                    <a:pt x="13468" y="45292"/>
                  </a:lnTo>
                  <a:lnTo>
                    <a:pt x="12295" y="49052"/>
                  </a:lnTo>
                  <a:moveTo>
                    <a:pt x="15158" y="49052"/>
                  </a:moveTo>
                  <a:lnTo>
                    <a:pt x="13891" y="45292"/>
                  </a:lnTo>
                  <a:lnTo>
                    <a:pt x="15158" y="41364"/>
                  </a:lnTo>
                  <a:lnTo>
                    <a:pt x="16378" y="45292"/>
                  </a:lnTo>
                  <a:lnTo>
                    <a:pt x="15158" y="49052"/>
                  </a:lnTo>
                  <a:moveTo>
                    <a:pt x="18068" y="49052"/>
                  </a:moveTo>
                  <a:lnTo>
                    <a:pt x="16800" y="45292"/>
                  </a:lnTo>
                  <a:lnTo>
                    <a:pt x="18068" y="41364"/>
                  </a:lnTo>
                  <a:lnTo>
                    <a:pt x="19241" y="45292"/>
                  </a:lnTo>
                  <a:lnTo>
                    <a:pt x="18068" y="49052"/>
                  </a:lnTo>
                  <a:moveTo>
                    <a:pt x="20930" y="49052"/>
                  </a:moveTo>
                  <a:lnTo>
                    <a:pt x="19663" y="45292"/>
                  </a:lnTo>
                  <a:lnTo>
                    <a:pt x="20930" y="41364"/>
                  </a:lnTo>
                  <a:lnTo>
                    <a:pt x="22150" y="45292"/>
                  </a:lnTo>
                  <a:lnTo>
                    <a:pt x="20930" y="49052"/>
                  </a:lnTo>
                  <a:moveTo>
                    <a:pt x="23840" y="49052"/>
                  </a:moveTo>
                  <a:lnTo>
                    <a:pt x="22573" y="45292"/>
                  </a:lnTo>
                  <a:lnTo>
                    <a:pt x="23840" y="41364"/>
                  </a:lnTo>
                  <a:lnTo>
                    <a:pt x="25013" y="45292"/>
                  </a:lnTo>
                  <a:lnTo>
                    <a:pt x="23840" y="49052"/>
                  </a:lnTo>
                  <a:moveTo>
                    <a:pt x="26703" y="49052"/>
                  </a:moveTo>
                  <a:lnTo>
                    <a:pt x="25436" y="45292"/>
                  </a:lnTo>
                  <a:lnTo>
                    <a:pt x="26703" y="41364"/>
                  </a:lnTo>
                  <a:lnTo>
                    <a:pt x="27923" y="45292"/>
                  </a:lnTo>
                  <a:lnTo>
                    <a:pt x="26703" y="49052"/>
                  </a:lnTo>
                  <a:moveTo>
                    <a:pt x="29612" y="49052"/>
                  </a:moveTo>
                  <a:lnTo>
                    <a:pt x="28392" y="45292"/>
                  </a:lnTo>
                  <a:lnTo>
                    <a:pt x="29612" y="41364"/>
                  </a:lnTo>
                  <a:lnTo>
                    <a:pt x="30879" y="45292"/>
                  </a:lnTo>
                  <a:lnTo>
                    <a:pt x="29612" y="49052"/>
                  </a:lnTo>
                  <a:moveTo>
                    <a:pt x="32475" y="49052"/>
                  </a:moveTo>
                  <a:lnTo>
                    <a:pt x="31302" y="45292"/>
                  </a:lnTo>
                  <a:lnTo>
                    <a:pt x="32475" y="41364"/>
                  </a:lnTo>
                  <a:lnTo>
                    <a:pt x="33742" y="45292"/>
                  </a:lnTo>
                  <a:lnTo>
                    <a:pt x="32475" y="49052"/>
                  </a:lnTo>
                  <a:moveTo>
                    <a:pt x="35385" y="49052"/>
                  </a:moveTo>
                  <a:lnTo>
                    <a:pt x="34165" y="45292"/>
                  </a:lnTo>
                  <a:lnTo>
                    <a:pt x="35385" y="41364"/>
                  </a:lnTo>
                  <a:lnTo>
                    <a:pt x="36652" y="45292"/>
                  </a:lnTo>
                  <a:lnTo>
                    <a:pt x="35385" y="49052"/>
                  </a:lnTo>
                  <a:moveTo>
                    <a:pt x="38247" y="49052"/>
                  </a:moveTo>
                  <a:lnTo>
                    <a:pt x="37074" y="45292"/>
                  </a:lnTo>
                  <a:lnTo>
                    <a:pt x="38247" y="41364"/>
                  </a:lnTo>
                  <a:lnTo>
                    <a:pt x="39515" y="45292"/>
                  </a:lnTo>
                  <a:lnTo>
                    <a:pt x="38247" y="49052"/>
                  </a:lnTo>
                  <a:moveTo>
                    <a:pt x="41157" y="49052"/>
                  </a:moveTo>
                  <a:lnTo>
                    <a:pt x="39937" y="45292"/>
                  </a:lnTo>
                  <a:lnTo>
                    <a:pt x="41157" y="41364"/>
                  </a:lnTo>
                  <a:lnTo>
                    <a:pt x="42424" y="45292"/>
                  </a:lnTo>
                  <a:lnTo>
                    <a:pt x="41157" y="49052"/>
                  </a:lnTo>
                  <a:moveTo>
                    <a:pt x="44020" y="49052"/>
                  </a:moveTo>
                  <a:lnTo>
                    <a:pt x="42847" y="45292"/>
                  </a:lnTo>
                  <a:lnTo>
                    <a:pt x="44020" y="41364"/>
                  </a:lnTo>
                  <a:lnTo>
                    <a:pt x="45287" y="45292"/>
                  </a:lnTo>
                  <a:lnTo>
                    <a:pt x="44020" y="49052"/>
                  </a:lnTo>
                  <a:moveTo>
                    <a:pt x="46976" y="49052"/>
                  </a:moveTo>
                  <a:lnTo>
                    <a:pt x="45709" y="45292"/>
                  </a:lnTo>
                  <a:lnTo>
                    <a:pt x="46976" y="41364"/>
                  </a:lnTo>
                  <a:lnTo>
                    <a:pt x="48197" y="45292"/>
                  </a:lnTo>
                  <a:lnTo>
                    <a:pt x="46976" y="49052"/>
                  </a:lnTo>
                  <a:moveTo>
                    <a:pt x="49886" y="49052"/>
                  </a:moveTo>
                  <a:lnTo>
                    <a:pt x="48619" y="45292"/>
                  </a:lnTo>
                  <a:lnTo>
                    <a:pt x="49886" y="41364"/>
                  </a:lnTo>
                  <a:lnTo>
                    <a:pt x="51059" y="45292"/>
                  </a:lnTo>
                  <a:lnTo>
                    <a:pt x="49886" y="49052"/>
                  </a:lnTo>
                  <a:moveTo>
                    <a:pt x="52749" y="49052"/>
                  </a:moveTo>
                  <a:lnTo>
                    <a:pt x="51482" y="45292"/>
                  </a:lnTo>
                  <a:lnTo>
                    <a:pt x="52749" y="41364"/>
                  </a:lnTo>
                  <a:lnTo>
                    <a:pt x="53969" y="45292"/>
                  </a:lnTo>
                  <a:lnTo>
                    <a:pt x="52749" y="49052"/>
                  </a:lnTo>
                  <a:moveTo>
                    <a:pt x="55658" y="49052"/>
                  </a:moveTo>
                  <a:lnTo>
                    <a:pt x="54391" y="45292"/>
                  </a:lnTo>
                  <a:lnTo>
                    <a:pt x="55658" y="41364"/>
                  </a:lnTo>
                  <a:lnTo>
                    <a:pt x="56832" y="45292"/>
                  </a:lnTo>
                  <a:lnTo>
                    <a:pt x="55658" y="49052"/>
                  </a:lnTo>
                  <a:moveTo>
                    <a:pt x="58521" y="49052"/>
                  </a:moveTo>
                  <a:lnTo>
                    <a:pt x="57254" y="45292"/>
                  </a:lnTo>
                  <a:lnTo>
                    <a:pt x="58521" y="41364"/>
                  </a:lnTo>
                  <a:lnTo>
                    <a:pt x="59741" y="45292"/>
                  </a:lnTo>
                  <a:lnTo>
                    <a:pt x="58521" y="49052"/>
                  </a:lnTo>
                  <a:moveTo>
                    <a:pt x="61431" y="49052"/>
                  </a:moveTo>
                  <a:lnTo>
                    <a:pt x="60164" y="45292"/>
                  </a:lnTo>
                  <a:lnTo>
                    <a:pt x="61431" y="41364"/>
                  </a:lnTo>
                  <a:lnTo>
                    <a:pt x="62604" y="45292"/>
                  </a:lnTo>
                  <a:lnTo>
                    <a:pt x="61431" y="49052"/>
                  </a:lnTo>
                  <a:moveTo>
                    <a:pt x="64294" y="49052"/>
                  </a:moveTo>
                  <a:lnTo>
                    <a:pt x="63120" y="45292"/>
                  </a:lnTo>
                  <a:lnTo>
                    <a:pt x="64294" y="41364"/>
                  </a:lnTo>
                  <a:lnTo>
                    <a:pt x="65561" y="45292"/>
                  </a:lnTo>
                  <a:lnTo>
                    <a:pt x="64294" y="49052"/>
                  </a:lnTo>
                  <a:moveTo>
                    <a:pt x="67203" y="49052"/>
                  </a:moveTo>
                  <a:lnTo>
                    <a:pt x="65983" y="45292"/>
                  </a:lnTo>
                  <a:lnTo>
                    <a:pt x="67203" y="41364"/>
                  </a:lnTo>
                  <a:lnTo>
                    <a:pt x="68470" y="45292"/>
                  </a:lnTo>
                  <a:lnTo>
                    <a:pt x="67203" y="49052"/>
                  </a:lnTo>
                  <a:moveTo>
                    <a:pt x="70066" y="49052"/>
                  </a:moveTo>
                  <a:lnTo>
                    <a:pt x="68893" y="45292"/>
                  </a:lnTo>
                  <a:lnTo>
                    <a:pt x="70066" y="41364"/>
                  </a:lnTo>
                  <a:lnTo>
                    <a:pt x="71333" y="45292"/>
                  </a:lnTo>
                  <a:lnTo>
                    <a:pt x="70066" y="49052"/>
                  </a:lnTo>
                  <a:moveTo>
                    <a:pt x="72976" y="49052"/>
                  </a:moveTo>
                  <a:lnTo>
                    <a:pt x="71755" y="45292"/>
                  </a:lnTo>
                  <a:lnTo>
                    <a:pt x="72976" y="41364"/>
                  </a:lnTo>
                  <a:lnTo>
                    <a:pt x="74243" y="45292"/>
                  </a:lnTo>
                  <a:lnTo>
                    <a:pt x="72976" y="49052"/>
                  </a:lnTo>
                  <a:moveTo>
                    <a:pt x="75838" y="49052"/>
                  </a:moveTo>
                  <a:lnTo>
                    <a:pt x="74665" y="45292"/>
                  </a:lnTo>
                  <a:lnTo>
                    <a:pt x="75838" y="41364"/>
                  </a:lnTo>
                  <a:lnTo>
                    <a:pt x="77105" y="45292"/>
                  </a:lnTo>
                  <a:lnTo>
                    <a:pt x="75838" y="49052"/>
                  </a:lnTo>
                  <a:moveTo>
                    <a:pt x="78748" y="49052"/>
                  </a:moveTo>
                  <a:lnTo>
                    <a:pt x="77528" y="45292"/>
                  </a:lnTo>
                  <a:lnTo>
                    <a:pt x="78748" y="41364"/>
                  </a:lnTo>
                  <a:lnTo>
                    <a:pt x="80015" y="45292"/>
                  </a:lnTo>
                  <a:lnTo>
                    <a:pt x="78748" y="49052"/>
                  </a:lnTo>
                  <a:moveTo>
                    <a:pt x="81705" y="49052"/>
                  </a:moveTo>
                  <a:lnTo>
                    <a:pt x="80438" y="45292"/>
                  </a:lnTo>
                  <a:lnTo>
                    <a:pt x="81705" y="41364"/>
                  </a:lnTo>
                  <a:lnTo>
                    <a:pt x="82878" y="45292"/>
                  </a:lnTo>
                  <a:lnTo>
                    <a:pt x="81705" y="49052"/>
                  </a:lnTo>
                  <a:moveTo>
                    <a:pt x="84567" y="49052"/>
                  </a:moveTo>
                  <a:lnTo>
                    <a:pt x="83300" y="45292"/>
                  </a:lnTo>
                  <a:lnTo>
                    <a:pt x="84567" y="41364"/>
                  </a:lnTo>
                  <a:lnTo>
                    <a:pt x="85788" y="45292"/>
                  </a:lnTo>
                  <a:lnTo>
                    <a:pt x="84567" y="49052"/>
                  </a:lnTo>
                  <a:moveTo>
                    <a:pt x="87477" y="49052"/>
                  </a:moveTo>
                  <a:lnTo>
                    <a:pt x="86210" y="45292"/>
                  </a:lnTo>
                  <a:lnTo>
                    <a:pt x="87477" y="41364"/>
                  </a:lnTo>
                  <a:lnTo>
                    <a:pt x="88650" y="45292"/>
                  </a:lnTo>
                  <a:lnTo>
                    <a:pt x="87477" y="49052"/>
                  </a:lnTo>
                  <a:moveTo>
                    <a:pt x="90340" y="49052"/>
                  </a:moveTo>
                  <a:lnTo>
                    <a:pt x="89073" y="45292"/>
                  </a:lnTo>
                  <a:lnTo>
                    <a:pt x="90340" y="41364"/>
                  </a:lnTo>
                  <a:lnTo>
                    <a:pt x="91560" y="45292"/>
                  </a:lnTo>
                  <a:lnTo>
                    <a:pt x="90340" y="49052"/>
                  </a:lnTo>
                  <a:moveTo>
                    <a:pt x="93249" y="49052"/>
                  </a:moveTo>
                  <a:lnTo>
                    <a:pt x="91982" y="45292"/>
                  </a:lnTo>
                  <a:lnTo>
                    <a:pt x="93249" y="41364"/>
                  </a:lnTo>
                  <a:lnTo>
                    <a:pt x="94423" y="45292"/>
                  </a:lnTo>
                  <a:lnTo>
                    <a:pt x="93249" y="49052"/>
                  </a:lnTo>
                  <a:moveTo>
                    <a:pt x="96112" y="49052"/>
                  </a:moveTo>
                  <a:lnTo>
                    <a:pt x="94845" y="45292"/>
                  </a:lnTo>
                  <a:lnTo>
                    <a:pt x="96112" y="41364"/>
                  </a:lnTo>
                  <a:lnTo>
                    <a:pt x="97332" y="45292"/>
                  </a:lnTo>
                  <a:lnTo>
                    <a:pt x="96112" y="49052"/>
                  </a:lnTo>
                  <a:moveTo>
                    <a:pt x="99022" y="49052"/>
                  </a:moveTo>
                  <a:lnTo>
                    <a:pt x="97802" y="45292"/>
                  </a:lnTo>
                  <a:lnTo>
                    <a:pt x="99022" y="41364"/>
                  </a:lnTo>
                  <a:lnTo>
                    <a:pt x="100289" y="45292"/>
                  </a:lnTo>
                  <a:lnTo>
                    <a:pt x="99022" y="49052"/>
                  </a:lnTo>
                  <a:moveTo>
                    <a:pt x="101885" y="49052"/>
                  </a:moveTo>
                  <a:lnTo>
                    <a:pt x="100711" y="45292"/>
                  </a:lnTo>
                  <a:lnTo>
                    <a:pt x="101885" y="41364"/>
                  </a:lnTo>
                  <a:lnTo>
                    <a:pt x="103152" y="45292"/>
                  </a:lnTo>
                  <a:lnTo>
                    <a:pt x="101885" y="49052"/>
                  </a:lnTo>
                  <a:moveTo>
                    <a:pt x="104794" y="49052"/>
                  </a:moveTo>
                  <a:lnTo>
                    <a:pt x="103574" y="45292"/>
                  </a:lnTo>
                  <a:lnTo>
                    <a:pt x="104794" y="41364"/>
                  </a:lnTo>
                  <a:lnTo>
                    <a:pt x="106061" y="45292"/>
                  </a:lnTo>
                  <a:lnTo>
                    <a:pt x="104794" y="49052"/>
                  </a:lnTo>
                  <a:moveTo>
                    <a:pt x="107657" y="49052"/>
                  </a:moveTo>
                  <a:lnTo>
                    <a:pt x="106484" y="45292"/>
                  </a:lnTo>
                  <a:lnTo>
                    <a:pt x="107657" y="41364"/>
                  </a:lnTo>
                  <a:lnTo>
                    <a:pt x="108924" y="45292"/>
                  </a:lnTo>
                  <a:lnTo>
                    <a:pt x="107657" y="49052"/>
                  </a:lnTo>
                  <a:moveTo>
                    <a:pt x="110567" y="49052"/>
                  </a:moveTo>
                  <a:lnTo>
                    <a:pt x="109346" y="45292"/>
                  </a:lnTo>
                  <a:lnTo>
                    <a:pt x="110567" y="41364"/>
                  </a:lnTo>
                  <a:lnTo>
                    <a:pt x="111834" y="45292"/>
                  </a:lnTo>
                  <a:lnTo>
                    <a:pt x="110567" y="49052"/>
                  </a:lnTo>
                  <a:moveTo>
                    <a:pt x="113429" y="49052"/>
                  </a:moveTo>
                  <a:lnTo>
                    <a:pt x="112256" y="45292"/>
                  </a:lnTo>
                  <a:lnTo>
                    <a:pt x="113429" y="41364"/>
                  </a:lnTo>
                  <a:lnTo>
                    <a:pt x="114696" y="45292"/>
                  </a:lnTo>
                  <a:lnTo>
                    <a:pt x="113429" y="49052"/>
                  </a:lnTo>
                  <a:moveTo>
                    <a:pt x="116386" y="49052"/>
                  </a:moveTo>
                  <a:lnTo>
                    <a:pt x="115119" y="45292"/>
                  </a:lnTo>
                  <a:lnTo>
                    <a:pt x="116386" y="41364"/>
                  </a:lnTo>
                  <a:lnTo>
                    <a:pt x="117606" y="45292"/>
                  </a:lnTo>
                  <a:lnTo>
                    <a:pt x="116386" y="49052"/>
                  </a:lnTo>
                  <a:moveTo>
                    <a:pt x="2158" y="44540"/>
                  </a:moveTo>
                  <a:lnTo>
                    <a:pt x="891" y="40779"/>
                  </a:lnTo>
                  <a:lnTo>
                    <a:pt x="2158" y="37019"/>
                  </a:lnTo>
                  <a:lnTo>
                    <a:pt x="3378" y="40779"/>
                  </a:lnTo>
                  <a:lnTo>
                    <a:pt x="2158" y="44540"/>
                  </a:lnTo>
                  <a:moveTo>
                    <a:pt x="5021" y="44540"/>
                  </a:moveTo>
                  <a:lnTo>
                    <a:pt x="3801" y="40779"/>
                  </a:lnTo>
                  <a:lnTo>
                    <a:pt x="5021" y="37019"/>
                  </a:lnTo>
                  <a:lnTo>
                    <a:pt x="6241" y="40779"/>
                  </a:lnTo>
                  <a:lnTo>
                    <a:pt x="5021" y="44540"/>
                  </a:lnTo>
                  <a:moveTo>
                    <a:pt x="7931" y="44540"/>
                  </a:moveTo>
                  <a:lnTo>
                    <a:pt x="6664" y="40779"/>
                  </a:lnTo>
                  <a:lnTo>
                    <a:pt x="7931" y="37019"/>
                  </a:lnTo>
                  <a:lnTo>
                    <a:pt x="9104" y="40779"/>
                  </a:lnTo>
                  <a:lnTo>
                    <a:pt x="7931" y="44540"/>
                  </a:lnTo>
                  <a:moveTo>
                    <a:pt x="10793" y="44540"/>
                  </a:moveTo>
                  <a:lnTo>
                    <a:pt x="9526" y="40779"/>
                  </a:lnTo>
                  <a:lnTo>
                    <a:pt x="10793" y="37019"/>
                  </a:lnTo>
                  <a:lnTo>
                    <a:pt x="12014" y="40779"/>
                  </a:lnTo>
                  <a:lnTo>
                    <a:pt x="10793" y="44540"/>
                  </a:lnTo>
                  <a:moveTo>
                    <a:pt x="13703" y="44540"/>
                  </a:moveTo>
                  <a:lnTo>
                    <a:pt x="12483" y="40779"/>
                  </a:lnTo>
                  <a:lnTo>
                    <a:pt x="13703" y="37019"/>
                  </a:lnTo>
                  <a:lnTo>
                    <a:pt x="14970" y="40779"/>
                  </a:lnTo>
                  <a:lnTo>
                    <a:pt x="13703" y="44540"/>
                  </a:lnTo>
                  <a:moveTo>
                    <a:pt x="16566" y="44540"/>
                  </a:moveTo>
                  <a:lnTo>
                    <a:pt x="15393" y="40779"/>
                  </a:lnTo>
                  <a:lnTo>
                    <a:pt x="16566" y="37019"/>
                  </a:lnTo>
                  <a:lnTo>
                    <a:pt x="17833" y="40779"/>
                  </a:lnTo>
                  <a:lnTo>
                    <a:pt x="16566" y="44540"/>
                  </a:lnTo>
                  <a:moveTo>
                    <a:pt x="19475" y="44540"/>
                  </a:moveTo>
                  <a:lnTo>
                    <a:pt x="18255" y="40779"/>
                  </a:lnTo>
                  <a:lnTo>
                    <a:pt x="19475" y="37019"/>
                  </a:lnTo>
                  <a:lnTo>
                    <a:pt x="20743" y="40779"/>
                  </a:lnTo>
                  <a:lnTo>
                    <a:pt x="19475" y="44540"/>
                  </a:lnTo>
                  <a:moveTo>
                    <a:pt x="22338" y="44540"/>
                  </a:moveTo>
                  <a:lnTo>
                    <a:pt x="21165" y="40779"/>
                  </a:lnTo>
                  <a:lnTo>
                    <a:pt x="22338" y="37019"/>
                  </a:lnTo>
                  <a:lnTo>
                    <a:pt x="23605" y="40779"/>
                  </a:lnTo>
                  <a:lnTo>
                    <a:pt x="22338" y="44540"/>
                  </a:lnTo>
                  <a:moveTo>
                    <a:pt x="25248" y="44540"/>
                  </a:moveTo>
                  <a:lnTo>
                    <a:pt x="24028" y="40779"/>
                  </a:lnTo>
                  <a:lnTo>
                    <a:pt x="25248" y="37019"/>
                  </a:lnTo>
                  <a:lnTo>
                    <a:pt x="26515" y="40779"/>
                  </a:lnTo>
                  <a:lnTo>
                    <a:pt x="25248" y="44540"/>
                  </a:lnTo>
                  <a:moveTo>
                    <a:pt x="28111" y="44540"/>
                  </a:moveTo>
                  <a:lnTo>
                    <a:pt x="26937" y="40779"/>
                  </a:lnTo>
                  <a:lnTo>
                    <a:pt x="28111" y="37019"/>
                  </a:lnTo>
                  <a:lnTo>
                    <a:pt x="29378" y="40779"/>
                  </a:lnTo>
                  <a:lnTo>
                    <a:pt x="28111" y="44540"/>
                  </a:lnTo>
                  <a:moveTo>
                    <a:pt x="31067" y="44540"/>
                  </a:moveTo>
                  <a:lnTo>
                    <a:pt x="29800" y="40779"/>
                  </a:lnTo>
                  <a:lnTo>
                    <a:pt x="31067" y="37019"/>
                  </a:lnTo>
                  <a:lnTo>
                    <a:pt x="32287" y="40779"/>
                  </a:lnTo>
                  <a:lnTo>
                    <a:pt x="31067" y="44540"/>
                  </a:lnTo>
                  <a:moveTo>
                    <a:pt x="33977" y="44540"/>
                  </a:moveTo>
                  <a:lnTo>
                    <a:pt x="32710" y="40779"/>
                  </a:lnTo>
                  <a:lnTo>
                    <a:pt x="33977" y="37019"/>
                  </a:lnTo>
                  <a:lnTo>
                    <a:pt x="35150" y="40779"/>
                  </a:lnTo>
                  <a:lnTo>
                    <a:pt x="33977" y="44540"/>
                  </a:lnTo>
                  <a:moveTo>
                    <a:pt x="36840" y="44540"/>
                  </a:moveTo>
                  <a:lnTo>
                    <a:pt x="35572" y="40779"/>
                  </a:lnTo>
                  <a:lnTo>
                    <a:pt x="36840" y="37019"/>
                  </a:lnTo>
                  <a:lnTo>
                    <a:pt x="38060" y="40779"/>
                  </a:lnTo>
                  <a:lnTo>
                    <a:pt x="36840" y="44540"/>
                  </a:lnTo>
                  <a:moveTo>
                    <a:pt x="39749" y="44540"/>
                  </a:moveTo>
                  <a:lnTo>
                    <a:pt x="38482" y="40779"/>
                  </a:lnTo>
                  <a:lnTo>
                    <a:pt x="39749" y="37019"/>
                  </a:lnTo>
                  <a:lnTo>
                    <a:pt x="40922" y="40779"/>
                  </a:lnTo>
                  <a:lnTo>
                    <a:pt x="39749" y="44540"/>
                  </a:lnTo>
                  <a:moveTo>
                    <a:pt x="42612" y="44540"/>
                  </a:moveTo>
                  <a:lnTo>
                    <a:pt x="41345" y="40779"/>
                  </a:lnTo>
                  <a:lnTo>
                    <a:pt x="42612" y="37019"/>
                  </a:lnTo>
                  <a:lnTo>
                    <a:pt x="43832" y="40779"/>
                  </a:lnTo>
                  <a:lnTo>
                    <a:pt x="42612" y="44540"/>
                  </a:lnTo>
                  <a:moveTo>
                    <a:pt x="45522" y="44540"/>
                  </a:moveTo>
                  <a:lnTo>
                    <a:pt x="44254" y="40779"/>
                  </a:lnTo>
                  <a:lnTo>
                    <a:pt x="45522" y="37019"/>
                  </a:lnTo>
                  <a:lnTo>
                    <a:pt x="46695" y="40779"/>
                  </a:lnTo>
                  <a:lnTo>
                    <a:pt x="45522" y="44540"/>
                  </a:lnTo>
                  <a:moveTo>
                    <a:pt x="48384" y="44540"/>
                  </a:moveTo>
                  <a:lnTo>
                    <a:pt x="47211" y="40779"/>
                  </a:lnTo>
                  <a:lnTo>
                    <a:pt x="48384" y="37019"/>
                  </a:lnTo>
                  <a:lnTo>
                    <a:pt x="49651" y="40779"/>
                  </a:lnTo>
                  <a:lnTo>
                    <a:pt x="48384" y="44540"/>
                  </a:lnTo>
                  <a:moveTo>
                    <a:pt x="51294" y="44540"/>
                  </a:moveTo>
                  <a:lnTo>
                    <a:pt x="50074" y="40779"/>
                  </a:lnTo>
                  <a:lnTo>
                    <a:pt x="51294" y="37019"/>
                  </a:lnTo>
                  <a:lnTo>
                    <a:pt x="52561" y="40779"/>
                  </a:lnTo>
                  <a:lnTo>
                    <a:pt x="51294" y="44540"/>
                  </a:lnTo>
                  <a:moveTo>
                    <a:pt x="54157" y="44540"/>
                  </a:moveTo>
                  <a:lnTo>
                    <a:pt x="52983" y="40779"/>
                  </a:lnTo>
                  <a:lnTo>
                    <a:pt x="54157" y="37019"/>
                  </a:lnTo>
                  <a:lnTo>
                    <a:pt x="55424" y="40779"/>
                  </a:lnTo>
                  <a:lnTo>
                    <a:pt x="54157" y="44540"/>
                  </a:lnTo>
                  <a:moveTo>
                    <a:pt x="57066" y="44540"/>
                  </a:moveTo>
                  <a:lnTo>
                    <a:pt x="55846" y="40779"/>
                  </a:lnTo>
                  <a:lnTo>
                    <a:pt x="57066" y="37019"/>
                  </a:lnTo>
                  <a:lnTo>
                    <a:pt x="58333" y="40779"/>
                  </a:lnTo>
                  <a:lnTo>
                    <a:pt x="57066" y="44540"/>
                  </a:lnTo>
                  <a:moveTo>
                    <a:pt x="59929" y="44540"/>
                  </a:moveTo>
                  <a:lnTo>
                    <a:pt x="58756" y="40779"/>
                  </a:lnTo>
                  <a:lnTo>
                    <a:pt x="59929" y="37019"/>
                  </a:lnTo>
                  <a:lnTo>
                    <a:pt x="61196" y="40779"/>
                  </a:lnTo>
                  <a:lnTo>
                    <a:pt x="59929" y="44540"/>
                  </a:lnTo>
                  <a:moveTo>
                    <a:pt x="62839" y="44540"/>
                  </a:moveTo>
                  <a:lnTo>
                    <a:pt x="61619" y="40779"/>
                  </a:lnTo>
                  <a:lnTo>
                    <a:pt x="62839" y="37019"/>
                  </a:lnTo>
                  <a:lnTo>
                    <a:pt x="64106" y="40779"/>
                  </a:lnTo>
                  <a:lnTo>
                    <a:pt x="62839" y="44540"/>
                  </a:lnTo>
                  <a:moveTo>
                    <a:pt x="65795" y="44540"/>
                  </a:moveTo>
                  <a:lnTo>
                    <a:pt x="64528" y="40779"/>
                  </a:lnTo>
                  <a:lnTo>
                    <a:pt x="65795" y="37019"/>
                  </a:lnTo>
                  <a:lnTo>
                    <a:pt x="66969" y="40779"/>
                  </a:lnTo>
                  <a:lnTo>
                    <a:pt x="65795" y="44540"/>
                  </a:lnTo>
                  <a:moveTo>
                    <a:pt x="68658" y="44540"/>
                  </a:moveTo>
                  <a:lnTo>
                    <a:pt x="67391" y="40779"/>
                  </a:lnTo>
                  <a:lnTo>
                    <a:pt x="68658" y="37019"/>
                  </a:lnTo>
                  <a:lnTo>
                    <a:pt x="69878" y="40779"/>
                  </a:lnTo>
                  <a:lnTo>
                    <a:pt x="68658" y="44540"/>
                  </a:lnTo>
                  <a:moveTo>
                    <a:pt x="71568" y="44540"/>
                  </a:moveTo>
                  <a:lnTo>
                    <a:pt x="70301" y="40779"/>
                  </a:lnTo>
                  <a:lnTo>
                    <a:pt x="71568" y="37019"/>
                  </a:lnTo>
                  <a:lnTo>
                    <a:pt x="72741" y="40779"/>
                  </a:lnTo>
                  <a:lnTo>
                    <a:pt x="71568" y="44540"/>
                  </a:lnTo>
                  <a:moveTo>
                    <a:pt x="74430" y="44540"/>
                  </a:moveTo>
                  <a:lnTo>
                    <a:pt x="73163" y="40779"/>
                  </a:lnTo>
                  <a:lnTo>
                    <a:pt x="74430" y="37019"/>
                  </a:lnTo>
                  <a:lnTo>
                    <a:pt x="75651" y="40779"/>
                  </a:lnTo>
                  <a:lnTo>
                    <a:pt x="74430" y="44540"/>
                  </a:lnTo>
                  <a:moveTo>
                    <a:pt x="77340" y="44540"/>
                  </a:moveTo>
                  <a:lnTo>
                    <a:pt x="76073" y="40779"/>
                  </a:lnTo>
                  <a:lnTo>
                    <a:pt x="77340" y="37019"/>
                  </a:lnTo>
                  <a:lnTo>
                    <a:pt x="78513" y="40779"/>
                  </a:lnTo>
                  <a:lnTo>
                    <a:pt x="77340" y="44540"/>
                  </a:lnTo>
                  <a:moveTo>
                    <a:pt x="80203" y="44540"/>
                  </a:moveTo>
                  <a:lnTo>
                    <a:pt x="78936" y="40779"/>
                  </a:lnTo>
                  <a:lnTo>
                    <a:pt x="80203" y="37019"/>
                  </a:lnTo>
                  <a:lnTo>
                    <a:pt x="81423" y="40779"/>
                  </a:lnTo>
                  <a:lnTo>
                    <a:pt x="80203" y="44540"/>
                  </a:lnTo>
                  <a:moveTo>
                    <a:pt x="83113" y="44540"/>
                  </a:moveTo>
                  <a:lnTo>
                    <a:pt x="81892" y="40779"/>
                  </a:lnTo>
                  <a:lnTo>
                    <a:pt x="83113" y="37019"/>
                  </a:lnTo>
                  <a:lnTo>
                    <a:pt x="84380" y="40779"/>
                  </a:lnTo>
                  <a:lnTo>
                    <a:pt x="83113" y="44540"/>
                  </a:lnTo>
                  <a:moveTo>
                    <a:pt x="85975" y="44540"/>
                  </a:moveTo>
                  <a:lnTo>
                    <a:pt x="84802" y="40779"/>
                  </a:lnTo>
                  <a:lnTo>
                    <a:pt x="85975" y="37019"/>
                  </a:lnTo>
                  <a:lnTo>
                    <a:pt x="87242" y="40779"/>
                  </a:lnTo>
                  <a:lnTo>
                    <a:pt x="85975" y="44540"/>
                  </a:lnTo>
                  <a:moveTo>
                    <a:pt x="88885" y="44540"/>
                  </a:moveTo>
                  <a:lnTo>
                    <a:pt x="87665" y="40779"/>
                  </a:lnTo>
                  <a:lnTo>
                    <a:pt x="88885" y="37019"/>
                  </a:lnTo>
                  <a:lnTo>
                    <a:pt x="90152" y="40779"/>
                  </a:lnTo>
                  <a:lnTo>
                    <a:pt x="88885" y="44540"/>
                  </a:lnTo>
                  <a:moveTo>
                    <a:pt x="91748" y="44540"/>
                  </a:moveTo>
                  <a:lnTo>
                    <a:pt x="90574" y="40779"/>
                  </a:lnTo>
                  <a:lnTo>
                    <a:pt x="91748" y="37019"/>
                  </a:lnTo>
                  <a:lnTo>
                    <a:pt x="93015" y="40779"/>
                  </a:lnTo>
                  <a:lnTo>
                    <a:pt x="91748" y="44540"/>
                  </a:lnTo>
                  <a:moveTo>
                    <a:pt x="94657" y="44540"/>
                  </a:moveTo>
                  <a:lnTo>
                    <a:pt x="93437" y="40779"/>
                  </a:lnTo>
                  <a:lnTo>
                    <a:pt x="94657" y="37019"/>
                  </a:lnTo>
                  <a:lnTo>
                    <a:pt x="95924" y="40779"/>
                  </a:lnTo>
                  <a:lnTo>
                    <a:pt x="94657" y="44540"/>
                  </a:lnTo>
                  <a:moveTo>
                    <a:pt x="97520" y="44540"/>
                  </a:moveTo>
                  <a:lnTo>
                    <a:pt x="96347" y="40779"/>
                  </a:lnTo>
                  <a:lnTo>
                    <a:pt x="97520" y="37019"/>
                  </a:lnTo>
                  <a:lnTo>
                    <a:pt x="98787" y="40779"/>
                  </a:lnTo>
                  <a:lnTo>
                    <a:pt x="97520" y="44540"/>
                  </a:lnTo>
                  <a:moveTo>
                    <a:pt x="100477" y="44540"/>
                  </a:moveTo>
                  <a:lnTo>
                    <a:pt x="99210" y="40779"/>
                  </a:lnTo>
                  <a:lnTo>
                    <a:pt x="100477" y="37019"/>
                  </a:lnTo>
                  <a:lnTo>
                    <a:pt x="101697" y="40779"/>
                  </a:lnTo>
                  <a:lnTo>
                    <a:pt x="100477" y="44540"/>
                  </a:lnTo>
                  <a:moveTo>
                    <a:pt x="103386" y="44540"/>
                  </a:moveTo>
                  <a:lnTo>
                    <a:pt x="102119" y="40779"/>
                  </a:lnTo>
                  <a:lnTo>
                    <a:pt x="103386" y="37019"/>
                  </a:lnTo>
                  <a:lnTo>
                    <a:pt x="104560" y="40779"/>
                  </a:lnTo>
                  <a:lnTo>
                    <a:pt x="103386" y="44540"/>
                  </a:lnTo>
                  <a:moveTo>
                    <a:pt x="106249" y="44540"/>
                  </a:moveTo>
                  <a:lnTo>
                    <a:pt x="104982" y="40779"/>
                  </a:lnTo>
                  <a:lnTo>
                    <a:pt x="106249" y="37019"/>
                  </a:lnTo>
                  <a:lnTo>
                    <a:pt x="107469" y="40779"/>
                  </a:lnTo>
                  <a:lnTo>
                    <a:pt x="106249" y="44540"/>
                  </a:lnTo>
                  <a:moveTo>
                    <a:pt x="109159" y="44540"/>
                  </a:moveTo>
                  <a:lnTo>
                    <a:pt x="107892" y="40779"/>
                  </a:lnTo>
                  <a:lnTo>
                    <a:pt x="109159" y="37019"/>
                  </a:lnTo>
                  <a:lnTo>
                    <a:pt x="110332" y="40779"/>
                  </a:lnTo>
                  <a:lnTo>
                    <a:pt x="109159" y="44540"/>
                  </a:lnTo>
                  <a:moveTo>
                    <a:pt x="112021" y="44540"/>
                  </a:moveTo>
                  <a:lnTo>
                    <a:pt x="110754" y="40779"/>
                  </a:lnTo>
                  <a:lnTo>
                    <a:pt x="112021" y="37019"/>
                  </a:lnTo>
                  <a:lnTo>
                    <a:pt x="113242" y="40779"/>
                  </a:lnTo>
                  <a:lnTo>
                    <a:pt x="112021" y="44540"/>
                  </a:lnTo>
                  <a:moveTo>
                    <a:pt x="114931" y="44540"/>
                  </a:moveTo>
                  <a:lnTo>
                    <a:pt x="113664" y="40779"/>
                  </a:lnTo>
                  <a:lnTo>
                    <a:pt x="114931" y="37019"/>
                  </a:lnTo>
                  <a:lnTo>
                    <a:pt x="116104" y="40779"/>
                  </a:lnTo>
                  <a:lnTo>
                    <a:pt x="114931" y="44540"/>
                  </a:lnTo>
                  <a:moveTo>
                    <a:pt x="117794" y="44540"/>
                  </a:moveTo>
                  <a:lnTo>
                    <a:pt x="116621" y="40779"/>
                  </a:lnTo>
                  <a:lnTo>
                    <a:pt x="117794" y="37019"/>
                  </a:lnTo>
                  <a:lnTo>
                    <a:pt x="119061" y="40779"/>
                  </a:lnTo>
                  <a:lnTo>
                    <a:pt x="117794" y="44540"/>
                  </a:lnTo>
                  <a:moveTo>
                    <a:pt x="3566" y="40111"/>
                  </a:moveTo>
                  <a:lnTo>
                    <a:pt x="2393" y="36350"/>
                  </a:lnTo>
                  <a:lnTo>
                    <a:pt x="3566" y="32506"/>
                  </a:lnTo>
                  <a:lnTo>
                    <a:pt x="4833" y="36350"/>
                  </a:lnTo>
                  <a:lnTo>
                    <a:pt x="3566" y="40111"/>
                  </a:lnTo>
                  <a:moveTo>
                    <a:pt x="6429" y="40111"/>
                  </a:moveTo>
                  <a:lnTo>
                    <a:pt x="5256" y="36350"/>
                  </a:lnTo>
                  <a:lnTo>
                    <a:pt x="6429" y="32506"/>
                  </a:lnTo>
                  <a:lnTo>
                    <a:pt x="7696" y="36350"/>
                  </a:lnTo>
                  <a:lnTo>
                    <a:pt x="6429" y="40111"/>
                  </a:lnTo>
                  <a:moveTo>
                    <a:pt x="9339" y="40111"/>
                  </a:moveTo>
                  <a:lnTo>
                    <a:pt x="8118" y="36350"/>
                  </a:lnTo>
                  <a:lnTo>
                    <a:pt x="9339" y="32506"/>
                  </a:lnTo>
                  <a:lnTo>
                    <a:pt x="10606" y="36350"/>
                  </a:lnTo>
                  <a:lnTo>
                    <a:pt x="9339" y="40111"/>
                  </a:lnTo>
                  <a:moveTo>
                    <a:pt x="12295" y="40111"/>
                  </a:moveTo>
                  <a:lnTo>
                    <a:pt x="11028" y="36350"/>
                  </a:lnTo>
                  <a:lnTo>
                    <a:pt x="12295" y="32506"/>
                  </a:lnTo>
                  <a:lnTo>
                    <a:pt x="13468" y="36350"/>
                  </a:lnTo>
                  <a:lnTo>
                    <a:pt x="12295" y="40111"/>
                  </a:lnTo>
                  <a:moveTo>
                    <a:pt x="15158" y="40111"/>
                  </a:moveTo>
                  <a:lnTo>
                    <a:pt x="13891" y="36350"/>
                  </a:lnTo>
                  <a:lnTo>
                    <a:pt x="15158" y="32506"/>
                  </a:lnTo>
                  <a:lnTo>
                    <a:pt x="16378" y="36350"/>
                  </a:lnTo>
                  <a:lnTo>
                    <a:pt x="15158" y="40111"/>
                  </a:lnTo>
                  <a:moveTo>
                    <a:pt x="18068" y="40111"/>
                  </a:moveTo>
                  <a:lnTo>
                    <a:pt x="16800" y="36350"/>
                  </a:lnTo>
                  <a:lnTo>
                    <a:pt x="18068" y="32506"/>
                  </a:lnTo>
                  <a:lnTo>
                    <a:pt x="19241" y="36350"/>
                  </a:lnTo>
                  <a:lnTo>
                    <a:pt x="18068" y="40111"/>
                  </a:lnTo>
                  <a:moveTo>
                    <a:pt x="20930" y="40111"/>
                  </a:moveTo>
                  <a:lnTo>
                    <a:pt x="19663" y="36350"/>
                  </a:lnTo>
                  <a:lnTo>
                    <a:pt x="20930" y="32506"/>
                  </a:lnTo>
                  <a:lnTo>
                    <a:pt x="22150" y="36350"/>
                  </a:lnTo>
                  <a:lnTo>
                    <a:pt x="20930" y="40111"/>
                  </a:lnTo>
                  <a:moveTo>
                    <a:pt x="23840" y="40111"/>
                  </a:moveTo>
                  <a:lnTo>
                    <a:pt x="22573" y="36350"/>
                  </a:lnTo>
                  <a:lnTo>
                    <a:pt x="23840" y="32506"/>
                  </a:lnTo>
                  <a:lnTo>
                    <a:pt x="25013" y="36350"/>
                  </a:lnTo>
                  <a:lnTo>
                    <a:pt x="23840" y="40111"/>
                  </a:lnTo>
                  <a:moveTo>
                    <a:pt x="26703" y="40111"/>
                  </a:moveTo>
                  <a:lnTo>
                    <a:pt x="25436" y="36350"/>
                  </a:lnTo>
                  <a:lnTo>
                    <a:pt x="26703" y="32506"/>
                  </a:lnTo>
                  <a:lnTo>
                    <a:pt x="27923" y="36350"/>
                  </a:lnTo>
                  <a:lnTo>
                    <a:pt x="26703" y="40111"/>
                  </a:lnTo>
                  <a:moveTo>
                    <a:pt x="29612" y="40111"/>
                  </a:moveTo>
                  <a:lnTo>
                    <a:pt x="28392" y="36350"/>
                  </a:lnTo>
                  <a:lnTo>
                    <a:pt x="29612" y="32506"/>
                  </a:lnTo>
                  <a:lnTo>
                    <a:pt x="30879" y="36350"/>
                  </a:lnTo>
                  <a:lnTo>
                    <a:pt x="29612" y="40111"/>
                  </a:lnTo>
                  <a:moveTo>
                    <a:pt x="32475" y="40111"/>
                  </a:moveTo>
                  <a:lnTo>
                    <a:pt x="31302" y="36350"/>
                  </a:lnTo>
                  <a:lnTo>
                    <a:pt x="32475" y="32506"/>
                  </a:lnTo>
                  <a:lnTo>
                    <a:pt x="33742" y="36350"/>
                  </a:lnTo>
                  <a:lnTo>
                    <a:pt x="32475" y="40111"/>
                  </a:lnTo>
                  <a:moveTo>
                    <a:pt x="35385" y="40111"/>
                  </a:moveTo>
                  <a:lnTo>
                    <a:pt x="34165" y="36350"/>
                  </a:lnTo>
                  <a:lnTo>
                    <a:pt x="35385" y="32506"/>
                  </a:lnTo>
                  <a:lnTo>
                    <a:pt x="36652" y="36350"/>
                  </a:lnTo>
                  <a:lnTo>
                    <a:pt x="35385" y="40111"/>
                  </a:lnTo>
                  <a:moveTo>
                    <a:pt x="38247" y="40111"/>
                  </a:moveTo>
                  <a:lnTo>
                    <a:pt x="37074" y="36350"/>
                  </a:lnTo>
                  <a:lnTo>
                    <a:pt x="38247" y="32506"/>
                  </a:lnTo>
                  <a:lnTo>
                    <a:pt x="39515" y="36350"/>
                  </a:lnTo>
                  <a:lnTo>
                    <a:pt x="38247" y="40111"/>
                  </a:lnTo>
                  <a:moveTo>
                    <a:pt x="41157" y="40111"/>
                  </a:moveTo>
                  <a:lnTo>
                    <a:pt x="39937" y="36350"/>
                  </a:lnTo>
                  <a:lnTo>
                    <a:pt x="41157" y="32506"/>
                  </a:lnTo>
                  <a:lnTo>
                    <a:pt x="42424" y="36350"/>
                  </a:lnTo>
                  <a:lnTo>
                    <a:pt x="41157" y="40111"/>
                  </a:lnTo>
                  <a:moveTo>
                    <a:pt x="44020" y="40111"/>
                  </a:moveTo>
                  <a:lnTo>
                    <a:pt x="42847" y="36350"/>
                  </a:lnTo>
                  <a:lnTo>
                    <a:pt x="44020" y="32506"/>
                  </a:lnTo>
                  <a:lnTo>
                    <a:pt x="45287" y="36350"/>
                  </a:lnTo>
                  <a:lnTo>
                    <a:pt x="44020" y="40111"/>
                  </a:lnTo>
                  <a:moveTo>
                    <a:pt x="46976" y="40111"/>
                  </a:moveTo>
                  <a:lnTo>
                    <a:pt x="45709" y="36350"/>
                  </a:lnTo>
                  <a:lnTo>
                    <a:pt x="46976" y="32506"/>
                  </a:lnTo>
                  <a:lnTo>
                    <a:pt x="48197" y="36350"/>
                  </a:lnTo>
                  <a:lnTo>
                    <a:pt x="46976" y="40111"/>
                  </a:lnTo>
                  <a:moveTo>
                    <a:pt x="49886" y="40111"/>
                  </a:moveTo>
                  <a:lnTo>
                    <a:pt x="48619" y="36350"/>
                  </a:lnTo>
                  <a:lnTo>
                    <a:pt x="49886" y="32506"/>
                  </a:lnTo>
                  <a:lnTo>
                    <a:pt x="51059" y="36350"/>
                  </a:lnTo>
                  <a:lnTo>
                    <a:pt x="49886" y="40111"/>
                  </a:lnTo>
                  <a:moveTo>
                    <a:pt x="52749" y="40111"/>
                  </a:moveTo>
                  <a:lnTo>
                    <a:pt x="51482" y="36350"/>
                  </a:lnTo>
                  <a:lnTo>
                    <a:pt x="52749" y="32506"/>
                  </a:lnTo>
                  <a:lnTo>
                    <a:pt x="53969" y="36350"/>
                  </a:lnTo>
                  <a:lnTo>
                    <a:pt x="52749" y="40111"/>
                  </a:lnTo>
                  <a:moveTo>
                    <a:pt x="55658" y="40111"/>
                  </a:moveTo>
                  <a:lnTo>
                    <a:pt x="54391" y="36350"/>
                  </a:lnTo>
                  <a:lnTo>
                    <a:pt x="55658" y="32506"/>
                  </a:lnTo>
                  <a:lnTo>
                    <a:pt x="56832" y="36350"/>
                  </a:lnTo>
                  <a:lnTo>
                    <a:pt x="55658" y="40111"/>
                  </a:lnTo>
                  <a:moveTo>
                    <a:pt x="58521" y="40111"/>
                  </a:moveTo>
                  <a:lnTo>
                    <a:pt x="57254" y="36350"/>
                  </a:lnTo>
                  <a:lnTo>
                    <a:pt x="58521" y="32506"/>
                  </a:lnTo>
                  <a:lnTo>
                    <a:pt x="59741" y="36350"/>
                  </a:lnTo>
                  <a:lnTo>
                    <a:pt x="58521" y="40111"/>
                  </a:lnTo>
                  <a:moveTo>
                    <a:pt x="61431" y="40111"/>
                  </a:moveTo>
                  <a:lnTo>
                    <a:pt x="60164" y="36350"/>
                  </a:lnTo>
                  <a:lnTo>
                    <a:pt x="61431" y="32506"/>
                  </a:lnTo>
                  <a:lnTo>
                    <a:pt x="62604" y="36350"/>
                  </a:lnTo>
                  <a:lnTo>
                    <a:pt x="61431" y="40111"/>
                  </a:lnTo>
                  <a:moveTo>
                    <a:pt x="64294" y="40111"/>
                  </a:moveTo>
                  <a:lnTo>
                    <a:pt x="63120" y="36350"/>
                  </a:lnTo>
                  <a:lnTo>
                    <a:pt x="64294" y="32506"/>
                  </a:lnTo>
                  <a:lnTo>
                    <a:pt x="65561" y="36350"/>
                  </a:lnTo>
                  <a:lnTo>
                    <a:pt x="64294" y="40111"/>
                  </a:lnTo>
                  <a:moveTo>
                    <a:pt x="67203" y="40111"/>
                  </a:moveTo>
                  <a:lnTo>
                    <a:pt x="65983" y="36350"/>
                  </a:lnTo>
                  <a:lnTo>
                    <a:pt x="67203" y="32506"/>
                  </a:lnTo>
                  <a:lnTo>
                    <a:pt x="68470" y="36350"/>
                  </a:lnTo>
                  <a:lnTo>
                    <a:pt x="67203" y="40111"/>
                  </a:lnTo>
                  <a:moveTo>
                    <a:pt x="70066" y="40111"/>
                  </a:moveTo>
                  <a:lnTo>
                    <a:pt x="68893" y="36350"/>
                  </a:lnTo>
                  <a:lnTo>
                    <a:pt x="70066" y="32506"/>
                  </a:lnTo>
                  <a:lnTo>
                    <a:pt x="71333" y="36350"/>
                  </a:lnTo>
                  <a:lnTo>
                    <a:pt x="70066" y="40111"/>
                  </a:lnTo>
                  <a:moveTo>
                    <a:pt x="72976" y="40111"/>
                  </a:moveTo>
                  <a:lnTo>
                    <a:pt x="71755" y="36350"/>
                  </a:lnTo>
                  <a:lnTo>
                    <a:pt x="72976" y="32506"/>
                  </a:lnTo>
                  <a:lnTo>
                    <a:pt x="74243" y="36350"/>
                  </a:lnTo>
                  <a:lnTo>
                    <a:pt x="72976" y="40111"/>
                  </a:lnTo>
                  <a:moveTo>
                    <a:pt x="75838" y="40111"/>
                  </a:moveTo>
                  <a:lnTo>
                    <a:pt x="74665" y="36350"/>
                  </a:lnTo>
                  <a:lnTo>
                    <a:pt x="75838" y="32506"/>
                  </a:lnTo>
                  <a:lnTo>
                    <a:pt x="77105" y="36350"/>
                  </a:lnTo>
                  <a:lnTo>
                    <a:pt x="75838" y="40111"/>
                  </a:lnTo>
                  <a:moveTo>
                    <a:pt x="78748" y="40111"/>
                  </a:moveTo>
                  <a:lnTo>
                    <a:pt x="77528" y="36350"/>
                  </a:lnTo>
                  <a:lnTo>
                    <a:pt x="78748" y="32506"/>
                  </a:lnTo>
                  <a:lnTo>
                    <a:pt x="80015" y="36350"/>
                  </a:lnTo>
                  <a:lnTo>
                    <a:pt x="78748" y="40111"/>
                  </a:lnTo>
                  <a:moveTo>
                    <a:pt x="81705" y="40111"/>
                  </a:moveTo>
                  <a:lnTo>
                    <a:pt x="80438" y="36350"/>
                  </a:lnTo>
                  <a:lnTo>
                    <a:pt x="81705" y="32506"/>
                  </a:lnTo>
                  <a:lnTo>
                    <a:pt x="82878" y="36350"/>
                  </a:lnTo>
                  <a:lnTo>
                    <a:pt x="81705" y="40111"/>
                  </a:lnTo>
                  <a:moveTo>
                    <a:pt x="84567" y="40111"/>
                  </a:moveTo>
                  <a:lnTo>
                    <a:pt x="83300" y="36350"/>
                  </a:lnTo>
                  <a:lnTo>
                    <a:pt x="84567" y="32506"/>
                  </a:lnTo>
                  <a:lnTo>
                    <a:pt x="85788" y="36350"/>
                  </a:lnTo>
                  <a:lnTo>
                    <a:pt x="84567" y="40111"/>
                  </a:lnTo>
                  <a:moveTo>
                    <a:pt x="87477" y="40111"/>
                  </a:moveTo>
                  <a:lnTo>
                    <a:pt x="86210" y="36350"/>
                  </a:lnTo>
                  <a:lnTo>
                    <a:pt x="87477" y="32506"/>
                  </a:lnTo>
                  <a:lnTo>
                    <a:pt x="88650" y="36350"/>
                  </a:lnTo>
                  <a:lnTo>
                    <a:pt x="87477" y="40111"/>
                  </a:lnTo>
                  <a:moveTo>
                    <a:pt x="90340" y="40111"/>
                  </a:moveTo>
                  <a:lnTo>
                    <a:pt x="89073" y="36350"/>
                  </a:lnTo>
                  <a:lnTo>
                    <a:pt x="90340" y="32506"/>
                  </a:lnTo>
                  <a:lnTo>
                    <a:pt x="91560" y="36350"/>
                  </a:lnTo>
                  <a:lnTo>
                    <a:pt x="90340" y="40111"/>
                  </a:lnTo>
                  <a:moveTo>
                    <a:pt x="93249" y="40111"/>
                  </a:moveTo>
                  <a:lnTo>
                    <a:pt x="91982" y="36350"/>
                  </a:lnTo>
                  <a:lnTo>
                    <a:pt x="93249" y="32506"/>
                  </a:lnTo>
                  <a:lnTo>
                    <a:pt x="94423" y="36350"/>
                  </a:lnTo>
                  <a:lnTo>
                    <a:pt x="93249" y="40111"/>
                  </a:lnTo>
                  <a:moveTo>
                    <a:pt x="96112" y="40111"/>
                  </a:moveTo>
                  <a:lnTo>
                    <a:pt x="94845" y="36350"/>
                  </a:lnTo>
                  <a:lnTo>
                    <a:pt x="96112" y="32506"/>
                  </a:lnTo>
                  <a:lnTo>
                    <a:pt x="97332" y="36350"/>
                  </a:lnTo>
                  <a:lnTo>
                    <a:pt x="96112" y="40111"/>
                  </a:lnTo>
                  <a:moveTo>
                    <a:pt x="99022" y="40111"/>
                  </a:moveTo>
                  <a:lnTo>
                    <a:pt x="97802" y="36350"/>
                  </a:lnTo>
                  <a:lnTo>
                    <a:pt x="99022" y="32506"/>
                  </a:lnTo>
                  <a:lnTo>
                    <a:pt x="100289" y="36350"/>
                  </a:lnTo>
                  <a:lnTo>
                    <a:pt x="99022" y="40111"/>
                  </a:lnTo>
                  <a:moveTo>
                    <a:pt x="101885" y="40111"/>
                  </a:moveTo>
                  <a:lnTo>
                    <a:pt x="100711" y="36350"/>
                  </a:lnTo>
                  <a:lnTo>
                    <a:pt x="101885" y="32506"/>
                  </a:lnTo>
                  <a:lnTo>
                    <a:pt x="103152" y="36350"/>
                  </a:lnTo>
                  <a:lnTo>
                    <a:pt x="101885" y="40111"/>
                  </a:lnTo>
                  <a:moveTo>
                    <a:pt x="104794" y="40111"/>
                  </a:moveTo>
                  <a:lnTo>
                    <a:pt x="103574" y="36350"/>
                  </a:lnTo>
                  <a:lnTo>
                    <a:pt x="104794" y="32506"/>
                  </a:lnTo>
                  <a:lnTo>
                    <a:pt x="106061" y="36350"/>
                  </a:lnTo>
                  <a:lnTo>
                    <a:pt x="104794" y="40111"/>
                  </a:lnTo>
                  <a:moveTo>
                    <a:pt x="107657" y="40111"/>
                  </a:moveTo>
                  <a:lnTo>
                    <a:pt x="106484" y="36350"/>
                  </a:lnTo>
                  <a:lnTo>
                    <a:pt x="107657" y="32506"/>
                  </a:lnTo>
                  <a:lnTo>
                    <a:pt x="108924" y="36350"/>
                  </a:lnTo>
                  <a:lnTo>
                    <a:pt x="107657" y="40111"/>
                  </a:lnTo>
                  <a:moveTo>
                    <a:pt x="110567" y="40111"/>
                  </a:moveTo>
                  <a:lnTo>
                    <a:pt x="109346" y="36350"/>
                  </a:lnTo>
                  <a:lnTo>
                    <a:pt x="110567" y="32506"/>
                  </a:lnTo>
                  <a:lnTo>
                    <a:pt x="111834" y="36350"/>
                  </a:lnTo>
                  <a:lnTo>
                    <a:pt x="110567" y="40111"/>
                  </a:lnTo>
                  <a:moveTo>
                    <a:pt x="113429" y="40111"/>
                  </a:moveTo>
                  <a:lnTo>
                    <a:pt x="112256" y="36350"/>
                  </a:lnTo>
                  <a:lnTo>
                    <a:pt x="113429" y="32506"/>
                  </a:lnTo>
                  <a:lnTo>
                    <a:pt x="114696" y="36350"/>
                  </a:lnTo>
                  <a:lnTo>
                    <a:pt x="113429" y="40111"/>
                  </a:lnTo>
                  <a:moveTo>
                    <a:pt x="116386" y="40111"/>
                  </a:moveTo>
                  <a:lnTo>
                    <a:pt x="115119" y="36350"/>
                  </a:lnTo>
                  <a:lnTo>
                    <a:pt x="116386" y="32506"/>
                  </a:lnTo>
                  <a:lnTo>
                    <a:pt x="117606" y="36350"/>
                  </a:lnTo>
                  <a:lnTo>
                    <a:pt x="116386" y="40111"/>
                  </a:lnTo>
                  <a:moveTo>
                    <a:pt x="2158" y="35598"/>
                  </a:moveTo>
                  <a:lnTo>
                    <a:pt x="891" y="31922"/>
                  </a:lnTo>
                  <a:lnTo>
                    <a:pt x="2158" y="28161"/>
                  </a:lnTo>
                  <a:lnTo>
                    <a:pt x="3378" y="31922"/>
                  </a:lnTo>
                  <a:lnTo>
                    <a:pt x="2158" y="35598"/>
                  </a:lnTo>
                  <a:moveTo>
                    <a:pt x="5021" y="35598"/>
                  </a:moveTo>
                  <a:lnTo>
                    <a:pt x="3801" y="31922"/>
                  </a:lnTo>
                  <a:lnTo>
                    <a:pt x="5021" y="28161"/>
                  </a:lnTo>
                  <a:lnTo>
                    <a:pt x="6241" y="31922"/>
                  </a:lnTo>
                  <a:lnTo>
                    <a:pt x="5021" y="35598"/>
                  </a:lnTo>
                  <a:moveTo>
                    <a:pt x="7931" y="35598"/>
                  </a:moveTo>
                  <a:lnTo>
                    <a:pt x="6664" y="31922"/>
                  </a:lnTo>
                  <a:lnTo>
                    <a:pt x="7931" y="28161"/>
                  </a:lnTo>
                  <a:lnTo>
                    <a:pt x="9104" y="31922"/>
                  </a:lnTo>
                  <a:lnTo>
                    <a:pt x="7931" y="35598"/>
                  </a:lnTo>
                  <a:moveTo>
                    <a:pt x="10793" y="35598"/>
                  </a:moveTo>
                  <a:lnTo>
                    <a:pt x="9526" y="31922"/>
                  </a:lnTo>
                  <a:lnTo>
                    <a:pt x="10793" y="28161"/>
                  </a:lnTo>
                  <a:lnTo>
                    <a:pt x="12014" y="31922"/>
                  </a:lnTo>
                  <a:lnTo>
                    <a:pt x="10793" y="35598"/>
                  </a:lnTo>
                  <a:moveTo>
                    <a:pt x="13703" y="35598"/>
                  </a:moveTo>
                  <a:lnTo>
                    <a:pt x="12483" y="31922"/>
                  </a:lnTo>
                  <a:lnTo>
                    <a:pt x="13703" y="28161"/>
                  </a:lnTo>
                  <a:lnTo>
                    <a:pt x="14970" y="31922"/>
                  </a:lnTo>
                  <a:lnTo>
                    <a:pt x="13703" y="35598"/>
                  </a:lnTo>
                  <a:moveTo>
                    <a:pt x="16566" y="35598"/>
                  </a:moveTo>
                  <a:lnTo>
                    <a:pt x="15393" y="31922"/>
                  </a:lnTo>
                  <a:lnTo>
                    <a:pt x="16566" y="28161"/>
                  </a:lnTo>
                  <a:lnTo>
                    <a:pt x="17833" y="31922"/>
                  </a:lnTo>
                  <a:lnTo>
                    <a:pt x="16566" y="35598"/>
                  </a:lnTo>
                  <a:moveTo>
                    <a:pt x="19475" y="35598"/>
                  </a:moveTo>
                  <a:lnTo>
                    <a:pt x="18255" y="31922"/>
                  </a:lnTo>
                  <a:lnTo>
                    <a:pt x="19475" y="28161"/>
                  </a:lnTo>
                  <a:lnTo>
                    <a:pt x="20743" y="31922"/>
                  </a:lnTo>
                  <a:lnTo>
                    <a:pt x="19475" y="35598"/>
                  </a:lnTo>
                  <a:moveTo>
                    <a:pt x="22338" y="35598"/>
                  </a:moveTo>
                  <a:lnTo>
                    <a:pt x="21165" y="31922"/>
                  </a:lnTo>
                  <a:lnTo>
                    <a:pt x="22338" y="28161"/>
                  </a:lnTo>
                  <a:lnTo>
                    <a:pt x="23605" y="31922"/>
                  </a:lnTo>
                  <a:lnTo>
                    <a:pt x="22338" y="35598"/>
                  </a:lnTo>
                  <a:moveTo>
                    <a:pt x="25248" y="35598"/>
                  </a:moveTo>
                  <a:lnTo>
                    <a:pt x="24028" y="31922"/>
                  </a:lnTo>
                  <a:lnTo>
                    <a:pt x="25248" y="28161"/>
                  </a:lnTo>
                  <a:lnTo>
                    <a:pt x="26515" y="31922"/>
                  </a:lnTo>
                  <a:lnTo>
                    <a:pt x="25248" y="35598"/>
                  </a:lnTo>
                  <a:moveTo>
                    <a:pt x="28111" y="35598"/>
                  </a:moveTo>
                  <a:lnTo>
                    <a:pt x="26937" y="31922"/>
                  </a:lnTo>
                  <a:lnTo>
                    <a:pt x="28111" y="28161"/>
                  </a:lnTo>
                  <a:lnTo>
                    <a:pt x="29378" y="31922"/>
                  </a:lnTo>
                  <a:lnTo>
                    <a:pt x="28111" y="35598"/>
                  </a:lnTo>
                  <a:moveTo>
                    <a:pt x="31067" y="35598"/>
                  </a:moveTo>
                  <a:lnTo>
                    <a:pt x="29800" y="31922"/>
                  </a:lnTo>
                  <a:lnTo>
                    <a:pt x="31067" y="28161"/>
                  </a:lnTo>
                  <a:lnTo>
                    <a:pt x="32287" y="31922"/>
                  </a:lnTo>
                  <a:lnTo>
                    <a:pt x="31067" y="35598"/>
                  </a:lnTo>
                  <a:moveTo>
                    <a:pt x="33977" y="35598"/>
                  </a:moveTo>
                  <a:lnTo>
                    <a:pt x="32710" y="31922"/>
                  </a:lnTo>
                  <a:lnTo>
                    <a:pt x="33977" y="28161"/>
                  </a:lnTo>
                  <a:lnTo>
                    <a:pt x="35150" y="31922"/>
                  </a:lnTo>
                  <a:lnTo>
                    <a:pt x="33977" y="35598"/>
                  </a:lnTo>
                  <a:moveTo>
                    <a:pt x="36840" y="35598"/>
                  </a:moveTo>
                  <a:lnTo>
                    <a:pt x="35572" y="31922"/>
                  </a:lnTo>
                  <a:lnTo>
                    <a:pt x="36840" y="28161"/>
                  </a:lnTo>
                  <a:lnTo>
                    <a:pt x="38060" y="31922"/>
                  </a:lnTo>
                  <a:lnTo>
                    <a:pt x="36840" y="35598"/>
                  </a:lnTo>
                  <a:moveTo>
                    <a:pt x="39749" y="35598"/>
                  </a:moveTo>
                  <a:lnTo>
                    <a:pt x="38482" y="31922"/>
                  </a:lnTo>
                  <a:lnTo>
                    <a:pt x="39749" y="28161"/>
                  </a:lnTo>
                  <a:lnTo>
                    <a:pt x="40922" y="31922"/>
                  </a:lnTo>
                  <a:lnTo>
                    <a:pt x="39749" y="35598"/>
                  </a:lnTo>
                  <a:moveTo>
                    <a:pt x="42612" y="35598"/>
                  </a:moveTo>
                  <a:lnTo>
                    <a:pt x="41345" y="31922"/>
                  </a:lnTo>
                  <a:lnTo>
                    <a:pt x="42612" y="28161"/>
                  </a:lnTo>
                  <a:lnTo>
                    <a:pt x="43832" y="31922"/>
                  </a:lnTo>
                  <a:lnTo>
                    <a:pt x="42612" y="35598"/>
                  </a:lnTo>
                  <a:moveTo>
                    <a:pt x="45522" y="35598"/>
                  </a:moveTo>
                  <a:lnTo>
                    <a:pt x="44254" y="31922"/>
                  </a:lnTo>
                  <a:lnTo>
                    <a:pt x="45522" y="28161"/>
                  </a:lnTo>
                  <a:lnTo>
                    <a:pt x="46695" y="31922"/>
                  </a:lnTo>
                  <a:lnTo>
                    <a:pt x="45522" y="35598"/>
                  </a:lnTo>
                  <a:moveTo>
                    <a:pt x="48384" y="35598"/>
                  </a:moveTo>
                  <a:lnTo>
                    <a:pt x="47211" y="31922"/>
                  </a:lnTo>
                  <a:lnTo>
                    <a:pt x="48384" y="28161"/>
                  </a:lnTo>
                  <a:lnTo>
                    <a:pt x="49651" y="31922"/>
                  </a:lnTo>
                  <a:lnTo>
                    <a:pt x="48384" y="35598"/>
                  </a:lnTo>
                  <a:moveTo>
                    <a:pt x="51294" y="35598"/>
                  </a:moveTo>
                  <a:lnTo>
                    <a:pt x="50074" y="31922"/>
                  </a:lnTo>
                  <a:lnTo>
                    <a:pt x="51294" y="28161"/>
                  </a:lnTo>
                  <a:lnTo>
                    <a:pt x="52561" y="31922"/>
                  </a:lnTo>
                  <a:lnTo>
                    <a:pt x="51294" y="35598"/>
                  </a:lnTo>
                  <a:moveTo>
                    <a:pt x="54157" y="35598"/>
                  </a:moveTo>
                  <a:lnTo>
                    <a:pt x="52983" y="31922"/>
                  </a:lnTo>
                  <a:lnTo>
                    <a:pt x="54157" y="28161"/>
                  </a:lnTo>
                  <a:lnTo>
                    <a:pt x="55424" y="31922"/>
                  </a:lnTo>
                  <a:lnTo>
                    <a:pt x="54157" y="35598"/>
                  </a:lnTo>
                  <a:moveTo>
                    <a:pt x="57066" y="35598"/>
                  </a:moveTo>
                  <a:lnTo>
                    <a:pt x="55846" y="31922"/>
                  </a:lnTo>
                  <a:lnTo>
                    <a:pt x="57066" y="28161"/>
                  </a:lnTo>
                  <a:lnTo>
                    <a:pt x="58333" y="31922"/>
                  </a:lnTo>
                  <a:lnTo>
                    <a:pt x="57066" y="35598"/>
                  </a:lnTo>
                  <a:moveTo>
                    <a:pt x="59929" y="35598"/>
                  </a:moveTo>
                  <a:lnTo>
                    <a:pt x="58756" y="31922"/>
                  </a:lnTo>
                  <a:lnTo>
                    <a:pt x="59929" y="28161"/>
                  </a:lnTo>
                  <a:lnTo>
                    <a:pt x="61196" y="31922"/>
                  </a:lnTo>
                  <a:lnTo>
                    <a:pt x="59929" y="35598"/>
                  </a:lnTo>
                  <a:moveTo>
                    <a:pt x="62839" y="35598"/>
                  </a:moveTo>
                  <a:lnTo>
                    <a:pt x="61619" y="31922"/>
                  </a:lnTo>
                  <a:lnTo>
                    <a:pt x="62839" y="28161"/>
                  </a:lnTo>
                  <a:lnTo>
                    <a:pt x="64106" y="31922"/>
                  </a:lnTo>
                  <a:lnTo>
                    <a:pt x="62839" y="35598"/>
                  </a:lnTo>
                  <a:moveTo>
                    <a:pt x="65795" y="35598"/>
                  </a:moveTo>
                  <a:lnTo>
                    <a:pt x="64528" y="31922"/>
                  </a:lnTo>
                  <a:lnTo>
                    <a:pt x="65795" y="28161"/>
                  </a:lnTo>
                  <a:lnTo>
                    <a:pt x="66969" y="31922"/>
                  </a:lnTo>
                  <a:lnTo>
                    <a:pt x="65795" y="35598"/>
                  </a:lnTo>
                  <a:moveTo>
                    <a:pt x="68658" y="35598"/>
                  </a:moveTo>
                  <a:lnTo>
                    <a:pt x="67391" y="31922"/>
                  </a:lnTo>
                  <a:lnTo>
                    <a:pt x="68658" y="28161"/>
                  </a:lnTo>
                  <a:lnTo>
                    <a:pt x="69878" y="31922"/>
                  </a:lnTo>
                  <a:lnTo>
                    <a:pt x="68658" y="35598"/>
                  </a:lnTo>
                  <a:moveTo>
                    <a:pt x="71568" y="35598"/>
                  </a:moveTo>
                  <a:lnTo>
                    <a:pt x="70301" y="31922"/>
                  </a:lnTo>
                  <a:lnTo>
                    <a:pt x="71568" y="28161"/>
                  </a:lnTo>
                  <a:lnTo>
                    <a:pt x="72741" y="31922"/>
                  </a:lnTo>
                  <a:lnTo>
                    <a:pt x="71568" y="35598"/>
                  </a:lnTo>
                  <a:moveTo>
                    <a:pt x="74430" y="35598"/>
                  </a:moveTo>
                  <a:lnTo>
                    <a:pt x="73163" y="31922"/>
                  </a:lnTo>
                  <a:lnTo>
                    <a:pt x="74430" y="28161"/>
                  </a:lnTo>
                  <a:lnTo>
                    <a:pt x="75651" y="31922"/>
                  </a:lnTo>
                  <a:lnTo>
                    <a:pt x="74430" y="35598"/>
                  </a:lnTo>
                  <a:moveTo>
                    <a:pt x="77340" y="35598"/>
                  </a:moveTo>
                  <a:lnTo>
                    <a:pt x="76073" y="31922"/>
                  </a:lnTo>
                  <a:lnTo>
                    <a:pt x="77340" y="28161"/>
                  </a:lnTo>
                  <a:lnTo>
                    <a:pt x="78513" y="31922"/>
                  </a:lnTo>
                  <a:lnTo>
                    <a:pt x="77340" y="35598"/>
                  </a:lnTo>
                  <a:moveTo>
                    <a:pt x="80203" y="35598"/>
                  </a:moveTo>
                  <a:lnTo>
                    <a:pt x="78936" y="31922"/>
                  </a:lnTo>
                  <a:lnTo>
                    <a:pt x="80203" y="28161"/>
                  </a:lnTo>
                  <a:lnTo>
                    <a:pt x="81423" y="31922"/>
                  </a:lnTo>
                  <a:lnTo>
                    <a:pt x="80203" y="35598"/>
                  </a:lnTo>
                  <a:moveTo>
                    <a:pt x="83113" y="35598"/>
                  </a:moveTo>
                  <a:lnTo>
                    <a:pt x="81892" y="31922"/>
                  </a:lnTo>
                  <a:lnTo>
                    <a:pt x="83113" y="28161"/>
                  </a:lnTo>
                  <a:lnTo>
                    <a:pt x="84380" y="31922"/>
                  </a:lnTo>
                  <a:lnTo>
                    <a:pt x="83113" y="35598"/>
                  </a:lnTo>
                  <a:moveTo>
                    <a:pt x="85975" y="35598"/>
                  </a:moveTo>
                  <a:lnTo>
                    <a:pt x="84802" y="31922"/>
                  </a:lnTo>
                  <a:lnTo>
                    <a:pt x="85975" y="28161"/>
                  </a:lnTo>
                  <a:lnTo>
                    <a:pt x="87242" y="31922"/>
                  </a:lnTo>
                  <a:lnTo>
                    <a:pt x="85975" y="35598"/>
                  </a:lnTo>
                  <a:moveTo>
                    <a:pt x="88885" y="35598"/>
                  </a:moveTo>
                  <a:lnTo>
                    <a:pt x="87665" y="31922"/>
                  </a:lnTo>
                  <a:lnTo>
                    <a:pt x="88885" y="28161"/>
                  </a:lnTo>
                  <a:lnTo>
                    <a:pt x="90152" y="31922"/>
                  </a:lnTo>
                  <a:lnTo>
                    <a:pt x="88885" y="35598"/>
                  </a:lnTo>
                  <a:moveTo>
                    <a:pt x="91748" y="35598"/>
                  </a:moveTo>
                  <a:lnTo>
                    <a:pt x="90574" y="31922"/>
                  </a:lnTo>
                  <a:lnTo>
                    <a:pt x="91748" y="28161"/>
                  </a:lnTo>
                  <a:lnTo>
                    <a:pt x="93015" y="31922"/>
                  </a:lnTo>
                  <a:lnTo>
                    <a:pt x="91748" y="35598"/>
                  </a:lnTo>
                  <a:moveTo>
                    <a:pt x="94657" y="35598"/>
                  </a:moveTo>
                  <a:lnTo>
                    <a:pt x="93437" y="31922"/>
                  </a:lnTo>
                  <a:lnTo>
                    <a:pt x="94657" y="28161"/>
                  </a:lnTo>
                  <a:lnTo>
                    <a:pt x="95924" y="31922"/>
                  </a:lnTo>
                  <a:lnTo>
                    <a:pt x="94657" y="35598"/>
                  </a:lnTo>
                  <a:moveTo>
                    <a:pt x="97520" y="35598"/>
                  </a:moveTo>
                  <a:lnTo>
                    <a:pt x="96347" y="31922"/>
                  </a:lnTo>
                  <a:lnTo>
                    <a:pt x="97520" y="28161"/>
                  </a:lnTo>
                  <a:lnTo>
                    <a:pt x="98787" y="31922"/>
                  </a:lnTo>
                  <a:lnTo>
                    <a:pt x="97520" y="35598"/>
                  </a:lnTo>
                  <a:moveTo>
                    <a:pt x="100477" y="35598"/>
                  </a:moveTo>
                  <a:lnTo>
                    <a:pt x="99210" y="31922"/>
                  </a:lnTo>
                  <a:lnTo>
                    <a:pt x="100477" y="28161"/>
                  </a:lnTo>
                  <a:lnTo>
                    <a:pt x="101697" y="31922"/>
                  </a:lnTo>
                  <a:lnTo>
                    <a:pt x="100477" y="35598"/>
                  </a:lnTo>
                  <a:moveTo>
                    <a:pt x="103386" y="35598"/>
                  </a:moveTo>
                  <a:lnTo>
                    <a:pt x="102119" y="31922"/>
                  </a:lnTo>
                  <a:lnTo>
                    <a:pt x="103386" y="28161"/>
                  </a:lnTo>
                  <a:lnTo>
                    <a:pt x="104560" y="31922"/>
                  </a:lnTo>
                  <a:lnTo>
                    <a:pt x="103386" y="35598"/>
                  </a:lnTo>
                  <a:moveTo>
                    <a:pt x="106249" y="35598"/>
                  </a:moveTo>
                  <a:lnTo>
                    <a:pt x="104982" y="31922"/>
                  </a:lnTo>
                  <a:lnTo>
                    <a:pt x="106249" y="28161"/>
                  </a:lnTo>
                  <a:lnTo>
                    <a:pt x="107469" y="31922"/>
                  </a:lnTo>
                  <a:lnTo>
                    <a:pt x="106249" y="35598"/>
                  </a:lnTo>
                  <a:moveTo>
                    <a:pt x="109159" y="35598"/>
                  </a:moveTo>
                  <a:lnTo>
                    <a:pt x="107892" y="31922"/>
                  </a:lnTo>
                  <a:lnTo>
                    <a:pt x="109159" y="28161"/>
                  </a:lnTo>
                  <a:lnTo>
                    <a:pt x="110332" y="31922"/>
                  </a:lnTo>
                  <a:lnTo>
                    <a:pt x="109159" y="35598"/>
                  </a:lnTo>
                  <a:moveTo>
                    <a:pt x="112021" y="35598"/>
                  </a:moveTo>
                  <a:lnTo>
                    <a:pt x="110754" y="31922"/>
                  </a:lnTo>
                  <a:lnTo>
                    <a:pt x="112021" y="28161"/>
                  </a:lnTo>
                  <a:lnTo>
                    <a:pt x="113242" y="31922"/>
                  </a:lnTo>
                  <a:lnTo>
                    <a:pt x="112021" y="35598"/>
                  </a:lnTo>
                  <a:moveTo>
                    <a:pt x="114931" y="35598"/>
                  </a:moveTo>
                  <a:lnTo>
                    <a:pt x="113664" y="31922"/>
                  </a:lnTo>
                  <a:lnTo>
                    <a:pt x="114931" y="28161"/>
                  </a:lnTo>
                  <a:lnTo>
                    <a:pt x="116104" y="31922"/>
                  </a:lnTo>
                  <a:lnTo>
                    <a:pt x="114931" y="35598"/>
                  </a:lnTo>
                  <a:moveTo>
                    <a:pt x="117794" y="35598"/>
                  </a:moveTo>
                  <a:lnTo>
                    <a:pt x="116621" y="31922"/>
                  </a:lnTo>
                  <a:lnTo>
                    <a:pt x="117794" y="28161"/>
                  </a:lnTo>
                  <a:lnTo>
                    <a:pt x="119061" y="31922"/>
                  </a:lnTo>
                  <a:lnTo>
                    <a:pt x="117794" y="35598"/>
                  </a:lnTo>
                  <a:moveTo>
                    <a:pt x="3566" y="31253"/>
                  </a:moveTo>
                  <a:lnTo>
                    <a:pt x="2393" y="27409"/>
                  </a:lnTo>
                  <a:lnTo>
                    <a:pt x="3566" y="23649"/>
                  </a:lnTo>
                  <a:lnTo>
                    <a:pt x="4833" y="27409"/>
                  </a:lnTo>
                  <a:lnTo>
                    <a:pt x="3566" y="31253"/>
                  </a:lnTo>
                  <a:moveTo>
                    <a:pt x="6429" y="31253"/>
                  </a:moveTo>
                  <a:lnTo>
                    <a:pt x="5256" y="27409"/>
                  </a:lnTo>
                  <a:lnTo>
                    <a:pt x="6429" y="23649"/>
                  </a:lnTo>
                  <a:lnTo>
                    <a:pt x="7696" y="27409"/>
                  </a:lnTo>
                  <a:lnTo>
                    <a:pt x="6429" y="31253"/>
                  </a:lnTo>
                  <a:moveTo>
                    <a:pt x="9339" y="31253"/>
                  </a:moveTo>
                  <a:lnTo>
                    <a:pt x="8118" y="27409"/>
                  </a:lnTo>
                  <a:lnTo>
                    <a:pt x="9339" y="23649"/>
                  </a:lnTo>
                  <a:lnTo>
                    <a:pt x="10606" y="27409"/>
                  </a:lnTo>
                  <a:lnTo>
                    <a:pt x="9339" y="31253"/>
                  </a:lnTo>
                  <a:moveTo>
                    <a:pt x="12295" y="31253"/>
                  </a:moveTo>
                  <a:lnTo>
                    <a:pt x="11028" y="27409"/>
                  </a:lnTo>
                  <a:lnTo>
                    <a:pt x="12295" y="23649"/>
                  </a:lnTo>
                  <a:lnTo>
                    <a:pt x="13468" y="27409"/>
                  </a:lnTo>
                  <a:lnTo>
                    <a:pt x="12295" y="31253"/>
                  </a:lnTo>
                  <a:moveTo>
                    <a:pt x="15158" y="31253"/>
                  </a:moveTo>
                  <a:lnTo>
                    <a:pt x="13891" y="27409"/>
                  </a:lnTo>
                  <a:lnTo>
                    <a:pt x="15158" y="23649"/>
                  </a:lnTo>
                  <a:lnTo>
                    <a:pt x="16378" y="27409"/>
                  </a:lnTo>
                  <a:lnTo>
                    <a:pt x="15158" y="31253"/>
                  </a:lnTo>
                  <a:moveTo>
                    <a:pt x="18068" y="31253"/>
                  </a:moveTo>
                  <a:lnTo>
                    <a:pt x="16800" y="27409"/>
                  </a:lnTo>
                  <a:lnTo>
                    <a:pt x="18068" y="23649"/>
                  </a:lnTo>
                  <a:lnTo>
                    <a:pt x="19241" y="27409"/>
                  </a:lnTo>
                  <a:lnTo>
                    <a:pt x="18068" y="31253"/>
                  </a:lnTo>
                  <a:moveTo>
                    <a:pt x="20930" y="31253"/>
                  </a:moveTo>
                  <a:lnTo>
                    <a:pt x="19663" y="27409"/>
                  </a:lnTo>
                  <a:lnTo>
                    <a:pt x="20930" y="23649"/>
                  </a:lnTo>
                  <a:lnTo>
                    <a:pt x="22150" y="27409"/>
                  </a:lnTo>
                  <a:lnTo>
                    <a:pt x="20930" y="31253"/>
                  </a:lnTo>
                  <a:moveTo>
                    <a:pt x="23840" y="31253"/>
                  </a:moveTo>
                  <a:lnTo>
                    <a:pt x="22573" y="27409"/>
                  </a:lnTo>
                  <a:lnTo>
                    <a:pt x="23840" y="23649"/>
                  </a:lnTo>
                  <a:lnTo>
                    <a:pt x="25013" y="27409"/>
                  </a:lnTo>
                  <a:lnTo>
                    <a:pt x="23840" y="31253"/>
                  </a:lnTo>
                  <a:moveTo>
                    <a:pt x="26703" y="31253"/>
                  </a:moveTo>
                  <a:lnTo>
                    <a:pt x="25436" y="27409"/>
                  </a:lnTo>
                  <a:lnTo>
                    <a:pt x="26703" y="23649"/>
                  </a:lnTo>
                  <a:lnTo>
                    <a:pt x="27923" y="27409"/>
                  </a:lnTo>
                  <a:lnTo>
                    <a:pt x="26703" y="31253"/>
                  </a:lnTo>
                  <a:moveTo>
                    <a:pt x="29612" y="31253"/>
                  </a:moveTo>
                  <a:lnTo>
                    <a:pt x="28392" y="27409"/>
                  </a:lnTo>
                  <a:lnTo>
                    <a:pt x="29612" y="23649"/>
                  </a:lnTo>
                  <a:lnTo>
                    <a:pt x="30879" y="27409"/>
                  </a:lnTo>
                  <a:lnTo>
                    <a:pt x="29612" y="31253"/>
                  </a:lnTo>
                  <a:moveTo>
                    <a:pt x="32475" y="31253"/>
                  </a:moveTo>
                  <a:lnTo>
                    <a:pt x="31302" y="27409"/>
                  </a:lnTo>
                  <a:lnTo>
                    <a:pt x="32475" y="23649"/>
                  </a:lnTo>
                  <a:lnTo>
                    <a:pt x="33742" y="27409"/>
                  </a:lnTo>
                  <a:lnTo>
                    <a:pt x="32475" y="31253"/>
                  </a:lnTo>
                  <a:moveTo>
                    <a:pt x="35385" y="31253"/>
                  </a:moveTo>
                  <a:lnTo>
                    <a:pt x="34165" y="27409"/>
                  </a:lnTo>
                  <a:lnTo>
                    <a:pt x="35385" y="23649"/>
                  </a:lnTo>
                  <a:lnTo>
                    <a:pt x="36652" y="27409"/>
                  </a:lnTo>
                  <a:lnTo>
                    <a:pt x="35385" y="31253"/>
                  </a:lnTo>
                  <a:moveTo>
                    <a:pt x="38247" y="31253"/>
                  </a:moveTo>
                  <a:lnTo>
                    <a:pt x="37074" y="27409"/>
                  </a:lnTo>
                  <a:lnTo>
                    <a:pt x="38247" y="23649"/>
                  </a:lnTo>
                  <a:lnTo>
                    <a:pt x="39515" y="27409"/>
                  </a:lnTo>
                  <a:lnTo>
                    <a:pt x="38247" y="31253"/>
                  </a:lnTo>
                  <a:moveTo>
                    <a:pt x="41157" y="31253"/>
                  </a:moveTo>
                  <a:lnTo>
                    <a:pt x="39937" y="27409"/>
                  </a:lnTo>
                  <a:lnTo>
                    <a:pt x="41157" y="23649"/>
                  </a:lnTo>
                  <a:lnTo>
                    <a:pt x="42424" y="27409"/>
                  </a:lnTo>
                  <a:lnTo>
                    <a:pt x="41157" y="31253"/>
                  </a:lnTo>
                  <a:moveTo>
                    <a:pt x="44020" y="31253"/>
                  </a:moveTo>
                  <a:lnTo>
                    <a:pt x="42847" y="27409"/>
                  </a:lnTo>
                  <a:lnTo>
                    <a:pt x="44020" y="23649"/>
                  </a:lnTo>
                  <a:lnTo>
                    <a:pt x="45287" y="27409"/>
                  </a:lnTo>
                  <a:lnTo>
                    <a:pt x="44020" y="31253"/>
                  </a:lnTo>
                  <a:moveTo>
                    <a:pt x="46976" y="31253"/>
                  </a:moveTo>
                  <a:lnTo>
                    <a:pt x="45709" y="27409"/>
                  </a:lnTo>
                  <a:lnTo>
                    <a:pt x="46976" y="23649"/>
                  </a:lnTo>
                  <a:lnTo>
                    <a:pt x="48197" y="27409"/>
                  </a:lnTo>
                  <a:lnTo>
                    <a:pt x="46976" y="31253"/>
                  </a:lnTo>
                  <a:moveTo>
                    <a:pt x="49886" y="31253"/>
                  </a:moveTo>
                  <a:lnTo>
                    <a:pt x="48619" y="27409"/>
                  </a:lnTo>
                  <a:lnTo>
                    <a:pt x="49886" y="23649"/>
                  </a:lnTo>
                  <a:lnTo>
                    <a:pt x="51059" y="27409"/>
                  </a:lnTo>
                  <a:lnTo>
                    <a:pt x="49886" y="31253"/>
                  </a:lnTo>
                  <a:moveTo>
                    <a:pt x="52749" y="31253"/>
                  </a:moveTo>
                  <a:lnTo>
                    <a:pt x="51482" y="27409"/>
                  </a:lnTo>
                  <a:lnTo>
                    <a:pt x="52749" y="23649"/>
                  </a:lnTo>
                  <a:lnTo>
                    <a:pt x="53969" y="27409"/>
                  </a:lnTo>
                  <a:lnTo>
                    <a:pt x="52749" y="31253"/>
                  </a:lnTo>
                  <a:moveTo>
                    <a:pt x="55658" y="31253"/>
                  </a:moveTo>
                  <a:lnTo>
                    <a:pt x="54391" y="27409"/>
                  </a:lnTo>
                  <a:lnTo>
                    <a:pt x="55658" y="23649"/>
                  </a:lnTo>
                  <a:lnTo>
                    <a:pt x="56832" y="27409"/>
                  </a:lnTo>
                  <a:lnTo>
                    <a:pt x="55658" y="31253"/>
                  </a:lnTo>
                  <a:moveTo>
                    <a:pt x="58521" y="31253"/>
                  </a:moveTo>
                  <a:lnTo>
                    <a:pt x="57254" y="27409"/>
                  </a:lnTo>
                  <a:lnTo>
                    <a:pt x="58521" y="23649"/>
                  </a:lnTo>
                  <a:lnTo>
                    <a:pt x="59741" y="27409"/>
                  </a:lnTo>
                  <a:lnTo>
                    <a:pt x="58521" y="31253"/>
                  </a:lnTo>
                  <a:moveTo>
                    <a:pt x="61431" y="31253"/>
                  </a:moveTo>
                  <a:lnTo>
                    <a:pt x="60164" y="27409"/>
                  </a:lnTo>
                  <a:lnTo>
                    <a:pt x="61431" y="23649"/>
                  </a:lnTo>
                  <a:lnTo>
                    <a:pt x="62604" y="27409"/>
                  </a:lnTo>
                  <a:lnTo>
                    <a:pt x="61431" y="31253"/>
                  </a:lnTo>
                  <a:moveTo>
                    <a:pt x="64294" y="31253"/>
                  </a:moveTo>
                  <a:lnTo>
                    <a:pt x="63120" y="27409"/>
                  </a:lnTo>
                  <a:lnTo>
                    <a:pt x="64294" y="23649"/>
                  </a:lnTo>
                  <a:lnTo>
                    <a:pt x="65561" y="27409"/>
                  </a:lnTo>
                  <a:lnTo>
                    <a:pt x="64294" y="31253"/>
                  </a:lnTo>
                  <a:moveTo>
                    <a:pt x="67203" y="31253"/>
                  </a:moveTo>
                  <a:lnTo>
                    <a:pt x="65983" y="27409"/>
                  </a:lnTo>
                  <a:lnTo>
                    <a:pt x="67203" y="23649"/>
                  </a:lnTo>
                  <a:lnTo>
                    <a:pt x="68470" y="27409"/>
                  </a:lnTo>
                  <a:lnTo>
                    <a:pt x="67203" y="31253"/>
                  </a:lnTo>
                  <a:moveTo>
                    <a:pt x="70066" y="31253"/>
                  </a:moveTo>
                  <a:lnTo>
                    <a:pt x="68893" y="27409"/>
                  </a:lnTo>
                  <a:lnTo>
                    <a:pt x="70066" y="23649"/>
                  </a:lnTo>
                  <a:lnTo>
                    <a:pt x="71333" y="27409"/>
                  </a:lnTo>
                  <a:lnTo>
                    <a:pt x="70066" y="31253"/>
                  </a:lnTo>
                  <a:moveTo>
                    <a:pt x="72976" y="31253"/>
                  </a:moveTo>
                  <a:lnTo>
                    <a:pt x="71755" y="27409"/>
                  </a:lnTo>
                  <a:lnTo>
                    <a:pt x="72976" y="23649"/>
                  </a:lnTo>
                  <a:lnTo>
                    <a:pt x="74243" y="27409"/>
                  </a:lnTo>
                  <a:lnTo>
                    <a:pt x="72976" y="31253"/>
                  </a:lnTo>
                  <a:moveTo>
                    <a:pt x="75838" y="31253"/>
                  </a:moveTo>
                  <a:lnTo>
                    <a:pt x="74665" y="27409"/>
                  </a:lnTo>
                  <a:lnTo>
                    <a:pt x="75838" y="23649"/>
                  </a:lnTo>
                  <a:lnTo>
                    <a:pt x="77105" y="27409"/>
                  </a:lnTo>
                  <a:lnTo>
                    <a:pt x="75838" y="31253"/>
                  </a:lnTo>
                  <a:moveTo>
                    <a:pt x="78748" y="31253"/>
                  </a:moveTo>
                  <a:lnTo>
                    <a:pt x="77528" y="27409"/>
                  </a:lnTo>
                  <a:lnTo>
                    <a:pt x="78748" y="23649"/>
                  </a:lnTo>
                  <a:lnTo>
                    <a:pt x="80015" y="27409"/>
                  </a:lnTo>
                  <a:lnTo>
                    <a:pt x="78748" y="31253"/>
                  </a:lnTo>
                  <a:moveTo>
                    <a:pt x="81705" y="31253"/>
                  </a:moveTo>
                  <a:lnTo>
                    <a:pt x="80438" y="27409"/>
                  </a:lnTo>
                  <a:lnTo>
                    <a:pt x="81705" y="23649"/>
                  </a:lnTo>
                  <a:lnTo>
                    <a:pt x="82878" y="27409"/>
                  </a:lnTo>
                  <a:lnTo>
                    <a:pt x="81705" y="31253"/>
                  </a:lnTo>
                  <a:moveTo>
                    <a:pt x="84567" y="31253"/>
                  </a:moveTo>
                  <a:lnTo>
                    <a:pt x="83300" y="27409"/>
                  </a:lnTo>
                  <a:lnTo>
                    <a:pt x="84567" y="23649"/>
                  </a:lnTo>
                  <a:lnTo>
                    <a:pt x="85788" y="27409"/>
                  </a:lnTo>
                  <a:lnTo>
                    <a:pt x="84567" y="31253"/>
                  </a:lnTo>
                  <a:moveTo>
                    <a:pt x="87477" y="31253"/>
                  </a:moveTo>
                  <a:lnTo>
                    <a:pt x="86210" y="27409"/>
                  </a:lnTo>
                  <a:lnTo>
                    <a:pt x="87477" y="23649"/>
                  </a:lnTo>
                  <a:lnTo>
                    <a:pt x="88650" y="27409"/>
                  </a:lnTo>
                  <a:lnTo>
                    <a:pt x="87477" y="31253"/>
                  </a:lnTo>
                  <a:moveTo>
                    <a:pt x="90340" y="31253"/>
                  </a:moveTo>
                  <a:lnTo>
                    <a:pt x="89073" y="27409"/>
                  </a:lnTo>
                  <a:lnTo>
                    <a:pt x="90340" y="23649"/>
                  </a:lnTo>
                  <a:lnTo>
                    <a:pt x="91560" y="27409"/>
                  </a:lnTo>
                  <a:lnTo>
                    <a:pt x="90340" y="31253"/>
                  </a:lnTo>
                  <a:moveTo>
                    <a:pt x="93249" y="31253"/>
                  </a:moveTo>
                  <a:lnTo>
                    <a:pt x="91982" y="27409"/>
                  </a:lnTo>
                  <a:lnTo>
                    <a:pt x="93249" y="23649"/>
                  </a:lnTo>
                  <a:lnTo>
                    <a:pt x="94423" y="27409"/>
                  </a:lnTo>
                  <a:lnTo>
                    <a:pt x="93249" y="31253"/>
                  </a:lnTo>
                  <a:moveTo>
                    <a:pt x="96112" y="31253"/>
                  </a:moveTo>
                  <a:lnTo>
                    <a:pt x="94845" y="27409"/>
                  </a:lnTo>
                  <a:lnTo>
                    <a:pt x="96112" y="23649"/>
                  </a:lnTo>
                  <a:lnTo>
                    <a:pt x="97332" y="27409"/>
                  </a:lnTo>
                  <a:lnTo>
                    <a:pt x="96112" y="31253"/>
                  </a:lnTo>
                  <a:moveTo>
                    <a:pt x="99022" y="31253"/>
                  </a:moveTo>
                  <a:lnTo>
                    <a:pt x="97802" y="27409"/>
                  </a:lnTo>
                  <a:lnTo>
                    <a:pt x="99022" y="23649"/>
                  </a:lnTo>
                  <a:lnTo>
                    <a:pt x="100289" y="27409"/>
                  </a:lnTo>
                  <a:lnTo>
                    <a:pt x="99022" y="31253"/>
                  </a:lnTo>
                  <a:moveTo>
                    <a:pt x="101885" y="31253"/>
                  </a:moveTo>
                  <a:lnTo>
                    <a:pt x="100711" y="27409"/>
                  </a:lnTo>
                  <a:lnTo>
                    <a:pt x="101885" y="23649"/>
                  </a:lnTo>
                  <a:lnTo>
                    <a:pt x="103152" y="27409"/>
                  </a:lnTo>
                  <a:lnTo>
                    <a:pt x="101885" y="31253"/>
                  </a:lnTo>
                  <a:moveTo>
                    <a:pt x="104794" y="31253"/>
                  </a:moveTo>
                  <a:lnTo>
                    <a:pt x="103574" y="27409"/>
                  </a:lnTo>
                  <a:lnTo>
                    <a:pt x="104794" y="23649"/>
                  </a:lnTo>
                  <a:lnTo>
                    <a:pt x="106061" y="27409"/>
                  </a:lnTo>
                  <a:lnTo>
                    <a:pt x="104794" y="31253"/>
                  </a:lnTo>
                  <a:moveTo>
                    <a:pt x="107657" y="31253"/>
                  </a:moveTo>
                  <a:lnTo>
                    <a:pt x="106484" y="27409"/>
                  </a:lnTo>
                  <a:lnTo>
                    <a:pt x="107657" y="23649"/>
                  </a:lnTo>
                  <a:lnTo>
                    <a:pt x="108924" y="27409"/>
                  </a:lnTo>
                  <a:lnTo>
                    <a:pt x="107657" y="31253"/>
                  </a:lnTo>
                  <a:moveTo>
                    <a:pt x="110567" y="31253"/>
                  </a:moveTo>
                  <a:lnTo>
                    <a:pt x="109346" y="27409"/>
                  </a:lnTo>
                  <a:lnTo>
                    <a:pt x="110567" y="23649"/>
                  </a:lnTo>
                  <a:lnTo>
                    <a:pt x="111834" y="27409"/>
                  </a:lnTo>
                  <a:lnTo>
                    <a:pt x="110567" y="31253"/>
                  </a:lnTo>
                  <a:moveTo>
                    <a:pt x="113429" y="31253"/>
                  </a:moveTo>
                  <a:lnTo>
                    <a:pt x="112256" y="27409"/>
                  </a:lnTo>
                  <a:lnTo>
                    <a:pt x="113429" y="23649"/>
                  </a:lnTo>
                  <a:lnTo>
                    <a:pt x="114696" y="27409"/>
                  </a:lnTo>
                  <a:lnTo>
                    <a:pt x="113429" y="31253"/>
                  </a:lnTo>
                  <a:moveTo>
                    <a:pt x="116386" y="31253"/>
                  </a:moveTo>
                  <a:lnTo>
                    <a:pt x="115119" y="27409"/>
                  </a:lnTo>
                  <a:lnTo>
                    <a:pt x="116386" y="23649"/>
                  </a:lnTo>
                  <a:lnTo>
                    <a:pt x="117606" y="27409"/>
                  </a:lnTo>
                  <a:lnTo>
                    <a:pt x="116386" y="31253"/>
                  </a:lnTo>
                  <a:moveTo>
                    <a:pt x="2158" y="26740"/>
                  </a:moveTo>
                  <a:lnTo>
                    <a:pt x="891" y="22980"/>
                  </a:lnTo>
                  <a:lnTo>
                    <a:pt x="2158" y="19136"/>
                  </a:lnTo>
                  <a:lnTo>
                    <a:pt x="3378" y="22980"/>
                  </a:lnTo>
                  <a:lnTo>
                    <a:pt x="2158" y="26740"/>
                  </a:lnTo>
                  <a:moveTo>
                    <a:pt x="5021" y="26740"/>
                  </a:moveTo>
                  <a:lnTo>
                    <a:pt x="3801" y="22980"/>
                  </a:lnTo>
                  <a:lnTo>
                    <a:pt x="5021" y="19136"/>
                  </a:lnTo>
                  <a:lnTo>
                    <a:pt x="6241" y="22980"/>
                  </a:lnTo>
                  <a:lnTo>
                    <a:pt x="5021" y="26740"/>
                  </a:lnTo>
                  <a:moveTo>
                    <a:pt x="7931" y="26740"/>
                  </a:moveTo>
                  <a:lnTo>
                    <a:pt x="6664" y="22980"/>
                  </a:lnTo>
                  <a:lnTo>
                    <a:pt x="7931" y="19136"/>
                  </a:lnTo>
                  <a:lnTo>
                    <a:pt x="9104" y="22980"/>
                  </a:lnTo>
                  <a:lnTo>
                    <a:pt x="7931" y="26740"/>
                  </a:lnTo>
                  <a:moveTo>
                    <a:pt x="10793" y="26740"/>
                  </a:moveTo>
                  <a:lnTo>
                    <a:pt x="9526" y="22980"/>
                  </a:lnTo>
                  <a:lnTo>
                    <a:pt x="10793" y="19136"/>
                  </a:lnTo>
                  <a:lnTo>
                    <a:pt x="12014" y="22980"/>
                  </a:lnTo>
                  <a:lnTo>
                    <a:pt x="10793" y="26740"/>
                  </a:lnTo>
                  <a:moveTo>
                    <a:pt x="13703" y="26740"/>
                  </a:moveTo>
                  <a:lnTo>
                    <a:pt x="12483" y="22980"/>
                  </a:lnTo>
                  <a:lnTo>
                    <a:pt x="13703" y="19136"/>
                  </a:lnTo>
                  <a:lnTo>
                    <a:pt x="14970" y="22980"/>
                  </a:lnTo>
                  <a:lnTo>
                    <a:pt x="13703" y="26740"/>
                  </a:lnTo>
                  <a:moveTo>
                    <a:pt x="16566" y="26740"/>
                  </a:moveTo>
                  <a:lnTo>
                    <a:pt x="15393" y="22980"/>
                  </a:lnTo>
                  <a:lnTo>
                    <a:pt x="16566" y="19136"/>
                  </a:lnTo>
                  <a:lnTo>
                    <a:pt x="17833" y="22980"/>
                  </a:lnTo>
                  <a:lnTo>
                    <a:pt x="16566" y="26740"/>
                  </a:lnTo>
                  <a:moveTo>
                    <a:pt x="19475" y="26740"/>
                  </a:moveTo>
                  <a:lnTo>
                    <a:pt x="18255" y="22980"/>
                  </a:lnTo>
                  <a:lnTo>
                    <a:pt x="19475" y="19136"/>
                  </a:lnTo>
                  <a:lnTo>
                    <a:pt x="20743" y="22980"/>
                  </a:lnTo>
                  <a:lnTo>
                    <a:pt x="19475" y="26740"/>
                  </a:lnTo>
                  <a:moveTo>
                    <a:pt x="22338" y="26740"/>
                  </a:moveTo>
                  <a:lnTo>
                    <a:pt x="21165" y="22980"/>
                  </a:lnTo>
                  <a:lnTo>
                    <a:pt x="22338" y="19136"/>
                  </a:lnTo>
                  <a:lnTo>
                    <a:pt x="23605" y="22980"/>
                  </a:lnTo>
                  <a:lnTo>
                    <a:pt x="22338" y="26740"/>
                  </a:lnTo>
                  <a:moveTo>
                    <a:pt x="25248" y="26740"/>
                  </a:moveTo>
                  <a:lnTo>
                    <a:pt x="24028" y="22980"/>
                  </a:lnTo>
                  <a:lnTo>
                    <a:pt x="25248" y="19136"/>
                  </a:lnTo>
                  <a:lnTo>
                    <a:pt x="26515" y="22980"/>
                  </a:lnTo>
                  <a:lnTo>
                    <a:pt x="25248" y="26740"/>
                  </a:lnTo>
                  <a:moveTo>
                    <a:pt x="28111" y="26740"/>
                  </a:moveTo>
                  <a:lnTo>
                    <a:pt x="26937" y="22980"/>
                  </a:lnTo>
                  <a:lnTo>
                    <a:pt x="28111" y="19136"/>
                  </a:lnTo>
                  <a:lnTo>
                    <a:pt x="29378" y="22980"/>
                  </a:lnTo>
                  <a:lnTo>
                    <a:pt x="28111" y="26740"/>
                  </a:lnTo>
                  <a:moveTo>
                    <a:pt x="31067" y="26740"/>
                  </a:moveTo>
                  <a:lnTo>
                    <a:pt x="29800" y="22980"/>
                  </a:lnTo>
                  <a:lnTo>
                    <a:pt x="31067" y="19136"/>
                  </a:lnTo>
                  <a:lnTo>
                    <a:pt x="32287" y="22980"/>
                  </a:lnTo>
                  <a:lnTo>
                    <a:pt x="31067" y="26740"/>
                  </a:lnTo>
                  <a:moveTo>
                    <a:pt x="33977" y="26740"/>
                  </a:moveTo>
                  <a:lnTo>
                    <a:pt x="32710" y="22980"/>
                  </a:lnTo>
                  <a:lnTo>
                    <a:pt x="33977" y="19136"/>
                  </a:lnTo>
                  <a:lnTo>
                    <a:pt x="35150" y="22980"/>
                  </a:lnTo>
                  <a:lnTo>
                    <a:pt x="33977" y="26740"/>
                  </a:lnTo>
                  <a:moveTo>
                    <a:pt x="36840" y="26740"/>
                  </a:moveTo>
                  <a:lnTo>
                    <a:pt x="35572" y="22980"/>
                  </a:lnTo>
                  <a:lnTo>
                    <a:pt x="36840" y="19136"/>
                  </a:lnTo>
                  <a:lnTo>
                    <a:pt x="38060" y="22980"/>
                  </a:lnTo>
                  <a:lnTo>
                    <a:pt x="36840" y="26740"/>
                  </a:lnTo>
                  <a:moveTo>
                    <a:pt x="39749" y="26740"/>
                  </a:moveTo>
                  <a:lnTo>
                    <a:pt x="38482" y="22980"/>
                  </a:lnTo>
                  <a:lnTo>
                    <a:pt x="39749" y="19136"/>
                  </a:lnTo>
                  <a:lnTo>
                    <a:pt x="40922" y="22980"/>
                  </a:lnTo>
                  <a:lnTo>
                    <a:pt x="39749" y="26740"/>
                  </a:lnTo>
                  <a:moveTo>
                    <a:pt x="42612" y="26740"/>
                  </a:moveTo>
                  <a:lnTo>
                    <a:pt x="41345" y="22980"/>
                  </a:lnTo>
                  <a:lnTo>
                    <a:pt x="42612" y="19136"/>
                  </a:lnTo>
                  <a:lnTo>
                    <a:pt x="43832" y="22980"/>
                  </a:lnTo>
                  <a:lnTo>
                    <a:pt x="42612" y="26740"/>
                  </a:lnTo>
                  <a:moveTo>
                    <a:pt x="45522" y="26740"/>
                  </a:moveTo>
                  <a:lnTo>
                    <a:pt x="44254" y="22980"/>
                  </a:lnTo>
                  <a:lnTo>
                    <a:pt x="45522" y="19136"/>
                  </a:lnTo>
                  <a:lnTo>
                    <a:pt x="46695" y="22980"/>
                  </a:lnTo>
                  <a:lnTo>
                    <a:pt x="45522" y="26740"/>
                  </a:lnTo>
                  <a:moveTo>
                    <a:pt x="48384" y="26740"/>
                  </a:moveTo>
                  <a:lnTo>
                    <a:pt x="47211" y="22980"/>
                  </a:lnTo>
                  <a:lnTo>
                    <a:pt x="48384" y="19136"/>
                  </a:lnTo>
                  <a:lnTo>
                    <a:pt x="49651" y="22980"/>
                  </a:lnTo>
                  <a:lnTo>
                    <a:pt x="48384" y="26740"/>
                  </a:lnTo>
                  <a:moveTo>
                    <a:pt x="51294" y="26740"/>
                  </a:moveTo>
                  <a:lnTo>
                    <a:pt x="50074" y="22980"/>
                  </a:lnTo>
                  <a:lnTo>
                    <a:pt x="51294" y="19136"/>
                  </a:lnTo>
                  <a:lnTo>
                    <a:pt x="52561" y="22980"/>
                  </a:lnTo>
                  <a:lnTo>
                    <a:pt x="51294" y="26740"/>
                  </a:lnTo>
                  <a:moveTo>
                    <a:pt x="54157" y="26740"/>
                  </a:moveTo>
                  <a:lnTo>
                    <a:pt x="52983" y="22980"/>
                  </a:lnTo>
                  <a:lnTo>
                    <a:pt x="54157" y="19136"/>
                  </a:lnTo>
                  <a:lnTo>
                    <a:pt x="55424" y="22980"/>
                  </a:lnTo>
                  <a:lnTo>
                    <a:pt x="54157" y="26740"/>
                  </a:lnTo>
                  <a:moveTo>
                    <a:pt x="57066" y="26740"/>
                  </a:moveTo>
                  <a:lnTo>
                    <a:pt x="55846" y="22980"/>
                  </a:lnTo>
                  <a:lnTo>
                    <a:pt x="57066" y="19136"/>
                  </a:lnTo>
                  <a:lnTo>
                    <a:pt x="58333" y="22980"/>
                  </a:lnTo>
                  <a:lnTo>
                    <a:pt x="57066" y="26740"/>
                  </a:lnTo>
                  <a:moveTo>
                    <a:pt x="59929" y="26740"/>
                  </a:moveTo>
                  <a:lnTo>
                    <a:pt x="58756" y="22980"/>
                  </a:lnTo>
                  <a:lnTo>
                    <a:pt x="59929" y="19136"/>
                  </a:lnTo>
                  <a:lnTo>
                    <a:pt x="61196" y="22980"/>
                  </a:lnTo>
                  <a:lnTo>
                    <a:pt x="59929" y="26740"/>
                  </a:lnTo>
                  <a:moveTo>
                    <a:pt x="62839" y="26740"/>
                  </a:moveTo>
                  <a:lnTo>
                    <a:pt x="61619" y="22980"/>
                  </a:lnTo>
                  <a:lnTo>
                    <a:pt x="62839" y="19136"/>
                  </a:lnTo>
                  <a:lnTo>
                    <a:pt x="64106" y="22980"/>
                  </a:lnTo>
                  <a:lnTo>
                    <a:pt x="62839" y="26740"/>
                  </a:lnTo>
                  <a:moveTo>
                    <a:pt x="65795" y="26740"/>
                  </a:moveTo>
                  <a:lnTo>
                    <a:pt x="64528" y="22980"/>
                  </a:lnTo>
                  <a:lnTo>
                    <a:pt x="65795" y="19136"/>
                  </a:lnTo>
                  <a:lnTo>
                    <a:pt x="66969" y="22980"/>
                  </a:lnTo>
                  <a:lnTo>
                    <a:pt x="65795" y="26740"/>
                  </a:lnTo>
                  <a:moveTo>
                    <a:pt x="68658" y="26740"/>
                  </a:moveTo>
                  <a:lnTo>
                    <a:pt x="67391" y="22980"/>
                  </a:lnTo>
                  <a:lnTo>
                    <a:pt x="68658" y="19136"/>
                  </a:lnTo>
                  <a:lnTo>
                    <a:pt x="69878" y="22980"/>
                  </a:lnTo>
                  <a:lnTo>
                    <a:pt x="68658" y="26740"/>
                  </a:lnTo>
                  <a:moveTo>
                    <a:pt x="71568" y="26740"/>
                  </a:moveTo>
                  <a:lnTo>
                    <a:pt x="70301" y="22980"/>
                  </a:lnTo>
                  <a:lnTo>
                    <a:pt x="71568" y="19136"/>
                  </a:lnTo>
                  <a:lnTo>
                    <a:pt x="72741" y="22980"/>
                  </a:lnTo>
                  <a:lnTo>
                    <a:pt x="71568" y="26740"/>
                  </a:lnTo>
                  <a:moveTo>
                    <a:pt x="74430" y="26740"/>
                  </a:moveTo>
                  <a:lnTo>
                    <a:pt x="73163" y="22980"/>
                  </a:lnTo>
                  <a:lnTo>
                    <a:pt x="74430" y="19136"/>
                  </a:lnTo>
                  <a:lnTo>
                    <a:pt x="75651" y="22980"/>
                  </a:lnTo>
                  <a:lnTo>
                    <a:pt x="74430" y="26740"/>
                  </a:lnTo>
                  <a:moveTo>
                    <a:pt x="77340" y="26740"/>
                  </a:moveTo>
                  <a:lnTo>
                    <a:pt x="76073" y="22980"/>
                  </a:lnTo>
                  <a:lnTo>
                    <a:pt x="77340" y="19136"/>
                  </a:lnTo>
                  <a:lnTo>
                    <a:pt x="78513" y="22980"/>
                  </a:lnTo>
                  <a:lnTo>
                    <a:pt x="77340" y="26740"/>
                  </a:lnTo>
                  <a:moveTo>
                    <a:pt x="80203" y="26740"/>
                  </a:moveTo>
                  <a:lnTo>
                    <a:pt x="78936" y="22980"/>
                  </a:lnTo>
                  <a:lnTo>
                    <a:pt x="80203" y="19136"/>
                  </a:lnTo>
                  <a:lnTo>
                    <a:pt x="81423" y="22980"/>
                  </a:lnTo>
                  <a:lnTo>
                    <a:pt x="80203" y="26740"/>
                  </a:lnTo>
                  <a:moveTo>
                    <a:pt x="83113" y="26740"/>
                  </a:moveTo>
                  <a:lnTo>
                    <a:pt x="81892" y="22980"/>
                  </a:lnTo>
                  <a:lnTo>
                    <a:pt x="83113" y="19136"/>
                  </a:lnTo>
                  <a:lnTo>
                    <a:pt x="84380" y="22980"/>
                  </a:lnTo>
                  <a:lnTo>
                    <a:pt x="83113" y="26740"/>
                  </a:lnTo>
                  <a:moveTo>
                    <a:pt x="85975" y="26740"/>
                  </a:moveTo>
                  <a:lnTo>
                    <a:pt x="84802" y="22980"/>
                  </a:lnTo>
                  <a:lnTo>
                    <a:pt x="85975" y="19136"/>
                  </a:lnTo>
                  <a:lnTo>
                    <a:pt x="87242" y="22980"/>
                  </a:lnTo>
                  <a:lnTo>
                    <a:pt x="85975" y="26740"/>
                  </a:lnTo>
                  <a:moveTo>
                    <a:pt x="88885" y="26740"/>
                  </a:moveTo>
                  <a:lnTo>
                    <a:pt x="87665" y="22980"/>
                  </a:lnTo>
                  <a:lnTo>
                    <a:pt x="88885" y="19136"/>
                  </a:lnTo>
                  <a:lnTo>
                    <a:pt x="90152" y="22980"/>
                  </a:lnTo>
                  <a:lnTo>
                    <a:pt x="88885" y="26740"/>
                  </a:lnTo>
                  <a:moveTo>
                    <a:pt x="91748" y="26740"/>
                  </a:moveTo>
                  <a:lnTo>
                    <a:pt x="90574" y="22980"/>
                  </a:lnTo>
                  <a:lnTo>
                    <a:pt x="91748" y="19136"/>
                  </a:lnTo>
                  <a:lnTo>
                    <a:pt x="93015" y="22980"/>
                  </a:lnTo>
                  <a:lnTo>
                    <a:pt x="91748" y="26740"/>
                  </a:lnTo>
                  <a:moveTo>
                    <a:pt x="94657" y="26740"/>
                  </a:moveTo>
                  <a:lnTo>
                    <a:pt x="93437" y="22980"/>
                  </a:lnTo>
                  <a:lnTo>
                    <a:pt x="94657" y="19136"/>
                  </a:lnTo>
                  <a:lnTo>
                    <a:pt x="95924" y="22980"/>
                  </a:lnTo>
                  <a:lnTo>
                    <a:pt x="94657" y="26740"/>
                  </a:lnTo>
                  <a:moveTo>
                    <a:pt x="97520" y="26740"/>
                  </a:moveTo>
                  <a:lnTo>
                    <a:pt x="96347" y="22980"/>
                  </a:lnTo>
                  <a:lnTo>
                    <a:pt x="97520" y="19136"/>
                  </a:lnTo>
                  <a:lnTo>
                    <a:pt x="98787" y="22980"/>
                  </a:lnTo>
                  <a:lnTo>
                    <a:pt x="97520" y="26740"/>
                  </a:lnTo>
                  <a:moveTo>
                    <a:pt x="100477" y="26740"/>
                  </a:moveTo>
                  <a:lnTo>
                    <a:pt x="99210" y="22980"/>
                  </a:lnTo>
                  <a:lnTo>
                    <a:pt x="100477" y="19136"/>
                  </a:lnTo>
                  <a:lnTo>
                    <a:pt x="101697" y="22980"/>
                  </a:lnTo>
                  <a:lnTo>
                    <a:pt x="100477" y="26740"/>
                  </a:lnTo>
                  <a:moveTo>
                    <a:pt x="103386" y="26740"/>
                  </a:moveTo>
                  <a:lnTo>
                    <a:pt x="102119" y="22980"/>
                  </a:lnTo>
                  <a:lnTo>
                    <a:pt x="103386" y="19136"/>
                  </a:lnTo>
                  <a:lnTo>
                    <a:pt x="104560" y="22980"/>
                  </a:lnTo>
                  <a:lnTo>
                    <a:pt x="103386" y="26740"/>
                  </a:lnTo>
                  <a:moveTo>
                    <a:pt x="106249" y="26740"/>
                  </a:moveTo>
                  <a:lnTo>
                    <a:pt x="104982" y="22980"/>
                  </a:lnTo>
                  <a:lnTo>
                    <a:pt x="106249" y="19136"/>
                  </a:lnTo>
                  <a:lnTo>
                    <a:pt x="107469" y="22980"/>
                  </a:lnTo>
                  <a:lnTo>
                    <a:pt x="106249" y="26740"/>
                  </a:lnTo>
                  <a:moveTo>
                    <a:pt x="109159" y="26740"/>
                  </a:moveTo>
                  <a:lnTo>
                    <a:pt x="107892" y="22980"/>
                  </a:lnTo>
                  <a:lnTo>
                    <a:pt x="109159" y="19136"/>
                  </a:lnTo>
                  <a:lnTo>
                    <a:pt x="110332" y="22980"/>
                  </a:lnTo>
                  <a:lnTo>
                    <a:pt x="109159" y="26740"/>
                  </a:lnTo>
                  <a:moveTo>
                    <a:pt x="112021" y="26740"/>
                  </a:moveTo>
                  <a:lnTo>
                    <a:pt x="110754" y="22980"/>
                  </a:lnTo>
                  <a:lnTo>
                    <a:pt x="112021" y="19136"/>
                  </a:lnTo>
                  <a:lnTo>
                    <a:pt x="113242" y="22980"/>
                  </a:lnTo>
                  <a:lnTo>
                    <a:pt x="112021" y="26740"/>
                  </a:lnTo>
                  <a:moveTo>
                    <a:pt x="114931" y="26740"/>
                  </a:moveTo>
                  <a:lnTo>
                    <a:pt x="113664" y="22980"/>
                  </a:lnTo>
                  <a:lnTo>
                    <a:pt x="114931" y="19136"/>
                  </a:lnTo>
                  <a:lnTo>
                    <a:pt x="116104" y="22980"/>
                  </a:lnTo>
                  <a:lnTo>
                    <a:pt x="114931" y="26740"/>
                  </a:lnTo>
                  <a:moveTo>
                    <a:pt x="117794" y="26740"/>
                  </a:moveTo>
                  <a:lnTo>
                    <a:pt x="116621" y="22980"/>
                  </a:lnTo>
                  <a:lnTo>
                    <a:pt x="117794" y="19136"/>
                  </a:lnTo>
                  <a:lnTo>
                    <a:pt x="119061" y="22980"/>
                  </a:lnTo>
                  <a:lnTo>
                    <a:pt x="117794" y="26740"/>
                  </a:lnTo>
                  <a:moveTo>
                    <a:pt x="3566" y="22228"/>
                  </a:moveTo>
                  <a:lnTo>
                    <a:pt x="2393" y="18467"/>
                  </a:lnTo>
                  <a:lnTo>
                    <a:pt x="3566" y="14707"/>
                  </a:lnTo>
                  <a:lnTo>
                    <a:pt x="4833" y="18467"/>
                  </a:lnTo>
                  <a:lnTo>
                    <a:pt x="3566" y="22228"/>
                  </a:lnTo>
                  <a:moveTo>
                    <a:pt x="6429" y="22228"/>
                  </a:moveTo>
                  <a:lnTo>
                    <a:pt x="5256" y="18467"/>
                  </a:lnTo>
                  <a:lnTo>
                    <a:pt x="6429" y="14707"/>
                  </a:lnTo>
                  <a:lnTo>
                    <a:pt x="7696" y="18467"/>
                  </a:lnTo>
                  <a:lnTo>
                    <a:pt x="6429" y="22228"/>
                  </a:lnTo>
                  <a:moveTo>
                    <a:pt x="9339" y="22228"/>
                  </a:moveTo>
                  <a:lnTo>
                    <a:pt x="8118" y="18467"/>
                  </a:lnTo>
                  <a:lnTo>
                    <a:pt x="9339" y="14707"/>
                  </a:lnTo>
                  <a:lnTo>
                    <a:pt x="10606" y="18467"/>
                  </a:lnTo>
                  <a:lnTo>
                    <a:pt x="9339" y="22228"/>
                  </a:lnTo>
                  <a:moveTo>
                    <a:pt x="12295" y="22228"/>
                  </a:moveTo>
                  <a:lnTo>
                    <a:pt x="11028" y="18467"/>
                  </a:lnTo>
                  <a:lnTo>
                    <a:pt x="12295" y="14707"/>
                  </a:lnTo>
                  <a:lnTo>
                    <a:pt x="13468" y="18467"/>
                  </a:lnTo>
                  <a:lnTo>
                    <a:pt x="12295" y="22228"/>
                  </a:lnTo>
                  <a:moveTo>
                    <a:pt x="15158" y="22228"/>
                  </a:moveTo>
                  <a:lnTo>
                    <a:pt x="13891" y="18467"/>
                  </a:lnTo>
                  <a:lnTo>
                    <a:pt x="15158" y="14707"/>
                  </a:lnTo>
                  <a:lnTo>
                    <a:pt x="16378" y="18467"/>
                  </a:lnTo>
                  <a:lnTo>
                    <a:pt x="15158" y="22228"/>
                  </a:lnTo>
                  <a:moveTo>
                    <a:pt x="18068" y="22228"/>
                  </a:moveTo>
                  <a:lnTo>
                    <a:pt x="16800" y="18467"/>
                  </a:lnTo>
                  <a:lnTo>
                    <a:pt x="18068" y="14707"/>
                  </a:lnTo>
                  <a:lnTo>
                    <a:pt x="19241" y="18467"/>
                  </a:lnTo>
                  <a:lnTo>
                    <a:pt x="18068" y="22228"/>
                  </a:lnTo>
                  <a:moveTo>
                    <a:pt x="20930" y="22228"/>
                  </a:moveTo>
                  <a:lnTo>
                    <a:pt x="19663" y="18467"/>
                  </a:lnTo>
                  <a:lnTo>
                    <a:pt x="20930" y="14707"/>
                  </a:lnTo>
                  <a:lnTo>
                    <a:pt x="22150" y="18467"/>
                  </a:lnTo>
                  <a:lnTo>
                    <a:pt x="20930" y="22228"/>
                  </a:lnTo>
                  <a:moveTo>
                    <a:pt x="23840" y="22228"/>
                  </a:moveTo>
                  <a:lnTo>
                    <a:pt x="22573" y="18467"/>
                  </a:lnTo>
                  <a:lnTo>
                    <a:pt x="23840" y="14707"/>
                  </a:lnTo>
                  <a:lnTo>
                    <a:pt x="25013" y="18467"/>
                  </a:lnTo>
                  <a:lnTo>
                    <a:pt x="23840" y="22228"/>
                  </a:lnTo>
                  <a:moveTo>
                    <a:pt x="26703" y="22228"/>
                  </a:moveTo>
                  <a:lnTo>
                    <a:pt x="25436" y="18467"/>
                  </a:lnTo>
                  <a:lnTo>
                    <a:pt x="26703" y="14707"/>
                  </a:lnTo>
                  <a:lnTo>
                    <a:pt x="27923" y="18467"/>
                  </a:lnTo>
                  <a:lnTo>
                    <a:pt x="26703" y="22228"/>
                  </a:lnTo>
                  <a:moveTo>
                    <a:pt x="29612" y="22228"/>
                  </a:moveTo>
                  <a:lnTo>
                    <a:pt x="28392" y="18467"/>
                  </a:lnTo>
                  <a:lnTo>
                    <a:pt x="29612" y="14707"/>
                  </a:lnTo>
                  <a:lnTo>
                    <a:pt x="30879" y="18467"/>
                  </a:lnTo>
                  <a:lnTo>
                    <a:pt x="29612" y="22228"/>
                  </a:lnTo>
                  <a:moveTo>
                    <a:pt x="32475" y="22228"/>
                  </a:moveTo>
                  <a:lnTo>
                    <a:pt x="31302" y="18467"/>
                  </a:lnTo>
                  <a:lnTo>
                    <a:pt x="32475" y="14707"/>
                  </a:lnTo>
                  <a:lnTo>
                    <a:pt x="33742" y="18467"/>
                  </a:lnTo>
                  <a:lnTo>
                    <a:pt x="32475" y="22228"/>
                  </a:lnTo>
                  <a:moveTo>
                    <a:pt x="35385" y="22228"/>
                  </a:moveTo>
                  <a:lnTo>
                    <a:pt x="34165" y="18467"/>
                  </a:lnTo>
                  <a:lnTo>
                    <a:pt x="35385" y="14707"/>
                  </a:lnTo>
                  <a:lnTo>
                    <a:pt x="36652" y="18467"/>
                  </a:lnTo>
                  <a:lnTo>
                    <a:pt x="35385" y="22228"/>
                  </a:lnTo>
                  <a:moveTo>
                    <a:pt x="38247" y="22228"/>
                  </a:moveTo>
                  <a:lnTo>
                    <a:pt x="37074" y="18467"/>
                  </a:lnTo>
                  <a:lnTo>
                    <a:pt x="38247" y="14707"/>
                  </a:lnTo>
                  <a:lnTo>
                    <a:pt x="39515" y="18467"/>
                  </a:lnTo>
                  <a:lnTo>
                    <a:pt x="38247" y="22228"/>
                  </a:lnTo>
                  <a:moveTo>
                    <a:pt x="41157" y="22228"/>
                  </a:moveTo>
                  <a:lnTo>
                    <a:pt x="39937" y="18467"/>
                  </a:lnTo>
                  <a:lnTo>
                    <a:pt x="41157" y="14707"/>
                  </a:lnTo>
                  <a:lnTo>
                    <a:pt x="42424" y="18467"/>
                  </a:lnTo>
                  <a:lnTo>
                    <a:pt x="41157" y="22228"/>
                  </a:lnTo>
                  <a:moveTo>
                    <a:pt x="44020" y="22228"/>
                  </a:moveTo>
                  <a:lnTo>
                    <a:pt x="42847" y="18467"/>
                  </a:lnTo>
                  <a:lnTo>
                    <a:pt x="44020" y="14707"/>
                  </a:lnTo>
                  <a:lnTo>
                    <a:pt x="45287" y="18467"/>
                  </a:lnTo>
                  <a:lnTo>
                    <a:pt x="44020" y="22228"/>
                  </a:lnTo>
                  <a:moveTo>
                    <a:pt x="46976" y="22228"/>
                  </a:moveTo>
                  <a:lnTo>
                    <a:pt x="45709" y="18467"/>
                  </a:lnTo>
                  <a:lnTo>
                    <a:pt x="46976" y="14707"/>
                  </a:lnTo>
                  <a:lnTo>
                    <a:pt x="48197" y="18467"/>
                  </a:lnTo>
                  <a:lnTo>
                    <a:pt x="46976" y="22228"/>
                  </a:lnTo>
                  <a:moveTo>
                    <a:pt x="49886" y="22228"/>
                  </a:moveTo>
                  <a:lnTo>
                    <a:pt x="48619" y="18467"/>
                  </a:lnTo>
                  <a:lnTo>
                    <a:pt x="49886" y="14707"/>
                  </a:lnTo>
                  <a:lnTo>
                    <a:pt x="51059" y="18467"/>
                  </a:lnTo>
                  <a:lnTo>
                    <a:pt x="49886" y="22228"/>
                  </a:lnTo>
                  <a:moveTo>
                    <a:pt x="52749" y="22228"/>
                  </a:moveTo>
                  <a:lnTo>
                    <a:pt x="51482" y="18467"/>
                  </a:lnTo>
                  <a:lnTo>
                    <a:pt x="52749" y="14707"/>
                  </a:lnTo>
                  <a:lnTo>
                    <a:pt x="53969" y="18467"/>
                  </a:lnTo>
                  <a:lnTo>
                    <a:pt x="52749" y="22228"/>
                  </a:lnTo>
                  <a:moveTo>
                    <a:pt x="55658" y="22228"/>
                  </a:moveTo>
                  <a:lnTo>
                    <a:pt x="54391" y="18467"/>
                  </a:lnTo>
                  <a:lnTo>
                    <a:pt x="55658" y="14707"/>
                  </a:lnTo>
                  <a:lnTo>
                    <a:pt x="56832" y="18467"/>
                  </a:lnTo>
                  <a:lnTo>
                    <a:pt x="55658" y="22228"/>
                  </a:lnTo>
                  <a:moveTo>
                    <a:pt x="58521" y="22228"/>
                  </a:moveTo>
                  <a:lnTo>
                    <a:pt x="57254" y="18467"/>
                  </a:lnTo>
                  <a:lnTo>
                    <a:pt x="58521" y="14707"/>
                  </a:lnTo>
                  <a:lnTo>
                    <a:pt x="59741" y="18467"/>
                  </a:lnTo>
                  <a:lnTo>
                    <a:pt x="58521" y="22228"/>
                  </a:lnTo>
                  <a:moveTo>
                    <a:pt x="61431" y="22228"/>
                  </a:moveTo>
                  <a:lnTo>
                    <a:pt x="60164" y="18467"/>
                  </a:lnTo>
                  <a:lnTo>
                    <a:pt x="61431" y="14707"/>
                  </a:lnTo>
                  <a:lnTo>
                    <a:pt x="62604" y="18467"/>
                  </a:lnTo>
                  <a:lnTo>
                    <a:pt x="61431" y="22228"/>
                  </a:lnTo>
                  <a:moveTo>
                    <a:pt x="64294" y="22228"/>
                  </a:moveTo>
                  <a:lnTo>
                    <a:pt x="63120" y="18467"/>
                  </a:lnTo>
                  <a:lnTo>
                    <a:pt x="64294" y="14707"/>
                  </a:lnTo>
                  <a:lnTo>
                    <a:pt x="65561" y="18467"/>
                  </a:lnTo>
                  <a:lnTo>
                    <a:pt x="64294" y="22228"/>
                  </a:lnTo>
                  <a:moveTo>
                    <a:pt x="67203" y="22228"/>
                  </a:moveTo>
                  <a:lnTo>
                    <a:pt x="65983" y="18467"/>
                  </a:lnTo>
                  <a:lnTo>
                    <a:pt x="67203" y="14707"/>
                  </a:lnTo>
                  <a:lnTo>
                    <a:pt x="68470" y="18467"/>
                  </a:lnTo>
                  <a:lnTo>
                    <a:pt x="67203" y="22228"/>
                  </a:lnTo>
                  <a:moveTo>
                    <a:pt x="70066" y="22228"/>
                  </a:moveTo>
                  <a:lnTo>
                    <a:pt x="68893" y="18467"/>
                  </a:lnTo>
                  <a:lnTo>
                    <a:pt x="70066" y="14707"/>
                  </a:lnTo>
                  <a:lnTo>
                    <a:pt x="71333" y="18467"/>
                  </a:lnTo>
                  <a:lnTo>
                    <a:pt x="70066" y="22228"/>
                  </a:lnTo>
                  <a:moveTo>
                    <a:pt x="72976" y="22228"/>
                  </a:moveTo>
                  <a:lnTo>
                    <a:pt x="71755" y="18467"/>
                  </a:lnTo>
                  <a:lnTo>
                    <a:pt x="72976" y="14707"/>
                  </a:lnTo>
                  <a:lnTo>
                    <a:pt x="74243" y="18467"/>
                  </a:lnTo>
                  <a:lnTo>
                    <a:pt x="72976" y="22228"/>
                  </a:lnTo>
                  <a:moveTo>
                    <a:pt x="75838" y="22228"/>
                  </a:moveTo>
                  <a:lnTo>
                    <a:pt x="74665" y="18467"/>
                  </a:lnTo>
                  <a:lnTo>
                    <a:pt x="75838" y="14707"/>
                  </a:lnTo>
                  <a:lnTo>
                    <a:pt x="77105" y="18467"/>
                  </a:lnTo>
                  <a:lnTo>
                    <a:pt x="75838" y="22228"/>
                  </a:lnTo>
                  <a:moveTo>
                    <a:pt x="78748" y="22228"/>
                  </a:moveTo>
                  <a:lnTo>
                    <a:pt x="77528" y="18467"/>
                  </a:lnTo>
                  <a:lnTo>
                    <a:pt x="78748" y="14707"/>
                  </a:lnTo>
                  <a:lnTo>
                    <a:pt x="80015" y="18467"/>
                  </a:lnTo>
                  <a:lnTo>
                    <a:pt x="78748" y="22228"/>
                  </a:lnTo>
                  <a:moveTo>
                    <a:pt x="81705" y="22228"/>
                  </a:moveTo>
                  <a:lnTo>
                    <a:pt x="80438" y="18467"/>
                  </a:lnTo>
                  <a:lnTo>
                    <a:pt x="81705" y="14707"/>
                  </a:lnTo>
                  <a:lnTo>
                    <a:pt x="82878" y="18467"/>
                  </a:lnTo>
                  <a:lnTo>
                    <a:pt x="81705" y="22228"/>
                  </a:lnTo>
                  <a:moveTo>
                    <a:pt x="84567" y="22228"/>
                  </a:moveTo>
                  <a:lnTo>
                    <a:pt x="83300" y="18467"/>
                  </a:lnTo>
                  <a:lnTo>
                    <a:pt x="84567" y="14707"/>
                  </a:lnTo>
                  <a:lnTo>
                    <a:pt x="85788" y="18467"/>
                  </a:lnTo>
                  <a:lnTo>
                    <a:pt x="84567" y="22228"/>
                  </a:lnTo>
                  <a:moveTo>
                    <a:pt x="87477" y="22228"/>
                  </a:moveTo>
                  <a:lnTo>
                    <a:pt x="86210" y="18467"/>
                  </a:lnTo>
                  <a:lnTo>
                    <a:pt x="87477" y="14707"/>
                  </a:lnTo>
                  <a:lnTo>
                    <a:pt x="88650" y="18467"/>
                  </a:lnTo>
                  <a:lnTo>
                    <a:pt x="87477" y="22228"/>
                  </a:lnTo>
                  <a:moveTo>
                    <a:pt x="90340" y="22228"/>
                  </a:moveTo>
                  <a:lnTo>
                    <a:pt x="89073" y="18467"/>
                  </a:lnTo>
                  <a:lnTo>
                    <a:pt x="90340" y="14707"/>
                  </a:lnTo>
                  <a:lnTo>
                    <a:pt x="91560" y="18467"/>
                  </a:lnTo>
                  <a:lnTo>
                    <a:pt x="90340" y="22228"/>
                  </a:lnTo>
                  <a:moveTo>
                    <a:pt x="93249" y="22228"/>
                  </a:moveTo>
                  <a:lnTo>
                    <a:pt x="91982" y="18467"/>
                  </a:lnTo>
                  <a:lnTo>
                    <a:pt x="93249" y="14707"/>
                  </a:lnTo>
                  <a:lnTo>
                    <a:pt x="94423" y="18467"/>
                  </a:lnTo>
                  <a:lnTo>
                    <a:pt x="93249" y="22228"/>
                  </a:lnTo>
                  <a:moveTo>
                    <a:pt x="96112" y="22228"/>
                  </a:moveTo>
                  <a:lnTo>
                    <a:pt x="94845" y="18467"/>
                  </a:lnTo>
                  <a:lnTo>
                    <a:pt x="96112" y="14707"/>
                  </a:lnTo>
                  <a:lnTo>
                    <a:pt x="97332" y="18467"/>
                  </a:lnTo>
                  <a:lnTo>
                    <a:pt x="96112" y="22228"/>
                  </a:lnTo>
                  <a:moveTo>
                    <a:pt x="99022" y="22228"/>
                  </a:moveTo>
                  <a:lnTo>
                    <a:pt x="97802" y="18467"/>
                  </a:lnTo>
                  <a:lnTo>
                    <a:pt x="99022" y="14707"/>
                  </a:lnTo>
                  <a:lnTo>
                    <a:pt x="100289" y="18467"/>
                  </a:lnTo>
                  <a:lnTo>
                    <a:pt x="99022" y="22228"/>
                  </a:lnTo>
                  <a:moveTo>
                    <a:pt x="101885" y="22228"/>
                  </a:moveTo>
                  <a:lnTo>
                    <a:pt x="100711" y="18467"/>
                  </a:lnTo>
                  <a:lnTo>
                    <a:pt x="101885" y="14707"/>
                  </a:lnTo>
                  <a:lnTo>
                    <a:pt x="103152" y="18467"/>
                  </a:lnTo>
                  <a:lnTo>
                    <a:pt x="101885" y="22228"/>
                  </a:lnTo>
                  <a:moveTo>
                    <a:pt x="104794" y="22228"/>
                  </a:moveTo>
                  <a:lnTo>
                    <a:pt x="103574" y="18467"/>
                  </a:lnTo>
                  <a:lnTo>
                    <a:pt x="104794" y="14707"/>
                  </a:lnTo>
                  <a:lnTo>
                    <a:pt x="106061" y="18467"/>
                  </a:lnTo>
                  <a:lnTo>
                    <a:pt x="104794" y="22228"/>
                  </a:lnTo>
                  <a:moveTo>
                    <a:pt x="107657" y="22228"/>
                  </a:moveTo>
                  <a:lnTo>
                    <a:pt x="106484" y="18467"/>
                  </a:lnTo>
                  <a:lnTo>
                    <a:pt x="107657" y="14707"/>
                  </a:lnTo>
                  <a:lnTo>
                    <a:pt x="108924" y="18467"/>
                  </a:lnTo>
                  <a:lnTo>
                    <a:pt x="107657" y="22228"/>
                  </a:lnTo>
                  <a:moveTo>
                    <a:pt x="110567" y="22228"/>
                  </a:moveTo>
                  <a:lnTo>
                    <a:pt x="109346" y="18467"/>
                  </a:lnTo>
                  <a:lnTo>
                    <a:pt x="110567" y="14707"/>
                  </a:lnTo>
                  <a:lnTo>
                    <a:pt x="111834" y="18467"/>
                  </a:lnTo>
                  <a:lnTo>
                    <a:pt x="110567" y="22228"/>
                  </a:lnTo>
                  <a:moveTo>
                    <a:pt x="113429" y="22228"/>
                  </a:moveTo>
                  <a:lnTo>
                    <a:pt x="112256" y="18467"/>
                  </a:lnTo>
                  <a:lnTo>
                    <a:pt x="113429" y="14707"/>
                  </a:lnTo>
                  <a:lnTo>
                    <a:pt x="114696" y="18467"/>
                  </a:lnTo>
                  <a:lnTo>
                    <a:pt x="113429" y="22228"/>
                  </a:lnTo>
                  <a:moveTo>
                    <a:pt x="116386" y="22228"/>
                  </a:moveTo>
                  <a:lnTo>
                    <a:pt x="115119" y="18467"/>
                  </a:lnTo>
                  <a:lnTo>
                    <a:pt x="116386" y="14707"/>
                  </a:lnTo>
                  <a:lnTo>
                    <a:pt x="117606" y="18467"/>
                  </a:lnTo>
                  <a:lnTo>
                    <a:pt x="116386" y="22228"/>
                  </a:lnTo>
                  <a:moveTo>
                    <a:pt x="2158" y="17883"/>
                  </a:moveTo>
                  <a:lnTo>
                    <a:pt x="891" y="14122"/>
                  </a:lnTo>
                  <a:lnTo>
                    <a:pt x="2158" y="10278"/>
                  </a:lnTo>
                  <a:lnTo>
                    <a:pt x="3378" y="14122"/>
                  </a:lnTo>
                  <a:lnTo>
                    <a:pt x="2158" y="17883"/>
                  </a:lnTo>
                  <a:moveTo>
                    <a:pt x="5021" y="17883"/>
                  </a:moveTo>
                  <a:lnTo>
                    <a:pt x="3801" y="14122"/>
                  </a:lnTo>
                  <a:lnTo>
                    <a:pt x="5021" y="10278"/>
                  </a:lnTo>
                  <a:lnTo>
                    <a:pt x="6241" y="14122"/>
                  </a:lnTo>
                  <a:lnTo>
                    <a:pt x="5021" y="17883"/>
                  </a:lnTo>
                  <a:moveTo>
                    <a:pt x="7931" y="17883"/>
                  </a:moveTo>
                  <a:lnTo>
                    <a:pt x="6664" y="14122"/>
                  </a:lnTo>
                  <a:lnTo>
                    <a:pt x="7931" y="10278"/>
                  </a:lnTo>
                  <a:lnTo>
                    <a:pt x="9104" y="14122"/>
                  </a:lnTo>
                  <a:lnTo>
                    <a:pt x="7931" y="17883"/>
                  </a:lnTo>
                  <a:moveTo>
                    <a:pt x="10793" y="17883"/>
                  </a:moveTo>
                  <a:lnTo>
                    <a:pt x="9526" y="14122"/>
                  </a:lnTo>
                  <a:lnTo>
                    <a:pt x="10793" y="10278"/>
                  </a:lnTo>
                  <a:lnTo>
                    <a:pt x="12014" y="14122"/>
                  </a:lnTo>
                  <a:lnTo>
                    <a:pt x="10793" y="17883"/>
                  </a:lnTo>
                  <a:moveTo>
                    <a:pt x="13703" y="17883"/>
                  </a:moveTo>
                  <a:lnTo>
                    <a:pt x="12483" y="14122"/>
                  </a:lnTo>
                  <a:lnTo>
                    <a:pt x="13703" y="10278"/>
                  </a:lnTo>
                  <a:lnTo>
                    <a:pt x="14970" y="14122"/>
                  </a:lnTo>
                  <a:lnTo>
                    <a:pt x="13703" y="17883"/>
                  </a:lnTo>
                  <a:moveTo>
                    <a:pt x="16566" y="17883"/>
                  </a:moveTo>
                  <a:lnTo>
                    <a:pt x="15393" y="14122"/>
                  </a:lnTo>
                  <a:lnTo>
                    <a:pt x="16566" y="10278"/>
                  </a:lnTo>
                  <a:lnTo>
                    <a:pt x="17833" y="14122"/>
                  </a:lnTo>
                  <a:lnTo>
                    <a:pt x="16566" y="17883"/>
                  </a:lnTo>
                  <a:moveTo>
                    <a:pt x="19475" y="17883"/>
                  </a:moveTo>
                  <a:lnTo>
                    <a:pt x="18255" y="14122"/>
                  </a:lnTo>
                  <a:lnTo>
                    <a:pt x="19475" y="10278"/>
                  </a:lnTo>
                  <a:lnTo>
                    <a:pt x="20743" y="14122"/>
                  </a:lnTo>
                  <a:lnTo>
                    <a:pt x="19475" y="17883"/>
                  </a:lnTo>
                  <a:moveTo>
                    <a:pt x="22338" y="17883"/>
                  </a:moveTo>
                  <a:lnTo>
                    <a:pt x="21165" y="14122"/>
                  </a:lnTo>
                  <a:lnTo>
                    <a:pt x="22338" y="10278"/>
                  </a:lnTo>
                  <a:lnTo>
                    <a:pt x="23605" y="14122"/>
                  </a:lnTo>
                  <a:lnTo>
                    <a:pt x="22338" y="17883"/>
                  </a:lnTo>
                  <a:moveTo>
                    <a:pt x="25248" y="17883"/>
                  </a:moveTo>
                  <a:lnTo>
                    <a:pt x="24028" y="14122"/>
                  </a:lnTo>
                  <a:lnTo>
                    <a:pt x="25248" y="10278"/>
                  </a:lnTo>
                  <a:lnTo>
                    <a:pt x="26515" y="14122"/>
                  </a:lnTo>
                  <a:lnTo>
                    <a:pt x="25248" y="17883"/>
                  </a:lnTo>
                  <a:moveTo>
                    <a:pt x="28111" y="17883"/>
                  </a:moveTo>
                  <a:lnTo>
                    <a:pt x="26937" y="14122"/>
                  </a:lnTo>
                  <a:lnTo>
                    <a:pt x="28111" y="10278"/>
                  </a:lnTo>
                  <a:lnTo>
                    <a:pt x="29378" y="14122"/>
                  </a:lnTo>
                  <a:lnTo>
                    <a:pt x="28111" y="17883"/>
                  </a:lnTo>
                  <a:moveTo>
                    <a:pt x="31067" y="17883"/>
                  </a:moveTo>
                  <a:lnTo>
                    <a:pt x="29800" y="14122"/>
                  </a:lnTo>
                  <a:lnTo>
                    <a:pt x="31067" y="10278"/>
                  </a:lnTo>
                  <a:lnTo>
                    <a:pt x="32287" y="14122"/>
                  </a:lnTo>
                  <a:lnTo>
                    <a:pt x="31067" y="17883"/>
                  </a:lnTo>
                  <a:moveTo>
                    <a:pt x="33977" y="17883"/>
                  </a:moveTo>
                  <a:lnTo>
                    <a:pt x="32710" y="14122"/>
                  </a:lnTo>
                  <a:lnTo>
                    <a:pt x="33977" y="10278"/>
                  </a:lnTo>
                  <a:lnTo>
                    <a:pt x="35150" y="14122"/>
                  </a:lnTo>
                  <a:lnTo>
                    <a:pt x="33977" y="17883"/>
                  </a:lnTo>
                  <a:moveTo>
                    <a:pt x="36840" y="17883"/>
                  </a:moveTo>
                  <a:lnTo>
                    <a:pt x="35572" y="14122"/>
                  </a:lnTo>
                  <a:lnTo>
                    <a:pt x="36840" y="10278"/>
                  </a:lnTo>
                  <a:lnTo>
                    <a:pt x="38060" y="14122"/>
                  </a:lnTo>
                  <a:lnTo>
                    <a:pt x="36840" y="17883"/>
                  </a:lnTo>
                  <a:moveTo>
                    <a:pt x="39749" y="17883"/>
                  </a:moveTo>
                  <a:lnTo>
                    <a:pt x="38482" y="14122"/>
                  </a:lnTo>
                  <a:lnTo>
                    <a:pt x="39749" y="10278"/>
                  </a:lnTo>
                  <a:lnTo>
                    <a:pt x="40922" y="14122"/>
                  </a:lnTo>
                  <a:lnTo>
                    <a:pt x="39749" y="17883"/>
                  </a:lnTo>
                  <a:moveTo>
                    <a:pt x="42612" y="17883"/>
                  </a:moveTo>
                  <a:lnTo>
                    <a:pt x="41345" y="14122"/>
                  </a:lnTo>
                  <a:lnTo>
                    <a:pt x="42612" y="10278"/>
                  </a:lnTo>
                  <a:lnTo>
                    <a:pt x="43832" y="14122"/>
                  </a:lnTo>
                  <a:lnTo>
                    <a:pt x="42612" y="17883"/>
                  </a:lnTo>
                  <a:moveTo>
                    <a:pt x="45522" y="17883"/>
                  </a:moveTo>
                  <a:lnTo>
                    <a:pt x="44254" y="14122"/>
                  </a:lnTo>
                  <a:lnTo>
                    <a:pt x="45522" y="10278"/>
                  </a:lnTo>
                  <a:lnTo>
                    <a:pt x="46695" y="14122"/>
                  </a:lnTo>
                  <a:lnTo>
                    <a:pt x="45522" y="17883"/>
                  </a:lnTo>
                  <a:moveTo>
                    <a:pt x="48384" y="17883"/>
                  </a:moveTo>
                  <a:lnTo>
                    <a:pt x="47211" y="14122"/>
                  </a:lnTo>
                  <a:lnTo>
                    <a:pt x="48384" y="10278"/>
                  </a:lnTo>
                  <a:lnTo>
                    <a:pt x="49651" y="14122"/>
                  </a:lnTo>
                  <a:lnTo>
                    <a:pt x="48384" y="17883"/>
                  </a:lnTo>
                  <a:moveTo>
                    <a:pt x="51294" y="17883"/>
                  </a:moveTo>
                  <a:lnTo>
                    <a:pt x="50074" y="14122"/>
                  </a:lnTo>
                  <a:lnTo>
                    <a:pt x="51294" y="10278"/>
                  </a:lnTo>
                  <a:lnTo>
                    <a:pt x="52561" y="14122"/>
                  </a:lnTo>
                  <a:lnTo>
                    <a:pt x="51294" y="17883"/>
                  </a:lnTo>
                  <a:moveTo>
                    <a:pt x="54157" y="17883"/>
                  </a:moveTo>
                  <a:lnTo>
                    <a:pt x="52983" y="14122"/>
                  </a:lnTo>
                  <a:lnTo>
                    <a:pt x="54157" y="10278"/>
                  </a:lnTo>
                  <a:lnTo>
                    <a:pt x="55424" y="14122"/>
                  </a:lnTo>
                  <a:lnTo>
                    <a:pt x="54157" y="17883"/>
                  </a:lnTo>
                  <a:moveTo>
                    <a:pt x="57066" y="17883"/>
                  </a:moveTo>
                  <a:lnTo>
                    <a:pt x="55846" y="14122"/>
                  </a:lnTo>
                  <a:lnTo>
                    <a:pt x="57066" y="10278"/>
                  </a:lnTo>
                  <a:lnTo>
                    <a:pt x="58333" y="14122"/>
                  </a:lnTo>
                  <a:lnTo>
                    <a:pt x="57066" y="17883"/>
                  </a:lnTo>
                  <a:moveTo>
                    <a:pt x="59929" y="17883"/>
                  </a:moveTo>
                  <a:lnTo>
                    <a:pt x="58756" y="14122"/>
                  </a:lnTo>
                  <a:lnTo>
                    <a:pt x="59929" y="10278"/>
                  </a:lnTo>
                  <a:lnTo>
                    <a:pt x="61196" y="14122"/>
                  </a:lnTo>
                  <a:lnTo>
                    <a:pt x="59929" y="17883"/>
                  </a:lnTo>
                  <a:moveTo>
                    <a:pt x="62839" y="17883"/>
                  </a:moveTo>
                  <a:lnTo>
                    <a:pt x="61619" y="14122"/>
                  </a:lnTo>
                  <a:lnTo>
                    <a:pt x="62839" y="10278"/>
                  </a:lnTo>
                  <a:lnTo>
                    <a:pt x="64106" y="14122"/>
                  </a:lnTo>
                  <a:lnTo>
                    <a:pt x="62839" y="17883"/>
                  </a:lnTo>
                  <a:moveTo>
                    <a:pt x="65795" y="17883"/>
                  </a:moveTo>
                  <a:lnTo>
                    <a:pt x="64528" y="14122"/>
                  </a:lnTo>
                  <a:lnTo>
                    <a:pt x="65795" y="10278"/>
                  </a:lnTo>
                  <a:lnTo>
                    <a:pt x="66969" y="14122"/>
                  </a:lnTo>
                  <a:lnTo>
                    <a:pt x="65795" y="17883"/>
                  </a:lnTo>
                  <a:moveTo>
                    <a:pt x="68658" y="17883"/>
                  </a:moveTo>
                  <a:lnTo>
                    <a:pt x="67391" y="14122"/>
                  </a:lnTo>
                  <a:lnTo>
                    <a:pt x="68658" y="10278"/>
                  </a:lnTo>
                  <a:lnTo>
                    <a:pt x="69878" y="14122"/>
                  </a:lnTo>
                  <a:lnTo>
                    <a:pt x="68658" y="17883"/>
                  </a:lnTo>
                  <a:moveTo>
                    <a:pt x="71568" y="17883"/>
                  </a:moveTo>
                  <a:lnTo>
                    <a:pt x="70301" y="14122"/>
                  </a:lnTo>
                  <a:lnTo>
                    <a:pt x="71568" y="10278"/>
                  </a:lnTo>
                  <a:lnTo>
                    <a:pt x="72741" y="14122"/>
                  </a:lnTo>
                  <a:lnTo>
                    <a:pt x="71568" y="17883"/>
                  </a:lnTo>
                  <a:moveTo>
                    <a:pt x="74430" y="17883"/>
                  </a:moveTo>
                  <a:lnTo>
                    <a:pt x="73163" y="14122"/>
                  </a:lnTo>
                  <a:lnTo>
                    <a:pt x="74430" y="10278"/>
                  </a:lnTo>
                  <a:lnTo>
                    <a:pt x="75651" y="14122"/>
                  </a:lnTo>
                  <a:lnTo>
                    <a:pt x="74430" y="17883"/>
                  </a:lnTo>
                  <a:moveTo>
                    <a:pt x="77340" y="17883"/>
                  </a:moveTo>
                  <a:lnTo>
                    <a:pt x="76073" y="14122"/>
                  </a:lnTo>
                  <a:lnTo>
                    <a:pt x="77340" y="10278"/>
                  </a:lnTo>
                  <a:lnTo>
                    <a:pt x="78513" y="14122"/>
                  </a:lnTo>
                  <a:lnTo>
                    <a:pt x="77340" y="17883"/>
                  </a:lnTo>
                  <a:moveTo>
                    <a:pt x="80203" y="17883"/>
                  </a:moveTo>
                  <a:lnTo>
                    <a:pt x="78936" y="14122"/>
                  </a:lnTo>
                  <a:lnTo>
                    <a:pt x="80203" y="10278"/>
                  </a:lnTo>
                  <a:lnTo>
                    <a:pt x="81423" y="14122"/>
                  </a:lnTo>
                  <a:lnTo>
                    <a:pt x="80203" y="17883"/>
                  </a:lnTo>
                  <a:moveTo>
                    <a:pt x="83113" y="17883"/>
                  </a:moveTo>
                  <a:lnTo>
                    <a:pt x="81892" y="14122"/>
                  </a:lnTo>
                  <a:lnTo>
                    <a:pt x="83113" y="10278"/>
                  </a:lnTo>
                  <a:lnTo>
                    <a:pt x="84380" y="14122"/>
                  </a:lnTo>
                  <a:lnTo>
                    <a:pt x="83113" y="17883"/>
                  </a:lnTo>
                  <a:moveTo>
                    <a:pt x="85975" y="17883"/>
                  </a:moveTo>
                  <a:lnTo>
                    <a:pt x="84802" y="14122"/>
                  </a:lnTo>
                  <a:lnTo>
                    <a:pt x="85975" y="10278"/>
                  </a:lnTo>
                  <a:lnTo>
                    <a:pt x="87242" y="14122"/>
                  </a:lnTo>
                  <a:lnTo>
                    <a:pt x="85975" y="17883"/>
                  </a:lnTo>
                  <a:moveTo>
                    <a:pt x="88885" y="17883"/>
                  </a:moveTo>
                  <a:lnTo>
                    <a:pt x="87665" y="14122"/>
                  </a:lnTo>
                  <a:lnTo>
                    <a:pt x="88885" y="10278"/>
                  </a:lnTo>
                  <a:lnTo>
                    <a:pt x="90152" y="14122"/>
                  </a:lnTo>
                  <a:lnTo>
                    <a:pt x="88885" y="17883"/>
                  </a:lnTo>
                  <a:moveTo>
                    <a:pt x="91748" y="17883"/>
                  </a:moveTo>
                  <a:lnTo>
                    <a:pt x="90574" y="14122"/>
                  </a:lnTo>
                  <a:lnTo>
                    <a:pt x="91748" y="10278"/>
                  </a:lnTo>
                  <a:lnTo>
                    <a:pt x="93015" y="14122"/>
                  </a:lnTo>
                  <a:lnTo>
                    <a:pt x="91748" y="17883"/>
                  </a:lnTo>
                  <a:moveTo>
                    <a:pt x="94657" y="17883"/>
                  </a:moveTo>
                  <a:lnTo>
                    <a:pt x="93437" y="14122"/>
                  </a:lnTo>
                  <a:lnTo>
                    <a:pt x="94657" y="10278"/>
                  </a:lnTo>
                  <a:lnTo>
                    <a:pt x="95924" y="14122"/>
                  </a:lnTo>
                  <a:lnTo>
                    <a:pt x="94657" y="17883"/>
                  </a:lnTo>
                  <a:moveTo>
                    <a:pt x="97520" y="17883"/>
                  </a:moveTo>
                  <a:lnTo>
                    <a:pt x="96347" y="14122"/>
                  </a:lnTo>
                  <a:lnTo>
                    <a:pt x="97520" y="10278"/>
                  </a:lnTo>
                  <a:lnTo>
                    <a:pt x="98787" y="14122"/>
                  </a:lnTo>
                  <a:lnTo>
                    <a:pt x="97520" y="17883"/>
                  </a:lnTo>
                  <a:moveTo>
                    <a:pt x="100477" y="17883"/>
                  </a:moveTo>
                  <a:lnTo>
                    <a:pt x="99210" y="14122"/>
                  </a:lnTo>
                  <a:lnTo>
                    <a:pt x="100477" y="10278"/>
                  </a:lnTo>
                  <a:lnTo>
                    <a:pt x="101697" y="14122"/>
                  </a:lnTo>
                  <a:lnTo>
                    <a:pt x="100477" y="17883"/>
                  </a:lnTo>
                  <a:moveTo>
                    <a:pt x="103386" y="17883"/>
                  </a:moveTo>
                  <a:lnTo>
                    <a:pt x="102119" y="14122"/>
                  </a:lnTo>
                  <a:lnTo>
                    <a:pt x="103386" y="10278"/>
                  </a:lnTo>
                  <a:lnTo>
                    <a:pt x="104560" y="14122"/>
                  </a:lnTo>
                  <a:lnTo>
                    <a:pt x="103386" y="17883"/>
                  </a:lnTo>
                  <a:moveTo>
                    <a:pt x="106249" y="17883"/>
                  </a:moveTo>
                  <a:lnTo>
                    <a:pt x="104982" y="14122"/>
                  </a:lnTo>
                  <a:lnTo>
                    <a:pt x="106249" y="10278"/>
                  </a:lnTo>
                  <a:lnTo>
                    <a:pt x="107469" y="14122"/>
                  </a:lnTo>
                  <a:lnTo>
                    <a:pt x="106249" y="17883"/>
                  </a:lnTo>
                  <a:moveTo>
                    <a:pt x="109159" y="17883"/>
                  </a:moveTo>
                  <a:lnTo>
                    <a:pt x="107892" y="14122"/>
                  </a:lnTo>
                  <a:lnTo>
                    <a:pt x="109159" y="10278"/>
                  </a:lnTo>
                  <a:lnTo>
                    <a:pt x="110332" y="14122"/>
                  </a:lnTo>
                  <a:lnTo>
                    <a:pt x="109159" y="17883"/>
                  </a:lnTo>
                  <a:moveTo>
                    <a:pt x="112021" y="17883"/>
                  </a:moveTo>
                  <a:lnTo>
                    <a:pt x="110754" y="14122"/>
                  </a:lnTo>
                  <a:lnTo>
                    <a:pt x="112021" y="10278"/>
                  </a:lnTo>
                  <a:lnTo>
                    <a:pt x="113242" y="14122"/>
                  </a:lnTo>
                  <a:lnTo>
                    <a:pt x="112021" y="17883"/>
                  </a:lnTo>
                  <a:moveTo>
                    <a:pt x="114931" y="17883"/>
                  </a:moveTo>
                  <a:lnTo>
                    <a:pt x="113664" y="14122"/>
                  </a:lnTo>
                  <a:lnTo>
                    <a:pt x="114931" y="10278"/>
                  </a:lnTo>
                  <a:lnTo>
                    <a:pt x="116104" y="14122"/>
                  </a:lnTo>
                  <a:lnTo>
                    <a:pt x="114931" y="17883"/>
                  </a:lnTo>
                  <a:moveTo>
                    <a:pt x="117794" y="17883"/>
                  </a:moveTo>
                  <a:lnTo>
                    <a:pt x="116621" y="14122"/>
                  </a:lnTo>
                  <a:lnTo>
                    <a:pt x="117794" y="10278"/>
                  </a:lnTo>
                  <a:lnTo>
                    <a:pt x="119061" y="14122"/>
                  </a:lnTo>
                  <a:lnTo>
                    <a:pt x="117794" y="17883"/>
                  </a:lnTo>
                  <a:moveTo>
                    <a:pt x="3566" y="13370"/>
                  </a:moveTo>
                  <a:lnTo>
                    <a:pt x="2393" y="9610"/>
                  </a:lnTo>
                  <a:lnTo>
                    <a:pt x="3566" y="5849"/>
                  </a:lnTo>
                  <a:lnTo>
                    <a:pt x="4833" y="9610"/>
                  </a:lnTo>
                  <a:lnTo>
                    <a:pt x="3566" y="13370"/>
                  </a:lnTo>
                  <a:moveTo>
                    <a:pt x="6429" y="13370"/>
                  </a:moveTo>
                  <a:lnTo>
                    <a:pt x="5256" y="9610"/>
                  </a:lnTo>
                  <a:lnTo>
                    <a:pt x="6429" y="5849"/>
                  </a:lnTo>
                  <a:lnTo>
                    <a:pt x="7696" y="9610"/>
                  </a:lnTo>
                  <a:lnTo>
                    <a:pt x="6429" y="13370"/>
                  </a:lnTo>
                  <a:moveTo>
                    <a:pt x="9339" y="13370"/>
                  </a:moveTo>
                  <a:lnTo>
                    <a:pt x="8118" y="9610"/>
                  </a:lnTo>
                  <a:lnTo>
                    <a:pt x="9339" y="5849"/>
                  </a:lnTo>
                  <a:lnTo>
                    <a:pt x="10606" y="9610"/>
                  </a:lnTo>
                  <a:lnTo>
                    <a:pt x="9339" y="13370"/>
                  </a:lnTo>
                  <a:moveTo>
                    <a:pt x="12295" y="13370"/>
                  </a:moveTo>
                  <a:lnTo>
                    <a:pt x="11028" y="9610"/>
                  </a:lnTo>
                  <a:lnTo>
                    <a:pt x="12295" y="5849"/>
                  </a:lnTo>
                  <a:lnTo>
                    <a:pt x="13468" y="9610"/>
                  </a:lnTo>
                  <a:lnTo>
                    <a:pt x="12295" y="13370"/>
                  </a:lnTo>
                  <a:moveTo>
                    <a:pt x="15158" y="13370"/>
                  </a:moveTo>
                  <a:lnTo>
                    <a:pt x="13891" y="9610"/>
                  </a:lnTo>
                  <a:lnTo>
                    <a:pt x="15158" y="5849"/>
                  </a:lnTo>
                  <a:lnTo>
                    <a:pt x="16378" y="9610"/>
                  </a:lnTo>
                  <a:lnTo>
                    <a:pt x="15158" y="13370"/>
                  </a:lnTo>
                  <a:moveTo>
                    <a:pt x="18068" y="13370"/>
                  </a:moveTo>
                  <a:lnTo>
                    <a:pt x="16800" y="9610"/>
                  </a:lnTo>
                  <a:lnTo>
                    <a:pt x="18068" y="5849"/>
                  </a:lnTo>
                  <a:lnTo>
                    <a:pt x="19241" y="9610"/>
                  </a:lnTo>
                  <a:lnTo>
                    <a:pt x="18068" y="13370"/>
                  </a:lnTo>
                  <a:moveTo>
                    <a:pt x="20930" y="13370"/>
                  </a:moveTo>
                  <a:lnTo>
                    <a:pt x="19663" y="9610"/>
                  </a:lnTo>
                  <a:lnTo>
                    <a:pt x="20930" y="5849"/>
                  </a:lnTo>
                  <a:lnTo>
                    <a:pt x="22150" y="9610"/>
                  </a:lnTo>
                  <a:lnTo>
                    <a:pt x="20930" y="13370"/>
                  </a:lnTo>
                  <a:moveTo>
                    <a:pt x="23840" y="13370"/>
                  </a:moveTo>
                  <a:lnTo>
                    <a:pt x="22573" y="9610"/>
                  </a:lnTo>
                  <a:lnTo>
                    <a:pt x="23840" y="5849"/>
                  </a:lnTo>
                  <a:lnTo>
                    <a:pt x="25013" y="9610"/>
                  </a:lnTo>
                  <a:lnTo>
                    <a:pt x="23840" y="13370"/>
                  </a:lnTo>
                  <a:moveTo>
                    <a:pt x="26703" y="13370"/>
                  </a:moveTo>
                  <a:lnTo>
                    <a:pt x="25436" y="9610"/>
                  </a:lnTo>
                  <a:lnTo>
                    <a:pt x="26703" y="5849"/>
                  </a:lnTo>
                  <a:lnTo>
                    <a:pt x="27923" y="9610"/>
                  </a:lnTo>
                  <a:lnTo>
                    <a:pt x="26703" y="13370"/>
                  </a:lnTo>
                  <a:moveTo>
                    <a:pt x="29612" y="13370"/>
                  </a:moveTo>
                  <a:lnTo>
                    <a:pt x="28392" y="9610"/>
                  </a:lnTo>
                  <a:lnTo>
                    <a:pt x="29612" y="5849"/>
                  </a:lnTo>
                  <a:lnTo>
                    <a:pt x="30879" y="9610"/>
                  </a:lnTo>
                  <a:lnTo>
                    <a:pt x="29612" y="13370"/>
                  </a:lnTo>
                  <a:moveTo>
                    <a:pt x="32475" y="13370"/>
                  </a:moveTo>
                  <a:lnTo>
                    <a:pt x="31302" y="9610"/>
                  </a:lnTo>
                  <a:lnTo>
                    <a:pt x="32475" y="5849"/>
                  </a:lnTo>
                  <a:lnTo>
                    <a:pt x="33742" y="9610"/>
                  </a:lnTo>
                  <a:lnTo>
                    <a:pt x="32475" y="13370"/>
                  </a:lnTo>
                  <a:moveTo>
                    <a:pt x="35385" y="13370"/>
                  </a:moveTo>
                  <a:lnTo>
                    <a:pt x="34165" y="9610"/>
                  </a:lnTo>
                  <a:lnTo>
                    <a:pt x="35385" y="5849"/>
                  </a:lnTo>
                  <a:lnTo>
                    <a:pt x="36652" y="9610"/>
                  </a:lnTo>
                  <a:lnTo>
                    <a:pt x="35385" y="13370"/>
                  </a:lnTo>
                  <a:moveTo>
                    <a:pt x="38247" y="13370"/>
                  </a:moveTo>
                  <a:lnTo>
                    <a:pt x="37074" y="9610"/>
                  </a:lnTo>
                  <a:lnTo>
                    <a:pt x="38247" y="5849"/>
                  </a:lnTo>
                  <a:lnTo>
                    <a:pt x="39515" y="9610"/>
                  </a:lnTo>
                  <a:lnTo>
                    <a:pt x="38247" y="13370"/>
                  </a:lnTo>
                  <a:moveTo>
                    <a:pt x="41157" y="13370"/>
                  </a:moveTo>
                  <a:lnTo>
                    <a:pt x="39937" y="9610"/>
                  </a:lnTo>
                  <a:lnTo>
                    <a:pt x="41157" y="5849"/>
                  </a:lnTo>
                  <a:lnTo>
                    <a:pt x="42424" y="9610"/>
                  </a:lnTo>
                  <a:lnTo>
                    <a:pt x="41157" y="13370"/>
                  </a:lnTo>
                  <a:moveTo>
                    <a:pt x="44020" y="13370"/>
                  </a:moveTo>
                  <a:lnTo>
                    <a:pt x="42847" y="9610"/>
                  </a:lnTo>
                  <a:lnTo>
                    <a:pt x="44020" y="5849"/>
                  </a:lnTo>
                  <a:lnTo>
                    <a:pt x="45287" y="9610"/>
                  </a:lnTo>
                  <a:lnTo>
                    <a:pt x="44020" y="13370"/>
                  </a:lnTo>
                  <a:moveTo>
                    <a:pt x="46976" y="13370"/>
                  </a:moveTo>
                  <a:lnTo>
                    <a:pt x="45709" y="9610"/>
                  </a:lnTo>
                  <a:lnTo>
                    <a:pt x="46976" y="5849"/>
                  </a:lnTo>
                  <a:lnTo>
                    <a:pt x="48197" y="9610"/>
                  </a:lnTo>
                  <a:lnTo>
                    <a:pt x="46976" y="13370"/>
                  </a:lnTo>
                  <a:moveTo>
                    <a:pt x="49886" y="13370"/>
                  </a:moveTo>
                  <a:lnTo>
                    <a:pt x="48619" y="9610"/>
                  </a:lnTo>
                  <a:lnTo>
                    <a:pt x="49886" y="5849"/>
                  </a:lnTo>
                  <a:lnTo>
                    <a:pt x="51059" y="9610"/>
                  </a:lnTo>
                  <a:lnTo>
                    <a:pt x="49886" y="13370"/>
                  </a:lnTo>
                  <a:moveTo>
                    <a:pt x="52749" y="13370"/>
                  </a:moveTo>
                  <a:lnTo>
                    <a:pt x="51482" y="9610"/>
                  </a:lnTo>
                  <a:lnTo>
                    <a:pt x="52749" y="5849"/>
                  </a:lnTo>
                  <a:lnTo>
                    <a:pt x="53969" y="9610"/>
                  </a:lnTo>
                  <a:lnTo>
                    <a:pt x="52749" y="13370"/>
                  </a:lnTo>
                  <a:moveTo>
                    <a:pt x="55658" y="13370"/>
                  </a:moveTo>
                  <a:lnTo>
                    <a:pt x="54391" y="9610"/>
                  </a:lnTo>
                  <a:lnTo>
                    <a:pt x="55658" y="5849"/>
                  </a:lnTo>
                  <a:lnTo>
                    <a:pt x="56832" y="9610"/>
                  </a:lnTo>
                  <a:lnTo>
                    <a:pt x="55658" y="13370"/>
                  </a:lnTo>
                  <a:moveTo>
                    <a:pt x="58521" y="13370"/>
                  </a:moveTo>
                  <a:lnTo>
                    <a:pt x="57254" y="9610"/>
                  </a:lnTo>
                  <a:lnTo>
                    <a:pt x="58521" y="5849"/>
                  </a:lnTo>
                  <a:lnTo>
                    <a:pt x="59741" y="9610"/>
                  </a:lnTo>
                  <a:lnTo>
                    <a:pt x="58521" y="13370"/>
                  </a:lnTo>
                  <a:moveTo>
                    <a:pt x="61431" y="13370"/>
                  </a:moveTo>
                  <a:lnTo>
                    <a:pt x="60164" y="9610"/>
                  </a:lnTo>
                  <a:lnTo>
                    <a:pt x="61431" y="5849"/>
                  </a:lnTo>
                  <a:lnTo>
                    <a:pt x="62604" y="9610"/>
                  </a:lnTo>
                  <a:lnTo>
                    <a:pt x="61431" y="13370"/>
                  </a:lnTo>
                  <a:moveTo>
                    <a:pt x="64294" y="13370"/>
                  </a:moveTo>
                  <a:lnTo>
                    <a:pt x="63120" y="9610"/>
                  </a:lnTo>
                  <a:lnTo>
                    <a:pt x="64294" y="5849"/>
                  </a:lnTo>
                  <a:lnTo>
                    <a:pt x="65561" y="9610"/>
                  </a:lnTo>
                  <a:lnTo>
                    <a:pt x="64294" y="13370"/>
                  </a:lnTo>
                  <a:moveTo>
                    <a:pt x="67203" y="13370"/>
                  </a:moveTo>
                  <a:lnTo>
                    <a:pt x="65983" y="9610"/>
                  </a:lnTo>
                  <a:lnTo>
                    <a:pt x="67203" y="5849"/>
                  </a:lnTo>
                  <a:lnTo>
                    <a:pt x="68470" y="9610"/>
                  </a:lnTo>
                  <a:lnTo>
                    <a:pt x="67203" y="13370"/>
                  </a:lnTo>
                  <a:moveTo>
                    <a:pt x="70066" y="13370"/>
                  </a:moveTo>
                  <a:lnTo>
                    <a:pt x="68893" y="9610"/>
                  </a:lnTo>
                  <a:lnTo>
                    <a:pt x="70066" y="5849"/>
                  </a:lnTo>
                  <a:lnTo>
                    <a:pt x="71333" y="9610"/>
                  </a:lnTo>
                  <a:lnTo>
                    <a:pt x="70066" y="13370"/>
                  </a:lnTo>
                  <a:moveTo>
                    <a:pt x="72976" y="13370"/>
                  </a:moveTo>
                  <a:lnTo>
                    <a:pt x="71755" y="9610"/>
                  </a:lnTo>
                  <a:lnTo>
                    <a:pt x="72976" y="5849"/>
                  </a:lnTo>
                  <a:lnTo>
                    <a:pt x="74243" y="9610"/>
                  </a:lnTo>
                  <a:lnTo>
                    <a:pt x="72976" y="13370"/>
                  </a:lnTo>
                  <a:moveTo>
                    <a:pt x="75838" y="13370"/>
                  </a:moveTo>
                  <a:lnTo>
                    <a:pt x="74665" y="9610"/>
                  </a:lnTo>
                  <a:lnTo>
                    <a:pt x="75838" y="5849"/>
                  </a:lnTo>
                  <a:lnTo>
                    <a:pt x="77105" y="9610"/>
                  </a:lnTo>
                  <a:lnTo>
                    <a:pt x="75838" y="13370"/>
                  </a:lnTo>
                  <a:moveTo>
                    <a:pt x="78748" y="13370"/>
                  </a:moveTo>
                  <a:lnTo>
                    <a:pt x="77528" y="9610"/>
                  </a:lnTo>
                  <a:lnTo>
                    <a:pt x="78748" y="5849"/>
                  </a:lnTo>
                  <a:lnTo>
                    <a:pt x="80015" y="9610"/>
                  </a:lnTo>
                  <a:lnTo>
                    <a:pt x="78748" y="13370"/>
                  </a:lnTo>
                  <a:moveTo>
                    <a:pt x="81705" y="13370"/>
                  </a:moveTo>
                  <a:lnTo>
                    <a:pt x="80438" y="9610"/>
                  </a:lnTo>
                  <a:lnTo>
                    <a:pt x="81705" y="5849"/>
                  </a:lnTo>
                  <a:lnTo>
                    <a:pt x="82878" y="9610"/>
                  </a:lnTo>
                  <a:lnTo>
                    <a:pt x="81705" y="13370"/>
                  </a:lnTo>
                  <a:moveTo>
                    <a:pt x="84567" y="13370"/>
                  </a:moveTo>
                  <a:lnTo>
                    <a:pt x="83300" y="9610"/>
                  </a:lnTo>
                  <a:lnTo>
                    <a:pt x="84567" y="5849"/>
                  </a:lnTo>
                  <a:lnTo>
                    <a:pt x="85788" y="9610"/>
                  </a:lnTo>
                  <a:lnTo>
                    <a:pt x="84567" y="13370"/>
                  </a:lnTo>
                  <a:moveTo>
                    <a:pt x="87477" y="13370"/>
                  </a:moveTo>
                  <a:lnTo>
                    <a:pt x="86210" y="9610"/>
                  </a:lnTo>
                  <a:lnTo>
                    <a:pt x="87477" y="5849"/>
                  </a:lnTo>
                  <a:lnTo>
                    <a:pt x="88650" y="9610"/>
                  </a:lnTo>
                  <a:lnTo>
                    <a:pt x="87477" y="13370"/>
                  </a:lnTo>
                  <a:moveTo>
                    <a:pt x="90340" y="13370"/>
                  </a:moveTo>
                  <a:lnTo>
                    <a:pt x="89073" y="9610"/>
                  </a:lnTo>
                  <a:lnTo>
                    <a:pt x="90340" y="5849"/>
                  </a:lnTo>
                  <a:lnTo>
                    <a:pt x="91560" y="9610"/>
                  </a:lnTo>
                  <a:lnTo>
                    <a:pt x="90340" y="13370"/>
                  </a:lnTo>
                  <a:moveTo>
                    <a:pt x="93249" y="13370"/>
                  </a:moveTo>
                  <a:lnTo>
                    <a:pt x="91982" y="9610"/>
                  </a:lnTo>
                  <a:lnTo>
                    <a:pt x="93249" y="5849"/>
                  </a:lnTo>
                  <a:lnTo>
                    <a:pt x="94423" y="9610"/>
                  </a:lnTo>
                  <a:lnTo>
                    <a:pt x="93249" y="13370"/>
                  </a:lnTo>
                  <a:moveTo>
                    <a:pt x="96112" y="13370"/>
                  </a:moveTo>
                  <a:lnTo>
                    <a:pt x="94845" y="9610"/>
                  </a:lnTo>
                  <a:lnTo>
                    <a:pt x="96112" y="5849"/>
                  </a:lnTo>
                  <a:lnTo>
                    <a:pt x="97332" y="9610"/>
                  </a:lnTo>
                  <a:lnTo>
                    <a:pt x="96112" y="13370"/>
                  </a:lnTo>
                  <a:moveTo>
                    <a:pt x="99022" y="13370"/>
                  </a:moveTo>
                  <a:lnTo>
                    <a:pt x="97802" y="9610"/>
                  </a:lnTo>
                  <a:lnTo>
                    <a:pt x="99022" y="5849"/>
                  </a:lnTo>
                  <a:lnTo>
                    <a:pt x="100289" y="9610"/>
                  </a:lnTo>
                  <a:lnTo>
                    <a:pt x="99022" y="13370"/>
                  </a:lnTo>
                  <a:moveTo>
                    <a:pt x="101885" y="13370"/>
                  </a:moveTo>
                  <a:lnTo>
                    <a:pt x="100711" y="9610"/>
                  </a:lnTo>
                  <a:lnTo>
                    <a:pt x="101885" y="5849"/>
                  </a:lnTo>
                  <a:lnTo>
                    <a:pt x="103152" y="9610"/>
                  </a:lnTo>
                  <a:lnTo>
                    <a:pt x="101885" y="13370"/>
                  </a:lnTo>
                  <a:moveTo>
                    <a:pt x="104794" y="13370"/>
                  </a:moveTo>
                  <a:lnTo>
                    <a:pt x="103574" y="9610"/>
                  </a:lnTo>
                  <a:lnTo>
                    <a:pt x="104794" y="5849"/>
                  </a:lnTo>
                  <a:lnTo>
                    <a:pt x="106061" y="9610"/>
                  </a:lnTo>
                  <a:lnTo>
                    <a:pt x="104794" y="13370"/>
                  </a:lnTo>
                  <a:moveTo>
                    <a:pt x="107657" y="13370"/>
                  </a:moveTo>
                  <a:lnTo>
                    <a:pt x="106484" y="9610"/>
                  </a:lnTo>
                  <a:lnTo>
                    <a:pt x="107657" y="5849"/>
                  </a:lnTo>
                  <a:lnTo>
                    <a:pt x="108924" y="9610"/>
                  </a:lnTo>
                  <a:lnTo>
                    <a:pt x="107657" y="13370"/>
                  </a:lnTo>
                  <a:moveTo>
                    <a:pt x="110567" y="13370"/>
                  </a:moveTo>
                  <a:lnTo>
                    <a:pt x="109346" y="9610"/>
                  </a:lnTo>
                  <a:lnTo>
                    <a:pt x="110567" y="5849"/>
                  </a:lnTo>
                  <a:lnTo>
                    <a:pt x="111834" y="9610"/>
                  </a:lnTo>
                  <a:lnTo>
                    <a:pt x="110567" y="13370"/>
                  </a:lnTo>
                  <a:moveTo>
                    <a:pt x="113429" y="13370"/>
                  </a:moveTo>
                  <a:lnTo>
                    <a:pt x="112256" y="9610"/>
                  </a:lnTo>
                  <a:lnTo>
                    <a:pt x="113429" y="5849"/>
                  </a:lnTo>
                  <a:lnTo>
                    <a:pt x="114696" y="9610"/>
                  </a:lnTo>
                  <a:lnTo>
                    <a:pt x="113429" y="13370"/>
                  </a:lnTo>
                  <a:moveTo>
                    <a:pt x="116386" y="13370"/>
                  </a:moveTo>
                  <a:lnTo>
                    <a:pt x="115119" y="9610"/>
                  </a:lnTo>
                  <a:lnTo>
                    <a:pt x="116386" y="5849"/>
                  </a:lnTo>
                  <a:lnTo>
                    <a:pt x="117606" y="9610"/>
                  </a:lnTo>
                  <a:lnTo>
                    <a:pt x="116386" y="13370"/>
                  </a:lnTo>
                  <a:moveTo>
                    <a:pt x="2158" y="9025"/>
                  </a:moveTo>
                  <a:lnTo>
                    <a:pt x="891" y="5097"/>
                  </a:lnTo>
                  <a:lnTo>
                    <a:pt x="2158" y="1337"/>
                  </a:lnTo>
                  <a:lnTo>
                    <a:pt x="3378" y="5097"/>
                  </a:lnTo>
                  <a:lnTo>
                    <a:pt x="2158" y="9025"/>
                  </a:lnTo>
                  <a:moveTo>
                    <a:pt x="5021" y="9025"/>
                  </a:moveTo>
                  <a:lnTo>
                    <a:pt x="3801" y="5097"/>
                  </a:lnTo>
                  <a:lnTo>
                    <a:pt x="5021" y="1337"/>
                  </a:lnTo>
                  <a:lnTo>
                    <a:pt x="6241" y="5097"/>
                  </a:lnTo>
                  <a:lnTo>
                    <a:pt x="5021" y="9025"/>
                  </a:lnTo>
                  <a:moveTo>
                    <a:pt x="7931" y="9025"/>
                  </a:moveTo>
                  <a:lnTo>
                    <a:pt x="6664" y="5097"/>
                  </a:lnTo>
                  <a:lnTo>
                    <a:pt x="7931" y="1337"/>
                  </a:lnTo>
                  <a:lnTo>
                    <a:pt x="9104" y="5097"/>
                  </a:lnTo>
                  <a:lnTo>
                    <a:pt x="7931" y="9025"/>
                  </a:lnTo>
                  <a:moveTo>
                    <a:pt x="10793" y="9025"/>
                  </a:moveTo>
                  <a:lnTo>
                    <a:pt x="9526" y="5097"/>
                  </a:lnTo>
                  <a:lnTo>
                    <a:pt x="10793" y="1337"/>
                  </a:lnTo>
                  <a:lnTo>
                    <a:pt x="12014" y="5097"/>
                  </a:lnTo>
                  <a:lnTo>
                    <a:pt x="10793" y="9025"/>
                  </a:lnTo>
                  <a:moveTo>
                    <a:pt x="13703" y="9025"/>
                  </a:moveTo>
                  <a:lnTo>
                    <a:pt x="12483" y="5097"/>
                  </a:lnTo>
                  <a:lnTo>
                    <a:pt x="13703" y="1337"/>
                  </a:lnTo>
                  <a:lnTo>
                    <a:pt x="14970" y="5097"/>
                  </a:lnTo>
                  <a:lnTo>
                    <a:pt x="13703" y="9025"/>
                  </a:lnTo>
                  <a:moveTo>
                    <a:pt x="16566" y="9025"/>
                  </a:moveTo>
                  <a:lnTo>
                    <a:pt x="15393" y="5097"/>
                  </a:lnTo>
                  <a:lnTo>
                    <a:pt x="16566" y="1337"/>
                  </a:lnTo>
                  <a:lnTo>
                    <a:pt x="17833" y="5097"/>
                  </a:lnTo>
                  <a:lnTo>
                    <a:pt x="16566" y="9025"/>
                  </a:lnTo>
                  <a:moveTo>
                    <a:pt x="19475" y="9025"/>
                  </a:moveTo>
                  <a:lnTo>
                    <a:pt x="18255" y="5097"/>
                  </a:lnTo>
                  <a:lnTo>
                    <a:pt x="19475" y="1337"/>
                  </a:lnTo>
                  <a:lnTo>
                    <a:pt x="20743" y="5097"/>
                  </a:lnTo>
                  <a:lnTo>
                    <a:pt x="19475" y="9025"/>
                  </a:lnTo>
                  <a:moveTo>
                    <a:pt x="22338" y="9025"/>
                  </a:moveTo>
                  <a:lnTo>
                    <a:pt x="21165" y="5097"/>
                  </a:lnTo>
                  <a:lnTo>
                    <a:pt x="22338" y="1337"/>
                  </a:lnTo>
                  <a:lnTo>
                    <a:pt x="23605" y="5097"/>
                  </a:lnTo>
                  <a:lnTo>
                    <a:pt x="22338" y="9025"/>
                  </a:lnTo>
                  <a:moveTo>
                    <a:pt x="25248" y="9025"/>
                  </a:moveTo>
                  <a:lnTo>
                    <a:pt x="24028" y="5097"/>
                  </a:lnTo>
                  <a:lnTo>
                    <a:pt x="25248" y="1337"/>
                  </a:lnTo>
                  <a:lnTo>
                    <a:pt x="26515" y="5097"/>
                  </a:lnTo>
                  <a:lnTo>
                    <a:pt x="25248" y="9025"/>
                  </a:lnTo>
                  <a:moveTo>
                    <a:pt x="28111" y="9025"/>
                  </a:moveTo>
                  <a:lnTo>
                    <a:pt x="26937" y="5097"/>
                  </a:lnTo>
                  <a:lnTo>
                    <a:pt x="28111" y="1337"/>
                  </a:lnTo>
                  <a:lnTo>
                    <a:pt x="29378" y="5097"/>
                  </a:lnTo>
                  <a:lnTo>
                    <a:pt x="28111" y="9025"/>
                  </a:lnTo>
                  <a:moveTo>
                    <a:pt x="31067" y="9025"/>
                  </a:moveTo>
                  <a:lnTo>
                    <a:pt x="29800" y="5097"/>
                  </a:lnTo>
                  <a:lnTo>
                    <a:pt x="31067" y="1337"/>
                  </a:lnTo>
                  <a:lnTo>
                    <a:pt x="32287" y="5097"/>
                  </a:lnTo>
                  <a:lnTo>
                    <a:pt x="31067" y="9025"/>
                  </a:lnTo>
                  <a:moveTo>
                    <a:pt x="33977" y="9025"/>
                  </a:moveTo>
                  <a:lnTo>
                    <a:pt x="32710" y="5097"/>
                  </a:lnTo>
                  <a:lnTo>
                    <a:pt x="33977" y="1337"/>
                  </a:lnTo>
                  <a:lnTo>
                    <a:pt x="35150" y="5097"/>
                  </a:lnTo>
                  <a:lnTo>
                    <a:pt x="33977" y="9025"/>
                  </a:lnTo>
                  <a:moveTo>
                    <a:pt x="36840" y="9025"/>
                  </a:moveTo>
                  <a:lnTo>
                    <a:pt x="35572" y="5097"/>
                  </a:lnTo>
                  <a:lnTo>
                    <a:pt x="36840" y="1337"/>
                  </a:lnTo>
                  <a:lnTo>
                    <a:pt x="38060" y="5097"/>
                  </a:lnTo>
                  <a:lnTo>
                    <a:pt x="36840" y="9025"/>
                  </a:lnTo>
                  <a:moveTo>
                    <a:pt x="39749" y="9025"/>
                  </a:moveTo>
                  <a:lnTo>
                    <a:pt x="38482" y="5097"/>
                  </a:lnTo>
                  <a:lnTo>
                    <a:pt x="39749" y="1337"/>
                  </a:lnTo>
                  <a:lnTo>
                    <a:pt x="40922" y="5097"/>
                  </a:lnTo>
                  <a:lnTo>
                    <a:pt x="39749" y="9025"/>
                  </a:lnTo>
                  <a:moveTo>
                    <a:pt x="42612" y="9025"/>
                  </a:moveTo>
                  <a:lnTo>
                    <a:pt x="41345" y="5097"/>
                  </a:lnTo>
                  <a:lnTo>
                    <a:pt x="42612" y="1337"/>
                  </a:lnTo>
                  <a:lnTo>
                    <a:pt x="43832" y="5097"/>
                  </a:lnTo>
                  <a:lnTo>
                    <a:pt x="42612" y="9025"/>
                  </a:lnTo>
                  <a:moveTo>
                    <a:pt x="45522" y="9025"/>
                  </a:moveTo>
                  <a:lnTo>
                    <a:pt x="44254" y="5097"/>
                  </a:lnTo>
                  <a:lnTo>
                    <a:pt x="45522" y="1337"/>
                  </a:lnTo>
                  <a:lnTo>
                    <a:pt x="46695" y="5097"/>
                  </a:lnTo>
                  <a:lnTo>
                    <a:pt x="45522" y="9025"/>
                  </a:lnTo>
                  <a:moveTo>
                    <a:pt x="48384" y="9025"/>
                  </a:moveTo>
                  <a:lnTo>
                    <a:pt x="47211" y="5097"/>
                  </a:lnTo>
                  <a:lnTo>
                    <a:pt x="48384" y="1337"/>
                  </a:lnTo>
                  <a:lnTo>
                    <a:pt x="49651" y="5097"/>
                  </a:lnTo>
                  <a:lnTo>
                    <a:pt x="48384" y="9025"/>
                  </a:lnTo>
                  <a:moveTo>
                    <a:pt x="51294" y="9025"/>
                  </a:moveTo>
                  <a:lnTo>
                    <a:pt x="50074" y="5097"/>
                  </a:lnTo>
                  <a:lnTo>
                    <a:pt x="51294" y="1337"/>
                  </a:lnTo>
                  <a:lnTo>
                    <a:pt x="52561" y="5097"/>
                  </a:lnTo>
                  <a:lnTo>
                    <a:pt x="51294" y="9025"/>
                  </a:lnTo>
                  <a:moveTo>
                    <a:pt x="54157" y="9025"/>
                  </a:moveTo>
                  <a:lnTo>
                    <a:pt x="52983" y="5097"/>
                  </a:lnTo>
                  <a:lnTo>
                    <a:pt x="54157" y="1337"/>
                  </a:lnTo>
                  <a:lnTo>
                    <a:pt x="55424" y="5097"/>
                  </a:lnTo>
                  <a:lnTo>
                    <a:pt x="54157" y="9025"/>
                  </a:lnTo>
                  <a:moveTo>
                    <a:pt x="57066" y="9025"/>
                  </a:moveTo>
                  <a:lnTo>
                    <a:pt x="55846" y="5097"/>
                  </a:lnTo>
                  <a:lnTo>
                    <a:pt x="57066" y="1337"/>
                  </a:lnTo>
                  <a:lnTo>
                    <a:pt x="58333" y="5097"/>
                  </a:lnTo>
                  <a:lnTo>
                    <a:pt x="57066" y="9025"/>
                  </a:lnTo>
                  <a:moveTo>
                    <a:pt x="59929" y="9025"/>
                  </a:moveTo>
                  <a:lnTo>
                    <a:pt x="58756" y="5097"/>
                  </a:lnTo>
                  <a:lnTo>
                    <a:pt x="59929" y="1337"/>
                  </a:lnTo>
                  <a:lnTo>
                    <a:pt x="61196" y="5097"/>
                  </a:lnTo>
                  <a:lnTo>
                    <a:pt x="59929" y="9025"/>
                  </a:lnTo>
                  <a:moveTo>
                    <a:pt x="62839" y="9025"/>
                  </a:moveTo>
                  <a:lnTo>
                    <a:pt x="61619" y="5097"/>
                  </a:lnTo>
                  <a:lnTo>
                    <a:pt x="62839" y="1337"/>
                  </a:lnTo>
                  <a:lnTo>
                    <a:pt x="64106" y="5097"/>
                  </a:lnTo>
                  <a:lnTo>
                    <a:pt x="62839" y="9025"/>
                  </a:lnTo>
                  <a:moveTo>
                    <a:pt x="65795" y="9025"/>
                  </a:moveTo>
                  <a:lnTo>
                    <a:pt x="64528" y="5097"/>
                  </a:lnTo>
                  <a:lnTo>
                    <a:pt x="65795" y="1337"/>
                  </a:lnTo>
                  <a:lnTo>
                    <a:pt x="66969" y="5097"/>
                  </a:lnTo>
                  <a:lnTo>
                    <a:pt x="65795" y="9025"/>
                  </a:lnTo>
                  <a:moveTo>
                    <a:pt x="68658" y="9025"/>
                  </a:moveTo>
                  <a:lnTo>
                    <a:pt x="67391" y="5097"/>
                  </a:lnTo>
                  <a:lnTo>
                    <a:pt x="68658" y="1337"/>
                  </a:lnTo>
                  <a:lnTo>
                    <a:pt x="69878" y="5097"/>
                  </a:lnTo>
                  <a:lnTo>
                    <a:pt x="68658" y="9025"/>
                  </a:lnTo>
                  <a:moveTo>
                    <a:pt x="71568" y="9025"/>
                  </a:moveTo>
                  <a:lnTo>
                    <a:pt x="70301" y="5097"/>
                  </a:lnTo>
                  <a:lnTo>
                    <a:pt x="71568" y="1337"/>
                  </a:lnTo>
                  <a:lnTo>
                    <a:pt x="72741" y="5097"/>
                  </a:lnTo>
                  <a:lnTo>
                    <a:pt x="71568" y="9025"/>
                  </a:lnTo>
                  <a:moveTo>
                    <a:pt x="74430" y="9025"/>
                  </a:moveTo>
                  <a:lnTo>
                    <a:pt x="73163" y="5097"/>
                  </a:lnTo>
                  <a:lnTo>
                    <a:pt x="74430" y="1337"/>
                  </a:lnTo>
                  <a:lnTo>
                    <a:pt x="75651" y="5097"/>
                  </a:lnTo>
                  <a:lnTo>
                    <a:pt x="74430" y="9025"/>
                  </a:lnTo>
                  <a:moveTo>
                    <a:pt x="77340" y="9025"/>
                  </a:moveTo>
                  <a:lnTo>
                    <a:pt x="76073" y="5097"/>
                  </a:lnTo>
                  <a:lnTo>
                    <a:pt x="77340" y="1337"/>
                  </a:lnTo>
                  <a:lnTo>
                    <a:pt x="78513" y="5097"/>
                  </a:lnTo>
                  <a:lnTo>
                    <a:pt x="77340" y="9025"/>
                  </a:lnTo>
                  <a:moveTo>
                    <a:pt x="80203" y="9025"/>
                  </a:moveTo>
                  <a:lnTo>
                    <a:pt x="78936" y="5097"/>
                  </a:lnTo>
                  <a:lnTo>
                    <a:pt x="80203" y="1337"/>
                  </a:lnTo>
                  <a:lnTo>
                    <a:pt x="81423" y="5097"/>
                  </a:lnTo>
                  <a:lnTo>
                    <a:pt x="80203" y="9025"/>
                  </a:lnTo>
                  <a:moveTo>
                    <a:pt x="83113" y="9025"/>
                  </a:moveTo>
                  <a:lnTo>
                    <a:pt x="81892" y="5097"/>
                  </a:lnTo>
                  <a:lnTo>
                    <a:pt x="83113" y="1337"/>
                  </a:lnTo>
                  <a:lnTo>
                    <a:pt x="84380" y="5097"/>
                  </a:lnTo>
                  <a:lnTo>
                    <a:pt x="83113" y="9025"/>
                  </a:lnTo>
                  <a:moveTo>
                    <a:pt x="85975" y="9025"/>
                  </a:moveTo>
                  <a:lnTo>
                    <a:pt x="84802" y="5097"/>
                  </a:lnTo>
                  <a:lnTo>
                    <a:pt x="85975" y="1337"/>
                  </a:lnTo>
                  <a:lnTo>
                    <a:pt x="87242" y="5097"/>
                  </a:lnTo>
                  <a:lnTo>
                    <a:pt x="85975" y="9025"/>
                  </a:lnTo>
                  <a:moveTo>
                    <a:pt x="88885" y="9025"/>
                  </a:moveTo>
                  <a:lnTo>
                    <a:pt x="87665" y="5097"/>
                  </a:lnTo>
                  <a:lnTo>
                    <a:pt x="88885" y="1337"/>
                  </a:lnTo>
                  <a:lnTo>
                    <a:pt x="90152" y="5097"/>
                  </a:lnTo>
                  <a:lnTo>
                    <a:pt x="88885" y="9025"/>
                  </a:lnTo>
                  <a:moveTo>
                    <a:pt x="91748" y="9025"/>
                  </a:moveTo>
                  <a:lnTo>
                    <a:pt x="90574" y="5097"/>
                  </a:lnTo>
                  <a:lnTo>
                    <a:pt x="91748" y="1337"/>
                  </a:lnTo>
                  <a:lnTo>
                    <a:pt x="93015" y="5097"/>
                  </a:lnTo>
                  <a:lnTo>
                    <a:pt x="91748" y="9025"/>
                  </a:lnTo>
                  <a:moveTo>
                    <a:pt x="94657" y="9025"/>
                  </a:moveTo>
                  <a:lnTo>
                    <a:pt x="93437" y="5097"/>
                  </a:lnTo>
                  <a:lnTo>
                    <a:pt x="94657" y="1337"/>
                  </a:lnTo>
                  <a:lnTo>
                    <a:pt x="95924" y="5097"/>
                  </a:lnTo>
                  <a:lnTo>
                    <a:pt x="94657" y="9025"/>
                  </a:lnTo>
                  <a:moveTo>
                    <a:pt x="97520" y="9025"/>
                  </a:moveTo>
                  <a:lnTo>
                    <a:pt x="96347" y="5097"/>
                  </a:lnTo>
                  <a:lnTo>
                    <a:pt x="97520" y="1337"/>
                  </a:lnTo>
                  <a:lnTo>
                    <a:pt x="98787" y="5097"/>
                  </a:lnTo>
                  <a:lnTo>
                    <a:pt x="97520" y="9025"/>
                  </a:lnTo>
                  <a:moveTo>
                    <a:pt x="100477" y="9025"/>
                  </a:moveTo>
                  <a:lnTo>
                    <a:pt x="99210" y="5097"/>
                  </a:lnTo>
                  <a:lnTo>
                    <a:pt x="100477" y="1337"/>
                  </a:lnTo>
                  <a:lnTo>
                    <a:pt x="101697" y="5097"/>
                  </a:lnTo>
                  <a:lnTo>
                    <a:pt x="100477" y="9025"/>
                  </a:lnTo>
                  <a:moveTo>
                    <a:pt x="103386" y="9025"/>
                  </a:moveTo>
                  <a:lnTo>
                    <a:pt x="102119" y="5097"/>
                  </a:lnTo>
                  <a:lnTo>
                    <a:pt x="103386" y="1337"/>
                  </a:lnTo>
                  <a:lnTo>
                    <a:pt x="104560" y="5097"/>
                  </a:lnTo>
                  <a:lnTo>
                    <a:pt x="103386" y="9025"/>
                  </a:lnTo>
                  <a:moveTo>
                    <a:pt x="106249" y="9025"/>
                  </a:moveTo>
                  <a:lnTo>
                    <a:pt x="104982" y="5097"/>
                  </a:lnTo>
                  <a:lnTo>
                    <a:pt x="106249" y="1337"/>
                  </a:lnTo>
                  <a:lnTo>
                    <a:pt x="107469" y="5097"/>
                  </a:lnTo>
                  <a:lnTo>
                    <a:pt x="106249" y="9025"/>
                  </a:lnTo>
                  <a:moveTo>
                    <a:pt x="109159" y="9025"/>
                  </a:moveTo>
                  <a:lnTo>
                    <a:pt x="107892" y="5097"/>
                  </a:lnTo>
                  <a:lnTo>
                    <a:pt x="109159" y="1337"/>
                  </a:lnTo>
                  <a:lnTo>
                    <a:pt x="110332" y="5097"/>
                  </a:lnTo>
                  <a:lnTo>
                    <a:pt x="109159" y="9025"/>
                  </a:lnTo>
                  <a:moveTo>
                    <a:pt x="112021" y="9025"/>
                  </a:moveTo>
                  <a:lnTo>
                    <a:pt x="110754" y="5097"/>
                  </a:lnTo>
                  <a:lnTo>
                    <a:pt x="112021" y="1337"/>
                  </a:lnTo>
                  <a:lnTo>
                    <a:pt x="113242" y="5097"/>
                  </a:lnTo>
                  <a:lnTo>
                    <a:pt x="112021" y="9025"/>
                  </a:lnTo>
                  <a:moveTo>
                    <a:pt x="114931" y="9025"/>
                  </a:moveTo>
                  <a:lnTo>
                    <a:pt x="113664" y="5097"/>
                  </a:lnTo>
                  <a:lnTo>
                    <a:pt x="114931" y="1337"/>
                  </a:lnTo>
                  <a:lnTo>
                    <a:pt x="116104" y="5097"/>
                  </a:lnTo>
                  <a:lnTo>
                    <a:pt x="114931" y="9025"/>
                  </a:lnTo>
                  <a:moveTo>
                    <a:pt x="117794" y="9025"/>
                  </a:moveTo>
                  <a:lnTo>
                    <a:pt x="116621" y="5097"/>
                  </a:lnTo>
                  <a:lnTo>
                    <a:pt x="117794" y="1337"/>
                  </a:lnTo>
                  <a:lnTo>
                    <a:pt x="119061" y="5097"/>
                  </a:lnTo>
                  <a:lnTo>
                    <a:pt x="117794" y="9025"/>
                  </a:lnTo>
                  <a:moveTo>
                    <a:pt x="118310" y="0"/>
                  </a:moveTo>
                  <a:lnTo>
                    <a:pt x="117888" y="0"/>
                  </a:lnTo>
                  <a:lnTo>
                    <a:pt x="117794" y="83"/>
                  </a:lnTo>
                  <a:lnTo>
                    <a:pt x="117747" y="0"/>
                  </a:lnTo>
                  <a:lnTo>
                    <a:pt x="117324" y="0"/>
                  </a:lnTo>
                  <a:lnTo>
                    <a:pt x="117606" y="752"/>
                  </a:lnTo>
                  <a:lnTo>
                    <a:pt x="116386" y="4512"/>
                  </a:lnTo>
                  <a:lnTo>
                    <a:pt x="115119" y="752"/>
                  </a:lnTo>
                  <a:lnTo>
                    <a:pt x="115400" y="0"/>
                  </a:lnTo>
                  <a:lnTo>
                    <a:pt x="114978" y="0"/>
                  </a:lnTo>
                  <a:lnTo>
                    <a:pt x="114931" y="83"/>
                  </a:lnTo>
                  <a:lnTo>
                    <a:pt x="114837" y="0"/>
                  </a:lnTo>
                  <a:lnTo>
                    <a:pt x="114415" y="0"/>
                  </a:lnTo>
                  <a:lnTo>
                    <a:pt x="114696" y="752"/>
                  </a:lnTo>
                  <a:lnTo>
                    <a:pt x="113429" y="4512"/>
                  </a:lnTo>
                  <a:lnTo>
                    <a:pt x="112256" y="752"/>
                  </a:lnTo>
                  <a:lnTo>
                    <a:pt x="112538" y="0"/>
                  </a:lnTo>
                  <a:lnTo>
                    <a:pt x="112021" y="0"/>
                  </a:lnTo>
                  <a:lnTo>
                    <a:pt x="112021" y="83"/>
                  </a:lnTo>
                  <a:lnTo>
                    <a:pt x="111974" y="0"/>
                  </a:lnTo>
                  <a:lnTo>
                    <a:pt x="111552" y="0"/>
                  </a:lnTo>
                  <a:lnTo>
                    <a:pt x="111834" y="752"/>
                  </a:lnTo>
                  <a:lnTo>
                    <a:pt x="110567" y="4512"/>
                  </a:lnTo>
                  <a:lnTo>
                    <a:pt x="109346" y="752"/>
                  </a:lnTo>
                  <a:lnTo>
                    <a:pt x="109581" y="0"/>
                  </a:lnTo>
                  <a:lnTo>
                    <a:pt x="109159" y="0"/>
                  </a:lnTo>
                  <a:lnTo>
                    <a:pt x="109159" y="83"/>
                  </a:lnTo>
                  <a:lnTo>
                    <a:pt x="109065" y="0"/>
                  </a:lnTo>
                  <a:lnTo>
                    <a:pt x="108642" y="0"/>
                  </a:lnTo>
                  <a:lnTo>
                    <a:pt x="108924" y="752"/>
                  </a:lnTo>
                  <a:lnTo>
                    <a:pt x="107657" y="4512"/>
                  </a:lnTo>
                  <a:lnTo>
                    <a:pt x="106484" y="752"/>
                  </a:lnTo>
                  <a:lnTo>
                    <a:pt x="106671" y="0"/>
                  </a:lnTo>
                  <a:lnTo>
                    <a:pt x="106249" y="0"/>
                  </a:lnTo>
                  <a:lnTo>
                    <a:pt x="106249" y="83"/>
                  </a:lnTo>
                  <a:lnTo>
                    <a:pt x="106202" y="0"/>
                  </a:lnTo>
                  <a:lnTo>
                    <a:pt x="105780" y="0"/>
                  </a:lnTo>
                  <a:lnTo>
                    <a:pt x="106061" y="752"/>
                  </a:lnTo>
                  <a:lnTo>
                    <a:pt x="104794" y="4512"/>
                  </a:lnTo>
                  <a:lnTo>
                    <a:pt x="103574" y="752"/>
                  </a:lnTo>
                  <a:lnTo>
                    <a:pt x="103809" y="0"/>
                  </a:lnTo>
                  <a:lnTo>
                    <a:pt x="103386" y="0"/>
                  </a:lnTo>
                  <a:lnTo>
                    <a:pt x="103386" y="83"/>
                  </a:lnTo>
                  <a:lnTo>
                    <a:pt x="103292" y="0"/>
                  </a:lnTo>
                  <a:lnTo>
                    <a:pt x="102870" y="0"/>
                  </a:lnTo>
                  <a:lnTo>
                    <a:pt x="103152" y="752"/>
                  </a:lnTo>
                  <a:lnTo>
                    <a:pt x="101885" y="4512"/>
                  </a:lnTo>
                  <a:lnTo>
                    <a:pt x="100711" y="752"/>
                  </a:lnTo>
                  <a:lnTo>
                    <a:pt x="100899" y="0"/>
                  </a:lnTo>
                  <a:lnTo>
                    <a:pt x="100477" y="0"/>
                  </a:lnTo>
                  <a:lnTo>
                    <a:pt x="100477" y="83"/>
                  </a:lnTo>
                  <a:lnTo>
                    <a:pt x="100430" y="0"/>
                  </a:lnTo>
                  <a:lnTo>
                    <a:pt x="100007" y="0"/>
                  </a:lnTo>
                  <a:lnTo>
                    <a:pt x="100289" y="752"/>
                  </a:lnTo>
                  <a:lnTo>
                    <a:pt x="99022" y="4512"/>
                  </a:lnTo>
                  <a:lnTo>
                    <a:pt x="97802" y="752"/>
                  </a:lnTo>
                  <a:lnTo>
                    <a:pt x="98036" y="0"/>
                  </a:lnTo>
                  <a:lnTo>
                    <a:pt x="97614" y="0"/>
                  </a:lnTo>
                  <a:lnTo>
                    <a:pt x="97520" y="83"/>
                  </a:lnTo>
                  <a:lnTo>
                    <a:pt x="97520" y="0"/>
                  </a:lnTo>
                  <a:lnTo>
                    <a:pt x="97098" y="0"/>
                  </a:lnTo>
                  <a:lnTo>
                    <a:pt x="97332" y="752"/>
                  </a:lnTo>
                  <a:lnTo>
                    <a:pt x="96112" y="4512"/>
                  </a:lnTo>
                  <a:lnTo>
                    <a:pt x="94845" y="752"/>
                  </a:lnTo>
                  <a:lnTo>
                    <a:pt x="95127" y="0"/>
                  </a:lnTo>
                  <a:lnTo>
                    <a:pt x="94704" y="0"/>
                  </a:lnTo>
                  <a:lnTo>
                    <a:pt x="94657" y="83"/>
                  </a:lnTo>
                  <a:lnTo>
                    <a:pt x="94657" y="0"/>
                  </a:lnTo>
                  <a:lnTo>
                    <a:pt x="94235" y="0"/>
                  </a:lnTo>
                  <a:lnTo>
                    <a:pt x="94423" y="752"/>
                  </a:lnTo>
                  <a:lnTo>
                    <a:pt x="93249" y="4512"/>
                  </a:lnTo>
                  <a:lnTo>
                    <a:pt x="91982" y="752"/>
                  </a:lnTo>
                  <a:lnTo>
                    <a:pt x="92264" y="0"/>
                  </a:lnTo>
                  <a:lnTo>
                    <a:pt x="91842" y="0"/>
                  </a:lnTo>
                  <a:lnTo>
                    <a:pt x="91748" y="83"/>
                  </a:lnTo>
                  <a:lnTo>
                    <a:pt x="91748" y="0"/>
                  </a:lnTo>
                  <a:lnTo>
                    <a:pt x="91325" y="0"/>
                  </a:lnTo>
                  <a:lnTo>
                    <a:pt x="91560" y="752"/>
                  </a:lnTo>
                  <a:lnTo>
                    <a:pt x="90340" y="4512"/>
                  </a:lnTo>
                  <a:lnTo>
                    <a:pt x="89073" y="752"/>
                  </a:lnTo>
                  <a:lnTo>
                    <a:pt x="89354" y="0"/>
                  </a:lnTo>
                  <a:lnTo>
                    <a:pt x="88932" y="0"/>
                  </a:lnTo>
                  <a:lnTo>
                    <a:pt x="88885" y="83"/>
                  </a:lnTo>
                  <a:lnTo>
                    <a:pt x="88885" y="0"/>
                  </a:lnTo>
                  <a:lnTo>
                    <a:pt x="88463" y="0"/>
                  </a:lnTo>
                  <a:lnTo>
                    <a:pt x="88650" y="752"/>
                  </a:lnTo>
                  <a:lnTo>
                    <a:pt x="87477" y="4512"/>
                  </a:lnTo>
                  <a:lnTo>
                    <a:pt x="86210" y="752"/>
                  </a:lnTo>
                  <a:lnTo>
                    <a:pt x="86491" y="0"/>
                  </a:lnTo>
                  <a:lnTo>
                    <a:pt x="86069" y="0"/>
                  </a:lnTo>
                  <a:lnTo>
                    <a:pt x="85975" y="83"/>
                  </a:lnTo>
                  <a:lnTo>
                    <a:pt x="85975" y="0"/>
                  </a:lnTo>
                  <a:lnTo>
                    <a:pt x="85506" y="0"/>
                  </a:lnTo>
                  <a:lnTo>
                    <a:pt x="85788" y="752"/>
                  </a:lnTo>
                  <a:lnTo>
                    <a:pt x="84567" y="4512"/>
                  </a:lnTo>
                  <a:lnTo>
                    <a:pt x="83300" y="752"/>
                  </a:lnTo>
                  <a:lnTo>
                    <a:pt x="83582" y="0"/>
                  </a:lnTo>
                  <a:lnTo>
                    <a:pt x="83159" y="0"/>
                  </a:lnTo>
                  <a:lnTo>
                    <a:pt x="83113" y="83"/>
                  </a:lnTo>
                  <a:lnTo>
                    <a:pt x="83019" y="0"/>
                  </a:lnTo>
                  <a:lnTo>
                    <a:pt x="82596" y="0"/>
                  </a:lnTo>
                  <a:lnTo>
                    <a:pt x="82878" y="752"/>
                  </a:lnTo>
                  <a:lnTo>
                    <a:pt x="81705" y="4512"/>
                  </a:lnTo>
                  <a:lnTo>
                    <a:pt x="80438" y="752"/>
                  </a:lnTo>
                  <a:lnTo>
                    <a:pt x="80719" y="0"/>
                  </a:lnTo>
                  <a:lnTo>
                    <a:pt x="80297" y="0"/>
                  </a:lnTo>
                  <a:lnTo>
                    <a:pt x="80203" y="83"/>
                  </a:lnTo>
                  <a:lnTo>
                    <a:pt x="80156" y="0"/>
                  </a:lnTo>
                  <a:lnTo>
                    <a:pt x="79734" y="0"/>
                  </a:lnTo>
                  <a:lnTo>
                    <a:pt x="80015" y="752"/>
                  </a:lnTo>
                  <a:lnTo>
                    <a:pt x="78748" y="4512"/>
                  </a:lnTo>
                  <a:lnTo>
                    <a:pt x="77528" y="752"/>
                  </a:lnTo>
                  <a:lnTo>
                    <a:pt x="77809" y="0"/>
                  </a:lnTo>
                  <a:lnTo>
                    <a:pt x="77340" y="0"/>
                  </a:lnTo>
                  <a:lnTo>
                    <a:pt x="77340" y="83"/>
                  </a:lnTo>
                  <a:lnTo>
                    <a:pt x="77246" y="0"/>
                  </a:lnTo>
                  <a:lnTo>
                    <a:pt x="76824" y="0"/>
                  </a:lnTo>
                  <a:lnTo>
                    <a:pt x="77105" y="752"/>
                  </a:lnTo>
                  <a:lnTo>
                    <a:pt x="75838" y="4512"/>
                  </a:lnTo>
                  <a:lnTo>
                    <a:pt x="74665" y="752"/>
                  </a:lnTo>
                  <a:lnTo>
                    <a:pt x="74853" y="0"/>
                  </a:lnTo>
                  <a:lnTo>
                    <a:pt x="74430" y="0"/>
                  </a:lnTo>
                  <a:lnTo>
                    <a:pt x="74430" y="83"/>
                  </a:lnTo>
                  <a:lnTo>
                    <a:pt x="74384" y="0"/>
                  </a:lnTo>
                  <a:lnTo>
                    <a:pt x="73961" y="0"/>
                  </a:lnTo>
                  <a:lnTo>
                    <a:pt x="74243" y="752"/>
                  </a:lnTo>
                  <a:lnTo>
                    <a:pt x="72976" y="4512"/>
                  </a:lnTo>
                  <a:lnTo>
                    <a:pt x="71755" y="752"/>
                  </a:lnTo>
                  <a:lnTo>
                    <a:pt x="71990" y="0"/>
                  </a:lnTo>
                  <a:lnTo>
                    <a:pt x="71568" y="0"/>
                  </a:lnTo>
                  <a:lnTo>
                    <a:pt x="71568" y="83"/>
                  </a:lnTo>
                  <a:lnTo>
                    <a:pt x="71474" y="0"/>
                  </a:lnTo>
                  <a:lnTo>
                    <a:pt x="71052" y="0"/>
                  </a:lnTo>
                  <a:lnTo>
                    <a:pt x="71333" y="752"/>
                  </a:lnTo>
                  <a:lnTo>
                    <a:pt x="70066" y="4512"/>
                  </a:lnTo>
                  <a:lnTo>
                    <a:pt x="68893" y="752"/>
                  </a:lnTo>
                  <a:lnTo>
                    <a:pt x="69080" y="0"/>
                  </a:lnTo>
                  <a:lnTo>
                    <a:pt x="68658" y="0"/>
                  </a:lnTo>
                  <a:lnTo>
                    <a:pt x="68658" y="83"/>
                  </a:lnTo>
                  <a:lnTo>
                    <a:pt x="68611" y="0"/>
                  </a:lnTo>
                  <a:lnTo>
                    <a:pt x="68189" y="0"/>
                  </a:lnTo>
                  <a:lnTo>
                    <a:pt x="68470" y="752"/>
                  </a:lnTo>
                  <a:lnTo>
                    <a:pt x="67203" y="4512"/>
                  </a:lnTo>
                  <a:lnTo>
                    <a:pt x="65983" y="752"/>
                  </a:lnTo>
                  <a:lnTo>
                    <a:pt x="66218" y="0"/>
                  </a:lnTo>
                  <a:lnTo>
                    <a:pt x="65795" y="0"/>
                  </a:lnTo>
                  <a:lnTo>
                    <a:pt x="65795" y="83"/>
                  </a:lnTo>
                  <a:lnTo>
                    <a:pt x="65701" y="0"/>
                  </a:lnTo>
                  <a:lnTo>
                    <a:pt x="65279" y="0"/>
                  </a:lnTo>
                  <a:lnTo>
                    <a:pt x="65561" y="752"/>
                  </a:lnTo>
                  <a:lnTo>
                    <a:pt x="64294" y="4512"/>
                  </a:lnTo>
                  <a:lnTo>
                    <a:pt x="63120" y="752"/>
                  </a:lnTo>
                  <a:lnTo>
                    <a:pt x="63308" y="0"/>
                  </a:lnTo>
                  <a:lnTo>
                    <a:pt x="62886" y="0"/>
                  </a:lnTo>
                  <a:lnTo>
                    <a:pt x="62839" y="83"/>
                  </a:lnTo>
                  <a:lnTo>
                    <a:pt x="62839" y="0"/>
                  </a:lnTo>
                  <a:lnTo>
                    <a:pt x="62416" y="0"/>
                  </a:lnTo>
                  <a:lnTo>
                    <a:pt x="62604" y="752"/>
                  </a:lnTo>
                  <a:lnTo>
                    <a:pt x="61431" y="4512"/>
                  </a:lnTo>
                  <a:lnTo>
                    <a:pt x="60164" y="752"/>
                  </a:lnTo>
                  <a:lnTo>
                    <a:pt x="60445" y="0"/>
                  </a:lnTo>
                  <a:lnTo>
                    <a:pt x="60023" y="0"/>
                  </a:lnTo>
                  <a:lnTo>
                    <a:pt x="59929" y="83"/>
                  </a:lnTo>
                  <a:lnTo>
                    <a:pt x="59929" y="0"/>
                  </a:lnTo>
                  <a:lnTo>
                    <a:pt x="59507" y="0"/>
                  </a:lnTo>
                  <a:lnTo>
                    <a:pt x="59741" y="752"/>
                  </a:lnTo>
                  <a:lnTo>
                    <a:pt x="58521" y="4512"/>
                  </a:lnTo>
                  <a:lnTo>
                    <a:pt x="57254" y="752"/>
                  </a:lnTo>
                  <a:lnTo>
                    <a:pt x="57536" y="0"/>
                  </a:lnTo>
                  <a:lnTo>
                    <a:pt x="57113" y="0"/>
                  </a:lnTo>
                  <a:lnTo>
                    <a:pt x="57066" y="83"/>
                  </a:lnTo>
                  <a:lnTo>
                    <a:pt x="57066" y="0"/>
                  </a:lnTo>
                  <a:lnTo>
                    <a:pt x="56644" y="0"/>
                  </a:lnTo>
                  <a:lnTo>
                    <a:pt x="56832" y="752"/>
                  </a:lnTo>
                  <a:lnTo>
                    <a:pt x="55658" y="4512"/>
                  </a:lnTo>
                  <a:lnTo>
                    <a:pt x="54391" y="752"/>
                  </a:lnTo>
                  <a:lnTo>
                    <a:pt x="54673" y="0"/>
                  </a:lnTo>
                  <a:lnTo>
                    <a:pt x="54251" y="0"/>
                  </a:lnTo>
                  <a:lnTo>
                    <a:pt x="54157" y="83"/>
                  </a:lnTo>
                  <a:lnTo>
                    <a:pt x="54157" y="0"/>
                  </a:lnTo>
                  <a:lnTo>
                    <a:pt x="53734" y="0"/>
                  </a:lnTo>
                  <a:lnTo>
                    <a:pt x="53969" y="752"/>
                  </a:lnTo>
                  <a:lnTo>
                    <a:pt x="52749" y="4512"/>
                  </a:lnTo>
                  <a:lnTo>
                    <a:pt x="51482" y="752"/>
                  </a:lnTo>
                  <a:lnTo>
                    <a:pt x="51763" y="0"/>
                  </a:lnTo>
                  <a:lnTo>
                    <a:pt x="51341" y="0"/>
                  </a:lnTo>
                  <a:lnTo>
                    <a:pt x="51294" y="83"/>
                  </a:lnTo>
                  <a:lnTo>
                    <a:pt x="51294" y="0"/>
                  </a:lnTo>
                  <a:lnTo>
                    <a:pt x="50778" y="0"/>
                  </a:lnTo>
                  <a:lnTo>
                    <a:pt x="51059" y="752"/>
                  </a:lnTo>
                  <a:lnTo>
                    <a:pt x="49886" y="4512"/>
                  </a:lnTo>
                  <a:lnTo>
                    <a:pt x="48619" y="752"/>
                  </a:lnTo>
                  <a:lnTo>
                    <a:pt x="48901" y="0"/>
                  </a:lnTo>
                  <a:lnTo>
                    <a:pt x="48478" y="0"/>
                  </a:lnTo>
                  <a:lnTo>
                    <a:pt x="48384" y="83"/>
                  </a:lnTo>
                  <a:lnTo>
                    <a:pt x="48337" y="0"/>
                  </a:lnTo>
                  <a:lnTo>
                    <a:pt x="47915" y="0"/>
                  </a:lnTo>
                  <a:lnTo>
                    <a:pt x="48197" y="752"/>
                  </a:lnTo>
                  <a:lnTo>
                    <a:pt x="46976" y="4512"/>
                  </a:lnTo>
                  <a:lnTo>
                    <a:pt x="45709" y="752"/>
                  </a:lnTo>
                  <a:lnTo>
                    <a:pt x="45991" y="0"/>
                  </a:lnTo>
                  <a:lnTo>
                    <a:pt x="45569" y="0"/>
                  </a:lnTo>
                  <a:lnTo>
                    <a:pt x="45522" y="83"/>
                  </a:lnTo>
                  <a:lnTo>
                    <a:pt x="45428" y="0"/>
                  </a:lnTo>
                  <a:lnTo>
                    <a:pt x="45005" y="0"/>
                  </a:lnTo>
                  <a:lnTo>
                    <a:pt x="45287" y="752"/>
                  </a:lnTo>
                  <a:lnTo>
                    <a:pt x="44020" y="4512"/>
                  </a:lnTo>
                  <a:lnTo>
                    <a:pt x="42847" y="752"/>
                  </a:lnTo>
                  <a:lnTo>
                    <a:pt x="43128" y="0"/>
                  </a:lnTo>
                  <a:lnTo>
                    <a:pt x="42612" y="0"/>
                  </a:lnTo>
                  <a:lnTo>
                    <a:pt x="42612" y="83"/>
                  </a:lnTo>
                  <a:lnTo>
                    <a:pt x="42565" y="0"/>
                  </a:lnTo>
                  <a:lnTo>
                    <a:pt x="42143" y="0"/>
                  </a:lnTo>
                  <a:lnTo>
                    <a:pt x="42424" y="752"/>
                  </a:lnTo>
                  <a:lnTo>
                    <a:pt x="41157" y="4512"/>
                  </a:lnTo>
                  <a:lnTo>
                    <a:pt x="39937" y="752"/>
                  </a:lnTo>
                  <a:lnTo>
                    <a:pt x="40172" y="0"/>
                  </a:lnTo>
                  <a:lnTo>
                    <a:pt x="39749" y="0"/>
                  </a:lnTo>
                  <a:lnTo>
                    <a:pt x="39749" y="83"/>
                  </a:lnTo>
                  <a:lnTo>
                    <a:pt x="39655" y="0"/>
                  </a:lnTo>
                  <a:lnTo>
                    <a:pt x="39233" y="0"/>
                  </a:lnTo>
                  <a:lnTo>
                    <a:pt x="39515" y="752"/>
                  </a:lnTo>
                  <a:lnTo>
                    <a:pt x="38247" y="4512"/>
                  </a:lnTo>
                  <a:lnTo>
                    <a:pt x="37074" y="752"/>
                  </a:lnTo>
                  <a:lnTo>
                    <a:pt x="37262" y="0"/>
                  </a:lnTo>
                  <a:lnTo>
                    <a:pt x="36840" y="0"/>
                  </a:lnTo>
                  <a:lnTo>
                    <a:pt x="36840" y="83"/>
                  </a:lnTo>
                  <a:lnTo>
                    <a:pt x="36793" y="0"/>
                  </a:lnTo>
                  <a:lnTo>
                    <a:pt x="36370" y="0"/>
                  </a:lnTo>
                  <a:lnTo>
                    <a:pt x="36652" y="752"/>
                  </a:lnTo>
                  <a:lnTo>
                    <a:pt x="35385" y="4512"/>
                  </a:lnTo>
                  <a:lnTo>
                    <a:pt x="34165" y="752"/>
                  </a:lnTo>
                  <a:lnTo>
                    <a:pt x="34399" y="0"/>
                  </a:lnTo>
                  <a:lnTo>
                    <a:pt x="33977" y="0"/>
                  </a:lnTo>
                  <a:lnTo>
                    <a:pt x="33977" y="83"/>
                  </a:lnTo>
                  <a:lnTo>
                    <a:pt x="33883" y="0"/>
                  </a:lnTo>
                  <a:lnTo>
                    <a:pt x="33461" y="0"/>
                  </a:lnTo>
                  <a:lnTo>
                    <a:pt x="33742" y="752"/>
                  </a:lnTo>
                  <a:lnTo>
                    <a:pt x="32475" y="4512"/>
                  </a:lnTo>
                  <a:lnTo>
                    <a:pt x="31302" y="752"/>
                  </a:lnTo>
                  <a:lnTo>
                    <a:pt x="31490" y="0"/>
                  </a:lnTo>
                  <a:lnTo>
                    <a:pt x="31067" y="0"/>
                  </a:lnTo>
                  <a:lnTo>
                    <a:pt x="31067" y="83"/>
                  </a:lnTo>
                  <a:lnTo>
                    <a:pt x="31020" y="0"/>
                  </a:lnTo>
                  <a:lnTo>
                    <a:pt x="30598" y="0"/>
                  </a:lnTo>
                  <a:lnTo>
                    <a:pt x="30879" y="752"/>
                  </a:lnTo>
                  <a:lnTo>
                    <a:pt x="29612" y="4512"/>
                  </a:lnTo>
                  <a:lnTo>
                    <a:pt x="28392" y="752"/>
                  </a:lnTo>
                  <a:lnTo>
                    <a:pt x="28627" y="0"/>
                  </a:lnTo>
                  <a:lnTo>
                    <a:pt x="28204" y="0"/>
                  </a:lnTo>
                  <a:lnTo>
                    <a:pt x="28111" y="83"/>
                  </a:lnTo>
                  <a:lnTo>
                    <a:pt x="28111" y="0"/>
                  </a:lnTo>
                  <a:lnTo>
                    <a:pt x="27688" y="0"/>
                  </a:lnTo>
                  <a:lnTo>
                    <a:pt x="27923" y="752"/>
                  </a:lnTo>
                  <a:lnTo>
                    <a:pt x="26703" y="4512"/>
                  </a:lnTo>
                  <a:lnTo>
                    <a:pt x="25436" y="752"/>
                  </a:lnTo>
                  <a:lnTo>
                    <a:pt x="25717" y="0"/>
                  </a:lnTo>
                  <a:lnTo>
                    <a:pt x="25295" y="0"/>
                  </a:lnTo>
                  <a:lnTo>
                    <a:pt x="25248" y="83"/>
                  </a:lnTo>
                  <a:lnTo>
                    <a:pt x="25248" y="0"/>
                  </a:lnTo>
                  <a:lnTo>
                    <a:pt x="24825" y="0"/>
                  </a:lnTo>
                  <a:lnTo>
                    <a:pt x="25013" y="752"/>
                  </a:lnTo>
                  <a:lnTo>
                    <a:pt x="23840" y="4512"/>
                  </a:lnTo>
                  <a:lnTo>
                    <a:pt x="22573" y="752"/>
                  </a:lnTo>
                  <a:lnTo>
                    <a:pt x="22854" y="0"/>
                  </a:lnTo>
                  <a:lnTo>
                    <a:pt x="22432" y="0"/>
                  </a:lnTo>
                  <a:lnTo>
                    <a:pt x="22338" y="83"/>
                  </a:lnTo>
                  <a:lnTo>
                    <a:pt x="22338" y="0"/>
                  </a:lnTo>
                  <a:lnTo>
                    <a:pt x="21916" y="0"/>
                  </a:lnTo>
                  <a:lnTo>
                    <a:pt x="22150" y="752"/>
                  </a:lnTo>
                  <a:lnTo>
                    <a:pt x="20930" y="4512"/>
                  </a:lnTo>
                  <a:lnTo>
                    <a:pt x="19663" y="752"/>
                  </a:lnTo>
                  <a:lnTo>
                    <a:pt x="19945" y="0"/>
                  </a:lnTo>
                  <a:lnTo>
                    <a:pt x="19522" y="0"/>
                  </a:lnTo>
                  <a:lnTo>
                    <a:pt x="19475" y="83"/>
                  </a:lnTo>
                  <a:lnTo>
                    <a:pt x="19475" y="0"/>
                  </a:lnTo>
                  <a:lnTo>
                    <a:pt x="19053" y="0"/>
                  </a:lnTo>
                  <a:lnTo>
                    <a:pt x="19241" y="752"/>
                  </a:lnTo>
                  <a:lnTo>
                    <a:pt x="18068" y="4512"/>
                  </a:lnTo>
                  <a:lnTo>
                    <a:pt x="16800" y="752"/>
                  </a:lnTo>
                  <a:lnTo>
                    <a:pt x="17082" y="0"/>
                  </a:lnTo>
                  <a:lnTo>
                    <a:pt x="16660" y="0"/>
                  </a:lnTo>
                  <a:lnTo>
                    <a:pt x="16566" y="83"/>
                  </a:lnTo>
                  <a:lnTo>
                    <a:pt x="16566" y="0"/>
                  </a:lnTo>
                  <a:lnTo>
                    <a:pt x="16143" y="0"/>
                  </a:lnTo>
                  <a:lnTo>
                    <a:pt x="16378" y="752"/>
                  </a:lnTo>
                  <a:lnTo>
                    <a:pt x="15158" y="4512"/>
                  </a:lnTo>
                  <a:lnTo>
                    <a:pt x="13891" y="752"/>
                  </a:lnTo>
                  <a:lnTo>
                    <a:pt x="14172" y="0"/>
                  </a:lnTo>
                  <a:lnTo>
                    <a:pt x="13750" y="0"/>
                  </a:lnTo>
                  <a:lnTo>
                    <a:pt x="13703" y="83"/>
                  </a:lnTo>
                  <a:lnTo>
                    <a:pt x="13609" y="0"/>
                  </a:lnTo>
                  <a:lnTo>
                    <a:pt x="13187" y="0"/>
                  </a:lnTo>
                  <a:lnTo>
                    <a:pt x="13468" y="752"/>
                  </a:lnTo>
                  <a:lnTo>
                    <a:pt x="12295" y="4512"/>
                  </a:lnTo>
                  <a:lnTo>
                    <a:pt x="11028" y="752"/>
                  </a:lnTo>
                  <a:lnTo>
                    <a:pt x="11310" y="0"/>
                  </a:lnTo>
                  <a:lnTo>
                    <a:pt x="10887" y="0"/>
                  </a:lnTo>
                  <a:lnTo>
                    <a:pt x="10793" y="83"/>
                  </a:lnTo>
                  <a:lnTo>
                    <a:pt x="10746" y="0"/>
                  </a:lnTo>
                  <a:lnTo>
                    <a:pt x="10324" y="0"/>
                  </a:lnTo>
                  <a:lnTo>
                    <a:pt x="10606" y="752"/>
                  </a:lnTo>
                  <a:lnTo>
                    <a:pt x="9339" y="4512"/>
                  </a:lnTo>
                  <a:lnTo>
                    <a:pt x="8118" y="752"/>
                  </a:lnTo>
                  <a:lnTo>
                    <a:pt x="8400" y="0"/>
                  </a:lnTo>
                  <a:lnTo>
                    <a:pt x="7931" y="0"/>
                  </a:lnTo>
                  <a:lnTo>
                    <a:pt x="7931" y="83"/>
                  </a:lnTo>
                  <a:lnTo>
                    <a:pt x="7837" y="0"/>
                  </a:lnTo>
                  <a:lnTo>
                    <a:pt x="7414" y="0"/>
                  </a:lnTo>
                  <a:lnTo>
                    <a:pt x="7696" y="752"/>
                  </a:lnTo>
                  <a:lnTo>
                    <a:pt x="6429" y="4512"/>
                  </a:lnTo>
                  <a:lnTo>
                    <a:pt x="5256" y="752"/>
                  </a:lnTo>
                  <a:lnTo>
                    <a:pt x="5443" y="0"/>
                  </a:lnTo>
                  <a:lnTo>
                    <a:pt x="5021" y="0"/>
                  </a:lnTo>
                  <a:lnTo>
                    <a:pt x="5021" y="83"/>
                  </a:lnTo>
                  <a:lnTo>
                    <a:pt x="4974" y="0"/>
                  </a:lnTo>
                  <a:lnTo>
                    <a:pt x="4552" y="0"/>
                  </a:lnTo>
                  <a:lnTo>
                    <a:pt x="4833" y="752"/>
                  </a:lnTo>
                  <a:lnTo>
                    <a:pt x="3566" y="4512"/>
                  </a:lnTo>
                  <a:lnTo>
                    <a:pt x="2393" y="752"/>
                  </a:lnTo>
                  <a:lnTo>
                    <a:pt x="2581" y="0"/>
                  </a:lnTo>
                  <a:lnTo>
                    <a:pt x="2158" y="0"/>
                  </a:lnTo>
                  <a:lnTo>
                    <a:pt x="2158" y="83"/>
                  </a:lnTo>
                  <a:lnTo>
                    <a:pt x="2111" y="0"/>
                  </a:lnTo>
                  <a:lnTo>
                    <a:pt x="1689" y="0"/>
                  </a:lnTo>
                  <a:lnTo>
                    <a:pt x="1971" y="752"/>
                  </a:lnTo>
                  <a:lnTo>
                    <a:pt x="703" y="4512"/>
                  </a:lnTo>
                  <a:lnTo>
                    <a:pt x="0" y="2256"/>
                  </a:lnTo>
                  <a:lnTo>
                    <a:pt x="0" y="3509"/>
                  </a:lnTo>
                  <a:lnTo>
                    <a:pt x="469" y="5097"/>
                  </a:lnTo>
                  <a:lnTo>
                    <a:pt x="0" y="6768"/>
                  </a:lnTo>
                  <a:lnTo>
                    <a:pt x="0" y="8105"/>
                  </a:lnTo>
                  <a:lnTo>
                    <a:pt x="703" y="5849"/>
                  </a:lnTo>
                  <a:lnTo>
                    <a:pt x="1971" y="9610"/>
                  </a:lnTo>
                  <a:lnTo>
                    <a:pt x="703" y="13370"/>
                  </a:lnTo>
                  <a:lnTo>
                    <a:pt x="0" y="11114"/>
                  </a:lnTo>
                  <a:lnTo>
                    <a:pt x="0" y="12451"/>
                  </a:lnTo>
                  <a:lnTo>
                    <a:pt x="469" y="14122"/>
                  </a:lnTo>
                  <a:lnTo>
                    <a:pt x="0" y="15710"/>
                  </a:lnTo>
                  <a:lnTo>
                    <a:pt x="0" y="16963"/>
                  </a:lnTo>
                  <a:lnTo>
                    <a:pt x="703" y="14707"/>
                  </a:lnTo>
                  <a:lnTo>
                    <a:pt x="1971" y="18467"/>
                  </a:lnTo>
                  <a:lnTo>
                    <a:pt x="703" y="22228"/>
                  </a:lnTo>
                  <a:lnTo>
                    <a:pt x="0" y="19972"/>
                  </a:lnTo>
                  <a:lnTo>
                    <a:pt x="0" y="21392"/>
                  </a:lnTo>
                  <a:lnTo>
                    <a:pt x="469" y="22980"/>
                  </a:lnTo>
                  <a:lnTo>
                    <a:pt x="0" y="24651"/>
                  </a:lnTo>
                  <a:lnTo>
                    <a:pt x="0" y="25905"/>
                  </a:lnTo>
                  <a:lnTo>
                    <a:pt x="703" y="23649"/>
                  </a:lnTo>
                  <a:lnTo>
                    <a:pt x="1971" y="27409"/>
                  </a:lnTo>
                  <a:lnTo>
                    <a:pt x="703" y="31253"/>
                  </a:lnTo>
                  <a:lnTo>
                    <a:pt x="0" y="28913"/>
                  </a:lnTo>
                  <a:lnTo>
                    <a:pt x="0" y="30250"/>
                  </a:lnTo>
                  <a:lnTo>
                    <a:pt x="469" y="31922"/>
                  </a:lnTo>
                  <a:lnTo>
                    <a:pt x="0" y="33509"/>
                  </a:lnTo>
                  <a:lnTo>
                    <a:pt x="0" y="34763"/>
                  </a:lnTo>
                  <a:lnTo>
                    <a:pt x="703" y="32506"/>
                  </a:lnTo>
                  <a:lnTo>
                    <a:pt x="1971" y="36350"/>
                  </a:lnTo>
                  <a:lnTo>
                    <a:pt x="703" y="40111"/>
                  </a:lnTo>
                  <a:lnTo>
                    <a:pt x="0" y="37855"/>
                  </a:lnTo>
                  <a:lnTo>
                    <a:pt x="0" y="39108"/>
                  </a:lnTo>
                  <a:lnTo>
                    <a:pt x="469" y="40779"/>
                  </a:lnTo>
                  <a:lnTo>
                    <a:pt x="0" y="42367"/>
                  </a:lnTo>
                  <a:lnTo>
                    <a:pt x="0" y="43788"/>
                  </a:lnTo>
                  <a:lnTo>
                    <a:pt x="703" y="41364"/>
                  </a:lnTo>
                  <a:lnTo>
                    <a:pt x="1971" y="45292"/>
                  </a:lnTo>
                  <a:lnTo>
                    <a:pt x="703" y="49052"/>
                  </a:lnTo>
                  <a:lnTo>
                    <a:pt x="0" y="46796"/>
                  </a:lnTo>
                  <a:lnTo>
                    <a:pt x="0" y="48050"/>
                  </a:lnTo>
                  <a:lnTo>
                    <a:pt x="469" y="49637"/>
                  </a:lnTo>
                  <a:lnTo>
                    <a:pt x="0" y="51309"/>
                  </a:lnTo>
                  <a:lnTo>
                    <a:pt x="0" y="52646"/>
                  </a:lnTo>
                  <a:lnTo>
                    <a:pt x="703" y="50389"/>
                  </a:lnTo>
                  <a:lnTo>
                    <a:pt x="1971" y="54150"/>
                  </a:lnTo>
                  <a:lnTo>
                    <a:pt x="703" y="57910"/>
                  </a:lnTo>
                  <a:lnTo>
                    <a:pt x="0" y="55654"/>
                  </a:lnTo>
                  <a:lnTo>
                    <a:pt x="0" y="56908"/>
                  </a:lnTo>
                  <a:lnTo>
                    <a:pt x="469" y="58495"/>
                  </a:lnTo>
                  <a:lnTo>
                    <a:pt x="0" y="60167"/>
                  </a:lnTo>
                  <a:lnTo>
                    <a:pt x="0" y="61504"/>
                  </a:lnTo>
                  <a:lnTo>
                    <a:pt x="703" y="59247"/>
                  </a:lnTo>
                  <a:lnTo>
                    <a:pt x="1971" y="63008"/>
                  </a:lnTo>
                  <a:lnTo>
                    <a:pt x="703" y="66768"/>
                  </a:lnTo>
                  <a:lnTo>
                    <a:pt x="0" y="64512"/>
                  </a:lnTo>
                  <a:lnTo>
                    <a:pt x="0" y="65933"/>
                  </a:lnTo>
                  <a:lnTo>
                    <a:pt x="469" y="67520"/>
                  </a:lnTo>
                  <a:lnTo>
                    <a:pt x="0" y="69192"/>
                  </a:lnTo>
                  <a:lnTo>
                    <a:pt x="0" y="70445"/>
                  </a:lnTo>
                  <a:lnTo>
                    <a:pt x="703" y="68189"/>
                  </a:lnTo>
                  <a:lnTo>
                    <a:pt x="1971" y="71949"/>
                  </a:lnTo>
                  <a:lnTo>
                    <a:pt x="703" y="75793"/>
                  </a:lnTo>
                  <a:lnTo>
                    <a:pt x="0" y="73454"/>
                  </a:lnTo>
                  <a:lnTo>
                    <a:pt x="0" y="74791"/>
                  </a:lnTo>
                  <a:lnTo>
                    <a:pt x="469" y="76462"/>
                  </a:lnTo>
                  <a:lnTo>
                    <a:pt x="0" y="78050"/>
                  </a:lnTo>
                  <a:lnTo>
                    <a:pt x="0" y="79303"/>
                  </a:lnTo>
                  <a:lnTo>
                    <a:pt x="703" y="77047"/>
                  </a:lnTo>
                  <a:lnTo>
                    <a:pt x="1971" y="80807"/>
                  </a:lnTo>
                  <a:lnTo>
                    <a:pt x="703" y="84651"/>
                  </a:lnTo>
                  <a:lnTo>
                    <a:pt x="0" y="82311"/>
                  </a:lnTo>
                  <a:lnTo>
                    <a:pt x="0" y="83649"/>
                  </a:lnTo>
                  <a:lnTo>
                    <a:pt x="469" y="85320"/>
                  </a:lnTo>
                  <a:lnTo>
                    <a:pt x="0" y="86908"/>
                  </a:lnTo>
                  <a:lnTo>
                    <a:pt x="0" y="88328"/>
                  </a:lnTo>
                  <a:lnTo>
                    <a:pt x="703" y="85905"/>
                  </a:lnTo>
                  <a:lnTo>
                    <a:pt x="1971" y="89832"/>
                  </a:lnTo>
                  <a:lnTo>
                    <a:pt x="703" y="93593"/>
                  </a:lnTo>
                  <a:lnTo>
                    <a:pt x="0" y="91337"/>
                  </a:lnTo>
                  <a:lnTo>
                    <a:pt x="0" y="92590"/>
                  </a:lnTo>
                  <a:lnTo>
                    <a:pt x="469" y="94178"/>
                  </a:lnTo>
                  <a:lnTo>
                    <a:pt x="0" y="95849"/>
                  </a:lnTo>
                  <a:lnTo>
                    <a:pt x="0" y="97186"/>
                  </a:lnTo>
                  <a:lnTo>
                    <a:pt x="703" y="94846"/>
                  </a:lnTo>
                  <a:lnTo>
                    <a:pt x="1971" y="98690"/>
                  </a:lnTo>
                  <a:lnTo>
                    <a:pt x="703" y="102451"/>
                  </a:lnTo>
                  <a:lnTo>
                    <a:pt x="0" y="100194"/>
                  </a:lnTo>
                  <a:lnTo>
                    <a:pt x="0" y="101448"/>
                  </a:lnTo>
                  <a:lnTo>
                    <a:pt x="469" y="103036"/>
                  </a:lnTo>
                  <a:lnTo>
                    <a:pt x="0" y="104707"/>
                  </a:lnTo>
                  <a:lnTo>
                    <a:pt x="0" y="106044"/>
                  </a:lnTo>
                  <a:lnTo>
                    <a:pt x="703" y="103788"/>
                  </a:lnTo>
                  <a:lnTo>
                    <a:pt x="1971" y="107548"/>
                  </a:lnTo>
                  <a:lnTo>
                    <a:pt x="703" y="111309"/>
                  </a:lnTo>
                  <a:lnTo>
                    <a:pt x="0" y="109052"/>
                  </a:lnTo>
                  <a:lnTo>
                    <a:pt x="0" y="110306"/>
                  </a:lnTo>
                  <a:lnTo>
                    <a:pt x="469" y="112061"/>
                  </a:lnTo>
                  <a:lnTo>
                    <a:pt x="0" y="113732"/>
                  </a:lnTo>
                  <a:lnTo>
                    <a:pt x="0" y="114986"/>
                  </a:lnTo>
                  <a:lnTo>
                    <a:pt x="703" y="112729"/>
                  </a:lnTo>
                  <a:lnTo>
                    <a:pt x="1971" y="116490"/>
                  </a:lnTo>
                  <a:lnTo>
                    <a:pt x="844" y="120000"/>
                  </a:lnTo>
                  <a:lnTo>
                    <a:pt x="1267" y="120000"/>
                  </a:lnTo>
                  <a:lnTo>
                    <a:pt x="2158" y="117075"/>
                  </a:lnTo>
                  <a:lnTo>
                    <a:pt x="3097" y="120000"/>
                  </a:lnTo>
                  <a:lnTo>
                    <a:pt x="3519" y="120000"/>
                  </a:lnTo>
                  <a:lnTo>
                    <a:pt x="2393" y="116490"/>
                  </a:lnTo>
                  <a:lnTo>
                    <a:pt x="3566" y="112729"/>
                  </a:lnTo>
                  <a:lnTo>
                    <a:pt x="4833" y="116490"/>
                  </a:lnTo>
                  <a:lnTo>
                    <a:pt x="3707" y="120000"/>
                  </a:lnTo>
                  <a:lnTo>
                    <a:pt x="4129" y="120000"/>
                  </a:lnTo>
                  <a:lnTo>
                    <a:pt x="5021" y="117075"/>
                  </a:lnTo>
                  <a:lnTo>
                    <a:pt x="5960" y="120000"/>
                  </a:lnTo>
                  <a:lnTo>
                    <a:pt x="6382" y="120000"/>
                  </a:lnTo>
                  <a:lnTo>
                    <a:pt x="5256" y="116490"/>
                  </a:lnTo>
                  <a:lnTo>
                    <a:pt x="6429" y="112729"/>
                  </a:lnTo>
                  <a:lnTo>
                    <a:pt x="7696" y="116490"/>
                  </a:lnTo>
                  <a:lnTo>
                    <a:pt x="6570" y="120000"/>
                  </a:lnTo>
                  <a:lnTo>
                    <a:pt x="6992" y="120000"/>
                  </a:lnTo>
                  <a:lnTo>
                    <a:pt x="7931" y="117075"/>
                  </a:lnTo>
                  <a:lnTo>
                    <a:pt x="8822" y="120000"/>
                  </a:lnTo>
                  <a:lnTo>
                    <a:pt x="9245" y="120000"/>
                  </a:lnTo>
                  <a:lnTo>
                    <a:pt x="8118" y="116490"/>
                  </a:lnTo>
                  <a:lnTo>
                    <a:pt x="9339" y="112729"/>
                  </a:lnTo>
                  <a:lnTo>
                    <a:pt x="10606" y="116490"/>
                  </a:lnTo>
                  <a:lnTo>
                    <a:pt x="9479" y="120000"/>
                  </a:lnTo>
                  <a:lnTo>
                    <a:pt x="9902" y="120000"/>
                  </a:lnTo>
                  <a:lnTo>
                    <a:pt x="10793" y="117075"/>
                  </a:lnTo>
                  <a:lnTo>
                    <a:pt x="11732" y="120000"/>
                  </a:lnTo>
                  <a:lnTo>
                    <a:pt x="12154" y="120000"/>
                  </a:lnTo>
                  <a:lnTo>
                    <a:pt x="11028" y="116490"/>
                  </a:lnTo>
                  <a:lnTo>
                    <a:pt x="12295" y="112729"/>
                  </a:lnTo>
                  <a:lnTo>
                    <a:pt x="13468" y="116490"/>
                  </a:lnTo>
                  <a:lnTo>
                    <a:pt x="12342" y="120000"/>
                  </a:lnTo>
                  <a:lnTo>
                    <a:pt x="12764" y="120000"/>
                  </a:lnTo>
                  <a:lnTo>
                    <a:pt x="13703" y="117075"/>
                  </a:lnTo>
                  <a:lnTo>
                    <a:pt x="14595" y="120000"/>
                  </a:lnTo>
                  <a:lnTo>
                    <a:pt x="15017" y="120000"/>
                  </a:lnTo>
                  <a:lnTo>
                    <a:pt x="13891" y="116490"/>
                  </a:lnTo>
                  <a:lnTo>
                    <a:pt x="15158" y="112729"/>
                  </a:lnTo>
                  <a:lnTo>
                    <a:pt x="16378" y="116490"/>
                  </a:lnTo>
                  <a:lnTo>
                    <a:pt x="15252" y="120000"/>
                  </a:lnTo>
                  <a:lnTo>
                    <a:pt x="15674" y="120000"/>
                  </a:lnTo>
                  <a:lnTo>
                    <a:pt x="16566" y="117075"/>
                  </a:lnTo>
                  <a:lnTo>
                    <a:pt x="17504" y="120000"/>
                  </a:lnTo>
                  <a:lnTo>
                    <a:pt x="17927" y="120000"/>
                  </a:lnTo>
                  <a:lnTo>
                    <a:pt x="16800" y="116490"/>
                  </a:lnTo>
                  <a:lnTo>
                    <a:pt x="18068" y="112729"/>
                  </a:lnTo>
                  <a:lnTo>
                    <a:pt x="19241" y="116490"/>
                  </a:lnTo>
                  <a:lnTo>
                    <a:pt x="18114" y="120000"/>
                  </a:lnTo>
                  <a:lnTo>
                    <a:pt x="18537" y="120000"/>
                  </a:lnTo>
                  <a:lnTo>
                    <a:pt x="19475" y="117075"/>
                  </a:lnTo>
                  <a:lnTo>
                    <a:pt x="20367" y="120000"/>
                  </a:lnTo>
                  <a:lnTo>
                    <a:pt x="20789" y="120000"/>
                  </a:lnTo>
                  <a:lnTo>
                    <a:pt x="19663" y="116490"/>
                  </a:lnTo>
                  <a:lnTo>
                    <a:pt x="20930" y="112729"/>
                  </a:lnTo>
                  <a:lnTo>
                    <a:pt x="22150" y="116490"/>
                  </a:lnTo>
                  <a:lnTo>
                    <a:pt x="21024" y="120000"/>
                  </a:lnTo>
                  <a:lnTo>
                    <a:pt x="21493" y="120000"/>
                  </a:lnTo>
                  <a:lnTo>
                    <a:pt x="22338" y="117075"/>
                  </a:lnTo>
                  <a:lnTo>
                    <a:pt x="23277" y="120000"/>
                  </a:lnTo>
                  <a:lnTo>
                    <a:pt x="23699" y="120000"/>
                  </a:lnTo>
                  <a:lnTo>
                    <a:pt x="22573" y="116490"/>
                  </a:lnTo>
                  <a:lnTo>
                    <a:pt x="23840" y="112729"/>
                  </a:lnTo>
                  <a:lnTo>
                    <a:pt x="25013" y="116490"/>
                  </a:lnTo>
                  <a:lnTo>
                    <a:pt x="23981" y="120000"/>
                  </a:lnTo>
                  <a:lnTo>
                    <a:pt x="24403" y="120000"/>
                  </a:lnTo>
                  <a:lnTo>
                    <a:pt x="25248" y="117075"/>
                  </a:lnTo>
                  <a:lnTo>
                    <a:pt x="26140" y="120000"/>
                  </a:lnTo>
                  <a:lnTo>
                    <a:pt x="26562" y="120000"/>
                  </a:lnTo>
                  <a:lnTo>
                    <a:pt x="25436" y="116490"/>
                  </a:lnTo>
                  <a:lnTo>
                    <a:pt x="26703" y="112729"/>
                  </a:lnTo>
                  <a:lnTo>
                    <a:pt x="27923" y="116490"/>
                  </a:lnTo>
                  <a:lnTo>
                    <a:pt x="26843" y="120000"/>
                  </a:lnTo>
                  <a:lnTo>
                    <a:pt x="27266" y="120000"/>
                  </a:lnTo>
                  <a:lnTo>
                    <a:pt x="28111" y="117075"/>
                  </a:lnTo>
                  <a:lnTo>
                    <a:pt x="29049" y="120000"/>
                  </a:lnTo>
                  <a:lnTo>
                    <a:pt x="29472" y="120000"/>
                  </a:lnTo>
                  <a:lnTo>
                    <a:pt x="28392" y="116490"/>
                  </a:lnTo>
                  <a:lnTo>
                    <a:pt x="29612" y="112729"/>
                  </a:lnTo>
                  <a:lnTo>
                    <a:pt x="30879" y="116490"/>
                  </a:lnTo>
                  <a:lnTo>
                    <a:pt x="29753" y="120000"/>
                  </a:lnTo>
                  <a:lnTo>
                    <a:pt x="30175" y="120000"/>
                  </a:lnTo>
                  <a:lnTo>
                    <a:pt x="31067" y="117075"/>
                  </a:lnTo>
                  <a:lnTo>
                    <a:pt x="31912" y="120000"/>
                  </a:lnTo>
                  <a:lnTo>
                    <a:pt x="32334" y="120000"/>
                  </a:lnTo>
                  <a:lnTo>
                    <a:pt x="31302" y="116490"/>
                  </a:lnTo>
                  <a:lnTo>
                    <a:pt x="32475" y="112729"/>
                  </a:lnTo>
                  <a:lnTo>
                    <a:pt x="33742" y="116490"/>
                  </a:lnTo>
                  <a:lnTo>
                    <a:pt x="32616" y="120000"/>
                  </a:lnTo>
                  <a:lnTo>
                    <a:pt x="33038" y="120000"/>
                  </a:lnTo>
                  <a:lnTo>
                    <a:pt x="33977" y="117075"/>
                  </a:lnTo>
                  <a:lnTo>
                    <a:pt x="34822" y="120000"/>
                  </a:lnTo>
                  <a:lnTo>
                    <a:pt x="35291" y="120000"/>
                  </a:lnTo>
                  <a:lnTo>
                    <a:pt x="34165" y="116490"/>
                  </a:lnTo>
                  <a:lnTo>
                    <a:pt x="35385" y="112729"/>
                  </a:lnTo>
                  <a:lnTo>
                    <a:pt x="36652" y="116490"/>
                  </a:lnTo>
                  <a:lnTo>
                    <a:pt x="35526" y="120000"/>
                  </a:lnTo>
                  <a:lnTo>
                    <a:pt x="35948" y="120000"/>
                  </a:lnTo>
                  <a:lnTo>
                    <a:pt x="36840" y="117075"/>
                  </a:lnTo>
                  <a:lnTo>
                    <a:pt x="37778" y="120000"/>
                  </a:lnTo>
                  <a:lnTo>
                    <a:pt x="38201" y="120000"/>
                  </a:lnTo>
                  <a:lnTo>
                    <a:pt x="37074" y="116490"/>
                  </a:lnTo>
                  <a:lnTo>
                    <a:pt x="38247" y="112729"/>
                  </a:lnTo>
                  <a:lnTo>
                    <a:pt x="39515" y="116490"/>
                  </a:lnTo>
                  <a:lnTo>
                    <a:pt x="38388" y="120000"/>
                  </a:lnTo>
                  <a:lnTo>
                    <a:pt x="38811" y="120000"/>
                  </a:lnTo>
                  <a:lnTo>
                    <a:pt x="39749" y="117075"/>
                  </a:lnTo>
                  <a:lnTo>
                    <a:pt x="40641" y="120000"/>
                  </a:lnTo>
                  <a:lnTo>
                    <a:pt x="41063" y="120000"/>
                  </a:lnTo>
                  <a:lnTo>
                    <a:pt x="39937" y="116490"/>
                  </a:lnTo>
                  <a:lnTo>
                    <a:pt x="41157" y="112729"/>
                  </a:lnTo>
                  <a:lnTo>
                    <a:pt x="42424" y="116490"/>
                  </a:lnTo>
                  <a:lnTo>
                    <a:pt x="41298" y="120000"/>
                  </a:lnTo>
                  <a:lnTo>
                    <a:pt x="41720" y="120000"/>
                  </a:lnTo>
                  <a:lnTo>
                    <a:pt x="42612" y="117075"/>
                  </a:lnTo>
                  <a:lnTo>
                    <a:pt x="43551" y="120000"/>
                  </a:lnTo>
                  <a:lnTo>
                    <a:pt x="43973" y="120000"/>
                  </a:lnTo>
                  <a:lnTo>
                    <a:pt x="42847" y="116490"/>
                  </a:lnTo>
                  <a:lnTo>
                    <a:pt x="44020" y="112729"/>
                  </a:lnTo>
                  <a:lnTo>
                    <a:pt x="45287" y="116490"/>
                  </a:lnTo>
                  <a:lnTo>
                    <a:pt x="44161" y="120000"/>
                  </a:lnTo>
                  <a:lnTo>
                    <a:pt x="44583" y="120000"/>
                  </a:lnTo>
                  <a:lnTo>
                    <a:pt x="45522" y="117075"/>
                  </a:lnTo>
                  <a:lnTo>
                    <a:pt x="46413" y="120000"/>
                  </a:lnTo>
                  <a:lnTo>
                    <a:pt x="46836" y="120000"/>
                  </a:lnTo>
                  <a:lnTo>
                    <a:pt x="45709" y="116490"/>
                  </a:lnTo>
                  <a:lnTo>
                    <a:pt x="46976" y="112729"/>
                  </a:lnTo>
                  <a:lnTo>
                    <a:pt x="48197" y="116490"/>
                  </a:lnTo>
                  <a:lnTo>
                    <a:pt x="47070" y="120000"/>
                  </a:lnTo>
                  <a:lnTo>
                    <a:pt x="47493" y="120000"/>
                  </a:lnTo>
                  <a:lnTo>
                    <a:pt x="48384" y="117075"/>
                  </a:lnTo>
                  <a:lnTo>
                    <a:pt x="49323" y="120000"/>
                  </a:lnTo>
                  <a:lnTo>
                    <a:pt x="49745" y="120000"/>
                  </a:lnTo>
                  <a:lnTo>
                    <a:pt x="48619" y="116490"/>
                  </a:lnTo>
                  <a:lnTo>
                    <a:pt x="49886" y="112729"/>
                  </a:lnTo>
                  <a:lnTo>
                    <a:pt x="51059" y="116490"/>
                  </a:lnTo>
                  <a:lnTo>
                    <a:pt x="49933" y="120000"/>
                  </a:lnTo>
                  <a:lnTo>
                    <a:pt x="50355" y="120000"/>
                  </a:lnTo>
                  <a:lnTo>
                    <a:pt x="51294" y="117075"/>
                  </a:lnTo>
                  <a:lnTo>
                    <a:pt x="52186" y="120000"/>
                  </a:lnTo>
                  <a:lnTo>
                    <a:pt x="52608" y="120000"/>
                  </a:lnTo>
                  <a:lnTo>
                    <a:pt x="51482" y="116490"/>
                  </a:lnTo>
                  <a:lnTo>
                    <a:pt x="52749" y="112729"/>
                  </a:lnTo>
                  <a:lnTo>
                    <a:pt x="53969" y="116490"/>
                  </a:lnTo>
                  <a:lnTo>
                    <a:pt x="52843" y="120000"/>
                  </a:lnTo>
                  <a:lnTo>
                    <a:pt x="53265" y="120000"/>
                  </a:lnTo>
                  <a:lnTo>
                    <a:pt x="54157" y="117075"/>
                  </a:lnTo>
                  <a:lnTo>
                    <a:pt x="55095" y="120000"/>
                  </a:lnTo>
                  <a:lnTo>
                    <a:pt x="55518" y="120000"/>
                  </a:lnTo>
                  <a:lnTo>
                    <a:pt x="54391" y="116490"/>
                  </a:lnTo>
                  <a:lnTo>
                    <a:pt x="55658" y="112729"/>
                  </a:lnTo>
                  <a:lnTo>
                    <a:pt x="56832" y="116490"/>
                  </a:lnTo>
                  <a:lnTo>
                    <a:pt x="55705" y="120000"/>
                  </a:lnTo>
                  <a:lnTo>
                    <a:pt x="56222" y="120000"/>
                  </a:lnTo>
                  <a:lnTo>
                    <a:pt x="57066" y="117075"/>
                  </a:lnTo>
                  <a:lnTo>
                    <a:pt x="57958" y="120000"/>
                  </a:lnTo>
                  <a:lnTo>
                    <a:pt x="58380" y="120000"/>
                  </a:lnTo>
                  <a:lnTo>
                    <a:pt x="57254" y="116490"/>
                  </a:lnTo>
                  <a:lnTo>
                    <a:pt x="58521" y="112729"/>
                  </a:lnTo>
                  <a:lnTo>
                    <a:pt x="59741" y="116490"/>
                  </a:lnTo>
                  <a:lnTo>
                    <a:pt x="58662" y="120000"/>
                  </a:lnTo>
                  <a:lnTo>
                    <a:pt x="59084" y="120000"/>
                  </a:lnTo>
                  <a:lnTo>
                    <a:pt x="59929" y="117075"/>
                  </a:lnTo>
                  <a:lnTo>
                    <a:pt x="60868" y="120000"/>
                  </a:lnTo>
                  <a:lnTo>
                    <a:pt x="61290" y="120000"/>
                  </a:lnTo>
                  <a:lnTo>
                    <a:pt x="60164" y="116490"/>
                  </a:lnTo>
                  <a:lnTo>
                    <a:pt x="61431" y="112729"/>
                  </a:lnTo>
                  <a:lnTo>
                    <a:pt x="62604" y="116490"/>
                  </a:lnTo>
                  <a:lnTo>
                    <a:pt x="61572" y="120000"/>
                  </a:lnTo>
                  <a:lnTo>
                    <a:pt x="61994" y="120000"/>
                  </a:lnTo>
                  <a:lnTo>
                    <a:pt x="62839" y="117075"/>
                  </a:lnTo>
                  <a:lnTo>
                    <a:pt x="63730" y="120000"/>
                  </a:lnTo>
                  <a:lnTo>
                    <a:pt x="64153" y="120000"/>
                  </a:lnTo>
                  <a:lnTo>
                    <a:pt x="63120" y="116490"/>
                  </a:lnTo>
                  <a:lnTo>
                    <a:pt x="64294" y="112729"/>
                  </a:lnTo>
                  <a:lnTo>
                    <a:pt x="65561" y="116490"/>
                  </a:lnTo>
                  <a:lnTo>
                    <a:pt x="64434" y="120000"/>
                  </a:lnTo>
                  <a:lnTo>
                    <a:pt x="64857" y="120000"/>
                  </a:lnTo>
                  <a:lnTo>
                    <a:pt x="65795" y="117075"/>
                  </a:lnTo>
                  <a:lnTo>
                    <a:pt x="66640" y="120000"/>
                  </a:lnTo>
                  <a:lnTo>
                    <a:pt x="67062" y="120000"/>
                  </a:lnTo>
                  <a:lnTo>
                    <a:pt x="65983" y="116490"/>
                  </a:lnTo>
                  <a:lnTo>
                    <a:pt x="67203" y="112729"/>
                  </a:lnTo>
                  <a:lnTo>
                    <a:pt x="68470" y="116490"/>
                  </a:lnTo>
                  <a:lnTo>
                    <a:pt x="67344" y="120000"/>
                  </a:lnTo>
                  <a:lnTo>
                    <a:pt x="67766" y="120000"/>
                  </a:lnTo>
                  <a:lnTo>
                    <a:pt x="68658" y="117075"/>
                  </a:lnTo>
                  <a:lnTo>
                    <a:pt x="69503" y="120000"/>
                  </a:lnTo>
                  <a:lnTo>
                    <a:pt x="70019" y="120000"/>
                  </a:lnTo>
                  <a:lnTo>
                    <a:pt x="68893" y="116490"/>
                  </a:lnTo>
                  <a:lnTo>
                    <a:pt x="70066" y="112729"/>
                  </a:lnTo>
                  <a:lnTo>
                    <a:pt x="71333" y="116490"/>
                  </a:lnTo>
                  <a:lnTo>
                    <a:pt x="70207" y="120000"/>
                  </a:lnTo>
                  <a:lnTo>
                    <a:pt x="70629" y="120000"/>
                  </a:lnTo>
                  <a:lnTo>
                    <a:pt x="71568" y="117075"/>
                  </a:lnTo>
                  <a:lnTo>
                    <a:pt x="72459" y="120000"/>
                  </a:lnTo>
                  <a:lnTo>
                    <a:pt x="72882" y="120000"/>
                  </a:lnTo>
                  <a:lnTo>
                    <a:pt x="71755" y="116490"/>
                  </a:lnTo>
                  <a:lnTo>
                    <a:pt x="72976" y="112729"/>
                  </a:lnTo>
                  <a:lnTo>
                    <a:pt x="74243" y="116490"/>
                  </a:lnTo>
                  <a:lnTo>
                    <a:pt x="73116" y="120000"/>
                  </a:lnTo>
                  <a:lnTo>
                    <a:pt x="73539" y="120000"/>
                  </a:lnTo>
                  <a:lnTo>
                    <a:pt x="74430" y="117075"/>
                  </a:lnTo>
                  <a:lnTo>
                    <a:pt x="75369" y="120000"/>
                  </a:lnTo>
                  <a:lnTo>
                    <a:pt x="75791" y="120000"/>
                  </a:lnTo>
                  <a:lnTo>
                    <a:pt x="74665" y="116490"/>
                  </a:lnTo>
                  <a:lnTo>
                    <a:pt x="75838" y="112729"/>
                  </a:lnTo>
                  <a:lnTo>
                    <a:pt x="77105" y="116490"/>
                  </a:lnTo>
                  <a:lnTo>
                    <a:pt x="75979" y="120000"/>
                  </a:lnTo>
                  <a:lnTo>
                    <a:pt x="76402" y="120000"/>
                  </a:lnTo>
                  <a:lnTo>
                    <a:pt x="77340" y="117075"/>
                  </a:lnTo>
                  <a:lnTo>
                    <a:pt x="78232" y="120000"/>
                  </a:lnTo>
                  <a:lnTo>
                    <a:pt x="78654" y="120000"/>
                  </a:lnTo>
                  <a:lnTo>
                    <a:pt x="77528" y="116490"/>
                  </a:lnTo>
                  <a:lnTo>
                    <a:pt x="78748" y="112729"/>
                  </a:lnTo>
                  <a:lnTo>
                    <a:pt x="80015" y="116490"/>
                  </a:lnTo>
                  <a:lnTo>
                    <a:pt x="78889" y="120000"/>
                  </a:lnTo>
                  <a:lnTo>
                    <a:pt x="79311" y="120000"/>
                  </a:lnTo>
                  <a:lnTo>
                    <a:pt x="80203" y="117075"/>
                  </a:lnTo>
                  <a:lnTo>
                    <a:pt x="81141" y="120000"/>
                  </a:lnTo>
                  <a:lnTo>
                    <a:pt x="81564" y="120000"/>
                  </a:lnTo>
                  <a:lnTo>
                    <a:pt x="80438" y="116490"/>
                  </a:lnTo>
                  <a:lnTo>
                    <a:pt x="81705" y="112729"/>
                  </a:lnTo>
                  <a:lnTo>
                    <a:pt x="82878" y="116490"/>
                  </a:lnTo>
                  <a:lnTo>
                    <a:pt x="81752" y="120000"/>
                  </a:lnTo>
                  <a:lnTo>
                    <a:pt x="82174" y="120000"/>
                  </a:lnTo>
                  <a:lnTo>
                    <a:pt x="83113" y="117075"/>
                  </a:lnTo>
                  <a:lnTo>
                    <a:pt x="84004" y="120000"/>
                  </a:lnTo>
                  <a:lnTo>
                    <a:pt x="84427" y="120000"/>
                  </a:lnTo>
                  <a:lnTo>
                    <a:pt x="83300" y="116490"/>
                  </a:lnTo>
                  <a:lnTo>
                    <a:pt x="84567" y="112729"/>
                  </a:lnTo>
                  <a:lnTo>
                    <a:pt x="85788" y="116490"/>
                  </a:lnTo>
                  <a:lnTo>
                    <a:pt x="84661" y="120000"/>
                  </a:lnTo>
                  <a:lnTo>
                    <a:pt x="85084" y="120000"/>
                  </a:lnTo>
                  <a:lnTo>
                    <a:pt x="85975" y="117075"/>
                  </a:lnTo>
                  <a:lnTo>
                    <a:pt x="86914" y="120000"/>
                  </a:lnTo>
                  <a:lnTo>
                    <a:pt x="87336" y="120000"/>
                  </a:lnTo>
                  <a:lnTo>
                    <a:pt x="86210" y="116490"/>
                  </a:lnTo>
                  <a:lnTo>
                    <a:pt x="87477" y="112729"/>
                  </a:lnTo>
                  <a:lnTo>
                    <a:pt x="88650" y="116490"/>
                  </a:lnTo>
                  <a:lnTo>
                    <a:pt x="87524" y="120000"/>
                  </a:lnTo>
                  <a:lnTo>
                    <a:pt x="87946" y="120000"/>
                  </a:lnTo>
                  <a:lnTo>
                    <a:pt x="88885" y="117075"/>
                  </a:lnTo>
                  <a:lnTo>
                    <a:pt x="89777" y="120000"/>
                  </a:lnTo>
                  <a:lnTo>
                    <a:pt x="90199" y="120000"/>
                  </a:lnTo>
                  <a:lnTo>
                    <a:pt x="89073" y="116490"/>
                  </a:lnTo>
                  <a:lnTo>
                    <a:pt x="90340" y="112729"/>
                  </a:lnTo>
                  <a:lnTo>
                    <a:pt x="91560" y="116490"/>
                  </a:lnTo>
                  <a:lnTo>
                    <a:pt x="90434" y="120000"/>
                  </a:lnTo>
                  <a:lnTo>
                    <a:pt x="90903" y="120000"/>
                  </a:lnTo>
                  <a:lnTo>
                    <a:pt x="91748" y="117075"/>
                  </a:lnTo>
                  <a:lnTo>
                    <a:pt x="92686" y="120000"/>
                  </a:lnTo>
                  <a:lnTo>
                    <a:pt x="93109" y="120000"/>
                  </a:lnTo>
                  <a:lnTo>
                    <a:pt x="91982" y="116490"/>
                  </a:lnTo>
                  <a:lnTo>
                    <a:pt x="93249" y="112729"/>
                  </a:lnTo>
                  <a:lnTo>
                    <a:pt x="94423" y="116490"/>
                  </a:lnTo>
                  <a:lnTo>
                    <a:pt x="93390" y="120000"/>
                  </a:lnTo>
                  <a:lnTo>
                    <a:pt x="93813" y="120000"/>
                  </a:lnTo>
                  <a:lnTo>
                    <a:pt x="94657" y="117075"/>
                  </a:lnTo>
                  <a:lnTo>
                    <a:pt x="95549" y="120000"/>
                  </a:lnTo>
                  <a:lnTo>
                    <a:pt x="95971" y="120000"/>
                  </a:lnTo>
                  <a:lnTo>
                    <a:pt x="94845" y="116490"/>
                  </a:lnTo>
                  <a:lnTo>
                    <a:pt x="96112" y="112729"/>
                  </a:lnTo>
                  <a:lnTo>
                    <a:pt x="97332" y="116490"/>
                  </a:lnTo>
                  <a:lnTo>
                    <a:pt x="96253" y="120000"/>
                  </a:lnTo>
                  <a:lnTo>
                    <a:pt x="96675" y="120000"/>
                  </a:lnTo>
                  <a:lnTo>
                    <a:pt x="97520" y="117075"/>
                  </a:lnTo>
                  <a:lnTo>
                    <a:pt x="98459" y="120000"/>
                  </a:lnTo>
                  <a:lnTo>
                    <a:pt x="98881" y="120000"/>
                  </a:lnTo>
                  <a:lnTo>
                    <a:pt x="97802" y="116490"/>
                  </a:lnTo>
                  <a:lnTo>
                    <a:pt x="99022" y="112729"/>
                  </a:lnTo>
                  <a:lnTo>
                    <a:pt x="100289" y="116490"/>
                  </a:lnTo>
                  <a:lnTo>
                    <a:pt x="99163" y="120000"/>
                  </a:lnTo>
                  <a:lnTo>
                    <a:pt x="99585" y="120000"/>
                  </a:lnTo>
                  <a:lnTo>
                    <a:pt x="100477" y="117075"/>
                  </a:lnTo>
                  <a:lnTo>
                    <a:pt x="101321" y="120000"/>
                  </a:lnTo>
                  <a:lnTo>
                    <a:pt x="101744" y="120000"/>
                  </a:lnTo>
                  <a:lnTo>
                    <a:pt x="100711" y="116490"/>
                  </a:lnTo>
                  <a:lnTo>
                    <a:pt x="101885" y="112729"/>
                  </a:lnTo>
                  <a:lnTo>
                    <a:pt x="103152" y="116490"/>
                  </a:lnTo>
                  <a:lnTo>
                    <a:pt x="102025" y="120000"/>
                  </a:lnTo>
                  <a:lnTo>
                    <a:pt x="102448" y="120000"/>
                  </a:lnTo>
                  <a:lnTo>
                    <a:pt x="103386" y="117075"/>
                  </a:lnTo>
                  <a:lnTo>
                    <a:pt x="104231" y="120000"/>
                  </a:lnTo>
                  <a:lnTo>
                    <a:pt x="104700" y="120000"/>
                  </a:lnTo>
                  <a:lnTo>
                    <a:pt x="103574" y="116490"/>
                  </a:lnTo>
                  <a:lnTo>
                    <a:pt x="104794" y="112729"/>
                  </a:lnTo>
                  <a:lnTo>
                    <a:pt x="106061" y="116490"/>
                  </a:lnTo>
                  <a:lnTo>
                    <a:pt x="104935" y="120000"/>
                  </a:lnTo>
                  <a:lnTo>
                    <a:pt x="105357" y="120000"/>
                  </a:lnTo>
                  <a:lnTo>
                    <a:pt x="106249" y="117075"/>
                  </a:lnTo>
                  <a:lnTo>
                    <a:pt x="107188" y="120000"/>
                  </a:lnTo>
                  <a:lnTo>
                    <a:pt x="107610" y="120000"/>
                  </a:lnTo>
                  <a:lnTo>
                    <a:pt x="106484" y="116490"/>
                  </a:lnTo>
                  <a:lnTo>
                    <a:pt x="107657" y="112729"/>
                  </a:lnTo>
                  <a:lnTo>
                    <a:pt x="108924" y="116490"/>
                  </a:lnTo>
                  <a:lnTo>
                    <a:pt x="107798" y="120000"/>
                  </a:lnTo>
                  <a:lnTo>
                    <a:pt x="108220" y="120000"/>
                  </a:lnTo>
                  <a:lnTo>
                    <a:pt x="109159" y="117075"/>
                  </a:lnTo>
                  <a:lnTo>
                    <a:pt x="110050" y="120000"/>
                  </a:lnTo>
                  <a:lnTo>
                    <a:pt x="110473" y="120000"/>
                  </a:lnTo>
                  <a:lnTo>
                    <a:pt x="109346" y="116490"/>
                  </a:lnTo>
                  <a:lnTo>
                    <a:pt x="110567" y="112729"/>
                  </a:lnTo>
                  <a:lnTo>
                    <a:pt x="111834" y="116490"/>
                  </a:lnTo>
                  <a:lnTo>
                    <a:pt x="110707" y="120000"/>
                  </a:lnTo>
                  <a:lnTo>
                    <a:pt x="111130" y="120000"/>
                  </a:lnTo>
                  <a:lnTo>
                    <a:pt x="112021" y="117075"/>
                  </a:lnTo>
                  <a:lnTo>
                    <a:pt x="112960" y="120000"/>
                  </a:lnTo>
                  <a:lnTo>
                    <a:pt x="113382" y="120000"/>
                  </a:lnTo>
                  <a:lnTo>
                    <a:pt x="112256" y="116490"/>
                  </a:lnTo>
                  <a:lnTo>
                    <a:pt x="113429" y="112729"/>
                  </a:lnTo>
                  <a:lnTo>
                    <a:pt x="114696" y="116490"/>
                  </a:lnTo>
                  <a:lnTo>
                    <a:pt x="113570" y="120000"/>
                  </a:lnTo>
                  <a:lnTo>
                    <a:pt x="113992" y="120000"/>
                  </a:lnTo>
                  <a:lnTo>
                    <a:pt x="114931" y="117075"/>
                  </a:lnTo>
                  <a:lnTo>
                    <a:pt x="115823" y="120000"/>
                  </a:lnTo>
                  <a:lnTo>
                    <a:pt x="116245" y="120000"/>
                  </a:lnTo>
                  <a:lnTo>
                    <a:pt x="115119" y="116490"/>
                  </a:lnTo>
                  <a:lnTo>
                    <a:pt x="116386" y="112729"/>
                  </a:lnTo>
                  <a:lnTo>
                    <a:pt x="117606" y="116490"/>
                  </a:lnTo>
                  <a:lnTo>
                    <a:pt x="116480" y="120000"/>
                  </a:lnTo>
                  <a:lnTo>
                    <a:pt x="116902" y="120000"/>
                  </a:lnTo>
                  <a:lnTo>
                    <a:pt x="117794" y="117075"/>
                  </a:lnTo>
                  <a:lnTo>
                    <a:pt x="118732" y="120000"/>
                  </a:lnTo>
                  <a:lnTo>
                    <a:pt x="119155" y="120000"/>
                  </a:lnTo>
                  <a:lnTo>
                    <a:pt x="118028" y="116490"/>
                  </a:lnTo>
                  <a:lnTo>
                    <a:pt x="119296" y="112729"/>
                  </a:lnTo>
                  <a:lnTo>
                    <a:pt x="120000" y="114818"/>
                  </a:lnTo>
                  <a:lnTo>
                    <a:pt x="120000" y="113565"/>
                  </a:lnTo>
                  <a:lnTo>
                    <a:pt x="119483" y="112061"/>
                  </a:lnTo>
                  <a:lnTo>
                    <a:pt x="120000" y="110473"/>
                  </a:lnTo>
                  <a:lnTo>
                    <a:pt x="120000" y="109220"/>
                  </a:lnTo>
                  <a:lnTo>
                    <a:pt x="119296" y="111309"/>
                  </a:lnTo>
                  <a:lnTo>
                    <a:pt x="118028" y="107548"/>
                  </a:lnTo>
                  <a:lnTo>
                    <a:pt x="119296" y="103788"/>
                  </a:lnTo>
                  <a:lnTo>
                    <a:pt x="120000" y="105961"/>
                  </a:lnTo>
                  <a:lnTo>
                    <a:pt x="120000" y="104540"/>
                  </a:lnTo>
                  <a:lnTo>
                    <a:pt x="119483" y="103036"/>
                  </a:lnTo>
                  <a:lnTo>
                    <a:pt x="120000" y="101532"/>
                  </a:lnTo>
                  <a:lnTo>
                    <a:pt x="120000" y="100362"/>
                  </a:lnTo>
                  <a:lnTo>
                    <a:pt x="119296" y="102451"/>
                  </a:lnTo>
                  <a:lnTo>
                    <a:pt x="118028" y="98690"/>
                  </a:lnTo>
                  <a:lnTo>
                    <a:pt x="119296" y="94846"/>
                  </a:lnTo>
                  <a:lnTo>
                    <a:pt x="120000" y="97103"/>
                  </a:lnTo>
                  <a:lnTo>
                    <a:pt x="120000" y="95682"/>
                  </a:lnTo>
                  <a:lnTo>
                    <a:pt x="119483" y="94178"/>
                  </a:lnTo>
                  <a:lnTo>
                    <a:pt x="120000" y="92674"/>
                  </a:lnTo>
                  <a:lnTo>
                    <a:pt x="120000" y="91420"/>
                  </a:lnTo>
                  <a:lnTo>
                    <a:pt x="119296" y="93593"/>
                  </a:lnTo>
                  <a:lnTo>
                    <a:pt x="118028" y="89832"/>
                  </a:lnTo>
                  <a:lnTo>
                    <a:pt x="119296" y="85905"/>
                  </a:lnTo>
                  <a:lnTo>
                    <a:pt x="120000" y="88161"/>
                  </a:lnTo>
                  <a:lnTo>
                    <a:pt x="120000" y="86824"/>
                  </a:lnTo>
                  <a:lnTo>
                    <a:pt x="119483" y="85320"/>
                  </a:lnTo>
                  <a:lnTo>
                    <a:pt x="120000" y="83816"/>
                  </a:lnTo>
                  <a:lnTo>
                    <a:pt x="120000" y="82395"/>
                  </a:lnTo>
                  <a:lnTo>
                    <a:pt x="119296" y="84651"/>
                  </a:lnTo>
                  <a:lnTo>
                    <a:pt x="118028" y="80807"/>
                  </a:lnTo>
                  <a:lnTo>
                    <a:pt x="119296" y="77047"/>
                  </a:lnTo>
                  <a:lnTo>
                    <a:pt x="120000" y="79136"/>
                  </a:lnTo>
                  <a:lnTo>
                    <a:pt x="120000" y="77966"/>
                  </a:lnTo>
                  <a:lnTo>
                    <a:pt x="119483" y="76462"/>
                  </a:lnTo>
                  <a:lnTo>
                    <a:pt x="120000" y="74958"/>
                  </a:lnTo>
                  <a:lnTo>
                    <a:pt x="120000" y="73537"/>
                  </a:lnTo>
                  <a:lnTo>
                    <a:pt x="119296" y="75793"/>
                  </a:lnTo>
                  <a:lnTo>
                    <a:pt x="118028" y="71949"/>
                  </a:lnTo>
                  <a:lnTo>
                    <a:pt x="119296" y="68189"/>
                  </a:lnTo>
                  <a:lnTo>
                    <a:pt x="120000" y="70278"/>
                  </a:lnTo>
                  <a:lnTo>
                    <a:pt x="120000" y="69025"/>
                  </a:lnTo>
                  <a:lnTo>
                    <a:pt x="119483" y="67520"/>
                  </a:lnTo>
                  <a:lnTo>
                    <a:pt x="120000" y="66016"/>
                  </a:lnTo>
                  <a:lnTo>
                    <a:pt x="120000" y="64679"/>
                  </a:lnTo>
                  <a:lnTo>
                    <a:pt x="119296" y="66768"/>
                  </a:lnTo>
                  <a:lnTo>
                    <a:pt x="118028" y="63008"/>
                  </a:lnTo>
                  <a:lnTo>
                    <a:pt x="119296" y="59247"/>
                  </a:lnTo>
                  <a:lnTo>
                    <a:pt x="120000" y="61420"/>
                  </a:lnTo>
                  <a:lnTo>
                    <a:pt x="120000" y="60000"/>
                  </a:lnTo>
                  <a:lnTo>
                    <a:pt x="119483" y="58495"/>
                  </a:lnTo>
                  <a:lnTo>
                    <a:pt x="120000" y="56991"/>
                  </a:lnTo>
                  <a:lnTo>
                    <a:pt x="120000" y="55821"/>
                  </a:lnTo>
                  <a:lnTo>
                    <a:pt x="119296" y="57910"/>
                  </a:lnTo>
                  <a:lnTo>
                    <a:pt x="118028" y="54150"/>
                  </a:lnTo>
                  <a:lnTo>
                    <a:pt x="119296" y="50389"/>
                  </a:lnTo>
                  <a:lnTo>
                    <a:pt x="120000" y="52562"/>
                  </a:lnTo>
                  <a:lnTo>
                    <a:pt x="120000" y="51142"/>
                  </a:lnTo>
                  <a:lnTo>
                    <a:pt x="119483" y="49637"/>
                  </a:lnTo>
                  <a:lnTo>
                    <a:pt x="120000" y="48133"/>
                  </a:lnTo>
                  <a:lnTo>
                    <a:pt x="120000" y="46880"/>
                  </a:lnTo>
                  <a:lnTo>
                    <a:pt x="119296" y="49052"/>
                  </a:lnTo>
                  <a:lnTo>
                    <a:pt x="118028" y="45292"/>
                  </a:lnTo>
                  <a:lnTo>
                    <a:pt x="119296" y="41364"/>
                  </a:lnTo>
                  <a:lnTo>
                    <a:pt x="120000" y="43621"/>
                  </a:lnTo>
                  <a:lnTo>
                    <a:pt x="120000" y="42284"/>
                  </a:lnTo>
                  <a:lnTo>
                    <a:pt x="119483" y="40779"/>
                  </a:lnTo>
                  <a:lnTo>
                    <a:pt x="120000" y="39275"/>
                  </a:lnTo>
                  <a:lnTo>
                    <a:pt x="120000" y="38022"/>
                  </a:lnTo>
                  <a:lnTo>
                    <a:pt x="119296" y="40111"/>
                  </a:lnTo>
                  <a:lnTo>
                    <a:pt x="118028" y="36350"/>
                  </a:lnTo>
                  <a:lnTo>
                    <a:pt x="119296" y="32506"/>
                  </a:lnTo>
                  <a:lnTo>
                    <a:pt x="120000" y="34596"/>
                  </a:lnTo>
                  <a:lnTo>
                    <a:pt x="120000" y="33342"/>
                  </a:lnTo>
                  <a:lnTo>
                    <a:pt x="119483" y="31922"/>
                  </a:lnTo>
                  <a:lnTo>
                    <a:pt x="120000" y="30417"/>
                  </a:lnTo>
                  <a:lnTo>
                    <a:pt x="120000" y="28997"/>
                  </a:lnTo>
                  <a:lnTo>
                    <a:pt x="119296" y="31253"/>
                  </a:lnTo>
                  <a:lnTo>
                    <a:pt x="118028" y="27409"/>
                  </a:lnTo>
                  <a:lnTo>
                    <a:pt x="119296" y="23649"/>
                  </a:lnTo>
                  <a:lnTo>
                    <a:pt x="120000" y="25738"/>
                  </a:lnTo>
                  <a:lnTo>
                    <a:pt x="120000" y="24484"/>
                  </a:lnTo>
                  <a:lnTo>
                    <a:pt x="119483" y="22980"/>
                  </a:lnTo>
                  <a:lnTo>
                    <a:pt x="120000" y="21476"/>
                  </a:lnTo>
                  <a:lnTo>
                    <a:pt x="120000" y="20139"/>
                  </a:lnTo>
                  <a:lnTo>
                    <a:pt x="119296" y="22228"/>
                  </a:lnTo>
                  <a:lnTo>
                    <a:pt x="118028" y="18467"/>
                  </a:lnTo>
                  <a:lnTo>
                    <a:pt x="119296" y="14707"/>
                  </a:lnTo>
                  <a:lnTo>
                    <a:pt x="120000" y="16880"/>
                  </a:lnTo>
                  <a:lnTo>
                    <a:pt x="120000" y="15626"/>
                  </a:lnTo>
                  <a:lnTo>
                    <a:pt x="119483" y="14122"/>
                  </a:lnTo>
                  <a:lnTo>
                    <a:pt x="120000" y="12618"/>
                  </a:lnTo>
                  <a:lnTo>
                    <a:pt x="120000" y="11197"/>
                  </a:lnTo>
                  <a:lnTo>
                    <a:pt x="119296" y="13370"/>
                  </a:lnTo>
                  <a:lnTo>
                    <a:pt x="118028" y="9610"/>
                  </a:lnTo>
                  <a:lnTo>
                    <a:pt x="119296" y="5849"/>
                  </a:lnTo>
                  <a:lnTo>
                    <a:pt x="120000" y="8022"/>
                  </a:lnTo>
                  <a:lnTo>
                    <a:pt x="120000" y="6601"/>
                  </a:lnTo>
                  <a:lnTo>
                    <a:pt x="119483" y="5097"/>
                  </a:lnTo>
                  <a:lnTo>
                    <a:pt x="120000" y="3593"/>
                  </a:lnTo>
                  <a:lnTo>
                    <a:pt x="120000" y="2339"/>
                  </a:lnTo>
                  <a:lnTo>
                    <a:pt x="119296" y="4512"/>
                  </a:lnTo>
                  <a:lnTo>
                    <a:pt x="118028" y="752"/>
                  </a:lnTo>
                  <a:lnTo>
                    <a:pt x="118310" y="0"/>
                  </a:lnTo>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3" name="Shape 523"/>
            <p:cNvSpPr/>
            <p:nvPr/>
          </p:nvSpPr>
          <p:spPr>
            <a:xfrm>
              <a:off x="-12649200" y="-2201862"/>
              <a:ext cx="8151813" cy="2279650"/>
            </a:xfrm>
            <a:custGeom>
              <a:pathLst>
                <a:path extrusionOk="0" h="120000" w="120000">
                  <a:moveTo>
                    <a:pt x="59754" y="119247"/>
                  </a:moveTo>
                  <a:lnTo>
                    <a:pt x="59614" y="120000"/>
                  </a:lnTo>
                  <a:lnTo>
                    <a:pt x="59754" y="120000"/>
                  </a:lnTo>
                  <a:lnTo>
                    <a:pt x="59754" y="119247"/>
                  </a:lnTo>
                  <a:close/>
                  <a:moveTo>
                    <a:pt x="119696" y="117994"/>
                  </a:moveTo>
                  <a:lnTo>
                    <a:pt x="119696" y="119331"/>
                  </a:lnTo>
                  <a:lnTo>
                    <a:pt x="119766" y="120000"/>
                  </a:lnTo>
                  <a:lnTo>
                    <a:pt x="120000" y="120000"/>
                  </a:lnTo>
                  <a:lnTo>
                    <a:pt x="119696" y="117994"/>
                  </a:lnTo>
                  <a:close/>
                  <a:moveTo>
                    <a:pt x="46" y="0"/>
                  </a:moveTo>
                  <a:lnTo>
                    <a:pt x="0" y="0"/>
                  </a:lnTo>
                  <a:lnTo>
                    <a:pt x="0" y="334"/>
                  </a:lnTo>
                  <a:lnTo>
                    <a:pt x="46" y="0"/>
                  </a:lnTo>
                  <a:close/>
                  <a:moveTo>
                    <a:pt x="1261" y="115821"/>
                  </a:moveTo>
                  <a:lnTo>
                    <a:pt x="630" y="112061"/>
                  </a:lnTo>
                  <a:lnTo>
                    <a:pt x="1261" y="108217"/>
                  </a:lnTo>
                  <a:lnTo>
                    <a:pt x="1869" y="112061"/>
                  </a:lnTo>
                  <a:lnTo>
                    <a:pt x="1261" y="115821"/>
                  </a:lnTo>
                  <a:close/>
                  <a:moveTo>
                    <a:pt x="2710" y="115821"/>
                  </a:moveTo>
                  <a:lnTo>
                    <a:pt x="2079" y="112061"/>
                  </a:lnTo>
                  <a:lnTo>
                    <a:pt x="2710" y="108217"/>
                  </a:lnTo>
                  <a:lnTo>
                    <a:pt x="3295" y="112061"/>
                  </a:lnTo>
                  <a:lnTo>
                    <a:pt x="2710" y="115821"/>
                  </a:lnTo>
                  <a:close/>
                  <a:moveTo>
                    <a:pt x="4136" y="115821"/>
                  </a:moveTo>
                  <a:lnTo>
                    <a:pt x="3505" y="112061"/>
                  </a:lnTo>
                  <a:lnTo>
                    <a:pt x="4136" y="108217"/>
                  </a:lnTo>
                  <a:lnTo>
                    <a:pt x="4767" y="112061"/>
                  </a:lnTo>
                  <a:lnTo>
                    <a:pt x="4136" y="115821"/>
                  </a:lnTo>
                  <a:close/>
                  <a:moveTo>
                    <a:pt x="5561" y="115821"/>
                  </a:moveTo>
                  <a:lnTo>
                    <a:pt x="4977" y="112061"/>
                  </a:lnTo>
                  <a:lnTo>
                    <a:pt x="5561" y="108217"/>
                  </a:lnTo>
                  <a:lnTo>
                    <a:pt x="6192" y="112061"/>
                  </a:lnTo>
                  <a:lnTo>
                    <a:pt x="5561" y="115821"/>
                  </a:lnTo>
                  <a:close/>
                  <a:moveTo>
                    <a:pt x="7010" y="115821"/>
                  </a:moveTo>
                  <a:lnTo>
                    <a:pt x="6403" y="112061"/>
                  </a:lnTo>
                  <a:lnTo>
                    <a:pt x="7010" y="108217"/>
                  </a:lnTo>
                  <a:lnTo>
                    <a:pt x="7641" y="112061"/>
                  </a:lnTo>
                  <a:lnTo>
                    <a:pt x="7010" y="115821"/>
                  </a:lnTo>
                  <a:close/>
                  <a:moveTo>
                    <a:pt x="8436" y="115821"/>
                  </a:moveTo>
                  <a:lnTo>
                    <a:pt x="7851" y="112061"/>
                  </a:lnTo>
                  <a:lnTo>
                    <a:pt x="8436" y="108217"/>
                  </a:lnTo>
                  <a:lnTo>
                    <a:pt x="9067" y="112061"/>
                  </a:lnTo>
                  <a:lnTo>
                    <a:pt x="8436" y="115821"/>
                  </a:lnTo>
                  <a:close/>
                  <a:moveTo>
                    <a:pt x="9885" y="115821"/>
                  </a:moveTo>
                  <a:lnTo>
                    <a:pt x="9277" y="112061"/>
                  </a:lnTo>
                  <a:lnTo>
                    <a:pt x="9885" y="108217"/>
                  </a:lnTo>
                  <a:lnTo>
                    <a:pt x="10516" y="112061"/>
                  </a:lnTo>
                  <a:lnTo>
                    <a:pt x="9885" y="115821"/>
                  </a:lnTo>
                  <a:close/>
                  <a:moveTo>
                    <a:pt x="11310" y="115821"/>
                  </a:moveTo>
                  <a:lnTo>
                    <a:pt x="10726" y="112061"/>
                  </a:lnTo>
                  <a:lnTo>
                    <a:pt x="11310" y="108217"/>
                  </a:lnTo>
                  <a:lnTo>
                    <a:pt x="11941" y="112061"/>
                  </a:lnTo>
                  <a:lnTo>
                    <a:pt x="11310" y="115821"/>
                  </a:lnTo>
                  <a:close/>
                  <a:moveTo>
                    <a:pt x="12759" y="115821"/>
                  </a:moveTo>
                  <a:lnTo>
                    <a:pt x="12151" y="112061"/>
                  </a:lnTo>
                  <a:lnTo>
                    <a:pt x="12759" y="108217"/>
                  </a:lnTo>
                  <a:lnTo>
                    <a:pt x="13390" y="112061"/>
                  </a:lnTo>
                  <a:lnTo>
                    <a:pt x="12759" y="115821"/>
                  </a:lnTo>
                  <a:close/>
                  <a:moveTo>
                    <a:pt x="14231" y="115821"/>
                  </a:moveTo>
                  <a:lnTo>
                    <a:pt x="13600" y="112061"/>
                  </a:lnTo>
                  <a:lnTo>
                    <a:pt x="14231" y="108217"/>
                  </a:lnTo>
                  <a:lnTo>
                    <a:pt x="14815" y="112061"/>
                  </a:lnTo>
                  <a:lnTo>
                    <a:pt x="14231" y="115821"/>
                  </a:lnTo>
                  <a:close/>
                  <a:moveTo>
                    <a:pt x="15657" y="115821"/>
                  </a:moveTo>
                  <a:lnTo>
                    <a:pt x="15026" y="112061"/>
                  </a:lnTo>
                  <a:lnTo>
                    <a:pt x="15657" y="108217"/>
                  </a:lnTo>
                  <a:lnTo>
                    <a:pt x="16264" y="112061"/>
                  </a:lnTo>
                  <a:lnTo>
                    <a:pt x="15657" y="115821"/>
                  </a:lnTo>
                  <a:close/>
                  <a:moveTo>
                    <a:pt x="17106" y="115821"/>
                  </a:moveTo>
                  <a:lnTo>
                    <a:pt x="16475" y="112061"/>
                  </a:lnTo>
                  <a:lnTo>
                    <a:pt x="17106" y="108217"/>
                  </a:lnTo>
                  <a:lnTo>
                    <a:pt x="17690" y="112061"/>
                  </a:lnTo>
                  <a:lnTo>
                    <a:pt x="17106" y="115821"/>
                  </a:lnTo>
                  <a:close/>
                  <a:moveTo>
                    <a:pt x="18531" y="115821"/>
                  </a:moveTo>
                  <a:lnTo>
                    <a:pt x="17900" y="112061"/>
                  </a:lnTo>
                  <a:lnTo>
                    <a:pt x="18531" y="108217"/>
                  </a:lnTo>
                  <a:lnTo>
                    <a:pt x="19139" y="112061"/>
                  </a:lnTo>
                  <a:lnTo>
                    <a:pt x="18531" y="115821"/>
                  </a:lnTo>
                  <a:close/>
                  <a:moveTo>
                    <a:pt x="19980" y="115821"/>
                  </a:moveTo>
                  <a:lnTo>
                    <a:pt x="19349" y="112061"/>
                  </a:lnTo>
                  <a:lnTo>
                    <a:pt x="19980" y="108217"/>
                  </a:lnTo>
                  <a:lnTo>
                    <a:pt x="20564" y="112061"/>
                  </a:lnTo>
                  <a:lnTo>
                    <a:pt x="19980" y="115821"/>
                  </a:lnTo>
                  <a:close/>
                  <a:moveTo>
                    <a:pt x="21406" y="115821"/>
                  </a:moveTo>
                  <a:lnTo>
                    <a:pt x="20775" y="112061"/>
                  </a:lnTo>
                  <a:lnTo>
                    <a:pt x="21406" y="108217"/>
                  </a:lnTo>
                  <a:lnTo>
                    <a:pt x="22037" y="112061"/>
                  </a:lnTo>
                  <a:lnTo>
                    <a:pt x="21406" y="115821"/>
                  </a:lnTo>
                  <a:close/>
                  <a:moveTo>
                    <a:pt x="22854" y="115821"/>
                  </a:moveTo>
                  <a:lnTo>
                    <a:pt x="22247" y="112061"/>
                  </a:lnTo>
                  <a:lnTo>
                    <a:pt x="22854" y="108217"/>
                  </a:lnTo>
                  <a:lnTo>
                    <a:pt x="23485" y="112061"/>
                  </a:lnTo>
                  <a:lnTo>
                    <a:pt x="22854" y="115821"/>
                  </a:lnTo>
                  <a:close/>
                  <a:moveTo>
                    <a:pt x="24280" y="115821"/>
                  </a:moveTo>
                  <a:lnTo>
                    <a:pt x="23696" y="112061"/>
                  </a:lnTo>
                  <a:lnTo>
                    <a:pt x="24280" y="108217"/>
                  </a:lnTo>
                  <a:lnTo>
                    <a:pt x="24911" y="112061"/>
                  </a:lnTo>
                  <a:lnTo>
                    <a:pt x="24280" y="115821"/>
                  </a:lnTo>
                  <a:close/>
                  <a:moveTo>
                    <a:pt x="25729" y="115821"/>
                  </a:moveTo>
                  <a:lnTo>
                    <a:pt x="25121" y="112061"/>
                  </a:lnTo>
                  <a:lnTo>
                    <a:pt x="25729" y="108217"/>
                  </a:lnTo>
                  <a:lnTo>
                    <a:pt x="26360" y="112061"/>
                  </a:lnTo>
                  <a:lnTo>
                    <a:pt x="25729" y="115821"/>
                  </a:lnTo>
                  <a:close/>
                  <a:moveTo>
                    <a:pt x="27154" y="115821"/>
                  </a:moveTo>
                  <a:lnTo>
                    <a:pt x="26570" y="112061"/>
                  </a:lnTo>
                  <a:lnTo>
                    <a:pt x="27154" y="108217"/>
                  </a:lnTo>
                  <a:lnTo>
                    <a:pt x="27785" y="112061"/>
                  </a:lnTo>
                  <a:lnTo>
                    <a:pt x="27154" y="115821"/>
                  </a:lnTo>
                  <a:close/>
                  <a:moveTo>
                    <a:pt x="28603" y="115821"/>
                  </a:moveTo>
                  <a:lnTo>
                    <a:pt x="27996" y="112061"/>
                  </a:lnTo>
                  <a:lnTo>
                    <a:pt x="28603" y="108217"/>
                  </a:lnTo>
                  <a:lnTo>
                    <a:pt x="29234" y="112061"/>
                  </a:lnTo>
                  <a:lnTo>
                    <a:pt x="28603" y="115821"/>
                  </a:lnTo>
                  <a:close/>
                  <a:moveTo>
                    <a:pt x="30029" y="115821"/>
                  </a:moveTo>
                  <a:lnTo>
                    <a:pt x="29444" y="112061"/>
                  </a:lnTo>
                  <a:lnTo>
                    <a:pt x="30029" y="108217"/>
                  </a:lnTo>
                  <a:lnTo>
                    <a:pt x="30660" y="112061"/>
                  </a:lnTo>
                  <a:lnTo>
                    <a:pt x="30029" y="115821"/>
                  </a:lnTo>
                  <a:close/>
                  <a:moveTo>
                    <a:pt x="31501" y="115821"/>
                  </a:moveTo>
                  <a:lnTo>
                    <a:pt x="30870" y="112061"/>
                  </a:lnTo>
                  <a:lnTo>
                    <a:pt x="31501" y="108217"/>
                  </a:lnTo>
                  <a:lnTo>
                    <a:pt x="32109" y="112061"/>
                  </a:lnTo>
                  <a:lnTo>
                    <a:pt x="31501" y="115821"/>
                  </a:lnTo>
                  <a:close/>
                  <a:moveTo>
                    <a:pt x="32950" y="115821"/>
                  </a:moveTo>
                  <a:lnTo>
                    <a:pt x="32319" y="112061"/>
                  </a:lnTo>
                  <a:lnTo>
                    <a:pt x="32950" y="108217"/>
                  </a:lnTo>
                  <a:lnTo>
                    <a:pt x="33534" y="112061"/>
                  </a:lnTo>
                  <a:lnTo>
                    <a:pt x="32950" y="115821"/>
                  </a:lnTo>
                  <a:close/>
                  <a:moveTo>
                    <a:pt x="34375" y="115821"/>
                  </a:moveTo>
                  <a:lnTo>
                    <a:pt x="33744" y="112061"/>
                  </a:lnTo>
                  <a:lnTo>
                    <a:pt x="34375" y="108217"/>
                  </a:lnTo>
                  <a:lnTo>
                    <a:pt x="34983" y="112061"/>
                  </a:lnTo>
                  <a:lnTo>
                    <a:pt x="34375" y="115821"/>
                  </a:lnTo>
                  <a:close/>
                  <a:moveTo>
                    <a:pt x="35824" y="115821"/>
                  </a:moveTo>
                  <a:lnTo>
                    <a:pt x="35193" y="112061"/>
                  </a:lnTo>
                  <a:lnTo>
                    <a:pt x="35824" y="108217"/>
                  </a:lnTo>
                  <a:lnTo>
                    <a:pt x="36408" y="112061"/>
                  </a:lnTo>
                  <a:lnTo>
                    <a:pt x="35824" y="115821"/>
                  </a:lnTo>
                  <a:close/>
                  <a:moveTo>
                    <a:pt x="37250" y="115821"/>
                  </a:moveTo>
                  <a:lnTo>
                    <a:pt x="36619" y="112061"/>
                  </a:lnTo>
                  <a:lnTo>
                    <a:pt x="37250" y="108217"/>
                  </a:lnTo>
                  <a:lnTo>
                    <a:pt x="37857" y="112061"/>
                  </a:lnTo>
                  <a:lnTo>
                    <a:pt x="37250" y="115821"/>
                  </a:lnTo>
                  <a:close/>
                  <a:moveTo>
                    <a:pt x="38699" y="115821"/>
                  </a:moveTo>
                  <a:lnTo>
                    <a:pt x="38068" y="112061"/>
                  </a:lnTo>
                  <a:lnTo>
                    <a:pt x="38699" y="108217"/>
                  </a:lnTo>
                  <a:lnTo>
                    <a:pt x="39330" y="112061"/>
                  </a:lnTo>
                  <a:lnTo>
                    <a:pt x="38699" y="115821"/>
                  </a:lnTo>
                  <a:close/>
                  <a:moveTo>
                    <a:pt x="40124" y="115821"/>
                  </a:moveTo>
                  <a:lnTo>
                    <a:pt x="39540" y="112061"/>
                  </a:lnTo>
                  <a:lnTo>
                    <a:pt x="40124" y="108217"/>
                  </a:lnTo>
                  <a:lnTo>
                    <a:pt x="40755" y="112061"/>
                  </a:lnTo>
                  <a:lnTo>
                    <a:pt x="40124" y="115821"/>
                  </a:lnTo>
                  <a:close/>
                  <a:moveTo>
                    <a:pt x="41573" y="115821"/>
                  </a:moveTo>
                  <a:lnTo>
                    <a:pt x="40965" y="112061"/>
                  </a:lnTo>
                  <a:lnTo>
                    <a:pt x="41573" y="108217"/>
                  </a:lnTo>
                  <a:lnTo>
                    <a:pt x="42204" y="112061"/>
                  </a:lnTo>
                  <a:lnTo>
                    <a:pt x="41573" y="115821"/>
                  </a:lnTo>
                  <a:close/>
                  <a:moveTo>
                    <a:pt x="42999" y="115821"/>
                  </a:moveTo>
                  <a:lnTo>
                    <a:pt x="42414" y="112061"/>
                  </a:lnTo>
                  <a:lnTo>
                    <a:pt x="42999" y="108217"/>
                  </a:lnTo>
                  <a:lnTo>
                    <a:pt x="43629" y="112061"/>
                  </a:lnTo>
                  <a:lnTo>
                    <a:pt x="42999" y="115821"/>
                  </a:lnTo>
                  <a:close/>
                  <a:moveTo>
                    <a:pt x="44447" y="115821"/>
                  </a:moveTo>
                  <a:lnTo>
                    <a:pt x="43840" y="112061"/>
                  </a:lnTo>
                  <a:lnTo>
                    <a:pt x="44447" y="108217"/>
                  </a:lnTo>
                  <a:lnTo>
                    <a:pt x="45078" y="112061"/>
                  </a:lnTo>
                  <a:lnTo>
                    <a:pt x="44447" y="115821"/>
                  </a:lnTo>
                  <a:close/>
                  <a:moveTo>
                    <a:pt x="45873" y="115821"/>
                  </a:moveTo>
                  <a:lnTo>
                    <a:pt x="45289" y="112061"/>
                  </a:lnTo>
                  <a:lnTo>
                    <a:pt x="45873" y="108217"/>
                  </a:lnTo>
                  <a:lnTo>
                    <a:pt x="46504" y="112061"/>
                  </a:lnTo>
                  <a:lnTo>
                    <a:pt x="45873" y="115821"/>
                  </a:lnTo>
                  <a:close/>
                  <a:moveTo>
                    <a:pt x="47322" y="115821"/>
                  </a:moveTo>
                  <a:lnTo>
                    <a:pt x="46714" y="112061"/>
                  </a:lnTo>
                  <a:lnTo>
                    <a:pt x="47322" y="108217"/>
                  </a:lnTo>
                  <a:lnTo>
                    <a:pt x="47953" y="112061"/>
                  </a:lnTo>
                  <a:lnTo>
                    <a:pt x="47322" y="115821"/>
                  </a:lnTo>
                  <a:close/>
                  <a:moveTo>
                    <a:pt x="48794" y="115821"/>
                  </a:moveTo>
                  <a:lnTo>
                    <a:pt x="48163" y="112061"/>
                  </a:lnTo>
                  <a:lnTo>
                    <a:pt x="48794" y="108217"/>
                  </a:lnTo>
                  <a:lnTo>
                    <a:pt x="49378" y="112061"/>
                  </a:lnTo>
                  <a:lnTo>
                    <a:pt x="48794" y="115821"/>
                  </a:lnTo>
                  <a:close/>
                  <a:moveTo>
                    <a:pt x="50220" y="115821"/>
                  </a:moveTo>
                  <a:lnTo>
                    <a:pt x="49589" y="112061"/>
                  </a:lnTo>
                  <a:lnTo>
                    <a:pt x="50220" y="108217"/>
                  </a:lnTo>
                  <a:lnTo>
                    <a:pt x="50827" y="112061"/>
                  </a:lnTo>
                  <a:lnTo>
                    <a:pt x="50220" y="115821"/>
                  </a:lnTo>
                  <a:close/>
                  <a:moveTo>
                    <a:pt x="51668" y="115821"/>
                  </a:moveTo>
                  <a:lnTo>
                    <a:pt x="51037" y="112061"/>
                  </a:lnTo>
                  <a:lnTo>
                    <a:pt x="51668" y="108217"/>
                  </a:lnTo>
                  <a:lnTo>
                    <a:pt x="52253" y="112061"/>
                  </a:lnTo>
                  <a:lnTo>
                    <a:pt x="51668" y="115821"/>
                  </a:lnTo>
                  <a:close/>
                  <a:moveTo>
                    <a:pt x="53094" y="115821"/>
                  </a:moveTo>
                  <a:lnTo>
                    <a:pt x="52463" y="112061"/>
                  </a:lnTo>
                  <a:lnTo>
                    <a:pt x="53094" y="108217"/>
                  </a:lnTo>
                  <a:lnTo>
                    <a:pt x="53702" y="112061"/>
                  </a:lnTo>
                  <a:lnTo>
                    <a:pt x="53094" y="115821"/>
                  </a:lnTo>
                  <a:close/>
                  <a:moveTo>
                    <a:pt x="54543" y="115821"/>
                  </a:moveTo>
                  <a:lnTo>
                    <a:pt x="53912" y="112061"/>
                  </a:lnTo>
                  <a:lnTo>
                    <a:pt x="54543" y="108217"/>
                  </a:lnTo>
                  <a:lnTo>
                    <a:pt x="55127" y="112061"/>
                  </a:lnTo>
                  <a:lnTo>
                    <a:pt x="54543" y="115821"/>
                  </a:lnTo>
                  <a:close/>
                  <a:moveTo>
                    <a:pt x="55968" y="115821"/>
                  </a:moveTo>
                  <a:lnTo>
                    <a:pt x="55337" y="112061"/>
                  </a:lnTo>
                  <a:lnTo>
                    <a:pt x="55968" y="108217"/>
                  </a:lnTo>
                  <a:lnTo>
                    <a:pt x="56599" y="112061"/>
                  </a:lnTo>
                  <a:lnTo>
                    <a:pt x="55968" y="115821"/>
                  </a:lnTo>
                  <a:close/>
                  <a:moveTo>
                    <a:pt x="57417" y="115821"/>
                  </a:moveTo>
                  <a:lnTo>
                    <a:pt x="56810" y="112061"/>
                  </a:lnTo>
                  <a:lnTo>
                    <a:pt x="57417" y="108217"/>
                  </a:lnTo>
                  <a:lnTo>
                    <a:pt x="58048" y="112061"/>
                  </a:lnTo>
                  <a:lnTo>
                    <a:pt x="57417" y="115821"/>
                  </a:lnTo>
                  <a:close/>
                  <a:moveTo>
                    <a:pt x="58843" y="115821"/>
                  </a:moveTo>
                  <a:lnTo>
                    <a:pt x="58259" y="112061"/>
                  </a:lnTo>
                  <a:lnTo>
                    <a:pt x="58843" y="108217"/>
                  </a:lnTo>
                  <a:lnTo>
                    <a:pt x="59474" y="112061"/>
                  </a:lnTo>
                  <a:lnTo>
                    <a:pt x="58843" y="115821"/>
                  </a:lnTo>
                  <a:close/>
                  <a:moveTo>
                    <a:pt x="1962" y="111309"/>
                  </a:moveTo>
                  <a:lnTo>
                    <a:pt x="1378" y="107548"/>
                  </a:lnTo>
                  <a:lnTo>
                    <a:pt x="1962" y="103788"/>
                  </a:lnTo>
                  <a:lnTo>
                    <a:pt x="2593" y="107548"/>
                  </a:lnTo>
                  <a:lnTo>
                    <a:pt x="1962" y="111309"/>
                  </a:lnTo>
                  <a:close/>
                  <a:moveTo>
                    <a:pt x="3411" y="111309"/>
                  </a:moveTo>
                  <a:lnTo>
                    <a:pt x="2804" y="107548"/>
                  </a:lnTo>
                  <a:lnTo>
                    <a:pt x="3411" y="103788"/>
                  </a:lnTo>
                  <a:lnTo>
                    <a:pt x="4042" y="107548"/>
                  </a:lnTo>
                  <a:lnTo>
                    <a:pt x="3411" y="111309"/>
                  </a:lnTo>
                  <a:close/>
                  <a:moveTo>
                    <a:pt x="4884" y="111309"/>
                  </a:moveTo>
                  <a:lnTo>
                    <a:pt x="4253" y="107548"/>
                  </a:lnTo>
                  <a:lnTo>
                    <a:pt x="4884" y="103788"/>
                  </a:lnTo>
                  <a:lnTo>
                    <a:pt x="5468" y="107548"/>
                  </a:lnTo>
                  <a:lnTo>
                    <a:pt x="4884" y="111309"/>
                  </a:lnTo>
                  <a:close/>
                  <a:moveTo>
                    <a:pt x="6309" y="111309"/>
                  </a:moveTo>
                  <a:lnTo>
                    <a:pt x="5678" y="107548"/>
                  </a:lnTo>
                  <a:lnTo>
                    <a:pt x="6309" y="103788"/>
                  </a:lnTo>
                  <a:lnTo>
                    <a:pt x="6893" y="107548"/>
                  </a:lnTo>
                  <a:lnTo>
                    <a:pt x="6309" y="111309"/>
                  </a:lnTo>
                  <a:close/>
                  <a:moveTo>
                    <a:pt x="7735" y="111309"/>
                  </a:moveTo>
                  <a:lnTo>
                    <a:pt x="7104" y="107548"/>
                  </a:lnTo>
                  <a:lnTo>
                    <a:pt x="7735" y="103788"/>
                  </a:lnTo>
                  <a:lnTo>
                    <a:pt x="8342" y="107548"/>
                  </a:lnTo>
                  <a:lnTo>
                    <a:pt x="7735" y="111309"/>
                  </a:lnTo>
                  <a:close/>
                  <a:moveTo>
                    <a:pt x="9184" y="111309"/>
                  </a:moveTo>
                  <a:lnTo>
                    <a:pt x="8553" y="107548"/>
                  </a:lnTo>
                  <a:lnTo>
                    <a:pt x="9184" y="103788"/>
                  </a:lnTo>
                  <a:lnTo>
                    <a:pt x="9768" y="107548"/>
                  </a:lnTo>
                  <a:lnTo>
                    <a:pt x="9184" y="111309"/>
                  </a:lnTo>
                  <a:close/>
                  <a:moveTo>
                    <a:pt x="10609" y="111309"/>
                  </a:moveTo>
                  <a:lnTo>
                    <a:pt x="9978" y="107548"/>
                  </a:lnTo>
                  <a:lnTo>
                    <a:pt x="10609" y="103788"/>
                  </a:lnTo>
                  <a:lnTo>
                    <a:pt x="11217" y="107548"/>
                  </a:lnTo>
                  <a:lnTo>
                    <a:pt x="10609" y="111309"/>
                  </a:lnTo>
                  <a:close/>
                  <a:moveTo>
                    <a:pt x="12058" y="111309"/>
                  </a:moveTo>
                  <a:lnTo>
                    <a:pt x="11427" y="107548"/>
                  </a:lnTo>
                  <a:lnTo>
                    <a:pt x="12058" y="103788"/>
                  </a:lnTo>
                  <a:lnTo>
                    <a:pt x="12642" y="107548"/>
                  </a:lnTo>
                  <a:lnTo>
                    <a:pt x="12058" y="111309"/>
                  </a:lnTo>
                  <a:close/>
                  <a:moveTo>
                    <a:pt x="13483" y="111309"/>
                  </a:moveTo>
                  <a:lnTo>
                    <a:pt x="12899" y="107548"/>
                  </a:lnTo>
                  <a:lnTo>
                    <a:pt x="13483" y="103788"/>
                  </a:lnTo>
                  <a:lnTo>
                    <a:pt x="14114" y="107548"/>
                  </a:lnTo>
                  <a:lnTo>
                    <a:pt x="13483" y="111309"/>
                  </a:lnTo>
                  <a:close/>
                  <a:moveTo>
                    <a:pt x="14932" y="111309"/>
                  </a:moveTo>
                  <a:lnTo>
                    <a:pt x="14325" y="107548"/>
                  </a:lnTo>
                  <a:lnTo>
                    <a:pt x="14932" y="103788"/>
                  </a:lnTo>
                  <a:lnTo>
                    <a:pt x="15563" y="107548"/>
                  </a:lnTo>
                  <a:lnTo>
                    <a:pt x="14932" y="111309"/>
                  </a:lnTo>
                  <a:close/>
                  <a:moveTo>
                    <a:pt x="16358" y="111309"/>
                  </a:moveTo>
                  <a:lnTo>
                    <a:pt x="15774" y="107548"/>
                  </a:lnTo>
                  <a:lnTo>
                    <a:pt x="16358" y="103788"/>
                  </a:lnTo>
                  <a:lnTo>
                    <a:pt x="16989" y="107548"/>
                  </a:lnTo>
                  <a:lnTo>
                    <a:pt x="16358" y="111309"/>
                  </a:lnTo>
                  <a:close/>
                  <a:moveTo>
                    <a:pt x="17807" y="111309"/>
                  </a:moveTo>
                  <a:lnTo>
                    <a:pt x="17199" y="107548"/>
                  </a:lnTo>
                  <a:lnTo>
                    <a:pt x="17807" y="103788"/>
                  </a:lnTo>
                  <a:lnTo>
                    <a:pt x="18438" y="107548"/>
                  </a:lnTo>
                  <a:lnTo>
                    <a:pt x="17807" y="111309"/>
                  </a:lnTo>
                  <a:close/>
                  <a:moveTo>
                    <a:pt x="19232" y="111309"/>
                  </a:moveTo>
                  <a:lnTo>
                    <a:pt x="18648" y="107548"/>
                  </a:lnTo>
                  <a:lnTo>
                    <a:pt x="19232" y="103788"/>
                  </a:lnTo>
                  <a:lnTo>
                    <a:pt x="19863" y="107548"/>
                  </a:lnTo>
                  <a:lnTo>
                    <a:pt x="19232" y="111309"/>
                  </a:lnTo>
                  <a:close/>
                  <a:moveTo>
                    <a:pt x="20681" y="111309"/>
                  </a:moveTo>
                  <a:lnTo>
                    <a:pt x="20074" y="107548"/>
                  </a:lnTo>
                  <a:lnTo>
                    <a:pt x="20681" y="103788"/>
                  </a:lnTo>
                  <a:lnTo>
                    <a:pt x="21312" y="107548"/>
                  </a:lnTo>
                  <a:lnTo>
                    <a:pt x="20681" y="111309"/>
                  </a:lnTo>
                  <a:close/>
                  <a:moveTo>
                    <a:pt x="22153" y="111309"/>
                  </a:moveTo>
                  <a:lnTo>
                    <a:pt x="21522" y="107548"/>
                  </a:lnTo>
                  <a:lnTo>
                    <a:pt x="22153" y="103788"/>
                  </a:lnTo>
                  <a:lnTo>
                    <a:pt x="22738" y="107548"/>
                  </a:lnTo>
                  <a:lnTo>
                    <a:pt x="22153" y="111309"/>
                  </a:lnTo>
                  <a:close/>
                  <a:moveTo>
                    <a:pt x="23579" y="111309"/>
                  </a:moveTo>
                  <a:lnTo>
                    <a:pt x="22948" y="107548"/>
                  </a:lnTo>
                  <a:lnTo>
                    <a:pt x="23579" y="103788"/>
                  </a:lnTo>
                  <a:lnTo>
                    <a:pt x="24186" y="107548"/>
                  </a:lnTo>
                  <a:lnTo>
                    <a:pt x="23579" y="111309"/>
                  </a:lnTo>
                  <a:close/>
                  <a:moveTo>
                    <a:pt x="25028" y="111309"/>
                  </a:moveTo>
                  <a:lnTo>
                    <a:pt x="24397" y="107548"/>
                  </a:lnTo>
                  <a:lnTo>
                    <a:pt x="25028" y="103788"/>
                  </a:lnTo>
                  <a:lnTo>
                    <a:pt x="25612" y="107548"/>
                  </a:lnTo>
                  <a:lnTo>
                    <a:pt x="25028" y="111309"/>
                  </a:lnTo>
                  <a:close/>
                  <a:moveTo>
                    <a:pt x="26453" y="111309"/>
                  </a:moveTo>
                  <a:lnTo>
                    <a:pt x="25822" y="107548"/>
                  </a:lnTo>
                  <a:lnTo>
                    <a:pt x="26453" y="103788"/>
                  </a:lnTo>
                  <a:lnTo>
                    <a:pt x="27061" y="107548"/>
                  </a:lnTo>
                  <a:lnTo>
                    <a:pt x="26453" y="111309"/>
                  </a:lnTo>
                  <a:close/>
                  <a:moveTo>
                    <a:pt x="27902" y="111309"/>
                  </a:moveTo>
                  <a:lnTo>
                    <a:pt x="27271" y="107548"/>
                  </a:lnTo>
                  <a:lnTo>
                    <a:pt x="27902" y="103788"/>
                  </a:lnTo>
                  <a:lnTo>
                    <a:pt x="28486" y="107548"/>
                  </a:lnTo>
                  <a:lnTo>
                    <a:pt x="27902" y="111309"/>
                  </a:lnTo>
                  <a:close/>
                  <a:moveTo>
                    <a:pt x="29328" y="111309"/>
                  </a:moveTo>
                  <a:lnTo>
                    <a:pt x="28697" y="107548"/>
                  </a:lnTo>
                  <a:lnTo>
                    <a:pt x="29328" y="103788"/>
                  </a:lnTo>
                  <a:lnTo>
                    <a:pt x="29935" y="107548"/>
                  </a:lnTo>
                  <a:lnTo>
                    <a:pt x="29328" y="111309"/>
                  </a:lnTo>
                  <a:close/>
                  <a:moveTo>
                    <a:pt x="30777" y="111309"/>
                  </a:moveTo>
                  <a:lnTo>
                    <a:pt x="30169" y="107548"/>
                  </a:lnTo>
                  <a:lnTo>
                    <a:pt x="30777" y="103788"/>
                  </a:lnTo>
                  <a:lnTo>
                    <a:pt x="31407" y="107548"/>
                  </a:lnTo>
                  <a:lnTo>
                    <a:pt x="30777" y="111309"/>
                  </a:lnTo>
                  <a:close/>
                  <a:moveTo>
                    <a:pt x="32202" y="111309"/>
                  </a:moveTo>
                  <a:lnTo>
                    <a:pt x="31618" y="107548"/>
                  </a:lnTo>
                  <a:lnTo>
                    <a:pt x="32202" y="103788"/>
                  </a:lnTo>
                  <a:lnTo>
                    <a:pt x="32833" y="107548"/>
                  </a:lnTo>
                  <a:lnTo>
                    <a:pt x="32202" y="111309"/>
                  </a:lnTo>
                  <a:close/>
                  <a:moveTo>
                    <a:pt x="33651" y="111309"/>
                  </a:moveTo>
                  <a:lnTo>
                    <a:pt x="33043" y="107548"/>
                  </a:lnTo>
                  <a:lnTo>
                    <a:pt x="33651" y="103788"/>
                  </a:lnTo>
                  <a:lnTo>
                    <a:pt x="34282" y="107548"/>
                  </a:lnTo>
                  <a:lnTo>
                    <a:pt x="33651" y="111309"/>
                  </a:lnTo>
                  <a:close/>
                  <a:moveTo>
                    <a:pt x="35076" y="111309"/>
                  </a:moveTo>
                  <a:lnTo>
                    <a:pt x="34492" y="107548"/>
                  </a:lnTo>
                  <a:lnTo>
                    <a:pt x="35076" y="103788"/>
                  </a:lnTo>
                  <a:lnTo>
                    <a:pt x="35707" y="107548"/>
                  </a:lnTo>
                  <a:lnTo>
                    <a:pt x="35076" y="111309"/>
                  </a:lnTo>
                  <a:close/>
                  <a:moveTo>
                    <a:pt x="36525" y="111309"/>
                  </a:moveTo>
                  <a:lnTo>
                    <a:pt x="35918" y="107548"/>
                  </a:lnTo>
                  <a:lnTo>
                    <a:pt x="36525" y="103788"/>
                  </a:lnTo>
                  <a:lnTo>
                    <a:pt x="37156" y="107548"/>
                  </a:lnTo>
                  <a:lnTo>
                    <a:pt x="36525" y="111309"/>
                  </a:lnTo>
                  <a:close/>
                  <a:moveTo>
                    <a:pt x="37951" y="111309"/>
                  </a:moveTo>
                  <a:lnTo>
                    <a:pt x="37367" y="107548"/>
                  </a:lnTo>
                  <a:lnTo>
                    <a:pt x="37951" y="103788"/>
                  </a:lnTo>
                  <a:lnTo>
                    <a:pt x="38582" y="107548"/>
                  </a:lnTo>
                  <a:lnTo>
                    <a:pt x="37951" y="111309"/>
                  </a:lnTo>
                  <a:close/>
                  <a:moveTo>
                    <a:pt x="39423" y="111309"/>
                  </a:moveTo>
                  <a:lnTo>
                    <a:pt x="38792" y="107548"/>
                  </a:lnTo>
                  <a:lnTo>
                    <a:pt x="39423" y="103788"/>
                  </a:lnTo>
                  <a:lnTo>
                    <a:pt x="40031" y="107548"/>
                  </a:lnTo>
                  <a:lnTo>
                    <a:pt x="39423" y="111309"/>
                  </a:lnTo>
                  <a:close/>
                  <a:moveTo>
                    <a:pt x="40872" y="111309"/>
                  </a:moveTo>
                  <a:lnTo>
                    <a:pt x="40241" y="107548"/>
                  </a:lnTo>
                  <a:lnTo>
                    <a:pt x="40872" y="103788"/>
                  </a:lnTo>
                  <a:lnTo>
                    <a:pt x="41456" y="107548"/>
                  </a:lnTo>
                  <a:lnTo>
                    <a:pt x="40872" y="111309"/>
                  </a:lnTo>
                  <a:close/>
                  <a:moveTo>
                    <a:pt x="42297" y="111309"/>
                  </a:moveTo>
                  <a:lnTo>
                    <a:pt x="41666" y="107548"/>
                  </a:lnTo>
                  <a:lnTo>
                    <a:pt x="42297" y="103788"/>
                  </a:lnTo>
                  <a:lnTo>
                    <a:pt x="42905" y="107548"/>
                  </a:lnTo>
                  <a:lnTo>
                    <a:pt x="42297" y="111309"/>
                  </a:lnTo>
                  <a:close/>
                  <a:moveTo>
                    <a:pt x="43746" y="111309"/>
                  </a:moveTo>
                  <a:lnTo>
                    <a:pt x="43115" y="107548"/>
                  </a:lnTo>
                  <a:lnTo>
                    <a:pt x="43746" y="103788"/>
                  </a:lnTo>
                  <a:lnTo>
                    <a:pt x="44331" y="107548"/>
                  </a:lnTo>
                  <a:lnTo>
                    <a:pt x="43746" y="111309"/>
                  </a:lnTo>
                  <a:close/>
                  <a:moveTo>
                    <a:pt x="45172" y="111309"/>
                  </a:moveTo>
                  <a:lnTo>
                    <a:pt x="44541" y="107548"/>
                  </a:lnTo>
                  <a:lnTo>
                    <a:pt x="45172" y="103788"/>
                  </a:lnTo>
                  <a:lnTo>
                    <a:pt x="45779" y="107548"/>
                  </a:lnTo>
                  <a:lnTo>
                    <a:pt x="45172" y="111309"/>
                  </a:lnTo>
                  <a:close/>
                  <a:moveTo>
                    <a:pt x="46621" y="111309"/>
                  </a:moveTo>
                  <a:lnTo>
                    <a:pt x="45990" y="107548"/>
                  </a:lnTo>
                  <a:lnTo>
                    <a:pt x="46621" y="103788"/>
                  </a:lnTo>
                  <a:lnTo>
                    <a:pt x="47205" y="107548"/>
                  </a:lnTo>
                  <a:lnTo>
                    <a:pt x="46621" y="111309"/>
                  </a:lnTo>
                  <a:close/>
                  <a:moveTo>
                    <a:pt x="48046" y="111309"/>
                  </a:moveTo>
                  <a:lnTo>
                    <a:pt x="47462" y="107548"/>
                  </a:lnTo>
                  <a:lnTo>
                    <a:pt x="48046" y="103788"/>
                  </a:lnTo>
                  <a:lnTo>
                    <a:pt x="48677" y="107548"/>
                  </a:lnTo>
                  <a:lnTo>
                    <a:pt x="48046" y="111309"/>
                  </a:lnTo>
                  <a:close/>
                  <a:moveTo>
                    <a:pt x="49495" y="111309"/>
                  </a:moveTo>
                  <a:lnTo>
                    <a:pt x="48888" y="107548"/>
                  </a:lnTo>
                  <a:lnTo>
                    <a:pt x="49495" y="103788"/>
                  </a:lnTo>
                  <a:lnTo>
                    <a:pt x="50126" y="107548"/>
                  </a:lnTo>
                  <a:lnTo>
                    <a:pt x="49495" y="111309"/>
                  </a:lnTo>
                  <a:close/>
                  <a:moveTo>
                    <a:pt x="50921" y="111309"/>
                  </a:moveTo>
                  <a:lnTo>
                    <a:pt x="50336" y="107548"/>
                  </a:lnTo>
                  <a:lnTo>
                    <a:pt x="50921" y="103788"/>
                  </a:lnTo>
                  <a:lnTo>
                    <a:pt x="51552" y="107548"/>
                  </a:lnTo>
                  <a:lnTo>
                    <a:pt x="50921" y="111309"/>
                  </a:lnTo>
                  <a:close/>
                  <a:moveTo>
                    <a:pt x="52370" y="111309"/>
                  </a:moveTo>
                  <a:lnTo>
                    <a:pt x="51762" y="107548"/>
                  </a:lnTo>
                  <a:lnTo>
                    <a:pt x="52370" y="103788"/>
                  </a:lnTo>
                  <a:lnTo>
                    <a:pt x="53000" y="107548"/>
                  </a:lnTo>
                  <a:lnTo>
                    <a:pt x="52370" y="111309"/>
                  </a:lnTo>
                  <a:close/>
                  <a:moveTo>
                    <a:pt x="53795" y="111309"/>
                  </a:moveTo>
                  <a:lnTo>
                    <a:pt x="53211" y="107548"/>
                  </a:lnTo>
                  <a:lnTo>
                    <a:pt x="53795" y="103788"/>
                  </a:lnTo>
                  <a:lnTo>
                    <a:pt x="54426" y="107548"/>
                  </a:lnTo>
                  <a:lnTo>
                    <a:pt x="53795" y="111309"/>
                  </a:lnTo>
                  <a:close/>
                  <a:moveTo>
                    <a:pt x="55244" y="111309"/>
                  </a:moveTo>
                  <a:lnTo>
                    <a:pt x="54636" y="107548"/>
                  </a:lnTo>
                  <a:lnTo>
                    <a:pt x="55244" y="103788"/>
                  </a:lnTo>
                  <a:lnTo>
                    <a:pt x="55875" y="107548"/>
                  </a:lnTo>
                  <a:lnTo>
                    <a:pt x="55244" y="111309"/>
                  </a:lnTo>
                  <a:close/>
                  <a:moveTo>
                    <a:pt x="56716" y="111309"/>
                  </a:moveTo>
                  <a:lnTo>
                    <a:pt x="56085" y="107548"/>
                  </a:lnTo>
                  <a:lnTo>
                    <a:pt x="56716" y="103788"/>
                  </a:lnTo>
                  <a:lnTo>
                    <a:pt x="57300" y="107548"/>
                  </a:lnTo>
                  <a:lnTo>
                    <a:pt x="56716" y="111309"/>
                  </a:lnTo>
                  <a:close/>
                  <a:moveTo>
                    <a:pt x="58142" y="111309"/>
                  </a:moveTo>
                  <a:lnTo>
                    <a:pt x="57511" y="107548"/>
                  </a:lnTo>
                  <a:lnTo>
                    <a:pt x="58142" y="103788"/>
                  </a:lnTo>
                  <a:lnTo>
                    <a:pt x="58749" y="107548"/>
                  </a:lnTo>
                  <a:lnTo>
                    <a:pt x="58142" y="111309"/>
                  </a:lnTo>
                  <a:close/>
                  <a:moveTo>
                    <a:pt x="1261" y="106963"/>
                  </a:moveTo>
                  <a:lnTo>
                    <a:pt x="630" y="103036"/>
                  </a:lnTo>
                  <a:lnTo>
                    <a:pt x="1261" y="99359"/>
                  </a:lnTo>
                  <a:lnTo>
                    <a:pt x="1869" y="103036"/>
                  </a:lnTo>
                  <a:lnTo>
                    <a:pt x="1261" y="106963"/>
                  </a:lnTo>
                  <a:close/>
                  <a:moveTo>
                    <a:pt x="2710" y="106963"/>
                  </a:moveTo>
                  <a:lnTo>
                    <a:pt x="2079" y="103036"/>
                  </a:lnTo>
                  <a:lnTo>
                    <a:pt x="2710" y="99359"/>
                  </a:lnTo>
                  <a:lnTo>
                    <a:pt x="3295" y="103036"/>
                  </a:lnTo>
                  <a:lnTo>
                    <a:pt x="2710" y="106963"/>
                  </a:lnTo>
                  <a:close/>
                  <a:moveTo>
                    <a:pt x="4136" y="106963"/>
                  </a:moveTo>
                  <a:lnTo>
                    <a:pt x="3505" y="103036"/>
                  </a:lnTo>
                  <a:lnTo>
                    <a:pt x="4136" y="99359"/>
                  </a:lnTo>
                  <a:lnTo>
                    <a:pt x="4767" y="103036"/>
                  </a:lnTo>
                  <a:lnTo>
                    <a:pt x="4136" y="106963"/>
                  </a:lnTo>
                  <a:close/>
                  <a:moveTo>
                    <a:pt x="5561" y="106963"/>
                  </a:moveTo>
                  <a:lnTo>
                    <a:pt x="4977" y="103036"/>
                  </a:lnTo>
                  <a:lnTo>
                    <a:pt x="5561" y="99359"/>
                  </a:lnTo>
                  <a:lnTo>
                    <a:pt x="6192" y="103036"/>
                  </a:lnTo>
                  <a:lnTo>
                    <a:pt x="5561" y="106963"/>
                  </a:lnTo>
                  <a:close/>
                  <a:moveTo>
                    <a:pt x="7010" y="106963"/>
                  </a:moveTo>
                  <a:lnTo>
                    <a:pt x="6403" y="103036"/>
                  </a:lnTo>
                  <a:lnTo>
                    <a:pt x="7010" y="99359"/>
                  </a:lnTo>
                  <a:lnTo>
                    <a:pt x="7641" y="103036"/>
                  </a:lnTo>
                  <a:lnTo>
                    <a:pt x="7010" y="106963"/>
                  </a:lnTo>
                  <a:close/>
                  <a:moveTo>
                    <a:pt x="8436" y="106963"/>
                  </a:moveTo>
                  <a:lnTo>
                    <a:pt x="7851" y="103036"/>
                  </a:lnTo>
                  <a:lnTo>
                    <a:pt x="8436" y="99359"/>
                  </a:lnTo>
                  <a:lnTo>
                    <a:pt x="9067" y="103036"/>
                  </a:lnTo>
                  <a:lnTo>
                    <a:pt x="8436" y="106963"/>
                  </a:lnTo>
                  <a:close/>
                  <a:moveTo>
                    <a:pt x="9885" y="106963"/>
                  </a:moveTo>
                  <a:lnTo>
                    <a:pt x="9277" y="103036"/>
                  </a:lnTo>
                  <a:lnTo>
                    <a:pt x="9885" y="99359"/>
                  </a:lnTo>
                  <a:lnTo>
                    <a:pt x="10516" y="103036"/>
                  </a:lnTo>
                  <a:lnTo>
                    <a:pt x="9885" y="106963"/>
                  </a:lnTo>
                  <a:close/>
                  <a:moveTo>
                    <a:pt x="11310" y="106963"/>
                  </a:moveTo>
                  <a:lnTo>
                    <a:pt x="10726" y="103036"/>
                  </a:lnTo>
                  <a:lnTo>
                    <a:pt x="11310" y="99359"/>
                  </a:lnTo>
                  <a:lnTo>
                    <a:pt x="11941" y="103036"/>
                  </a:lnTo>
                  <a:lnTo>
                    <a:pt x="11310" y="106963"/>
                  </a:lnTo>
                  <a:close/>
                  <a:moveTo>
                    <a:pt x="12759" y="106963"/>
                  </a:moveTo>
                  <a:lnTo>
                    <a:pt x="12151" y="103036"/>
                  </a:lnTo>
                  <a:lnTo>
                    <a:pt x="12759" y="99359"/>
                  </a:lnTo>
                  <a:lnTo>
                    <a:pt x="13390" y="103036"/>
                  </a:lnTo>
                  <a:lnTo>
                    <a:pt x="12759" y="106963"/>
                  </a:lnTo>
                  <a:close/>
                  <a:moveTo>
                    <a:pt x="14231" y="106963"/>
                  </a:moveTo>
                  <a:lnTo>
                    <a:pt x="13600" y="103036"/>
                  </a:lnTo>
                  <a:lnTo>
                    <a:pt x="14231" y="99359"/>
                  </a:lnTo>
                  <a:lnTo>
                    <a:pt x="14815" y="103036"/>
                  </a:lnTo>
                  <a:lnTo>
                    <a:pt x="14231" y="106963"/>
                  </a:lnTo>
                  <a:close/>
                  <a:moveTo>
                    <a:pt x="15657" y="106963"/>
                  </a:moveTo>
                  <a:lnTo>
                    <a:pt x="15026" y="103036"/>
                  </a:lnTo>
                  <a:lnTo>
                    <a:pt x="15657" y="99359"/>
                  </a:lnTo>
                  <a:lnTo>
                    <a:pt x="16264" y="103036"/>
                  </a:lnTo>
                  <a:lnTo>
                    <a:pt x="15657" y="106963"/>
                  </a:lnTo>
                  <a:close/>
                  <a:moveTo>
                    <a:pt x="17106" y="106963"/>
                  </a:moveTo>
                  <a:lnTo>
                    <a:pt x="16475" y="103036"/>
                  </a:lnTo>
                  <a:lnTo>
                    <a:pt x="17106" y="99359"/>
                  </a:lnTo>
                  <a:lnTo>
                    <a:pt x="17690" y="103036"/>
                  </a:lnTo>
                  <a:lnTo>
                    <a:pt x="17106" y="106963"/>
                  </a:lnTo>
                  <a:close/>
                  <a:moveTo>
                    <a:pt x="18531" y="106963"/>
                  </a:moveTo>
                  <a:lnTo>
                    <a:pt x="17900" y="103036"/>
                  </a:lnTo>
                  <a:lnTo>
                    <a:pt x="18531" y="99359"/>
                  </a:lnTo>
                  <a:lnTo>
                    <a:pt x="19139" y="103036"/>
                  </a:lnTo>
                  <a:lnTo>
                    <a:pt x="18531" y="106963"/>
                  </a:lnTo>
                  <a:close/>
                  <a:moveTo>
                    <a:pt x="19980" y="106963"/>
                  </a:moveTo>
                  <a:lnTo>
                    <a:pt x="19349" y="103036"/>
                  </a:lnTo>
                  <a:lnTo>
                    <a:pt x="19980" y="99359"/>
                  </a:lnTo>
                  <a:lnTo>
                    <a:pt x="20564" y="103036"/>
                  </a:lnTo>
                  <a:lnTo>
                    <a:pt x="19980" y="106963"/>
                  </a:lnTo>
                  <a:close/>
                  <a:moveTo>
                    <a:pt x="21406" y="106963"/>
                  </a:moveTo>
                  <a:lnTo>
                    <a:pt x="20775" y="103036"/>
                  </a:lnTo>
                  <a:lnTo>
                    <a:pt x="21406" y="99359"/>
                  </a:lnTo>
                  <a:lnTo>
                    <a:pt x="22037" y="103036"/>
                  </a:lnTo>
                  <a:lnTo>
                    <a:pt x="21406" y="106963"/>
                  </a:lnTo>
                  <a:close/>
                  <a:moveTo>
                    <a:pt x="22854" y="106963"/>
                  </a:moveTo>
                  <a:lnTo>
                    <a:pt x="22247" y="103036"/>
                  </a:lnTo>
                  <a:lnTo>
                    <a:pt x="22854" y="99359"/>
                  </a:lnTo>
                  <a:lnTo>
                    <a:pt x="23485" y="103036"/>
                  </a:lnTo>
                  <a:lnTo>
                    <a:pt x="22854" y="106963"/>
                  </a:lnTo>
                  <a:close/>
                  <a:moveTo>
                    <a:pt x="24280" y="106963"/>
                  </a:moveTo>
                  <a:lnTo>
                    <a:pt x="23696" y="103036"/>
                  </a:lnTo>
                  <a:lnTo>
                    <a:pt x="24280" y="99359"/>
                  </a:lnTo>
                  <a:lnTo>
                    <a:pt x="24911" y="103036"/>
                  </a:lnTo>
                  <a:lnTo>
                    <a:pt x="24280" y="106963"/>
                  </a:lnTo>
                  <a:close/>
                  <a:moveTo>
                    <a:pt x="25729" y="106963"/>
                  </a:moveTo>
                  <a:lnTo>
                    <a:pt x="25121" y="103036"/>
                  </a:lnTo>
                  <a:lnTo>
                    <a:pt x="25729" y="99359"/>
                  </a:lnTo>
                  <a:lnTo>
                    <a:pt x="26360" y="103036"/>
                  </a:lnTo>
                  <a:lnTo>
                    <a:pt x="25729" y="106963"/>
                  </a:lnTo>
                  <a:close/>
                  <a:moveTo>
                    <a:pt x="27154" y="106963"/>
                  </a:moveTo>
                  <a:lnTo>
                    <a:pt x="26570" y="103036"/>
                  </a:lnTo>
                  <a:lnTo>
                    <a:pt x="27154" y="99359"/>
                  </a:lnTo>
                  <a:lnTo>
                    <a:pt x="27785" y="103036"/>
                  </a:lnTo>
                  <a:lnTo>
                    <a:pt x="27154" y="106963"/>
                  </a:lnTo>
                  <a:close/>
                  <a:moveTo>
                    <a:pt x="28603" y="106963"/>
                  </a:moveTo>
                  <a:lnTo>
                    <a:pt x="27996" y="103036"/>
                  </a:lnTo>
                  <a:lnTo>
                    <a:pt x="28603" y="99359"/>
                  </a:lnTo>
                  <a:lnTo>
                    <a:pt x="29234" y="103036"/>
                  </a:lnTo>
                  <a:lnTo>
                    <a:pt x="28603" y="106963"/>
                  </a:lnTo>
                  <a:close/>
                  <a:moveTo>
                    <a:pt x="30029" y="106963"/>
                  </a:moveTo>
                  <a:lnTo>
                    <a:pt x="29444" y="103036"/>
                  </a:lnTo>
                  <a:lnTo>
                    <a:pt x="30029" y="99359"/>
                  </a:lnTo>
                  <a:lnTo>
                    <a:pt x="30660" y="103036"/>
                  </a:lnTo>
                  <a:lnTo>
                    <a:pt x="30029" y="106963"/>
                  </a:lnTo>
                  <a:close/>
                  <a:moveTo>
                    <a:pt x="31501" y="106963"/>
                  </a:moveTo>
                  <a:lnTo>
                    <a:pt x="30870" y="103036"/>
                  </a:lnTo>
                  <a:lnTo>
                    <a:pt x="31501" y="99359"/>
                  </a:lnTo>
                  <a:lnTo>
                    <a:pt x="32109" y="103036"/>
                  </a:lnTo>
                  <a:lnTo>
                    <a:pt x="31501" y="106963"/>
                  </a:lnTo>
                  <a:close/>
                  <a:moveTo>
                    <a:pt x="32950" y="106963"/>
                  </a:moveTo>
                  <a:lnTo>
                    <a:pt x="32319" y="103036"/>
                  </a:lnTo>
                  <a:lnTo>
                    <a:pt x="32950" y="99359"/>
                  </a:lnTo>
                  <a:lnTo>
                    <a:pt x="33534" y="103036"/>
                  </a:lnTo>
                  <a:lnTo>
                    <a:pt x="32950" y="106963"/>
                  </a:lnTo>
                  <a:close/>
                  <a:moveTo>
                    <a:pt x="34375" y="106963"/>
                  </a:moveTo>
                  <a:lnTo>
                    <a:pt x="33744" y="103036"/>
                  </a:lnTo>
                  <a:lnTo>
                    <a:pt x="34375" y="99359"/>
                  </a:lnTo>
                  <a:lnTo>
                    <a:pt x="34983" y="103036"/>
                  </a:lnTo>
                  <a:lnTo>
                    <a:pt x="34375" y="106963"/>
                  </a:lnTo>
                  <a:close/>
                  <a:moveTo>
                    <a:pt x="35824" y="106963"/>
                  </a:moveTo>
                  <a:lnTo>
                    <a:pt x="35193" y="103036"/>
                  </a:lnTo>
                  <a:lnTo>
                    <a:pt x="35824" y="99359"/>
                  </a:lnTo>
                  <a:lnTo>
                    <a:pt x="36408" y="103036"/>
                  </a:lnTo>
                  <a:lnTo>
                    <a:pt x="35824" y="106963"/>
                  </a:lnTo>
                  <a:close/>
                  <a:moveTo>
                    <a:pt x="37250" y="106963"/>
                  </a:moveTo>
                  <a:lnTo>
                    <a:pt x="36619" y="103036"/>
                  </a:lnTo>
                  <a:lnTo>
                    <a:pt x="37250" y="99359"/>
                  </a:lnTo>
                  <a:lnTo>
                    <a:pt x="37857" y="103036"/>
                  </a:lnTo>
                  <a:lnTo>
                    <a:pt x="37250" y="106963"/>
                  </a:lnTo>
                  <a:close/>
                  <a:moveTo>
                    <a:pt x="38699" y="106963"/>
                  </a:moveTo>
                  <a:lnTo>
                    <a:pt x="38068" y="103036"/>
                  </a:lnTo>
                  <a:lnTo>
                    <a:pt x="38699" y="99359"/>
                  </a:lnTo>
                  <a:lnTo>
                    <a:pt x="39330" y="103036"/>
                  </a:lnTo>
                  <a:lnTo>
                    <a:pt x="38699" y="106963"/>
                  </a:lnTo>
                  <a:close/>
                  <a:moveTo>
                    <a:pt x="40124" y="106963"/>
                  </a:moveTo>
                  <a:lnTo>
                    <a:pt x="39540" y="103036"/>
                  </a:lnTo>
                  <a:lnTo>
                    <a:pt x="40124" y="99359"/>
                  </a:lnTo>
                  <a:lnTo>
                    <a:pt x="40755" y="103036"/>
                  </a:lnTo>
                  <a:lnTo>
                    <a:pt x="40124" y="106963"/>
                  </a:lnTo>
                  <a:close/>
                  <a:moveTo>
                    <a:pt x="41573" y="106963"/>
                  </a:moveTo>
                  <a:lnTo>
                    <a:pt x="40965" y="103036"/>
                  </a:lnTo>
                  <a:lnTo>
                    <a:pt x="41573" y="99359"/>
                  </a:lnTo>
                  <a:lnTo>
                    <a:pt x="42204" y="103036"/>
                  </a:lnTo>
                  <a:lnTo>
                    <a:pt x="41573" y="106963"/>
                  </a:lnTo>
                  <a:close/>
                  <a:moveTo>
                    <a:pt x="42999" y="106963"/>
                  </a:moveTo>
                  <a:lnTo>
                    <a:pt x="42414" y="103036"/>
                  </a:lnTo>
                  <a:lnTo>
                    <a:pt x="42999" y="99359"/>
                  </a:lnTo>
                  <a:lnTo>
                    <a:pt x="43629" y="103036"/>
                  </a:lnTo>
                  <a:lnTo>
                    <a:pt x="42999" y="106963"/>
                  </a:lnTo>
                  <a:close/>
                  <a:moveTo>
                    <a:pt x="44447" y="106963"/>
                  </a:moveTo>
                  <a:lnTo>
                    <a:pt x="43840" y="103036"/>
                  </a:lnTo>
                  <a:lnTo>
                    <a:pt x="44447" y="99359"/>
                  </a:lnTo>
                  <a:lnTo>
                    <a:pt x="45078" y="103036"/>
                  </a:lnTo>
                  <a:lnTo>
                    <a:pt x="44447" y="106963"/>
                  </a:lnTo>
                  <a:close/>
                  <a:moveTo>
                    <a:pt x="45873" y="106963"/>
                  </a:moveTo>
                  <a:lnTo>
                    <a:pt x="45289" y="103036"/>
                  </a:lnTo>
                  <a:lnTo>
                    <a:pt x="45873" y="99359"/>
                  </a:lnTo>
                  <a:lnTo>
                    <a:pt x="46504" y="103036"/>
                  </a:lnTo>
                  <a:lnTo>
                    <a:pt x="45873" y="106963"/>
                  </a:lnTo>
                  <a:close/>
                  <a:moveTo>
                    <a:pt x="47322" y="106963"/>
                  </a:moveTo>
                  <a:lnTo>
                    <a:pt x="46714" y="103036"/>
                  </a:lnTo>
                  <a:lnTo>
                    <a:pt x="47322" y="99359"/>
                  </a:lnTo>
                  <a:lnTo>
                    <a:pt x="47953" y="103036"/>
                  </a:lnTo>
                  <a:lnTo>
                    <a:pt x="47322" y="106963"/>
                  </a:lnTo>
                  <a:close/>
                  <a:moveTo>
                    <a:pt x="48794" y="106963"/>
                  </a:moveTo>
                  <a:lnTo>
                    <a:pt x="48163" y="103036"/>
                  </a:lnTo>
                  <a:lnTo>
                    <a:pt x="48794" y="99359"/>
                  </a:lnTo>
                  <a:lnTo>
                    <a:pt x="49378" y="103036"/>
                  </a:lnTo>
                  <a:lnTo>
                    <a:pt x="48794" y="106963"/>
                  </a:lnTo>
                  <a:close/>
                  <a:moveTo>
                    <a:pt x="50220" y="106963"/>
                  </a:moveTo>
                  <a:lnTo>
                    <a:pt x="49589" y="103036"/>
                  </a:lnTo>
                  <a:lnTo>
                    <a:pt x="50220" y="99359"/>
                  </a:lnTo>
                  <a:lnTo>
                    <a:pt x="50827" y="103036"/>
                  </a:lnTo>
                  <a:lnTo>
                    <a:pt x="50220" y="106963"/>
                  </a:lnTo>
                  <a:close/>
                  <a:moveTo>
                    <a:pt x="51668" y="106963"/>
                  </a:moveTo>
                  <a:lnTo>
                    <a:pt x="51037" y="103036"/>
                  </a:lnTo>
                  <a:lnTo>
                    <a:pt x="51668" y="99359"/>
                  </a:lnTo>
                  <a:lnTo>
                    <a:pt x="52253" y="103036"/>
                  </a:lnTo>
                  <a:lnTo>
                    <a:pt x="51668" y="106963"/>
                  </a:lnTo>
                  <a:close/>
                  <a:moveTo>
                    <a:pt x="53094" y="106963"/>
                  </a:moveTo>
                  <a:lnTo>
                    <a:pt x="52463" y="103036"/>
                  </a:lnTo>
                  <a:lnTo>
                    <a:pt x="53094" y="99359"/>
                  </a:lnTo>
                  <a:lnTo>
                    <a:pt x="53702" y="103036"/>
                  </a:lnTo>
                  <a:lnTo>
                    <a:pt x="53094" y="106963"/>
                  </a:lnTo>
                  <a:close/>
                  <a:moveTo>
                    <a:pt x="54543" y="106963"/>
                  </a:moveTo>
                  <a:lnTo>
                    <a:pt x="53912" y="103036"/>
                  </a:lnTo>
                  <a:lnTo>
                    <a:pt x="54543" y="99359"/>
                  </a:lnTo>
                  <a:lnTo>
                    <a:pt x="55127" y="103036"/>
                  </a:lnTo>
                  <a:lnTo>
                    <a:pt x="54543" y="106963"/>
                  </a:lnTo>
                  <a:close/>
                  <a:moveTo>
                    <a:pt x="55968" y="106963"/>
                  </a:moveTo>
                  <a:lnTo>
                    <a:pt x="55337" y="103036"/>
                  </a:lnTo>
                  <a:lnTo>
                    <a:pt x="55968" y="99359"/>
                  </a:lnTo>
                  <a:lnTo>
                    <a:pt x="56599" y="103036"/>
                  </a:lnTo>
                  <a:lnTo>
                    <a:pt x="55968" y="106963"/>
                  </a:lnTo>
                  <a:close/>
                  <a:moveTo>
                    <a:pt x="57417" y="106963"/>
                  </a:moveTo>
                  <a:lnTo>
                    <a:pt x="56810" y="103036"/>
                  </a:lnTo>
                  <a:lnTo>
                    <a:pt x="57417" y="99359"/>
                  </a:lnTo>
                  <a:lnTo>
                    <a:pt x="58048" y="103036"/>
                  </a:lnTo>
                  <a:lnTo>
                    <a:pt x="57417" y="106963"/>
                  </a:lnTo>
                  <a:close/>
                  <a:moveTo>
                    <a:pt x="58843" y="106963"/>
                  </a:moveTo>
                  <a:lnTo>
                    <a:pt x="58259" y="103036"/>
                  </a:lnTo>
                  <a:lnTo>
                    <a:pt x="58843" y="99359"/>
                  </a:lnTo>
                  <a:lnTo>
                    <a:pt x="59474" y="103036"/>
                  </a:lnTo>
                  <a:lnTo>
                    <a:pt x="58843" y="106963"/>
                  </a:lnTo>
                  <a:close/>
                  <a:moveTo>
                    <a:pt x="1962" y="102451"/>
                  </a:moveTo>
                  <a:lnTo>
                    <a:pt x="1378" y="98690"/>
                  </a:lnTo>
                  <a:lnTo>
                    <a:pt x="1962" y="94846"/>
                  </a:lnTo>
                  <a:lnTo>
                    <a:pt x="2593" y="98690"/>
                  </a:lnTo>
                  <a:lnTo>
                    <a:pt x="1962" y="102451"/>
                  </a:lnTo>
                  <a:close/>
                  <a:moveTo>
                    <a:pt x="3411" y="102451"/>
                  </a:moveTo>
                  <a:lnTo>
                    <a:pt x="2804" y="98690"/>
                  </a:lnTo>
                  <a:lnTo>
                    <a:pt x="3411" y="94846"/>
                  </a:lnTo>
                  <a:lnTo>
                    <a:pt x="4042" y="98690"/>
                  </a:lnTo>
                  <a:lnTo>
                    <a:pt x="3411" y="102451"/>
                  </a:lnTo>
                  <a:close/>
                  <a:moveTo>
                    <a:pt x="4884" y="102451"/>
                  </a:moveTo>
                  <a:lnTo>
                    <a:pt x="4253" y="98690"/>
                  </a:lnTo>
                  <a:lnTo>
                    <a:pt x="4884" y="94846"/>
                  </a:lnTo>
                  <a:lnTo>
                    <a:pt x="5468" y="98690"/>
                  </a:lnTo>
                  <a:lnTo>
                    <a:pt x="4884" y="102451"/>
                  </a:lnTo>
                  <a:close/>
                  <a:moveTo>
                    <a:pt x="6309" y="102451"/>
                  </a:moveTo>
                  <a:lnTo>
                    <a:pt x="5678" y="98690"/>
                  </a:lnTo>
                  <a:lnTo>
                    <a:pt x="6309" y="94846"/>
                  </a:lnTo>
                  <a:lnTo>
                    <a:pt x="6893" y="98690"/>
                  </a:lnTo>
                  <a:lnTo>
                    <a:pt x="6309" y="102451"/>
                  </a:lnTo>
                  <a:close/>
                  <a:moveTo>
                    <a:pt x="7735" y="102451"/>
                  </a:moveTo>
                  <a:lnTo>
                    <a:pt x="7104" y="98690"/>
                  </a:lnTo>
                  <a:lnTo>
                    <a:pt x="7735" y="94846"/>
                  </a:lnTo>
                  <a:lnTo>
                    <a:pt x="8342" y="98690"/>
                  </a:lnTo>
                  <a:lnTo>
                    <a:pt x="7735" y="102451"/>
                  </a:lnTo>
                  <a:close/>
                  <a:moveTo>
                    <a:pt x="9184" y="102451"/>
                  </a:moveTo>
                  <a:lnTo>
                    <a:pt x="8553" y="98690"/>
                  </a:lnTo>
                  <a:lnTo>
                    <a:pt x="9184" y="94846"/>
                  </a:lnTo>
                  <a:lnTo>
                    <a:pt x="9768" y="98690"/>
                  </a:lnTo>
                  <a:lnTo>
                    <a:pt x="9184" y="102451"/>
                  </a:lnTo>
                  <a:close/>
                  <a:moveTo>
                    <a:pt x="10609" y="102451"/>
                  </a:moveTo>
                  <a:lnTo>
                    <a:pt x="9978" y="98690"/>
                  </a:lnTo>
                  <a:lnTo>
                    <a:pt x="10609" y="94846"/>
                  </a:lnTo>
                  <a:lnTo>
                    <a:pt x="11217" y="98690"/>
                  </a:lnTo>
                  <a:lnTo>
                    <a:pt x="10609" y="102451"/>
                  </a:lnTo>
                  <a:close/>
                  <a:moveTo>
                    <a:pt x="12058" y="102451"/>
                  </a:moveTo>
                  <a:lnTo>
                    <a:pt x="11427" y="98690"/>
                  </a:lnTo>
                  <a:lnTo>
                    <a:pt x="12058" y="94846"/>
                  </a:lnTo>
                  <a:lnTo>
                    <a:pt x="12642" y="98690"/>
                  </a:lnTo>
                  <a:lnTo>
                    <a:pt x="12058" y="102451"/>
                  </a:lnTo>
                  <a:close/>
                  <a:moveTo>
                    <a:pt x="13483" y="102451"/>
                  </a:moveTo>
                  <a:lnTo>
                    <a:pt x="12899" y="98690"/>
                  </a:lnTo>
                  <a:lnTo>
                    <a:pt x="13483" y="94846"/>
                  </a:lnTo>
                  <a:lnTo>
                    <a:pt x="14114" y="98690"/>
                  </a:lnTo>
                  <a:lnTo>
                    <a:pt x="13483" y="102451"/>
                  </a:lnTo>
                  <a:close/>
                  <a:moveTo>
                    <a:pt x="14932" y="102451"/>
                  </a:moveTo>
                  <a:lnTo>
                    <a:pt x="14325" y="98690"/>
                  </a:lnTo>
                  <a:lnTo>
                    <a:pt x="14932" y="94846"/>
                  </a:lnTo>
                  <a:lnTo>
                    <a:pt x="15563" y="98690"/>
                  </a:lnTo>
                  <a:lnTo>
                    <a:pt x="14932" y="102451"/>
                  </a:lnTo>
                  <a:close/>
                  <a:moveTo>
                    <a:pt x="16358" y="102451"/>
                  </a:moveTo>
                  <a:lnTo>
                    <a:pt x="15774" y="98690"/>
                  </a:lnTo>
                  <a:lnTo>
                    <a:pt x="16358" y="94846"/>
                  </a:lnTo>
                  <a:lnTo>
                    <a:pt x="16989" y="98690"/>
                  </a:lnTo>
                  <a:lnTo>
                    <a:pt x="16358" y="102451"/>
                  </a:lnTo>
                  <a:close/>
                  <a:moveTo>
                    <a:pt x="17807" y="102451"/>
                  </a:moveTo>
                  <a:lnTo>
                    <a:pt x="17199" y="98690"/>
                  </a:lnTo>
                  <a:lnTo>
                    <a:pt x="17807" y="94846"/>
                  </a:lnTo>
                  <a:lnTo>
                    <a:pt x="18438" y="98690"/>
                  </a:lnTo>
                  <a:lnTo>
                    <a:pt x="17807" y="102451"/>
                  </a:lnTo>
                  <a:close/>
                  <a:moveTo>
                    <a:pt x="19232" y="102451"/>
                  </a:moveTo>
                  <a:lnTo>
                    <a:pt x="18648" y="98690"/>
                  </a:lnTo>
                  <a:lnTo>
                    <a:pt x="19232" y="94846"/>
                  </a:lnTo>
                  <a:lnTo>
                    <a:pt x="19863" y="98690"/>
                  </a:lnTo>
                  <a:lnTo>
                    <a:pt x="19232" y="102451"/>
                  </a:lnTo>
                  <a:close/>
                  <a:moveTo>
                    <a:pt x="20681" y="102451"/>
                  </a:moveTo>
                  <a:lnTo>
                    <a:pt x="20074" y="98690"/>
                  </a:lnTo>
                  <a:lnTo>
                    <a:pt x="20681" y="94846"/>
                  </a:lnTo>
                  <a:lnTo>
                    <a:pt x="21312" y="98690"/>
                  </a:lnTo>
                  <a:lnTo>
                    <a:pt x="20681" y="102451"/>
                  </a:lnTo>
                  <a:close/>
                  <a:moveTo>
                    <a:pt x="22153" y="102451"/>
                  </a:moveTo>
                  <a:lnTo>
                    <a:pt x="21522" y="98690"/>
                  </a:lnTo>
                  <a:lnTo>
                    <a:pt x="22153" y="94846"/>
                  </a:lnTo>
                  <a:lnTo>
                    <a:pt x="22738" y="98690"/>
                  </a:lnTo>
                  <a:lnTo>
                    <a:pt x="22153" y="102451"/>
                  </a:lnTo>
                  <a:close/>
                  <a:moveTo>
                    <a:pt x="23579" y="102451"/>
                  </a:moveTo>
                  <a:lnTo>
                    <a:pt x="22948" y="98690"/>
                  </a:lnTo>
                  <a:lnTo>
                    <a:pt x="23579" y="94846"/>
                  </a:lnTo>
                  <a:lnTo>
                    <a:pt x="24186" y="98690"/>
                  </a:lnTo>
                  <a:lnTo>
                    <a:pt x="23579" y="102451"/>
                  </a:lnTo>
                  <a:close/>
                  <a:moveTo>
                    <a:pt x="25028" y="102451"/>
                  </a:moveTo>
                  <a:lnTo>
                    <a:pt x="24397" y="98690"/>
                  </a:lnTo>
                  <a:lnTo>
                    <a:pt x="25028" y="94846"/>
                  </a:lnTo>
                  <a:lnTo>
                    <a:pt x="25612" y="98690"/>
                  </a:lnTo>
                  <a:lnTo>
                    <a:pt x="25028" y="102451"/>
                  </a:lnTo>
                  <a:close/>
                  <a:moveTo>
                    <a:pt x="26453" y="102451"/>
                  </a:moveTo>
                  <a:lnTo>
                    <a:pt x="25822" y="98690"/>
                  </a:lnTo>
                  <a:lnTo>
                    <a:pt x="26453" y="94846"/>
                  </a:lnTo>
                  <a:lnTo>
                    <a:pt x="27061" y="98690"/>
                  </a:lnTo>
                  <a:lnTo>
                    <a:pt x="26453" y="102451"/>
                  </a:lnTo>
                  <a:close/>
                  <a:moveTo>
                    <a:pt x="27902" y="102451"/>
                  </a:moveTo>
                  <a:lnTo>
                    <a:pt x="27271" y="98690"/>
                  </a:lnTo>
                  <a:lnTo>
                    <a:pt x="27902" y="94846"/>
                  </a:lnTo>
                  <a:lnTo>
                    <a:pt x="28486" y="98690"/>
                  </a:lnTo>
                  <a:lnTo>
                    <a:pt x="27902" y="102451"/>
                  </a:lnTo>
                  <a:close/>
                  <a:moveTo>
                    <a:pt x="29328" y="102451"/>
                  </a:moveTo>
                  <a:lnTo>
                    <a:pt x="28697" y="98690"/>
                  </a:lnTo>
                  <a:lnTo>
                    <a:pt x="29328" y="94846"/>
                  </a:lnTo>
                  <a:lnTo>
                    <a:pt x="29935" y="98690"/>
                  </a:lnTo>
                  <a:lnTo>
                    <a:pt x="29328" y="102451"/>
                  </a:lnTo>
                  <a:close/>
                  <a:moveTo>
                    <a:pt x="30777" y="102451"/>
                  </a:moveTo>
                  <a:lnTo>
                    <a:pt x="30169" y="98690"/>
                  </a:lnTo>
                  <a:lnTo>
                    <a:pt x="30777" y="94846"/>
                  </a:lnTo>
                  <a:lnTo>
                    <a:pt x="31407" y="98690"/>
                  </a:lnTo>
                  <a:lnTo>
                    <a:pt x="30777" y="102451"/>
                  </a:lnTo>
                  <a:close/>
                  <a:moveTo>
                    <a:pt x="32202" y="102451"/>
                  </a:moveTo>
                  <a:lnTo>
                    <a:pt x="31618" y="98690"/>
                  </a:lnTo>
                  <a:lnTo>
                    <a:pt x="32202" y="94846"/>
                  </a:lnTo>
                  <a:lnTo>
                    <a:pt x="32833" y="98690"/>
                  </a:lnTo>
                  <a:lnTo>
                    <a:pt x="32202" y="102451"/>
                  </a:lnTo>
                  <a:close/>
                  <a:moveTo>
                    <a:pt x="33651" y="102451"/>
                  </a:moveTo>
                  <a:lnTo>
                    <a:pt x="33043" y="98690"/>
                  </a:lnTo>
                  <a:lnTo>
                    <a:pt x="33651" y="94846"/>
                  </a:lnTo>
                  <a:lnTo>
                    <a:pt x="34282" y="98690"/>
                  </a:lnTo>
                  <a:lnTo>
                    <a:pt x="33651" y="102451"/>
                  </a:lnTo>
                  <a:close/>
                  <a:moveTo>
                    <a:pt x="35076" y="102451"/>
                  </a:moveTo>
                  <a:lnTo>
                    <a:pt x="34492" y="98690"/>
                  </a:lnTo>
                  <a:lnTo>
                    <a:pt x="35076" y="94846"/>
                  </a:lnTo>
                  <a:lnTo>
                    <a:pt x="35707" y="98690"/>
                  </a:lnTo>
                  <a:lnTo>
                    <a:pt x="35076" y="102451"/>
                  </a:lnTo>
                  <a:close/>
                  <a:moveTo>
                    <a:pt x="36525" y="102451"/>
                  </a:moveTo>
                  <a:lnTo>
                    <a:pt x="35918" y="98690"/>
                  </a:lnTo>
                  <a:lnTo>
                    <a:pt x="36525" y="94846"/>
                  </a:lnTo>
                  <a:lnTo>
                    <a:pt x="37156" y="98690"/>
                  </a:lnTo>
                  <a:lnTo>
                    <a:pt x="36525" y="102451"/>
                  </a:lnTo>
                  <a:close/>
                  <a:moveTo>
                    <a:pt x="37951" y="102451"/>
                  </a:moveTo>
                  <a:lnTo>
                    <a:pt x="37367" y="98690"/>
                  </a:lnTo>
                  <a:lnTo>
                    <a:pt x="37951" y="94846"/>
                  </a:lnTo>
                  <a:lnTo>
                    <a:pt x="38582" y="98690"/>
                  </a:lnTo>
                  <a:lnTo>
                    <a:pt x="37951" y="102451"/>
                  </a:lnTo>
                  <a:close/>
                  <a:moveTo>
                    <a:pt x="39423" y="102451"/>
                  </a:moveTo>
                  <a:lnTo>
                    <a:pt x="38792" y="98690"/>
                  </a:lnTo>
                  <a:lnTo>
                    <a:pt x="39423" y="94846"/>
                  </a:lnTo>
                  <a:lnTo>
                    <a:pt x="40031" y="98690"/>
                  </a:lnTo>
                  <a:lnTo>
                    <a:pt x="39423" y="102451"/>
                  </a:lnTo>
                  <a:close/>
                  <a:moveTo>
                    <a:pt x="40872" y="102451"/>
                  </a:moveTo>
                  <a:lnTo>
                    <a:pt x="40241" y="98690"/>
                  </a:lnTo>
                  <a:lnTo>
                    <a:pt x="40872" y="94846"/>
                  </a:lnTo>
                  <a:lnTo>
                    <a:pt x="41456" y="98690"/>
                  </a:lnTo>
                  <a:lnTo>
                    <a:pt x="40872" y="102451"/>
                  </a:lnTo>
                  <a:close/>
                  <a:moveTo>
                    <a:pt x="42297" y="102451"/>
                  </a:moveTo>
                  <a:lnTo>
                    <a:pt x="41666" y="98690"/>
                  </a:lnTo>
                  <a:lnTo>
                    <a:pt x="42297" y="94846"/>
                  </a:lnTo>
                  <a:lnTo>
                    <a:pt x="42905" y="98690"/>
                  </a:lnTo>
                  <a:lnTo>
                    <a:pt x="42297" y="102451"/>
                  </a:lnTo>
                  <a:close/>
                  <a:moveTo>
                    <a:pt x="43746" y="102451"/>
                  </a:moveTo>
                  <a:lnTo>
                    <a:pt x="43115" y="98690"/>
                  </a:lnTo>
                  <a:lnTo>
                    <a:pt x="43746" y="94846"/>
                  </a:lnTo>
                  <a:lnTo>
                    <a:pt x="44331" y="98690"/>
                  </a:lnTo>
                  <a:lnTo>
                    <a:pt x="43746" y="102451"/>
                  </a:lnTo>
                  <a:close/>
                  <a:moveTo>
                    <a:pt x="45172" y="102451"/>
                  </a:moveTo>
                  <a:lnTo>
                    <a:pt x="44541" y="98690"/>
                  </a:lnTo>
                  <a:lnTo>
                    <a:pt x="45172" y="94846"/>
                  </a:lnTo>
                  <a:lnTo>
                    <a:pt x="45779" y="98690"/>
                  </a:lnTo>
                  <a:lnTo>
                    <a:pt x="45172" y="102451"/>
                  </a:lnTo>
                  <a:close/>
                  <a:moveTo>
                    <a:pt x="46621" y="102451"/>
                  </a:moveTo>
                  <a:lnTo>
                    <a:pt x="45990" y="98690"/>
                  </a:lnTo>
                  <a:lnTo>
                    <a:pt x="46621" y="94846"/>
                  </a:lnTo>
                  <a:lnTo>
                    <a:pt x="47205" y="98690"/>
                  </a:lnTo>
                  <a:lnTo>
                    <a:pt x="46621" y="102451"/>
                  </a:lnTo>
                  <a:close/>
                  <a:moveTo>
                    <a:pt x="48046" y="102451"/>
                  </a:moveTo>
                  <a:lnTo>
                    <a:pt x="47462" y="98690"/>
                  </a:lnTo>
                  <a:lnTo>
                    <a:pt x="48046" y="94846"/>
                  </a:lnTo>
                  <a:lnTo>
                    <a:pt x="48677" y="98690"/>
                  </a:lnTo>
                  <a:lnTo>
                    <a:pt x="48046" y="102451"/>
                  </a:lnTo>
                  <a:close/>
                  <a:moveTo>
                    <a:pt x="49495" y="102451"/>
                  </a:moveTo>
                  <a:lnTo>
                    <a:pt x="48888" y="98690"/>
                  </a:lnTo>
                  <a:lnTo>
                    <a:pt x="49495" y="94846"/>
                  </a:lnTo>
                  <a:lnTo>
                    <a:pt x="50126" y="98690"/>
                  </a:lnTo>
                  <a:lnTo>
                    <a:pt x="49495" y="102451"/>
                  </a:lnTo>
                  <a:close/>
                  <a:moveTo>
                    <a:pt x="50921" y="102451"/>
                  </a:moveTo>
                  <a:lnTo>
                    <a:pt x="50336" y="98690"/>
                  </a:lnTo>
                  <a:lnTo>
                    <a:pt x="50921" y="94846"/>
                  </a:lnTo>
                  <a:lnTo>
                    <a:pt x="51552" y="98690"/>
                  </a:lnTo>
                  <a:lnTo>
                    <a:pt x="50921" y="102451"/>
                  </a:lnTo>
                  <a:close/>
                  <a:moveTo>
                    <a:pt x="52370" y="102451"/>
                  </a:moveTo>
                  <a:lnTo>
                    <a:pt x="51762" y="98690"/>
                  </a:lnTo>
                  <a:lnTo>
                    <a:pt x="52370" y="94846"/>
                  </a:lnTo>
                  <a:lnTo>
                    <a:pt x="53000" y="98690"/>
                  </a:lnTo>
                  <a:lnTo>
                    <a:pt x="52370" y="102451"/>
                  </a:lnTo>
                  <a:close/>
                  <a:moveTo>
                    <a:pt x="53795" y="102451"/>
                  </a:moveTo>
                  <a:lnTo>
                    <a:pt x="53211" y="98690"/>
                  </a:lnTo>
                  <a:lnTo>
                    <a:pt x="53795" y="94846"/>
                  </a:lnTo>
                  <a:lnTo>
                    <a:pt x="54426" y="98690"/>
                  </a:lnTo>
                  <a:lnTo>
                    <a:pt x="53795" y="102451"/>
                  </a:lnTo>
                  <a:close/>
                  <a:moveTo>
                    <a:pt x="55244" y="102451"/>
                  </a:moveTo>
                  <a:lnTo>
                    <a:pt x="54636" y="98690"/>
                  </a:lnTo>
                  <a:lnTo>
                    <a:pt x="55244" y="94846"/>
                  </a:lnTo>
                  <a:lnTo>
                    <a:pt x="55875" y="98690"/>
                  </a:lnTo>
                  <a:lnTo>
                    <a:pt x="55244" y="102451"/>
                  </a:lnTo>
                  <a:close/>
                  <a:moveTo>
                    <a:pt x="56716" y="102451"/>
                  </a:moveTo>
                  <a:lnTo>
                    <a:pt x="56085" y="98690"/>
                  </a:lnTo>
                  <a:lnTo>
                    <a:pt x="56716" y="94846"/>
                  </a:lnTo>
                  <a:lnTo>
                    <a:pt x="57300" y="98690"/>
                  </a:lnTo>
                  <a:lnTo>
                    <a:pt x="56716" y="102451"/>
                  </a:lnTo>
                  <a:close/>
                  <a:moveTo>
                    <a:pt x="58142" y="102451"/>
                  </a:moveTo>
                  <a:lnTo>
                    <a:pt x="57511" y="98690"/>
                  </a:lnTo>
                  <a:lnTo>
                    <a:pt x="58142" y="94846"/>
                  </a:lnTo>
                  <a:lnTo>
                    <a:pt x="58749" y="98690"/>
                  </a:lnTo>
                  <a:lnTo>
                    <a:pt x="58142" y="102451"/>
                  </a:lnTo>
                  <a:close/>
                  <a:moveTo>
                    <a:pt x="1261" y="97938"/>
                  </a:moveTo>
                  <a:lnTo>
                    <a:pt x="630" y="94178"/>
                  </a:lnTo>
                  <a:lnTo>
                    <a:pt x="1261" y="90417"/>
                  </a:lnTo>
                  <a:lnTo>
                    <a:pt x="1869" y="94178"/>
                  </a:lnTo>
                  <a:lnTo>
                    <a:pt x="1261" y="97938"/>
                  </a:lnTo>
                  <a:close/>
                  <a:moveTo>
                    <a:pt x="2710" y="97938"/>
                  </a:moveTo>
                  <a:lnTo>
                    <a:pt x="2079" y="94178"/>
                  </a:lnTo>
                  <a:lnTo>
                    <a:pt x="2710" y="90417"/>
                  </a:lnTo>
                  <a:lnTo>
                    <a:pt x="3295" y="94178"/>
                  </a:lnTo>
                  <a:lnTo>
                    <a:pt x="2710" y="97938"/>
                  </a:lnTo>
                  <a:close/>
                  <a:moveTo>
                    <a:pt x="4136" y="97938"/>
                  </a:moveTo>
                  <a:lnTo>
                    <a:pt x="3505" y="94178"/>
                  </a:lnTo>
                  <a:lnTo>
                    <a:pt x="4136" y="90417"/>
                  </a:lnTo>
                  <a:lnTo>
                    <a:pt x="4767" y="94178"/>
                  </a:lnTo>
                  <a:lnTo>
                    <a:pt x="4136" y="97938"/>
                  </a:lnTo>
                  <a:close/>
                  <a:moveTo>
                    <a:pt x="5561" y="97938"/>
                  </a:moveTo>
                  <a:lnTo>
                    <a:pt x="4977" y="94178"/>
                  </a:lnTo>
                  <a:lnTo>
                    <a:pt x="5561" y="90417"/>
                  </a:lnTo>
                  <a:lnTo>
                    <a:pt x="6192" y="94178"/>
                  </a:lnTo>
                  <a:lnTo>
                    <a:pt x="5561" y="97938"/>
                  </a:lnTo>
                  <a:close/>
                  <a:moveTo>
                    <a:pt x="7010" y="97938"/>
                  </a:moveTo>
                  <a:lnTo>
                    <a:pt x="6403" y="94178"/>
                  </a:lnTo>
                  <a:lnTo>
                    <a:pt x="7010" y="90417"/>
                  </a:lnTo>
                  <a:lnTo>
                    <a:pt x="7641" y="94178"/>
                  </a:lnTo>
                  <a:lnTo>
                    <a:pt x="7010" y="97938"/>
                  </a:lnTo>
                  <a:close/>
                  <a:moveTo>
                    <a:pt x="8436" y="97938"/>
                  </a:moveTo>
                  <a:lnTo>
                    <a:pt x="7851" y="94178"/>
                  </a:lnTo>
                  <a:lnTo>
                    <a:pt x="8436" y="90417"/>
                  </a:lnTo>
                  <a:lnTo>
                    <a:pt x="9067" y="94178"/>
                  </a:lnTo>
                  <a:lnTo>
                    <a:pt x="8436" y="97938"/>
                  </a:lnTo>
                  <a:close/>
                  <a:moveTo>
                    <a:pt x="9885" y="97938"/>
                  </a:moveTo>
                  <a:lnTo>
                    <a:pt x="9277" y="94178"/>
                  </a:lnTo>
                  <a:lnTo>
                    <a:pt x="9885" y="90417"/>
                  </a:lnTo>
                  <a:lnTo>
                    <a:pt x="10516" y="94178"/>
                  </a:lnTo>
                  <a:lnTo>
                    <a:pt x="9885" y="97938"/>
                  </a:lnTo>
                  <a:close/>
                  <a:moveTo>
                    <a:pt x="11310" y="97938"/>
                  </a:moveTo>
                  <a:lnTo>
                    <a:pt x="10726" y="94178"/>
                  </a:lnTo>
                  <a:lnTo>
                    <a:pt x="11310" y="90417"/>
                  </a:lnTo>
                  <a:lnTo>
                    <a:pt x="11941" y="94178"/>
                  </a:lnTo>
                  <a:lnTo>
                    <a:pt x="11310" y="97938"/>
                  </a:lnTo>
                  <a:close/>
                  <a:moveTo>
                    <a:pt x="12759" y="97938"/>
                  </a:moveTo>
                  <a:lnTo>
                    <a:pt x="12151" y="94178"/>
                  </a:lnTo>
                  <a:lnTo>
                    <a:pt x="12759" y="90417"/>
                  </a:lnTo>
                  <a:lnTo>
                    <a:pt x="13390" y="94178"/>
                  </a:lnTo>
                  <a:lnTo>
                    <a:pt x="12759" y="97938"/>
                  </a:lnTo>
                  <a:close/>
                  <a:moveTo>
                    <a:pt x="14231" y="97938"/>
                  </a:moveTo>
                  <a:lnTo>
                    <a:pt x="13600" y="94178"/>
                  </a:lnTo>
                  <a:lnTo>
                    <a:pt x="14231" y="90417"/>
                  </a:lnTo>
                  <a:lnTo>
                    <a:pt x="14815" y="94178"/>
                  </a:lnTo>
                  <a:lnTo>
                    <a:pt x="14231" y="97938"/>
                  </a:lnTo>
                  <a:close/>
                  <a:moveTo>
                    <a:pt x="15657" y="97938"/>
                  </a:moveTo>
                  <a:lnTo>
                    <a:pt x="15026" y="94178"/>
                  </a:lnTo>
                  <a:lnTo>
                    <a:pt x="15657" y="90417"/>
                  </a:lnTo>
                  <a:lnTo>
                    <a:pt x="16264" y="94178"/>
                  </a:lnTo>
                  <a:lnTo>
                    <a:pt x="15657" y="97938"/>
                  </a:lnTo>
                  <a:close/>
                  <a:moveTo>
                    <a:pt x="17106" y="97938"/>
                  </a:moveTo>
                  <a:lnTo>
                    <a:pt x="16475" y="94178"/>
                  </a:lnTo>
                  <a:lnTo>
                    <a:pt x="17106" y="90417"/>
                  </a:lnTo>
                  <a:lnTo>
                    <a:pt x="17690" y="94178"/>
                  </a:lnTo>
                  <a:lnTo>
                    <a:pt x="17106" y="97938"/>
                  </a:lnTo>
                  <a:close/>
                  <a:moveTo>
                    <a:pt x="18531" y="97938"/>
                  </a:moveTo>
                  <a:lnTo>
                    <a:pt x="17900" y="94178"/>
                  </a:lnTo>
                  <a:lnTo>
                    <a:pt x="18531" y="90417"/>
                  </a:lnTo>
                  <a:lnTo>
                    <a:pt x="19139" y="94178"/>
                  </a:lnTo>
                  <a:lnTo>
                    <a:pt x="18531" y="97938"/>
                  </a:lnTo>
                  <a:close/>
                  <a:moveTo>
                    <a:pt x="19980" y="97938"/>
                  </a:moveTo>
                  <a:lnTo>
                    <a:pt x="19349" y="94178"/>
                  </a:lnTo>
                  <a:lnTo>
                    <a:pt x="19980" y="90417"/>
                  </a:lnTo>
                  <a:lnTo>
                    <a:pt x="20564" y="94178"/>
                  </a:lnTo>
                  <a:lnTo>
                    <a:pt x="19980" y="97938"/>
                  </a:lnTo>
                  <a:close/>
                  <a:moveTo>
                    <a:pt x="21406" y="97938"/>
                  </a:moveTo>
                  <a:lnTo>
                    <a:pt x="20775" y="94178"/>
                  </a:lnTo>
                  <a:lnTo>
                    <a:pt x="21406" y="90417"/>
                  </a:lnTo>
                  <a:lnTo>
                    <a:pt x="22037" y="94178"/>
                  </a:lnTo>
                  <a:lnTo>
                    <a:pt x="21406" y="97938"/>
                  </a:lnTo>
                  <a:close/>
                  <a:moveTo>
                    <a:pt x="22854" y="97938"/>
                  </a:moveTo>
                  <a:lnTo>
                    <a:pt x="22247" y="94178"/>
                  </a:lnTo>
                  <a:lnTo>
                    <a:pt x="22854" y="90417"/>
                  </a:lnTo>
                  <a:lnTo>
                    <a:pt x="23485" y="94178"/>
                  </a:lnTo>
                  <a:lnTo>
                    <a:pt x="22854" y="97938"/>
                  </a:lnTo>
                  <a:close/>
                  <a:moveTo>
                    <a:pt x="24280" y="97938"/>
                  </a:moveTo>
                  <a:lnTo>
                    <a:pt x="23696" y="94178"/>
                  </a:lnTo>
                  <a:lnTo>
                    <a:pt x="24280" y="90417"/>
                  </a:lnTo>
                  <a:lnTo>
                    <a:pt x="24911" y="94178"/>
                  </a:lnTo>
                  <a:lnTo>
                    <a:pt x="24280" y="97938"/>
                  </a:lnTo>
                  <a:close/>
                  <a:moveTo>
                    <a:pt x="25729" y="97938"/>
                  </a:moveTo>
                  <a:lnTo>
                    <a:pt x="25121" y="94178"/>
                  </a:lnTo>
                  <a:lnTo>
                    <a:pt x="25729" y="90417"/>
                  </a:lnTo>
                  <a:lnTo>
                    <a:pt x="26360" y="94178"/>
                  </a:lnTo>
                  <a:lnTo>
                    <a:pt x="25729" y="97938"/>
                  </a:lnTo>
                  <a:close/>
                  <a:moveTo>
                    <a:pt x="27154" y="97938"/>
                  </a:moveTo>
                  <a:lnTo>
                    <a:pt x="26570" y="94178"/>
                  </a:lnTo>
                  <a:lnTo>
                    <a:pt x="27154" y="90417"/>
                  </a:lnTo>
                  <a:lnTo>
                    <a:pt x="27785" y="94178"/>
                  </a:lnTo>
                  <a:lnTo>
                    <a:pt x="27154" y="97938"/>
                  </a:lnTo>
                  <a:close/>
                  <a:moveTo>
                    <a:pt x="28603" y="97938"/>
                  </a:moveTo>
                  <a:lnTo>
                    <a:pt x="27996" y="94178"/>
                  </a:lnTo>
                  <a:lnTo>
                    <a:pt x="28603" y="90417"/>
                  </a:lnTo>
                  <a:lnTo>
                    <a:pt x="29234" y="94178"/>
                  </a:lnTo>
                  <a:lnTo>
                    <a:pt x="28603" y="97938"/>
                  </a:lnTo>
                  <a:close/>
                  <a:moveTo>
                    <a:pt x="30029" y="97938"/>
                  </a:moveTo>
                  <a:lnTo>
                    <a:pt x="29444" y="94178"/>
                  </a:lnTo>
                  <a:lnTo>
                    <a:pt x="30029" y="90417"/>
                  </a:lnTo>
                  <a:lnTo>
                    <a:pt x="30660" y="94178"/>
                  </a:lnTo>
                  <a:lnTo>
                    <a:pt x="30029" y="97938"/>
                  </a:lnTo>
                  <a:close/>
                  <a:moveTo>
                    <a:pt x="31501" y="97938"/>
                  </a:moveTo>
                  <a:lnTo>
                    <a:pt x="30870" y="94178"/>
                  </a:lnTo>
                  <a:lnTo>
                    <a:pt x="31501" y="90417"/>
                  </a:lnTo>
                  <a:lnTo>
                    <a:pt x="32109" y="94178"/>
                  </a:lnTo>
                  <a:lnTo>
                    <a:pt x="31501" y="97938"/>
                  </a:lnTo>
                  <a:close/>
                  <a:moveTo>
                    <a:pt x="32950" y="97938"/>
                  </a:moveTo>
                  <a:lnTo>
                    <a:pt x="32319" y="94178"/>
                  </a:lnTo>
                  <a:lnTo>
                    <a:pt x="32950" y="90417"/>
                  </a:lnTo>
                  <a:lnTo>
                    <a:pt x="33534" y="94178"/>
                  </a:lnTo>
                  <a:lnTo>
                    <a:pt x="32950" y="97938"/>
                  </a:lnTo>
                  <a:close/>
                  <a:moveTo>
                    <a:pt x="34375" y="97938"/>
                  </a:moveTo>
                  <a:lnTo>
                    <a:pt x="33744" y="94178"/>
                  </a:lnTo>
                  <a:lnTo>
                    <a:pt x="34375" y="90417"/>
                  </a:lnTo>
                  <a:lnTo>
                    <a:pt x="34983" y="94178"/>
                  </a:lnTo>
                  <a:lnTo>
                    <a:pt x="34375" y="97938"/>
                  </a:lnTo>
                  <a:close/>
                  <a:moveTo>
                    <a:pt x="35824" y="97938"/>
                  </a:moveTo>
                  <a:lnTo>
                    <a:pt x="35193" y="94178"/>
                  </a:lnTo>
                  <a:lnTo>
                    <a:pt x="35824" y="90417"/>
                  </a:lnTo>
                  <a:lnTo>
                    <a:pt x="36408" y="94178"/>
                  </a:lnTo>
                  <a:lnTo>
                    <a:pt x="35824" y="97938"/>
                  </a:lnTo>
                  <a:close/>
                  <a:moveTo>
                    <a:pt x="37250" y="97938"/>
                  </a:moveTo>
                  <a:lnTo>
                    <a:pt x="36619" y="94178"/>
                  </a:lnTo>
                  <a:lnTo>
                    <a:pt x="37250" y="90417"/>
                  </a:lnTo>
                  <a:lnTo>
                    <a:pt x="37857" y="94178"/>
                  </a:lnTo>
                  <a:lnTo>
                    <a:pt x="37250" y="97938"/>
                  </a:lnTo>
                  <a:close/>
                  <a:moveTo>
                    <a:pt x="38699" y="97938"/>
                  </a:moveTo>
                  <a:lnTo>
                    <a:pt x="38068" y="94178"/>
                  </a:lnTo>
                  <a:lnTo>
                    <a:pt x="38699" y="90417"/>
                  </a:lnTo>
                  <a:lnTo>
                    <a:pt x="39330" y="94178"/>
                  </a:lnTo>
                  <a:lnTo>
                    <a:pt x="38699" y="97938"/>
                  </a:lnTo>
                  <a:close/>
                  <a:moveTo>
                    <a:pt x="40124" y="97938"/>
                  </a:moveTo>
                  <a:lnTo>
                    <a:pt x="39540" y="94178"/>
                  </a:lnTo>
                  <a:lnTo>
                    <a:pt x="40124" y="90417"/>
                  </a:lnTo>
                  <a:lnTo>
                    <a:pt x="40755" y="94178"/>
                  </a:lnTo>
                  <a:lnTo>
                    <a:pt x="40124" y="97938"/>
                  </a:lnTo>
                  <a:close/>
                  <a:moveTo>
                    <a:pt x="41573" y="97938"/>
                  </a:moveTo>
                  <a:lnTo>
                    <a:pt x="40965" y="94178"/>
                  </a:lnTo>
                  <a:lnTo>
                    <a:pt x="41573" y="90417"/>
                  </a:lnTo>
                  <a:lnTo>
                    <a:pt x="42204" y="94178"/>
                  </a:lnTo>
                  <a:lnTo>
                    <a:pt x="41573" y="97938"/>
                  </a:lnTo>
                  <a:close/>
                  <a:moveTo>
                    <a:pt x="42999" y="97938"/>
                  </a:moveTo>
                  <a:lnTo>
                    <a:pt x="42414" y="94178"/>
                  </a:lnTo>
                  <a:lnTo>
                    <a:pt x="42999" y="90417"/>
                  </a:lnTo>
                  <a:lnTo>
                    <a:pt x="43629" y="94178"/>
                  </a:lnTo>
                  <a:lnTo>
                    <a:pt x="42999" y="97938"/>
                  </a:lnTo>
                  <a:close/>
                  <a:moveTo>
                    <a:pt x="44447" y="97938"/>
                  </a:moveTo>
                  <a:lnTo>
                    <a:pt x="43840" y="94178"/>
                  </a:lnTo>
                  <a:lnTo>
                    <a:pt x="44447" y="90417"/>
                  </a:lnTo>
                  <a:lnTo>
                    <a:pt x="45078" y="94178"/>
                  </a:lnTo>
                  <a:lnTo>
                    <a:pt x="44447" y="97938"/>
                  </a:lnTo>
                  <a:close/>
                  <a:moveTo>
                    <a:pt x="45873" y="97938"/>
                  </a:moveTo>
                  <a:lnTo>
                    <a:pt x="45289" y="94178"/>
                  </a:lnTo>
                  <a:lnTo>
                    <a:pt x="45873" y="90417"/>
                  </a:lnTo>
                  <a:lnTo>
                    <a:pt x="46504" y="94178"/>
                  </a:lnTo>
                  <a:lnTo>
                    <a:pt x="45873" y="97938"/>
                  </a:lnTo>
                  <a:close/>
                  <a:moveTo>
                    <a:pt x="47322" y="97938"/>
                  </a:moveTo>
                  <a:lnTo>
                    <a:pt x="46714" y="94178"/>
                  </a:lnTo>
                  <a:lnTo>
                    <a:pt x="47322" y="90417"/>
                  </a:lnTo>
                  <a:lnTo>
                    <a:pt x="47953" y="94178"/>
                  </a:lnTo>
                  <a:lnTo>
                    <a:pt x="47322" y="97938"/>
                  </a:lnTo>
                  <a:close/>
                  <a:moveTo>
                    <a:pt x="48794" y="97938"/>
                  </a:moveTo>
                  <a:lnTo>
                    <a:pt x="48163" y="94178"/>
                  </a:lnTo>
                  <a:lnTo>
                    <a:pt x="48794" y="90417"/>
                  </a:lnTo>
                  <a:lnTo>
                    <a:pt x="49378" y="94178"/>
                  </a:lnTo>
                  <a:lnTo>
                    <a:pt x="48794" y="97938"/>
                  </a:lnTo>
                  <a:close/>
                  <a:moveTo>
                    <a:pt x="50220" y="97938"/>
                  </a:moveTo>
                  <a:lnTo>
                    <a:pt x="49589" y="94178"/>
                  </a:lnTo>
                  <a:lnTo>
                    <a:pt x="50220" y="90417"/>
                  </a:lnTo>
                  <a:lnTo>
                    <a:pt x="50827" y="94178"/>
                  </a:lnTo>
                  <a:lnTo>
                    <a:pt x="50220" y="97938"/>
                  </a:lnTo>
                  <a:close/>
                  <a:moveTo>
                    <a:pt x="51668" y="97938"/>
                  </a:moveTo>
                  <a:lnTo>
                    <a:pt x="51037" y="94178"/>
                  </a:lnTo>
                  <a:lnTo>
                    <a:pt x="51668" y="90417"/>
                  </a:lnTo>
                  <a:lnTo>
                    <a:pt x="52253" y="94178"/>
                  </a:lnTo>
                  <a:lnTo>
                    <a:pt x="51668" y="97938"/>
                  </a:lnTo>
                  <a:close/>
                  <a:moveTo>
                    <a:pt x="53094" y="97938"/>
                  </a:moveTo>
                  <a:lnTo>
                    <a:pt x="52463" y="94178"/>
                  </a:lnTo>
                  <a:lnTo>
                    <a:pt x="53094" y="90417"/>
                  </a:lnTo>
                  <a:lnTo>
                    <a:pt x="53702" y="94178"/>
                  </a:lnTo>
                  <a:lnTo>
                    <a:pt x="53094" y="97938"/>
                  </a:lnTo>
                  <a:close/>
                  <a:moveTo>
                    <a:pt x="54543" y="97938"/>
                  </a:moveTo>
                  <a:lnTo>
                    <a:pt x="53912" y="94178"/>
                  </a:lnTo>
                  <a:lnTo>
                    <a:pt x="54543" y="90417"/>
                  </a:lnTo>
                  <a:lnTo>
                    <a:pt x="55127" y="94178"/>
                  </a:lnTo>
                  <a:lnTo>
                    <a:pt x="54543" y="97938"/>
                  </a:lnTo>
                  <a:close/>
                  <a:moveTo>
                    <a:pt x="55968" y="97938"/>
                  </a:moveTo>
                  <a:lnTo>
                    <a:pt x="55337" y="94178"/>
                  </a:lnTo>
                  <a:lnTo>
                    <a:pt x="55968" y="90417"/>
                  </a:lnTo>
                  <a:lnTo>
                    <a:pt x="56599" y="94178"/>
                  </a:lnTo>
                  <a:lnTo>
                    <a:pt x="55968" y="97938"/>
                  </a:lnTo>
                  <a:close/>
                  <a:moveTo>
                    <a:pt x="57417" y="97938"/>
                  </a:moveTo>
                  <a:lnTo>
                    <a:pt x="56810" y="94178"/>
                  </a:lnTo>
                  <a:lnTo>
                    <a:pt x="57417" y="90417"/>
                  </a:lnTo>
                  <a:lnTo>
                    <a:pt x="58048" y="94178"/>
                  </a:lnTo>
                  <a:lnTo>
                    <a:pt x="57417" y="97938"/>
                  </a:lnTo>
                  <a:close/>
                  <a:moveTo>
                    <a:pt x="58843" y="97938"/>
                  </a:moveTo>
                  <a:lnTo>
                    <a:pt x="58259" y="94178"/>
                  </a:lnTo>
                  <a:lnTo>
                    <a:pt x="58843" y="90417"/>
                  </a:lnTo>
                  <a:lnTo>
                    <a:pt x="59474" y="94178"/>
                  </a:lnTo>
                  <a:lnTo>
                    <a:pt x="58843" y="97938"/>
                  </a:lnTo>
                  <a:close/>
                  <a:moveTo>
                    <a:pt x="1962" y="93593"/>
                  </a:moveTo>
                  <a:lnTo>
                    <a:pt x="1378" y="89832"/>
                  </a:lnTo>
                  <a:lnTo>
                    <a:pt x="1962" y="85905"/>
                  </a:lnTo>
                  <a:lnTo>
                    <a:pt x="2593" y="89832"/>
                  </a:lnTo>
                  <a:lnTo>
                    <a:pt x="1962" y="93593"/>
                  </a:lnTo>
                  <a:close/>
                  <a:moveTo>
                    <a:pt x="3411" y="93593"/>
                  </a:moveTo>
                  <a:lnTo>
                    <a:pt x="2804" y="89832"/>
                  </a:lnTo>
                  <a:lnTo>
                    <a:pt x="3411" y="85905"/>
                  </a:lnTo>
                  <a:lnTo>
                    <a:pt x="4042" y="89832"/>
                  </a:lnTo>
                  <a:lnTo>
                    <a:pt x="3411" y="93593"/>
                  </a:lnTo>
                  <a:close/>
                  <a:moveTo>
                    <a:pt x="4884" y="93593"/>
                  </a:moveTo>
                  <a:lnTo>
                    <a:pt x="4253" y="89832"/>
                  </a:lnTo>
                  <a:lnTo>
                    <a:pt x="4884" y="85905"/>
                  </a:lnTo>
                  <a:lnTo>
                    <a:pt x="5468" y="89832"/>
                  </a:lnTo>
                  <a:lnTo>
                    <a:pt x="4884" y="93593"/>
                  </a:lnTo>
                  <a:close/>
                  <a:moveTo>
                    <a:pt x="6309" y="93593"/>
                  </a:moveTo>
                  <a:lnTo>
                    <a:pt x="5678" y="89832"/>
                  </a:lnTo>
                  <a:lnTo>
                    <a:pt x="6309" y="85905"/>
                  </a:lnTo>
                  <a:lnTo>
                    <a:pt x="6893" y="89832"/>
                  </a:lnTo>
                  <a:lnTo>
                    <a:pt x="6309" y="93593"/>
                  </a:lnTo>
                  <a:close/>
                  <a:moveTo>
                    <a:pt x="7735" y="93593"/>
                  </a:moveTo>
                  <a:lnTo>
                    <a:pt x="7104" y="89832"/>
                  </a:lnTo>
                  <a:lnTo>
                    <a:pt x="7735" y="85905"/>
                  </a:lnTo>
                  <a:lnTo>
                    <a:pt x="8342" y="89832"/>
                  </a:lnTo>
                  <a:lnTo>
                    <a:pt x="7735" y="93593"/>
                  </a:lnTo>
                  <a:close/>
                  <a:moveTo>
                    <a:pt x="9184" y="93593"/>
                  </a:moveTo>
                  <a:lnTo>
                    <a:pt x="8553" y="89832"/>
                  </a:lnTo>
                  <a:lnTo>
                    <a:pt x="9184" y="85905"/>
                  </a:lnTo>
                  <a:lnTo>
                    <a:pt x="9768" y="89832"/>
                  </a:lnTo>
                  <a:lnTo>
                    <a:pt x="9184" y="93593"/>
                  </a:lnTo>
                  <a:close/>
                  <a:moveTo>
                    <a:pt x="10609" y="93593"/>
                  </a:moveTo>
                  <a:lnTo>
                    <a:pt x="9978" y="89832"/>
                  </a:lnTo>
                  <a:lnTo>
                    <a:pt x="10609" y="85905"/>
                  </a:lnTo>
                  <a:lnTo>
                    <a:pt x="11217" y="89832"/>
                  </a:lnTo>
                  <a:lnTo>
                    <a:pt x="10609" y="93593"/>
                  </a:lnTo>
                  <a:close/>
                  <a:moveTo>
                    <a:pt x="12058" y="93593"/>
                  </a:moveTo>
                  <a:lnTo>
                    <a:pt x="11427" y="89832"/>
                  </a:lnTo>
                  <a:lnTo>
                    <a:pt x="12058" y="85905"/>
                  </a:lnTo>
                  <a:lnTo>
                    <a:pt x="12642" y="89832"/>
                  </a:lnTo>
                  <a:lnTo>
                    <a:pt x="12058" y="93593"/>
                  </a:lnTo>
                  <a:close/>
                  <a:moveTo>
                    <a:pt x="13483" y="93593"/>
                  </a:moveTo>
                  <a:lnTo>
                    <a:pt x="12899" y="89832"/>
                  </a:lnTo>
                  <a:lnTo>
                    <a:pt x="13483" y="85905"/>
                  </a:lnTo>
                  <a:lnTo>
                    <a:pt x="14114" y="89832"/>
                  </a:lnTo>
                  <a:lnTo>
                    <a:pt x="13483" y="93593"/>
                  </a:lnTo>
                  <a:close/>
                  <a:moveTo>
                    <a:pt x="14932" y="93593"/>
                  </a:moveTo>
                  <a:lnTo>
                    <a:pt x="14325" y="89832"/>
                  </a:lnTo>
                  <a:lnTo>
                    <a:pt x="14932" y="85905"/>
                  </a:lnTo>
                  <a:lnTo>
                    <a:pt x="15563" y="89832"/>
                  </a:lnTo>
                  <a:lnTo>
                    <a:pt x="14932" y="93593"/>
                  </a:lnTo>
                  <a:close/>
                  <a:moveTo>
                    <a:pt x="16358" y="93593"/>
                  </a:moveTo>
                  <a:lnTo>
                    <a:pt x="15774" y="89832"/>
                  </a:lnTo>
                  <a:lnTo>
                    <a:pt x="16358" y="85905"/>
                  </a:lnTo>
                  <a:lnTo>
                    <a:pt x="16989" y="89832"/>
                  </a:lnTo>
                  <a:lnTo>
                    <a:pt x="16358" y="93593"/>
                  </a:lnTo>
                  <a:close/>
                  <a:moveTo>
                    <a:pt x="17807" y="93593"/>
                  </a:moveTo>
                  <a:lnTo>
                    <a:pt x="17199" y="89832"/>
                  </a:lnTo>
                  <a:lnTo>
                    <a:pt x="17807" y="85905"/>
                  </a:lnTo>
                  <a:lnTo>
                    <a:pt x="18438" y="89832"/>
                  </a:lnTo>
                  <a:lnTo>
                    <a:pt x="17807" y="93593"/>
                  </a:lnTo>
                  <a:close/>
                  <a:moveTo>
                    <a:pt x="19232" y="93593"/>
                  </a:moveTo>
                  <a:lnTo>
                    <a:pt x="18648" y="89832"/>
                  </a:lnTo>
                  <a:lnTo>
                    <a:pt x="19232" y="85905"/>
                  </a:lnTo>
                  <a:lnTo>
                    <a:pt x="19863" y="89832"/>
                  </a:lnTo>
                  <a:lnTo>
                    <a:pt x="19232" y="93593"/>
                  </a:lnTo>
                  <a:close/>
                  <a:moveTo>
                    <a:pt x="20681" y="93593"/>
                  </a:moveTo>
                  <a:lnTo>
                    <a:pt x="20074" y="89832"/>
                  </a:lnTo>
                  <a:lnTo>
                    <a:pt x="20681" y="85905"/>
                  </a:lnTo>
                  <a:lnTo>
                    <a:pt x="21312" y="89832"/>
                  </a:lnTo>
                  <a:lnTo>
                    <a:pt x="20681" y="93593"/>
                  </a:lnTo>
                  <a:close/>
                  <a:moveTo>
                    <a:pt x="22153" y="93593"/>
                  </a:moveTo>
                  <a:lnTo>
                    <a:pt x="21522" y="89832"/>
                  </a:lnTo>
                  <a:lnTo>
                    <a:pt x="22153" y="85905"/>
                  </a:lnTo>
                  <a:lnTo>
                    <a:pt x="22738" y="89832"/>
                  </a:lnTo>
                  <a:lnTo>
                    <a:pt x="22153" y="93593"/>
                  </a:lnTo>
                  <a:close/>
                  <a:moveTo>
                    <a:pt x="23579" y="93593"/>
                  </a:moveTo>
                  <a:lnTo>
                    <a:pt x="22948" y="89832"/>
                  </a:lnTo>
                  <a:lnTo>
                    <a:pt x="23579" y="85905"/>
                  </a:lnTo>
                  <a:lnTo>
                    <a:pt x="24186" y="89832"/>
                  </a:lnTo>
                  <a:lnTo>
                    <a:pt x="23579" y="93593"/>
                  </a:lnTo>
                  <a:close/>
                  <a:moveTo>
                    <a:pt x="25028" y="93593"/>
                  </a:moveTo>
                  <a:lnTo>
                    <a:pt x="24397" y="89832"/>
                  </a:lnTo>
                  <a:lnTo>
                    <a:pt x="25028" y="85905"/>
                  </a:lnTo>
                  <a:lnTo>
                    <a:pt x="25612" y="89832"/>
                  </a:lnTo>
                  <a:lnTo>
                    <a:pt x="25028" y="93593"/>
                  </a:lnTo>
                  <a:close/>
                  <a:moveTo>
                    <a:pt x="26453" y="93593"/>
                  </a:moveTo>
                  <a:lnTo>
                    <a:pt x="25822" y="89832"/>
                  </a:lnTo>
                  <a:lnTo>
                    <a:pt x="26453" y="85905"/>
                  </a:lnTo>
                  <a:lnTo>
                    <a:pt x="27061" y="89832"/>
                  </a:lnTo>
                  <a:lnTo>
                    <a:pt x="26453" y="93593"/>
                  </a:lnTo>
                  <a:close/>
                  <a:moveTo>
                    <a:pt x="27902" y="93593"/>
                  </a:moveTo>
                  <a:lnTo>
                    <a:pt x="27271" y="89832"/>
                  </a:lnTo>
                  <a:lnTo>
                    <a:pt x="27902" y="85905"/>
                  </a:lnTo>
                  <a:lnTo>
                    <a:pt x="28486" y="89832"/>
                  </a:lnTo>
                  <a:lnTo>
                    <a:pt x="27902" y="93593"/>
                  </a:lnTo>
                  <a:close/>
                  <a:moveTo>
                    <a:pt x="29328" y="93593"/>
                  </a:moveTo>
                  <a:lnTo>
                    <a:pt x="28697" y="89832"/>
                  </a:lnTo>
                  <a:lnTo>
                    <a:pt x="29328" y="85905"/>
                  </a:lnTo>
                  <a:lnTo>
                    <a:pt x="29935" y="89832"/>
                  </a:lnTo>
                  <a:lnTo>
                    <a:pt x="29328" y="93593"/>
                  </a:lnTo>
                  <a:close/>
                  <a:moveTo>
                    <a:pt x="30777" y="93593"/>
                  </a:moveTo>
                  <a:lnTo>
                    <a:pt x="30169" y="89832"/>
                  </a:lnTo>
                  <a:lnTo>
                    <a:pt x="30777" y="85905"/>
                  </a:lnTo>
                  <a:lnTo>
                    <a:pt x="31407" y="89832"/>
                  </a:lnTo>
                  <a:lnTo>
                    <a:pt x="30777" y="93593"/>
                  </a:lnTo>
                  <a:close/>
                  <a:moveTo>
                    <a:pt x="32202" y="93593"/>
                  </a:moveTo>
                  <a:lnTo>
                    <a:pt x="31618" y="89832"/>
                  </a:lnTo>
                  <a:lnTo>
                    <a:pt x="32202" y="85905"/>
                  </a:lnTo>
                  <a:lnTo>
                    <a:pt x="32833" y="89832"/>
                  </a:lnTo>
                  <a:lnTo>
                    <a:pt x="32202" y="93593"/>
                  </a:lnTo>
                  <a:close/>
                  <a:moveTo>
                    <a:pt x="33651" y="93593"/>
                  </a:moveTo>
                  <a:lnTo>
                    <a:pt x="33043" y="89832"/>
                  </a:lnTo>
                  <a:lnTo>
                    <a:pt x="33651" y="85905"/>
                  </a:lnTo>
                  <a:lnTo>
                    <a:pt x="34282" y="89832"/>
                  </a:lnTo>
                  <a:lnTo>
                    <a:pt x="33651" y="93593"/>
                  </a:lnTo>
                  <a:close/>
                  <a:moveTo>
                    <a:pt x="35076" y="93593"/>
                  </a:moveTo>
                  <a:lnTo>
                    <a:pt x="34492" y="89832"/>
                  </a:lnTo>
                  <a:lnTo>
                    <a:pt x="35076" y="85905"/>
                  </a:lnTo>
                  <a:lnTo>
                    <a:pt x="35707" y="89832"/>
                  </a:lnTo>
                  <a:lnTo>
                    <a:pt x="35076" y="93593"/>
                  </a:lnTo>
                  <a:close/>
                  <a:moveTo>
                    <a:pt x="36525" y="93593"/>
                  </a:moveTo>
                  <a:lnTo>
                    <a:pt x="35918" y="89832"/>
                  </a:lnTo>
                  <a:lnTo>
                    <a:pt x="36525" y="85905"/>
                  </a:lnTo>
                  <a:lnTo>
                    <a:pt x="37156" y="89832"/>
                  </a:lnTo>
                  <a:lnTo>
                    <a:pt x="36525" y="93593"/>
                  </a:lnTo>
                  <a:close/>
                  <a:moveTo>
                    <a:pt x="37951" y="93593"/>
                  </a:moveTo>
                  <a:lnTo>
                    <a:pt x="37367" y="89832"/>
                  </a:lnTo>
                  <a:lnTo>
                    <a:pt x="37951" y="85905"/>
                  </a:lnTo>
                  <a:lnTo>
                    <a:pt x="38582" y="89832"/>
                  </a:lnTo>
                  <a:lnTo>
                    <a:pt x="37951" y="93593"/>
                  </a:lnTo>
                  <a:close/>
                  <a:moveTo>
                    <a:pt x="39423" y="93593"/>
                  </a:moveTo>
                  <a:lnTo>
                    <a:pt x="38792" y="89832"/>
                  </a:lnTo>
                  <a:lnTo>
                    <a:pt x="39423" y="85905"/>
                  </a:lnTo>
                  <a:lnTo>
                    <a:pt x="40031" y="89832"/>
                  </a:lnTo>
                  <a:lnTo>
                    <a:pt x="39423" y="93593"/>
                  </a:lnTo>
                  <a:close/>
                  <a:moveTo>
                    <a:pt x="40872" y="93593"/>
                  </a:moveTo>
                  <a:lnTo>
                    <a:pt x="40241" y="89832"/>
                  </a:lnTo>
                  <a:lnTo>
                    <a:pt x="40872" y="85905"/>
                  </a:lnTo>
                  <a:lnTo>
                    <a:pt x="41456" y="89832"/>
                  </a:lnTo>
                  <a:lnTo>
                    <a:pt x="40872" y="93593"/>
                  </a:lnTo>
                  <a:close/>
                  <a:moveTo>
                    <a:pt x="42297" y="93593"/>
                  </a:moveTo>
                  <a:lnTo>
                    <a:pt x="41666" y="89832"/>
                  </a:lnTo>
                  <a:lnTo>
                    <a:pt x="42297" y="85905"/>
                  </a:lnTo>
                  <a:lnTo>
                    <a:pt x="42905" y="89832"/>
                  </a:lnTo>
                  <a:lnTo>
                    <a:pt x="42297" y="93593"/>
                  </a:lnTo>
                  <a:close/>
                  <a:moveTo>
                    <a:pt x="43746" y="93593"/>
                  </a:moveTo>
                  <a:lnTo>
                    <a:pt x="43115" y="89832"/>
                  </a:lnTo>
                  <a:lnTo>
                    <a:pt x="43746" y="85905"/>
                  </a:lnTo>
                  <a:lnTo>
                    <a:pt x="44331" y="89832"/>
                  </a:lnTo>
                  <a:lnTo>
                    <a:pt x="43746" y="93593"/>
                  </a:lnTo>
                  <a:close/>
                  <a:moveTo>
                    <a:pt x="45172" y="93593"/>
                  </a:moveTo>
                  <a:lnTo>
                    <a:pt x="44541" y="89832"/>
                  </a:lnTo>
                  <a:lnTo>
                    <a:pt x="45172" y="85905"/>
                  </a:lnTo>
                  <a:lnTo>
                    <a:pt x="45779" y="89832"/>
                  </a:lnTo>
                  <a:lnTo>
                    <a:pt x="45172" y="93593"/>
                  </a:lnTo>
                  <a:close/>
                  <a:moveTo>
                    <a:pt x="46621" y="93593"/>
                  </a:moveTo>
                  <a:lnTo>
                    <a:pt x="45990" y="89832"/>
                  </a:lnTo>
                  <a:lnTo>
                    <a:pt x="46621" y="85905"/>
                  </a:lnTo>
                  <a:lnTo>
                    <a:pt x="47205" y="89832"/>
                  </a:lnTo>
                  <a:lnTo>
                    <a:pt x="46621" y="93593"/>
                  </a:lnTo>
                  <a:close/>
                  <a:moveTo>
                    <a:pt x="48046" y="93593"/>
                  </a:moveTo>
                  <a:lnTo>
                    <a:pt x="47462" y="89832"/>
                  </a:lnTo>
                  <a:lnTo>
                    <a:pt x="48046" y="85905"/>
                  </a:lnTo>
                  <a:lnTo>
                    <a:pt x="48677" y="89832"/>
                  </a:lnTo>
                  <a:lnTo>
                    <a:pt x="48046" y="93593"/>
                  </a:lnTo>
                  <a:close/>
                  <a:moveTo>
                    <a:pt x="49495" y="93593"/>
                  </a:moveTo>
                  <a:lnTo>
                    <a:pt x="48888" y="89832"/>
                  </a:lnTo>
                  <a:lnTo>
                    <a:pt x="49495" y="85905"/>
                  </a:lnTo>
                  <a:lnTo>
                    <a:pt x="50126" y="89832"/>
                  </a:lnTo>
                  <a:lnTo>
                    <a:pt x="49495" y="93593"/>
                  </a:lnTo>
                  <a:close/>
                  <a:moveTo>
                    <a:pt x="50921" y="93593"/>
                  </a:moveTo>
                  <a:lnTo>
                    <a:pt x="50336" y="89832"/>
                  </a:lnTo>
                  <a:lnTo>
                    <a:pt x="50921" y="85905"/>
                  </a:lnTo>
                  <a:lnTo>
                    <a:pt x="51552" y="89832"/>
                  </a:lnTo>
                  <a:lnTo>
                    <a:pt x="50921" y="93593"/>
                  </a:lnTo>
                  <a:close/>
                  <a:moveTo>
                    <a:pt x="52370" y="93593"/>
                  </a:moveTo>
                  <a:lnTo>
                    <a:pt x="51762" y="89832"/>
                  </a:lnTo>
                  <a:lnTo>
                    <a:pt x="52370" y="85905"/>
                  </a:lnTo>
                  <a:lnTo>
                    <a:pt x="53000" y="89832"/>
                  </a:lnTo>
                  <a:lnTo>
                    <a:pt x="52370" y="93593"/>
                  </a:lnTo>
                  <a:close/>
                  <a:moveTo>
                    <a:pt x="53795" y="93593"/>
                  </a:moveTo>
                  <a:lnTo>
                    <a:pt x="53211" y="89832"/>
                  </a:lnTo>
                  <a:lnTo>
                    <a:pt x="53795" y="85905"/>
                  </a:lnTo>
                  <a:lnTo>
                    <a:pt x="54426" y="89832"/>
                  </a:lnTo>
                  <a:lnTo>
                    <a:pt x="53795" y="93593"/>
                  </a:lnTo>
                  <a:close/>
                  <a:moveTo>
                    <a:pt x="55244" y="93593"/>
                  </a:moveTo>
                  <a:lnTo>
                    <a:pt x="54636" y="89832"/>
                  </a:lnTo>
                  <a:lnTo>
                    <a:pt x="55244" y="85905"/>
                  </a:lnTo>
                  <a:lnTo>
                    <a:pt x="55875" y="89832"/>
                  </a:lnTo>
                  <a:lnTo>
                    <a:pt x="55244" y="93593"/>
                  </a:lnTo>
                  <a:close/>
                  <a:moveTo>
                    <a:pt x="56716" y="93593"/>
                  </a:moveTo>
                  <a:lnTo>
                    <a:pt x="56085" y="89832"/>
                  </a:lnTo>
                  <a:lnTo>
                    <a:pt x="56716" y="85905"/>
                  </a:lnTo>
                  <a:lnTo>
                    <a:pt x="57300" y="89832"/>
                  </a:lnTo>
                  <a:lnTo>
                    <a:pt x="56716" y="93593"/>
                  </a:lnTo>
                  <a:close/>
                  <a:moveTo>
                    <a:pt x="58142" y="93593"/>
                  </a:moveTo>
                  <a:lnTo>
                    <a:pt x="57511" y="89832"/>
                  </a:lnTo>
                  <a:lnTo>
                    <a:pt x="58142" y="85905"/>
                  </a:lnTo>
                  <a:lnTo>
                    <a:pt x="58749" y="89832"/>
                  </a:lnTo>
                  <a:lnTo>
                    <a:pt x="58142" y="93593"/>
                  </a:lnTo>
                  <a:close/>
                  <a:moveTo>
                    <a:pt x="1261" y="89080"/>
                  </a:moveTo>
                  <a:lnTo>
                    <a:pt x="630" y="85320"/>
                  </a:lnTo>
                  <a:lnTo>
                    <a:pt x="1261" y="81559"/>
                  </a:lnTo>
                  <a:lnTo>
                    <a:pt x="1869" y="85320"/>
                  </a:lnTo>
                  <a:lnTo>
                    <a:pt x="1261" y="89080"/>
                  </a:lnTo>
                  <a:close/>
                  <a:moveTo>
                    <a:pt x="2710" y="89080"/>
                  </a:moveTo>
                  <a:lnTo>
                    <a:pt x="2079" y="85320"/>
                  </a:lnTo>
                  <a:lnTo>
                    <a:pt x="2710" y="81559"/>
                  </a:lnTo>
                  <a:lnTo>
                    <a:pt x="3295" y="85320"/>
                  </a:lnTo>
                  <a:lnTo>
                    <a:pt x="2710" y="89080"/>
                  </a:lnTo>
                  <a:close/>
                  <a:moveTo>
                    <a:pt x="4136" y="89080"/>
                  </a:moveTo>
                  <a:lnTo>
                    <a:pt x="3505" y="85320"/>
                  </a:lnTo>
                  <a:lnTo>
                    <a:pt x="4136" y="81559"/>
                  </a:lnTo>
                  <a:lnTo>
                    <a:pt x="4767" y="85320"/>
                  </a:lnTo>
                  <a:lnTo>
                    <a:pt x="4136" y="89080"/>
                  </a:lnTo>
                  <a:close/>
                  <a:moveTo>
                    <a:pt x="5561" y="89080"/>
                  </a:moveTo>
                  <a:lnTo>
                    <a:pt x="4977" y="85320"/>
                  </a:lnTo>
                  <a:lnTo>
                    <a:pt x="5561" y="81559"/>
                  </a:lnTo>
                  <a:lnTo>
                    <a:pt x="6192" y="85320"/>
                  </a:lnTo>
                  <a:lnTo>
                    <a:pt x="5561" y="89080"/>
                  </a:lnTo>
                  <a:close/>
                  <a:moveTo>
                    <a:pt x="7010" y="89080"/>
                  </a:moveTo>
                  <a:lnTo>
                    <a:pt x="6403" y="85320"/>
                  </a:lnTo>
                  <a:lnTo>
                    <a:pt x="7010" y="81559"/>
                  </a:lnTo>
                  <a:lnTo>
                    <a:pt x="7641" y="85320"/>
                  </a:lnTo>
                  <a:lnTo>
                    <a:pt x="7010" y="89080"/>
                  </a:lnTo>
                  <a:close/>
                  <a:moveTo>
                    <a:pt x="8436" y="89080"/>
                  </a:moveTo>
                  <a:lnTo>
                    <a:pt x="7851" y="85320"/>
                  </a:lnTo>
                  <a:lnTo>
                    <a:pt x="8436" y="81559"/>
                  </a:lnTo>
                  <a:lnTo>
                    <a:pt x="9067" y="85320"/>
                  </a:lnTo>
                  <a:lnTo>
                    <a:pt x="8436" y="89080"/>
                  </a:lnTo>
                  <a:close/>
                  <a:moveTo>
                    <a:pt x="9885" y="89080"/>
                  </a:moveTo>
                  <a:lnTo>
                    <a:pt x="9277" y="85320"/>
                  </a:lnTo>
                  <a:lnTo>
                    <a:pt x="9885" y="81559"/>
                  </a:lnTo>
                  <a:lnTo>
                    <a:pt x="10516" y="85320"/>
                  </a:lnTo>
                  <a:lnTo>
                    <a:pt x="9885" y="89080"/>
                  </a:lnTo>
                  <a:close/>
                  <a:moveTo>
                    <a:pt x="11310" y="89080"/>
                  </a:moveTo>
                  <a:lnTo>
                    <a:pt x="10726" y="85320"/>
                  </a:lnTo>
                  <a:lnTo>
                    <a:pt x="11310" y="81559"/>
                  </a:lnTo>
                  <a:lnTo>
                    <a:pt x="11941" y="85320"/>
                  </a:lnTo>
                  <a:lnTo>
                    <a:pt x="11310" y="89080"/>
                  </a:lnTo>
                  <a:close/>
                  <a:moveTo>
                    <a:pt x="12759" y="89080"/>
                  </a:moveTo>
                  <a:lnTo>
                    <a:pt x="12151" y="85320"/>
                  </a:lnTo>
                  <a:lnTo>
                    <a:pt x="12759" y="81559"/>
                  </a:lnTo>
                  <a:lnTo>
                    <a:pt x="13390" y="85320"/>
                  </a:lnTo>
                  <a:lnTo>
                    <a:pt x="12759" y="89080"/>
                  </a:lnTo>
                  <a:close/>
                  <a:moveTo>
                    <a:pt x="14231" y="89080"/>
                  </a:moveTo>
                  <a:lnTo>
                    <a:pt x="13600" y="85320"/>
                  </a:lnTo>
                  <a:lnTo>
                    <a:pt x="14231" y="81559"/>
                  </a:lnTo>
                  <a:lnTo>
                    <a:pt x="14815" y="85320"/>
                  </a:lnTo>
                  <a:lnTo>
                    <a:pt x="14231" y="89080"/>
                  </a:lnTo>
                  <a:close/>
                  <a:moveTo>
                    <a:pt x="15657" y="89080"/>
                  </a:moveTo>
                  <a:lnTo>
                    <a:pt x="15026" y="85320"/>
                  </a:lnTo>
                  <a:lnTo>
                    <a:pt x="15657" y="81559"/>
                  </a:lnTo>
                  <a:lnTo>
                    <a:pt x="16264" y="85320"/>
                  </a:lnTo>
                  <a:lnTo>
                    <a:pt x="15657" y="89080"/>
                  </a:lnTo>
                  <a:close/>
                  <a:moveTo>
                    <a:pt x="17106" y="89080"/>
                  </a:moveTo>
                  <a:lnTo>
                    <a:pt x="16475" y="85320"/>
                  </a:lnTo>
                  <a:lnTo>
                    <a:pt x="17106" y="81559"/>
                  </a:lnTo>
                  <a:lnTo>
                    <a:pt x="17690" y="85320"/>
                  </a:lnTo>
                  <a:lnTo>
                    <a:pt x="17106" y="89080"/>
                  </a:lnTo>
                  <a:close/>
                  <a:moveTo>
                    <a:pt x="18531" y="89080"/>
                  </a:moveTo>
                  <a:lnTo>
                    <a:pt x="17900" y="85320"/>
                  </a:lnTo>
                  <a:lnTo>
                    <a:pt x="18531" y="81559"/>
                  </a:lnTo>
                  <a:lnTo>
                    <a:pt x="19139" y="85320"/>
                  </a:lnTo>
                  <a:lnTo>
                    <a:pt x="18531" y="89080"/>
                  </a:lnTo>
                  <a:close/>
                  <a:moveTo>
                    <a:pt x="19980" y="89080"/>
                  </a:moveTo>
                  <a:lnTo>
                    <a:pt x="19349" y="85320"/>
                  </a:lnTo>
                  <a:lnTo>
                    <a:pt x="19980" y="81559"/>
                  </a:lnTo>
                  <a:lnTo>
                    <a:pt x="20564" y="85320"/>
                  </a:lnTo>
                  <a:lnTo>
                    <a:pt x="19980" y="89080"/>
                  </a:lnTo>
                  <a:close/>
                  <a:moveTo>
                    <a:pt x="21406" y="89080"/>
                  </a:moveTo>
                  <a:lnTo>
                    <a:pt x="20775" y="85320"/>
                  </a:lnTo>
                  <a:lnTo>
                    <a:pt x="21406" y="81559"/>
                  </a:lnTo>
                  <a:lnTo>
                    <a:pt x="22037" y="85320"/>
                  </a:lnTo>
                  <a:lnTo>
                    <a:pt x="21406" y="89080"/>
                  </a:lnTo>
                  <a:close/>
                  <a:moveTo>
                    <a:pt x="22854" y="89080"/>
                  </a:moveTo>
                  <a:lnTo>
                    <a:pt x="22247" y="85320"/>
                  </a:lnTo>
                  <a:lnTo>
                    <a:pt x="22854" y="81559"/>
                  </a:lnTo>
                  <a:lnTo>
                    <a:pt x="23485" y="85320"/>
                  </a:lnTo>
                  <a:lnTo>
                    <a:pt x="22854" y="89080"/>
                  </a:lnTo>
                  <a:close/>
                  <a:moveTo>
                    <a:pt x="24280" y="89080"/>
                  </a:moveTo>
                  <a:lnTo>
                    <a:pt x="23696" y="85320"/>
                  </a:lnTo>
                  <a:lnTo>
                    <a:pt x="24280" y="81559"/>
                  </a:lnTo>
                  <a:lnTo>
                    <a:pt x="24911" y="85320"/>
                  </a:lnTo>
                  <a:lnTo>
                    <a:pt x="24280" y="89080"/>
                  </a:lnTo>
                  <a:close/>
                  <a:moveTo>
                    <a:pt x="25729" y="89080"/>
                  </a:moveTo>
                  <a:lnTo>
                    <a:pt x="25121" y="85320"/>
                  </a:lnTo>
                  <a:lnTo>
                    <a:pt x="25729" y="81559"/>
                  </a:lnTo>
                  <a:lnTo>
                    <a:pt x="26360" y="85320"/>
                  </a:lnTo>
                  <a:lnTo>
                    <a:pt x="25729" y="89080"/>
                  </a:lnTo>
                  <a:close/>
                  <a:moveTo>
                    <a:pt x="27154" y="89080"/>
                  </a:moveTo>
                  <a:lnTo>
                    <a:pt x="26570" y="85320"/>
                  </a:lnTo>
                  <a:lnTo>
                    <a:pt x="27154" y="81559"/>
                  </a:lnTo>
                  <a:lnTo>
                    <a:pt x="27785" y="85320"/>
                  </a:lnTo>
                  <a:lnTo>
                    <a:pt x="27154" y="89080"/>
                  </a:lnTo>
                  <a:close/>
                  <a:moveTo>
                    <a:pt x="28603" y="89080"/>
                  </a:moveTo>
                  <a:lnTo>
                    <a:pt x="27996" y="85320"/>
                  </a:lnTo>
                  <a:lnTo>
                    <a:pt x="28603" y="81559"/>
                  </a:lnTo>
                  <a:lnTo>
                    <a:pt x="29234" y="85320"/>
                  </a:lnTo>
                  <a:lnTo>
                    <a:pt x="28603" y="89080"/>
                  </a:lnTo>
                  <a:close/>
                  <a:moveTo>
                    <a:pt x="30029" y="89080"/>
                  </a:moveTo>
                  <a:lnTo>
                    <a:pt x="29444" y="85320"/>
                  </a:lnTo>
                  <a:lnTo>
                    <a:pt x="30029" y="81559"/>
                  </a:lnTo>
                  <a:lnTo>
                    <a:pt x="30660" y="85320"/>
                  </a:lnTo>
                  <a:lnTo>
                    <a:pt x="30029" y="89080"/>
                  </a:lnTo>
                  <a:close/>
                  <a:moveTo>
                    <a:pt x="31501" y="89080"/>
                  </a:moveTo>
                  <a:lnTo>
                    <a:pt x="30870" y="85320"/>
                  </a:lnTo>
                  <a:lnTo>
                    <a:pt x="31501" y="81559"/>
                  </a:lnTo>
                  <a:lnTo>
                    <a:pt x="32109" y="85320"/>
                  </a:lnTo>
                  <a:lnTo>
                    <a:pt x="31501" y="89080"/>
                  </a:lnTo>
                  <a:close/>
                  <a:moveTo>
                    <a:pt x="32950" y="89080"/>
                  </a:moveTo>
                  <a:lnTo>
                    <a:pt x="32319" y="85320"/>
                  </a:lnTo>
                  <a:lnTo>
                    <a:pt x="32950" y="81559"/>
                  </a:lnTo>
                  <a:lnTo>
                    <a:pt x="33534" y="85320"/>
                  </a:lnTo>
                  <a:lnTo>
                    <a:pt x="32950" y="89080"/>
                  </a:lnTo>
                  <a:close/>
                  <a:moveTo>
                    <a:pt x="34375" y="89080"/>
                  </a:moveTo>
                  <a:lnTo>
                    <a:pt x="33744" y="85320"/>
                  </a:lnTo>
                  <a:lnTo>
                    <a:pt x="34375" y="81559"/>
                  </a:lnTo>
                  <a:lnTo>
                    <a:pt x="34983" y="85320"/>
                  </a:lnTo>
                  <a:lnTo>
                    <a:pt x="34375" y="89080"/>
                  </a:lnTo>
                  <a:close/>
                  <a:moveTo>
                    <a:pt x="35824" y="89080"/>
                  </a:moveTo>
                  <a:lnTo>
                    <a:pt x="35193" y="85320"/>
                  </a:lnTo>
                  <a:lnTo>
                    <a:pt x="35824" y="81559"/>
                  </a:lnTo>
                  <a:lnTo>
                    <a:pt x="36408" y="85320"/>
                  </a:lnTo>
                  <a:lnTo>
                    <a:pt x="35824" y="89080"/>
                  </a:lnTo>
                  <a:close/>
                  <a:moveTo>
                    <a:pt x="37250" y="89080"/>
                  </a:moveTo>
                  <a:lnTo>
                    <a:pt x="36619" y="85320"/>
                  </a:lnTo>
                  <a:lnTo>
                    <a:pt x="37250" y="81559"/>
                  </a:lnTo>
                  <a:lnTo>
                    <a:pt x="37857" y="85320"/>
                  </a:lnTo>
                  <a:lnTo>
                    <a:pt x="37250" y="89080"/>
                  </a:lnTo>
                  <a:close/>
                  <a:moveTo>
                    <a:pt x="38699" y="89080"/>
                  </a:moveTo>
                  <a:lnTo>
                    <a:pt x="38068" y="85320"/>
                  </a:lnTo>
                  <a:lnTo>
                    <a:pt x="38699" y="81559"/>
                  </a:lnTo>
                  <a:lnTo>
                    <a:pt x="39330" y="85320"/>
                  </a:lnTo>
                  <a:lnTo>
                    <a:pt x="38699" y="89080"/>
                  </a:lnTo>
                  <a:close/>
                  <a:moveTo>
                    <a:pt x="40124" y="89080"/>
                  </a:moveTo>
                  <a:lnTo>
                    <a:pt x="39540" y="85320"/>
                  </a:lnTo>
                  <a:lnTo>
                    <a:pt x="40124" y="81559"/>
                  </a:lnTo>
                  <a:lnTo>
                    <a:pt x="40755" y="85320"/>
                  </a:lnTo>
                  <a:lnTo>
                    <a:pt x="40124" y="89080"/>
                  </a:lnTo>
                  <a:close/>
                  <a:moveTo>
                    <a:pt x="41573" y="89080"/>
                  </a:moveTo>
                  <a:lnTo>
                    <a:pt x="40965" y="85320"/>
                  </a:lnTo>
                  <a:lnTo>
                    <a:pt x="41573" y="81559"/>
                  </a:lnTo>
                  <a:lnTo>
                    <a:pt x="42204" y="85320"/>
                  </a:lnTo>
                  <a:lnTo>
                    <a:pt x="41573" y="89080"/>
                  </a:lnTo>
                  <a:close/>
                  <a:moveTo>
                    <a:pt x="42999" y="89080"/>
                  </a:moveTo>
                  <a:lnTo>
                    <a:pt x="42414" y="85320"/>
                  </a:lnTo>
                  <a:lnTo>
                    <a:pt x="42999" y="81559"/>
                  </a:lnTo>
                  <a:lnTo>
                    <a:pt x="43629" y="85320"/>
                  </a:lnTo>
                  <a:lnTo>
                    <a:pt x="42999" y="89080"/>
                  </a:lnTo>
                  <a:close/>
                  <a:moveTo>
                    <a:pt x="44447" y="89080"/>
                  </a:moveTo>
                  <a:lnTo>
                    <a:pt x="43840" y="85320"/>
                  </a:lnTo>
                  <a:lnTo>
                    <a:pt x="44447" y="81559"/>
                  </a:lnTo>
                  <a:lnTo>
                    <a:pt x="45078" y="85320"/>
                  </a:lnTo>
                  <a:lnTo>
                    <a:pt x="44447" y="89080"/>
                  </a:lnTo>
                  <a:close/>
                  <a:moveTo>
                    <a:pt x="45873" y="89080"/>
                  </a:moveTo>
                  <a:lnTo>
                    <a:pt x="45289" y="85320"/>
                  </a:lnTo>
                  <a:lnTo>
                    <a:pt x="45873" y="81559"/>
                  </a:lnTo>
                  <a:lnTo>
                    <a:pt x="46504" y="85320"/>
                  </a:lnTo>
                  <a:lnTo>
                    <a:pt x="45873" y="89080"/>
                  </a:lnTo>
                  <a:close/>
                  <a:moveTo>
                    <a:pt x="47322" y="89080"/>
                  </a:moveTo>
                  <a:lnTo>
                    <a:pt x="46714" y="85320"/>
                  </a:lnTo>
                  <a:lnTo>
                    <a:pt x="47322" y="81559"/>
                  </a:lnTo>
                  <a:lnTo>
                    <a:pt x="47953" y="85320"/>
                  </a:lnTo>
                  <a:lnTo>
                    <a:pt x="47322" y="89080"/>
                  </a:lnTo>
                  <a:close/>
                  <a:moveTo>
                    <a:pt x="48794" y="89080"/>
                  </a:moveTo>
                  <a:lnTo>
                    <a:pt x="48163" y="85320"/>
                  </a:lnTo>
                  <a:lnTo>
                    <a:pt x="48794" y="81559"/>
                  </a:lnTo>
                  <a:lnTo>
                    <a:pt x="49378" y="85320"/>
                  </a:lnTo>
                  <a:lnTo>
                    <a:pt x="48794" y="89080"/>
                  </a:lnTo>
                  <a:close/>
                  <a:moveTo>
                    <a:pt x="50220" y="89080"/>
                  </a:moveTo>
                  <a:lnTo>
                    <a:pt x="49589" y="85320"/>
                  </a:lnTo>
                  <a:lnTo>
                    <a:pt x="50220" y="81559"/>
                  </a:lnTo>
                  <a:lnTo>
                    <a:pt x="50827" y="85320"/>
                  </a:lnTo>
                  <a:lnTo>
                    <a:pt x="50220" y="89080"/>
                  </a:lnTo>
                  <a:close/>
                  <a:moveTo>
                    <a:pt x="51668" y="89080"/>
                  </a:moveTo>
                  <a:lnTo>
                    <a:pt x="51037" y="85320"/>
                  </a:lnTo>
                  <a:lnTo>
                    <a:pt x="51668" y="81559"/>
                  </a:lnTo>
                  <a:lnTo>
                    <a:pt x="52253" y="85320"/>
                  </a:lnTo>
                  <a:lnTo>
                    <a:pt x="51668" y="89080"/>
                  </a:lnTo>
                  <a:close/>
                  <a:moveTo>
                    <a:pt x="53094" y="89080"/>
                  </a:moveTo>
                  <a:lnTo>
                    <a:pt x="52463" y="85320"/>
                  </a:lnTo>
                  <a:lnTo>
                    <a:pt x="53094" y="81559"/>
                  </a:lnTo>
                  <a:lnTo>
                    <a:pt x="53702" y="85320"/>
                  </a:lnTo>
                  <a:lnTo>
                    <a:pt x="53094" y="89080"/>
                  </a:lnTo>
                  <a:close/>
                  <a:moveTo>
                    <a:pt x="54543" y="89080"/>
                  </a:moveTo>
                  <a:lnTo>
                    <a:pt x="53912" y="85320"/>
                  </a:lnTo>
                  <a:lnTo>
                    <a:pt x="54543" y="81559"/>
                  </a:lnTo>
                  <a:lnTo>
                    <a:pt x="55127" y="85320"/>
                  </a:lnTo>
                  <a:lnTo>
                    <a:pt x="54543" y="89080"/>
                  </a:lnTo>
                  <a:close/>
                  <a:moveTo>
                    <a:pt x="55968" y="89080"/>
                  </a:moveTo>
                  <a:lnTo>
                    <a:pt x="55337" y="85320"/>
                  </a:lnTo>
                  <a:lnTo>
                    <a:pt x="55968" y="81559"/>
                  </a:lnTo>
                  <a:lnTo>
                    <a:pt x="56599" y="85320"/>
                  </a:lnTo>
                  <a:lnTo>
                    <a:pt x="55968" y="89080"/>
                  </a:lnTo>
                  <a:close/>
                  <a:moveTo>
                    <a:pt x="57417" y="89080"/>
                  </a:moveTo>
                  <a:lnTo>
                    <a:pt x="56810" y="85320"/>
                  </a:lnTo>
                  <a:lnTo>
                    <a:pt x="57417" y="81559"/>
                  </a:lnTo>
                  <a:lnTo>
                    <a:pt x="58048" y="85320"/>
                  </a:lnTo>
                  <a:lnTo>
                    <a:pt x="57417" y="89080"/>
                  </a:lnTo>
                  <a:close/>
                  <a:moveTo>
                    <a:pt x="58843" y="89080"/>
                  </a:moveTo>
                  <a:lnTo>
                    <a:pt x="58259" y="85320"/>
                  </a:lnTo>
                  <a:lnTo>
                    <a:pt x="58843" y="81559"/>
                  </a:lnTo>
                  <a:lnTo>
                    <a:pt x="59474" y="85320"/>
                  </a:lnTo>
                  <a:lnTo>
                    <a:pt x="58843" y="89080"/>
                  </a:lnTo>
                  <a:close/>
                  <a:moveTo>
                    <a:pt x="1962" y="84651"/>
                  </a:moveTo>
                  <a:lnTo>
                    <a:pt x="1378" y="80807"/>
                  </a:lnTo>
                  <a:lnTo>
                    <a:pt x="1962" y="77047"/>
                  </a:lnTo>
                  <a:lnTo>
                    <a:pt x="2593" y="80807"/>
                  </a:lnTo>
                  <a:lnTo>
                    <a:pt x="1962" y="84651"/>
                  </a:lnTo>
                  <a:close/>
                  <a:moveTo>
                    <a:pt x="3411" y="84651"/>
                  </a:moveTo>
                  <a:lnTo>
                    <a:pt x="2804" y="80807"/>
                  </a:lnTo>
                  <a:lnTo>
                    <a:pt x="3411" y="77047"/>
                  </a:lnTo>
                  <a:lnTo>
                    <a:pt x="4042" y="80807"/>
                  </a:lnTo>
                  <a:lnTo>
                    <a:pt x="3411" y="84651"/>
                  </a:lnTo>
                  <a:close/>
                  <a:moveTo>
                    <a:pt x="4884" y="84651"/>
                  </a:moveTo>
                  <a:lnTo>
                    <a:pt x="4253" y="80807"/>
                  </a:lnTo>
                  <a:lnTo>
                    <a:pt x="4884" y="77047"/>
                  </a:lnTo>
                  <a:lnTo>
                    <a:pt x="5468" y="80807"/>
                  </a:lnTo>
                  <a:lnTo>
                    <a:pt x="4884" y="84651"/>
                  </a:lnTo>
                  <a:close/>
                  <a:moveTo>
                    <a:pt x="6309" y="84651"/>
                  </a:moveTo>
                  <a:lnTo>
                    <a:pt x="5678" y="80807"/>
                  </a:lnTo>
                  <a:lnTo>
                    <a:pt x="6309" y="77047"/>
                  </a:lnTo>
                  <a:lnTo>
                    <a:pt x="6893" y="80807"/>
                  </a:lnTo>
                  <a:lnTo>
                    <a:pt x="6309" y="84651"/>
                  </a:lnTo>
                  <a:close/>
                  <a:moveTo>
                    <a:pt x="7735" y="84651"/>
                  </a:moveTo>
                  <a:lnTo>
                    <a:pt x="7104" y="80807"/>
                  </a:lnTo>
                  <a:lnTo>
                    <a:pt x="7735" y="77047"/>
                  </a:lnTo>
                  <a:lnTo>
                    <a:pt x="8342" y="80807"/>
                  </a:lnTo>
                  <a:lnTo>
                    <a:pt x="7735" y="84651"/>
                  </a:lnTo>
                  <a:close/>
                  <a:moveTo>
                    <a:pt x="9184" y="84651"/>
                  </a:moveTo>
                  <a:lnTo>
                    <a:pt x="8553" y="80807"/>
                  </a:lnTo>
                  <a:lnTo>
                    <a:pt x="9184" y="77047"/>
                  </a:lnTo>
                  <a:lnTo>
                    <a:pt x="9768" y="80807"/>
                  </a:lnTo>
                  <a:lnTo>
                    <a:pt x="9184" y="84651"/>
                  </a:lnTo>
                  <a:close/>
                  <a:moveTo>
                    <a:pt x="10609" y="84651"/>
                  </a:moveTo>
                  <a:lnTo>
                    <a:pt x="9978" y="80807"/>
                  </a:lnTo>
                  <a:lnTo>
                    <a:pt x="10609" y="77047"/>
                  </a:lnTo>
                  <a:lnTo>
                    <a:pt x="11217" y="80807"/>
                  </a:lnTo>
                  <a:lnTo>
                    <a:pt x="10609" y="84651"/>
                  </a:lnTo>
                  <a:close/>
                  <a:moveTo>
                    <a:pt x="12058" y="84651"/>
                  </a:moveTo>
                  <a:lnTo>
                    <a:pt x="11427" y="80807"/>
                  </a:lnTo>
                  <a:lnTo>
                    <a:pt x="12058" y="77047"/>
                  </a:lnTo>
                  <a:lnTo>
                    <a:pt x="12642" y="80807"/>
                  </a:lnTo>
                  <a:lnTo>
                    <a:pt x="12058" y="84651"/>
                  </a:lnTo>
                  <a:close/>
                  <a:moveTo>
                    <a:pt x="13483" y="84651"/>
                  </a:moveTo>
                  <a:lnTo>
                    <a:pt x="12899" y="80807"/>
                  </a:lnTo>
                  <a:lnTo>
                    <a:pt x="13483" y="77047"/>
                  </a:lnTo>
                  <a:lnTo>
                    <a:pt x="14114" y="80807"/>
                  </a:lnTo>
                  <a:lnTo>
                    <a:pt x="13483" y="84651"/>
                  </a:lnTo>
                  <a:close/>
                  <a:moveTo>
                    <a:pt x="14932" y="84651"/>
                  </a:moveTo>
                  <a:lnTo>
                    <a:pt x="14325" y="80807"/>
                  </a:lnTo>
                  <a:lnTo>
                    <a:pt x="14932" y="77047"/>
                  </a:lnTo>
                  <a:lnTo>
                    <a:pt x="15563" y="80807"/>
                  </a:lnTo>
                  <a:lnTo>
                    <a:pt x="14932" y="84651"/>
                  </a:lnTo>
                  <a:close/>
                  <a:moveTo>
                    <a:pt x="16358" y="84651"/>
                  </a:moveTo>
                  <a:lnTo>
                    <a:pt x="15774" y="80807"/>
                  </a:lnTo>
                  <a:lnTo>
                    <a:pt x="16358" y="77047"/>
                  </a:lnTo>
                  <a:lnTo>
                    <a:pt x="16989" y="80807"/>
                  </a:lnTo>
                  <a:lnTo>
                    <a:pt x="16358" y="84651"/>
                  </a:lnTo>
                  <a:close/>
                  <a:moveTo>
                    <a:pt x="17807" y="84651"/>
                  </a:moveTo>
                  <a:lnTo>
                    <a:pt x="17199" y="80807"/>
                  </a:lnTo>
                  <a:lnTo>
                    <a:pt x="17807" y="77047"/>
                  </a:lnTo>
                  <a:lnTo>
                    <a:pt x="18438" y="80807"/>
                  </a:lnTo>
                  <a:lnTo>
                    <a:pt x="17807" y="84651"/>
                  </a:lnTo>
                  <a:close/>
                  <a:moveTo>
                    <a:pt x="19232" y="84651"/>
                  </a:moveTo>
                  <a:lnTo>
                    <a:pt x="18648" y="80807"/>
                  </a:lnTo>
                  <a:lnTo>
                    <a:pt x="19232" y="77047"/>
                  </a:lnTo>
                  <a:lnTo>
                    <a:pt x="19863" y="80807"/>
                  </a:lnTo>
                  <a:lnTo>
                    <a:pt x="19232" y="84651"/>
                  </a:lnTo>
                  <a:close/>
                  <a:moveTo>
                    <a:pt x="20681" y="84651"/>
                  </a:moveTo>
                  <a:lnTo>
                    <a:pt x="20074" y="80807"/>
                  </a:lnTo>
                  <a:lnTo>
                    <a:pt x="20681" y="77047"/>
                  </a:lnTo>
                  <a:lnTo>
                    <a:pt x="21312" y="80807"/>
                  </a:lnTo>
                  <a:lnTo>
                    <a:pt x="20681" y="84651"/>
                  </a:lnTo>
                  <a:close/>
                  <a:moveTo>
                    <a:pt x="22153" y="84651"/>
                  </a:moveTo>
                  <a:lnTo>
                    <a:pt x="21522" y="80807"/>
                  </a:lnTo>
                  <a:lnTo>
                    <a:pt x="22153" y="77047"/>
                  </a:lnTo>
                  <a:lnTo>
                    <a:pt x="22738" y="80807"/>
                  </a:lnTo>
                  <a:lnTo>
                    <a:pt x="22153" y="84651"/>
                  </a:lnTo>
                  <a:close/>
                  <a:moveTo>
                    <a:pt x="23579" y="84651"/>
                  </a:moveTo>
                  <a:lnTo>
                    <a:pt x="22948" y="80807"/>
                  </a:lnTo>
                  <a:lnTo>
                    <a:pt x="23579" y="77047"/>
                  </a:lnTo>
                  <a:lnTo>
                    <a:pt x="24186" y="80807"/>
                  </a:lnTo>
                  <a:lnTo>
                    <a:pt x="23579" y="84651"/>
                  </a:lnTo>
                  <a:close/>
                  <a:moveTo>
                    <a:pt x="25028" y="84651"/>
                  </a:moveTo>
                  <a:lnTo>
                    <a:pt x="24397" y="80807"/>
                  </a:lnTo>
                  <a:lnTo>
                    <a:pt x="25028" y="77047"/>
                  </a:lnTo>
                  <a:lnTo>
                    <a:pt x="25612" y="80807"/>
                  </a:lnTo>
                  <a:lnTo>
                    <a:pt x="25028" y="84651"/>
                  </a:lnTo>
                  <a:close/>
                  <a:moveTo>
                    <a:pt x="26453" y="84651"/>
                  </a:moveTo>
                  <a:lnTo>
                    <a:pt x="25822" y="80807"/>
                  </a:lnTo>
                  <a:lnTo>
                    <a:pt x="26453" y="77047"/>
                  </a:lnTo>
                  <a:lnTo>
                    <a:pt x="27061" y="80807"/>
                  </a:lnTo>
                  <a:lnTo>
                    <a:pt x="26453" y="84651"/>
                  </a:lnTo>
                  <a:close/>
                  <a:moveTo>
                    <a:pt x="27902" y="84651"/>
                  </a:moveTo>
                  <a:lnTo>
                    <a:pt x="27271" y="80807"/>
                  </a:lnTo>
                  <a:lnTo>
                    <a:pt x="27902" y="77047"/>
                  </a:lnTo>
                  <a:lnTo>
                    <a:pt x="28486" y="80807"/>
                  </a:lnTo>
                  <a:lnTo>
                    <a:pt x="27902" y="84651"/>
                  </a:lnTo>
                  <a:close/>
                  <a:moveTo>
                    <a:pt x="29328" y="84651"/>
                  </a:moveTo>
                  <a:lnTo>
                    <a:pt x="28697" y="80807"/>
                  </a:lnTo>
                  <a:lnTo>
                    <a:pt x="29328" y="77047"/>
                  </a:lnTo>
                  <a:lnTo>
                    <a:pt x="29935" y="80807"/>
                  </a:lnTo>
                  <a:lnTo>
                    <a:pt x="29328" y="84651"/>
                  </a:lnTo>
                  <a:close/>
                  <a:moveTo>
                    <a:pt x="30777" y="84651"/>
                  </a:moveTo>
                  <a:lnTo>
                    <a:pt x="30169" y="80807"/>
                  </a:lnTo>
                  <a:lnTo>
                    <a:pt x="30777" y="77047"/>
                  </a:lnTo>
                  <a:lnTo>
                    <a:pt x="31407" y="80807"/>
                  </a:lnTo>
                  <a:lnTo>
                    <a:pt x="30777" y="84651"/>
                  </a:lnTo>
                  <a:close/>
                  <a:moveTo>
                    <a:pt x="32202" y="84651"/>
                  </a:moveTo>
                  <a:lnTo>
                    <a:pt x="31618" y="80807"/>
                  </a:lnTo>
                  <a:lnTo>
                    <a:pt x="32202" y="77047"/>
                  </a:lnTo>
                  <a:lnTo>
                    <a:pt x="32833" y="80807"/>
                  </a:lnTo>
                  <a:lnTo>
                    <a:pt x="32202" y="84651"/>
                  </a:lnTo>
                  <a:close/>
                  <a:moveTo>
                    <a:pt x="33651" y="84651"/>
                  </a:moveTo>
                  <a:lnTo>
                    <a:pt x="33043" y="80807"/>
                  </a:lnTo>
                  <a:lnTo>
                    <a:pt x="33651" y="77047"/>
                  </a:lnTo>
                  <a:lnTo>
                    <a:pt x="34282" y="80807"/>
                  </a:lnTo>
                  <a:lnTo>
                    <a:pt x="33651" y="84651"/>
                  </a:lnTo>
                  <a:close/>
                  <a:moveTo>
                    <a:pt x="35076" y="84651"/>
                  </a:moveTo>
                  <a:lnTo>
                    <a:pt x="34492" y="80807"/>
                  </a:lnTo>
                  <a:lnTo>
                    <a:pt x="35076" y="77047"/>
                  </a:lnTo>
                  <a:lnTo>
                    <a:pt x="35707" y="80807"/>
                  </a:lnTo>
                  <a:lnTo>
                    <a:pt x="35076" y="84651"/>
                  </a:lnTo>
                  <a:close/>
                  <a:moveTo>
                    <a:pt x="36525" y="84651"/>
                  </a:moveTo>
                  <a:lnTo>
                    <a:pt x="35918" y="80807"/>
                  </a:lnTo>
                  <a:lnTo>
                    <a:pt x="36525" y="77047"/>
                  </a:lnTo>
                  <a:lnTo>
                    <a:pt x="37156" y="80807"/>
                  </a:lnTo>
                  <a:lnTo>
                    <a:pt x="36525" y="84651"/>
                  </a:lnTo>
                  <a:close/>
                  <a:moveTo>
                    <a:pt x="37951" y="84651"/>
                  </a:moveTo>
                  <a:lnTo>
                    <a:pt x="37367" y="80807"/>
                  </a:lnTo>
                  <a:lnTo>
                    <a:pt x="37951" y="77047"/>
                  </a:lnTo>
                  <a:lnTo>
                    <a:pt x="38582" y="80807"/>
                  </a:lnTo>
                  <a:lnTo>
                    <a:pt x="37951" y="84651"/>
                  </a:lnTo>
                  <a:close/>
                  <a:moveTo>
                    <a:pt x="39423" y="84651"/>
                  </a:moveTo>
                  <a:lnTo>
                    <a:pt x="38792" y="80807"/>
                  </a:lnTo>
                  <a:lnTo>
                    <a:pt x="39423" y="77047"/>
                  </a:lnTo>
                  <a:lnTo>
                    <a:pt x="40031" y="80807"/>
                  </a:lnTo>
                  <a:lnTo>
                    <a:pt x="39423" y="84651"/>
                  </a:lnTo>
                  <a:close/>
                  <a:moveTo>
                    <a:pt x="40872" y="84651"/>
                  </a:moveTo>
                  <a:lnTo>
                    <a:pt x="40241" y="80807"/>
                  </a:lnTo>
                  <a:lnTo>
                    <a:pt x="40872" y="77047"/>
                  </a:lnTo>
                  <a:lnTo>
                    <a:pt x="41456" y="80807"/>
                  </a:lnTo>
                  <a:lnTo>
                    <a:pt x="40872" y="84651"/>
                  </a:lnTo>
                  <a:close/>
                  <a:moveTo>
                    <a:pt x="42297" y="84651"/>
                  </a:moveTo>
                  <a:lnTo>
                    <a:pt x="41666" y="80807"/>
                  </a:lnTo>
                  <a:lnTo>
                    <a:pt x="42297" y="77047"/>
                  </a:lnTo>
                  <a:lnTo>
                    <a:pt x="42905" y="80807"/>
                  </a:lnTo>
                  <a:lnTo>
                    <a:pt x="42297" y="84651"/>
                  </a:lnTo>
                  <a:close/>
                  <a:moveTo>
                    <a:pt x="43746" y="84651"/>
                  </a:moveTo>
                  <a:lnTo>
                    <a:pt x="43115" y="80807"/>
                  </a:lnTo>
                  <a:lnTo>
                    <a:pt x="43746" y="77047"/>
                  </a:lnTo>
                  <a:lnTo>
                    <a:pt x="44331" y="80807"/>
                  </a:lnTo>
                  <a:lnTo>
                    <a:pt x="43746" y="84651"/>
                  </a:lnTo>
                  <a:close/>
                  <a:moveTo>
                    <a:pt x="45172" y="84651"/>
                  </a:moveTo>
                  <a:lnTo>
                    <a:pt x="44541" y="80807"/>
                  </a:lnTo>
                  <a:lnTo>
                    <a:pt x="45172" y="77047"/>
                  </a:lnTo>
                  <a:lnTo>
                    <a:pt x="45779" y="80807"/>
                  </a:lnTo>
                  <a:lnTo>
                    <a:pt x="45172" y="84651"/>
                  </a:lnTo>
                  <a:close/>
                  <a:moveTo>
                    <a:pt x="46621" y="84651"/>
                  </a:moveTo>
                  <a:lnTo>
                    <a:pt x="45990" y="80807"/>
                  </a:lnTo>
                  <a:lnTo>
                    <a:pt x="46621" y="77047"/>
                  </a:lnTo>
                  <a:lnTo>
                    <a:pt x="47205" y="80807"/>
                  </a:lnTo>
                  <a:lnTo>
                    <a:pt x="46621" y="84651"/>
                  </a:lnTo>
                  <a:close/>
                  <a:moveTo>
                    <a:pt x="48046" y="84651"/>
                  </a:moveTo>
                  <a:lnTo>
                    <a:pt x="47462" y="80807"/>
                  </a:lnTo>
                  <a:lnTo>
                    <a:pt x="48046" y="77047"/>
                  </a:lnTo>
                  <a:lnTo>
                    <a:pt x="48677" y="80807"/>
                  </a:lnTo>
                  <a:lnTo>
                    <a:pt x="48046" y="84651"/>
                  </a:lnTo>
                  <a:close/>
                  <a:moveTo>
                    <a:pt x="49495" y="84651"/>
                  </a:moveTo>
                  <a:lnTo>
                    <a:pt x="48888" y="80807"/>
                  </a:lnTo>
                  <a:lnTo>
                    <a:pt x="49495" y="77047"/>
                  </a:lnTo>
                  <a:lnTo>
                    <a:pt x="50126" y="80807"/>
                  </a:lnTo>
                  <a:lnTo>
                    <a:pt x="49495" y="84651"/>
                  </a:lnTo>
                  <a:close/>
                  <a:moveTo>
                    <a:pt x="50921" y="84651"/>
                  </a:moveTo>
                  <a:lnTo>
                    <a:pt x="50336" y="80807"/>
                  </a:lnTo>
                  <a:lnTo>
                    <a:pt x="50921" y="77047"/>
                  </a:lnTo>
                  <a:lnTo>
                    <a:pt x="51552" y="80807"/>
                  </a:lnTo>
                  <a:lnTo>
                    <a:pt x="50921" y="84651"/>
                  </a:lnTo>
                  <a:close/>
                  <a:moveTo>
                    <a:pt x="52370" y="84651"/>
                  </a:moveTo>
                  <a:lnTo>
                    <a:pt x="51762" y="80807"/>
                  </a:lnTo>
                  <a:lnTo>
                    <a:pt x="52370" y="77047"/>
                  </a:lnTo>
                  <a:lnTo>
                    <a:pt x="53000" y="80807"/>
                  </a:lnTo>
                  <a:lnTo>
                    <a:pt x="52370" y="84651"/>
                  </a:lnTo>
                  <a:close/>
                  <a:moveTo>
                    <a:pt x="53795" y="84651"/>
                  </a:moveTo>
                  <a:lnTo>
                    <a:pt x="53211" y="80807"/>
                  </a:lnTo>
                  <a:lnTo>
                    <a:pt x="53795" y="77047"/>
                  </a:lnTo>
                  <a:lnTo>
                    <a:pt x="54426" y="80807"/>
                  </a:lnTo>
                  <a:lnTo>
                    <a:pt x="53795" y="84651"/>
                  </a:lnTo>
                  <a:close/>
                  <a:moveTo>
                    <a:pt x="55244" y="84651"/>
                  </a:moveTo>
                  <a:lnTo>
                    <a:pt x="54636" y="80807"/>
                  </a:lnTo>
                  <a:lnTo>
                    <a:pt x="55244" y="77047"/>
                  </a:lnTo>
                  <a:lnTo>
                    <a:pt x="55875" y="80807"/>
                  </a:lnTo>
                  <a:lnTo>
                    <a:pt x="55244" y="84651"/>
                  </a:lnTo>
                  <a:close/>
                  <a:moveTo>
                    <a:pt x="56716" y="84651"/>
                  </a:moveTo>
                  <a:lnTo>
                    <a:pt x="56085" y="80807"/>
                  </a:lnTo>
                  <a:lnTo>
                    <a:pt x="56716" y="77047"/>
                  </a:lnTo>
                  <a:lnTo>
                    <a:pt x="57300" y="80807"/>
                  </a:lnTo>
                  <a:lnTo>
                    <a:pt x="56716" y="84651"/>
                  </a:lnTo>
                  <a:close/>
                  <a:moveTo>
                    <a:pt x="58142" y="84651"/>
                  </a:moveTo>
                  <a:lnTo>
                    <a:pt x="57511" y="80807"/>
                  </a:lnTo>
                  <a:lnTo>
                    <a:pt x="58142" y="77047"/>
                  </a:lnTo>
                  <a:lnTo>
                    <a:pt x="58749" y="80807"/>
                  </a:lnTo>
                  <a:lnTo>
                    <a:pt x="58142" y="84651"/>
                  </a:lnTo>
                  <a:close/>
                  <a:moveTo>
                    <a:pt x="1261" y="80139"/>
                  </a:moveTo>
                  <a:lnTo>
                    <a:pt x="630" y="76462"/>
                  </a:lnTo>
                  <a:lnTo>
                    <a:pt x="1261" y="72534"/>
                  </a:lnTo>
                  <a:lnTo>
                    <a:pt x="1869" y="76462"/>
                  </a:lnTo>
                  <a:lnTo>
                    <a:pt x="1261" y="80139"/>
                  </a:lnTo>
                  <a:close/>
                  <a:moveTo>
                    <a:pt x="2710" y="80139"/>
                  </a:moveTo>
                  <a:lnTo>
                    <a:pt x="2079" y="76462"/>
                  </a:lnTo>
                  <a:lnTo>
                    <a:pt x="2710" y="72534"/>
                  </a:lnTo>
                  <a:lnTo>
                    <a:pt x="3295" y="76462"/>
                  </a:lnTo>
                  <a:lnTo>
                    <a:pt x="2710" y="80139"/>
                  </a:lnTo>
                  <a:close/>
                  <a:moveTo>
                    <a:pt x="4136" y="80139"/>
                  </a:moveTo>
                  <a:lnTo>
                    <a:pt x="3505" y="76462"/>
                  </a:lnTo>
                  <a:lnTo>
                    <a:pt x="4136" y="72534"/>
                  </a:lnTo>
                  <a:lnTo>
                    <a:pt x="4767" y="76462"/>
                  </a:lnTo>
                  <a:lnTo>
                    <a:pt x="4136" y="80139"/>
                  </a:lnTo>
                  <a:close/>
                  <a:moveTo>
                    <a:pt x="5561" y="80139"/>
                  </a:moveTo>
                  <a:lnTo>
                    <a:pt x="4977" y="76462"/>
                  </a:lnTo>
                  <a:lnTo>
                    <a:pt x="5561" y="72534"/>
                  </a:lnTo>
                  <a:lnTo>
                    <a:pt x="6192" y="76462"/>
                  </a:lnTo>
                  <a:lnTo>
                    <a:pt x="5561" y="80139"/>
                  </a:lnTo>
                  <a:close/>
                  <a:moveTo>
                    <a:pt x="7010" y="80139"/>
                  </a:moveTo>
                  <a:lnTo>
                    <a:pt x="6403" y="76462"/>
                  </a:lnTo>
                  <a:lnTo>
                    <a:pt x="7010" y="72534"/>
                  </a:lnTo>
                  <a:lnTo>
                    <a:pt x="7641" y="76462"/>
                  </a:lnTo>
                  <a:lnTo>
                    <a:pt x="7010" y="80139"/>
                  </a:lnTo>
                  <a:close/>
                  <a:moveTo>
                    <a:pt x="8436" y="80139"/>
                  </a:moveTo>
                  <a:lnTo>
                    <a:pt x="7851" y="76462"/>
                  </a:lnTo>
                  <a:lnTo>
                    <a:pt x="8436" y="72534"/>
                  </a:lnTo>
                  <a:lnTo>
                    <a:pt x="9067" y="76462"/>
                  </a:lnTo>
                  <a:lnTo>
                    <a:pt x="8436" y="80139"/>
                  </a:lnTo>
                  <a:close/>
                  <a:moveTo>
                    <a:pt x="9885" y="80139"/>
                  </a:moveTo>
                  <a:lnTo>
                    <a:pt x="9277" y="76462"/>
                  </a:lnTo>
                  <a:lnTo>
                    <a:pt x="9885" y="72534"/>
                  </a:lnTo>
                  <a:lnTo>
                    <a:pt x="10516" y="76462"/>
                  </a:lnTo>
                  <a:lnTo>
                    <a:pt x="9885" y="80139"/>
                  </a:lnTo>
                  <a:close/>
                  <a:moveTo>
                    <a:pt x="11310" y="80139"/>
                  </a:moveTo>
                  <a:lnTo>
                    <a:pt x="10726" y="76462"/>
                  </a:lnTo>
                  <a:lnTo>
                    <a:pt x="11310" y="72534"/>
                  </a:lnTo>
                  <a:lnTo>
                    <a:pt x="11941" y="76462"/>
                  </a:lnTo>
                  <a:lnTo>
                    <a:pt x="11310" y="80139"/>
                  </a:lnTo>
                  <a:close/>
                  <a:moveTo>
                    <a:pt x="12759" y="80139"/>
                  </a:moveTo>
                  <a:lnTo>
                    <a:pt x="12151" y="76462"/>
                  </a:lnTo>
                  <a:lnTo>
                    <a:pt x="12759" y="72534"/>
                  </a:lnTo>
                  <a:lnTo>
                    <a:pt x="13390" y="76462"/>
                  </a:lnTo>
                  <a:lnTo>
                    <a:pt x="12759" y="80139"/>
                  </a:lnTo>
                  <a:close/>
                  <a:moveTo>
                    <a:pt x="14231" y="80139"/>
                  </a:moveTo>
                  <a:lnTo>
                    <a:pt x="13600" y="76462"/>
                  </a:lnTo>
                  <a:lnTo>
                    <a:pt x="14231" y="72534"/>
                  </a:lnTo>
                  <a:lnTo>
                    <a:pt x="14815" y="76462"/>
                  </a:lnTo>
                  <a:lnTo>
                    <a:pt x="14231" y="80139"/>
                  </a:lnTo>
                  <a:close/>
                  <a:moveTo>
                    <a:pt x="15657" y="80139"/>
                  </a:moveTo>
                  <a:lnTo>
                    <a:pt x="15026" y="76462"/>
                  </a:lnTo>
                  <a:lnTo>
                    <a:pt x="15657" y="72534"/>
                  </a:lnTo>
                  <a:lnTo>
                    <a:pt x="16264" y="76462"/>
                  </a:lnTo>
                  <a:lnTo>
                    <a:pt x="15657" y="80139"/>
                  </a:lnTo>
                  <a:close/>
                  <a:moveTo>
                    <a:pt x="17106" y="80139"/>
                  </a:moveTo>
                  <a:lnTo>
                    <a:pt x="16475" y="76462"/>
                  </a:lnTo>
                  <a:lnTo>
                    <a:pt x="17106" y="72534"/>
                  </a:lnTo>
                  <a:lnTo>
                    <a:pt x="17690" y="76462"/>
                  </a:lnTo>
                  <a:lnTo>
                    <a:pt x="17106" y="80139"/>
                  </a:lnTo>
                  <a:close/>
                  <a:moveTo>
                    <a:pt x="18531" y="80139"/>
                  </a:moveTo>
                  <a:lnTo>
                    <a:pt x="17900" y="76462"/>
                  </a:lnTo>
                  <a:lnTo>
                    <a:pt x="18531" y="72534"/>
                  </a:lnTo>
                  <a:lnTo>
                    <a:pt x="19139" y="76462"/>
                  </a:lnTo>
                  <a:lnTo>
                    <a:pt x="18531" y="80139"/>
                  </a:lnTo>
                  <a:close/>
                  <a:moveTo>
                    <a:pt x="19980" y="80139"/>
                  </a:moveTo>
                  <a:lnTo>
                    <a:pt x="19349" y="76462"/>
                  </a:lnTo>
                  <a:lnTo>
                    <a:pt x="19980" y="72534"/>
                  </a:lnTo>
                  <a:lnTo>
                    <a:pt x="20564" y="76462"/>
                  </a:lnTo>
                  <a:lnTo>
                    <a:pt x="19980" y="80139"/>
                  </a:lnTo>
                  <a:close/>
                  <a:moveTo>
                    <a:pt x="21406" y="80139"/>
                  </a:moveTo>
                  <a:lnTo>
                    <a:pt x="20775" y="76462"/>
                  </a:lnTo>
                  <a:lnTo>
                    <a:pt x="21406" y="72534"/>
                  </a:lnTo>
                  <a:lnTo>
                    <a:pt x="22037" y="76462"/>
                  </a:lnTo>
                  <a:lnTo>
                    <a:pt x="21406" y="80139"/>
                  </a:lnTo>
                  <a:close/>
                  <a:moveTo>
                    <a:pt x="22854" y="80139"/>
                  </a:moveTo>
                  <a:lnTo>
                    <a:pt x="22247" y="76462"/>
                  </a:lnTo>
                  <a:lnTo>
                    <a:pt x="22854" y="72534"/>
                  </a:lnTo>
                  <a:lnTo>
                    <a:pt x="23485" y="76462"/>
                  </a:lnTo>
                  <a:lnTo>
                    <a:pt x="22854" y="80139"/>
                  </a:lnTo>
                  <a:close/>
                  <a:moveTo>
                    <a:pt x="24280" y="80139"/>
                  </a:moveTo>
                  <a:lnTo>
                    <a:pt x="23696" y="76462"/>
                  </a:lnTo>
                  <a:lnTo>
                    <a:pt x="24280" y="72534"/>
                  </a:lnTo>
                  <a:lnTo>
                    <a:pt x="24911" y="76462"/>
                  </a:lnTo>
                  <a:lnTo>
                    <a:pt x="24280" y="80139"/>
                  </a:lnTo>
                  <a:close/>
                  <a:moveTo>
                    <a:pt x="25729" y="80139"/>
                  </a:moveTo>
                  <a:lnTo>
                    <a:pt x="25121" y="76462"/>
                  </a:lnTo>
                  <a:lnTo>
                    <a:pt x="25729" y="72534"/>
                  </a:lnTo>
                  <a:lnTo>
                    <a:pt x="26360" y="76462"/>
                  </a:lnTo>
                  <a:lnTo>
                    <a:pt x="25729" y="80139"/>
                  </a:lnTo>
                  <a:close/>
                  <a:moveTo>
                    <a:pt x="27154" y="80139"/>
                  </a:moveTo>
                  <a:lnTo>
                    <a:pt x="26570" y="76462"/>
                  </a:lnTo>
                  <a:lnTo>
                    <a:pt x="27154" y="72534"/>
                  </a:lnTo>
                  <a:lnTo>
                    <a:pt x="27785" y="76462"/>
                  </a:lnTo>
                  <a:lnTo>
                    <a:pt x="27154" y="80139"/>
                  </a:lnTo>
                  <a:close/>
                  <a:moveTo>
                    <a:pt x="28603" y="80139"/>
                  </a:moveTo>
                  <a:lnTo>
                    <a:pt x="27996" y="76462"/>
                  </a:lnTo>
                  <a:lnTo>
                    <a:pt x="28603" y="72534"/>
                  </a:lnTo>
                  <a:lnTo>
                    <a:pt x="29234" y="76462"/>
                  </a:lnTo>
                  <a:lnTo>
                    <a:pt x="28603" y="80139"/>
                  </a:lnTo>
                  <a:close/>
                  <a:moveTo>
                    <a:pt x="30029" y="80139"/>
                  </a:moveTo>
                  <a:lnTo>
                    <a:pt x="29444" y="76462"/>
                  </a:lnTo>
                  <a:lnTo>
                    <a:pt x="30029" y="72534"/>
                  </a:lnTo>
                  <a:lnTo>
                    <a:pt x="30660" y="76462"/>
                  </a:lnTo>
                  <a:lnTo>
                    <a:pt x="30029" y="80139"/>
                  </a:lnTo>
                  <a:close/>
                  <a:moveTo>
                    <a:pt x="31501" y="80139"/>
                  </a:moveTo>
                  <a:lnTo>
                    <a:pt x="30870" y="76462"/>
                  </a:lnTo>
                  <a:lnTo>
                    <a:pt x="31501" y="72534"/>
                  </a:lnTo>
                  <a:lnTo>
                    <a:pt x="32109" y="76462"/>
                  </a:lnTo>
                  <a:lnTo>
                    <a:pt x="31501" y="80139"/>
                  </a:lnTo>
                  <a:close/>
                  <a:moveTo>
                    <a:pt x="32950" y="80139"/>
                  </a:moveTo>
                  <a:lnTo>
                    <a:pt x="32319" y="76462"/>
                  </a:lnTo>
                  <a:lnTo>
                    <a:pt x="32950" y="72534"/>
                  </a:lnTo>
                  <a:lnTo>
                    <a:pt x="33534" y="76462"/>
                  </a:lnTo>
                  <a:lnTo>
                    <a:pt x="32950" y="80139"/>
                  </a:lnTo>
                  <a:close/>
                  <a:moveTo>
                    <a:pt x="34375" y="80139"/>
                  </a:moveTo>
                  <a:lnTo>
                    <a:pt x="33744" y="76462"/>
                  </a:lnTo>
                  <a:lnTo>
                    <a:pt x="34375" y="72534"/>
                  </a:lnTo>
                  <a:lnTo>
                    <a:pt x="34983" y="76462"/>
                  </a:lnTo>
                  <a:lnTo>
                    <a:pt x="34375" y="80139"/>
                  </a:lnTo>
                  <a:close/>
                  <a:moveTo>
                    <a:pt x="35824" y="80139"/>
                  </a:moveTo>
                  <a:lnTo>
                    <a:pt x="35193" y="76462"/>
                  </a:lnTo>
                  <a:lnTo>
                    <a:pt x="35824" y="72534"/>
                  </a:lnTo>
                  <a:lnTo>
                    <a:pt x="36408" y="76462"/>
                  </a:lnTo>
                  <a:lnTo>
                    <a:pt x="35824" y="80139"/>
                  </a:lnTo>
                  <a:close/>
                  <a:moveTo>
                    <a:pt x="37250" y="80139"/>
                  </a:moveTo>
                  <a:lnTo>
                    <a:pt x="36619" y="76462"/>
                  </a:lnTo>
                  <a:lnTo>
                    <a:pt x="37250" y="72534"/>
                  </a:lnTo>
                  <a:lnTo>
                    <a:pt x="37857" y="76462"/>
                  </a:lnTo>
                  <a:lnTo>
                    <a:pt x="37250" y="80139"/>
                  </a:lnTo>
                  <a:close/>
                  <a:moveTo>
                    <a:pt x="38699" y="80139"/>
                  </a:moveTo>
                  <a:lnTo>
                    <a:pt x="38068" y="76462"/>
                  </a:lnTo>
                  <a:lnTo>
                    <a:pt x="38699" y="72534"/>
                  </a:lnTo>
                  <a:lnTo>
                    <a:pt x="39330" y="76462"/>
                  </a:lnTo>
                  <a:lnTo>
                    <a:pt x="38699" y="80139"/>
                  </a:lnTo>
                  <a:close/>
                  <a:moveTo>
                    <a:pt x="40124" y="80139"/>
                  </a:moveTo>
                  <a:lnTo>
                    <a:pt x="39540" y="76462"/>
                  </a:lnTo>
                  <a:lnTo>
                    <a:pt x="40124" y="72534"/>
                  </a:lnTo>
                  <a:lnTo>
                    <a:pt x="40755" y="76462"/>
                  </a:lnTo>
                  <a:lnTo>
                    <a:pt x="40124" y="80139"/>
                  </a:lnTo>
                  <a:close/>
                  <a:moveTo>
                    <a:pt x="41573" y="80139"/>
                  </a:moveTo>
                  <a:lnTo>
                    <a:pt x="40965" y="76462"/>
                  </a:lnTo>
                  <a:lnTo>
                    <a:pt x="41573" y="72534"/>
                  </a:lnTo>
                  <a:lnTo>
                    <a:pt x="42204" y="76462"/>
                  </a:lnTo>
                  <a:lnTo>
                    <a:pt x="41573" y="80139"/>
                  </a:lnTo>
                  <a:close/>
                  <a:moveTo>
                    <a:pt x="42999" y="80139"/>
                  </a:moveTo>
                  <a:lnTo>
                    <a:pt x="42414" y="76462"/>
                  </a:lnTo>
                  <a:lnTo>
                    <a:pt x="42999" y="72534"/>
                  </a:lnTo>
                  <a:lnTo>
                    <a:pt x="43629" y="76462"/>
                  </a:lnTo>
                  <a:lnTo>
                    <a:pt x="42999" y="80139"/>
                  </a:lnTo>
                  <a:close/>
                  <a:moveTo>
                    <a:pt x="44447" y="80139"/>
                  </a:moveTo>
                  <a:lnTo>
                    <a:pt x="43840" y="76462"/>
                  </a:lnTo>
                  <a:lnTo>
                    <a:pt x="44447" y="72534"/>
                  </a:lnTo>
                  <a:lnTo>
                    <a:pt x="45078" y="76462"/>
                  </a:lnTo>
                  <a:lnTo>
                    <a:pt x="44447" y="80139"/>
                  </a:lnTo>
                  <a:close/>
                  <a:moveTo>
                    <a:pt x="45873" y="80139"/>
                  </a:moveTo>
                  <a:lnTo>
                    <a:pt x="45289" y="76462"/>
                  </a:lnTo>
                  <a:lnTo>
                    <a:pt x="45873" y="72534"/>
                  </a:lnTo>
                  <a:lnTo>
                    <a:pt x="46504" y="76462"/>
                  </a:lnTo>
                  <a:lnTo>
                    <a:pt x="45873" y="80139"/>
                  </a:lnTo>
                  <a:close/>
                  <a:moveTo>
                    <a:pt x="47322" y="80139"/>
                  </a:moveTo>
                  <a:lnTo>
                    <a:pt x="46714" y="76462"/>
                  </a:lnTo>
                  <a:lnTo>
                    <a:pt x="47322" y="72534"/>
                  </a:lnTo>
                  <a:lnTo>
                    <a:pt x="47953" y="76462"/>
                  </a:lnTo>
                  <a:lnTo>
                    <a:pt x="47322" y="80139"/>
                  </a:lnTo>
                  <a:close/>
                  <a:moveTo>
                    <a:pt x="48794" y="80139"/>
                  </a:moveTo>
                  <a:lnTo>
                    <a:pt x="48163" y="76462"/>
                  </a:lnTo>
                  <a:lnTo>
                    <a:pt x="48794" y="72534"/>
                  </a:lnTo>
                  <a:lnTo>
                    <a:pt x="49378" y="76462"/>
                  </a:lnTo>
                  <a:lnTo>
                    <a:pt x="48794" y="80139"/>
                  </a:lnTo>
                  <a:close/>
                  <a:moveTo>
                    <a:pt x="50220" y="80139"/>
                  </a:moveTo>
                  <a:lnTo>
                    <a:pt x="49589" y="76462"/>
                  </a:lnTo>
                  <a:lnTo>
                    <a:pt x="50220" y="72534"/>
                  </a:lnTo>
                  <a:lnTo>
                    <a:pt x="50827" y="76462"/>
                  </a:lnTo>
                  <a:lnTo>
                    <a:pt x="50220" y="80139"/>
                  </a:lnTo>
                  <a:close/>
                  <a:moveTo>
                    <a:pt x="51668" y="80139"/>
                  </a:moveTo>
                  <a:lnTo>
                    <a:pt x="51037" y="76462"/>
                  </a:lnTo>
                  <a:lnTo>
                    <a:pt x="51668" y="72534"/>
                  </a:lnTo>
                  <a:lnTo>
                    <a:pt x="52253" y="76462"/>
                  </a:lnTo>
                  <a:lnTo>
                    <a:pt x="51668" y="80139"/>
                  </a:lnTo>
                  <a:close/>
                  <a:moveTo>
                    <a:pt x="53094" y="80139"/>
                  </a:moveTo>
                  <a:lnTo>
                    <a:pt x="52463" y="76462"/>
                  </a:lnTo>
                  <a:lnTo>
                    <a:pt x="53094" y="72534"/>
                  </a:lnTo>
                  <a:lnTo>
                    <a:pt x="53702" y="76462"/>
                  </a:lnTo>
                  <a:lnTo>
                    <a:pt x="53094" y="80139"/>
                  </a:lnTo>
                  <a:close/>
                  <a:moveTo>
                    <a:pt x="54543" y="80139"/>
                  </a:moveTo>
                  <a:lnTo>
                    <a:pt x="53912" y="76462"/>
                  </a:lnTo>
                  <a:lnTo>
                    <a:pt x="54543" y="72534"/>
                  </a:lnTo>
                  <a:lnTo>
                    <a:pt x="55127" y="76462"/>
                  </a:lnTo>
                  <a:lnTo>
                    <a:pt x="54543" y="80139"/>
                  </a:lnTo>
                  <a:close/>
                  <a:moveTo>
                    <a:pt x="55968" y="80139"/>
                  </a:moveTo>
                  <a:lnTo>
                    <a:pt x="55337" y="76462"/>
                  </a:lnTo>
                  <a:lnTo>
                    <a:pt x="55968" y="72534"/>
                  </a:lnTo>
                  <a:lnTo>
                    <a:pt x="56599" y="76462"/>
                  </a:lnTo>
                  <a:lnTo>
                    <a:pt x="55968" y="80139"/>
                  </a:lnTo>
                  <a:close/>
                  <a:moveTo>
                    <a:pt x="57417" y="80139"/>
                  </a:moveTo>
                  <a:lnTo>
                    <a:pt x="56810" y="76462"/>
                  </a:lnTo>
                  <a:lnTo>
                    <a:pt x="57417" y="72534"/>
                  </a:lnTo>
                  <a:lnTo>
                    <a:pt x="58048" y="76462"/>
                  </a:lnTo>
                  <a:lnTo>
                    <a:pt x="57417" y="80139"/>
                  </a:lnTo>
                  <a:close/>
                  <a:moveTo>
                    <a:pt x="58843" y="80139"/>
                  </a:moveTo>
                  <a:lnTo>
                    <a:pt x="58259" y="76462"/>
                  </a:lnTo>
                  <a:lnTo>
                    <a:pt x="58843" y="72534"/>
                  </a:lnTo>
                  <a:lnTo>
                    <a:pt x="59474" y="76462"/>
                  </a:lnTo>
                  <a:lnTo>
                    <a:pt x="58843" y="80139"/>
                  </a:lnTo>
                  <a:close/>
                  <a:moveTo>
                    <a:pt x="1962" y="75793"/>
                  </a:moveTo>
                  <a:lnTo>
                    <a:pt x="1378" y="71949"/>
                  </a:lnTo>
                  <a:lnTo>
                    <a:pt x="1962" y="68189"/>
                  </a:lnTo>
                  <a:lnTo>
                    <a:pt x="2593" y="71949"/>
                  </a:lnTo>
                  <a:lnTo>
                    <a:pt x="1962" y="75793"/>
                  </a:lnTo>
                  <a:close/>
                  <a:moveTo>
                    <a:pt x="3411" y="75793"/>
                  </a:moveTo>
                  <a:lnTo>
                    <a:pt x="2804" y="71949"/>
                  </a:lnTo>
                  <a:lnTo>
                    <a:pt x="3411" y="68189"/>
                  </a:lnTo>
                  <a:lnTo>
                    <a:pt x="4042" y="71949"/>
                  </a:lnTo>
                  <a:lnTo>
                    <a:pt x="3411" y="75793"/>
                  </a:lnTo>
                  <a:close/>
                  <a:moveTo>
                    <a:pt x="4884" y="75793"/>
                  </a:moveTo>
                  <a:lnTo>
                    <a:pt x="4253" y="71949"/>
                  </a:lnTo>
                  <a:lnTo>
                    <a:pt x="4884" y="68189"/>
                  </a:lnTo>
                  <a:lnTo>
                    <a:pt x="5468" y="71949"/>
                  </a:lnTo>
                  <a:lnTo>
                    <a:pt x="4884" y="75793"/>
                  </a:lnTo>
                  <a:close/>
                  <a:moveTo>
                    <a:pt x="6309" y="75793"/>
                  </a:moveTo>
                  <a:lnTo>
                    <a:pt x="5678" y="71949"/>
                  </a:lnTo>
                  <a:lnTo>
                    <a:pt x="6309" y="68189"/>
                  </a:lnTo>
                  <a:lnTo>
                    <a:pt x="6893" y="71949"/>
                  </a:lnTo>
                  <a:lnTo>
                    <a:pt x="6309" y="75793"/>
                  </a:lnTo>
                  <a:close/>
                  <a:moveTo>
                    <a:pt x="7735" y="75793"/>
                  </a:moveTo>
                  <a:lnTo>
                    <a:pt x="7104" y="71949"/>
                  </a:lnTo>
                  <a:lnTo>
                    <a:pt x="7735" y="68189"/>
                  </a:lnTo>
                  <a:lnTo>
                    <a:pt x="8342" y="71949"/>
                  </a:lnTo>
                  <a:lnTo>
                    <a:pt x="7735" y="75793"/>
                  </a:lnTo>
                  <a:close/>
                  <a:moveTo>
                    <a:pt x="9184" y="75793"/>
                  </a:moveTo>
                  <a:lnTo>
                    <a:pt x="8553" y="71949"/>
                  </a:lnTo>
                  <a:lnTo>
                    <a:pt x="9184" y="68189"/>
                  </a:lnTo>
                  <a:lnTo>
                    <a:pt x="9768" y="71949"/>
                  </a:lnTo>
                  <a:lnTo>
                    <a:pt x="9184" y="75793"/>
                  </a:lnTo>
                  <a:close/>
                  <a:moveTo>
                    <a:pt x="10609" y="75793"/>
                  </a:moveTo>
                  <a:lnTo>
                    <a:pt x="9978" y="71949"/>
                  </a:lnTo>
                  <a:lnTo>
                    <a:pt x="10609" y="68189"/>
                  </a:lnTo>
                  <a:lnTo>
                    <a:pt x="11217" y="71949"/>
                  </a:lnTo>
                  <a:lnTo>
                    <a:pt x="10609" y="75793"/>
                  </a:lnTo>
                  <a:close/>
                  <a:moveTo>
                    <a:pt x="12058" y="75793"/>
                  </a:moveTo>
                  <a:lnTo>
                    <a:pt x="11427" y="71949"/>
                  </a:lnTo>
                  <a:lnTo>
                    <a:pt x="12058" y="68189"/>
                  </a:lnTo>
                  <a:lnTo>
                    <a:pt x="12642" y="71949"/>
                  </a:lnTo>
                  <a:lnTo>
                    <a:pt x="12058" y="75793"/>
                  </a:lnTo>
                  <a:close/>
                  <a:moveTo>
                    <a:pt x="13483" y="75793"/>
                  </a:moveTo>
                  <a:lnTo>
                    <a:pt x="12899" y="71949"/>
                  </a:lnTo>
                  <a:lnTo>
                    <a:pt x="13483" y="68189"/>
                  </a:lnTo>
                  <a:lnTo>
                    <a:pt x="14114" y="71949"/>
                  </a:lnTo>
                  <a:lnTo>
                    <a:pt x="13483" y="75793"/>
                  </a:lnTo>
                  <a:close/>
                  <a:moveTo>
                    <a:pt x="14932" y="75793"/>
                  </a:moveTo>
                  <a:lnTo>
                    <a:pt x="14325" y="71949"/>
                  </a:lnTo>
                  <a:lnTo>
                    <a:pt x="14932" y="68189"/>
                  </a:lnTo>
                  <a:lnTo>
                    <a:pt x="15563" y="71949"/>
                  </a:lnTo>
                  <a:lnTo>
                    <a:pt x="14932" y="75793"/>
                  </a:lnTo>
                  <a:close/>
                  <a:moveTo>
                    <a:pt x="16358" y="75793"/>
                  </a:moveTo>
                  <a:lnTo>
                    <a:pt x="15774" y="71949"/>
                  </a:lnTo>
                  <a:lnTo>
                    <a:pt x="16358" y="68189"/>
                  </a:lnTo>
                  <a:lnTo>
                    <a:pt x="16989" y="71949"/>
                  </a:lnTo>
                  <a:lnTo>
                    <a:pt x="16358" y="75793"/>
                  </a:lnTo>
                  <a:close/>
                  <a:moveTo>
                    <a:pt x="17807" y="75793"/>
                  </a:moveTo>
                  <a:lnTo>
                    <a:pt x="17199" y="71949"/>
                  </a:lnTo>
                  <a:lnTo>
                    <a:pt x="17807" y="68189"/>
                  </a:lnTo>
                  <a:lnTo>
                    <a:pt x="18438" y="71949"/>
                  </a:lnTo>
                  <a:lnTo>
                    <a:pt x="17807" y="75793"/>
                  </a:lnTo>
                  <a:close/>
                  <a:moveTo>
                    <a:pt x="19232" y="75793"/>
                  </a:moveTo>
                  <a:lnTo>
                    <a:pt x="18648" y="71949"/>
                  </a:lnTo>
                  <a:lnTo>
                    <a:pt x="19232" y="68189"/>
                  </a:lnTo>
                  <a:lnTo>
                    <a:pt x="19863" y="71949"/>
                  </a:lnTo>
                  <a:lnTo>
                    <a:pt x="19232" y="75793"/>
                  </a:lnTo>
                  <a:close/>
                  <a:moveTo>
                    <a:pt x="20681" y="75793"/>
                  </a:moveTo>
                  <a:lnTo>
                    <a:pt x="20074" y="71949"/>
                  </a:lnTo>
                  <a:lnTo>
                    <a:pt x="20681" y="68189"/>
                  </a:lnTo>
                  <a:lnTo>
                    <a:pt x="21312" y="71949"/>
                  </a:lnTo>
                  <a:lnTo>
                    <a:pt x="20681" y="75793"/>
                  </a:lnTo>
                  <a:close/>
                  <a:moveTo>
                    <a:pt x="22153" y="75793"/>
                  </a:moveTo>
                  <a:lnTo>
                    <a:pt x="21522" y="71949"/>
                  </a:lnTo>
                  <a:lnTo>
                    <a:pt x="22153" y="68189"/>
                  </a:lnTo>
                  <a:lnTo>
                    <a:pt x="22738" y="71949"/>
                  </a:lnTo>
                  <a:lnTo>
                    <a:pt x="22153" y="75793"/>
                  </a:lnTo>
                  <a:close/>
                  <a:moveTo>
                    <a:pt x="23579" y="75793"/>
                  </a:moveTo>
                  <a:lnTo>
                    <a:pt x="22948" y="71949"/>
                  </a:lnTo>
                  <a:lnTo>
                    <a:pt x="23579" y="68189"/>
                  </a:lnTo>
                  <a:lnTo>
                    <a:pt x="24186" y="71949"/>
                  </a:lnTo>
                  <a:lnTo>
                    <a:pt x="23579" y="75793"/>
                  </a:lnTo>
                  <a:close/>
                  <a:moveTo>
                    <a:pt x="25028" y="75793"/>
                  </a:moveTo>
                  <a:lnTo>
                    <a:pt x="24397" y="71949"/>
                  </a:lnTo>
                  <a:lnTo>
                    <a:pt x="25028" y="68189"/>
                  </a:lnTo>
                  <a:lnTo>
                    <a:pt x="25612" y="71949"/>
                  </a:lnTo>
                  <a:lnTo>
                    <a:pt x="25028" y="75793"/>
                  </a:lnTo>
                  <a:close/>
                  <a:moveTo>
                    <a:pt x="26453" y="75793"/>
                  </a:moveTo>
                  <a:lnTo>
                    <a:pt x="25822" y="71949"/>
                  </a:lnTo>
                  <a:lnTo>
                    <a:pt x="26453" y="68189"/>
                  </a:lnTo>
                  <a:lnTo>
                    <a:pt x="27061" y="71949"/>
                  </a:lnTo>
                  <a:lnTo>
                    <a:pt x="26453" y="75793"/>
                  </a:lnTo>
                  <a:close/>
                  <a:moveTo>
                    <a:pt x="27902" y="75793"/>
                  </a:moveTo>
                  <a:lnTo>
                    <a:pt x="27271" y="71949"/>
                  </a:lnTo>
                  <a:lnTo>
                    <a:pt x="27902" y="68189"/>
                  </a:lnTo>
                  <a:lnTo>
                    <a:pt x="28486" y="71949"/>
                  </a:lnTo>
                  <a:lnTo>
                    <a:pt x="27902" y="75793"/>
                  </a:lnTo>
                  <a:close/>
                  <a:moveTo>
                    <a:pt x="29328" y="75793"/>
                  </a:moveTo>
                  <a:lnTo>
                    <a:pt x="28697" y="71949"/>
                  </a:lnTo>
                  <a:lnTo>
                    <a:pt x="29328" y="68189"/>
                  </a:lnTo>
                  <a:lnTo>
                    <a:pt x="29935" y="71949"/>
                  </a:lnTo>
                  <a:lnTo>
                    <a:pt x="29328" y="75793"/>
                  </a:lnTo>
                  <a:close/>
                  <a:moveTo>
                    <a:pt x="30777" y="75793"/>
                  </a:moveTo>
                  <a:lnTo>
                    <a:pt x="30169" y="71949"/>
                  </a:lnTo>
                  <a:lnTo>
                    <a:pt x="30777" y="68189"/>
                  </a:lnTo>
                  <a:lnTo>
                    <a:pt x="31407" y="71949"/>
                  </a:lnTo>
                  <a:lnTo>
                    <a:pt x="30777" y="75793"/>
                  </a:lnTo>
                  <a:close/>
                  <a:moveTo>
                    <a:pt x="32202" y="75793"/>
                  </a:moveTo>
                  <a:lnTo>
                    <a:pt x="31618" y="71949"/>
                  </a:lnTo>
                  <a:lnTo>
                    <a:pt x="32202" y="68189"/>
                  </a:lnTo>
                  <a:lnTo>
                    <a:pt x="32833" y="71949"/>
                  </a:lnTo>
                  <a:lnTo>
                    <a:pt x="32202" y="75793"/>
                  </a:lnTo>
                  <a:close/>
                  <a:moveTo>
                    <a:pt x="33651" y="75793"/>
                  </a:moveTo>
                  <a:lnTo>
                    <a:pt x="33043" y="71949"/>
                  </a:lnTo>
                  <a:lnTo>
                    <a:pt x="33651" y="68189"/>
                  </a:lnTo>
                  <a:lnTo>
                    <a:pt x="34282" y="71949"/>
                  </a:lnTo>
                  <a:lnTo>
                    <a:pt x="33651" y="75793"/>
                  </a:lnTo>
                  <a:close/>
                  <a:moveTo>
                    <a:pt x="35076" y="75793"/>
                  </a:moveTo>
                  <a:lnTo>
                    <a:pt x="34492" y="71949"/>
                  </a:lnTo>
                  <a:lnTo>
                    <a:pt x="35076" y="68189"/>
                  </a:lnTo>
                  <a:lnTo>
                    <a:pt x="35707" y="71949"/>
                  </a:lnTo>
                  <a:lnTo>
                    <a:pt x="35076" y="75793"/>
                  </a:lnTo>
                  <a:close/>
                  <a:moveTo>
                    <a:pt x="36525" y="75793"/>
                  </a:moveTo>
                  <a:lnTo>
                    <a:pt x="35918" y="71949"/>
                  </a:lnTo>
                  <a:lnTo>
                    <a:pt x="36525" y="68189"/>
                  </a:lnTo>
                  <a:lnTo>
                    <a:pt x="37156" y="71949"/>
                  </a:lnTo>
                  <a:lnTo>
                    <a:pt x="36525" y="75793"/>
                  </a:lnTo>
                  <a:close/>
                  <a:moveTo>
                    <a:pt x="37951" y="75793"/>
                  </a:moveTo>
                  <a:lnTo>
                    <a:pt x="37367" y="71949"/>
                  </a:lnTo>
                  <a:lnTo>
                    <a:pt x="37951" y="68189"/>
                  </a:lnTo>
                  <a:lnTo>
                    <a:pt x="38582" y="71949"/>
                  </a:lnTo>
                  <a:lnTo>
                    <a:pt x="37951" y="75793"/>
                  </a:lnTo>
                  <a:close/>
                  <a:moveTo>
                    <a:pt x="39423" y="75793"/>
                  </a:moveTo>
                  <a:lnTo>
                    <a:pt x="38792" y="71949"/>
                  </a:lnTo>
                  <a:lnTo>
                    <a:pt x="39423" y="68189"/>
                  </a:lnTo>
                  <a:lnTo>
                    <a:pt x="40031" y="71949"/>
                  </a:lnTo>
                  <a:lnTo>
                    <a:pt x="39423" y="75793"/>
                  </a:lnTo>
                  <a:close/>
                  <a:moveTo>
                    <a:pt x="40872" y="75793"/>
                  </a:moveTo>
                  <a:lnTo>
                    <a:pt x="40241" y="71949"/>
                  </a:lnTo>
                  <a:lnTo>
                    <a:pt x="40872" y="68189"/>
                  </a:lnTo>
                  <a:lnTo>
                    <a:pt x="41456" y="71949"/>
                  </a:lnTo>
                  <a:lnTo>
                    <a:pt x="40872" y="75793"/>
                  </a:lnTo>
                  <a:close/>
                  <a:moveTo>
                    <a:pt x="42297" y="75793"/>
                  </a:moveTo>
                  <a:lnTo>
                    <a:pt x="41666" y="71949"/>
                  </a:lnTo>
                  <a:lnTo>
                    <a:pt x="42297" y="68189"/>
                  </a:lnTo>
                  <a:lnTo>
                    <a:pt x="42905" y="71949"/>
                  </a:lnTo>
                  <a:lnTo>
                    <a:pt x="42297" y="75793"/>
                  </a:lnTo>
                  <a:close/>
                  <a:moveTo>
                    <a:pt x="43746" y="75793"/>
                  </a:moveTo>
                  <a:lnTo>
                    <a:pt x="43115" y="71949"/>
                  </a:lnTo>
                  <a:lnTo>
                    <a:pt x="43746" y="68189"/>
                  </a:lnTo>
                  <a:lnTo>
                    <a:pt x="44331" y="71949"/>
                  </a:lnTo>
                  <a:lnTo>
                    <a:pt x="43746" y="75793"/>
                  </a:lnTo>
                  <a:close/>
                  <a:moveTo>
                    <a:pt x="45172" y="75793"/>
                  </a:moveTo>
                  <a:lnTo>
                    <a:pt x="44541" y="71949"/>
                  </a:lnTo>
                  <a:lnTo>
                    <a:pt x="45172" y="68189"/>
                  </a:lnTo>
                  <a:lnTo>
                    <a:pt x="45779" y="71949"/>
                  </a:lnTo>
                  <a:lnTo>
                    <a:pt x="45172" y="75793"/>
                  </a:lnTo>
                  <a:close/>
                  <a:moveTo>
                    <a:pt x="46621" y="75793"/>
                  </a:moveTo>
                  <a:lnTo>
                    <a:pt x="45990" y="71949"/>
                  </a:lnTo>
                  <a:lnTo>
                    <a:pt x="46621" y="68189"/>
                  </a:lnTo>
                  <a:lnTo>
                    <a:pt x="47205" y="71949"/>
                  </a:lnTo>
                  <a:lnTo>
                    <a:pt x="46621" y="75793"/>
                  </a:lnTo>
                  <a:close/>
                  <a:moveTo>
                    <a:pt x="48046" y="75793"/>
                  </a:moveTo>
                  <a:lnTo>
                    <a:pt x="47462" y="71949"/>
                  </a:lnTo>
                  <a:lnTo>
                    <a:pt x="48046" y="68189"/>
                  </a:lnTo>
                  <a:lnTo>
                    <a:pt x="48677" y="71949"/>
                  </a:lnTo>
                  <a:lnTo>
                    <a:pt x="48046" y="75793"/>
                  </a:lnTo>
                  <a:close/>
                  <a:moveTo>
                    <a:pt x="49495" y="75793"/>
                  </a:moveTo>
                  <a:lnTo>
                    <a:pt x="48888" y="71949"/>
                  </a:lnTo>
                  <a:lnTo>
                    <a:pt x="49495" y="68189"/>
                  </a:lnTo>
                  <a:lnTo>
                    <a:pt x="50126" y="71949"/>
                  </a:lnTo>
                  <a:lnTo>
                    <a:pt x="49495" y="75793"/>
                  </a:lnTo>
                  <a:close/>
                  <a:moveTo>
                    <a:pt x="50921" y="75793"/>
                  </a:moveTo>
                  <a:lnTo>
                    <a:pt x="50336" y="71949"/>
                  </a:lnTo>
                  <a:lnTo>
                    <a:pt x="50921" y="68189"/>
                  </a:lnTo>
                  <a:lnTo>
                    <a:pt x="51552" y="71949"/>
                  </a:lnTo>
                  <a:lnTo>
                    <a:pt x="50921" y="75793"/>
                  </a:lnTo>
                  <a:close/>
                  <a:moveTo>
                    <a:pt x="52370" y="75793"/>
                  </a:moveTo>
                  <a:lnTo>
                    <a:pt x="51762" y="71949"/>
                  </a:lnTo>
                  <a:lnTo>
                    <a:pt x="52370" y="68189"/>
                  </a:lnTo>
                  <a:lnTo>
                    <a:pt x="53000" y="71949"/>
                  </a:lnTo>
                  <a:lnTo>
                    <a:pt x="52370" y="75793"/>
                  </a:lnTo>
                  <a:close/>
                  <a:moveTo>
                    <a:pt x="53795" y="75793"/>
                  </a:moveTo>
                  <a:lnTo>
                    <a:pt x="53211" y="71949"/>
                  </a:lnTo>
                  <a:lnTo>
                    <a:pt x="53795" y="68189"/>
                  </a:lnTo>
                  <a:lnTo>
                    <a:pt x="54426" y="71949"/>
                  </a:lnTo>
                  <a:lnTo>
                    <a:pt x="53795" y="75793"/>
                  </a:lnTo>
                  <a:close/>
                  <a:moveTo>
                    <a:pt x="55244" y="75793"/>
                  </a:moveTo>
                  <a:lnTo>
                    <a:pt x="54636" y="71949"/>
                  </a:lnTo>
                  <a:lnTo>
                    <a:pt x="55244" y="68189"/>
                  </a:lnTo>
                  <a:lnTo>
                    <a:pt x="55875" y="71949"/>
                  </a:lnTo>
                  <a:lnTo>
                    <a:pt x="55244" y="75793"/>
                  </a:lnTo>
                  <a:close/>
                  <a:moveTo>
                    <a:pt x="56716" y="75793"/>
                  </a:moveTo>
                  <a:lnTo>
                    <a:pt x="56085" y="71949"/>
                  </a:lnTo>
                  <a:lnTo>
                    <a:pt x="56716" y="68189"/>
                  </a:lnTo>
                  <a:lnTo>
                    <a:pt x="57300" y="71949"/>
                  </a:lnTo>
                  <a:lnTo>
                    <a:pt x="56716" y="75793"/>
                  </a:lnTo>
                  <a:close/>
                  <a:moveTo>
                    <a:pt x="58142" y="75793"/>
                  </a:moveTo>
                  <a:lnTo>
                    <a:pt x="57511" y="71949"/>
                  </a:lnTo>
                  <a:lnTo>
                    <a:pt x="58142" y="68189"/>
                  </a:lnTo>
                  <a:lnTo>
                    <a:pt x="58749" y="71949"/>
                  </a:lnTo>
                  <a:lnTo>
                    <a:pt x="58142" y="75793"/>
                  </a:lnTo>
                  <a:close/>
                  <a:moveTo>
                    <a:pt x="1261" y="71281"/>
                  </a:moveTo>
                  <a:lnTo>
                    <a:pt x="630" y="67520"/>
                  </a:lnTo>
                  <a:lnTo>
                    <a:pt x="1261" y="63676"/>
                  </a:lnTo>
                  <a:lnTo>
                    <a:pt x="1869" y="67520"/>
                  </a:lnTo>
                  <a:lnTo>
                    <a:pt x="1261" y="71281"/>
                  </a:lnTo>
                  <a:close/>
                  <a:moveTo>
                    <a:pt x="2710" y="71281"/>
                  </a:moveTo>
                  <a:lnTo>
                    <a:pt x="2079" y="67520"/>
                  </a:lnTo>
                  <a:lnTo>
                    <a:pt x="2710" y="63676"/>
                  </a:lnTo>
                  <a:lnTo>
                    <a:pt x="3295" y="67520"/>
                  </a:lnTo>
                  <a:lnTo>
                    <a:pt x="2710" y="71281"/>
                  </a:lnTo>
                  <a:close/>
                  <a:moveTo>
                    <a:pt x="4136" y="71281"/>
                  </a:moveTo>
                  <a:lnTo>
                    <a:pt x="3505" y="67520"/>
                  </a:lnTo>
                  <a:lnTo>
                    <a:pt x="4136" y="63676"/>
                  </a:lnTo>
                  <a:lnTo>
                    <a:pt x="4767" y="67520"/>
                  </a:lnTo>
                  <a:lnTo>
                    <a:pt x="4136" y="71281"/>
                  </a:lnTo>
                  <a:close/>
                  <a:moveTo>
                    <a:pt x="5561" y="71281"/>
                  </a:moveTo>
                  <a:lnTo>
                    <a:pt x="4977" y="67520"/>
                  </a:lnTo>
                  <a:lnTo>
                    <a:pt x="5561" y="63676"/>
                  </a:lnTo>
                  <a:lnTo>
                    <a:pt x="6192" y="67520"/>
                  </a:lnTo>
                  <a:lnTo>
                    <a:pt x="5561" y="71281"/>
                  </a:lnTo>
                  <a:close/>
                  <a:moveTo>
                    <a:pt x="7010" y="71281"/>
                  </a:moveTo>
                  <a:lnTo>
                    <a:pt x="6403" y="67520"/>
                  </a:lnTo>
                  <a:lnTo>
                    <a:pt x="7010" y="63676"/>
                  </a:lnTo>
                  <a:lnTo>
                    <a:pt x="7641" y="67520"/>
                  </a:lnTo>
                  <a:lnTo>
                    <a:pt x="7010" y="71281"/>
                  </a:lnTo>
                  <a:close/>
                  <a:moveTo>
                    <a:pt x="8436" y="71281"/>
                  </a:moveTo>
                  <a:lnTo>
                    <a:pt x="7851" y="67520"/>
                  </a:lnTo>
                  <a:lnTo>
                    <a:pt x="8436" y="63676"/>
                  </a:lnTo>
                  <a:lnTo>
                    <a:pt x="9067" y="67520"/>
                  </a:lnTo>
                  <a:lnTo>
                    <a:pt x="8436" y="71281"/>
                  </a:lnTo>
                  <a:close/>
                  <a:moveTo>
                    <a:pt x="9885" y="71281"/>
                  </a:moveTo>
                  <a:lnTo>
                    <a:pt x="9277" y="67520"/>
                  </a:lnTo>
                  <a:lnTo>
                    <a:pt x="9885" y="63676"/>
                  </a:lnTo>
                  <a:lnTo>
                    <a:pt x="10516" y="67520"/>
                  </a:lnTo>
                  <a:lnTo>
                    <a:pt x="9885" y="71281"/>
                  </a:lnTo>
                  <a:close/>
                  <a:moveTo>
                    <a:pt x="11310" y="71281"/>
                  </a:moveTo>
                  <a:lnTo>
                    <a:pt x="10726" y="67520"/>
                  </a:lnTo>
                  <a:lnTo>
                    <a:pt x="11310" y="63676"/>
                  </a:lnTo>
                  <a:lnTo>
                    <a:pt x="11941" y="67520"/>
                  </a:lnTo>
                  <a:lnTo>
                    <a:pt x="11310" y="71281"/>
                  </a:lnTo>
                  <a:close/>
                  <a:moveTo>
                    <a:pt x="12759" y="71281"/>
                  </a:moveTo>
                  <a:lnTo>
                    <a:pt x="12151" y="67520"/>
                  </a:lnTo>
                  <a:lnTo>
                    <a:pt x="12759" y="63676"/>
                  </a:lnTo>
                  <a:lnTo>
                    <a:pt x="13390" y="67520"/>
                  </a:lnTo>
                  <a:lnTo>
                    <a:pt x="12759" y="71281"/>
                  </a:lnTo>
                  <a:close/>
                  <a:moveTo>
                    <a:pt x="14231" y="71281"/>
                  </a:moveTo>
                  <a:lnTo>
                    <a:pt x="13600" y="67520"/>
                  </a:lnTo>
                  <a:lnTo>
                    <a:pt x="14231" y="63676"/>
                  </a:lnTo>
                  <a:lnTo>
                    <a:pt x="14815" y="67520"/>
                  </a:lnTo>
                  <a:lnTo>
                    <a:pt x="14231" y="71281"/>
                  </a:lnTo>
                  <a:close/>
                  <a:moveTo>
                    <a:pt x="15657" y="71281"/>
                  </a:moveTo>
                  <a:lnTo>
                    <a:pt x="15026" y="67520"/>
                  </a:lnTo>
                  <a:lnTo>
                    <a:pt x="15657" y="63676"/>
                  </a:lnTo>
                  <a:lnTo>
                    <a:pt x="16264" y="67520"/>
                  </a:lnTo>
                  <a:lnTo>
                    <a:pt x="15657" y="71281"/>
                  </a:lnTo>
                  <a:close/>
                  <a:moveTo>
                    <a:pt x="17106" y="71281"/>
                  </a:moveTo>
                  <a:lnTo>
                    <a:pt x="16475" y="67520"/>
                  </a:lnTo>
                  <a:lnTo>
                    <a:pt x="17106" y="63676"/>
                  </a:lnTo>
                  <a:lnTo>
                    <a:pt x="17690" y="67520"/>
                  </a:lnTo>
                  <a:lnTo>
                    <a:pt x="17106" y="71281"/>
                  </a:lnTo>
                  <a:close/>
                  <a:moveTo>
                    <a:pt x="18531" y="71281"/>
                  </a:moveTo>
                  <a:lnTo>
                    <a:pt x="17900" y="67520"/>
                  </a:lnTo>
                  <a:lnTo>
                    <a:pt x="18531" y="63676"/>
                  </a:lnTo>
                  <a:lnTo>
                    <a:pt x="19139" y="67520"/>
                  </a:lnTo>
                  <a:lnTo>
                    <a:pt x="18531" y="71281"/>
                  </a:lnTo>
                  <a:close/>
                  <a:moveTo>
                    <a:pt x="19980" y="71281"/>
                  </a:moveTo>
                  <a:lnTo>
                    <a:pt x="19349" y="67520"/>
                  </a:lnTo>
                  <a:lnTo>
                    <a:pt x="19980" y="63676"/>
                  </a:lnTo>
                  <a:lnTo>
                    <a:pt x="20564" y="67520"/>
                  </a:lnTo>
                  <a:lnTo>
                    <a:pt x="19980" y="71281"/>
                  </a:lnTo>
                  <a:close/>
                  <a:moveTo>
                    <a:pt x="21406" y="71281"/>
                  </a:moveTo>
                  <a:lnTo>
                    <a:pt x="20775" y="67520"/>
                  </a:lnTo>
                  <a:lnTo>
                    <a:pt x="21406" y="63676"/>
                  </a:lnTo>
                  <a:lnTo>
                    <a:pt x="22037" y="67520"/>
                  </a:lnTo>
                  <a:lnTo>
                    <a:pt x="21406" y="71281"/>
                  </a:lnTo>
                  <a:close/>
                  <a:moveTo>
                    <a:pt x="22854" y="71281"/>
                  </a:moveTo>
                  <a:lnTo>
                    <a:pt x="22247" y="67520"/>
                  </a:lnTo>
                  <a:lnTo>
                    <a:pt x="22854" y="63676"/>
                  </a:lnTo>
                  <a:lnTo>
                    <a:pt x="23485" y="67520"/>
                  </a:lnTo>
                  <a:lnTo>
                    <a:pt x="22854" y="71281"/>
                  </a:lnTo>
                  <a:close/>
                  <a:moveTo>
                    <a:pt x="24280" y="71281"/>
                  </a:moveTo>
                  <a:lnTo>
                    <a:pt x="23696" y="67520"/>
                  </a:lnTo>
                  <a:lnTo>
                    <a:pt x="24280" y="63676"/>
                  </a:lnTo>
                  <a:lnTo>
                    <a:pt x="24911" y="67520"/>
                  </a:lnTo>
                  <a:lnTo>
                    <a:pt x="24280" y="71281"/>
                  </a:lnTo>
                  <a:close/>
                  <a:moveTo>
                    <a:pt x="25729" y="71281"/>
                  </a:moveTo>
                  <a:lnTo>
                    <a:pt x="25121" y="67520"/>
                  </a:lnTo>
                  <a:lnTo>
                    <a:pt x="25729" y="63676"/>
                  </a:lnTo>
                  <a:lnTo>
                    <a:pt x="26360" y="67520"/>
                  </a:lnTo>
                  <a:lnTo>
                    <a:pt x="25729" y="71281"/>
                  </a:lnTo>
                  <a:close/>
                  <a:moveTo>
                    <a:pt x="27154" y="71281"/>
                  </a:moveTo>
                  <a:lnTo>
                    <a:pt x="26570" y="67520"/>
                  </a:lnTo>
                  <a:lnTo>
                    <a:pt x="27154" y="63676"/>
                  </a:lnTo>
                  <a:lnTo>
                    <a:pt x="27785" y="67520"/>
                  </a:lnTo>
                  <a:lnTo>
                    <a:pt x="27154" y="71281"/>
                  </a:lnTo>
                  <a:close/>
                  <a:moveTo>
                    <a:pt x="28603" y="71281"/>
                  </a:moveTo>
                  <a:lnTo>
                    <a:pt x="27996" y="67520"/>
                  </a:lnTo>
                  <a:lnTo>
                    <a:pt x="28603" y="63676"/>
                  </a:lnTo>
                  <a:lnTo>
                    <a:pt x="29234" y="67520"/>
                  </a:lnTo>
                  <a:lnTo>
                    <a:pt x="28603" y="71281"/>
                  </a:lnTo>
                  <a:close/>
                  <a:moveTo>
                    <a:pt x="30029" y="71281"/>
                  </a:moveTo>
                  <a:lnTo>
                    <a:pt x="29444" y="67520"/>
                  </a:lnTo>
                  <a:lnTo>
                    <a:pt x="30029" y="63676"/>
                  </a:lnTo>
                  <a:lnTo>
                    <a:pt x="30660" y="67520"/>
                  </a:lnTo>
                  <a:lnTo>
                    <a:pt x="30029" y="71281"/>
                  </a:lnTo>
                  <a:close/>
                  <a:moveTo>
                    <a:pt x="31501" y="71281"/>
                  </a:moveTo>
                  <a:lnTo>
                    <a:pt x="30870" y="67520"/>
                  </a:lnTo>
                  <a:lnTo>
                    <a:pt x="31501" y="63676"/>
                  </a:lnTo>
                  <a:lnTo>
                    <a:pt x="32109" y="67520"/>
                  </a:lnTo>
                  <a:lnTo>
                    <a:pt x="31501" y="71281"/>
                  </a:lnTo>
                  <a:close/>
                  <a:moveTo>
                    <a:pt x="32950" y="71281"/>
                  </a:moveTo>
                  <a:lnTo>
                    <a:pt x="32319" y="67520"/>
                  </a:lnTo>
                  <a:lnTo>
                    <a:pt x="32950" y="63676"/>
                  </a:lnTo>
                  <a:lnTo>
                    <a:pt x="33534" y="67520"/>
                  </a:lnTo>
                  <a:lnTo>
                    <a:pt x="32950" y="71281"/>
                  </a:lnTo>
                  <a:close/>
                  <a:moveTo>
                    <a:pt x="34375" y="71281"/>
                  </a:moveTo>
                  <a:lnTo>
                    <a:pt x="33744" y="67520"/>
                  </a:lnTo>
                  <a:lnTo>
                    <a:pt x="34375" y="63676"/>
                  </a:lnTo>
                  <a:lnTo>
                    <a:pt x="34983" y="67520"/>
                  </a:lnTo>
                  <a:lnTo>
                    <a:pt x="34375" y="71281"/>
                  </a:lnTo>
                  <a:close/>
                  <a:moveTo>
                    <a:pt x="35824" y="71281"/>
                  </a:moveTo>
                  <a:lnTo>
                    <a:pt x="35193" y="67520"/>
                  </a:lnTo>
                  <a:lnTo>
                    <a:pt x="35824" y="63676"/>
                  </a:lnTo>
                  <a:lnTo>
                    <a:pt x="36408" y="67520"/>
                  </a:lnTo>
                  <a:lnTo>
                    <a:pt x="35824" y="71281"/>
                  </a:lnTo>
                  <a:close/>
                  <a:moveTo>
                    <a:pt x="37250" y="71281"/>
                  </a:moveTo>
                  <a:lnTo>
                    <a:pt x="36619" y="67520"/>
                  </a:lnTo>
                  <a:lnTo>
                    <a:pt x="37250" y="63676"/>
                  </a:lnTo>
                  <a:lnTo>
                    <a:pt x="37857" y="67520"/>
                  </a:lnTo>
                  <a:lnTo>
                    <a:pt x="37250" y="71281"/>
                  </a:lnTo>
                  <a:close/>
                  <a:moveTo>
                    <a:pt x="38699" y="71281"/>
                  </a:moveTo>
                  <a:lnTo>
                    <a:pt x="38068" y="67520"/>
                  </a:lnTo>
                  <a:lnTo>
                    <a:pt x="38699" y="63676"/>
                  </a:lnTo>
                  <a:lnTo>
                    <a:pt x="39330" y="67520"/>
                  </a:lnTo>
                  <a:lnTo>
                    <a:pt x="38699" y="71281"/>
                  </a:lnTo>
                  <a:close/>
                  <a:moveTo>
                    <a:pt x="40124" y="71281"/>
                  </a:moveTo>
                  <a:lnTo>
                    <a:pt x="39540" y="67520"/>
                  </a:lnTo>
                  <a:lnTo>
                    <a:pt x="40124" y="63676"/>
                  </a:lnTo>
                  <a:lnTo>
                    <a:pt x="40755" y="67520"/>
                  </a:lnTo>
                  <a:lnTo>
                    <a:pt x="40124" y="71281"/>
                  </a:lnTo>
                  <a:close/>
                  <a:moveTo>
                    <a:pt x="41573" y="71281"/>
                  </a:moveTo>
                  <a:lnTo>
                    <a:pt x="40965" y="67520"/>
                  </a:lnTo>
                  <a:lnTo>
                    <a:pt x="41573" y="63676"/>
                  </a:lnTo>
                  <a:lnTo>
                    <a:pt x="42204" y="67520"/>
                  </a:lnTo>
                  <a:lnTo>
                    <a:pt x="41573" y="71281"/>
                  </a:lnTo>
                  <a:close/>
                  <a:moveTo>
                    <a:pt x="42999" y="71281"/>
                  </a:moveTo>
                  <a:lnTo>
                    <a:pt x="42414" y="67520"/>
                  </a:lnTo>
                  <a:lnTo>
                    <a:pt x="42999" y="63676"/>
                  </a:lnTo>
                  <a:lnTo>
                    <a:pt x="43629" y="67520"/>
                  </a:lnTo>
                  <a:lnTo>
                    <a:pt x="42999" y="71281"/>
                  </a:lnTo>
                  <a:close/>
                  <a:moveTo>
                    <a:pt x="44447" y="71281"/>
                  </a:moveTo>
                  <a:lnTo>
                    <a:pt x="43840" y="67520"/>
                  </a:lnTo>
                  <a:lnTo>
                    <a:pt x="44447" y="63676"/>
                  </a:lnTo>
                  <a:lnTo>
                    <a:pt x="45078" y="67520"/>
                  </a:lnTo>
                  <a:lnTo>
                    <a:pt x="44447" y="71281"/>
                  </a:lnTo>
                  <a:close/>
                  <a:moveTo>
                    <a:pt x="45873" y="71281"/>
                  </a:moveTo>
                  <a:lnTo>
                    <a:pt x="45289" y="67520"/>
                  </a:lnTo>
                  <a:lnTo>
                    <a:pt x="45873" y="63676"/>
                  </a:lnTo>
                  <a:lnTo>
                    <a:pt x="46504" y="67520"/>
                  </a:lnTo>
                  <a:lnTo>
                    <a:pt x="45873" y="71281"/>
                  </a:lnTo>
                  <a:close/>
                  <a:moveTo>
                    <a:pt x="47322" y="71281"/>
                  </a:moveTo>
                  <a:lnTo>
                    <a:pt x="46714" y="67520"/>
                  </a:lnTo>
                  <a:lnTo>
                    <a:pt x="47322" y="63676"/>
                  </a:lnTo>
                  <a:lnTo>
                    <a:pt x="47953" y="67520"/>
                  </a:lnTo>
                  <a:lnTo>
                    <a:pt x="47322" y="71281"/>
                  </a:lnTo>
                  <a:close/>
                  <a:moveTo>
                    <a:pt x="48794" y="71281"/>
                  </a:moveTo>
                  <a:lnTo>
                    <a:pt x="48163" y="67520"/>
                  </a:lnTo>
                  <a:lnTo>
                    <a:pt x="48794" y="63676"/>
                  </a:lnTo>
                  <a:lnTo>
                    <a:pt x="49378" y="67520"/>
                  </a:lnTo>
                  <a:lnTo>
                    <a:pt x="48794" y="71281"/>
                  </a:lnTo>
                  <a:close/>
                  <a:moveTo>
                    <a:pt x="50220" y="71281"/>
                  </a:moveTo>
                  <a:lnTo>
                    <a:pt x="49589" y="67520"/>
                  </a:lnTo>
                  <a:lnTo>
                    <a:pt x="50220" y="63676"/>
                  </a:lnTo>
                  <a:lnTo>
                    <a:pt x="50827" y="67520"/>
                  </a:lnTo>
                  <a:lnTo>
                    <a:pt x="50220" y="71281"/>
                  </a:lnTo>
                  <a:close/>
                  <a:moveTo>
                    <a:pt x="51668" y="71281"/>
                  </a:moveTo>
                  <a:lnTo>
                    <a:pt x="51037" y="67520"/>
                  </a:lnTo>
                  <a:lnTo>
                    <a:pt x="51668" y="63676"/>
                  </a:lnTo>
                  <a:lnTo>
                    <a:pt x="52253" y="67520"/>
                  </a:lnTo>
                  <a:lnTo>
                    <a:pt x="51668" y="71281"/>
                  </a:lnTo>
                  <a:close/>
                  <a:moveTo>
                    <a:pt x="53094" y="71281"/>
                  </a:moveTo>
                  <a:lnTo>
                    <a:pt x="52463" y="67520"/>
                  </a:lnTo>
                  <a:lnTo>
                    <a:pt x="53094" y="63676"/>
                  </a:lnTo>
                  <a:lnTo>
                    <a:pt x="53702" y="67520"/>
                  </a:lnTo>
                  <a:lnTo>
                    <a:pt x="53094" y="71281"/>
                  </a:lnTo>
                  <a:close/>
                  <a:moveTo>
                    <a:pt x="54543" y="71281"/>
                  </a:moveTo>
                  <a:lnTo>
                    <a:pt x="53912" y="67520"/>
                  </a:lnTo>
                  <a:lnTo>
                    <a:pt x="54543" y="63676"/>
                  </a:lnTo>
                  <a:lnTo>
                    <a:pt x="55127" y="67520"/>
                  </a:lnTo>
                  <a:lnTo>
                    <a:pt x="54543" y="71281"/>
                  </a:lnTo>
                  <a:close/>
                  <a:moveTo>
                    <a:pt x="55968" y="71281"/>
                  </a:moveTo>
                  <a:lnTo>
                    <a:pt x="55337" y="67520"/>
                  </a:lnTo>
                  <a:lnTo>
                    <a:pt x="55968" y="63676"/>
                  </a:lnTo>
                  <a:lnTo>
                    <a:pt x="56599" y="67520"/>
                  </a:lnTo>
                  <a:lnTo>
                    <a:pt x="55968" y="71281"/>
                  </a:lnTo>
                  <a:close/>
                  <a:moveTo>
                    <a:pt x="57417" y="71281"/>
                  </a:moveTo>
                  <a:lnTo>
                    <a:pt x="56810" y="67520"/>
                  </a:lnTo>
                  <a:lnTo>
                    <a:pt x="57417" y="63676"/>
                  </a:lnTo>
                  <a:lnTo>
                    <a:pt x="58048" y="67520"/>
                  </a:lnTo>
                  <a:lnTo>
                    <a:pt x="57417" y="71281"/>
                  </a:lnTo>
                  <a:close/>
                  <a:moveTo>
                    <a:pt x="58843" y="71281"/>
                  </a:moveTo>
                  <a:lnTo>
                    <a:pt x="58259" y="67520"/>
                  </a:lnTo>
                  <a:lnTo>
                    <a:pt x="58843" y="63676"/>
                  </a:lnTo>
                  <a:lnTo>
                    <a:pt x="59474" y="67520"/>
                  </a:lnTo>
                  <a:lnTo>
                    <a:pt x="58843" y="71281"/>
                  </a:lnTo>
                  <a:close/>
                  <a:moveTo>
                    <a:pt x="1962" y="66768"/>
                  </a:moveTo>
                  <a:lnTo>
                    <a:pt x="1378" y="63008"/>
                  </a:lnTo>
                  <a:lnTo>
                    <a:pt x="1962" y="59247"/>
                  </a:lnTo>
                  <a:lnTo>
                    <a:pt x="2593" y="63008"/>
                  </a:lnTo>
                  <a:lnTo>
                    <a:pt x="1962" y="66768"/>
                  </a:lnTo>
                  <a:close/>
                  <a:moveTo>
                    <a:pt x="3411" y="66768"/>
                  </a:moveTo>
                  <a:lnTo>
                    <a:pt x="2804" y="63008"/>
                  </a:lnTo>
                  <a:lnTo>
                    <a:pt x="3411" y="59247"/>
                  </a:lnTo>
                  <a:lnTo>
                    <a:pt x="4042" y="63008"/>
                  </a:lnTo>
                  <a:lnTo>
                    <a:pt x="3411" y="66768"/>
                  </a:lnTo>
                  <a:close/>
                  <a:moveTo>
                    <a:pt x="4884" y="66768"/>
                  </a:moveTo>
                  <a:lnTo>
                    <a:pt x="4253" y="63008"/>
                  </a:lnTo>
                  <a:lnTo>
                    <a:pt x="4884" y="59247"/>
                  </a:lnTo>
                  <a:lnTo>
                    <a:pt x="5468" y="63008"/>
                  </a:lnTo>
                  <a:lnTo>
                    <a:pt x="4884" y="66768"/>
                  </a:lnTo>
                  <a:close/>
                  <a:moveTo>
                    <a:pt x="6309" y="66768"/>
                  </a:moveTo>
                  <a:lnTo>
                    <a:pt x="5678" y="63008"/>
                  </a:lnTo>
                  <a:lnTo>
                    <a:pt x="6309" y="59247"/>
                  </a:lnTo>
                  <a:lnTo>
                    <a:pt x="6893" y="63008"/>
                  </a:lnTo>
                  <a:lnTo>
                    <a:pt x="6309" y="66768"/>
                  </a:lnTo>
                  <a:close/>
                  <a:moveTo>
                    <a:pt x="7735" y="66768"/>
                  </a:moveTo>
                  <a:lnTo>
                    <a:pt x="7104" y="63008"/>
                  </a:lnTo>
                  <a:lnTo>
                    <a:pt x="7735" y="59247"/>
                  </a:lnTo>
                  <a:lnTo>
                    <a:pt x="8342" y="63008"/>
                  </a:lnTo>
                  <a:lnTo>
                    <a:pt x="7735" y="66768"/>
                  </a:lnTo>
                  <a:close/>
                  <a:moveTo>
                    <a:pt x="9184" y="66768"/>
                  </a:moveTo>
                  <a:lnTo>
                    <a:pt x="8553" y="63008"/>
                  </a:lnTo>
                  <a:lnTo>
                    <a:pt x="9184" y="59247"/>
                  </a:lnTo>
                  <a:lnTo>
                    <a:pt x="9768" y="63008"/>
                  </a:lnTo>
                  <a:lnTo>
                    <a:pt x="9184" y="66768"/>
                  </a:lnTo>
                  <a:close/>
                  <a:moveTo>
                    <a:pt x="10609" y="66768"/>
                  </a:moveTo>
                  <a:lnTo>
                    <a:pt x="9978" y="63008"/>
                  </a:lnTo>
                  <a:lnTo>
                    <a:pt x="10609" y="59247"/>
                  </a:lnTo>
                  <a:lnTo>
                    <a:pt x="11217" y="63008"/>
                  </a:lnTo>
                  <a:lnTo>
                    <a:pt x="10609" y="66768"/>
                  </a:lnTo>
                  <a:close/>
                  <a:moveTo>
                    <a:pt x="12058" y="66768"/>
                  </a:moveTo>
                  <a:lnTo>
                    <a:pt x="11427" y="63008"/>
                  </a:lnTo>
                  <a:lnTo>
                    <a:pt x="12058" y="59247"/>
                  </a:lnTo>
                  <a:lnTo>
                    <a:pt x="12642" y="63008"/>
                  </a:lnTo>
                  <a:lnTo>
                    <a:pt x="12058" y="66768"/>
                  </a:lnTo>
                  <a:close/>
                  <a:moveTo>
                    <a:pt x="13483" y="66768"/>
                  </a:moveTo>
                  <a:lnTo>
                    <a:pt x="12899" y="63008"/>
                  </a:lnTo>
                  <a:lnTo>
                    <a:pt x="13483" y="59247"/>
                  </a:lnTo>
                  <a:lnTo>
                    <a:pt x="14114" y="63008"/>
                  </a:lnTo>
                  <a:lnTo>
                    <a:pt x="13483" y="66768"/>
                  </a:lnTo>
                  <a:close/>
                  <a:moveTo>
                    <a:pt x="14932" y="66768"/>
                  </a:moveTo>
                  <a:lnTo>
                    <a:pt x="14325" y="63008"/>
                  </a:lnTo>
                  <a:lnTo>
                    <a:pt x="14932" y="59247"/>
                  </a:lnTo>
                  <a:lnTo>
                    <a:pt x="15563" y="63008"/>
                  </a:lnTo>
                  <a:lnTo>
                    <a:pt x="14932" y="66768"/>
                  </a:lnTo>
                  <a:close/>
                  <a:moveTo>
                    <a:pt x="16358" y="66768"/>
                  </a:moveTo>
                  <a:lnTo>
                    <a:pt x="15774" y="63008"/>
                  </a:lnTo>
                  <a:lnTo>
                    <a:pt x="16358" y="59247"/>
                  </a:lnTo>
                  <a:lnTo>
                    <a:pt x="16989" y="63008"/>
                  </a:lnTo>
                  <a:lnTo>
                    <a:pt x="16358" y="66768"/>
                  </a:lnTo>
                  <a:close/>
                  <a:moveTo>
                    <a:pt x="17807" y="66768"/>
                  </a:moveTo>
                  <a:lnTo>
                    <a:pt x="17199" y="63008"/>
                  </a:lnTo>
                  <a:lnTo>
                    <a:pt x="17807" y="59247"/>
                  </a:lnTo>
                  <a:lnTo>
                    <a:pt x="18438" y="63008"/>
                  </a:lnTo>
                  <a:lnTo>
                    <a:pt x="17807" y="66768"/>
                  </a:lnTo>
                  <a:close/>
                  <a:moveTo>
                    <a:pt x="19232" y="66768"/>
                  </a:moveTo>
                  <a:lnTo>
                    <a:pt x="18648" y="63008"/>
                  </a:lnTo>
                  <a:lnTo>
                    <a:pt x="19232" y="59247"/>
                  </a:lnTo>
                  <a:lnTo>
                    <a:pt x="19863" y="63008"/>
                  </a:lnTo>
                  <a:lnTo>
                    <a:pt x="19232" y="66768"/>
                  </a:lnTo>
                  <a:close/>
                  <a:moveTo>
                    <a:pt x="20681" y="66768"/>
                  </a:moveTo>
                  <a:lnTo>
                    <a:pt x="20074" y="63008"/>
                  </a:lnTo>
                  <a:lnTo>
                    <a:pt x="20681" y="59247"/>
                  </a:lnTo>
                  <a:lnTo>
                    <a:pt x="21312" y="63008"/>
                  </a:lnTo>
                  <a:lnTo>
                    <a:pt x="20681" y="66768"/>
                  </a:lnTo>
                  <a:close/>
                  <a:moveTo>
                    <a:pt x="22153" y="66768"/>
                  </a:moveTo>
                  <a:lnTo>
                    <a:pt x="21522" y="63008"/>
                  </a:lnTo>
                  <a:lnTo>
                    <a:pt x="22153" y="59247"/>
                  </a:lnTo>
                  <a:lnTo>
                    <a:pt x="22738" y="63008"/>
                  </a:lnTo>
                  <a:lnTo>
                    <a:pt x="22153" y="66768"/>
                  </a:lnTo>
                  <a:close/>
                  <a:moveTo>
                    <a:pt x="23579" y="66768"/>
                  </a:moveTo>
                  <a:lnTo>
                    <a:pt x="22948" y="63008"/>
                  </a:lnTo>
                  <a:lnTo>
                    <a:pt x="23579" y="59247"/>
                  </a:lnTo>
                  <a:lnTo>
                    <a:pt x="24186" y="63008"/>
                  </a:lnTo>
                  <a:lnTo>
                    <a:pt x="23579" y="66768"/>
                  </a:lnTo>
                  <a:close/>
                  <a:moveTo>
                    <a:pt x="25028" y="66768"/>
                  </a:moveTo>
                  <a:lnTo>
                    <a:pt x="24397" y="63008"/>
                  </a:lnTo>
                  <a:lnTo>
                    <a:pt x="25028" y="59247"/>
                  </a:lnTo>
                  <a:lnTo>
                    <a:pt x="25612" y="63008"/>
                  </a:lnTo>
                  <a:lnTo>
                    <a:pt x="25028" y="66768"/>
                  </a:lnTo>
                  <a:close/>
                  <a:moveTo>
                    <a:pt x="26453" y="66768"/>
                  </a:moveTo>
                  <a:lnTo>
                    <a:pt x="25822" y="63008"/>
                  </a:lnTo>
                  <a:lnTo>
                    <a:pt x="26453" y="59247"/>
                  </a:lnTo>
                  <a:lnTo>
                    <a:pt x="27061" y="63008"/>
                  </a:lnTo>
                  <a:lnTo>
                    <a:pt x="26453" y="66768"/>
                  </a:lnTo>
                  <a:close/>
                  <a:moveTo>
                    <a:pt x="27902" y="66768"/>
                  </a:moveTo>
                  <a:lnTo>
                    <a:pt x="27271" y="63008"/>
                  </a:lnTo>
                  <a:lnTo>
                    <a:pt x="27902" y="59247"/>
                  </a:lnTo>
                  <a:lnTo>
                    <a:pt x="28486" y="63008"/>
                  </a:lnTo>
                  <a:lnTo>
                    <a:pt x="27902" y="66768"/>
                  </a:lnTo>
                  <a:close/>
                  <a:moveTo>
                    <a:pt x="29328" y="66768"/>
                  </a:moveTo>
                  <a:lnTo>
                    <a:pt x="28697" y="63008"/>
                  </a:lnTo>
                  <a:lnTo>
                    <a:pt x="29328" y="59247"/>
                  </a:lnTo>
                  <a:lnTo>
                    <a:pt x="29935" y="63008"/>
                  </a:lnTo>
                  <a:lnTo>
                    <a:pt x="29328" y="66768"/>
                  </a:lnTo>
                  <a:close/>
                  <a:moveTo>
                    <a:pt x="30777" y="66768"/>
                  </a:moveTo>
                  <a:lnTo>
                    <a:pt x="30169" y="63008"/>
                  </a:lnTo>
                  <a:lnTo>
                    <a:pt x="30777" y="59247"/>
                  </a:lnTo>
                  <a:lnTo>
                    <a:pt x="31407" y="63008"/>
                  </a:lnTo>
                  <a:lnTo>
                    <a:pt x="30777" y="66768"/>
                  </a:lnTo>
                  <a:close/>
                  <a:moveTo>
                    <a:pt x="32202" y="66768"/>
                  </a:moveTo>
                  <a:lnTo>
                    <a:pt x="31618" y="63008"/>
                  </a:lnTo>
                  <a:lnTo>
                    <a:pt x="32202" y="59247"/>
                  </a:lnTo>
                  <a:lnTo>
                    <a:pt x="32833" y="63008"/>
                  </a:lnTo>
                  <a:lnTo>
                    <a:pt x="32202" y="66768"/>
                  </a:lnTo>
                  <a:close/>
                  <a:moveTo>
                    <a:pt x="33651" y="66768"/>
                  </a:moveTo>
                  <a:lnTo>
                    <a:pt x="33043" y="63008"/>
                  </a:lnTo>
                  <a:lnTo>
                    <a:pt x="33651" y="59247"/>
                  </a:lnTo>
                  <a:lnTo>
                    <a:pt x="34282" y="63008"/>
                  </a:lnTo>
                  <a:lnTo>
                    <a:pt x="33651" y="66768"/>
                  </a:lnTo>
                  <a:close/>
                  <a:moveTo>
                    <a:pt x="35076" y="66768"/>
                  </a:moveTo>
                  <a:lnTo>
                    <a:pt x="34492" y="63008"/>
                  </a:lnTo>
                  <a:lnTo>
                    <a:pt x="35076" y="59247"/>
                  </a:lnTo>
                  <a:lnTo>
                    <a:pt x="35707" y="63008"/>
                  </a:lnTo>
                  <a:lnTo>
                    <a:pt x="35076" y="66768"/>
                  </a:lnTo>
                  <a:close/>
                  <a:moveTo>
                    <a:pt x="36525" y="66768"/>
                  </a:moveTo>
                  <a:lnTo>
                    <a:pt x="35918" y="63008"/>
                  </a:lnTo>
                  <a:lnTo>
                    <a:pt x="36525" y="59247"/>
                  </a:lnTo>
                  <a:lnTo>
                    <a:pt x="37156" y="63008"/>
                  </a:lnTo>
                  <a:lnTo>
                    <a:pt x="36525" y="66768"/>
                  </a:lnTo>
                  <a:close/>
                  <a:moveTo>
                    <a:pt x="37951" y="66768"/>
                  </a:moveTo>
                  <a:lnTo>
                    <a:pt x="37367" y="63008"/>
                  </a:lnTo>
                  <a:lnTo>
                    <a:pt x="37951" y="59247"/>
                  </a:lnTo>
                  <a:lnTo>
                    <a:pt x="38582" y="63008"/>
                  </a:lnTo>
                  <a:lnTo>
                    <a:pt x="37951" y="66768"/>
                  </a:lnTo>
                  <a:close/>
                  <a:moveTo>
                    <a:pt x="39423" y="66768"/>
                  </a:moveTo>
                  <a:lnTo>
                    <a:pt x="38792" y="63008"/>
                  </a:lnTo>
                  <a:lnTo>
                    <a:pt x="39423" y="59247"/>
                  </a:lnTo>
                  <a:lnTo>
                    <a:pt x="40031" y="63008"/>
                  </a:lnTo>
                  <a:lnTo>
                    <a:pt x="39423" y="66768"/>
                  </a:lnTo>
                  <a:close/>
                  <a:moveTo>
                    <a:pt x="40872" y="66768"/>
                  </a:moveTo>
                  <a:lnTo>
                    <a:pt x="40241" y="63008"/>
                  </a:lnTo>
                  <a:lnTo>
                    <a:pt x="40872" y="59247"/>
                  </a:lnTo>
                  <a:lnTo>
                    <a:pt x="41456" y="63008"/>
                  </a:lnTo>
                  <a:lnTo>
                    <a:pt x="40872" y="66768"/>
                  </a:lnTo>
                  <a:close/>
                  <a:moveTo>
                    <a:pt x="42297" y="66768"/>
                  </a:moveTo>
                  <a:lnTo>
                    <a:pt x="41666" y="63008"/>
                  </a:lnTo>
                  <a:lnTo>
                    <a:pt x="42297" y="59247"/>
                  </a:lnTo>
                  <a:lnTo>
                    <a:pt x="42905" y="63008"/>
                  </a:lnTo>
                  <a:lnTo>
                    <a:pt x="42297" y="66768"/>
                  </a:lnTo>
                  <a:close/>
                  <a:moveTo>
                    <a:pt x="43746" y="66768"/>
                  </a:moveTo>
                  <a:lnTo>
                    <a:pt x="43115" y="63008"/>
                  </a:lnTo>
                  <a:lnTo>
                    <a:pt x="43746" y="59247"/>
                  </a:lnTo>
                  <a:lnTo>
                    <a:pt x="44331" y="63008"/>
                  </a:lnTo>
                  <a:lnTo>
                    <a:pt x="43746" y="66768"/>
                  </a:lnTo>
                  <a:close/>
                  <a:moveTo>
                    <a:pt x="45172" y="66768"/>
                  </a:moveTo>
                  <a:lnTo>
                    <a:pt x="44541" y="63008"/>
                  </a:lnTo>
                  <a:lnTo>
                    <a:pt x="45172" y="59247"/>
                  </a:lnTo>
                  <a:lnTo>
                    <a:pt x="45779" y="63008"/>
                  </a:lnTo>
                  <a:lnTo>
                    <a:pt x="45172" y="66768"/>
                  </a:lnTo>
                  <a:close/>
                  <a:moveTo>
                    <a:pt x="46621" y="66768"/>
                  </a:moveTo>
                  <a:lnTo>
                    <a:pt x="45990" y="63008"/>
                  </a:lnTo>
                  <a:lnTo>
                    <a:pt x="46621" y="59247"/>
                  </a:lnTo>
                  <a:lnTo>
                    <a:pt x="47205" y="63008"/>
                  </a:lnTo>
                  <a:lnTo>
                    <a:pt x="46621" y="66768"/>
                  </a:lnTo>
                  <a:close/>
                  <a:moveTo>
                    <a:pt x="48046" y="66768"/>
                  </a:moveTo>
                  <a:lnTo>
                    <a:pt x="47462" y="63008"/>
                  </a:lnTo>
                  <a:lnTo>
                    <a:pt x="48046" y="59247"/>
                  </a:lnTo>
                  <a:lnTo>
                    <a:pt x="48677" y="63008"/>
                  </a:lnTo>
                  <a:lnTo>
                    <a:pt x="48046" y="66768"/>
                  </a:lnTo>
                  <a:close/>
                  <a:moveTo>
                    <a:pt x="49495" y="66768"/>
                  </a:moveTo>
                  <a:lnTo>
                    <a:pt x="48888" y="63008"/>
                  </a:lnTo>
                  <a:lnTo>
                    <a:pt x="49495" y="59247"/>
                  </a:lnTo>
                  <a:lnTo>
                    <a:pt x="50126" y="63008"/>
                  </a:lnTo>
                  <a:lnTo>
                    <a:pt x="49495" y="66768"/>
                  </a:lnTo>
                  <a:close/>
                  <a:moveTo>
                    <a:pt x="50921" y="66768"/>
                  </a:moveTo>
                  <a:lnTo>
                    <a:pt x="50336" y="63008"/>
                  </a:lnTo>
                  <a:lnTo>
                    <a:pt x="50921" y="59247"/>
                  </a:lnTo>
                  <a:lnTo>
                    <a:pt x="51552" y="63008"/>
                  </a:lnTo>
                  <a:lnTo>
                    <a:pt x="50921" y="66768"/>
                  </a:lnTo>
                  <a:close/>
                  <a:moveTo>
                    <a:pt x="52370" y="66768"/>
                  </a:moveTo>
                  <a:lnTo>
                    <a:pt x="51762" y="63008"/>
                  </a:lnTo>
                  <a:lnTo>
                    <a:pt x="52370" y="59247"/>
                  </a:lnTo>
                  <a:lnTo>
                    <a:pt x="53000" y="63008"/>
                  </a:lnTo>
                  <a:lnTo>
                    <a:pt x="52370" y="66768"/>
                  </a:lnTo>
                  <a:close/>
                  <a:moveTo>
                    <a:pt x="53795" y="66768"/>
                  </a:moveTo>
                  <a:lnTo>
                    <a:pt x="53211" y="63008"/>
                  </a:lnTo>
                  <a:lnTo>
                    <a:pt x="53795" y="59247"/>
                  </a:lnTo>
                  <a:lnTo>
                    <a:pt x="54426" y="63008"/>
                  </a:lnTo>
                  <a:lnTo>
                    <a:pt x="53795" y="66768"/>
                  </a:lnTo>
                  <a:close/>
                  <a:moveTo>
                    <a:pt x="55244" y="66768"/>
                  </a:moveTo>
                  <a:lnTo>
                    <a:pt x="54636" y="63008"/>
                  </a:lnTo>
                  <a:lnTo>
                    <a:pt x="55244" y="59247"/>
                  </a:lnTo>
                  <a:lnTo>
                    <a:pt x="55875" y="63008"/>
                  </a:lnTo>
                  <a:lnTo>
                    <a:pt x="55244" y="66768"/>
                  </a:lnTo>
                  <a:close/>
                  <a:moveTo>
                    <a:pt x="56716" y="66768"/>
                  </a:moveTo>
                  <a:lnTo>
                    <a:pt x="56085" y="63008"/>
                  </a:lnTo>
                  <a:lnTo>
                    <a:pt x="56716" y="59247"/>
                  </a:lnTo>
                  <a:lnTo>
                    <a:pt x="57300" y="63008"/>
                  </a:lnTo>
                  <a:lnTo>
                    <a:pt x="56716" y="66768"/>
                  </a:lnTo>
                  <a:close/>
                  <a:moveTo>
                    <a:pt x="58142" y="66768"/>
                  </a:moveTo>
                  <a:lnTo>
                    <a:pt x="57511" y="63008"/>
                  </a:lnTo>
                  <a:lnTo>
                    <a:pt x="58142" y="59247"/>
                  </a:lnTo>
                  <a:lnTo>
                    <a:pt x="58749" y="63008"/>
                  </a:lnTo>
                  <a:lnTo>
                    <a:pt x="58142" y="66768"/>
                  </a:lnTo>
                  <a:close/>
                  <a:moveTo>
                    <a:pt x="1261" y="62423"/>
                  </a:moveTo>
                  <a:lnTo>
                    <a:pt x="630" y="58495"/>
                  </a:lnTo>
                  <a:lnTo>
                    <a:pt x="1261" y="54818"/>
                  </a:lnTo>
                  <a:lnTo>
                    <a:pt x="1869" y="58495"/>
                  </a:lnTo>
                  <a:lnTo>
                    <a:pt x="1261" y="62423"/>
                  </a:lnTo>
                  <a:close/>
                  <a:moveTo>
                    <a:pt x="2710" y="62423"/>
                  </a:moveTo>
                  <a:lnTo>
                    <a:pt x="2079" y="58495"/>
                  </a:lnTo>
                  <a:lnTo>
                    <a:pt x="2710" y="54818"/>
                  </a:lnTo>
                  <a:lnTo>
                    <a:pt x="3295" y="58495"/>
                  </a:lnTo>
                  <a:lnTo>
                    <a:pt x="2710" y="62423"/>
                  </a:lnTo>
                  <a:close/>
                  <a:moveTo>
                    <a:pt x="4136" y="62423"/>
                  </a:moveTo>
                  <a:lnTo>
                    <a:pt x="3505" y="58495"/>
                  </a:lnTo>
                  <a:lnTo>
                    <a:pt x="4136" y="54818"/>
                  </a:lnTo>
                  <a:lnTo>
                    <a:pt x="4767" y="58495"/>
                  </a:lnTo>
                  <a:lnTo>
                    <a:pt x="4136" y="62423"/>
                  </a:lnTo>
                  <a:close/>
                  <a:moveTo>
                    <a:pt x="5561" y="62423"/>
                  </a:moveTo>
                  <a:lnTo>
                    <a:pt x="4977" y="58495"/>
                  </a:lnTo>
                  <a:lnTo>
                    <a:pt x="5561" y="54818"/>
                  </a:lnTo>
                  <a:lnTo>
                    <a:pt x="6192" y="58495"/>
                  </a:lnTo>
                  <a:lnTo>
                    <a:pt x="5561" y="62423"/>
                  </a:lnTo>
                  <a:close/>
                  <a:moveTo>
                    <a:pt x="7010" y="62423"/>
                  </a:moveTo>
                  <a:lnTo>
                    <a:pt x="6403" y="58495"/>
                  </a:lnTo>
                  <a:lnTo>
                    <a:pt x="7010" y="54818"/>
                  </a:lnTo>
                  <a:lnTo>
                    <a:pt x="7641" y="58495"/>
                  </a:lnTo>
                  <a:lnTo>
                    <a:pt x="7010" y="62423"/>
                  </a:lnTo>
                  <a:close/>
                  <a:moveTo>
                    <a:pt x="8436" y="62423"/>
                  </a:moveTo>
                  <a:lnTo>
                    <a:pt x="7851" y="58495"/>
                  </a:lnTo>
                  <a:lnTo>
                    <a:pt x="8436" y="54818"/>
                  </a:lnTo>
                  <a:lnTo>
                    <a:pt x="9067" y="58495"/>
                  </a:lnTo>
                  <a:lnTo>
                    <a:pt x="8436" y="62423"/>
                  </a:lnTo>
                  <a:close/>
                  <a:moveTo>
                    <a:pt x="9885" y="62423"/>
                  </a:moveTo>
                  <a:lnTo>
                    <a:pt x="9277" y="58495"/>
                  </a:lnTo>
                  <a:lnTo>
                    <a:pt x="9885" y="54818"/>
                  </a:lnTo>
                  <a:lnTo>
                    <a:pt x="10516" y="58495"/>
                  </a:lnTo>
                  <a:lnTo>
                    <a:pt x="9885" y="62423"/>
                  </a:lnTo>
                  <a:close/>
                  <a:moveTo>
                    <a:pt x="11310" y="62423"/>
                  </a:moveTo>
                  <a:lnTo>
                    <a:pt x="10726" y="58495"/>
                  </a:lnTo>
                  <a:lnTo>
                    <a:pt x="11310" y="54818"/>
                  </a:lnTo>
                  <a:lnTo>
                    <a:pt x="11941" y="58495"/>
                  </a:lnTo>
                  <a:lnTo>
                    <a:pt x="11310" y="62423"/>
                  </a:lnTo>
                  <a:close/>
                  <a:moveTo>
                    <a:pt x="12759" y="62423"/>
                  </a:moveTo>
                  <a:lnTo>
                    <a:pt x="12151" y="58495"/>
                  </a:lnTo>
                  <a:lnTo>
                    <a:pt x="12759" y="54818"/>
                  </a:lnTo>
                  <a:lnTo>
                    <a:pt x="13390" y="58495"/>
                  </a:lnTo>
                  <a:lnTo>
                    <a:pt x="12759" y="62423"/>
                  </a:lnTo>
                  <a:close/>
                  <a:moveTo>
                    <a:pt x="14231" y="62423"/>
                  </a:moveTo>
                  <a:lnTo>
                    <a:pt x="13600" y="58495"/>
                  </a:lnTo>
                  <a:lnTo>
                    <a:pt x="14231" y="54818"/>
                  </a:lnTo>
                  <a:lnTo>
                    <a:pt x="14815" y="58495"/>
                  </a:lnTo>
                  <a:lnTo>
                    <a:pt x="14231" y="62423"/>
                  </a:lnTo>
                  <a:close/>
                  <a:moveTo>
                    <a:pt x="15657" y="62423"/>
                  </a:moveTo>
                  <a:lnTo>
                    <a:pt x="15026" y="58495"/>
                  </a:lnTo>
                  <a:lnTo>
                    <a:pt x="15657" y="54818"/>
                  </a:lnTo>
                  <a:lnTo>
                    <a:pt x="16264" y="58495"/>
                  </a:lnTo>
                  <a:lnTo>
                    <a:pt x="15657" y="62423"/>
                  </a:lnTo>
                  <a:close/>
                  <a:moveTo>
                    <a:pt x="17106" y="62423"/>
                  </a:moveTo>
                  <a:lnTo>
                    <a:pt x="16475" y="58495"/>
                  </a:lnTo>
                  <a:lnTo>
                    <a:pt x="17106" y="54818"/>
                  </a:lnTo>
                  <a:lnTo>
                    <a:pt x="17690" y="58495"/>
                  </a:lnTo>
                  <a:lnTo>
                    <a:pt x="17106" y="62423"/>
                  </a:lnTo>
                  <a:close/>
                  <a:moveTo>
                    <a:pt x="18531" y="62423"/>
                  </a:moveTo>
                  <a:lnTo>
                    <a:pt x="17900" y="58495"/>
                  </a:lnTo>
                  <a:lnTo>
                    <a:pt x="18531" y="54818"/>
                  </a:lnTo>
                  <a:lnTo>
                    <a:pt x="19139" y="58495"/>
                  </a:lnTo>
                  <a:lnTo>
                    <a:pt x="18531" y="62423"/>
                  </a:lnTo>
                  <a:close/>
                  <a:moveTo>
                    <a:pt x="19980" y="62423"/>
                  </a:moveTo>
                  <a:lnTo>
                    <a:pt x="19349" y="58495"/>
                  </a:lnTo>
                  <a:lnTo>
                    <a:pt x="19980" y="54818"/>
                  </a:lnTo>
                  <a:lnTo>
                    <a:pt x="20564" y="58495"/>
                  </a:lnTo>
                  <a:lnTo>
                    <a:pt x="19980" y="62423"/>
                  </a:lnTo>
                  <a:close/>
                  <a:moveTo>
                    <a:pt x="21406" y="62423"/>
                  </a:moveTo>
                  <a:lnTo>
                    <a:pt x="20775" y="58495"/>
                  </a:lnTo>
                  <a:lnTo>
                    <a:pt x="21406" y="54818"/>
                  </a:lnTo>
                  <a:lnTo>
                    <a:pt x="22037" y="58495"/>
                  </a:lnTo>
                  <a:lnTo>
                    <a:pt x="21406" y="62423"/>
                  </a:lnTo>
                  <a:close/>
                  <a:moveTo>
                    <a:pt x="22854" y="62423"/>
                  </a:moveTo>
                  <a:lnTo>
                    <a:pt x="22247" y="58495"/>
                  </a:lnTo>
                  <a:lnTo>
                    <a:pt x="22854" y="54818"/>
                  </a:lnTo>
                  <a:lnTo>
                    <a:pt x="23485" y="58495"/>
                  </a:lnTo>
                  <a:lnTo>
                    <a:pt x="22854" y="62423"/>
                  </a:lnTo>
                  <a:close/>
                  <a:moveTo>
                    <a:pt x="24280" y="62423"/>
                  </a:moveTo>
                  <a:lnTo>
                    <a:pt x="23696" y="58495"/>
                  </a:lnTo>
                  <a:lnTo>
                    <a:pt x="24280" y="54818"/>
                  </a:lnTo>
                  <a:lnTo>
                    <a:pt x="24911" y="58495"/>
                  </a:lnTo>
                  <a:lnTo>
                    <a:pt x="24280" y="62423"/>
                  </a:lnTo>
                  <a:close/>
                  <a:moveTo>
                    <a:pt x="25729" y="62423"/>
                  </a:moveTo>
                  <a:lnTo>
                    <a:pt x="25121" y="58495"/>
                  </a:lnTo>
                  <a:lnTo>
                    <a:pt x="25729" y="54818"/>
                  </a:lnTo>
                  <a:lnTo>
                    <a:pt x="26360" y="58495"/>
                  </a:lnTo>
                  <a:lnTo>
                    <a:pt x="25729" y="62423"/>
                  </a:lnTo>
                  <a:close/>
                  <a:moveTo>
                    <a:pt x="27154" y="62423"/>
                  </a:moveTo>
                  <a:lnTo>
                    <a:pt x="26570" y="58495"/>
                  </a:lnTo>
                  <a:lnTo>
                    <a:pt x="27154" y="54818"/>
                  </a:lnTo>
                  <a:lnTo>
                    <a:pt x="27785" y="58495"/>
                  </a:lnTo>
                  <a:lnTo>
                    <a:pt x="27154" y="62423"/>
                  </a:lnTo>
                  <a:close/>
                  <a:moveTo>
                    <a:pt x="28603" y="62423"/>
                  </a:moveTo>
                  <a:lnTo>
                    <a:pt x="27996" y="58495"/>
                  </a:lnTo>
                  <a:lnTo>
                    <a:pt x="28603" y="54818"/>
                  </a:lnTo>
                  <a:lnTo>
                    <a:pt x="29234" y="58495"/>
                  </a:lnTo>
                  <a:lnTo>
                    <a:pt x="28603" y="62423"/>
                  </a:lnTo>
                  <a:close/>
                  <a:moveTo>
                    <a:pt x="30029" y="62423"/>
                  </a:moveTo>
                  <a:lnTo>
                    <a:pt x="29444" y="58495"/>
                  </a:lnTo>
                  <a:lnTo>
                    <a:pt x="30029" y="54818"/>
                  </a:lnTo>
                  <a:lnTo>
                    <a:pt x="30660" y="58495"/>
                  </a:lnTo>
                  <a:lnTo>
                    <a:pt x="30029" y="62423"/>
                  </a:lnTo>
                  <a:close/>
                  <a:moveTo>
                    <a:pt x="31501" y="62423"/>
                  </a:moveTo>
                  <a:lnTo>
                    <a:pt x="30870" y="58495"/>
                  </a:lnTo>
                  <a:lnTo>
                    <a:pt x="31501" y="54818"/>
                  </a:lnTo>
                  <a:lnTo>
                    <a:pt x="32109" y="58495"/>
                  </a:lnTo>
                  <a:lnTo>
                    <a:pt x="31501" y="62423"/>
                  </a:lnTo>
                  <a:close/>
                  <a:moveTo>
                    <a:pt x="32950" y="62423"/>
                  </a:moveTo>
                  <a:lnTo>
                    <a:pt x="32319" y="58495"/>
                  </a:lnTo>
                  <a:lnTo>
                    <a:pt x="32950" y="54818"/>
                  </a:lnTo>
                  <a:lnTo>
                    <a:pt x="33534" y="58495"/>
                  </a:lnTo>
                  <a:lnTo>
                    <a:pt x="32950" y="62423"/>
                  </a:lnTo>
                  <a:close/>
                  <a:moveTo>
                    <a:pt x="34375" y="62423"/>
                  </a:moveTo>
                  <a:lnTo>
                    <a:pt x="33744" y="58495"/>
                  </a:lnTo>
                  <a:lnTo>
                    <a:pt x="34375" y="54818"/>
                  </a:lnTo>
                  <a:lnTo>
                    <a:pt x="34983" y="58495"/>
                  </a:lnTo>
                  <a:lnTo>
                    <a:pt x="34375" y="62423"/>
                  </a:lnTo>
                  <a:close/>
                  <a:moveTo>
                    <a:pt x="35824" y="62423"/>
                  </a:moveTo>
                  <a:lnTo>
                    <a:pt x="35193" y="58495"/>
                  </a:lnTo>
                  <a:lnTo>
                    <a:pt x="35824" y="54818"/>
                  </a:lnTo>
                  <a:lnTo>
                    <a:pt x="36408" y="58495"/>
                  </a:lnTo>
                  <a:lnTo>
                    <a:pt x="35824" y="62423"/>
                  </a:lnTo>
                  <a:close/>
                  <a:moveTo>
                    <a:pt x="37250" y="62423"/>
                  </a:moveTo>
                  <a:lnTo>
                    <a:pt x="36619" y="58495"/>
                  </a:lnTo>
                  <a:lnTo>
                    <a:pt x="37250" y="54818"/>
                  </a:lnTo>
                  <a:lnTo>
                    <a:pt x="37857" y="58495"/>
                  </a:lnTo>
                  <a:lnTo>
                    <a:pt x="37250" y="62423"/>
                  </a:lnTo>
                  <a:close/>
                  <a:moveTo>
                    <a:pt x="38699" y="62423"/>
                  </a:moveTo>
                  <a:lnTo>
                    <a:pt x="38068" y="58495"/>
                  </a:lnTo>
                  <a:lnTo>
                    <a:pt x="38699" y="54818"/>
                  </a:lnTo>
                  <a:lnTo>
                    <a:pt x="39330" y="58495"/>
                  </a:lnTo>
                  <a:lnTo>
                    <a:pt x="38699" y="62423"/>
                  </a:lnTo>
                  <a:close/>
                  <a:moveTo>
                    <a:pt x="40124" y="62423"/>
                  </a:moveTo>
                  <a:lnTo>
                    <a:pt x="39540" y="58495"/>
                  </a:lnTo>
                  <a:lnTo>
                    <a:pt x="40124" y="54818"/>
                  </a:lnTo>
                  <a:lnTo>
                    <a:pt x="40755" y="58495"/>
                  </a:lnTo>
                  <a:lnTo>
                    <a:pt x="40124" y="62423"/>
                  </a:lnTo>
                  <a:close/>
                  <a:moveTo>
                    <a:pt x="41573" y="62423"/>
                  </a:moveTo>
                  <a:lnTo>
                    <a:pt x="40965" y="58495"/>
                  </a:lnTo>
                  <a:lnTo>
                    <a:pt x="41573" y="54818"/>
                  </a:lnTo>
                  <a:lnTo>
                    <a:pt x="42204" y="58495"/>
                  </a:lnTo>
                  <a:lnTo>
                    <a:pt x="41573" y="62423"/>
                  </a:lnTo>
                  <a:close/>
                  <a:moveTo>
                    <a:pt x="42999" y="62423"/>
                  </a:moveTo>
                  <a:lnTo>
                    <a:pt x="42414" y="58495"/>
                  </a:lnTo>
                  <a:lnTo>
                    <a:pt x="42999" y="54818"/>
                  </a:lnTo>
                  <a:lnTo>
                    <a:pt x="43629" y="58495"/>
                  </a:lnTo>
                  <a:lnTo>
                    <a:pt x="42999" y="62423"/>
                  </a:lnTo>
                  <a:close/>
                  <a:moveTo>
                    <a:pt x="44447" y="62423"/>
                  </a:moveTo>
                  <a:lnTo>
                    <a:pt x="43840" y="58495"/>
                  </a:lnTo>
                  <a:lnTo>
                    <a:pt x="44447" y="54818"/>
                  </a:lnTo>
                  <a:lnTo>
                    <a:pt x="45078" y="58495"/>
                  </a:lnTo>
                  <a:lnTo>
                    <a:pt x="44447" y="62423"/>
                  </a:lnTo>
                  <a:close/>
                  <a:moveTo>
                    <a:pt x="45873" y="62423"/>
                  </a:moveTo>
                  <a:lnTo>
                    <a:pt x="45289" y="58495"/>
                  </a:lnTo>
                  <a:lnTo>
                    <a:pt x="45873" y="54818"/>
                  </a:lnTo>
                  <a:lnTo>
                    <a:pt x="46504" y="58495"/>
                  </a:lnTo>
                  <a:lnTo>
                    <a:pt x="45873" y="62423"/>
                  </a:lnTo>
                  <a:close/>
                  <a:moveTo>
                    <a:pt x="47322" y="62423"/>
                  </a:moveTo>
                  <a:lnTo>
                    <a:pt x="46714" y="58495"/>
                  </a:lnTo>
                  <a:lnTo>
                    <a:pt x="47322" y="54818"/>
                  </a:lnTo>
                  <a:lnTo>
                    <a:pt x="47953" y="58495"/>
                  </a:lnTo>
                  <a:lnTo>
                    <a:pt x="47322" y="62423"/>
                  </a:lnTo>
                  <a:close/>
                  <a:moveTo>
                    <a:pt x="48794" y="62423"/>
                  </a:moveTo>
                  <a:lnTo>
                    <a:pt x="48163" y="58495"/>
                  </a:lnTo>
                  <a:lnTo>
                    <a:pt x="48794" y="54818"/>
                  </a:lnTo>
                  <a:lnTo>
                    <a:pt x="49378" y="58495"/>
                  </a:lnTo>
                  <a:lnTo>
                    <a:pt x="48794" y="62423"/>
                  </a:lnTo>
                  <a:close/>
                  <a:moveTo>
                    <a:pt x="50220" y="62423"/>
                  </a:moveTo>
                  <a:lnTo>
                    <a:pt x="49589" y="58495"/>
                  </a:lnTo>
                  <a:lnTo>
                    <a:pt x="50220" y="54818"/>
                  </a:lnTo>
                  <a:lnTo>
                    <a:pt x="50827" y="58495"/>
                  </a:lnTo>
                  <a:lnTo>
                    <a:pt x="50220" y="62423"/>
                  </a:lnTo>
                  <a:close/>
                  <a:moveTo>
                    <a:pt x="51668" y="62423"/>
                  </a:moveTo>
                  <a:lnTo>
                    <a:pt x="51037" y="58495"/>
                  </a:lnTo>
                  <a:lnTo>
                    <a:pt x="51668" y="54818"/>
                  </a:lnTo>
                  <a:lnTo>
                    <a:pt x="52253" y="58495"/>
                  </a:lnTo>
                  <a:lnTo>
                    <a:pt x="51668" y="62423"/>
                  </a:lnTo>
                  <a:close/>
                  <a:moveTo>
                    <a:pt x="53094" y="62423"/>
                  </a:moveTo>
                  <a:lnTo>
                    <a:pt x="52463" y="58495"/>
                  </a:lnTo>
                  <a:lnTo>
                    <a:pt x="53094" y="54818"/>
                  </a:lnTo>
                  <a:lnTo>
                    <a:pt x="53702" y="58495"/>
                  </a:lnTo>
                  <a:lnTo>
                    <a:pt x="53094" y="62423"/>
                  </a:lnTo>
                  <a:close/>
                  <a:moveTo>
                    <a:pt x="54543" y="62423"/>
                  </a:moveTo>
                  <a:lnTo>
                    <a:pt x="53912" y="58495"/>
                  </a:lnTo>
                  <a:lnTo>
                    <a:pt x="54543" y="54818"/>
                  </a:lnTo>
                  <a:lnTo>
                    <a:pt x="55127" y="58495"/>
                  </a:lnTo>
                  <a:lnTo>
                    <a:pt x="54543" y="62423"/>
                  </a:lnTo>
                  <a:close/>
                  <a:moveTo>
                    <a:pt x="55968" y="62423"/>
                  </a:moveTo>
                  <a:lnTo>
                    <a:pt x="55337" y="58495"/>
                  </a:lnTo>
                  <a:lnTo>
                    <a:pt x="55968" y="54818"/>
                  </a:lnTo>
                  <a:lnTo>
                    <a:pt x="56599" y="58495"/>
                  </a:lnTo>
                  <a:lnTo>
                    <a:pt x="55968" y="62423"/>
                  </a:lnTo>
                  <a:close/>
                  <a:moveTo>
                    <a:pt x="57417" y="62423"/>
                  </a:moveTo>
                  <a:lnTo>
                    <a:pt x="56810" y="58495"/>
                  </a:lnTo>
                  <a:lnTo>
                    <a:pt x="57417" y="54818"/>
                  </a:lnTo>
                  <a:lnTo>
                    <a:pt x="58048" y="58495"/>
                  </a:lnTo>
                  <a:lnTo>
                    <a:pt x="57417" y="62423"/>
                  </a:lnTo>
                  <a:close/>
                  <a:moveTo>
                    <a:pt x="58843" y="62423"/>
                  </a:moveTo>
                  <a:lnTo>
                    <a:pt x="58259" y="58495"/>
                  </a:lnTo>
                  <a:lnTo>
                    <a:pt x="58843" y="54818"/>
                  </a:lnTo>
                  <a:lnTo>
                    <a:pt x="59474" y="58495"/>
                  </a:lnTo>
                  <a:lnTo>
                    <a:pt x="58843" y="62423"/>
                  </a:lnTo>
                  <a:close/>
                  <a:moveTo>
                    <a:pt x="1962" y="57910"/>
                  </a:moveTo>
                  <a:lnTo>
                    <a:pt x="1378" y="54150"/>
                  </a:lnTo>
                  <a:lnTo>
                    <a:pt x="1962" y="50389"/>
                  </a:lnTo>
                  <a:lnTo>
                    <a:pt x="2593" y="54150"/>
                  </a:lnTo>
                  <a:lnTo>
                    <a:pt x="1962" y="57910"/>
                  </a:lnTo>
                  <a:close/>
                  <a:moveTo>
                    <a:pt x="3411" y="57910"/>
                  </a:moveTo>
                  <a:lnTo>
                    <a:pt x="2804" y="54150"/>
                  </a:lnTo>
                  <a:lnTo>
                    <a:pt x="3411" y="50389"/>
                  </a:lnTo>
                  <a:lnTo>
                    <a:pt x="4042" y="54150"/>
                  </a:lnTo>
                  <a:lnTo>
                    <a:pt x="3411" y="57910"/>
                  </a:lnTo>
                  <a:close/>
                  <a:moveTo>
                    <a:pt x="4884" y="57910"/>
                  </a:moveTo>
                  <a:lnTo>
                    <a:pt x="4253" y="54150"/>
                  </a:lnTo>
                  <a:lnTo>
                    <a:pt x="4884" y="50389"/>
                  </a:lnTo>
                  <a:lnTo>
                    <a:pt x="5468" y="54150"/>
                  </a:lnTo>
                  <a:lnTo>
                    <a:pt x="4884" y="57910"/>
                  </a:lnTo>
                  <a:close/>
                  <a:moveTo>
                    <a:pt x="6309" y="57910"/>
                  </a:moveTo>
                  <a:lnTo>
                    <a:pt x="5678" y="54150"/>
                  </a:lnTo>
                  <a:lnTo>
                    <a:pt x="6309" y="50389"/>
                  </a:lnTo>
                  <a:lnTo>
                    <a:pt x="6893" y="54150"/>
                  </a:lnTo>
                  <a:lnTo>
                    <a:pt x="6309" y="57910"/>
                  </a:lnTo>
                  <a:close/>
                  <a:moveTo>
                    <a:pt x="7735" y="57910"/>
                  </a:moveTo>
                  <a:lnTo>
                    <a:pt x="7104" y="54150"/>
                  </a:lnTo>
                  <a:lnTo>
                    <a:pt x="7735" y="50389"/>
                  </a:lnTo>
                  <a:lnTo>
                    <a:pt x="8342" y="54150"/>
                  </a:lnTo>
                  <a:lnTo>
                    <a:pt x="7735" y="57910"/>
                  </a:lnTo>
                  <a:close/>
                  <a:moveTo>
                    <a:pt x="9184" y="57910"/>
                  </a:moveTo>
                  <a:lnTo>
                    <a:pt x="8553" y="54150"/>
                  </a:lnTo>
                  <a:lnTo>
                    <a:pt x="9184" y="50389"/>
                  </a:lnTo>
                  <a:lnTo>
                    <a:pt x="9768" y="54150"/>
                  </a:lnTo>
                  <a:lnTo>
                    <a:pt x="9184" y="57910"/>
                  </a:lnTo>
                  <a:close/>
                  <a:moveTo>
                    <a:pt x="10609" y="57910"/>
                  </a:moveTo>
                  <a:lnTo>
                    <a:pt x="9978" y="54150"/>
                  </a:lnTo>
                  <a:lnTo>
                    <a:pt x="10609" y="50389"/>
                  </a:lnTo>
                  <a:lnTo>
                    <a:pt x="11217" y="54150"/>
                  </a:lnTo>
                  <a:lnTo>
                    <a:pt x="10609" y="57910"/>
                  </a:lnTo>
                  <a:close/>
                  <a:moveTo>
                    <a:pt x="12058" y="57910"/>
                  </a:moveTo>
                  <a:lnTo>
                    <a:pt x="11427" y="54150"/>
                  </a:lnTo>
                  <a:lnTo>
                    <a:pt x="12058" y="50389"/>
                  </a:lnTo>
                  <a:lnTo>
                    <a:pt x="12642" y="54150"/>
                  </a:lnTo>
                  <a:lnTo>
                    <a:pt x="12058" y="57910"/>
                  </a:lnTo>
                  <a:close/>
                  <a:moveTo>
                    <a:pt x="13483" y="57910"/>
                  </a:moveTo>
                  <a:lnTo>
                    <a:pt x="12899" y="54150"/>
                  </a:lnTo>
                  <a:lnTo>
                    <a:pt x="13483" y="50389"/>
                  </a:lnTo>
                  <a:lnTo>
                    <a:pt x="14114" y="54150"/>
                  </a:lnTo>
                  <a:lnTo>
                    <a:pt x="13483" y="57910"/>
                  </a:lnTo>
                  <a:close/>
                  <a:moveTo>
                    <a:pt x="14932" y="57910"/>
                  </a:moveTo>
                  <a:lnTo>
                    <a:pt x="14325" y="54150"/>
                  </a:lnTo>
                  <a:lnTo>
                    <a:pt x="14932" y="50389"/>
                  </a:lnTo>
                  <a:lnTo>
                    <a:pt x="15563" y="54150"/>
                  </a:lnTo>
                  <a:lnTo>
                    <a:pt x="14932" y="57910"/>
                  </a:lnTo>
                  <a:close/>
                  <a:moveTo>
                    <a:pt x="16358" y="57910"/>
                  </a:moveTo>
                  <a:lnTo>
                    <a:pt x="15774" y="54150"/>
                  </a:lnTo>
                  <a:lnTo>
                    <a:pt x="16358" y="50389"/>
                  </a:lnTo>
                  <a:lnTo>
                    <a:pt x="16989" y="54150"/>
                  </a:lnTo>
                  <a:lnTo>
                    <a:pt x="16358" y="57910"/>
                  </a:lnTo>
                  <a:close/>
                  <a:moveTo>
                    <a:pt x="17807" y="57910"/>
                  </a:moveTo>
                  <a:lnTo>
                    <a:pt x="17199" y="54150"/>
                  </a:lnTo>
                  <a:lnTo>
                    <a:pt x="17807" y="50389"/>
                  </a:lnTo>
                  <a:lnTo>
                    <a:pt x="18438" y="54150"/>
                  </a:lnTo>
                  <a:lnTo>
                    <a:pt x="17807" y="57910"/>
                  </a:lnTo>
                  <a:close/>
                  <a:moveTo>
                    <a:pt x="19232" y="57910"/>
                  </a:moveTo>
                  <a:lnTo>
                    <a:pt x="18648" y="54150"/>
                  </a:lnTo>
                  <a:lnTo>
                    <a:pt x="19232" y="50389"/>
                  </a:lnTo>
                  <a:lnTo>
                    <a:pt x="19863" y="54150"/>
                  </a:lnTo>
                  <a:lnTo>
                    <a:pt x="19232" y="57910"/>
                  </a:lnTo>
                  <a:close/>
                  <a:moveTo>
                    <a:pt x="20681" y="57910"/>
                  </a:moveTo>
                  <a:lnTo>
                    <a:pt x="20074" y="54150"/>
                  </a:lnTo>
                  <a:lnTo>
                    <a:pt x="20681" y="50389"/>
                  </a:lnTo>
                  <a:lnTo>
                    <a:pt x="21312" y="54150"/>
                  </a:lnTo>
                  <a:lnTo>
                    <a:pt x="20681" y="57910"/>
                  </a:lnTo>
                  <a:close/>
                  <a:moveTo>
                    <a:pt x="22153" y="57910"/>
                  </a:moveTo>
                  <a:lnTo>
                    <a:pt x="21522" y="54150"/>
                  </a:lnTo>
                  <a:lnTo>
                    <a:pt x="22153" y="50389"/>
                  </a:lnTo>
                  <a:lnTo>
                    <a:pt x="22738" y="54150"/>
                  </a:lnTo>
                  <a:lnTo>
                    <a:pt x="22153" y="57910"/>
                  </a:lnTo>
                  <a:close/>
                  <a:moveTo>
                    <a:pt x="23579" y="57910"/>
                  </a:moveTo>
                  <a:lnTo>
                    <a:pt x="22948" y="54150"/>
                  </a:lnTo>
                  <a:lnTo>
                    <a:pt x="23579" y="50389"/>
                  </a:lnTo>
                  <a:lnTo>
                    <a:pt x="24186" y="54150"/>
                  </a:lnTo>
                  <a:lnTo>
                    <a:pt x="23579" y="57910"/>
                  </a:lnTo>
                  <a:close/>
                  <a:moveTo>
                    <a:pt x="25028" y="57910"/>
                  </a:moveTo>
                  <a:lnTo>
                    <a:pt x="24397" y="54150"/>
                  </a:lnTo>
                  <a:lnTo>
                    <a:pt x="25028" y="50389"/>
                  </a:lnTo>
                  <a:lnTo>
                    <a:pt x="25612" y="54150"/>
                  </a:lnTo>
                  <a:lnTo>
                    <a:pt x="25028" y="57910"/>
                  </a:lnTo>
                  <a:close/>
                  <a:moveTo>
                    <a:pt x="26453" y="57910"/>
                  </a:moveTo>
                  <a:lnTo>
                    <a:pt x="25822" y="54150"/>
                  </a:lnTo>
                  <a:lnTo>
                    <a:pt x="26453" y="50389"/>
                  </a:lnTo>
                  <a:lnTo>
                    <a:pt x="27061" y="54150"/>
                  </a:lnTo>
                  <a:lnTo>
                    <a:pt x="26453" y="57910"/>
                  </a:lnTo>
                  <a:close/>
                  <a:moveTo>
                    <a:pt x="27902" y="57910"/>
                  </a:moveTo>
                  <a:lnTo>
                    <a:pt x="27271" y="54150"/>
                  </a:lnTo>
                  <a:lnTo>
                    <a:pt x="27902" y="50389"/>
                  </a:lnTo>
                  <a:lnTo>
                    <a:pt x="28486" y="54150"/>
                  </a:lnTo>
                  <a:lnTo>
                    <a:pt x="27902" y="57910"/>
                  </a:lnTo>
                  <a:close/>
                  <a:moveTo>
                    <a:pt x="29328" y="57910"/>
                  </a:moveTo>
                  <a:lnTo>
                    <a:pt x="28697" y="54150"/>
                  </a:lnTo>
                  <a:lnTo>
                    <a:pt x="29328" y="50389"/>
                  </a:lnTo>
                  <a:lnTo>
                    <a:pt x="29935" y="54150"/>
                  </a:lnTo>
                  <a:lnTo>
                    <a:pt x="29328" y="57910"/>
                  </a:lnTo>
                  <a:close/>
                  <a:moveTo>
                    <a:pt x="30777" y="57910"/>
                  </a:moveTo>
                  <a:lnTo>
                    <a:pt x="30169" y="54150"/>
                  </a:lnTo>
                  <a:lnTo>
                    <a:pt x="30777" y="50389"/>
                  </a:lnTo>
                  <a:lnTo>
                    <a:pt x="31407" y="54150"/>
                  </a:lnTo>
                  <a:lnTo>
                    <a:pt x="30777" y="57910"/>
                  </a:lnTo>
                  <a:close/>
                  <a:moveTo>
                    <a:pt x="32202" y="57910"/>
                  </a:moveTo>
                  <a:lnTo>
                    <a:pt x="31618" y="54150"/>
                  </a:lnTo>
                  <a:lnTo>
                    <a:pt x="32202" y="50389"/>
                  </a:lnTo>
                  <a:lnTo>
                    <a:pt x="32833" y="54150"/>
                  </a:lnTo>
                  <a:lnTo>
                    <a:pt x="32202" y="57910"/>
                  </a:lnTo>
                  <a:close/>
                  <a:moveTo>
                    <a:pt x="33651" y="57910"/>
                  </a:moveTo>
                  <a:lnTo>
                    <a:pt x="33043" y="54150"/>
                  </a:lnTo>
                  <a:lnTo>
                    <a:pt x="33651" y="50389"/>
                  </a:lnTo>
                  <a:lnTo>
                    <a:pt x="34282" y="54150"/>
                  </a:lnTo>
                  <a:lnTo>
                    <a:pt x="33651" y="57910"/>
                  </a:lnTo>
                  <a:close/>
                  <a:moveTo>
                    <a:pt x="35076" y="57910"/>
                  </a:moveTo>
                  <a:lnTo>
                    <a:pt x="34492" y="54150"/>
                  </a:lnTo>
                  <a:lnTo>
                    <a:pt x="35076" y="50389"/>
                  </a:lnTo>
                  <a:lnTo>
                    <a:pt x="35707" y="54150"/>
                  </a:lnTo>
                  <a:lnTo>
                    <a:pt x="35076" y="57910"/>
                  </a:lnTo>
                  <a:close/>
                  <a:moveTo>
                    <a:pt x="36525" y="57910"/>
                  </a:moveTo>
                  <a:lnTo>
                    <a:pt x="35918" y="54150"/>
                  </a:lnTo>
                  <a:lnTo>
                    <a:pt x="36525" y="50389"/>
                  </a:lnTo>
                  <a:lnTo>
                    <a:pt x="37156" y="54150"/>
                  </a:lnTo>
                  <a:lnTo>
                    <a:pt x="36525" y="57910"/>
                  </a:lnTo>
                  <a:close/>
                  <a:moveTo>
                    <a:pt x="37951" y="57910"/>
                  </a:moveTo>
                  <a:lnTo>
                    <a:pt x="37367" y="54150"/>
                  </a:lnTo>
                  <a:lnTo>
                    <a:pt x="37951" y="50389"/>
                  </a:lnTo>
                  <a:lnTo>
                    <a:pt x="38582" y="54150"/>
                  </a:lnTo>
                  <a:lnTo>
                    <a:pt x="37951" y="57910"/>
                  </a:lnTo>
                  <a:close/>
                  <a:moveTo>
                    <a:pt x="39423" y="57910"/>
                  </a:moveTo>
                  <a:lnTo>
                    <a:pt x="38792" y="54150"/>
                  </a:lnTo>
                  <a:lnTo>
                    <a:pt x="39423" y="50389"/>
                  </a:lnTo>
                  <a:lnTo>
                    <a:pt x="40031" y="54150"/>
                  </a:lnTo>
                  <a:lnTo>
                    <a:pt x="39423" y="57910"/>
                  </a:lnTo>
                  <a:close/>
                  <a:moveTo>
                    <a:pt x="40872" y="57910"/>
                  </a:moveTo>
                  <a:lnTo>
                    <a:pt x="40241" y="54150"/>
                  </a:lnTo>
                  <a:lnTo>
                    <a:pt x="40872" y="50389"/>
                  </a:lnTo>
                  <a:lnTo>
                    <a:pt x="41456" y="54150"/>
                  </a:lnTo>
                  <a:lnTo>
                    <a:pt x="40872" y="57910"/>
                  </a:lnTo>
                  <a:close/>
                  <a:moveTo>
                    <a:pt x="42297" y="57910"/>
                  </a:moveTo>
                  <a:lnTo>
                    <a:pt x="41666" y="54150"/>
                  </a:lnTo>
                  <a:lnTo>
                    <a:pt x="42297" y="50389"/>
                  </a:lnTo>
                  <a:lnTo>
                    <a:pt x="42905" y="54150"/>
                  </a:lnTo>
                  <a:lnTo>
                    <a:pt x="42297" y="57910"/>
                  </a:lnTo>
                  <a:close/>
                  <a:moveTo>
                    <a:pt x="43746" y="57910"/>
                  </a:moveTo>
                  <a:lnTo>
                    <a:pt x="43115" y="54150"/>
                  </a:lnTo>
                  <a:lnTo>
                    <a:pt x="43746" y="50389"/>
                  </a:lnTo>
                  <a:lnTo>
                    <a:pt x="44331" y="54150"/>
                  </a:lnTo>
                  <a:lnTo>
                    <a:pt x="43746" y="57910"/>
                  </a:lnTo>
                  <a:close/>
                  <a:moveTo>
                    <a:pt x="45172" y="57910"/>
                  </a:moveTo>
                  <a:lnTo>
                    <a:pt x="44541" y="54150"/>
                  </a:lnTo>
                  <a:lnTo>
                    <a:pt x="45172" y="50389"/>
                  </a:lnTo>
                  <a:lnTo>
                    <a:pt x="45779" y="54150"/>
                  </a:lnTo>
                  <a:lnTo>
                    <a:pt x="45172" y="57910"/>
                  </a:lnTo>
                  <a:close/>
                  <a:moveTo>
                    <a:pt x="46621" y="57910"/>
                  </a:moveTo>
                  <a:lnTo>
                    <a:pt x="45990" y="54150"/>
                  </a:lnTo>
                  <a:lnTo>
                    <a:pt x="46621" y="50389"/>
                  </a:lnTo>
                  <a:lnTo>
                    <a:pt x="47205" y="54150"/>
                  </a:lnTo>
                  <a:lnTo>
                    <a:pt x="46621" y="57910"/>
                  </a:lnTo>
                  <a:close/>
                  <a:moveTo>
                    <a:pt x="48046" y="57910"/>
                  </a:moveTo>
                  <a:lnTo>
                    <a:pt x="47462" y="54150"/>
                  </a:lnTo>
                  <a:lnTo>
                    <a:pt x="48046" y="50389"/>
                  </a:lnTo>
                  <a:lnTo>
                    <a:pt x="48677" y="54150"/>
                  </a:lnTo>
                  <a:lnTo>
                    <a:pt x="48046" y="57910"/>
                  </a:lnTo>
                  <a:close/>
                  <a:moveTo>
                    <a:pt x="49495" y="57910"/>
                  </a:moveTo>
                  <a:lnTo>
                    <a:pt x="48888" y="54150"/>
                  </a:lnTo>
                  <a:lnTo>
                    <a:pt x="49495" y="50389"/>
                  </a:lnTo>
                  <a:lnTo>
                    <a:pt x="50126" y="54150"/>
                  </a:lnTo>
                  <a:lnTo>
                    <a:pt x="49495" y="57910"/>
                  </a:lnTo>
                  <a:close/>
                  <a:moveTo>
                    <a:pt x="50921" y="57910"/>
                  </a:moveTo>
                  <a:lnTo>
                    <a:pt x="50336" y="54150"/>
                  </a:lnTo>
                  <a:lnTo>
                    <a:pt x="50921" y="50389"/>
                  </a:lnTo>
                  <a:lnTo>
                    <a:pt x="51552" y="54150"/>
                  </a:lnTo>
                  <a:lnTo>
                    <a:pt x="50921" y="57910"/>
                  </a:lnTo>
                  <a:close/>
                  <a:moveTo>
                    <a:pt x="52370" y="57910"/>
                  </a:moveTo>
                  <a:lnTo>
                    <a:pt x="51762" y="54150"/>
                  </a:lnTo>
                  <a:lnTo>
                    <a:pt x="52370" y="50389"/>
                  </a:lnTo>
                  <a:lnTo>
                    <a:pt x="53000" y="54150"/>
                  </a:lnTo>
                  <a:lnTo>
                    <a:pt x="52370" y="57910"/>
                  </a:lnTo>
                  <a:close/>
                  <a:moveTo>
                    <a:pt x="53795" y="57910"/>
                  </a:moveTo>
                  <a:lnTo>
                    <a:pt x="53211" y="54150"/>
                  </a:lnTo>
                  <a:lnTo>
                    <a:pt x="53795" y="50389"/>
                  </a:lnTo>
                  <a:lnTo>
                    <a:pt x="54426" y="54150"/>
                  </a:lnTo>
                  <a:lnTo>
                    <a:pt x="53795" y="57910"/>
                  </a:lnTo>
                  <a:close/>
                  <a:moveTo>
                    <a:pt x="55244" y="57910"/>
                  </a:moveTo>
                  <a:lnTo>
                    <a:pt x="54636" y="54150"/>
                  </a:lnTo>
                  <a:lnTo>
                    <a:pt x="55244" y="50389"/>
                  </a:lnTo>
                  <a:lnTo>
                    <a:pt x="55875" y="54150"/>
                  </a:lnTo>
                  <a:lnTo>
                    <a:pt x="55244" y="57910"/>
                  </a:lnTo>
                  <a:close/>
                  <a:moveTo>
                    <a:pt x="56716" y="57910"/>
                  </a:moveTo>
                  <a:lnTo>
                    <a:pt x="56085" y="54150"/>
                  </a:lnTo>
                  <a:lnTo>
                    <a:pt x="56716" y="50389"/>
                  </a:lnTo>
                  <a:lnTo>
                    <a:pt x="57300" y="54150"/>
                  </a:lnTo>
                  <a:lnTo>
                    <a:pt x="56716" y="57910"/>
                  </a:lnTo>
                  <a:close/>
                  <a:moveTo>
                    <a:pt x="58142" y="57910"/>
                  </a:moveTo>
                  <a:lnTo>
                    <a:pt x="57511" y="54150"/>
                  </a:lnTo>
                  <a:lnTo>
                    <a:pt x="58142" y="50389"/>
                  </a:lnTo>
                  <a:lnTo>
                    <a:pt x="58749" y="54150"/>
                  </a:lnTo>
                  <a:lnTo>
                    <a:pt x="58142" y="57910"/>
                  </a:lnTo>
                  <a:close/>
                  <a:moveTo>
                    <a:pt x="1261" y="53565"/>
                  </a:moveTo>
                  <a:lnTo>
                    <a:pt x="630" y="49637"/>
                  </a:lnTo>
                  <a:lnTo>
                    <a:pt x="1261" y="45877"/>
                  </a:lnTo>
                  <a:lnTo>
                    <a:pt x="1869" y="49637"/>
                  </a:lnTo>
                  <a:lnTo>
                    <a:pt x="1261" y="53565"/>
                  </a:lnTo>
                  <a:close/>
                  <a:moveTo>
                    <a:pt x="2710" y="53565"/>
                  </a:moveTo>
                  <a:lnTo>
                    <a:pt x="2079" y="49637"/>
                  </a:lnTo>
                  <a:lnTo>
                    <a:pt x="2710" y="45877"/>
                  </a:lnTo>
                  <a:lnTo>
                    <a:pt x="3295" y="49637"/>
                  </a:lnTo>
                  <a:lnTo>
                    <a:pt x="2710" y="53565"/>
                  </a:lnTo>
                  <a:close/>
                  <a:moveTo>
                    <a:pt x="4136" y="53565"/>
                  </a:moveTo>
                  <a:lnTo>
                    <a:pt x="3505" y="49637"/>
                  </a:lnTo>
                  <a:lnTo>
                    <a:pt x="4136" y="45877"/>
                  </a:lnTo>
                  <a:lnTo>
                    <a:pt x="4767" y="49637"/>
                  </a:lnTo>
                  <a:lnTo>
                    <a:pt x="4136" y="53565"/>
                  </a:lnTo>
                  <a:close/>
                  <a:moveTo>
                    <a:pt x="5561" y="53565"/>
                  </a:moveTo>
                  <a:lnTo>
                    <a:pt x="4977" y="49637"/>
                  </a:lnTo>
                  <a:lnTo>
                    <a:pt x="5561" y="45877"/>
                  </a:lnTo>
                  <a:lnTo>
                    <a:pt x="6192" y="49637"/>
                  </a:lnTo>
                  <a:lnTo>
                    <a:pt x="5561" y="53565"/>
                  </a:lnTo>
                  <a:close/>
                  <a:moveTo>
                    <a:pt x="7010" y="53565"/>
                  </a:moveTo>
                  <a:lnTo>
                    <a:pt x="6403" y="49637"/>
                  </a:lnTo>
                  <a:lnTo>
                    <a:pt x="7010" y="45877"/>
                  </a:lnTo>
                  <a:lnTo>
                    <a:pt x="7641" y="49637"/>
                  </a:lnTo>
                  <a:lnTo>
                    <a:pt x="7010" y="53565"/>
                  </a:lnTo>
                  <a:close/>
                  <a:moveTo>
                    <a:pt x="8436" y="53565"/>
                  </a:moveTo>
                  <a:lnTo>
                    <a:pt x="7851" y="49637"/>
                  </a:lnTo>
                  <a:lnTo>
                    <a:pt x="8436" y="45877"/>
                  </a:lnTo>
                  <a:lnTo>
                    <a:pt x="9067" y="49637"/>
                  </a:lnTo>
                  <a:lnTo>
                    <a:pt x="8436" y="53565"/>
                  </a:lnTo>
                  <a:close/>
                  <a:moveTo>
                    <a:pt x="9885" y="53565"/>
                  </a:moveTo>
                  <a:lnTo>
                    <a:pt x="9277" y="49637"/>
                  </a:lnTo>
                  <a:lnTo>
                    <a:pt x="9885" y="45877"/>
                  </a:lnTo>
                  <a:lnTo>
                    <a:pt x="10516" y="49637"/>
                  </a:lnTo>
                  <a:lnTo>
                    <a:pt x="9885" y="53565"/>
                  </a:lnTo>
                  <a:close/>
                  <a:moveTo>
                    <a:pt x="11310" y="53565"/>
                  </a:moveTo>
                  <a:lnTo>
                    <a:pt x="10726" y="49637"/>
                  </a:lnTo>
                  <a:lnTo>
                    <a:pt x="11310" y="45877"/>
                  </a:lnTo>
                  <a:lnTo>
                    <a:pt x="11941" y="49637"/>
                  </a:lnTo>
                  <a:lnTo>
                    <a:pt x="11310" y="53565"/>
                  </a:lnTo>
                  <a:close/>
                  <a:moveTo>
                    <a:pt x="12759" y="53565"/>
                  </a:moveTo>
                  <a:lnTo>
                    <a:pt x="12151" y="49637"/>
                  </a:lnTo>
                  <a:lnTo>
                    <a:pt x="12759" y="45877"/>
                  </a:lnTo>
                  <a:lnTo>
                    <a:pt x="13390" y="49637"/>
                  </a:lnTo>
                  <a:lnTo>
                    <a:pt x="12759" y="53565"/>
                  </a:lnTo>
                  <a:close/>
                  <a:moveTo>
                    <a:pt x="14231" y="53565"/>
                  </a:moveTo>
                  <a:lnTo>
                    <a:pt x="13600" y="49637"/>
                  </a:lnTo>
                  <a:lnTo>
                    <a:pt x="14231" y="45877"/>
                  </a:lnTo>
                  <a:lnTo>
                    <a:pt x="14815" y="49637"/>
                  </a:lnTo>
                  <a:lnTo>
                    <a:pt x="14231" y="53565"/>
                  </a:lnTo>
                  <a:close/>
                  <a:moveTo>
                    <a:pt x="15657" y="53565"/>
                  </a:moveTo>
                  <a:lnTo>
                    <a:pt x="15026" y="49637"/>
                  </a:lnTo>
                  <a:lnTo>
                    <a:pt x="15657" y="45877"/>
                  </a:lnTo>
                  <a:lnTo>
                    <a:pt x="16264" y="49637"/>
                  </a:lnTo>
                  <a:lnTo>
                    <a:pt x="15657" y="53565"/>
                  </a:lnTo>
                  <a:close/>
                  <a:moveTo>
                    <a:pt x="17106" y="53565"/>
                  </a:moveTo>
                  <a:lnTo>
                    <a:pt x="16475" y="49637"/>
                  </a:lnTo>
                  <a:lnTo>
                    <a:pt x="17106" y="45877"/>
                  </a:lnTo>
                  <a:lnTo>
                    <a:pt x="17690" y="49637"/>
                  </a:lnTo>
                  <a:lnTo>
                    <a:pt x="17106" y="53565"/>
                  </a:lnTo>
                  <a:close/>
                  <a:moveTo>
                    <a:pt x="18531" y="53565"/>
                  </a:moveTo>
                  <a:lnTo>
                    <a:pt x="17900" y="49637"/>
                  </a:lnTo>
                  <a:lnTo>
                    <a:pt x="18531" y="45877"/>
                  </a:lnTo>
                  <a:lnTo>
                    <a:pt x="19139" y="49637"/>
                  </a:lnTo>
                  <a:lnTo>
                    <a:pt x="18531" y="53565"/>
                  </a:lnTo>
                  <a:close/>
                  <a:moveTo>
                    <a:pt x="19980" y="53565"/>
                  </a:moveTo>
                  <a:lnTo>
                    <a:pt x="19349" y="49637"/>
                  </a:lnTo>
                  <a:lnTo>
                    <a:pt x="19980" y="45877"/>
                  </a:lnTo>
                  <a:lnTo>
                    <a:pt x="20564" y="49637"/>
                  </a:lnTo>
                  <a:lnTo>
                    <a:pt x="19980" y="53565"/>
                  </a:lnTo>
                  <a:close/>
                  <a:moveTo>
                    <a:pt x="21406" y="53565"/>
                  </a:moveTo>
                  <a:lnTo>
                    <a:pt x="20775" y="49637"/>
                  </a:lnTo>
                  <a:lnTo>
                    <a:pt x="21406" y="45877"/>
                  </a:lnTo>
                  <a:lnTo>
                    <a:pt x="22037" y="49637"/>
                  </a:lnTo>
                  <a:lnTo>
                    <a:pt x="21406" y="53565"/>
                  </a:lnTo>
                  <a:close/>
                  <a:moveTo>
                    <a:pt x="22854" y="53565"/>
                  </a:moveTo>
                  <a:lnTo>
                    <a:pt x="22247" y="49637"/>
                  </a:lnTo>
                  <a:lnTo>
                    <a:pt x="22854" y="45877"/>
                  </a:lnTo>
                  <a:lnTo>
                    <a:pt x="23485" y="49637"/>
                  </a:lnTo>
                  <a:lnTo>
                    <a:pt x="22854" y="53565"/>
                  </a:lnTo>
                  <a:close/>
                  <a:moveTo>
                    <a:pt x="24280" y="53565"/>
                  </a:moveTo>
                  <a:lnTo>
                    <a:pt x="23696" y="49637"/>
                  </a:lnTo>
                  <a:lnTo>
                    <a:pt x="24280" y="45877"/>
                  </a:lnTo>
                  <a:lnTo>
                    <a:pt x="24911" y="49637"/>
                  </a:lnTo>
                  <a:lnTo>
                    <a:pt x="24280" y="53565"/>
                  </a:lnTo>
                  <a:close/>
                  <a:moveTo>
                    <a:pt x="25729" y="53565"/>
                  </a:moveTo>
                  <a:lnTo>
                    <a:pt x="25121" y="49637"/>
                  </a:lnTo>
                  <a:lnTo>
                    <a:pt x="25729" y="45877"/>
                  </a:lnTo>
                  <a:lnTo>
                    <a:pt x="26360" y="49637"/>
                  </a:lnTo>
                  <a:lnTo>
                    <a:pt x="25729" y="53565"/>
                  </a:lnTo>
                  <a:close/>
                  <a:moveTo>
                    <a:pt x="27154" y="53565"/>
                  </a:moveTo>
                  <a:lnTo>
                    <a:pt x="26570" y="49637"/>
                  </a:lnTo>
                  <a:lnTo>
                    <a:pt x="27154" y="45877"/>
                  </a:lnTo>
                  <a:lnTo>
                    <a:pt x="27785" y="49637"/>
                  </a:lnTo>
                  <a:lnTo>
                    <a:pt x="27154" y="53565"/>
                  </a:lnTo>
                  <a:close/>
                  <a:moveTo>
                    <a:pt x="28603" y="53565"/>
                  </a:moveTo>
                  <a:lnTo>
                    <a:pt x="27996" y="49637"/>
                  </a:lnTo>
                  <a:lnTo>
                    <a:pt x="28603" y="45877"/>
                  </a:lnTo>
                  <a:lnTo>
                    <a:pt x="29234" y="49637"/>
                  </a:lnTo>
                  <a:lnTo>
                    <a:pt x="28603" y="53565"/>
                  </a:lnTo>
                  <a:close/>
                  <a:moveTo>
                    <a:pt x="30029" y="53565"/>
                  </a:moveTo>
                  <a:lnTo>
                    <a:pt x="29444" y="49637"/>
                  </a:lnTo>
                  <a:lnTo>
                    <a:pt x="30029" y="45877"/>
                  </a:lnTo>
                  <a:lnTo>
                    <a:pt x="30660" y="49637"/>
                  </a:lnTo>
                  <a:lnTo>
                    <a:pt x="30029" y="53565"/>
                  </a:lnTo>
                  <a:close/>
                  <a:moveTo>
                    <a:pt x="31501" y="53565"/>
                  </a:moveTo>
                  <a:lnTo>
                    <a:pt x="30870" y="49637"/>
                  </a:lnTo>
                  <a:lnTo>
                    <a:pt x="31501" y="45877"/>
                  </a:lnTo>
                  <a:lnTo>
                    <a:pt x="32109" y="49637"/>
                  </a:lnTo>
                  <a:lnTo>
                    <a:pt x="31501" y="53565"/>
                  </a:lnTo>
                  <a:close/>
                  <a:moveTo>
                    <a:pt x="32950" y="53565"/>
                  </a:moveTo>
                  <a:lnTo>
                    <a:pt x="32319" y="49637"/>
                  </a:lnTo>
                  <a:lnTo>
                    <a:pt x="32950" y="45877"/>
                  </a:lnTo>
                  <a:lnTo>
                    <a:pt x="33534" y="49637"/>
                  </a:lnTo>
                  <a:lnTo>
                    <a:pt x="32950" y="53565"/>
                  </a:lnTo>
                  <a:close/>
                  <a:moveTo>
                    <a:pt x="34375" y="53565"/>
                  </a:moveTo>
                  <a:lnTo>
                    <a:pt x="33744" y="49637"/>
                  </a:lnTo>
                  <a:lnTo>
                    <a:pt x="34375" y="45877"/>
                  </a:lnTo>
                  <a:lnTo>
                    <a:pt x="34983" y="49637"/>
                  </a:lnTo>
                  <a:lnTo>
                    <a:pt x="34375" y="53565"/>
                  </a:lnTo>
                  <a:close/>
                  <a:moveTo>
                    <a:pt x="35824" y="53565"/>
                  </a:moveTo>
                  <a:lnTo>
                    <a:pt x="35193" y="49637"/>
                  </a:lnTo>
                  <a:lnTo>
                    <a:pt x="35824" y="45877"/>
                  </a:lnTo>
                  <a:lnTo>
                    <a:pt x="36408" y="49637"/>
                  </a:lnTo>
                  <a:lnTo>
                    <a:pt x="35824" y="53565"/>
                  </a:lnTo>
                  <a:close/>
                  <a:moveTo>
                    <a:pt x="37250" y="53565"/>
                  </a:moveTo>
                  <a:lnTo>
                    <a:pt x="36619" y="49637"/>
                  </a:lnTo>
                  <a:lnTo>
                    <a:pt x="37250" y="45877"/>
                  </a:lnTo>
                  <a:lnTo>
                    <a:pt x="37857" y="49637"/>
                  </a:lnTo>
                  <a:lnTo>
                    <a:pt x="37250" y="53565"/>
                  </a:lnTo>
                  <a:close/>
                  <a:moveTo>
                    <a:pt x="38699" y="53565"/>
                  </a:moveTo>
                  <a:lnTo>
                    <a:pt x="38068" y="49637"/>
                  </a:lnTo>
                  <a:lnTo>
                    <a:pt x="38699" y="45877"/>
                  </a:lnTo>
                  <a:lnTo>
                    <a:pt x="39330" y="49637"/>
                  </a:lnTo>
                  <a:lnTo>
                    <a:pt x="38699" y="53565"/>
                  </a:lnTo>
                  <a:close/>
                  <a:moveTo>
                    <a:pt x="40124" y="53565"/>
                  </a:moveTo>
                  <a:lnTo>
                    <a:pt x="39540" y="49637"/>
                  </a:lnTo>
                  <a:lnTo>
                    <a:pt x="40124" y="45877"/>
                  </a:lnTo>
                  <a:lnTo>
                    <a:pt x="40755" y="49637"/>
                  </a:lnTo>
                  <a:lnTo>
                    <a:pt x="40124" y="53565"/>
                  </a:lnTo>
                  <a:close/>
                  <a:moveTo>
                    <a:pt x="41573" y="53565"/>
                  </a:moveTo>
                  <a:lnTo>
                    <a:pt x="40965" y="49637"/>
                  </a:lnTo>
                  <a:lnTo>
                    <a:pt x="41573" y="45877"/>
                  </a:lnTo>
                  <a:lnTo>
                    <a:pt x="42204" y="49637"/>
                  </a:lnTo>
                  <a:lnTo>
                    <a:pt x="41573" y="53565"/>
                  </a:lnTo>
                  <a:close/>
                  <a:moveTo>
                    <a:pt x="42999" y="53565"/>
                  </a:moveTo>
                  <a:lnTo>
                    <a:pt x="42414" y="49637"/>
                  </a:lnTo>
                  <a:lnTo>
                    <a:pt x="42999" y="45877"/>
                  </a:lnTo>
                  <a:lnTo>
                    <a:pt x="43629" y="49637"/>
                  </a:lnTo>
                  <a:lnTo>
                    <a:pt x="42999" y="53565"/>
                  </a:lnTo>
                  <a:close/>
                  <a:moveTo>
                    <a:pt x="44447" y="53565"/>
                  </a:moveTo>
                  <a:lnTo>
                    <a:pt x="43840" y="49637"/>
                  </a:lnTo>
                  <a:lnTo>
                    <a:pt x="44447" y="45877"/>
                  </a:lnTo>
                  <a:lnTo>
                    <a:pt x="45078" y="49637"/>
                  </a:lnTo>
                  <a:lnTo>
                    <a:pt x="44447" y="53565"/>
                  </a:lnTo>
                  <a:close/>
                  <a:moveTo>
                    <a:pt x="45873" y="53565"/>
                  </a:moveTo>
                  <a:lnTo>
                    <a:pt x="45289" y="49637"/>
                  </a:lnTo>
                  <a:lnTo>
                    <a:pt x="45873" y="45877"/>
                  </a:lnTo>
                  <a:lnTo>
                    <a:pt x="46504" y="49637"/>
                  </a:lnTo>
                  <a:lnTo>
                    <a:pt x="45873" y="53565"/>
                  </a:lnTo>
                  <a:close/>
                  <a:moveTo>
                    <a:pt x="47322" y="53565"/>
                  </a:moveTo>
                  <a:lnTo>
                    <a:pt x="46714" y="49637"/>
                  </a:lnTo>
                  <a:lnTo>
                    <a:pt x="47322" y="45877"/>
                  </a:lnTo>
                  <a:lnTo>
                    <a:pt x="47953" y="49637"/>
                  </a:lnTo>
                  <a:lnTo>
                    <a:pt x="47322" y="53565"/>
                  </a:lnTo>
                  <a:close/>
                  <a:moveTo>
                    <a:pt x="48794" y="53565"/>
                  </a:moveTo>
                  <a:lnTo>
                    <a:pt x="48163" y="49637"/>
                  </a:lnTo>
                  <a:lnTo>
                    <a:pt x="48794" y="45877"/>
                  </a:lnTo>
                  <a:lnTo>
                    <a:pt x="49378" y="49637"/>
                  </a:lnTo>
                  <a:lnTo>
                    <a:pt x="48794" y="53565"/>
                  </a:lnTo>
                  <a:close/>
                  <a:moveTo>
                    <a:pt x="50220" y="53565"/>
                  </a:moveTo>
                  <a:lnTo>
                    <a:pt x="49589" y="49637"/>
                  </a:lnTo>
                  <a:lnTo>
                    <a:pt x="50220" y="45877"/>
                  </a:lnTo>
                  <a:lnTo>
                    <a:pt x="50827" y="49637"/>
                  </a:lnTo>
                  <a:lnTo>
                    <a:pt x="50220" y="53565"/>
                  </a:lnTo>
                  <a:close/>
                  <a:moveTo>
                    <a:pt x="51668" y="53565"/>
                  </a:moveTo>
                  <a:lnTo>
                    <a:pt x="51037" y="49637"/>
                  </a:lnTo>
                  <a:lnTo>
                    <a:pt x="51668" y="45877"/>
                  </a:lnTo>
                  <a:lnTo>
                    <a:pt x="52253" y="49637"/>
                  </a:lnTo>
                  <a:lnTo>
                    <a:pt x="51668" y="53565"/>
                  </a:lnTo>
                  <a:close/>
                  <a:moveTo>
                    <a:pt x="53094" y="53565"/>
                  </a:moveTo>
                  <a:lnTo>
                    <a:pt x="52463" y="49637"/>
                  </a:lnTo>
                  <a:lnTo>
                    <a:pt x="53094" y="45877"/>
                  </a:lnTo>
                  <a:lnTo>
                    <a:pt x="53702" y="49637"/>
                  </a:lnTo>
                  <a:lnTo>
                    <a:pt x="53094" y="53565"/>
                  </a:lnTo>
                  <a:close/>
                  <a:moveTo>
                    <a:pt x="54543" y="53565"/>
                  </a:moveTo>
                  <a:lnTo>
                    <a:pt x="53912" y="49637"/>
                  </a:lnTo>
                  <a:lnTo>
                    <a:pt x="54543" y="45877"/>
                  </a:lnTo>
                  <a:lnTo>
                    <a:pt x="55127" y="49637"/>
                  </a:lnTo>
                  <a:lnTo>
                    <a:pt x="54543" y="53565"/>
                  </a:lnTo>
                  <a:close/>
                  <a:moveTo>
                    <a:pt x="55968" y="53565"/>
                  </a:moveTo>
                  <a:lnTo>
                    <a:pt x="55337" y="49637"/>
                  </a:lnTo>
                  <a:lnTo>
                    <a:pt x="55968" y="45877"/>
                  </a:lnTo>
                  <a:lnTo>
                    <a:pt x="56599" y="49637"/>
                  </a:lnTo>
                  <a:lnTo>
                    <a:pt x="55968" y="53565"/>
                  </a:lnTo>
                  <a:close/>
                  <a:moveTo>
                    <a:pt x="57417" y="53565"/>
                  </a:moveTo>
                  <a:lnTo>
                    <a:pt x="56810" y="49637"/>
                  </a:lnTo>
                  <a:lnTo>
                    <a:pt x="57417" y="45877"/>
                  </a:lnTo>
                  <a:lnTo>
                    <a:pt x="58048" y="49637"/>
                  </a:lnTo>
                  <a:lnTo>
                    <a:pt x="57417" y="53565"/>
                  </a:lnTo>
                  <a:close/>
                  <a:moveTo>
                    <a:pt x="58843" y="53565"/>
                  </a:moveTo>
                  <a:lnTo>
                    <a:pt x="58259" y="49637"/>
                  </a:lnTo>
                  <a:lnTo>
                    <a:pt x="58843" y="45877"/>
                  </a:lnTo>
                  <a:lnTo>
                    <a:pt x="59474" y="49637"/>
                  </a:lnTo>
                  <a:lnTo>
                    <a:pt x="58843" y="53565"/>
                  </a:lnTo>
                  <a:close/>
                  <a:moveTo>
                    <a:pt x="1962" y="49052"/>
                  </a:moveTo>
                  <a:lnTo>
                    <a:pt x="1378" y="45292"/>
                  </a:lnTo>
                  <a:lnTo>
                    <a:pt x="1962" y="41364"/>
                  </a:lnTo>
                  <a:lnTo>
                    <a:pt x="2593" y="45292"/>
                  </a:lnTo>
                  <a:lnTo>
                    <a:pt x="1962" y="49052"/>
                  </a:lnTo>
                  <a:close/>
                  <a:moveTo>
                    <a:pt x="3411" y="49052"/>
                  </a:moveTo>
                  <a:lnTo>
                    <a:pt x="2804" y="45292"/>
                  </a:lnTo>
                  <a:lnTo>
                    <a:pt x="3411" y="41364"/>
                  </a:lnTo>
                  <a:lnTo>
                    <a:pt x="4042" y="45292"/>
                  </a:lnTo>
                  <a:lnTo>
                    <a:pt x="3411" y="49052"/>
                  </a:lnTo>
                  <a:close/>
                  <a:moveTo>
                    <a:pt x="4884" y="49052"/>
                  </a:moveTo>
                  <a:lnTo>
                    <a:pt x="4253" y="45292"/>
                  </a:lnTo>
                  <a:lnTo>
                    <a:pt x="4884" y="41364"/>
                  </a:lnTo>
                  <a:lnTo>
                    <a:pt x="5468" y="45292"/>
                  </a:lnTo>
                  <a:lnTo>
                    <a:pt x="4884" y="49052"/>
                  </a:lnTo>
                  <a:close/>
                  <a:moveTo>
                    <a:pt x="6309" y="49052"/>
                  </a:moveTo>
                  <a:lnTo>
                    <a:pt x="5678" y="45292"/>
                  </a:lnTo>
                  <a:lnTo>
                    <a:pt x="6309" y="41364"/>
                  </a:lnTo>
                  <a:lnTo>
                    <a:pt x="6893" y="45292"/>
                  </a:lnTo>
                  <a:lnTo>
                    <a:pt x="6309" y="49052"/>
                  </a:lnTo>
                  <a:close/>
                  <a:moveTo>
                    <a:pt x="7735" y="49052"/>
                  </a:moveTo>
                  <a:lnTo>
                    <a:pt x="7104" y="45292"/>
                  </a:lnTo>
                  <a:lnTo>
                    <a:pt x="7735" y="41364"/>
                  </a:lnTo>
                  <a:lnTo>
                    <a:pt x="8342" y="45292"/>
                  </a:lnTo>
                  <a:lnTo>
                    <a:pt x="7735" y="49052"/>
                  </a:lnTo>
                  <a:close/>
                  <a:moveTo>
                    <a:pt x="9184" y="49052"/>
                  </a:moveTo>
                  <a:lnTo>
                    <a:pt x="8553" y="45292"/>
                  </a:lnTo>
                  <a:lnTo>
                    <a:pt x="9184" y="41364"/>
                  </a:lnTo>
                  <a:lnTo>
                    <a:pt x="9768" y="45292"/>
                  </a:lnTo>
                  <a:lnTo>
                    <a:pt x="9184" y="49052"/>
                  </a:lnTo>
                  <a:close/>
                  <a:moveTo>
                    <a:pt x="10609" y="49052"/>
                  </a:moveTo>
                  <a:lnTo>
                    <a:pt x="9978" y="45292"/>
                  </a:lnTo>
                  <a:lnTo>
                    <a:pt x="10609" y="41364"/>
                  </a:lnTo>
                  <a:lnTo>
                    <a:pt x="11217" y="45292"/>
                  </a:lnTo>
                  <a:lnTo>
                    <a:pt x="10609" y="49052"/>
                  </a:lnTo>
                  <a:close/>
                  <a:moveTo>
                    <a:pt x="12058" y="49052"/>
                  </a:moveTo>
                  <a:lnTo>
                    <a:pt x="11427" y="45292"/>
                  </a:lnTo>
                  <a:lnTo>
                    <a:pt x="12058" y="41364"/>
                  </a:lnTo>
                  <a:lnTo>
                    <a:pt x="12642" y="45292"/>
                  </a:lnTo>
                  <a:lnTo>
                    <a:pt x="12058" y="49052"/>
                  </a:lnTo>
                  <a:close/>
                  <a:moveTo>
                    <a:pt x="13483" y="49052"/>
                  </a:moveTo>
                  <a:lnTo>
                    <a:pt x="12899" y="45292"/>
                  </a:lnTo>
                  <a:lnTo>
                    <a:pt x="13483" y="41364"/>
                  </a:lnTo>
                  <a:lnTo>
                    <a:pt x="14114" y="45292"/>
                  </a:lnTo>
                  <a:lnTo>
                    <a:pt x="13483" y="49052"/>
                  </a:lnTo>
                  <a:close/>
                  <a:moveTo>
                    <a:pt x="14932" y="49052"/>
                  </a:moveTo>
                  <a:lnTo>
                    <a:pt x="14325" y="45292"/>
                  </a:lnTo>
                  <a:lnTo>
                    <a:pt x="14932" y="41364"/>
                  </a:lnTo>
                  <a:lnTo>
                    <a:pt x="15563" y="45292"/>
                  </a:lnTo>
                  <a:lnTo>
                    <a:pt x="14932" y="49052"/>
                  </a:lnTo>
                  <a:close/>
                  <a:moveTo>
                    <a:pt x="16358" y="49052"/>
                  </a:moveTo>
                  <a:lnTo>
                    <a:pt x="15774" y="45292"/>
                  </a:lnTo>
                  <a:lnTo>
                    <a:pt x="16358" y="41364"/>
                  </a:lnTo>
                  <a:lnTo>
                    <a:pt x="16989" y="45292"/>
                  </a:lnTo>
                  <a:lnTo>
                    <a:pt x="16358" y="49052"/>
                  </a:lnTo>
                  <a:close/>
                  <a:moveTo>
                    <a:pt x="17807" y="49052"/>
                  </a:moveTo>
                  <a:lnTo>
                    <a:pt x="17199" y="45292"/>
                  </a:lnTo>
                  <a:lnTo>
                    <a:pt x="17807" y="41364"/>
                  </a:lnTo>
                  <a:lnTo>
                    <a:pt x="18438" y="45292"/>
                  </a:lnTo>
                  <a:lnTo>
                    <a:pt x="17807" y="49052"/>
                  </a:lnTo>
                  <a:close/>
                  <a:moveTo>
                    <a:pt x="19232" y="49052"/>
                  </a:moveTo>
                  <a:lnTo>
                    <a:pt x="18648" y="45292"/>
                  </a:lnTo>
                  <a:lnTo>
                    <a:pt x="19232" y="41364"/>
                  </a:lnTo>
                  <a:lnTo>
                    <a:pt x="19863" y="45292"/>
                  </a:lnTo>
                  <a:lnTo>
                    <a:pt x="19232" y="49052"/>
                  </a:lnTo>
                  <a:close/>
                  <a:moveTo>
                    <a:pt x="20681" y="49052"/>
                  </a:moveTo>
                  <a:lnTo>
                    <a:pt x="20074" y="45292"/>
                  </a:lnTo>
                  <a:lnTo>
                    <a:pt x="20681" y="41364"/>
                  </a:lnTo>
                  <a:lnTo>
                    <a:pt x="21312" y="45292"/>
                  </a:lnTo>
                  <a:lnTo>
                    <a:pt x="20681" y="49052"/>
                  </a:lnTo>
                  <a:close/>
                  <a:moveTo>
                    <a:pt x="22153" y="49052"/>
                  </a:moveTo>
                  <a:lnTo>
                    <a:pt x="21522" y="45292"/>
                  </a:lnTo>
                  <a:lnTo>
                    <a:pt x="22153" y="41364"/>
                  </a:lnTo>
                  <a:lnTo>
                    <a:pt x="22738" y="45292"/>
                  </a:lnTo>
                  <a:lnTo>
                    <a:pt x="22153" y="49052"/>
                  </a:lnTo>
                  <a:close/>
                  <a:moveTo>
                    <a:pt x="23579" y="49052"/>
                  </a:moveTo>
                  <a:lnTo>
                    <a:pt x="22948" y="45292"/>
                  </a:lnTo>
                  <a:lnTo>
                    <a:pt x="23579" y="41364"/>
                  </a:lnTo>
                  <a:lnTo>
                    <a:pt x="24186" y="45292"/>
                  </a:lnTo>
                  <a:lnTo>
                    <a:pt x="23579" y="49052"/>
                  </a:lnTo>
                  <a:close/>
                  <a:moveTo>
                    <a:pt x="25028" y="49052"/>
                  </a:moveTo>
                  <a:lnTo>
                    <a:pt x="24397" y="45292"/>
                  </a:lnTo>
                  <a:lnTo>
                    <a:pt x="25028" y="41364"/>
                  </a:lnTo>
                  <a:lnTo>
                    <a:pt x="25612" y="45292"/>
                  </a:lnTo>
                  <a:lnTo>
                    <a:pt x="25028" y="49052"/>
                  </a:lnTo>
                  <a:close/>
                  <a:moveTo>
                    <a:pt x="26453" y="49052"/>
                  </a:moveTo>
                  <a:lnTo>
                    <a:pt x="25822" y="45292"/>
                  </a:lnTo>
                  <a:lnTo>
                    <a:pt x="26453" y="41364"/>
                  </a:lnTo>
                  <a:lnTo>
                    <a:pt x="27061" y="45292"/>
                  </a:lnTo>
                  <a:lnTo>
                    <a:pt x="26453" y="49052"/>
                  </a:lnTo>
                  <a:close/>
                  <a:moveTo>
                    <a:pt x="27902" y="49052"/>
                  </a:moveTo>
                  <a:lnTo>
                    <a:pt x="27271" y="45292"/>
                  </a:lnTo>
                  <a:lnTo>
                    <a:pt x="27902" y="41364"/>
                  </a:lnTo>
                  <a:lnTo>
                    <a:pt x="28486" y="45292"/>
                  </a:lnTo>
                  <a:lnTo>
                    <a:pt x="27902" y="49052"/>
                  </a:lnTo>
                  <a:close/>
                  <a:moveTo>
                    <a:pt x="29328" y="49052"/>
                  </a:moveTo>
                  <a:lnTo>
                    <a:pt x="28697" y="45292"/>
                  </a:lnTo>
                  <a:lnTo>
                    <a:pt x="29328" y="41364"/>
                  </a:lnTo>
                  <a:lnTo>
                    <a:pt x="29935" y="45292"/>
                  </a:lnTo>
                  <a:lnTo>
                    <a:pt x="29328" y="49052"/>
                  </a:lnTo>
                  <a:close/>
                  <a:moveTo>
                    <a:pt x="30777" y="49052"/>
                  </a:moveTo>
                  <a:lnTo>
                    <a:pt x="30169" y="45292"/>
                  </a:lnTo>
                  <a:lnTo>
                    <a:pt x="30777" y="41364"/>
                  </a:lnTo>
                  <a:lnTo>
                    <a:pt x="31407" y="45292"/>
                  </a:lnTo>
                  <a:lnTo>
                    <a:pt x="30777" y="49052"/>
                  </a:lnTo>
                  <a:close/>
                  <a:moveTo>
                    <a:pt x="32202" y="49052"/>
                  </a:moveTo>
                  <a:lnTo>
                    <a:pt x="31618" y="45292"/>
                  </a:lnTo>
                  <a:lnTo>
                    <a:pt x="32202" y="41364"/>
                  </a:lnTo>
                  <a:lnTo>
                    <a:pt x="32833" y="45292"/>
                  </a:lnTo>
                  <a:lnTo>
                    <a:pt x="32202" y="49052"/>
                  </a:lnTo>
                  <a:close/>
                  <a:moveTo>
                    <a:pt x="33651" y="49052"/>
                  </a:moveTo>
                  <a:lnTo>
                    <a:pt x="33043" y="45292"/>
                  </a:lnTo>
                  <a:lnTo>
                    <a:pt x="33651" y="41364"/>
                  </a:lnTo>
                  <a:lnTo>
                    <a:pt x="34282" y="45292"/>
                  </a:lnTo>
                  <a:lnTo>
                    <a:pt x="33651" y="49052"/>
                  </a:lnTo>
                  <a:close/>
                  <a:moveTo>
                    <a:pt x="35076" y="49052"/>
                  </a:moveTo>
                  <a:lnTo>
                    <a:pt x="34492" y="45292"/>
                  </a:lnTo>
                  <a:lnTo>
                    <a:pt x="35076" y="41364"/>
                  </a:lnTo>
                  <a:lnTo>
                    <a:pt x="35707" y="45292"/>
                  </a:lnTo>
                  <a:lnTo>
                    <a:pt x="35076" y="49052"/>
                  </a:lnTo>
                  <a:close/>
                  <a:moveTo>
                    <a:pt x="36525" y="49052"/>
                  </a:moveTo>
                  <a:lnTo>
                    <a:pt x="35918" y="45292"/>
                  </a:lnTo>
                  <a:lnTo>
                    <a:pt x="36525" y="41364"/>
                  </a:lnTo>
                  <a:lnTo>
                    <a:pt x="37156" y="45292"/>
                  </a:lnTo>
                  <a:lnTo>
                    <a:pt x="36525" y="49052"/>
                  </a:lnTo>
                  <a:close/>
                  <a:moveTo>
                    <a:pt x="37951" y="49052"/>
                  </a:moveTo>
                  <a:lnTo>
                    <a:pt x="37367" y="45292"/>
                  </a:lnTo>
                  <a:lnTo>
                    <a:pt x="37951" y="41364"/>
                  </a:lnTo>
                  <a:lnTo>
                    <a:pt x="38582" y="45292"/>
                  </a:lnTo>
                  <a:lnTo>
                    <a:pt x="37951" y="49052"/>
                  </a:lnTo>
                  <a:close/>
                  <a:moveTo>
                    <a:pt x="39423" y="49052"/>
                  </a:moveTo>
                  <a:lnTo>
                    <a:pt x="38792" y="45292"/>
                  </a:lnTo>
                  <a:lnTo>
                    <a:pt x="39423" y="41364"/>
                  </a:lnTo>
                  <a:lnTo>
                    <a:pt x="40031" y="45292"/>
                  </a:lnTo>
                  <a:lnTo>
                    <a:pt x="39423" y="49052"/>
                  </a:lnTo>
                  <a:close/>
                  <a:moveTo>
                    <a:pt x="40872" y="49052"/>
                  </a:moveTo>
                  <a:lnTo>
                    <a:pt x="40241" y="45292"/>
                  </a:lnTo>
                  <a:lnTo>
                    <a:pt x="40872" y="41364"/>
                  </a:lnTo>
                  <a:lnTo>
                    <a:pt x="41456" y="45292"/>
                  </a:lnTo>
                  <a:lnTo>
                    <a:pt x="40872" y="49052"/>
                  </a:lnTo>
                  <a:close/>
                  <a:moveTo>
                    <a:pt x="42297" y="49052"/>
                  </a:moveTo>
                  <a:lnTo>
                    <a:pt x="41666" y="45292"/>
                  </a:lnTo>
                  <a:lnTo>
                    <a:pt x="42297" y="41364"/>
                  </a:lnTo>
                  <a:lnTo>
                    <a:pt x="42905" y="45292"/>
                  </a:lnTo>
                  <a:lnTo>
                    <a:pt x="42297" y="49052"/>
                  </a:lnTo>
                  <a:close/>
                  <a:moveTo>
                    <a:pt x="43746" y="49052"/>
                  </a:moveTo>
                  <a:lnTo>
                    <a:pt x="43115" y="45292"/>
                  </a:lnTo>
                  <a:lnTo>
                    <a:pt x="43746" y="41364"/>
                  </a:lnTo>
                  <a:lnTo>
                    <a:pt x="44331" y="45292"/>
                  </a:lnTo>
                  <a:lnTo>
                    <a:pt x="43746" y="49052"/>
                  </a:lnTo>
                  <a:close/>
                  <a:moveTo>
                    <a:pt x="45172" y="49052"/>
                  </a:moveTo>
                  <a:lnTo>
                    <a:pt x="44541" y="45292"/>
                  </a:lnTo>
                  <a:lnTo>
                    <a:pt x="45172" y="41364"/>
                  </a:lnTo>
                  <a:lnTo>
                    <a:pt x="45779" y="45292"/>
                  </a:lnTo>
                  <a:lnTo>
                    <a:pt x="45172" y="49052"/>
                  </a:lnTo>
                  <a:close/>
                  <a:moveTo>
                    <a:pt x="46621" y="49052"/>
                  </a:moveTo>
                  <a:lnTo>
                    <a:pt x="45990" y="45292"/>
                  </a:lnTo>
                  <a:lnTo>
                    <a:pt x="46621" y="41364"/>
                  </a:lnTo>
                  <a:lnTo>
                    <a:pt x="47205" y="45292"/>
                  </a:lnTo>
                  <a:lnTo>
                    <a:pt x="46621" y="49052"/>
                  </a:lnTo>
                  <a:close/>
                  <a:moveTo>
                    <a:pt x="48046" y="49052"/>
                  </a:moveTo>
                  <a:lnTo>
                    <a:pt x="47462" y="45292"/>
                  </a:lnTo>
                  <a:lnTo>
                    <a:pt x="48046" y="41364"/>
                  </a:lnTo>
                  <a:lnTo>
                    <a:pt x="48677" y="45292"/>
                  </a:lnTo>
                  <a:lnTo>
                    <a:pt x="48046" y="49052"/>
                  </a:lnTo>
                  <a:close/>
                  <a:moveTo>
                    <a:pt x="49495" y="49052"/>
                  </a:moveTo>
                  <a:lnTo>
                    <a:pt x="48888" y="45292"/>
                  </a:lnTo>
                  <a:lnTo>
                    <a:pt x="49495" y="41364"/>
                  </a:lnTo>
                  <a:lnTo>
                    <a:pt x="50126" y="45292"/>
                  </a:lnTo>
                  <a:lnTo>
                    <a:pt x="49495" y="49052"/>
                  </a:lnTo>
                  <a:close/>
                  <a:moveTo>
                    <a:pt x="50921" y="49052"/>
                  </a:moveTo>
                  <a:lnTo>
                    <a:pt x="50336" y="45292"/>
                  </a:lnTo>
                  <a:lnTo>
                    <a:pt x="50921" y="41364"/>
                  </a:lnTo>
                  <a:lnTo>
                    <a:pt x="51552" y="45292"/>
                  </a:lnTo>
                  <a:lnTo>
                    <a:pt x="50921" y="49052"/>
                  </a:lnTo>
                  <a:close/>
                  <a:moveTo>
                    <a:pt x="52370" y="49052"/>
                  </a:moveTo>
                  <a:lnTo>
                    <a:pt x="51762" y="45292"/>
                  </a:lnTo>
                  <a:lnTo>
                    <a:pt x="52370" y="41364"/>
                  </a:lnTo>
                  <a:lnTo>
                    <a:pt x="53000" y="45292"/>
                  </a:lnTo>
                  <a:lnTo>
                    <a:pt x="52370" y="49052"/>
                  </a:lnTo>
                  <a:close/>
                  <a:moveTo>
                    <a:pt x="53795" y="49052"/>
                  </a:moveTo>
                  <a:lnTo>
                    <a:pt x="53211" y="45292"/>
                  </a:lnTo>
                  <a:lnTo>
                    <a:pt x="53795" y="41364"/>
                  </a:lnTo>
                  <a:lnTo>
                    <a:pt x="54426" y="45292"/>
                  </a:lnTo>
                  <a:lnTo>
                    <a:pt x="53795" y="49052"/>
                  </a:lnTo>
                  <a:close/>
                  <a:moveTo>
                    <a:pt x="55244" y="49052"/>
                  </a:moveTo>
                  <a:lnTo>
                    <a:pt x="54636" y="45292"/>
                  </a:lnTo>
                  <a:lnTo>
                    <a:pt x="55244" y="41364"/>
                  </a:lnTo>
                  <a:lnTo>
                    <a:pt x="55875" y="45292"/>
                  </a:lnTo>
                  <a:lnTo>
                    <a:pt x="55244" y="49052"/>
                  </a:lnTo>
                  <a:close/>
                  <a:moveTo>
                    <a:pt x="56716" y="49052"/>
                  </a:moveTo>
                  <a:lnTo>
                    <a:pt x="56085" y="45292"/>
                  </a:lnTo>
                  <a:lnTo>
                    <a:pt x="56716" y="41364"/>
                  </a:lnTo>
                  <a:lnTo>
                    <a:pt x="57300" y="45292"/>
                  </a:lnTo>
                  <a:lnTo>
                    <a:pt x="56716" y="49052"/>
                  </a:lnTo>
                  <a:close/>
                  <a:moveTo>
                    <a:pt x="58142" y="49052"/>
                  </a:moveTo>
                  <a:lnTo>
                    <a:pt x="57511" y="45292"/>
                  </a:lnTo>
                  <a:lnTo>
                    <a:pt x="58142" y="41364"/>
                  </a:lnTo>
                  <a:lnTo>
                    <a:pt x="58749" y="45292"/>
                  </a:lnTo>
                  <a:lnTo>
                    <a:pt x="58142" y="49052"/>
                  </a:lnTo>
                  <a:close/>
                  <a:moveTo>
                    <a:pt x="1261" y="44540"/>
                  </a:moveTo>
                  <a:lnTo>
                    <a:pt x="630" y="40779"/>
                  </a:lnTo>
                  <a:lnTo>
                    <a:pt x="1261" y="37019"/>
                  </a:lnTo>
                  <a:lnTo>
                    <a:pt x="1869" y="40779"/>
                  </a:lnTo>
                  <a:lnTo>
                    <a:pt x="1261" y="44540"/>
                  </a:lnTo>
                  <a:close/>
                  <a:moveTo>
                    <a:pt x="2710" y="44540"/>
                  </a:moveTo>
                  <a:lnTo>
                    <a:pt x="2079" y="40779"/>
                  </a:lnTo>
                  <a:lnTo>
                    <a:pt x="2710" y="37019"/>
                  </a:lnTo>
                  <a:lnTo>
                    <a:pt x="3295" y="40779"/>
                  </a:lnTo>
                  <a:lnTo>
                    <a:pt x="2710" y="44540"/>
                  </a:lnTo>
                  <a:close/>
                  <a:moveTo>
                    <a:pt x="4136" y="44540"/>
                  </a:moveTo>
                  <a:lnTo>
                    <a:pt x="3505" y="40779"/>
                  </a:lnTo>
                  <a:lnTo>
                    <a:pt x="4136" y="37019"/>
                  </a:lnTo>
                  <a:lnTo>
                    <a:pt x="4767" y="40779"/>
                  </a:lnTo>
                  <a:lnTo>
                    <a:pt x="4136" y="44540"/>
                  </a:lnTo>
                  <a:close/>
                  <a:moveTo>
                    <a:pt x="5561" y="44540"/>
                  </a:moveTo>
                  <a:lnTo>
                    <a:pt x="4977" y="40779"/>
                  </a:lnTo>
                  <a:lnTo>
                    <a:pt x="5561" y="37019"/>
                  </a:lnTo>
                  <a:lnTo>
                    <a:pt x="6192" y="40779"/>
                  </a:lnTo>
                  <a:lnTo>
                    <a:pt x="5561" y="44540"/>
                  </a:lnTo>
                  <a:close/>
                  <a:moveTo>
                    <a:pt x="7010" y="44540"/>
                  </a:moveTo>
                  <a:lnTo>
                    <a:pt x="6403" y="40779"/>
                  </a:lnTo>
                  <a:lnTo>
                    <a:pt x="7010" y="37019"/>
                  </a:lnTo>
                  <a:lnTo>
                    <a:pt x="7641" y="40779"/>
                  </a:lnTo>
                  <a:lnTo>
                    <a:pt x="7010" y="44540"/>
                  </a:lnTo>
                  <a:close/>
                  <a:moveTo>
                    <a:pt x="8436" y="44540"/>
                  </a:moveTo>
                  <a:lnTo>
                    <a:pt x="7851" y="40779"/>
                  </a:lnTo>
                  <a:lnTo>
                    <a:pt x="8436" y="37019"/>
                  </a:lnTo>
                  <a:lnTo>
                    <a:pt x="9067" y="40779"/>
                  </a:lnTo>
                  <a:lnTo>
                    <a:pt x="8436" y="44540"/>
                  </a:lnTo>
                  <a:close/>
                  <a:moveTo>
                    <a:pt x="9885" y="44540"/>
                  </a:moveTo>
                  <a:lnTo>
                    <a:pt x="9277" y="40779"/>
                  </a:lnTo>
                  <a:lnTo>
                    <a:pt x="9885" y="37019"/>
                  </a:lnTo>
                  <a:lnTo>
                    <a:pt x="10516" y="40779"/>
                  </a:lnTo>
                  <a:lnTo>
                    <a:pt x="9885" y="44540"/>
                  </a:lnTo>
                  <a:close/>
                  <a:moveTo>
                    <a:pt x="11310" y="44540"/>
                  </a:moveTo>
                  <a:lnTo>
                    <a:pt x="10726" y="40779"/>
                  </a:lnTo>
                  <a:lnTo>
                    <a:pt x="11310" y="37019"/>
                  </a:lnTo>
                  <a:lnTo>
                    <a:pt x="11941" y="40779"/>
                  </a:lnTo>
                  <a:lnTo>
                    <a:pt x="11310" y="44540"/>
                  </a:lnTo>
                  <a:close/>
                  <a:moveTo>
                    <a:pt x="12759" y="44540"/>
                  </a:moveTo>
                  <a:lnTo>
                    <a:pt x="12151" y="40779"/>
                  </a:lnTo>
                  <a:lnTo>
                    <a:pt x="12759" y="37019"/>
                  </a:lnTo>
                  <a:lnTo>
                    <a:pt x="13390" y="40779"/>
                  </a:lnTo>
                  <a:lnTo>
                    <a:pt x="12759" y="44540"/>
                  </a:lnTo>
                  <a:close/>
                  <a:moveTo>
                    <a:pt x="14231" y="44540"/>
                  </a:moveTo>
                  <a:lnTo>
                    <a:pt x="13600" y="40779"/>
                  </a:lnTo>
                  <a:lnTo>
                    <a:pt x="14231" y="37019"/>
                  </a:lnTo>
                  <a:lnTo>
                    <a:pt x="14815" y="40779"/>
                  </a:lnTo>
                  <a:lnTo>
                    <a:pt x="14231" y="44540"/>
                  </a:lnTo>
                  <a:close/>
                  <a:moveTo>
                    <a:pt x="15657" y="44540"/>
                  </a:moveTo>
                  <a:lnTo>
                    <a:pt x="15026" y="40779"/>
                  </a:lnTo>
                  <a:lnTo>
                    <a:pt x="15657" y="37019"/>
                  </a:lnTo>
                  <a:lnTo>
                    <a:pt x="16264" y="40779"/>
                  </a:lnTo>
                  <a:lnTo>
                    <a:pt x="15657" y="44540"/>
                  </a:lnTo>
                  <a:close/>
                  <a:moveTo>
                    <a:pt x="17106" y="44540"/>
                  </a:moveTo>
                  <a:lnTo>
                    <a:pt x="16475" y="40779"/>
                  </a:lnTo>
                  <a:lnTo>
                    <a:pt x="17106" y="37019"/>
                  </a:lnTo>
                  <a:lnTo>
                    <a:pt x="17690" y="40779"/>
                  </a:lnTo>
                  <a:lnTo>
                    <a:pt x="17106" y="44540"/>
                  </a:lnTo>
                  <a:close/>
                  <a:moveTo>
                    <a:pt x="18531" y="44540"/>
                  </a:moveTo>
                  <a:lnTo>
                    <a:pt x="17900" y="40779"/>
                  </a:lnTo>
                  <a:lnTo>
                    <a:pt x="18531" y="37019"/>
                  </a:lnTo>
                  <a:lnTo>
                    <a:pt x="19139" y="40779"/>
                  </a:lnTo>
                  <a:lnTo>
                    <a:pt x="18531" y="44540"/>
                  </a:lnTo>
                  <a:close/>
                  <a:moveTo>
                    <a:pt x="19980" y="44540"/>
                  </a:moveTo>
                  <a:lnTo>
                    <a:pt x="19349" y="40779"/>
                  </a:lnTo>
                  <a:lnTo>
                    <a:pt x="19980" y="37019"/>
                  </a:lnTo>
                  <a:lnTo>
                    <a:pt x="20564" y="40779"/>
                  </a:lnTo>
                  <a:lnTo>
                    <a:pt x="19980" y="44540"/>
                  </a:lnTo>
                  <a:close/>
                  <a:moveTo>
                    <a:pt x="21406" y="44540"/>
                  </a:moveTo>
                  <a:lnTo>
                    <a:pt x="20775" y="40779"/>
                  </a:lnTo>
                  <a:lnTo>
                    <a:pt x="21406" y="37019"/>
                  </a:lnTo>
                  <a:lnTo>
                    <a:pt x="22037" y="40779"/>
                  </a:lnTo>
                  <a:lnTo>
                    <a:pt x="21406" y="44540"/>
                  </a:lnTo>
                  <a:close/>
                  <a:moveTo>
                    <a:pt x="22854" y="44540"/>
                  </a:moveTo>
                  <a:lnTo>
                    <a:pt x="22247" y="40779"/>
                  </a:lnTo>
                  <a:lnTo>
                    <a:pt x="22854" y="37019"/>
                  </a:lnTo>
                  <a:lnTo>
                    <a:pt x="23485" y="40779"/>
                  </a:lnTo>
                  <a:lnTo>
                    <a:pt x="22854" y="44540"/>
                  </a:lnTo>
                  <a:close/>
                  <a:moveTo>
                    <a:pt x="24280" y="44540"/>
                  </a:moveTo>
                  <a:lnTo>
                    <a:pt x="23696" y="40779"/>
                  </a:lnTo>
                  <a:lnTo>
                    <a:pt x="24280" y="37019"/>
                  </a:lnTo>
                  <a:lnTo>
                    <a:pt x="24911" y="40779"/>
                  </a:lnTo>
                  <a:lnTo>
                    <a:pt x="24280" y="44540"/>
                  </a:lnTo>
                  <a:close/>
                  <a:moveTo>
                    <a:pt x="25729" y="44540"/>
                  </a:moveTo>
                  <a:lnTo>
                    <a:pt x="25121" y="40779"/>
                  </a:lnTo>
                  <a:lnTo>
                    <a:pt x="25729" y="37019"/>
                  </a:lnTo>
                  <a:lnTo>
                    <a:pt x="26360" y="40779"/>
                  </a:lnTo>
                  <a:lnTo>
                    <a:pt x="25729" y="44540"/>
                  </a:lnTo>
                  <a:close/>
                  <a:moveTo>
                    <a:pt x="27154" y="44540"/>
                  </a:moveTo>
                  <a:lnTo>
                    <a:pt x="26570" y="40779"/>
                  </a:lnTo>
                  <a:lnTo>
                    <a:pt x="27154" y="37019"/>
                  </a:lnTo>
                  <a:lnTo>
                    <a:pt x="27785" y="40779"/>
                  </a:lnTo>
                  <a:lnTo>
                    <a:pt x="27154" y="44540"/>
                  </a:lnTo>
                  <a:close/>
                  <a:moveTo>
                    <a:pt x="28603" y="44540"/>
                  </a:moveTo>
                  <a:lnTo>
                    <a:pt x="27996" y="40779"/>
                  </a:lnTo>
                  <a:lnTo>
                    <a:pt x="28603" y="37019"/>
                  </a:lnTo>
                  <a:lnTo>
                    <a:pt x="29234" y="40779"/>
                  </a:lnTo>
                  <a:lnTo>
                    <a:pt x="28603" y="44540"/>
                  </a:lnTo>
                  <a:close/>
                  <a:moveTo>
                    <a:pt x="30029" y="44540"/>
                  </a:moveTo>
                  <a:lnTo>
                    <a:pt x="29444" y="40779"/>
                  </a:lnTo>
                  <a:lnTo>
                    <a:pt x="30029" y="37019"/>
                  </a:lnTo>
                  <a:lnTo>
                    <a:pt x="30660" y="40779"/>
                  </a:lnTo>
                  <a:lnTo>
                    <a:pt x="30029" y="44540"/>
                  </a:lnTo>
                  <a:close/>
                  <a:moveTo>
                    <a:pt x="31501" y="44540"/>
                  </a:moveTo>
                  <a:lnTo>
                    <a:pt x="30870" y="40779"/>
                  </a:lnTo>
                  <a:lnTo>
                    <a:pt x="31501" y="37019"/>
                  </a:lnTo>
                  <a:lnTo>
                    <a:pt x="32109" y="40779"/>
                  </a:lnTo>
                  <a:lnTo>
                    <a:pt x="31501" y="44540"/>
                  </a:lnTo>
                  <a:close/>
                  <a:moveTo>
                    <a:pt x="32950" y="44540"/>
                  </a:moveTo>
                  <a:lnTo>
                    <a:pt x="32319" y="40779"/>
                  </a:lnTo>
                  <a:lnTo>
                    <a:pt x="32950" y="37019"/>
                  </a:lnTo>
                  <a:lnTo>
                    <a:pt x="33534" y="40779"/>
                  </a:lnTo>
                  <a:lnTo>
                    <a:pt x="32950" y="44540"/>
                  </a:lnTo>
                  <a:close/>
                  <a:moveTo>
                    <a:pt x="34375" y="44540"/>
                  </a:moveTo>
                  <a:lnTo>
                    <a:pt x="33744" y="40779"/>
                  </a:lnTo>
                  <a:lnTo>
                    <a:pt x="34375" y="37019"/>
                  </a:lnTo>
                  <a:lnTo>
                    <a:pt x="34983" y="40779"/>
                  </a:lnTo>
                  <a:lnTo>
                    <a:pt x="34375" y="44540"/>
                  </a:lnTo>
                  <a:close/>
                  <a:moveTo>
                    <a:pt x="35824" y="44540"/>
                  </a:moveTo>
                  <a:lnTo>
                    <a:pt x="35193" y="40779"/>
                  </a:lnTo>
                  <a:lnTo>
                    <a:pt x="35824" y="37019"/>
                  </a:lnTo>
                  <a:lnTo>
                    <a:pt x="36408" y="40779"/>
                  </a:lnTo>
                  <a:lnTo>
                    <a:pt x="35824" y="44540"/>
                  </a:lnTo>
                  <a:close/>
                  <a:moveTo>
                    <a:pt x="37250" y="44540"/>
                  </a:moveTo>
                  <a:lnTo>
                    <a:pt x="36619" y="40779"/>
                  </a:lnTo>
                  <a:lnTo>
                    <a:pt x="37250" y="37019"/>
                  </a:lnTo>
                  <a:lnTo>
                    <a:pt x="37857" y="40779"/>
                  </a:lnTo>
                  <a:lnTo>
                    <a:pt x="37250" y="44540"/>
                  </a:lnTo>
                  <a:close/>
                  <a:moveTo>
                    <a:pt x="38699" y="44540"/>
                  </a:moveTo>
                  <a:lnTo>
                    <a:pt x="38068" y="40779"/>
                  </a:lnTo>
                  <a:lnTo>
                    <a:pt x="38699" y="37019"/>
                  </a:lnTo>
                  <a:lnTo>
                    <a:pt x="39330" y="40779"/>
                  </a:lnTo>
                  <a:lnTo>
                    <a:pt x="38699" y="44540"/>
                  </a:lnTo>
                  <a:close/>
                  <a:moveTo>
                    <a:pt x="40124" y="44540"/>
                  </a:moveTo>
                  <a:lnTo>
                    <a:pt x="39540" y="40779"/>
                  </a:lnTo>
                  <a:lnTo>
                    <a:pt x="40124" y="37019"/>
                  </a:lnTo>
                  <a:lnTo>
                    <a:pt x="40755" y="40779"/>
                  </a:lnTo>
                  <a:lnTo>
                    <a:pt x="40124" y="44540"/>
                  </a:lnTo>
                  <a:close/>
                  <a:moveTo>
                    <a:pt x="41573" y="44540"/>
                  </a:moveTo>
                  <a:lnTo>
                    <a:pt x="40965" y="40779"/>
                  </a:lnTo>
                  <a:lnTo>
                    <a:pt x="41573" y="37019"/>
                  </a:lnTo>
                  <a:lnTo>
                    <a:pt x="42204" y="40779"/>
                  </a:lnTo>
                  <a:lnTo>
                    <a:pt x="41573" y="44540"/>
                  </a:lnTo>
                  <a:close/>
                  <a:moveTo>
                    <a:pt x="42999" y="44540"/>
                  </a:moveTo>
                  <a:lnTo>
                    <a:pt x="42414" y="40779"/>
                  </a:lnTo>
                  <a:lnTo>
                    <a:pt x="42999" y="37019"/>
                  </a:lnTo>
                  <a:lnTo>
                    <a:pt x="43629" y="40779"/>
                  </a:lnTo>
                  <a:lnTo>
                    <a:pt x="42999" y="44540"/>
                  </a:lnTo>
                  <a:close/>
                  <a:moveTo>
                    <a:pt x="44447" y="44540"/>
                  </a:moveTo>
                  <a:lnTo>
                    <a:pt x="43840" y="40779"/>
                  </a:lnTo>
                  <a:lnTo>
                    <a:pt x="44447" y="37019"/>
                  </a:lnTo>
                  <a:lnTo>
                    <a:pt x="45078" y="40779"/>
                  </a:lnTo>
                  <a:lnTo>
                    <a:pt x="44447" y="44540"/>
                  </a:lnTo>
                  <a:close/>
                  <a:moveTo>
                    <a:pt x="45873" y="44540"/>
                  </a:moveTo>
                  <a:lnTo>
                    <a:pt x="45289" y="40779"/>
                  </a:lnTo>
                  <a:lnTo>
                    <a:pt x="45873" y="37019"/>
                  </a:lnTo>
                  <a:lnTo>
                    <a:pt x="46504" y="40779"/>
                  </a:lnTo>
                  <a:lnTo>
                    <a:pt x="45873" y="44540"/>
                  </a:lnTo>
                  <a:close/>
                  <a:moveTo>
                    <a:pt x="47322" y="44540"/>
                  </a:moveTo>
                  <a:lnTo>
                    <a:pt x="46714" y="40779"/>
                  </a:lnTo>
                  <a:lnTo>
                    <a:pt x="47322" y="37019"/>
                  </a:lnTo>
                  <a:lnTo>
                    <a:pt x="47953" y="40779"/>
                  </a:lnTo>
                  <a:lnTo>
                    <a:pt x="47322" y="44540"/>
                  </a:lnTo>
                  <a:close/>
                  <a:moveTo>
                    <a:pt x="48794" y="44540"/>
                  </a:moveTo>
                  <a:lnTo>
                    <a:pt x="48163" y="40779"/>
                  </a:lnTo>
                  <a:lnTo>
                    <a:pt x="48794" y="37019"/>
                  </a:lnTo>
                  <a:lnTo>
                    <a:pt x="49378" y="40779"/>
                  </a:lnTo>
                  <a:lnTo>
                    <a:pt x="48794" y="44540"/>
                  </a:lnTo>
                  <a:close/>
                  <a:moveTo>
                    <a:pt x="50220" y="44540"/>
                  </a:moveTo>
                  <a:lnTo>
                    <a:pt x="49589" y="40779"/>
                  </a:lnTo>
                  <a:lnTo>
                    <a:pt x="50220" y="37019"/>
                  </a:lnTo>
                  <a:lnTo>
                    <a:pt x="50827" y="40779"/>
                  </a:lnTo>
                  <a:lnTo>
                    <a:pt x="50220" y="44540"/>
                  </a:lnTo>
                  <a:close/>
                  <a:moveTo>
                    <a:pt x="51668" y="44540"/>
                  </a:moveTo>
                  <a:lnTo>
                    <a:pt x="51037" y="40779"/>
                  </a:lnTo>
                  <a:lnTo>
                    <a:pt x="51668" y="37019"/>
                  </a:lnTo>
                  <a:lnTo>
                    <a:pt x="52253" y="40779"/>
                  </a:lnTo>
                  <a:lnTo>
                    <a:pt x="51668" y="44540"/>
                  </a:lnTo>
                  <a:close/>
                  <a:moveTo>
                    <a:pt x="53094" y="44540"/>
                  </a:moveTo>
                  <a:lnTo>
                    <a:pt x="52463" y="40779"/>
                  </a:lnTo>
                  <a:lnTo>
                    <a:pt x="53094" y="37019"/>
                  </a:lnTo>
                  <a:lnTo>
                    <a:pt x="53702" y="40779"/>
                  </a:lnTo>
                  <a:lnTo>
                    <a:pt x="53094" y="44540"/>
                  </a:lnTo>
                  <a:close/>
                  <a:moveTo>
                    <a:pt x="54543" y="44540"/>
                  </a:moveTo>
                  <a:lnTo>
                    <a:pt x="53912" y="40779"/>
                  </a:lnTo>
                  <a:lnTo>
                    <a:pt x="54543" y="37019"/>
                  </a:lnTo>
                  <a:lnTo>
                    <a:pt x="55127" y="40779"/>
                  </a:lnTo>
                  <a:lnTo>
                    <a:pt x="54543" y="44540"/>
                  </a:lnTo>
                  <a:close/>
                  <a:moveTo>
                    <a:pt x="55968" y="44540"/>
                  </a:moveTo>
                  <a:lnTo>
                    <a:pt x="55337" y="40779"/>
                  </a:lnTo>
                  <a:lnTo>
                    <a:pt x="55968" y="37019"/>
                  </a:lnTo>
                  <a:lnTo>
                    <a:pt x="56599" y="40779"/>
                  </a:lnTo>
                  <a:lnTo>
                    <a:pt x="55968" y="44540"/>
                  </a:lnTo>
                  <a:close/>
                  <a:moveTo>
                    <a:pt x="57417" y="44540"/>
                  </a:moveTo>
                  <a:lnTo>
                    <a:pt x="56810" y="40779"/>
                  </a:lnTo>
                  <a:lnTo>
                    <a:pt x="57417" y="37019"/>
                  </a:lnTo>
                  <a:lnTo>
                    <a:pt x="58048" y="40779"/>
                  </a:lnTo>
                  <a:lnTo>
                    <a:pt x="57417" y="44540"/>
                  </a:lnTo>
                  <a:close/>
                  <a:moveTo>
                    <a:pt x="58843" y="44540"/>
                  </a:moveTo>
                  <a:lnTo>
                    <a:pt x="58259" y="40779"/>
                  </a:lnTo>
                  <a:lnTo>
                    <a:pt x="58843" y="37019"/>
                  </a:lnTo>
                  <a:lnTo>
                    <a:pt x="59474" y="40779"/>
                  </a:lnTo>
                  <a:lnTo>
                    <a:pt x="58843" y="44540"/>
                  </a:lnTo>
                  <a:close/>
                  <a:moveTo>
                    <a:pt x="1962" y="40111"/>
                  </a:moveTo>
                  <a:lnTo>
                    <a:pt x="1378" y="36350"/>
                  </a:lnTo>
                  <a:lnTo>
                    <a:pt x="1962" y="32506"/>
                  </a:lnTo>
                  <a:lnTo>
                    <a:pt x="2593" y="36350"/>
                  </a:lnTo>
                  <a:lnTo>
                    <a:pt x="1962" y="40111"/>
                  </a:lnTo>
                  <a:close/>
                  <a:moveTo>
                    <a:pt x="3411" y="40111"/>
                  </a:moveTo>
                  <a:lnTo>
                    <a:pt x="2804" y="36350"/>
                  </a:lnTo>
                  <a:lnTo>
                    <a:pt x="3411" y="32506"/>
                  </a:lnTo>
                  <a:lnTo>
                    <a:pt x="4042" y="36350"/>
                  </a:lnTo>
                  <a:lnTo>
                    <a:pt x="3411" y="40111"/>
                  </a:lnTo>
                  <a:close/>
                  <a:moveTo>
                    <a:pt x="4884" y="40111"/>
                  </a:moveTo>
                  <a:lnTo>
                    <a:pt x="4253" y="36350"/>
                  </a:lnTo>
                  <a:lnTo>
                    <a:pt x="4884" y="32506"/>
                  </a:lnTo>
                  <a:lnTo>
                    <a:pt x="5468" y="36350"/>
                  </a:lnTo>
                  <a:lnTo>
                    <a:pt x="4884" y="40111"/>
                  </a:lnTo>
                  <a:close/>
                  <a:moveTo>
                    <a:pt x="6309" y="40111"/>
                  </a:moveTo>
                  <a:lnTo>
                    <a:pt x="5678" y="36350"/>
                  </a:lnTo>
                  <a:lnTo>
                    <a:pt x="6309" y="32506"/>
                  </a:lnTo>
                  <a:lnTo>
                    <a:pt x="6893" y="36350"/>
                  </a:lnTo>
                  <a:lnTo>
                    <a:pt x="6309" y="40111"/>
                  </a:lnTo>
                  <a:close/>
                  <a:moveTo>
                    <a:pt x="7735" y="40111"/>
                  </a:moveTo>
                  <a:lnTo>
                    <a:pt x="7104" y="36350"/>
                  </a:lnTo>
                  <a:lnTo>
                    <a:pt x="7735" y="32506"/>
                  </a:lnTo>
                  <a:lnTo>
                    <a:pt x="8342" y="36350"/>
                  </a:lnTo>
                  <a:lnTo>
                    <a:pt x="7735" y="40111"/>
                  </a:lnTo>
                  <a:close/>
                  <a:moveTo>
                    <a:pt x="9184" y="40111"/>
                  </a:moveTo>
                  <a:lnTo>
                    <a:pt x="8553" y="36350"/>
                  </a:lnTo>
                  <a:lnTo>
                    <a:pt x="9184" y="32506"/>
                  </a:lnTo>
                  <a:lnTo>
                    <a:pt x="9768" y="36350"/>
                  </a:lnTo>
                  <a:lnTo>
                    <a:pt x="9184" y="40111"/>
                  </a:lnTo>
                  <a:close/>
                  <a:moveTo>
                    <a:pt x="10609" y="40111"/>
                  </a:moveTo>
                  <a:lnTo>
                    <a:pt x="9978" y="36350"/>
                  </a:lnTo>
                  <a:lnTo>
                    <a:pt x="10609" y="32506"/>
                  </a:lnTo>
                  <a:lnTo>
                    <a:pt x="11217" y="36350"/>
                  </a:lnTo>
                  <a:lnTo>
                    <a:pt x="10609" y="40111"/>
                  </a:lnTo>
                  <a:close/>
                  <a:moveTo>
                    <a:pt x="12058" y="40111"/>
                  </a:moveTo>
                  <a:lnTo>
                    <a:pt x="11427" y="36350"/>
                  </a:lnTo>
                  <a:lnTo>
                    <a:pt x="12058" y="32506"/>
                  </a:lnTo>
                  <a:lnTo>
                    <a:pt x="12642" y="36350"/>
                  </a:lnTo>
                  <a:lnTo>
                    <a:pt x="12058" y="40111"/>
                  </a:lnTo>
                  <a:close/>
                  <a:moveTo>
                    <a:pt x="13483" y="40111"/>
                  </a:moveTo>
                  <a:lnTo>
                    <a:pt x="12899" y="36350"/>
                  </a:lnTo>
                  <a:lnTo>
                    <a:pt x="13483" y="32506"/>
                  </a:lnTo>
                  <a:lnTo>
                    <a:pt x="14114" y="36350"/>
                  </a:lnTo>
                  <a:lnTo>
                    <a:pt x="13483" y="40111"/>
                  </a:lnTo>
                  <a:close/>
                  <a:moveTo>
                    <a:pt x="14932" y="40111"/>
                  </a:moveTo>
                  <a:lnTo>
                    <a:pt x="14325" y="36350"/>
                  </a:lnTo>
                  <a:lnTo>
                    <a:pt x="14932" y="32506"/>
                  </a:lnTo>
                  <a:lnTo>
                    <a:pt x="15563" y="36350"/>
                  </a:lnTo>
                  <a:lnTo>
                    <a:pt x="14932" y="40111"/>
                  </a:lnTo>
                  <a:close/>
                  <a:moveTo>
                    <a:pt x="16358" y="40111"/>
                  </a:moveTo>
                  <a:lnTo>
                    <a:pt x="15774" y="36350"/>
                  </a:lnTo>
                  <a:lnTo>
                    <a:pt x="16358" y="32506"/>
                  </a:lnTo>
                  <a:lnTo>
                    <a:pt x="16989" y="36350"/>
                  </a:lnTo>
                  <a:lnTo>
                    <a:pt x="16358" y="40111"/>
                  </a:lnTo>
                  <a:close/>
                  <a:moveTo>
                    <a:pt x="17807" y="40111"/>
                  </a:moveTo>
                  <a:lnTo>
                    <a:pt x="17199" y="36350"/>
                  </a:lnTo>
                  <a:lnTo>
                    <a:pt x="17807" y="32506"/>
                  </a:lnTo>
                  <a:lnTo>
                    <a:pt x="18438" y="36350"/>
                  </a:lnTo>
                  <a:lnTo>
                    <a:pt x="17807" y="40111"/>
                  </a:lnTo>
                  <a:close/>
                  <a:moveTo>
                    <a:pt x="19232" y="40111"/>
                  </a:moveTo>
                  <a:lnTo>
                    <a:pt x="18648" y="36350"/>
                  </a:lnTo>
                  <a:lnTo>
                    <a:pt x="19232" y="32506"/>
                  </a:lnTo>
                  <a:lnTo>
                    <a:pt x="19863" y="36350"/>
                  </a:lnTo>
                  <a:lnTo>
                    <a:pt x="19232" y="40111"/>
                  </a:lnTo>
                  <a:close/>
                  <a:moveTo>
                    <a:pt x="20681" y="40111"/>
                  </a:moveTo>
                  <a:lnTo>
                    <a:pt x="20074" y="36350"/>
                  </a:lnTo>
                  <a:lnTo>
                    <a:pt x="20681" y="32506"/>
                  </a:lnTo>
                  <a:lnTo>
                    <a:pt x="21312" y="36350"/>
                  </a:lnTo>
                  <a:lnTo>
                    <a:pt x="20681" y="40111"/>
                  </a:lnTo>
                  <a:close/>
                  <a:moveTo>
                    <a:pt x="22153" y="40111"/>
                  </a:moveTo>
                  <a:lnTo>
                    <a:pt x="21522" y="36350"/>
                  </a:lnTo>
                  <a:lnTo>
                    <a:pt x="22153" y="32506"/>
                  </a:lnTo>
                  <a:lnTo>
                    <a:pt x="22738" y="36350"/>
                  </a:lnTo>
                  <a:lnTo>
                    <a:pt x="22153" y="40111"/>
                  </a:lnTo>
                  <a:close/>
                  <a:moveTo>
                    <a:pt x="23579" y="40111"/>
                  </a:moveTo>
                  <a:lnTo>
                    <a:pt x="22948" y="36350"/>
                  </a:lnTo>
                  <a:lnTo>
                    <a:pt x="23579" y="32506"/>
                  </a:lnTo>
                  <a:lnTo>
                    <a:pt x="24186" y="36350"/>
                  </a:lnTo>
                  <a:lnTo>
                    <a:pt x="23579" y="40111"/>
                  </a:lnTo>
                  <a:close/>
                  <a:moveTo>
                    <a:pt x="25028" y="40111"/>
                  </a:moveTo>
                  <a:lnTo>
                    <a:pt x="24397" y="36350"/>
                  </a:lnTo>
                  <a:lnTo>
                    <a:pt x="25028" y="32506"/>
                  </a:lnTo>
                  <a:lnTo>
                    <a:pt x="25612" y="36350"/>
                  </a:lnTo>
                  <a:lnTo>
                    <a:pt x="25028" y="40111"/>
                  </a:lnTo>
                  <a:close/>
                  <a:moveTo>
                    <a:pt x="26453" y="40111"/>
                  </a:moveTo>
                  <a:lnTo>
                    <a:pt x="25822" y="36350"/>
                  </a:lnTo>
                  <a:lnTo>
                    <a:pt x="26453" y="32506"/>
                  </a:lnTo>
                  <a:lnTo>
                    <a:pt x="27061" y="36350"/>
                  </a:lnTo>
                  <a:lnTo>
                    <a:pt x="26453" y="40111"/>
                  </a:lnTo>
                  <a:close/>
                  <a:moveTo>
                    <a:pt x="27902" y="40111"/>
                  </a:moveTo>
                  <a:lnTo>
                    <a:pt x="27271" y="36350"/>
                  </a:lnTo>
                  <a:lnTo>
                    <a:pt x="27902" y="32506"/>
                  </a:lnTo>
                  <a:lnTo>
                    <a:pt x="28486" y="36350"/>
                  </a:lnTo>
                  <a:lnTo>
                    <a:pt x="27902" y="40111"/>
                  </a:lnTo>
                  <a:close/>
                  <a:moveTo>
                    <a:pt x="29328" y="40111"/>
                  </a:moveTo>
                  <a:lnTo>
                    <a:pt x="28697" y="36350"/>
                  </a:lnTo>
                  <a:lnTo>
                    <a:pt x="29328" y="32506"/>
                  </a:lnTo>
                  <a:lnTo>
                    <a:pt x="29935" y="36350"/>
                  </a:lnTo>
                  <a:lnTo>
                    <a:pt x="29328" y="40111"/>
                  </a:lnTo>
                  <a:close/>
                  <a:moveTo>
                    <a:pt x="30777" y="40111"/>
                  </a:moveTo>
                  <a:lnTo>
                    <a:pt x="30169" y="36350"/>
                  </a:lnTo>
                  <a:lnTo>
                    <a:pt x="30777" y="32506"/>
                  </a:lnTo>
                  <a:lnTo>
                    <a:pt x="31407" y="36350"/>
                  </a:lnTo>
                  <a:lnTo>
                    <a:pt x="30777" y="40111"/>
                  </a:lnTo>
                  <a:close/>
                  <a:moveTo>
                    <a:pt x="32202" y="40111"/>
                  </a:moveTo>
                  <a:lnTo>
                    <a:pt x="31618" y="36350"/>
                  </a:lnTo>
                  <a:lnTo>
                    <a:pt x="32202" y="32506"/>
                  </a:lnTo>
                  <a:lnTo>
                    <a:pt x="32833" y="36350"/>
                  </a:lnTo>
                  <a:lnTo>
                    <a:pt x="32202" y="40111"/>
                  </a:lnTo>
                  <a:close/>
                  <a:moveTo>
                    <a:pt x="33651" y="40111"/>
                  </a:moveTo>
                  <a:lnTo>
                    <a:pt x="33043" y="36350"/>
                  </a:lnTo>
                  <a:lnTo>
                    <a:pt x="33651" y="32506"/>
                  </a:lnTo>
                  <a:lnTo>
                    <a:pt x="34282" y="36350"/>
                  </a:lnTo>
                  <a:lnTo>
                    <a:pt x="33651" y="40111"/>
                  </a:lnTo>
                  <a:close/>
                  <a:moveTo>
                    <a:pt x="35076" y="40111"/>
                  </a:moveTo>
                  <a:lnTo>
                    <a:pt x="34492" y="36350"/>
                  </a:lnTo>
                  <a:lnTo>
                    <a:pt x="35076" y="32506"/>
                  </a:lnTo>
                  <a:lnTo>
                    <a:pt x="35707" y="36350"/>
                  </a:lnTo>
                  <a:lnTo>
                    <a:pt x="35076" y="40111"/>
                  </a:lnTo>
                  <a:close/>
                  <a:moveTo>
                    <a:pt x="36525" y="40111"/>
                  </a:moveTo>
                  <a:lnTo>
                    <a:pt x="35918" y="36350"/>
                  </a:lnTo>
                  <a:lnTo>
                    <a:pt x="36525" y="32506"/>
                  </a:lnTo>
                  <a:lnTo>
                    <a:pt x="37156" y="36350"/>
                  </a:lnTo>
                  <a:lnTo>
                    <a:pt x="36525" y="40111"/>
                  </a:lnTo>
                  <a:close/>
                  <a:moveTo>
                    <a:pt x="37951" y="40111"/>
                  </a:moveTo>
                  <a:lnTo>
                    <a:pt x="37367" y="36350"/>
                  </a:lnTo>
                  <a:lnTo>
                    <a:pt x="37951" y="32506"/>
                  </a:lnTo>
                  <a:lnTo>
                    <a:pt x="38582" y="36350"/>
                  </a:lnTo>
                  <a:lnTo>
                    <a:pt x="37951" y="40111"/>
                  </a:lnTo>
                  <a:close/>
                  <a:moveTo>
                    <a:pt x="39423" y="40111"/>
                  </a:moveTo>
                  <a:lnTo>
                    <a:pt x="38792" y="36350"/>
                  </a:lnTo>
                  <a:lnTo>
                    <a:pt x="39423" y="32506"/>
                  </a:lnTo>
                  <a:lnTo>
                    <a:pt x="40031" y="36350"/>
                  </a:lnTo>
                  <a:lnTo>
                    <a:pt x="39423" y="40111"/>
                  </a:lnTo>
                  <a:close/>
                  <a:moveTo>
                    <a:pt x="40872" y="40111"/>
                  </a:moveTo>
                  <a:lnTo>
                    <a:pt x="40241" y="36350"/>
                  </a:lnTo>
                  <a:lnTo>
                    <a:pt x="40872" y="32506"/>
                  </a:lnTo>
                  <a:lnTo>
                    <a:pt x="41456" y="36350"/>
                  </a:lnTo>
                  <a:lnTo>
                    <a:pt x="40872" y="40111"/>
                  </a:lnTo>
                  <a:close/>
                  <a:moveTo>
                    <a:pt x="42297" y="40111"/>
                  </a:moveTo>
                  <a:lnTo>
                    <a:pt x="41666" y="36350"/>
                  </a:lnTo>
                  <a:lnTo>
                    <a:pt x="42297" y="32506"/>
                  </a:lnTo>
                  <a:lnTo>
                    <a:pt x="42905" y="36350"/>
                  </a:lnTo>
                  <a:lnTo>
                    <a:pt x="42297" y="40111"/>
                  </a:lnTo>
                  <a:close/>
                  <a:moveTo>
                    <a:pt x="43746" y="40111"/>
                  </a:moveTo>
                  <a:lnTo>
                    <a:pt x="43115" y="36350"/>
                  </a:lnTo>
                  <a:lnTo>
                    <a:pt x="43746" y="32506"/>
                  </a:lnTo>
                  <a:lnTo>
                    <a:pt x="44331" y="36350"/>
                  </a:lnTo>
                  <a:lnTo>
                    <a:pt x="43746" y="40111"/>
                  </a:lnTo>
                  <a:close/>
                  <a:moveTo>
                    <a:pt x="45172" y="40111"/>
                  </a:moveTo>
                  <a:lnTo>
                    <a:pt x="44541" y="36350"/>
                  </a:lnTo>
                  <a:lnTo>
                    <a:pt x="45172" y="32506"/>
                  </a:lnTo>
                  <a:lnTo>
                    <a:pt x="45779" y="36350"/>
                  </a:lnTo>
                  <a:lnTo>
                    <a:pt x="45172" y="40111"/>
                  </a:lnTo>
                  <a:close/>
                  <a:moveTo>
                    <a:pt x="46621" y="40111"/>
                  </a:moveTo>
                  <a:lnTo>
                    <a:pt x="45990" y="36350"/>
                  </a:lnTo>
                  <a:lnTo>
                    <a:pt x="46621" y="32506"/>
                  </a:lnTo>
                  <a:lnTo>
                    <a:pt x="47205" y="36350"/>
                  </a:lnTo>
                  <a:lnTo>
                    <a:pt x="46621" y="40111"/>
                  </a:lnTo>
                  <a:close/>
                  <a:moveTo>
                    <a:pt x="48046" y="40111"/>
                  </a:moveTo>
                  <a:lnTo>
                    <a:pt x="47462" y="36350"/>
                  </a:lnTo>
                  <a:lnTo>
                    <a:pt x="48046" y="32506"/>
                  </a:lnTo>
                  <a:lnTo>
                    <a:pt x="48677" y="36350"/>
                  </a:lnTo>
                  <a:lnTo>
                    <a:pt x="48046" y="40111"/>
                  </a:lnTo>
                  <a:close/>
                  <a:moveTo>
                    <a:pt x="49495" y="40111"/>
                  </a:moveTo>
                  <a:lnTo>
                    <a:pt x="48888" y="36350"/>
                  </a:lnTo>
                  <a:lnTo>
                    <a:pt x="49495" y="32506"/>
                  </a:lnTo>
                  <a:lnTo>
                    <a:pt x="50126" y="36350"/>
                  </a:lnTo>
                  <a:lnTo>
                    <a:pt x="49495" y="40111"/>
                  </a:lnTo>
                  <a:close/>
                  <a:moveTo>
                    <a:pt x="50921" y="40111"/>
                  </a:moveTo>
                  <a:lnTo>
                    <a:pt x="50336" y="36350"/>
                  </a:lnTo>
                  <a:lnTo>
                    <a:pt x="50921" y="32506"/>
                  </a:lnTo>
                  <a:lnTo>
                    <a:pt x="51552" y="36350"/>
                  </a:lnTo>
                  <a:lnTo>
                    <a:pt x="50921" y="40111"/>
                  </a:lnTo>
                  <a:close/>
                  <a:moveTo>
                    <a:pt x="52370" y="40111"/>
                  </a:moveTo>
                  <a:lnTo>
                    <a:pt x="51762" y="36350"/>
                  </a:lnTo>
                  <a:lnTo>
                    <a:pt x="52370" y="32506"/>
                  </a:lnTo>
                  <a:lnTo>
                    <a:pt x="53000" y="36350"/>
                  </a:lnTo>
                  <a:lnTo>
                    <a:pt x="52370" y="40111"/>
                  </a:lnTo>
                  <a:close/>
                  <a:moveTo>
                    <a:pt x="53795" y="40111"/>
                  </a:moveTo>
                  <a:lnTo>
                    <a:pt x="53211" y="36350"/>
                  </a:lnTo>
                  <a:lnTo>
                    <a:pt x="53795" y="32506"/>
                  </a:lnTo>
                  <a:lnTo>
                    <a:pt x="54426" y="36350"/>
                  </a:lnTo>
                  <a:lnTo>
                    <a:pt x="53795" y="40111"/>
                  </a:lnTo>
                  <a:close/>
                  <a:moveTo>
                    <a:pt x="55244" y="40111"/>
                  </a:moveTo>
                  <a:lnTo>
                    <a:pt x="54636" y="36350"/>
                  </a:lnTo>
                  <a:lnTo>
                    <a:pt x="55244" y="32506"/>
                  </a:lnTo>
                  <a:lnTo>
                    <a:pt x="55875" y="36350"/>
                  </a:lnTo>
                  <a:lnTo>
                    <a:pt x="55244" y="40111"/>
                  </a:lnTo>
                  <a:close/>
                  <a:moveTo>
                    <a:pt x="56716" y="40111"/>
                  </a:moveTo>
                  <a:lnTo>
                    <a:pt x="56085" y="36350"/>
                  </a:lnTo>
                  <a:lnTo>
                    <a:pt x="56716" y="32506"/>
                  </a:lnTo>
                  <a:lnTo>
                    <a:pt x="57300" y="36350"/>
                  </a:lnTo>
                  <a:lnTo>
                    <a:pt x="56716" y="40111"/>
                  </a:lnTo>
                  <a:close/>
                  <a:moveTo>
                    <a:pt x="58142" y="40111"/>
                  </a:moveTo>
                  <a:lnTo>
                    <a:pt x="57511" y="36350"/>
                  </a:lnTo>
                  <a:lnTo>
                    <a:pt x="58142" y="32506"/>
                  </a:lnTo>
                  <a:lnTo>
                    <a:pt x="58749" y="36350"/>
                  </a:lnTo>
                  <a:lnTo>
                    <a:pt x="58142" y="40111"/>
                  </a:lnTo>
                  <a:close/>
                  <a:moveTo>
                    <a:pt x="1261" y="35598"/>
                  </a:moveTo>
                  <a:lnTo>
                    <a:pt x="630" y="31922"/>
                  </a:lnTo>
                  <a:lnTo>
                    <a:pt x="1261" y="28161"/>
                  </a:lnTo>
                  <a:lnTo>
                    <a:pt x="1869" y="31922"/>
                  </a:lnTo>
                  <a:lnTo>
                    <a:pt x="1261" y="35598"/>
                  </a:lnTo>
                  <a:close/>
                  <a:moveTo>
                    <a:pt x="2710" y="35598"/>
                  </a:moveTo>
                  <a:lnTo>
                    <a:pt x="2079" y="31922"/>
                  </a:lnTo>
                  <a:lnTo>
                    <a:pt x="2710" y="28161"/>
                  </a:lnTo>
                  <a:lnTo>
                    <a:pt x="3295" y="31922"/>
                  </a:lnTo>
                  <a:lnTo>
                    <a:pt x="2710" y="35598"/>
                  </a:lnTo>
                  <a:close/>
                  <a:moveTo>
                    <a:pt x="4136" y="35598"/>
                  </a:moveTo>
                  <a:lnTo>
                    <a:pt x="3505" y="31922"/>
                  </a:lnTo>
                  <a:lnTo>
                    <a:pt x="4136" y="28161"/>
                  </a:lnTo>
                  <a:lnTo>
                    <a:pt x="4767" y="31922"/>
                  </a:lnTo>
                  <a:lnTo>
                    <a:pt x="4136" y="35598"/>
                  </a:lnTo>
                  <a:close/>
                  <a:moveTo>
                    <a:pt x="5561" y="35598"/>
                  </a:moveTo>
                  <a:lnTo>
                    <a:pt x="4977" y="31922"/>
                  </a:lnTo>
                  <a:lnTo>
                    <a:pt x="5561" y="28161"/>
                  </a:lnTo>
                  <a:lnTo>
                    <a:pt x="6192" y="31922"/>
                  </a:lnTo>
                  <a:lnTo>
                    <a:pt x="5561" y="35598"/>
                  </a:lnTo>
                  <a:close/>
                  <a:moveTo>
                    <a:pt x="7010" y="35598"/>
                  </a:moveTo>
                  <a:lnTo>
                    <a:pt x="6403" y="31922"/>
                  </a:lnTo>
                  <a:lnTo>
                    <a:pt x="7010" y="28161"/>
                  </a:lnTo>
                  <a:lnTo>
                    <a:pt x="7641" y="31922"/>
                  </a:lnTo>
                  <a:lnTo>
                    <a:pt x="7010" y="35598"/>
                  </a:lnTo>
                  <a:close/>
                  <a:moveTo>
                    <a:pt x="8436" y="35598"/>
                  </a:moveTo>
                  <a:lnTo>
                    <a:pt x="7851" y="31922"/>
                  </a:lnTo>
                  <a:lnTo>
                    <a:pt x="8436" y="28161"/>
                  </a:lnTo>
                  <a:lnTo>
                    <a:pt x="9067" y="31922"/>
                  </a:lnTo>
                  <a:lnTo>
                    <a:pt x="8436" y="35598"/>
                  </a:lnTo>
                  <a:close/>
                  <a:moveTo>
                    <a:pt x="9885" y="35598"/>
                  </a:moveTo>
                  <a:lnTo>
                    <a:pt x="9277" y="31922"/>
                  </a:lnTo>
                  <a:lnTo>
                    <a:pt x="9885" y="28161"/>
                  </a:lnTo>
                  <a:lnTo>
                    <a:pt x="10516" y="31922"/>
                  </a:lnTo>
                  <a:lnTo>
                    <a:pt x="9885" y="35598"/>
                  </a:lnTo>
                  <a:close/>
                  <a:moveTo>
                    <a:pt x="11310" y="35598"/>
                  </a:moveTo>
                  <a:lnTo>
                    <a:pt x="10726" y="31922"/>
                  </a:lnTo>
                  <a:lnTo>
                    <a:pt x="11310" y="28161"/>
                  </a:lnTo>
                  <a:lnTo>
                    <a:pt x="11941" y="31922"/>
                  </a:lnTo>
                  <a:lnTo>
                    <a:pt x="11310" y="35598"/>
                  </a:lnTo>
                  <a:close/>
                  <a:moveTo>
                    <a:pt x="12759" y="35598"/>
                  </a:moveTo>
                  <a:lnTo>
                    <a:pt x="12151" y="31922"/>
                  </a:lnTo>
                  <a:lnTo>
                    <a:pt x="12759" y="28161"/>
                  </a:lnTo>
                  <a:lnTo>
                    <a:pt x="13390" y="31922"/>
                  </a:lnTo>
                  <a:lnTo>
                    <a:pt x="12759" y="35598"/>
                  </a:lnTo>
                  <a:close/>
                  <a:moveTo>
                    <a:pt x="14231" y="35598"/>
                  </a:moveTo>
                  <a:lnTo>
                    <a:pt x="13600" y="31922"/>
                  </a:lnTo>
                  <a:lnTo>
                    <a:pt x="14231" y="28161"/>
                  </a:lnTo>
                  <a:lnTo>
                    <a:pt x="14815" y="31922"/>
                  </a:lnTo>
                  <a:lnTo>
                    <a:pt x="14231" y="35598"/>
                  </a:lnTo>
                  <a:close/>
                  <a:moveTo>
                    <a:pt x="15657" y="35598"/>
                  </a:moveTo>
                  <a:lnTo>
                    <a:pt x="15026" y="31922"/>
                  </a:lnTo>
                  <a:lnTo>
                    <a:pt x="15657" y="28161"/>
                  </a:lnTo>
                  <a:lnTo>
                    <a:pt x="16264" y="31922"/>
                  </a:lnTo>
                  <a:lnTo>
                    <a:pt x="15657" y="35598"/>
                  </a:lnTo>
                  <a:close/>
                  <a:moveTo>
                    <a:pt x="17106" y="35598"/>
                  </a:moveTo>
                  <a:lnTo>
                    <a:pt x="16475" y="31922"/>
                  </a:lnTo>
                  <a:lnTo>
                    <a:pt x="17106" y="28161"/>
                  </a:lnTo>
                  <a:lnTo>
                    <a:pt x="17690" y="31922"/>
                  </a:lnTo>
                  <a:lnTo>
                    <a:pt x="17106" y="35598"/>
                  </a:lnTo>
                  <a:close/>
                  <a:moveTo>
                    <a:pt x="18531" y="35598"/>
                  </a:moveTo>
                  <a:lnTo>
                    <a:pt x="17900" y="31922"/>
                  </a:lnTo>
                  <a:lnTo>
                    <a:pt x="18531" y="28161"/>
                  </a:lnTo>
                  <a:lnTo>
                    <a:pt x="19139" y="31922"/>
                  </a:lnTo>
                  <a:lnTo>
                    <a:pt x="18531" y="35598"/>
                  </a:lnTo>
                  <a:close/>
                  <a:moveTo>
                    <a:pt x="19980" y="35598"/>
                  </a:moveTo>
                  <a:lnTo>
                    <a:pt x="19349" y="31922"/>
                  </a:lnTo>
                  <a:lnTo>
                    <a:pt x="19980" y="28161"/>
                  </a:lnTo>
                  <a:lnTo>
                    <a:pt x="20564" y="31922"/>
                  </a:lnTo>
                  <a:lnTo>
                    <a:pt x="19980" y="35598"/>
                  </a:lnTo>
                  <a:close/>
                  <a:moveTo>
                    <a:pt x="21406" y="35598"/>
                  </a:moveTo>
                  <a:lnTo>
                    <a:pt x="20775" y="31922"/>
                  </a:lnTo>
                  <a:lnTo>
                    <a:pt x="21406" y="28161"/>
                  </a:lnTo>
                  <a:lnTo>
                    <a:pt x="22037" y="31922"/>
                  </a:lnTo>
                  <a:lnTo>
                    <a:pt x="21406" y="35598"/>
                  </a:lnTo>
                  <a:close/>
                  <a:moveTo>
                    <a:pt x="22854" y="35598"/>
                  </a:moveTo>
                  <a:lnTo>
                    <a:pt x="22247" y="31922"/>
                  </a:lnTo>
                  <a:lnTo>
                    <a:pt x="22854" y="28161"/>
                  </a:lnTo>
                  <a:lnTo>
                    <a:pt x="23485" y="31922"/>
                  </a:lnTo>
                  <a:lnTo>
                    <a:pt x="22854" y="35598"/>
                  </a:lnTo>
                  <a:close/>
                  <a:moveTo>
                    <a:pt x="24280" y="35598"/>
                  </a:moveTo>
                  <a:lnTo>
                    <a:pt x="23696" y="31922"/>
                  </a:lnTo>
                  <a:lnTo>
                    <a:pt x="24280" y="28161"/>
                  </a:lnTo>
                  <a:lnTo>
                    <a:pt x="24911" y="31922"/>
                  </a:lnTo>
                  <a:lnTo>
                    <a:pt x="24280" y="35598"/>
                  </a:lnTo>
                  <a:close/>
                  <a:moveTo>
                    <a:pt x="25729" y="35598"/>
                  </a:moveTo>
                  <a:lnTo>
                    <a:pt x="25121" y="31922"/>
                  </a:lnTo>
                  <a:lnTo>
                    <a:pt x="25729" y="28161"/>
                  </a:lnTo>
                  <a:lnTo>
                    <a:pt x="26360" y="31922"/>
                  </a:lnTo>
                  <a:lnTo>
                    <a:pt x="25729" y="35598"/>
                  </a:lnTo>
                  <a:close/>
                  <a:moveTo>
                    <a:pt x="27154" y="35598"/>
                  </a:moveTo>
                  <a:lnTo>
                    <a:pt x="26570" y="31922"/>
                  </a:lnTo>
                  <a:lnTo>
                    <a:pt x="27154" y="28161"/>
                  </a:lnTo>
                  <a:lnTo>
                    <a:pt x="27785" y="31922"/>
                  </a:lnTo>
                  <a:lnTo>
                    <a:pt x="27154" y="35598"/>
                  </a:lnTo>
                  <a:close/>
                  <a:moveTo>
                    <a:pt x="28603" y="35598"/>
                  </a:moveTo>
                  <a:lnTo>
                    <a:pt x="27996" y="31922"/>
                  </a:lnTo>
                  <a:lnTo>
                    <a:pt x="28603" y="28161"/>
                  </a:lnTo>
                  <a:lnTo>
                    <a:pt x="29234" y="31922"/>
                  </a:lnTo>
                  <a:lnTo>
                    <a:pt x="28603" y="35598"/>
                  </a:lnTo>
                  <a:close/>
                  <a:moveTo>
                    <a:pt x="30029" y="35598"/>
                  </a:moveTo>
                  <a:lnTo>
                    <a:pt x="29444" y="31922"/>
                  </a:lnTo>
                  <a:lnTo>
                    <a:pt x="30029" y="28161"/>
                  </a:lnTo>
                  <a:lnTo>
                    <a:pt x="30660" y="31922"/>
                  </a:lnTo>
                  <a:lnTo>
                    <a:pt x="30029" y="35598"/>
                  </a:lnTo>
                  <a:close/>
                  <a:moveTo>
                    <a:pt x="31501" y="35598"/>
                  </a:moveTo>
                  <a:lnTo>
                    <a:pt x="30870" y="31922"/>
                  </a:lnTo>
                  <a:lnTo>
                    <a:pt x="31501" y="28161"/>
                  </a:lnTo>
                  <a:lnTo>
                    <a:pt x="32109" y="31922"/>
                  </a:lnTo>
                  <a:lnTo>
                    <a:pt x="31501" y="35598"/>
                  </a:lnTo>
                  <a:close/>
                  <a:moveTo>
                    <a:pt x="32950" y="35598"/>
                  </a:moveTo>
                  <a:lnTo>
                    <a:pt x="32319" y="31922"/>
                  </a:lnTo>
                  <a:lnTo>
                    <a:pt x="32950" y="28161"/>
                  </a:lnTo>
                  <a:lnTo>
                    <a:pt x="33534" y="31922"/>
                  </a:lnTo>
                  <a:lnTo>
                    <a:pt x="32950" y="35598"/>
                  </a:lnTo>
                  <a:close/>
                  <a:moveTo>
                    <a:pt x="34375" y="35598"/>
                  </a:moveTo>
                  <a:lnTo>
                    <a:pt x="33744" y="31922"/>
                  </a:lnTo>
                  <a:lnTo>
                    <a:pt x="34375" y="28161"/>
                  </a:lnTo>
                  <a:lnTo>
                    <a:pt x="34983" y="31922"/>
                  </a:lnTo>
                  <a:lnTo>
                    <a:pt x="34375" y="35598"/>
                  </a:lnTo>
                  <a:close/>
                  <a:moveTo>
                    <a:pt x="35824" y="35598"/>
                  </a:moveTo>
                  <a:lnTo>
                    <a:pt x="35193" y="31922"/>
                  </a:lnTo>
                  <a:lnTo>
                    <a:pt x="35824" y="28161"/>
                  </a:lnTo>
                  <a:lnTo>
                    <a:pt x="36408" y="31922"/>
                  </a:lnTo>
                  <a:lnTo>
                    <a:pt x="35824" y="35598"/>
                  </a:lnTo>
                  <a:close/>
                  <a:moveTo>
                    <a:pt x="37250" y="35598"/>
                  </a:moveTo>
                  <a:lnTo>
                    <a:pt x="36619" y="31922"/>
                  </a:lnTo>
                  <a:lnTo>
                    <a:pt x="37250" y="28161"/>
                  </a:lnTo>
                  <a:lnTo>
                    <a:pt x="37857" y="31922"/>
                  </a:lnTo>
                  <a:lnTo>
                    <a:pt x="37250" y="35598"/>
                  </a:lnTo>
                  <a:close/>
                  <a:moveTo>
                    <a:pt x="38699" y="35598"/>
                  </a:moveTo>
                  <a:lnTo>
                    <a:pt x="38068" y="31922"/>
                  </a:lnTo>
                  <a:lnTo>
                    <a:pt x="38699" y="28161"/>
                  </a:lnTo>
                  <a:lnTo>
                    <a:pt x="39330" y="31922"/>
                  </a:lnTo>
                  <a:lnTo>
                    <a:pt x="38699" y="35598"/>
                  </a:lnTo>
                  <a:close/>
                  <a:moveTo>
                    <a:pt x="40124" y="35598"/>
                  </a:moveTo>
                  <a:lnTo>
                    <a:pt x="39540" y="31922"/>
                  </a:lnTo>
                  <a:lnTo>
                    <a:pt x="40124" y="28161"/>
                  </a:lnTo>
                  <a:lnTo>
                    <a:pt x="40755" y="31922"/>
                  </a:lnTo>
                  <a:lnTo>
                    <a:pt x="40124" y="35598"/>
                  </a:lnTo>
                  <a:close/>
                  <a:moveTo>
                    <a:pt x="41573" y="35598"/>
                  </a:moveTo>
                  <a:lnTo>
                    <a:pt x="40965" y="31922"/>
                  </a:lnTo>
                  <a:lnTo>
                    <a:pt x="41573" y="28161"/>
                  </a:lnTo>
                  <a:lnTo>
                    <a:pt x="42204" y="31922"/>
                  </a:lnTo>
                  <a:lnTo>
                    <a:pt x="41573" y="35598"/>
                  </a:lnTo>
                  <a:close/>
                  <a:moveTo>
                    <a:pt x="42999" y="35598"/>
                  </a:moveTo>
                  <a:lnTo>
                    <a:pt x="42414" y="31922"/>
                  </a:lnTo>
                  <a:lnTo>
                    <a:pt x="42999" y="28161"/>
                  </a:lnTo>
                  <a:lnTo>
                    <a:pt x="43629" y="31922"/>
                  </a:lnTo>
                  <a:lnTo>
                    <a:pt x="42999" y="35598"/>
                  </a:lnTo>
                  <a:close/>
                  <a:moveTo>
                    <a:pt x="44447" y="35598"/>
                  </a:moveTo>
                  <a:lnTo>
                    <a:pt x="43840" y="31922"/>
                  </a:lnTo>
                  <a:lnTo>
                    <a:pt x="44447" y="28161"/>
                  </a:lnTo>
                  <a:lnTo>
                    <a:pt x="45078" y="31922"/>
                  </a:lnTo>
                  <a:lnTo>
                    <a:pt x="44447" y="35598"/>
                  </a:lnTo>
                  <a:close/>
                  <a:moveTo>
                    <a:pt x="45873" y="35598"/>
                  </a:moveTo>
                  <a:lnTo>
                    <a:pt x="45289" y="31922"/>
                  </a:lnTo>
                  <a:lnTo>
                    <a:pt x="45873" y="28161"/>
                  </a:lnTo>
                  <a:lnTo>
                    <a:pt x="46504" y="31922"/>
                  </a:lnTo>
                  <a:lnTo>
                    <a:pt x="45873" y="35598"/>
                  </a:lnTo>
                  <a:close/>
                  <a:moveTo>
                    <a:pt x="47322" y="35598"/>
                  </a:moveTo>
                  <a:lnTo>
                    <a:pt x="46714" y="31922"/>
                  </a:lnTo>
                  <a:lnTo>
                    <a:pt x="47322" y="28161"/>
                  </a:lnTo>
                  <a:lnTo>
                    <a:pt x="47953" y="31922"/>
                  </a:lnTo>
                  <a:lnTo>
                    <a:pt x="47322" y="35598"/>
                  </a:lnTo>
                  <a:close/>
                  <a:moveTo>
                    <a:pt x="48794" y="35598"/>
                  </a:moveTo>
                  <a:lnTo>
                    <a:pt x="48163" y="31922"/>
                  </a:lnTo>
                  <a:lnTo>
                    <a:pt x="48794" y="28161"/>
                  </a:lnTo>
                  <a:lnTo>
                    <a:pt x="49378" y="31922"/>
                  </a:lnTo>
                  <a:lnTo>
                    <a:pt x="48794" y="35598"/>
                  </a:lnTo>
                  <a:close/>
                  <a:moveTo>
                    <a:pt x="50220" y="35598"/>
                  </a:moveTo>
                  <a:lnTo>
                    <a:pt x="49589" y="31922"/>
                  </a:lnTo>
                  <a:lnTo>
                    <a:pt x="50220" y="28161"/>
                  </a:lnTo>
                  <a:lnTo>
                    <a:pt x="50827" y="31922"/>
                  </a:lnTo>
                  <a:lnTo>
                    <a:pt x="50220" y="35598"/>
                  </a:lnTo>
                  <a:close/>
                  <a:moveTo>
                    <a:pt x="51668" y="35598"/>
                  </a:moveTo>
                  <a:lnTo>
                    <a:pt x="51037" y="31922"/>
                  </a:lnTo>
                  <a:lnTo>
                    <a:pt x="51668" y="28161"/>
                  </a:lnTo>
                  <a:lnTo>
                    <a:pt x="52253" y="31922"/>
                  </a:lnTo>
                  <a:lnTo>
                    <a:pt x="51668" y="35598"/>
                  </a:lnTo>
                  <a:close/>
                  <a:moveTo>
                    <a:pt x="53094" y="35598"/>
                  </a:moveTo>
                  <a:lnTo>
                    <a:pt x="52463" y="31922"/>
                  </a:lnTo>
                  <a:lnTo>
                    <a:pt x="53094" y="28161"/>
                  </a:lnTo>
                  <a:lnTo>
                    <a:pt x="53702" y="31922"/>
                  </a:lnTo>
                  <a:lnTo>
                    <a:pt x="53094" y="35598"/>
                  </a:lnTo>
                  <a:close/>
                  <a:moveTo>
                    <a:pt x="54543" y="35598"/>
                  </a:moveTo>
                  <a:lnTo>
                    <a:pt x="53912" y="31922"/>
                  </a:lnTo>
                  <a:lnTo>
                    <a:pt x="54543" y="28161"/>
                  </a:lnTo>
                  <a:lnTo>
                    <a:pt x="55127" y="31922"/>
                  </a:lnTo>
                  <a:lnTo>
                    <a:pt x="54543" y="35598"/>
                  </a:lnTo>
                  <a:close/>
                  <a:moveTo>
                    <a:pt x="55968" y="35598"/>
                  </a:moveTo>
                  <a:lnTo>
                    <a:pt x="55337" y="31922"/>
                  </a:lnTo>
                  <a:lnTo>
                    <a:pt x="55968" y="28161"/>
                  </a:lnTo>
                  <a:lnTo>
                    <a:pt x="56599" y="31922"/>
                  </a:lnTo>
                  <a:lnTo>
                    <a:pt x="55968" y="35598"/>
                  </a:lnTo>
                  <a:close/>
                  <a:moveTo>
                    <a:pt x="57417" y="35598"/>
                  </a:moveTo>
                  <a:lnTo>
                    <a:pt x="56810" y="31922"/>
                  </a:lnTo>
                  <a:lnTo>
                    <a:pt x="57417" y="28161"/>
                  </a:lnTo>
                  <a:lnTo>
                    <a:pt x="58048" y="31922"/>
                  </a:lnTo>
                  <a:lnTo>
                    <a:pt x="57417" y="35598"/>
                  </a:lnTo>
                  <a:close/>
                  <a:moveTo>
                    <a:pt x="58843" y="35598"/>
                  </a:moveTo>
                  <a:lnTo>
                    <a:pt x="58259" y="31922"/>
                  </a:lnTo>
                  <a:lnTo>
                    <a:pt x="58843" y="28161"/>
                  </a:lnTo>
                  <a:lnTo>
                    <a:pt x="59474" y="31922"/>
                  </a:lnTo>
                  <a:lnTo>
                    <a:pt x="58843" y="35598"/>
                  </a:lnTo>
                  <a:close/>
                  <a:moveTo>
                    <a:pt x="1962" y="31253"/>
                  </a:moveTo>
                  <a:lnTo>
                    <a:pt x="1378" y="27409"/>
                  </a:lnTo>
                  <a:lnTo>
                    <a:pt x="1962" y="23649"/>
                  </a:lnTo>
                  <a:lnTo>
                    <a:pt x="2593" y="27409"/>
                  </a:lnTo>
                  <a:lnTo>
                    <a:pt x="1962" y="31253"/>
                  </a:lnTo>
                  <a:close/>
                  <a:moveTo>
                    <a:pt x="3411" y="31253"/>
                  </a:moveTo>
                  <a:lnTo>
                    <a:pt x="2804" y="27409"/>
                  </a:lnTo>
                  <a:lnTo>
                    <a:pt x="3411" y="23649"/>
                  </a:lnTo>
                  <a:lnTo>
                    <a:pt x="4042" y="27409"/>
                  </a:lnTo>
                  <a:lnTo>
                    <a:pt x="3411" y="31253"/>
                  </a:lnTo>
                  <a:close/>
                  <a:moveTo>
                    <a:pt x="4884" y="31253"/>
                  </a:moveTo>
                  <a:lnTo>
                    <a:pt x="4253" y="27409"/>
                  </a:lnTo>
                  <a:lnTo>
                    <a:pt x="4884" y="23649"/>
                  </a:lnTo>
                  <a:lnTo>
                    <a:pt x="5468" y="27409"/>
                  </a:lnTo>
                  <a:lnTo>
                    <a:pt x="4884" y="31253"/>
                  </a:lnTo>
                  <a:close/>
                  <a:moveTo>
                    <a:pt x="6309" y="31253"/>
                  </a:moveTo>
                  <a:lnTo>
                    <a:pt x="5678" y="27409"/>
                  </a:lnTo>
                  <a:lnTo>
                    <a:pt x="6309" y="23649"/>
                  </a:lnTo>
                  <a:lnTo>
                    <a:pt x="6893" y="27409"/>
                  </a:lnTo>
                  <a:lnTo>
                    <a:pt x="6309" y="31253"/>
                  </a:lnTo>
                  <a:close/>
                  <a:moveTo>
                    <a:pt x="7735" y="31253"/>
                  </a:moveTo>
                  <a:lnTo>
                    <a:pt x="7104" y="27409"/>
                  </a:lnTo>
                  <a:lnTo>
                    <a:pt x="7735" y="23649"/>
                  </a:lnTo>
                  <a:lnTo>
                    <a:pt x="8342" y="27409"/>
                  </a:lnTo>
                  <a:lnTo>
                    <a:pt x="7735" y="31253"/>
                  </a:lnTo>
                  <a:close/>
                  <a:moveTo>
                    <a:pt x="9184" y="31253"/>
                  </a:moveTo>
                  <a:lnTo>
                    <a:pt x="8553" y="27409"/>
                  </a:lnTo>
                  <a:lnTo>
                    <a:pt x="9184" y="23649"/>
                  </a:lnTo>
                  <a:lnTo>
                    <a:pt x="9768" y="27409"/>
                  </a:lnTo>
                  <a:lnTo>
                    <a:pt x="9184" y="31253"/>
                  </a:lnTo>
                  <a:close/>
                  <a:moveTo>
                    <a:pt x="10609" y="31253"/>
                  </a:moveTo>
                  <a:lnTo>
                    <a:pt x="9978" y="27409"/>
                  </a:lnTo>
                  <a:lnTo>
                    <a:pt x="10609" y="23649"/>
                  </a:lnTo>
                  <a:lnTo>
                    <a:pt x="11217" y="27409"/>
                  </a:lnTo>
                  <a:lnTo>
                    <a:pt x="10609" y="31253"/>
                  </a:lnTo>
                  <a:close/>
                  <a:moveTo>
                    <a:pt x="12058" y="31253"/>
                  </a:moveTo>
                  <a:lnTo>
                    <a:pt x="11427" y="27409"/>
                  </a:lnTo>
                  <a:lnTo>
                    <a:pt x="12058" y="23649"/>
                  </a:lnTo>
                  <a:lnTo>
                    <a:pt x="12642" y="27409"/>
                  </a:lnTo>
                  <a:lnTo>
                    <a:pt x="12058" y="31253"/>
                  </a:lnTo>
                  <a:close/>
                  <a:moveTo>
                    <a:pt x="13483" y="31253"/>
                  </a:moveTo>
                  <a:lnTo>
                    <a:pt x="12899" y="27409"/>
                  </a:lnTo>
                  <a:lnTo>
                    <a:pt x="13483" y="23649"/>
                  </a:lnTo>
                  <a:lnTo>
                    <a:pt x="14114" y="27409"/>
                  </a:lnTo>
                  <a:lnTo>
                    <a:pt x="13483" y="31253"/>
                  </a:lnTo>
                  <a:close/>
                  <a:moveTo>
                    <a:pt x="14932" y="31253"/>
                  </a:moveTo>
                  <a:lnTo>
                    <a:pt x="14325" y="27409"/>
                  </a:lnTo>
                  <a:lnTo>
                    <a:pt x="14932" y="23649"/>
                  </a:lnTo>
                  <a:lnTo>
                    <a:pt x="15563" y="27409"/>
                  </a:lnTo>
                  <a:lnTo>
                    <a:pt x="14932" y="31253"/>
                  </a:lnTo>
                  <a:close/>
                  <a:moveTo>
                    <a:pt x="16358" y="31253"/>
                  </a:moveTo>
                  <a:lnTo>
                    <a:pt x="15774" y="27409"/>
                  </a:lnTo>
                  <a:lnTo>
                    <a:pt x="16358" y="23649"/>
                  </a:lnTo>
                  <a:lnTo>
                    <a:pt x="16989" y="27409"/>
                  </a:lnTo>
                  <a:lnTo>
                    <a:pt x="16358" y="31253"/>
                  </a:lnTo>
                  <a:close/>
                  <a:moveTo>
                    <a:pt x="17807" y="31253"/>
                  </a:moveTo>
                  <a:lnTo>
                    <a:pt x="17199" y="27409"/>
                  </a:lnTo>
                  <a:lnTo>
                    <a:pt x="17807" y="23649"/>
                  </a:lnTo>
                  <a:lnTo>
                    <a:pt x="18438" y="27409"/>
                  </a:lnTo>
                  <a:lnTo>
                    <a:pt x="17807" y="31253"/>
                  </a:lnTo>
                  <a:close/>
                  <a:moveTo>
                    <a:pt x="19232" y="31253"/>
                  </a:moveTo>
                  <a:lnTo>
                    <a:pt x="18648" y="27409"/>
                  </a:lnTo>
                  <a:lnTo>
                    <a:pt x="19232" y="23649"/>
                  </a:lnTo>
                  <a:lnTo>
                    <a:pt x="19863" y="27409"/>
                  </a:lnTo>
                  <a:lnTo>
                    <a:pt x="19232" y="31253"/>
                  </a:lnTo>
                  <a:close/>
                  <a:moveTo>
                    <a:pt x="20681" y="31253"/>
                  </a:moveTo>
                  <a:lnTo>
                    <a:pt x="20074" y="27409"/>
                  </a:lnTo>
                  <a:lnTo>
                    <a:pt x="20681" y="23649"/>
                  </a:lnTo>
                  <a:lnTo>
                    <a:pt x="21312" y="27409"/>
                  </a:lnTo>
                  <a:lnTo>
                    <a:pt x="20681" y="31253"/>
                  </a:lnTo>
                  <a:close/>
                  <a:moveTo>
                    <a:pt x="22153" y="31253"/>
                  </a:moveTo>
                  <a:lnTo>
                    <a:pt x="21522" y="27409"/>
                  </a:lnTo>
                  <a:lnTo>
                    <a:pt x="22153" y="23649"/>
                  </a:lnTo>
                  <a:lnTo>
                    <a:pt x="22738" y="27409"/>
                  </a:lnTo>
                  <a:lnTo>
                    <a:pt x="22153" y="31253"/>
                  </a:lnTo>
                  <a:close/>
                  <a:moveTo>
                    <a:pt x="23579" y="31253"/>
                  </a:moveTo>
                  <a:lnTo>
                    <a:pt x="22948" y="27409"/>
                  </a:lnTo>
                  <a:lnTo>
                    <a:pt x="23579" y="23649"/>
                  </a:lnTo>
                  <a:lnTo>
                    <a:pt x="24186" y="27409"/>
                  </a:lnTo>
                  <a:lnTo>
                    <a:pt x="23579" y="31253"/>
                  </a:lnTo>
                  <a:close/>
                  <a:moveTo>
                    <a:pt x="25028" y="31253"/>
                  </a:moveTo>
                  <a:lnTo>
                    <a:pt x="24397" y="27409"/>
                  </a:lnTo>
                  <a:lnTo>
                    <a:pt x="25028" y="23649"/>
                  </a:lnTo>
                  <a:lnTo>
                    <a:pt x="25612" y="27409"/>
                  </a:lnTo>
                  <a:lnTo>
                    <a:pt x="25028" y="31253"/>
                  </a:lnTo>
                  <a:close/>
                  <a:moveTo>
                    <a:pt x="26453" y="31253"/>
                  </a:moveTo>
                  <a:lnTo>
                    <a:pt x="25822" y="27409"/>
                  </a:lnTo>
                  <a:lnTo>
                    <a:pt x="26453" y="23649"/>
                  </a:lnTo>
                  <a:lnTo>
                    <a:pt x="27061" y="27409"/>
                  </a:lnTo>
                  <a:lnTo>
                    <a:pt x="26453" y="31253"/>
                  </a:lnTo>
                  <a:close/>
                  <a:moveTo>
                    <a:pt x="27902" y="31253"/>
                  </a:moveTo>
                  <a:lnTo>
                    <a:pt x="27271" y="27409"/>
                  </a:lnTo>
                  <a:lnTo>
                    <a:pt x="27902" y="23649"/>
                  </a:lnTo>
                  <a:lnTo>
                    <a:pt x="28486" y="27409"/>
                  </a:lnTo>
                  <a:lnTo>
                    <a:pt x="27902" y="31253"/>
                  </a:lnTo>
                  <a:close/>
                  <a:moveTo>
                    <a:pt x="29328" y="31253"/>
                  </a:moveTo>
                  <a:lnTo>
                    <a:pt x="28697" y="27409"/>
                  </a:lnTo>
                  <a:lnTo>
                    <a:pt x="29328" y="23649"/>
                  </a:lnTo>
                  <a:lnTo>
                    <a:pt x="29935" y="27409"/>
                  </a:lnTo>
                  <a:lnTo>
                    <a:pt x="29328" y="31253"/>
                  </a:lnTo>
                  <a:close/>
                  <a:moveTo>
                    <a:pt x="30777" y="31253"/>
                  </a:moveTo>
                  <a:lnTo>
                    <a:pt x="30169" y="27409"/>
                  </a:lnTo>
                  <a:lnTo>
                    <a:pt x="30777" y="23649"/>
                  </a:lnTo>
                  <a:lnTo>
                    <a:pt x="31407" y="27409"/>
                  </a:lnTo>
                  <a:lnTo>
                    <a:pt x="30777" y="31253"/>
                  </a:lnTo>
                  <a:close/>
                  <a:moveTo>
                    <a:pt x="32202" y="31253"/>
                  </a:moveTo>
                  <a:lnTo>
                    <a:pt x="31618" y="27409"/>
                  </a:lnTo>
                  <a:lnTo>
                    <a:pt x="32202" y="23649"/>
                  </a:lnTo>
                  <a:lnTo>
                    <a:pt x="32833" y="27409"/>
                  </a:lnTo>
                  <a:lnTo>
                    <a:pt x="32202" y="31253"/>
                  </a:lnTo>
                  <a:close/>
                  <a:moveTo>
                    <a:pt x="33651" y="31253"/>
                  </a:moveTo>
                  <a:lnTo>
                    <a:pt x="33043" y="27409"/>
                  </a:lnTo>
                  <a:lnTo>
                    <a:pt x="33651" y="23649"/>
                  </a:lnTo>
                  <a:lnTo>
                    <a:pt x="34282" y="27409"/>
                  </a:lnTo>
                  <a:lnTo>
                    <a:pt x="33651" y="31253"/>
                  </a:lnTo>
                  <a:close/>
                  <a:moveTo>
                    <a:pt x="35076" y="31253"/>
                  </a:moveTo>
                  <a:lnTo>
                    <a:pt x="34492" y="27409"/>
                  </a:lnTo>
                  <a:lnTo>
                    <a:pt x="35076" y="23649"/>
                  </a:lnTo>
                  <a:lnTo>
                    <a:pt x="35707" y="27409"/>
                  </a:lnTo>
                  <a:lnTo>
                    <a:pt x="35076" y="31253"/>
                  </a:lnTo>
                  <a:close/>
                  <a:moveTo>
                    <a:pt x="36525" y="31253"/>
                  </a:moveTo>
                  <a:lnTo>
                    <a:pt x="35918" y="27409"/>
                  </a:lnTo>
                  <a:lnTo>
                    <a:pt x="36525" y="23649"/>
                  </a:lnTo>
                  <a:lnTo>
                    <a:pt x="37156" y="27409"/>
                  </a:lnTo>
                  <a:lnTo>
                    <a:pt x="36525" y="31253"/>
                  </a:lnTo>
                  <a:close/>
                  <a:moveTo>
                    <a:pt x="37951" y="31253"/>
                  </a:moveTo>
                  <a:lnTo>
                    <a:pt x="37367" y="27409"/>
                  </a:lnTo>
                  <a:lnTo>
                    <a:pt x="37951" y="23649"/>
                  </a:lnTo>
                  <a:lnTo>
                    <a:pt x="38582" y="27409"/>
                  </a:lnTo>
                  <a:lnTo>
                    <a:pt x="37951" y="31253"/>
                  </a:lnTo>
                  <a:close/>
                  <a:moveTo>
                    <a:pt x="39423" y="31253"/>
                  </a:moveTo>
                  <a:lnTo>
                    <a:pt x="38792" y="27409"/>
                  </a:lnTo>
                  <a:lnTo>
                    <a:pt x="39423" y="23649"/>
                  </a:lnTo>
                  <a:lnTo>
                    <a:pt x="40031" y="27409"/>
                  </a:lnTo>
                  <a:lnTo>
                    <a:pt x="39423" y="31253"/>
                  </a:lnTo>
                  <a:close/>
                  <a:moveTo>
                    <a:pt x="40872" y="31253"/>
                  </a:moveTo>
                  <a:lnTo>
                    <a:pt x="40241" y="27409"/>
                  </a:lnTo>
                  <a:lnTo>
                    <a:pt x="40872" y="23649"/>
                  </a:lnTo>
                  <a:lnTo>
                    <a:pt x="41456" y="27409"/>
                  </a:lnTo>
                  <a:lnTo>
                    <a:pt x="40872" y="31253"/>
                  </a:lnTo>
                  <a:close/>
                  <a:moveTo>
                    <a:pt x="42297" y="31253"/>
                  </a:moveTo>
                  <a:lnTo>
                    <a:pt x="41666" y="27409"/>
                  </a:lnTo>
                  <a:lnTo>
                    <a:pt x="42297" y="23649"/>
                  </a:lnTo>
                  <a:lnTo>
                    <a:pt x="42905" y="27409"/>
                  </a:lnTo>
                  <a:lnTo>
                    <a:pt x="42297" y="31253"/>
                  </a:lnTo>
                  <a:close/>
                  <a:moveTo>
                    <a:pt x="43746" y="31253"/>
                  </a:moveTo>
                  <a:lnTo>
                    <a:pt x="43115" y="27409"/>
                  </a:lnTo>
                  <a:lnTo>
                    <a:pt x="43746" y="23649"/>
                  </a:lnTo>
                  <a:lnTo>
                    <a:pt x="44331" y="27409"/>
                  </a:lnTo>
                  <a:lnTo>
                    <a:pt x="43746" y="31253"/>
                  </a:lnTo>
                  <a:close/>
                  <a:moveTo>
                    <a:pt x="45172" y="31253"/>
                  </a:moveTo>
                  <a:lnTo>
                    <a:pt x="44541" y="27409"/>
                  </a:lnTo>
                  <a:lnTo>
                    <a:pt x="45172" y="23649"/>
                  </a:lnTo>
                  <a:lnTo>
                    <a:pt x="45779" y="27409"/>
                  </a:lnTo>
                  <a:lnTo>
                    <a:pt x="45172" y="31253"/>
                  </a:lnTo>
                  <a:close/>
                  <a:moveTo>
                    <a:pt x="46621" y="31253"/>
                  </a:moveTo>
                  <a:lnTo>
                    <a:pt x="45990" y="27409"/>
                  </a:lnTo>
                  <a:lnTo>
                    <a:pt x="46621" y="23649"/>
                  </a:lnTo>
                  <a:lnTo>
                    <a:pt x="47205" y="27409"/>
                  </a:lnTo>
                  <a:lnTo>
                    <a:pt x="46621" y="31253"/>
                  </a:lnTo>
                  <a:close/>
                  <a:moveTo>
                    <a:pt x="48046" y="31253"/>
                  </a:moveTo>
                  <a:lnTo>
                    <a:pt x="47462" y="27409"/>
                  </a:lnTo>
                  <a:lnTo>
                    <a:pt x="48046" y="23649"/>
                  </a:lnTo>
                  <a:lnTo>
                    <a:pt x="48677" y="27409"/>
                  </a:lnTo>
                  <a:lnTo>
                    <a:pt x="48046" y="31253"/>
                  </a:lnTo>
                  <a:close/>
                  <a:moveTo>
                    <a:pt x="49495" y="31253"/>
                  </a:moveTo>
                  <a:lnTo>
                    <a:pt x="48888" y="27409"/>
                  </a:lnTo>
                  <a:lnTo>
                    <a:pt x="49495" y="23649"/>
                  </a:lnTo>
                  <a:lnTo>
                    <a:pt x="50126" y="27409"/>
                  </a:lnTo>
                  <a:lnTo>
                    <a:pt x="49495" y="31253"/>
                  </a:lnTo>
                  <a:close/>
                  <a:moveTo>
                    <a:pt x="50921" y="31253"/>
                  </a:moveTo>
                  <a:lnTo>
                    <a:pt x="50336" y="27409"/>
                  </a:lnTo>
                  <a:lnTo>
                    <a:pt x="50921" y="23649"/>
                  </a:lnTo>
                  <a:lnTo>
                    <a:pt x="51552" y="27409"/>
                  </a:lnTo>
                  <a:lnTo>
                    <a:pt x="50921" y="31253"/>
                  </a:lnTo>
                  <a:close/>
                  <a:moveTo>
                    <a:pt x="52370" y="31253"/>
                  </a:moveTo>
                  <a:lnTo>
                    <a:pt x="51762" y="27409"/>
                  </a:lnTo>
                  <a:lnTo>
                    <a:pt x="52370" y="23649"/>
                  </a:lnTo>
                  <a:lnTo>
                    <a:pt x="53000" y="27409"/>
                  </a:lnTo>
                  <a:lnTo>
                    <a:pt x="52370" y="31253"/>
                  </a:lnTo>
                  <a:close/>
                  <a:moveTo>
                    <a:pt x="53795" y="31253"/>
                  </a:moveTo>
                  <a:lnTo>
                    <a:pt x="53211" y="27409"/>
                  </a:lnTo>
                  <a:lnTo>
                    <a:pt x="53795" y="23649"/>
                  </a:lnTo>
                  <a:lnTo>
                    <a:pt x="54426" y="27409"/>
                  </a:lnTo>
                  <a:lnTo>
                    <a:pt x="53795" y="31253"/>
                  </a:lnTo>
                  <a:close/>
                  <a:moveTo>
                    <a:pt x="55244" y="31253"/>
                  </a:moveTo>
                  <a:lnTo>
                    <a:pt x="54636" y="27409"/>
                  </a:lnTo>
                  <a:lnTo>
                    <a:pt x="55244" y="23649"/>
                  </a:lnTo>
                  <a:lnTo>
                    <a:pt x="55875" y="27409"/>
                  </a:lnTo>
                  <a:lnTo>
                    <a:pt x="55244" y="31253"/>
                  </a:lnTo>
                  <a:close/>
                  <a:moveTo>
                    <a:pt x="56716" y="31253"/>
                  </a:moveTo>
                  <a:lnTo>
                    <a:pt x="56085" y="27409"/>
                  </a:lnTo>
                  <a:lnTo>
                    <a:pt x="56716" y="23649"/>
                  </a:lnTo>
                  <a:lnTo>
                    <a:pt x="57300" y="27409"/>
                  </a:lnTo>
                  <a:lnTo>
                    <a:pt x="56716" y="31253"/>
                  </a:lnTo>
                  <a:close/>
                  <a:moveTo>
                    <a:pt x="58142" y="31253"/>
                  </a:moveTo>
                  <a:lnTo>
                    <a:pt x="57511" y="27409"/>
                  </a:lnTo>
                  <a:lnTo>
                    <a:pt x="58142" y="23649"/>
                  </a:lnTo>
                  <a:lnTo>
                    <a:pt x="58749" y="27409"/>
                  </a:lnTo>
                  <a:lnTo>
                    <a:pt x="58142" y="31253"/>
                  </a:lnTo>
                  <a:close/>
                  <a:moveTo>
                    <a:pt x="1261" y="26740"/>
                  </a:moveTo>
                  <a:lnTo>
                    <a:pt x="630" y="22980"/>
                  </a:lnTo>
                  <a:lnTo>
                    <a:pt x="1261" y="19136"/>
                  </a:lnTo>
                  <a:lnTo>
                    <a:pt x="1869" y="22980"/>
                  </a:lnTo>
                  <a:lnTo>
                    <a:pt x="1261" y="26740"/>
                  </a:lnTo>
                  <a:close/>
                  <a:moveTo>
                    <a:pt x="2710" y="26740"/>
                  </a:moveTo>
                  <a:lnTo>
                    <a:pt x="2079" y="22980"/>
                  </a:lnTo>
                  <a:lnTo>
                    <a:pt x="2710" y="19136"/>
                  </a:lnTo>
                  <a:lnTo>
                    <a:pt x="3295" y="22980"/>
                  </a:lnTo>
                  <a:lnTo>
                    <a:pt x="2710" y="26740"/>
                  </a:lnTo>
                  <a:close/>
                  <a:moveTo>
                    <a:pt x="4136" y="26740"/>
                  </a:moveTo>
                  <a:lnTo>
                    <a:pt x="3505" y="22980"/>
                  </a:lnTo>
                  <a:lnTo>
                    <a:pt x="4136" y="19136"/>
                  </a:lnTo>
                  <a:lnTo>
                    <a:pt x="4767" y="22980"/>
                  </a:lnTo>
                  <a:lnTo>
                    <a:pt x="4136" y="26740"/>
                  </a:lnTo>
                  <a:close/>
                  <a:moveTo>
                    <a:pt x="5561" y="26740"/>
                  </a:moveTo>
                  <a:lnTo>
                    <a:pt x="4977" y="22980"/>
                  </a:lnTo>
                  <a:lnTo>
                    <a:pt x="5561" y="19136"/>
                  </a:lnTo>
                  <a:lnTo>
                    <a:pt x="6192" y="22980"/>
                  </a:lnTo>
                  <a:lnTo>
                    <a:pt x="5561" y="26740"/>
                  </a:lnTo>
                  <a:close/>
                  <a:moveTo>
                    <a:pt x="7010" y="26740"/>
                  </a:moveTo>
                  <a:lnTo>
                    <a:pt x="6403" y="22980"/>
                  </a:lnTo>
                  <a:lnTo>
                    <a:pt x="7010" y="19136"/>
                  </a:lnTo>
                  <a:lnTo>
                    <a:pt x="7641" y="22980"/>
                  </a:lnTo>
                  <a:lnTo>
                    <a:pt x="7010" y="26740"/>
                  </a:lnTo>
                  <a:close/>
                  <a:moveTo>
                    <a:pt x="8436" y="26740"/>
                  </a:moveTo>
                  <a:lnTo>
                    <a:pt x="7851" y="22980"/>
                  </a:lnTo>
                  <a:lnTo>
                    <a:pt x="8436" y="19136"/>
                  </a:lnTo>
                  <a:lnTo>
                    <a:pt x="9067" y="22980"/>
                  </a:lnTo>
                  <a:lnTo>
                    <a:pt x="8436" y="26740"/>
                  </a:lnTo>
                  <a:close/>
                  <a:moveTo>
                    <a:pt x="9885" y="26740"/>
                  </a:moveTo>
                  <a:lnTo>
                    <a:pt x="9277" y="22980"/>
                  </a:lnTo>
                  <a:lnTo>
                    <a:pt x="9885" y="19136"/>
                  </a:lnTo>
                  <a:lnTo>
                    <a:pt x="10516" y="22980"/>
                  </a:lnTo>
                  <a:lnTo>
                    <a:pt x="9885" y="26740"/>
                  </a:lnTo>
                  <a:close/>
                  <a:moveTo>
                    <a:pt x="11310" y="26740"/>
                  </a:moveTo>
                  <a:lnTo>
                    <a:pt x="10726" y="22980"/>
                  </a:lnTo>
                  <a:lnTo>
                    <a:pt x="11310" y="19136"/>
                  </a:lnTo>
                  <a:lnTo>
                    <a:pt x="11941" y="22980"/>
                  </a:lnTo>
                  <a:lnTo>
                    <a:pt x="11310" y="26740"/>
                  </a:lnTo>
                  <a:close/>
                  <a:moveTo>
                    <a:pt x="12759" y="26740"/>
                  </a:moveTo>
                  <a:lnTo>
                    <a:pt x="12151" y="22980"/>
                  </a:lnTo>
                  <a:lnTo>
                    <a:pt x="12759" y="19136"/>
                  </a:lnTo>
                  <a:lnTo>
                    <a:pt x="13390" y="22980"/>
                  </a:lnTo>
                  <a:lnTo>
                    <a:pt x="12759" y="26740"/>
                  </a:lnTo>
                  <a:close/>
                  <a:moveTo>
                    <a:pt x="14231" y="26740"/>
                  </a:moveTo>
                  <a:lnTo>
                    <a:pt x="13600" y="22980"/>
                  </a:lnTo>
                  <a:lnTo>
                    <a:pt x="14231" y="19136"/>
                  </a:lnTo>
                  <a:lnTo>
                    <a:pt x="14815" y="22980"/>
                  </a:lnTo>
                  <a:lnTo>
                    <a:pt x="14231" y="26740"/>
                  </a:lnTo>
                  <a:close/>
                  <a:moveTo>
                    <a:pt x="15657" y="26740"/>
                  </a:moveTo>
                  <a:lnTo>
                    <a:pt x="15026" y="22980"/>
                  </a:lnTo>
                  <a:lnTo>
                    <a:pt x="15657" y="19136"/>
                  </a:lnTo>
                  <a:lnTo>
                    <a:pt x="16264" y="22980"/>
                  </a:lnTo>
                  <a:lnTo>
                    <a:pt x="15657" y="26740"/>
                  </a:lnTo>
                  <a:close/>
                  <a:moveTo>
                    <a:pt x="17106" y="26740"/>
                  </a:moveTo>
                  <a:lnTo>
                    <a:pt x="16475" y="22980"/>
                  </a:lnTo>
                  <a:lnTo>
                    <a:pt x="17106" y="19136"/>
                  </a:lnTo>
                  <a:lnTo>
                    <a:pt x="17690" y="22980"/>
                  </a:lnTo>
                  <a:lnTo>
                    <a:pt x="17106" y="26740"/>
                  </a:lnTo>
                  <a:close/>
                  <a:moveTo>
                    <a:pt x="18531" y="26740"/>
                  </a:moveTo>
                  <a:lnTo>
                    <a:pt x="17900" y="22980"/>
                  </a:lnTo>
                  <a:lnTo>
                    <a:pt x="18531" y="19136"/>
                  </a:lnTo>
                  <a:lnTo>
                    <a:pt x="19139" y="22980"/>
                  </a:lnTo>
                  <a:lnTo>
                    <a:pt x="18531" y="26740"/>
                  </a:lnTo>
                  <a:close/>
                  <a:moveTo>
                    <a:pt x="19980" y="26740"/>
                  </a:moveTo>
                  <a:lnTo>
                    <a:pt x="19349" y="22980"/>
                  </a:lnTo>
                  <a:lnTo>
                    <a:pt x="19980" y="19136"/>
                  </a:lnTo>
                  <a:lnTo>
                    <a:pt x="20564" y="22980"/>
                  </a:lnTo>
                  <a:lnTo>
                    <a:pt x="19980" y="26740"/>
                  </a:lnTo>
                  <a:close/>
                  <a:moveTo>
                    <a:pt x="21406" y="26740"/>
                  </a:moveTo>
                  <a:lnTo>
                    <a:pt x="20775" y="22980"/>
                  </a:lnTo>
                  <a:lnTo>
                    <a:pt x="21406" y="19136"/>
                  </a:lnTo>
                  <a:lnTo>
                    <a:pt x="22037" y="22980"/>
                  </a:lnTo>
                  <a:lnTo>
                    <a:pt x="21406" y="26740"/>
                  </a:lnTo>
                  <a:close/>
                  <a:moveTo>
                    <a:pt x="22854" y="26740"/>
                  </a:moveTo>
                  <a:lnTo>
                    <a:pt x="22247" y="22980"/>
                  </a:lnTo>
                  <a:lnTo>
                    <a:pt x="22854" y="19136"/>
                  </a:lnTo>
                  <a:lnTo>
                    <a:pt x="23485" y="22980"/>
                  </a:lnTo>
                  <a:lnTo>
                    <a:pt x="22854" y="26740"/>
                  </a:lnTo>
                  <a:close/>
                  <a:moveTo>
                    <a:pt x="24280" y="26740"/>
                  </a:moveTo>
                  <a:lnTo>
                    <a:pt x="23696" y="22980"/>
                  </a:lnTo>
                  <a:lnTo>
                    <a:pt x="24280" y="19136"/>
                  </a:lnTo>
                  <a:lnTo>
                    <a:pt x="24911" y="22980"/>
                  </a:lnTo>
                  <a:lnTo>
                    <a:pt x="24280" y="26740"/>
                  </a:lnTo>
                  <a:close/>
                  <a:moveTo>
                    <a:pt x="25729" y="26740"/>
                  </a:moveTo>
                  <a:lnTo>
                    <a:pt x="25121" y="22980"/>
                  </a:lnTo>
                  <a:lnTo>
                    <a:pt x="25729" y="19136"/>
                  </a:lnTo>
                  <a:lnTo>
                    <a:pt x="26360" y="22980"/>
                  </a:lnTo>
                  <a:lnTo>
                    <a:pt x="25729" y="26740"/>
                  </a:lnTo>
                  <a:close/>
                  <a:moveTo>
                    <a:pt x="27154" y="26740"/>
                  </a:moveTo>
                  <a:lnTo>
                    <a:pt x="26570" y="22980"/>
                  </a:lnTo>
                  <a:lnTo>
                    <a:pt x="27154" y="19136"/>
                  </a:lnTo>
                  <a:lnTo>
                    <a:pt x="27785" y="22980"/>
                  </a:lnTo>
                  <a:lnTo>
                    <a:pt x="27154" y="26740"/>
                  </a:lnTo>
                  <a:close/>
                  <a:moveTo>
                    <a:pt x="28603" y="26740"/>
                  </a:moveTo>
                  <a:lnTo>
                    <a:pt x="27996" y="22980"/>
                  </a:lnTo>
                  <a:lnTo>
                    <a:pt x="28603" y="19136"/>
                  </a:lnTo>
                  <a:lnTo>
                    <a:pt x="29234" y="22980"/>
                  </a:lnTo>
                  <a:lnTo>
                    <a:pt x="28603" y="26740"/>
                  </a:lnTo>
                  <a:close/>
                  <a:moveTo>
                    <a:pt x="30029" y="26740"/>
                  </a:moveTo>
                  <a:lnTo>
                    <a:pt x="29444" y="22980"/>
                  </a:lnTo>
                  <a:lnTo>
                    <a:pt x="30029" y="19136"/>
                  </a:lnTo>
                  <a:lnTo>
                    <a:pt x="30660" y="22980"/>
                  </a:lnTo>
                  <a:lnTo>
                    <a:pt x="30029" y="26740"/>
                  </a:lnTo>
                  <a:close/>
                  <a:moveTo>
                    <a:pt x="31501" y="26740"/>
                  </a:moveTo>
                  <a:lnTo>
                    <a:pt x="30870" y="22980"/>
                  </a:lnTo>
                  <a:lnTo>
                    <a:pt x="31501" y="19136"/>
                  </a:lnTo>
                  <a:lnTo>
                    <a:pt x="32109" y="22980"/>
                  </a:lnTo>
                  <a:lnTo>
                    <a:pt x="31501" y="26740"/>
                  </a:lnTo>
                  <a:close/>
                  <a:moveTo>
                    <a:pt x="32950" y="26740"/>
                  </a:moveTo>
                  <a:lnTo>
                    <a:pt x="32319" y="22980"/>
                  </a:lnTo>
                  <a:lnTo>
                    <a:pt x="32950" y="19136"/>
                  </a:lnTo>
                  <a:lnTo>
                    <a:pt x="33534" y="22980"/>
                  </a:lnTo>
                  <a:lnTo>
                    <a:pt x="32950" y="26740"/>
                  </a:lnTo>
                  <a:close/>
                  <a:moveTo>
                    <a:pt x="34375" y="26740"/>
                  </a:moveTo>
                  <a:lnTo>
                    <a:pt x="33744" y="22980"/>
                  </a:lnTo>
                  <a:lnTo>
                    <a:pt x="34375" y="19136"/>
                  </a:lnTo>
                  <a:lnTo>
                    <a:pt x="34983" y="22980"/>
                  </a:lnTo>
                  <a:lnTo>
                    <a:pt x="34375" y="26740"/>
                  </a:lnTo>
                  <a:close/>
                  <a:moveTo>
                    <a:pt x="35824" y="26740"/>
                  </a:moveTo>
                  <a:lnTo>
                    <a:pt x="35193" y="22980"/>
                  </a:lnTo>
                  <a:lnTo>
                    <a:pt x="35824" y="19136"/>
                  </a:lnTo>
                  <a:lnTo>
                    <a:pt x="36408" y="22980"/>
                  </a:lnTo>
                  <a:lnTo>
                    <a:pt x="35824" y="26740"/>
                  </a:lnTo>
                  <a:close/>
                  <a:moveTo>
                    <a:pt x="37250" y="26740"/>
                  </a:moveTo>
                  <a:lnTo>
                    <a:pt x="36619" y="22980"/>
                  </a:lnTo>
                  <a:lnTo>
                    <a:pt x="37250" y="19136"/>
                  </a:lnTo>
                  <a:lnTo>
                    <a:pt x="37857" y="22980"/>
                  </a:lnTo>
                  <a:lnTo>
                    <a:pt x="37250" y="26740"/>
                  </a:lnTo>
                  <a:close/>
                  <a:moveTo>
                    <a:pt x="38699" y="26740"/>
                  </a:moveTo>
                  <a:lnTo>
                    <a:pt x="38068" y="22980"/>
                  </a:lnTo>
                  <a:lnTo>
                    <a:pt x="38699" y="19136"/>
                  </a:lnTo>
                  <a:lnTo>
                    <a:pt x="39330" y="22980"/>
                  </a:lnTo>
                  <a:lnTo>
                    <a:pt x="38699" y="26740"/>
                  </a:lnTo>
                  <a:close/>
                  <a:moveTo>
                    <a:pt x="40124" y="26740"/>
                  </a:moveTo>
                  <a:lnTo>
                    <a:pt x="39540" y="22980"/>
                  </a:lnTo>
                  <a:lnTo>
                    <a:pt x="40124" y="19136"/>
                  </a:lnTo>
                  <a:lnTo>
                    <a:pt x="40755" y="22980"/>
                  </a:lnTo>
                  <a:lnTo>
                    <a:pt x="40124" y="26740"/>
                  </a:lnTo>
                  <a:close/>
                  <a:moveTo>
                    <a:pt x="41573" y="26740"/>
                  </a:moveTo>
                  <a:lnTo>
                    <a:pt x="40965" y="22980"/>
                  </a:lnTo>
                  <a:lnTo>
                    <a:pt x="41573" y="19136"/>
                  </a:lnTo>
                  <a:lnTo>
                    <a:pt x="42204" y="22980"/>
                  </a:lnTo>
                  <a:lnTo>
                    <a:pt x="41573" y="26740"/>
                  </a:lnTo>
                  <a:close/>
                  <a:moveTo>
                    <a:pt x="42999" y="26740"/>
                  </a:moveTo>
                  <a:lnTo>
                    <a:pt x="42414" y="22980"/>
                  </a:lnTo>
                  <a:lnTo>
                    <a:pt x="42999" y="19136"/>
                  </a:lnTo>
                  <a:lnTo>
                    <a:pt x="43629" y="22980"/>
                  </a:lnTo>
                  <a:lnTo>
                    <a:pt x="42999" y="26740"/>
                  </a:lnTo>
                  <a:close/>
                  <a:moveTo>
                    <a:pt x="44447" y="26740"/>
                  </a:moveTo>
                  <a:lnTo>
                    <a:pt x="43840" y="22980"/>
                  </a:lnTo>
                  <a:lnTo>
                    <a:pt x="44447" y="19136"/>
                  </a:lnTo>
                  <a:lnTo>
                    <a:pt x="45078" y="22980"/>
                  </a:lnTo>
                  <a:lnTo>
                    <a:pt x="44447" y="26740"/>
                  </a:lnTo>
                  <a:close/>
                  <a:moveTo>
                    <a:pt x="45873" y="26740"/>
                  </a:moveTo>
                  <a:lnTo>
                    <a:pt x="45289" y="22980"/>
                  </a:lnTo>
                  <a:lnTo>
                    <a:pt x="45873" y="19136"/>
                  </a:lnTo>
                  <a:lnTo>
                    <a:pt x="46504" y="22980"/>
                  </a:lnTo>
                  <a:lnTo>
                    <a:pt x="45873" y="26740"/>
                  </a:lnTo>
                  <a:close/>
                  <a:moveTo>
                    <a:pt x="47322" y="26740"/>
                  </a:moveTo>
                  <a:lnTo>
                    <a:pt x="46714" y="22980"/>
                  </a:lnTo>
                  <a:lnTo>
                    <a:pt x="47322" y="19136"/>
                  </a:lnTo>
                  <a:lnTo>
                    <a:pt x="47953" y="22980"/>
                  </a:lnTo>
                  <a:lnTo>
                    <a:pt x="47322" y="26740"/>
                  </a:lnTo>
                  <a:close/>
                  <a:moveTo>
                    <a:pt x="48794" y="26740"/>
                  </a:moveTo>
                  <a:lnTo>
                    <a:pt x="48163" y="22980"/>
                  </a:lnTo>
                  <a:lnTo>
                    <a:pt x="48794" y="19136"/>
                  </a:lnTo>
                  <a:lnTo>
                    <a:pt x="49378" y="22980"/>
                  </a:lnTo>
                  <a:lnTo>
                    <a:pt x="48794" y="26740"/>
                  </a:lnTo>
                  <a:close/>
                  <a:moveTo>
                    <a:pt x="50220" y="26740"/>
                  </a:moveTo>
                  <a:lnTo>
                    <a:pt x="49589" y="22980"/>
                  </a:lnTo>
                  <a:lnTo>
                    <a:pt x="50220" y="19136"/>
                  </a:lnTo>
                  <a:lnTo>
                    <a:pt x="50827" y="22980"/>
                  </a:lnTo>
                  <a:lnTo>
                    <a:pt x="50220" y="26740"/>
                  </a:lnTo>
                  <a:close/>
                  <a:moveTo>
                    <a:pt x="51668" y="26740"/>
                  </a:moveTo>
                  <a:lnTo>
                    <a:pt x="51037" y="22980"/>
                  </a:lnTo>
                  <a:lnTo>
                    <a:pt x="51668" y="19136"/>
                  </a:lnTo>
                  <a:lnTo>
                    <a:pt x="52253" y="22980"/>
                  </a:lnTo>
                  <a:lnTo>
                    <a:pt x="51668" y="26740"/>
                  </a:lnTo>
                  <a:close/>
                  <a:moveTo>
                    <a:pt x="53094" y="26740"/>
                  </a:moveTo>
                  <a:lnTo>
                    <a:pt x="52463" y="22980"/>
                  </a:lnTo>
                  <a:lnTo>
                    <a:pt x="53094" y="19136"/>
                  </a:lnTo>
                  <a:lnTo>
                    <a:pt x="53702" y="22980"/>
                  </a:lnTo>
                  <a:lnTo>
                    <a:pt x="53094" y="26740"/>
                  </a:lnTo>
                  <a:close/>
                  <a:moveTo>
                    <a:pt x="54543" y="26740"/>
                  </a:moveTo>
                  <a:lnTo>
                    <a:pt x="53912" y="22980"/>
                  </a:lnTo>
                  <a:lnTo>
                    <a:pt x="54543" y="19136"/>
                  </a:lnTo>
                  <a:lnTo>
                    <a:pt x="55127" y="22980"/>
                  </a:lnTo>
                  <a:lnTo>
                    <a:pt x="54543" y="26740"/>
                  </a:lnTo>
                  <a:close/>
                  <a:moveTo>
                    <a:pt x="55968" y="26740"/>
                  </a:moveTo>
                  <a:lnTo>
                    <a:pt x="55337" y="22980"/>
                  </a:lnTo>
                  <a:lnTo>
                    <a:pt x="55968" y="19136"/>
                  </a:lnTo>
                  <a:lnTo>
                    <a:pt x="56599" y="22980"/>
                  </a:lnTo>
                  <a:lnTo>
                    <a:pt x="55968" y="26740"/>
                  </a:lnTo>
                  <a:close/>
                  <a:moveTo>
                    <a:pt x="57417" y="26740"/>
                  </a:moveTo>
                  <a:lnTo>
                    <a:pt x="56810" y="22980"/>
                  </a:lnTo>
                  <a:lnTo>
                    <a:pt x="57417" y="19136"/>
                  </a:lnTo>
                  <a:lnTo>
                    <a:pt x="58048" y="22980"/>
                  </a:lnTo>
                  <a:lnTo>
                    <a:pt x="57417" y="26740"/>
                  </a:lnTo>
                  <a:close/>
                  <a:moveTo>
                    <a:pt x="58843" y="26740"/>
                  </a:moveTo>
                  <a:lnTo>
                    <a:pt x="58259" y="22980"/>
                  </a:lnTo>
                  <a:lnTo>
                    <a:pt x="58843" y="19136"/>
                  </a:lnTo>
                  <a:lnTo>
                    <a:pt x="59474" y="22980"/>
                  </a:lnTo>
                  <a:lnTo>
                    <a:pt x="58843" y="26740"/>
                  </a:lnTo>
                  <a:close/>
                  <a:moveTo>
                    <a:pt x="1962" y="22228"/>
                  </a:moveTo>
                  <a:lnTo>
                    <a:pt x="1378" y="18467"/>
                  </a:lnTo>
                  <a:lnTo>
                    <a:pt x="1962" y="14707"/>
                  </a:lnTo>
                  <a:lnTo>
                    <a:pt x="2593" y="18467"/>
                  </a:lnTo>
                  <a:lnTo>
                    <a:pt x="1962" y="22228"/>
                  </a:lnTo>
                  <a:close/>
                  <a:moveTo>
                    <a:pt x="3411" y="22228"/>
                  </a:moveTo>
                  <a:lnTo>
                    <a:pt x="2804" y="18467"/>
                  </a:lnTo>
                  <a:lnTo>
                    <a:pt x="3411" y="14707"/>
                  </a:lnTo>
                  <a:lnTo>
                    <a:pt x="4042" y="18467"/>
                  </a:lnTo>
                  <a:lnTo>
                    <a:pt x="3411" y="22228"/>
                  </a:lnTo>
                  <a:close/>
                  <a:moveTo>
                    <a:pt x="4884" y="22228"/>
                  </a:moveTo>
                  <a:lnTo>
                    <a:pt x="4253" y="18467"/>
                  </a:lnTo>
                  <a:lnTo>
                    <a:pt x="4884" y="14707"/>
                  </a:lnTo>
                  <a:lnTo>
                    <a:pt x="5468" y="18467"/>
                  </a:lnTo>
                  <a:lnTo>
                    <a:pt x="4884" y="22228"/>
                  </a:lnTo>
                  <a:close/>
                  <a:moveTo>
                    <a:pt x="6309" y="22228"/>
                  </a:moveTo>
                  <a:lnTo>
                    <a:pt x="5678" y="18467"/>
                  </a:lnTo>
                  <a:lnTo>
                    <a:pt x="6309" y="14707"/>
                  </a:lnTo>
                  <a:lnTo>
                    <a:pt x="6893" y="18467"/>
                  </a:lnTo>
                  <a:lnTo>
                    <a:pt x="6309" y="22228"/>
                  </a:lnTo>
                  <a:close/>
                  <a:moveTo>
                    <a:pt x="7735" y="22228"/>
                  </a:moveTo>
                  <a:lnTo>
                    <a:pt x="7104" y="18467"/>
                  </a:lnTo>
                  <a:lnTo>
                    <a:pt x="7735" y="14707"/>
                  </a:lnTo>
                  <a:lnTo>
                    <a:pt x="8342" y="18467"/>
                  </a:lnTo>
                  <a:lnTo>
                    <a:pt x="7735" y="22228"/>
                  </a:lnTo>
                  <a:close/>
                  <a:moveTo>
                    <a:pt x="9184" y="22228"/>
                  </a:moveTo>
                  <a:lnTo>
                    <a:pt x="8553" y="18467"/>
                  </a:lnTo>
                  <a:lnTo>
                    <a:pt x="9184" y="14707"/>
                  </a:lnTo>
                  <a:lnTo>
                    <a:pt x="9768" y="18467"/>
                  </a:lnTo>
                  <a:lnTo>
                    <a:pt x="9184" y="22228"/>
                  </a:lnTo>
                  <a:close/>
                  <a:moveTo>
                    <a:pt x="10609" y="22228"/>
                  </a:moveTo>
                  <a:lnTo>
                    <a:pt x="9978" y="18467"/>
                  </a:lnTo>
                  <a:lnTo>
                    <a:pt x="10609" y="14707"/>
                  </a:lnTo>
                  <a:lnTo>
                    <a:pt x="11217" y="18467"/>
                  </a:lnTo>
                  <a:lnTo>
                    <a:pt x="10609" y="22228"/>
                  </a:lnTo>
                  <a:close/>
                  <a:moveTo>
                    <a:pt x="12058" y="22228"/>
                  </a:moveTo>
                  <a:lnTo>
                    <a:pt x="11427" y="18467"/>
                  </a:lnTo>
                  <a:lnTo>
                    <a:pt x="12058" y="14707"/>
                  </a:lnTo>
                  <a:lnTo>
                    <a:pt x="12642" y="18467"/>
                  </a:lnTo>
                  <a:lnTo>
                    <a:pt x="12058" y="22228"/>
                  </a:lnTo>
                  <a:close/>
                  <a:moveTo>
                    <a:pt x="13483" y="22228"/>
                  </a:moveTo>
                  <a:lnTo>
                    <a:pt x="12899" y="18467"/>
                  </a:lnTo>
                  <a:lnTo>
                    <a:pt x="13483" y="14707"/>
                  </a:lnTo>
                  <a:lnTo>
                    <a:pt x="14114" y="18467"/>
                  </a:lnTo>
                  <a:lnTo>
                    <a:pt x="13483" y="22228"/>
                  </a:lnTo>
                  <a:close/>
                  <a:moveTo>
                    <a:pt x="14932" y="22228"/>
                  </a:moveTo>
                  <a:lnTo>
                    <a:pt x="14325" y="18467"/>
                  </a:lnTo>
                  <a:lnTo>
                    <a:pt x="14932" y="14707"/>
                  </a:lnTo>
                  <a:lnTo>
                    <a:pt x="15563" y="18467"/>
                  </a:lnTo>
                  <a:lnTo>
                    <a:pt x="14932" y="22228"/>
                  </a:lnTo>
                  <a:close/>
                  <a:moveTo>
                    <a:pt x="16358" y="22228"/>
                  </a:moveTo>
                  <a:lnTo>
                    <a:pt x="15774" y="18467"/>
                  </a:lnTo>
                  <a:lnTo>
                    <a:pt x="16358" y="14707"/>
                  </a:lnTo>
                  <a:lnTo>
                    <a:pt x="16989" y="18467"/>
                  </a:lnTo>
                  <a:lnTo>
                    <a:pt x="16358" y="22228"/>
                  </a:lnTo>
                  <a:close/>
                  <a:moveTo>
                    <a:pt x="17807" y="22228"/>
                  </a:moveTo>
                  <a:lnTo>
                    <a:pt x="17199" y="18467"/>
                  </a:lnTo>
                  <a:lnTo>
                    <a:pt x="17807" y="14707"/>
                  </a:lnTo>
                  <a:lnTo>
                    <a:pt x="18438" y="18467"/>
                  </a:lnTo>
                  <a:lnTo>
                    <a:pt x="17807" y="22228"/>
                  </a:lnTo>
                  <a:close/>
                  <a:moveTo>
                    <a:pt x="19232" y="22228"/>
                  </a:moveTo>
                  <a:lnTo>
                    <a:pt x="18648" y="18467"/>
                  </a:lnTo>
                  <a:lnTo>
                    <a:pt x="19232" y="14707"/>
                  </a:lnTo>
                  <a:lnTo>
                    <a:pt x="19863" y="18467"/>
                  </a:lnTo>
                  <a:lnTo>
                    <a:pt x="19232" y="22228"/>
                  </a:lnTo>
                  <a:close/>
                  <a:moveTo>
                    <a:pt x="20681" y="22228"/>
                  </a:moveTo>
                  <a:lnTo>
                    <a:pt x="20074" y="18467"/>
                  </a:lnTo>
                  <a:lnTo>
                    <a:pt x="20681" y="14707"/>
                  </a:lnTo>
                  <a:lnTo>
                    <a:pt x="21312" y="18467"/>
                  </a:lnTo>
                  <a:lnTo>
                    <a:pt x="20681" y="22228"/>
                  </a:lnTo>
                  <a:close/>
                  <a:moveTo>
                    <a:pt x="22153" y="22228"/>
                  </a:moveTo>
                  <a:lnTo>
                    <a:pt x="21522" y="18467"/>
                  </a:lnTo>
                  <a:lnTo>
                    <a:pt x="22153" y="14707"/>
                  </a:lnTo>
                  <a:lnTo>
                    <a:pt x="22738" y="18467"/>
                  </a:lnTo>
                  <a:lnTo>
                    <a:pt x="22153" y="22228"/>
                  </a:lnTo>
                  <a:close/>
                  <a:moveTo>
                    <a:pt x="23579" y="22228"/>
                  </a:moveTo>
                  <a:lnTo>
                    <a:pt x="22948" y="18467"/>
                  </a:lnTo>
                  <a:lnTo>
                    <a:pt x="23579" y="14707"/>
                  </a:lnTo>
                  <a:lnTo>
                    <a:pt x="24186" y="18467"/>
                  </a:lnTo>
                  <a:lnTo>
                    <a:pt x="23579" y="22228"/>
                  </a:lnTo>
                  <a:close/>
                  <a:moveTo>
                    <a:pt x="25028" y="22228"/>
                  </a:moveTo>
                  <a:lnTo>
                    <a:pt x="24397" y="18467"/>
                  </a:lnTo>
                  <a:lnTo>
                    <a:pt x="25028" y="14707"/>
                  </a:lnTo>
                  <a:lnTo>
                    <a:pt x="25612" y="18467"/>
                  </a:lnTo>
                  <a:lnTo>
                    <a:pt x="25028" y="22228"/>
                  </a:lnTo>
                  <a:close/>
                  <a:moveTo>
                    <a:pt x="26453" y="22228"/>
                  </a:moveTo>
                  <a:lnTo>
                    <a:pt x="25822" y="18467"/>
                  </a:lnTo>
                  <a:lnTo>
                    <a:pt x="26453" y="14707"/>
                  </a:lnTo>
                  <a:lnTo>
                    <a:pt x="27061" y="18467"/>
                  </a:lnTo>
                  <a:lnTo>
                    <a:pt x="26453" y="22228"/>
                  </a:lnTo>
                  <a:close/>
                  <a:moveTo>
                    <a:pt x="27902" y="22228"/>
                  </a:moveTo>
                  <a:lnTo>
                    <a:pt x="27271" y="18467"/>
                  </a:lnTo>
                  <a:lnTo>
                    <a:pt x="27902" y="14707"/>
                  </a:lnTo>
                  <a:lnTo>
                    <a:pt x="28486" y="18467"/>
                  </a:lnTo>
                  <a:lnTo>
                    <a:pt x="27902" y="22228"/>
                  </a:lnTo>
                  <a:close/>
                  <a:moveTo>
                    <a:pt x="29328" y="22228"/>
                  </a:moveTo>
                  <a:lnTo>
                    <a:pt x="28697" y="18467"/>
                  </a:lnTo>
                  <a:lnTo>
                    <a:pt x="29328" y="14707"/>
                  </a:lnTo>
                  <a:lnTo>
                    <a:pt x="29935" y="18467"/>
                  </a:lnTo>
                  <a:lnTo>
                    <a:pt x="29328" y="22228"/>
                  </a:lnTo>
                  <a:close/>
                  <a:moveTo>
                    <a:pt x="30777" y="22228"/>
                  </a:moveTo>
                  <a:lnTo>
                    <a:pt x="30169" y="18467"/>
                  </a:lnTo>
                  <a:lnTo>
                    <a:pt x="30777" y="14707"/>
                  </a:lnTo>
                  <a:lnTo>
                    <a:pt x="31407" y="18467"/>
                  </a:lnTo>
                  <a:lnTo>
                    <a:pt x="30777" y="22228"/>
                  </a:lnTo>
                  <a:close/>
                  <a:moveTo>
                    <a:pt x="32202" y="22228"/>
                  </a:moveTo>
                  <a:lnTo>
                    <a:pt x="31618" y="18467"/>
                  </a:lnTo>
                  <a:lnTo>
                    <a:pt x="32202" y="14707"/>
                  </a:lnTo>
                  <a:lnTo>
                    <a:pt x="32833" y="18467"/>
                  </a:lnTo>
                  <a:lnTo>
                    <a:pt x="32202" y="22228"/>
                  </a:lnTo>
                  <a:close/>
                  <a:moveTo>
                    <a:pt x="33651" y="22228"/>
                  </a:moveTo>
                  <a:lnTo>
                    <a:pt x="33043" y="18467"/>
                  </a:lnTo>
                  <a:lnTo>
                    <a:pt x="33651" y="14707"/>
                  </a:lnTo>
                  <a:lnTo>
                    <a:pt x="34282" y="18467"/>
                  </a:lnTo>
                  <a:lnTo>
                    <a:pt x="33651" y="22228"/>
                  </a:lnTo>
                  <a:close/>
                  <a:moveTo>
                    <a:pt x="35076" y="22228"/>
                  </a:moveTo>
                  <a:lnTo>
                    <a:pt x="34492" y="18467"/>
                  </a:lnTo>
                  <a:lnTo>
                    <a:pt x="35076" y="14707"/>
                  </a:lnTo>
                  <a:lnTo>
                    <a:pt x="35707" y="18467"/>
                  </a:lnTo>
                  <a:lnTo>
                    <a:pt x="35076" y="22228"/>
                  </a:lnTo>
                  <a:close/>
                  <a:moveTo>
                    <a:pt x="36525" y="22228"/>
                  </a:moveTo>
                  <a:lnTo>
                    <a:pt x="35918" y="18467"/>
                  </a:lnTo>
                  <a:lnTo>
                    <a:pt x="36525" y="14707"/>
                  </a:lnTo>
                  <a:lnTo>
                    <a:pt x="37156" y="18467"/>
                  </a:lnTo>
                  <a:lnTo>
                    <a:pt x="36525" y="22228"/>
                  </a:lnTo>
                  <a:close/>
                  <a:moveTo>
                    <a:pt x="37951" y="22228"/>
                  </a:moveTo>
                  <a:lnTo>
                    <a:pt x="37367" y="18467"/>
                  </a:lnTo>
                  <a:lnTo>
                    <a:pt x="37951" y="14707"/>
                  </a:lnTo>
                  <a:lnTo>
                    <a:pt x="38582" y="18467"/>
                  </a:lnTo>
                  <a:lnTo>
                    <a:pt x="37951" y="22228"/>
                  </a:lnTo>
                  <a:close/>
                  <a:moveTo>
                    <a:pt x="39423" y="22228"/>
                  </a:moveTo>
                  <a:lnTo>
                    <a:pt x="38792" y="18467"/>
                  </a:lnTo>
                  <a:lnTo>
                    <a:pt x="39423" y="14707"/>
                  </a:lnTo>
                  <a:lnTo>
                    <a:pt x="40031" y="18467"/>
                  </a:lnTo>
                  <a:lnTo>
                    <a:pt x="39423" y="22228"/>
                  </a:lnTo>
                  <a:close/>
                  <a:moveTo>
                    <a:pt x="40872" y="22228"/>
                  </a:moveTo>
                  <a:lnTo>
                    <a:pt x="40241" y="18467"/>
                  </a:lnTo>
                  <a:lnTo>
                    <a:pt x="40872" y="14707"/>
                  </a:lnTo>
                  <a:lnTo>
                    <a:pt x="41456" y="18467"/>
                  </a:lnTo>
                  <a:lnTo>
                    <a:pt x="40872" y="22228"/>
                  </a:lnTo>
                  <a:close/>
                  <a:moveTo>
                    <a:pt x="42297" y="22228"/>
                  </a:moveTo>
                  <a:lnTo>
                    <a:pt x="41666" y="18467"/>
                  </a:lnTo>
                  <a:lnTo>
                    <a:pt x="42297" y="14707"/>
                  </a:lnTo>
                  <a:lnTo>
                    <a:pt x="42905" y="18467"/>
                  </a:lnTo>
                  <a:lnTo>
                    <a:pt x="42297" y="22228"/>
                  </a:lnTo>
                  <a:close/>
                  <a:moveTo>
                    <a:pt x="43746" y="22228"/>
                  </a:moveTo>
                  <a:lnTo>
                    <a:pt x="43115" y="18467"/>
                  </a:lnTo>
                  <a:lnTo>
                    <a:pt x="43746" y="14707"/>
                  </a:lnTo>
                  <a:lnTo>
                    <a:pt x="44331" y="18467"/>
                  </a:lnTo>
                  <a:lnTo>
                    <a:pt x="43746" y="22228"/>
                  </a:lnTo>
                  <a:close/>
                  <a:moveTo>
                    <a:pt x="45172" y="22228"/>
                  </a:moveTo>
                  <a:lnTo>
                    <a:pt x="44541" y="18467"/>
                  </a:lnTo>
                  <a:lnTo>
                    <a:pt x="45172" y="14707"/>
                  </a:lnTo>
                  <a:lnTo>
                    <a:pt x="45779" y="18467"/>
                  </a:lnTo>
                  <a:lnTo>
                    <a:pt x="45172" y="22228"/>
                  </a:lnTo>
                  <a:close/>
                  <a:moveTo>
                    <a:pt x="46621" y="22228"/>
                  </a:moveTo>
                  <a:lnTo>
                    <a:pt x="45990" y="18467"/>
                  </a:lnTo>
                  <a:lnTo>
                    <a:pt x="46621" y="14707"/>
                  </a:lnTo>
                  <a:lnTo>
                    <a:pt x="47205" y="18467"/>
                  </a:lnTo>
                  <a:lnTo>
                    <a:pt x="46621" y="22228"/>
                  </a:lnTo>
                  <a:close/>
                  <a:moveTo>
                    <a:pt x="48046" y="22228"/>
                  </a:moveTo>
                  <a:lnTo>
                    <a:pt x="47462" y="18467"/>
                  </a:lnTo>
                  <a:lnTo>
                    <a:pt x="48046" y="14707"/>
                  </a:lnTo>
                  <a:lnTo>
                    <a:pt x="48677" y="18467"/>
                  </a:lnTo>
                  <a:lnTo>
                    <a:pt x="48046" y="22228"/>
                  </a:lnTo>
                  <a:close/>
                  <a:moveTo>
                    <a:pt x="49495" y="22228"/>
                  </a:moveTo>
                  <a:lnTo>
                    <a:pt x="48888" y="18467"/>
                  </a:lnTo>
                  <a:lnTo>
                    <a:pt x="49495" y="14707"/>
                  </a:lnTo>
                  <a:lnTo>
                    <a:pt x="50126" y="18467"/>
                  </a:lnTo>
                  <a:lnTo>
                    <a:pt x="49495" y="22228"/>
                  </a:lnTo>
                  <a:close/>
                  <a:moveTo>
                    <a:pt x="50921" y="22228"/>
                  </a:moveTo>
                  <a:lnTo>
                    <a:pt x="50336" y="18467"/>
                  </a:lnTo>
                  <a:lnTo>
                    <a:pt x="50921" y="14707"/>
                  </a:lnTo>
                  <a:lnTo>
                    <a:pt x="51552" y="18467"/>
                  </a:lnTo>
                  <a:lnTo>
                    <a:pt x="50921" y="22228"/>
                  </a:lnTo>
                  <a:close/>
                  <a:moveTo>
                    <a:pt x="52370" y="22228"/>
                  </a:moveTo>
                  <a:lnTo>
                    <a:pt x="51762" y="18467"/>
                  </a:lnTo>
                  <a:lnTo>
                    <a:pt x="52370" y="14707"/>
                  </a:lnTo>
                  <a:lnTo>
                    <a:pt x="53000" y="18467"/>
                  </a:lnTo>
                  <a:lnTo>
                    <a:pt x="52370" y="22228"/>
                  </a:lnTo>
                  <a:close/>
                  <a:moveTo>
                    <a:pt x="53795" y="22228"/>
                  </a:moveTo>
                  <a:lnTo>
                    <a:pt x="53211" y="18467"/>
                  </a:lnTo>
                  <a:lnTo>
                    <a:pt x="53795" y="14707"/>
                  </a:lnTo>
                  <a:lnTo>
                    <a:pt x="54426" y="18467"/>
                  </a:lnTo>
                  <a:lnTo>
                    <a:pt x="53795" y="22228"/>
                  </a:lnTo>
                  <a:close/>
                  <a:moveTo>
                    <a:pt x="55244" y="22228"/>
                  </a:moveTo>
                  <a:lnTo>
                    <a:pt x="54636" y="18467"/>
                  </a:lnTo>
                  <a:lnTo>
                    <a:pt x="55244" y="14707"/>
                  </a:lnTo>
                  <a:lnTo>
                    <a:pt x="55875" y="18467"/>
                  </a:lnTo>
                  <a:lnTo>
                    <a:pt x="55244" y="22228"/>
                  </a:lnTo>
                  <a:close/>
                  <a:moveTo>
                    <a:pt x="56716" y="22228"/>
                  </a:moveTo>
                  <a:lnTo>
                    <a:pt x="56085" y="18467"/>
                  </a:lnTo>
                  <a:lnTo>
                    <a:pt x="56716" y="14707"/>
                  </a:lnTo>
                  <a:lnTo>
                    <a:pt x="57300" y="18467"/>
                  </a:lnTo>
                  <a:lnTo>
                    <a:pt x="56716" y="22228"/>
                  </a:lnTo>
                  <a:close/>
                  <a:moveTo>
                    <a:pt x="58142" y="22228"/>
                  </a:moveTo>
                  <a:lnTo>
                    <a:pt x="57511" y="18467"/>
                  </a:lnTo>
                  <a:lnTo>
                    <a:pt x="58142" y="14707"/>
                  </a:lnTo>
                  <a:lnTo>
                    <a:pt x="58749" y="18467"/>
                  </a:lnTo>
                  <a:lnTo>
                    <a:pt x="58142" y="22228"/>
                  </a:lnTo>
                  <a:close/>
                  <a:moveTo>
                    <a:pt x="1261" y="17883"/>
                  </a:moveTo>
                  <a:lnTo>
                    <a:pt x="630" y="14122"/>
                  </a:lnTo>
                  <a:lnTo>
                    <a:pt x="1261" y="10278"/>
                  </a:lnTo>
                  <a:lnTo>
                    <a:pt x="1869" y="14122"/>
                  </a:lnTo>
                  <a:lnTo>
                    <a:pt x="1261" y="17883"/>
                  </a:lnTo>
                  <a:close/>
                  <a:moveTo>
                    <a:pt x="2710" y="17883"/>
                  </a:moveTo>
                  <a:lnTo>
                    <a:pt x="2079" y="14122"/>
                  </a:lnTo>
                  <a:lnTo>
                    <a:pt x="2710" y="10278"/>
                  </a:lnTo>
                  <a:lnTo>
                    <a:pt x="3295" y="14122"/>
                  </a:lnTo>
                  <a:lnTo>
                    <a:pt x="2710" y="17883"/>
                  </a:lnTo>
                  <a:close/>
                  <a:moveTo>
                    <a:pt x="4136" y="17883"/>
                  </a:moveTo>
                  <a:lnTo>
                    <a:pt x="3505" y="14122"/>
                  </a:lnTo>
                  <a:lnTo>
                    <a:pt x="4136" y="10278"/>
                  </a:lnTo>
                  <a:lnTo>
                    <a:pt x="4767" y="14122"/>
                  </a:lnTo>
                  <a:lnTo>
                    <a:pt x="4136" y="17883"/>
                  </a:lnTo>
                  <a:close/>
                  <a:moveTo>
                    <a:pt x="5561" y="17883"/>
                  </a:moveTo>
                  <a:lnTo>
                    <a:pt x="4977" y="14122"/>
                  </a:lnTo>
                  <a:lnTo>
                    <a:pt x="5561" y="10278"/>
                  </a:lnTo>
                  <a:lnTo>
                    <a:pt x="6192" y="14122"/>
                  </a:lnTo>
                  <a:lnTo>
                    <a:pt x="5561" y="17883"/>
                  </a:lnTo>
                  <a:close/>
                  <a:moveTo>
                    <a:pt x="7010" y="17883"/>
                  </a:moveTo>
                  <a:lnTo>
                    <a:pt x="6403" y="14122"/>
                  </a:lnTo>
                  <a:lnTo>
                    <a:pt x="7010" y="10278"/>
                  </a:lnTo>
                  <a:lnTo>
                    <a:pt x="7641" y="14122"/>
                  </a:lnTo>
                  <a:lnTo>
                    <a:pt x="7010" y="17883"/>
                  </a:lnTo>
                  <a:close/>
                  <a:moveTo>
                    <a:pt x="8436" y="17883"/>
                  </a:moveTo>
                  <a:lnTo>
                    <a:pt x="7851" y="14122"/>
                  </a:lnTo>
                  <a:lnTo>
                    <a:pt x="8436" y="10278"/>
                  </a:lnTo>
                  <a:lnTo>
                    <a:pt x="9067" y="14122"/>
                  </a:lnTo>
                  <a:lnTo>
                    <a:pt x="8436" y="17883"/>
                  </a:lnTo>
                  <a:close/>
                  <a:moveTo>
                    <a:pt x="9885" y="17883"/>
                  </a:moveTo>
                  <a:lnTo>
                    <a:pt x="9277" y="14122"/>
                  </a:lnTo>
                  <a:lnTo>
                    <a:pt x="9885" y="10278"/>
                  </a:lnTo>
                  <a:lnTo>
                    <a:pt x="10516" y="14122"/>
                  </a:lnTo>
                  <a:lnTo>
                    <a:pt x="9885" y="17883"/>
                  </a:lnTo>
                  <a:close/>
                  <a:moveTo>
                    <a:pt x="11310" y="17883"/>
                  </a:moveTo>
                  <a:lnTo>
                    <a:pt x="10726" y="14122"/>
                  </a:lnTo>
                  <a:lnTo>
                    <a:pt x="11310" y="10278"/>
                  </a:lnTo>
                  <a:lnTo>
                    <a:pt x="11941" y="14122"/>
                  </a:lnTo>
                  <a:lnTo>
                    <a:pt x="11310" y="17883"/>
                  </a:lnTo>
                  <a:close/>
                  <a:moveTo>
                    <a:pt x="12759" y="17883"/>
                  </a:moveTo>
                  <a:lnTo>
                    <a:pt x="12151" y="14122"/>
                  </a:lnTo>
                  <a:lnTo>
                    <a:pt x="12759" y="10278"/>
                  </a:lnTo>
                  <a:lnTo>
                    <a:pt x="13390" y="14122"/>
                  </a:lnTo>
                  <a:lnTo>
                    <a:pt x="12759" y="17883"/>
                  </a:lnTo>
                  <a:close/>
                  <a:moveTo>
                    <a:pt x="14231" y="17883"/>
                  </a:moveTo>
                  <a:lnTo>
                    <a:pt x="13600" y="14122"/>
                  </a:lnTo>
                  <a:lnTo>
                    <a:pt x="14231" y="10278"/>
                  </a:lnTo>
                  <a:lnTo>
                    <a:pt x="14815" y="14122"/>
                  </a:lnTo>
                  <a:lnTo>
                    <a:pt x="14231" y="17883"/>
                  </a:lnTo>
                  <a:close/>
                  <a:moveTo>
                    <a:pt x="15657" y="17883"/>
                  </a:moveTo>
                  <a:lnTo>
                    <a:pt x="15026" y="14122"/>
                  </a:lnTo>
                  <a:lnTo>
                    <a:pt x="15657" y="10278"/>
                  </a:lnTo>
                  <a:lnTo>
                    <a:pt x="16264" y="14122"/>
                  </a:lnTo>
                  <a:lnTo>
                    <a:pt x="15657" y="17883"/>
                  </a:lnTo>
                  <a:close/>
                  <a:moveTo>
                    <a:pt x="17106" y="17883"/>
                  </a:moveTo>
                  <a:lnTo>
                    <a:pt x="16475" y="14122"/>
                  </a:lnTo>
                  <a:lnTo>
                    <a:pt x="17106" y="10278"/>
                  </a:lnTo>
                  <a:lnTo>
                    <a:pt x="17690" y="14122"/>
                  </a:lnTo>
                  <a:lnTo>
                    <a:pt x="17106" y="17883"/>
                  </a:lnTo>
                  <a:close/>
                  <a:moveTo>
                    <a:pt x="18531" y="17883"/>
                  </a:moveTo>
                  <a:lnTo>
                    <a:pt x="17900" y="14122"/>
                  </a:lnTo>
                  <a:lnTo>
                    <a:pt x="18531" y="10278"/>
                  </a:lnTo>
                  <a:lnTo>
                    <a:pt x="19139" y="14122"/>
                  </a:lnTo>
                  <a:lnTo>
                    <a:pt x="18531" y="17883"/>
                  </a:lnTo>
                  <a:close/>
                  <a:moveTo>
                    <a:pt x="19980" y="17883"/>
                  </a:moveTo>
                  <a:lnTo>
                    <a:pt x="19349" y="14122"/>
                  </a:lnTo>
                  <a:lnTo>
                    <a:pt x="19980" y="10278"/>
                  </a:lnTo>
                  <a:lnTo>
                    <a:pt x="20564" y="14122"/>
                  </a:lnTo>
                  <a:lnTo>
                    <a:pt x="19980" y="17883"/>
                  </a:lnTo>
                  <a:close/>
                  <a:moveTo>
                    <a:pt x="21406" y="17883"/>
                  </a:moveTo>
                  <a:lnTo>
                    <a:pt x="20775" y="14122"/>
                  </a:lnTo>
                  <a:lnTo>
                    <a:pt x="21406" y="10278"/>
                  </a:lnTo>
                  <a:lnTo>
                    <a:pt x="22037" y="14122"/>
                  </a:lnTo>
                  <a:lnTo>
                    <a:pt x="21406" y="17883"/>
                  </a:lnTo>
                  <a:close/>
                  <a:moveTo>
                    <a:pt x="22854" y="17883"/>
                  </a:moveTo>
                  <a:lnTo>
                    <a:pt x="22247" y="14122"/>
                  </a:lnTo>
                  <a:lnTo>
                    <a:pt x="22854" y="10278"/>
                  </a:lnTo>
                  <a:lnTo>
                    <a:pt x="23485" y="14122"/>
                  </a:lnTo>
                  <a:lnTo>
                    <a:pt x="22854" y="17883"/>
                  </a:lnTo>
                  <a:close/>
                  <a:moveTo>
                    <a:pt x="24280" y="17883"/>
                  </a:moveTo>
                  <a:lnTo>
                    <a:pt x="23696" y="14122"/>
                  </a:lnTo>
                  <a:lnTo>
                    <a:pt x="24280" y="10278"/>
                  </a:lnTo>
                  <a:lnTo>
                    <a:pt x="24911" y="14122"/>
                  </a:lnTo>
                  <a:lnTo>
                    <a:pt x="24280" y="17883"/>
                  </a:lnTo>
                  <a:close/>
                  <a:moveTo>
                    <a:pt x="25729" y="17883"/>
                  </a:moveTo>
                  <a:lnTo>
                    <a:pt x="25121" y="14122"/>
                  </a:lnTo>
                  <a:lnTo>
                    <a:pt x="25729" y="10278"/>
                  </a:lnTo>
                  <a:lnTo>
                    <a:pt x="26360" y="14122"/>
                  </a:lnTo>
                  <a:lnTo>
                    <a:pt x="25729" y="17883"/>
                  </a:lnTo>
                  <a:close/>
                  <a:moveTo>
                    <a:pt x="27154" y="17883"/>
                  </a:moveTo>
                  <a:lnTo>
                    <a:pt x="26570" y="14122"/>
                  </a:lnTo>
                  <a:lnTo>
                    <a:pt x="27154" y="10278"/>
                  </a:lnTo>
                  <a:lnTo>
                    <a:pt x="27785" y="14122"/>
                  </a:lnTo>
                  <a:lnTo>
                    <a:pt x="27154" y="17883"/>
                  </a:lnTo>
                  <a:close/>
                  <a:moveTo>
                    <a:pt x="28603" y="17883"/>
                  </a:moveTo>
                  <a:lnTo>
                    <a:pt x="27996" y="14122"/>
                  </a:lnTo>
                  <a:lnTo>
                    <a:pt x="28603" y="10278"/>
                  </a:lnTo>
                  <a:lnTo>
                    <a:pt x="29234" y="14122"/>
                  </a:lnTo>
                  <a:lnTo>
                    <a:pt x="28603" y="17883"/>
                  </a:lnTo>
                  <a:close/>
                  <a:moveTo>
                    <a:pt x="30029" y="17883"/>
                  </a:moveTo>
                  <a:lnTo>
                    <a:pt x="29444" y="14122"/>
                  </a:lnTo>
                  <a:lnTo>
                    <a:pt x="30029" y="10278"/>
                  </a:lnTo>
                  <a:lnTo>
                    <a:pt x="30660" y="14122"/>
                  </a:lnTo>
                  <a:lnTo>
                    <a:pt x="30029" y="17883"/>
                  </a:lnTo>
                  <a:close/>
                  <a:moveTo>
                    <a:pt x="31501" y="17883"/>
                  </a:moveTo>
                  <a:lnTo>
                    <a:pt x="30870" y="14122"/>
                  </a:lnTo>
                  <a:lnTo>
                    <a:pt x="31501" y="10278"/>
                  </a:lnTo>
                  <a:lnTo>
                    <a:pt x="32109" y="14122"/>
                  </a:lnTo>
                  <a:lnTo>
                    <a:pt x="31501" y="17883"/>
                  </a:lnTo>
                  <a:close/>
                  <a:moveTo>
                    <a:pt x="32950" y="17883"/>
                  </a:moveTo>
                  <a:lnTo>
                    <a:pt x="32319" y="14122"/>
                  </a:lnTo>
                  <a:lnTo>
                    <a:pt x="32950" y="10278"/>
                  </a:lnTo>
                  <a:lnTo>
                    <a:pt x="33534" y="14122"/>
                  </a:lnTo>
                  <a:lnTo>
                    <a:pt x="32950" y="17883"/>
                  </a:lnTo>
                  <a:close/>
                  <a:moveTo>
                    <a:pt x="34375" y="17883"/>
                  </a:moveTo>
                  <a:lnTo>
                    <a:pt x="33744" y="14122"/>
                  </a:lnTo>
                  <a:lnTo>
                    <a:pt x="34375" y="10278"/>
                  </a:lnTo>
                  <a:lnTo>
                    <a:pt x="34983" y="14122"/>
                  </a:lnTo>
                  <a:lnTo>
                    <a:pt x="34375" y="17883"/>
                  </a:lnTo>
                  <a:close/>
                  <a:moveTo>
                    <a:pt x="35824" y="17883"/>
                  </a:moveTo>
                  <a:lnTo>
                    <a:pt x="35193" y="14122"/>
                  </a:lnTo>
                  <a:lnTo>
                    <a:pt x="35824" y="10278"/>
                  </a:lnTo>
                  <a:lnTo>
                    <a:pt x="36408" y="14122"/>
                  </a:lnTo>
                  <a:lnTo>
                    <a:pt x="35824" y="17883"/>
                  </a:lnTo>
                  <a:close/>
                  <a:moveTo>
                    <a:pt x="37250" y="17883"/>
                  </a:moveTo>
                  <a:lnTo>
                    <a:pt x="36619" y="14122"/>
                  </a:lnTo>
                  <a:lnTo>
                    <a:pt x="37250" y="10278"/>
                  </a:lnTo>
                  <a:lnTo>
                    <a:pt x="37857" y="14122"/>
                  </a:lnTo>
                  <a:lnTo>
                    <a:pt x="37250" y="17883"/>
                  </a:lnTo>
                  <a:close/>
                  <a:moveTo>
                    <a:pt x="38699" y="17883"/>
                  </a:moveTo>
                  <a:lnTo>
                    <a:pt x="38068" y="14122"/>
                  </a:lnTo>
                  <a:lnTo>
                    <a:pt x="38699" y="10278"/>
                  </a:lnTo>
                  <a:lnTo>
                    <a:pt x="39330" y="14122"/>
                  </a:lnTo>
                  <a:lnTo>
                    <a:pt x="38699" y="17883"/>
                  </a:lnTo>
                  <a:close/>
                  <a:moveTo>
                    <a:pt x="40124" y="17883"/>
                  </a:moveTo>
                  <a:lnTo>
                    <a:pt x="39540" y="14122"/>
                  </a:lnTo>
                  <a:lnTo>
                    <a:pt x="40124" y="10278"/>
                  </a:lnTo>
                  <a:lnTo>
                    <a:pt x="40755" y="14122"/>
                  </a:lnTo>
                  <a:lnTo>
                    <a:pt x="40124" y="17883"/>
                  </a:lnTo>
                  <a:close/>
                  <a:moveTo>
                    <a:pt x="41573" y="17883"/>
                  </a:moveTo>
                  <a:lnTo>
                    <a:pt x="40965" y="14122"/>
                  </a:lnTo>
                  <a:lnTo>
                    <a:pt x="41573" y="10278"/>
                  </a:lnTo>
                  <a:lnTo>
                    <a:pt x="42204" y="14122"/>
                  </a:lnTo>
                  <a:lnTo>
                    <a:pt x="41573" y="17883"/>
                  </a:lnTo>
                  <a:close/>
                  <a:moveTo>
                    <a:pt x="42999" y="17883"/>
                  </a:moveTo>
                  <a:lnTo>
                    <a:pt x="42414" y="14122"/>
                  </a:lnTo>
                  <a:lnTo>
                    <a:pt x="42999" y="10278"/>
                  </a:lnTo>
                  <a:lnTo>
                    <a:pt x="43629" y="14122"/>
                  </a:lnTo>
                  <a:lnTo>
                    <a:pt x="42999" y="17883"/>
                  </a:lnTo>
                  <a:close/>
                  <a:moveTo>
                    <a:pt x="44447" y="17883"/>
                  </a:moveTo>
                  <a:lnTo>
                    <a:pt x="43840" y="14122"/>
                  </a:lnTo>
                  <a:lnTo>
                    <a:pt x="44447" y="10278"/>
                  </a:lnTo>
                  <a:lnTo>
                    <a:pt x="45078" y="14122"/>
                  </a:lnTo>
                  <a:lnTo>
                    <a:pt x="44447" y="17883"/>
                  </a:lnTo>
                  <a:close/>
                  <a:moveTo>
                    <a:pt x="45873" y="17883"/>
                  </a:moveTo>
                  <a:lnTo>
                    <a:pt x="45289" y="14122"/>
                  </a:lnTo>
                  <a:lnTo>
                    <a:pt x="45873" y="10278"/>
                  </a:lnTo>
                  <a:lnTo>
                    <a:pt x="46504" y="14122"/>
                  </a:lnTo>
                  <a:lnTo>
                    <a:pt x="45873" y="17883"/>
                  </a:lnTo>
                  <a:close/>
                  <a:moveTo>
                    <a:pt x="47322" y="17883"/>
                  </a:moveTo>
                  <a:lnTo>
                    <a:pt x="46714" y="14122"/>
                  </a:lnTo>
                  <a:lnTo>
                    <a:pt x="47322" y="10278"/>
                  </a:lnTo>
                  <a:lnTo>
                    <a:pt x="47953" y="14122"/>
                  </a:lnTo>
                  <a:lnTo>
                    <a:pt x="47322" y="17883"/>
                  </a:lnTo>
                  <a:close/>
                  <a:moveTo>
                    <a:pt x="48794" y="17883"/>
                  </a:moveTo>
                  <a:lnTo>
                    <a:pt x="48163" y="14122"/>
                  </a:lnTo>
                  <a:lnTo>
                    <a:pt x="48794" y="10278"/>
                  </a:lnTo>
                  <a:lnTo>
                    <a:pt x="49378" y="14122"/>
                  </a:lnTo>
                  <a:lnTo>
                    <a:pt x="48794" y="17883"/>
                  </a:lnTo>
                  <a:close/>
                  <a:moveTo>
                    <a:pt x="50220" y="17883"/>
                  </a:moveTo>
                  <a:lnTo>
                    <a:pt x="49589" y="14122"/>
                  </a:lnTo>
                  <a:lnTo>
                    <a:pt x="50220" y="10278"/>
                  </a:lnTo>
                  <a:lnTo>
                    <a:pt x="50827" y="14122"/>
                  </a:lnTo>
                  <a:lnTo>
                    <a:pt x="50220" y="17883"/>
                  </a:lnTo>
                  <a:close/>
                  <a:moveTo>
                    <a:pt x="51668" y="17883"/>
                  </a:moveTo>
                  <a:lnTo>
                    <a:pt x="51037" y="14122"/>
                  </a:lnTo>
                  <a:lnTo>
                    <a:pt x="51668" y="10278"/>
                  </a:lnTo>
                  <a:lnTo>
                    <a:pt x="52253" y="14122"/>
                  </a:lnTo>
                  <a:lnTo>
                    <a:pt x="51668" y="17883"/>
                  </a:lnTo>
                  <a:close/>
                  <a:moveTo>
                    <a:pt x="53094" y="17883"/>
                  </a:moveTo>
                  <a:lnTo>
                    <a:pt x="52463" y="14122"/>
                  </a:lnTo>
                  <a:lnTo>
                    <a:pt x="53094" y="10278"/>
                  </a:lnTo>
                  <a:lnTo>
                    <a:pt x="53702" y="14122"/>
                  </a:lnTo>
                  <a:lnTo>
                    <a:pt x="53094" y="17883"/>
                  </a:lnTo>
                  <a:close/>
                  <a:moveTo>
                    <a:pt x="54543" y="17883"/>
                  </a:moveTo>
                  <a:lnTo>
                    <a:pt x="53912" y="14122"/>
                  </a:lnTo>
                  <a:lnTo>
                    <a:pt x="54543" y="10278"/>
                  </a:lnTo>
                  <a:lnTo>
                    <a:pt x="55127" y="14122"/>
                  </a:lnTo>
                  <a:lnTo>
                    <a:pt x="54543" y="17883"/>
                  </a:lnTo>
                  <a:close/>
                  <a:moveTo>
                    <a:pt x="55968" y="17883"/>
                  </a:moveTo>
                  <a:lnTo>
                    <a:pt x="55337" y="14122"/>
                  </a:lnTo>
                  <a:lnTo>
                    <a:pt x="55968" y="10278"/>
                  </a:lnTo>
                  <a:lnTo>
                    <a:pt x="56599" y="14122"/>
                  </a:lnTo>
                  <a:lnTo>
                    <a:pt x="55968" y="17883"/>
                  </a:lnTo>
                  <a:close/>
                  <a:moveTo>
                    <a:pt x="57417" y="17883"/>
                  </a:moveTo>
                  <a:lnTo>
                    <a:pt x="56810" y="14122"/>
                  </a:lnTo>
                  <a:lnTo>
                    <a:pt x="57417" y="10278"/>
                  </a:lnTo>
                  <a:lnTo>
                    <a:pt x="58048" y="14122"/>
                  </a:lnTo>
                  <a:lnTo>
                    <a:pt x="57417" y="17883"/>
                  </a:lnTo>
                  <a:close/>
                  <a:moveTo>
                    <a:pt x="58843" y="17883"/>
                  </a:moveTo>
                  <a:lnTo>
                    <a:pt x="58259" y="14122"/>
                  </a:lnTo>
                  <a:lnTo>
                    <a:pt x="58843" y="10278"/>
                  </a:lnTo>
                  <a:lnTo>
                    <a:pt x="59474" y="14122"/>
                  </a:lnTo>
                  <a:lnTo>
                    <a:pt x="58843" y="17883"/>
                  </a:lnTo>
                  <a:close/>
                  <a:moveTo>
                    <a:pt x="1962" y="13370"/>
                  </a:moveTo>
                  <a:lnTo>
                    <a:pt x="1378" y="9610"/>
                  </a:lnTo>
                  <a:lnTo>
                    <a:pt x="1962" y="5849"/>
                  </a:lnTo>
                  <a:lnTo>
                    <a:pt x="2593" y="9610"/>
                  </a:lnTo>
                  <a:lnTo>
                    <a:pt x="1962" y="13370"/>
                  </a:lnTo>
                  <a:close/>
                  <a:moveTo>
                    <a:pt x="3411" y="13370"/>
                  </a:moveTo>
                  <a:lnTo>
                    <a:pt x="2804" y="9610"/>
                  </a:lnTo>
                  <a:lnTo>
                    <a:pt x="3411" y="5849"/>
                  </a:lnTo>
                  <a:lnTo>
                    <a:pt x="4042" y="9610"/>
                  </a:lnTo>
                  <a:lnTo>
                    <a:pt x="3411" y="13370"/>
                  </a:lnTo>
                  <a:close/>
                  <a:moveTo>
                    <a:pt x="4884" y="13370"/>
                  </a:moveTo>
                  <a:lnTo>
                    <a:pt x="4253" y="9610"/>
                  </a:lnTo>
                  <a:lnTo>
                    <a:pt x="4884" y="5849"/>
                  </a:lnTo>
                  <a:lnTo>
                    <a:pt x="5468" y="9610"/>
                  </a:lnTo>
                  <a:lnTo>
                    <a:pt x="4884" y="13370"/>
                  </a:lnTo>
                  <a:close/>
                  <a:moveTo>
                    <a:pt x="6309" y="13370"/>
                  </a:moveTo>
                  <a:lnTo>
                    <a:pt x="5678" y="9610"/>
                  </a:lnTo>
                  <a:lnTo>
                    <a:pt x="6309" y="5849"/>
                  </a:lnTo>
                  <a:lnTo>
                    <a:pt x="6893" y="9610"/>
                  </a:lnTo>
                  <a:lnTo>
                    <a:pt x="6309" y="13370"/>
                  </a:lnTo>
                  <a:close/>
                  <a:moveTo>
                    <a:pt x="7735" y="13370"/>
                  </a:moveTo>
                  <a:lnTo>
                    <a:pt x="7104" y="9610"/>
                  </a:lnTo>
                  <a:lnTo>
                    <a:pt x="7735" y="5849"/>
                  </a:lnTo>
                  <a:lnTo>
                    <a:pt x="8342" y="9610"/>
                  </a:lnTo>
                  <a:lnTo>
                    <a:pt x="7735" y="13370"/>
                  </a:lnTo>
                  <a:close/>
                  <a:moveTo>
                    <a:pt x="9184" y="13370"/>
                  </a:moveTo>
                  <a:lnTo>
                    <a:pt x="8553" y="9610"/>
                  </a:lnTo>
                  <a:lnTo>
                    <a:pt x="9184" y="5849"/>
                  </a:lnTo>
                  <a:lnTo>
                    <a:pt x="9768" y="9610"/>
                  </a:lnTo>
                  <a:lnTo>
                    <a:pt x="9184" y="13370"/>
                  </a:lnTo>
                  <a:close/>
                  <a:moveTo>
                    <a:pt x="10609" y="13370"/>
                  </a:moveTo>
                  <a:lnTo>
                    <a:pt x="9978" y="9610"/>
                  </a:lnTo>
                  <a:lnTo>
                    <a:pt x="10609" y="5849"/>
                  </a:lnTo>
                  <a:lnTo>
                    <a:pt x="11217" y="9610"/>
                  </a:lnTo>
                  <a:lnTo>
                    <a:pt x="10609" y="13370"/>
                  </a:lnTo>
                  <a:close/>
                  <a:moveTo>
                    <a:pt x="12058" y="13370"/>
                  </a:moveTo>
                  <a:lnTo>
                    <a:pt x="11427" y="9610"/>
                  </a:lnTo>
                  <a:lnTo>
                    <a:pt x="12058" y="5849"/>
                  </a:lnTo>
                  <a:lnTo>
                    <a:pt x="12642" y="9610"/>
                  </a:lnTo>
                  <a:lnTo>
                    <a:pt x="12058" y="13370"/>
                  </a:lnTo>
                  <a:close/>
                  <a:moveTo>
                    <a:pt x="13483" y="13370"/>
                  </a:moveTo>
                  <a:lnTo>
                    <a:pt x="12899" y="9610"/>
                  </a:lnTo>
                  <a:lnTo>
                    <a:pt x="13483" y="5849"/>
                  </a:lnTo>
                  <a:lnTo>
                    <a:pt x="14114" y="9610"/>
                  </a:lnTo>
                  <a:lnTo>
                    <a:pt x="13483" y="13370"/>
                  </a:lnTo>
                  <a:close/>
                  <a:moveTo>
                    <a:pt x="14932" y="13370"/>
                  </a:moveTo>
                  <a:lnTo>
                    <a:pt x="14325" y="9610"/>
                  </a:lnTo>
                  <a:lnTo>
                    <a:pt x="14932" y="5849"/>
                  </a:lnTo>
                  <a:lnTo>
                    <a:pt x="15563" y="9610"/>
                  </a:lnTo>
                  <a:lnTo>
                    <a:pt x="14932" y="13370"/>
                  </a:lnTo>
                  <a:close/>
                  <a:moveTo>
                    <a:pt x="16358" y="13370"/>
                  </a:moveTo>
                  <a:lnTo>
                    <a:pt x="15774" y="9610"/>
                  </a:lnTo>
                  <a:lnTo>
                    <a:pt x="16358" y="5849"/>
                  </a:lnTo>
                  <a:lnTo>
                    <a:pt x="16989" y="9610"/>
                  </a:lnTo>
                  <a:lnTo>
                    <a:pt x="16358" y="13370"/>
                  </a:lnTo>
                  <a:close/>
                  <a:moveTo>
                    <a:pt x="17807" y="13370"/>
                  </a:moveTo>
                  <a:lnTo>
                    <a:pt x="17199" y="9610"/>
                  </a:lnTo>
                  <a:lnTo>
                    <a:pt x="17807" y="5849"/>
                  </a:lnTo>
                  <a:lnTo>
                    <a:pt x="18438" y="9610"/>
                  </a:lnTo>
                  <a:lnTo>
                    <a:pt x="17807" y="13370"/>
                  </a:lnTo>
                  <a:close/>
                  <a:moveTo>
                    <a:pt x="19232" y="13370"/>
                  </a:moveTo>
                  <a:lnTo>
                    <a:pt x="18648" y="9610"/>
                  </a:lnTo>
                  <a:lnTo>
                    <a:pt x="19232" y="5849"/>
                  </a:lnTo>
                  <a:lnTo>
                    <a:pt x="19863" y="9610"/>
                  </a:lnTo>
                  <a:lnTo>
                    <a:pt x="19232" y="13370"/>
                  </a:lnTo>
                  <a:close/>
                  <a:moveTo>
                    <a:pt x="20681" y="13370"/>
                  </a:moveTo>
                  <a:lnTo>
                    <a:pt x="20074" y="9610"/>
                  </a:lnTo>
                  <a:lnTo>
                    <a:pt x="20681" y="5849"/>
                  </a:lnTo>
                  <a:lnTo>
                    <a:pt x="21312" y="9610"/>
                  </a:lnTo>
                  <a:lnTo>
                    <a:pt x="20681" y="13370"/>
                  </a:lnTo>
                  <a:close/>
                  <a:moveTo>
                    <a:pt x="22153" y="13370"/>
                  </a:moveTo>
                  <a:lnTo>
                    <a:pt x="21522" y="9610"/>
                  </a:lnTo>
                  <a:lnTo>
                    <a:pt x="22153" y="5849"/>
                  </a:lnTo>
                  <a:lnTo>
                    <a:pt x="22738" y="9610"/>
                  </a:lnTo>
                  <a:lnTo>
                    <a:pt x="22153" y="13370"/>
                  </a:lnTo>
                  <a:close/>
                  <a:moveTo>
                    <a:pt x="23579" y="13370"/>
                  </a:moveTo>
                  <a:lnTo>
                    <a:pt x="22948" y="9610"/>
                  </a:lnTo>
                  <a:lnTo>
                    <a:pt x="23579" y="5849"/>
                  </a:lnTo>
                  <a:lnTo>
                    <a:pt x="24186" y="9610"/>
                  </a:lnTo>
                  <a:lnTo>
                    <a:pt x="23579" y="13370"/>
                  </a:lnTo>
                  <a:close/>
                  <a:moveTo>
                    <a:pt x="25028" y="13370"/>
                  </a:moveTo>
                  <a:lnTo>
                    <a:pt x="24397" y="9610"/>
                  </a:lnTo>
                  <a:lnTo>
                    <a:pt x="25028" y="5849"/>
                  </a:lnTo>
                  <a:lnTo>
                    <a:pt x="25612" y="9610"/>
                  </a:lnTo>
                  <a:lnTo>
                    <a:pt x="25028" y="13370"/>
                  </a:lnTo>
                  <a:close/>
                  <a:moveTo>
                    <a:pt x="26453" y="13370"/>
                  </a:moveTo>
                  <a:lnTo>
                    <a:pt x="25822" y="9610"/>
                  </a:lnTo>
                  <a:lnTo>
                    <a:pt x="26453" y="5849"/>
                  </a:lnTo>
                  <a:lnTo>
                    <a:pt x="27061" y="9610"/>
                  </a:lnTo>
                  <a:lnTo>
                    <a:pt x="26453" y="13370"/>
                  </a:lnTo>
                  <a:close/>
                  <a:moveTo>
                    <a:pt x="27902" y="13370"/>
                  </a:moveTo>
                  <a:lnTo>
                    <a:pt x="27271" y="9610"/>
                  </a:lnTo>
                  <a:lnTo>
                    <a:pt x="27902" y="5849"/>
                  </a:lnTo>
                  <a:lnTo>
                    <a:pt x="28486" y="9610"/>
                  </a:lnTo>
                  <a:lnTo>
                    <a:pt x="27902" y="13370"/>
                  </a:lnTo>
                  <a:close/>
                  <a:moveTo>
                    <a:pt x="29328" y="13370"/>
                  </a:moveTo>
                  <a:lnTo>
                    <a:pt x="28697" y="9610"/>
                  </a:lnTo>
                  <a:lnTo>
                    <a:pt x="29328" y="5849"/>
                  </a:lnTo>
                  <a:lnTo>
                    <a:pt x="29935" y="9610"/>
                  </a:lnTo>
                  <a:lnTo>
                    <a:pt x="29328" y="13370"/>
                  </a:lnTo>
                  <a:close/>
                  <a:moveTo>
                    <a:pt x="30777" y="13370"/>
                  </a:moveTo>
                  <a:lnTo>
                    <a:pt x="30169" y="9610"/>
                  </a:lnTo>
                  <a:lnTo>
                    <a:pt x="30777" y="5849"/>
                  </a:lnTo>
                  <a:lnTo>
                    <a:pt x="31407" y="9610"/>
                  </a:lnTo>
                  <a:lnTo>
                    <a:pt x="30777" y="13370"/>
                  </a:lnTo>
                  <a:close/>
                  <a:moveTo>
                    <a:pt x="32202" y="13370"/>
                  </a:moveTo>
                  <a:lnTo>
                    <a:pt x="31618" y="9610"/>
                  </a:lnTo>
                  <a:lnTo>
                    <a:pt x="32202" y="5849"/>
                  </a:lnTo>
                  <a:lnTo>
                    <a:pt x="32833" y="9610"/>
                  </a:lnTo>
                  <a:lnTo>
                    <a:pt x="32202" y="13370"/>
                  </a:lnTo>
                  <a:close/>
                  <a:moveTo>
                    <a:pt x="33651" y="13370"/>
                  </a:moveTo>
                  <a:lnTo>
                    <a:pt x="33043" y="9610"/>
                  </a:lnTo>
                  <a:lnTo>
                    <a:pt x="33651" y="5849"/>
                  </a:lnTo>
                  <a:lnTo>
                    <a:pt x="34282" y="9610"/>
                  </a:lnTo>
                  <a:lnTo>
                    <a:pt x="33651" y="13370"/>
                  </a:lnTo>
                  <a:close/>
                  <a:moveTo>
                    <a:pt x="35076" y="13370"/>
                  </a:moveTo>
                  <a:lnTo>
                    <a:pt x="34492" y="9610"/>
                  </a:lnTo>
                  <a:lnTo>
                    <a:pt x="35076" y="5849"/>
                  </a:lnTo>
                  <a:lnTo>
                    <a:pt x="35707" y="9610"/>
                  </a:lnTo>
                  <a:lnTo>
                    <a:pt x="35076" y="13370"/>
                  </a:lnTo>
                  <a:close/>
                  <a:moveTo>
                    <a:pt x="36525" y="13370"/>
                  </a:moveTo>
                  <a:lnTo>
                    <a:pt x="35918" y="9610"/>
                  </a:lnTo>
                  <a:lnTo>
                    <a:pt x="36525" y="5849"/>
                  </a:lnTo>
                  <a:lnTo>
                    <a:pt x="37156" y="9610"/>
                  </a:lnTo>
                  <a:lnTo>
                    <a:pt x="36525" y="13370"/>
                  </a:lnTo>
                  <a:close/>
                  <a:moveTo>
                    <a:pt x="37951" y="13370"/>
                  </a:moveTo>
                  <a:lnTo>
                    <a:pt x="37367" y="9610"/>
                  </a:lnTo>
                  <a:lnTo>
                    <a:pt x="37951" y="5849"/>
                  </a:lnTo>
                  <a:lnTo>
                    <a:pt x="38582" y="9610"/>
                  </a:lnTo>
                  <a:lnTo>
                    <a:pt x="37951" y="13370"/>
                  </a:lnTo>
                  <a:close/>
                  <a:moveTo>
                    <a:pt x="39423" y="13370"/>
                  </a:moveTo>
                  <a:lnTo>
                    <a:pt x="38792" y="9610"/>
                  </a:lnTo>
                  <a:lnTo>
                    <a:pt x="39423" y="5849"/>
                  </a:lnTo>
                  <a:lnTo>
                    <a:pt x="40031" y="9610"/>
                  </a:lnTo>
                  <a:lnTo>
                    <a:pt x="39423" y="13370"/>
                  </a:lnTo>
                  <a:close/>
                  <a:moveTo>
                    <a:pt x="40872" y="13370"/>
                  </a:moveTo>
                  <a:lnTo>
                    <a:pt x="40241" y="9610"/>
                  </a:lnTo>
                  <a:lnTo>
                    <a:pt x="40872" y="5849"/>
                  </a:lnTo>
                  <a:lnTo>
                    <a:pt x="41456" y="9610"/>
                  </a:lnTo>
                  <a:lnTo>
                    <a:pt x="40872" y="13370"/>
                  </a:lnTo>
                  <a:close/>
                  <a:moveTo>
                    <a:pt x="42297" y="13370"/>
                  </a:moveTo>
                  <a:lnTo>
                    <a:pt x="41666" y="9610"/>
                  </a:lnTo>
                  <a:lnTo>
                    <a:pt x="42297" y="5849"/>
                  </a:lnTo>
                  <a:lnTo>
                    <a:pt x="42905" y="9610"/>
                  </a:lnTo>
                  <a:lnTo>
                    <a:pt x="42297" y="13370"/>
                  </a:lnTo>
                  <a:close/>
                  <a:moveTo>
                    <a:pt x="43746" y="13370"/>
                  </a:moveTo>
                  <a:lnTo>
                    <a:pt x="43115" y="9610"/>
                  </a:lnTo>
                  <a:lnTo>
                    <a:pt x="43746" y="5849"/>
                  </a:lnTo>
                  <a:lnTo>
                    <a:pt x="44331" y="9610"/>
                  </a:lnTo>
                  <a:lnTo>
                    <a:pt x="43746" y="13370"/>
                  </a:lnTo>
                  <a:close/>
                  <a:moveTo>
                    <a:pt x="45172" y="13370"/>
                  </a:moveTo>
                  <a:lnTo>
                    <a:pt x="44541" y="9610"/>
                  </a:lnTo>
                  <a:lnTo>
                    <a:pt x="45172" y="5849"/>
                  </a:lnTo>
                  <a:lnTo>
                    <a:pt x="45779" y="9610"/>
                  </a:lnTo>
                  <a:lnTo>
                    <a:pt x="45172" y="13370"/>
                  </a:lnTo>
                  <a:close/>
                  <a:moveTo>
                    <a:pt x="46621" y="13370"/>
                  </a:moveTo>
                  <a:lnTo>
                    <a:pt x="45990" y="9610"/>
                  </a:lnTo>
                  <a:lnTo>
                    <a:pt x="46621" y="5849"/>
                  </a:lnTo>
                  <a:lnTo>
                    <a:pt x="47205" y="9610"/>
                  </a:lnTo>
                  <a:lnTo>
                    <a:pt x="46621" y="13370"/>
                  </a:lnTo>
                  <a:close/>
                  <a:moveTo>
                    <a:pt x="48046" y="13370"/>
                  </a:moveTo>
                  <a:lnTo>
                    <a:pt x="47462" y="9610"/>
                  </a:lnTo>
                  <a:lnTo>
                    <a:pt x="48046" y="5849"/>
                  </a:lnTo>
                  <a:lnTo>
                    <a:pt x="48677" y="9610"/>
                  </a:lnTo>
                  <a:lnTo>
                    <a:pt x="48046" y="13370"/>
                  </a:lnTo>
                  <a:close/>
                  <a:moveTo>
                    <a:pt x="49495" y="13370"/>
                  </a:moveTo>
                  <a:lnTo>
                    <a:pt x="48888" y="9610"/>
                  </a:lnTo>
                  <a:lnTo>
                    <a:pt x="49495" y="5849"/>
                  </a:lnTo>
                  <a:lnTo>
                    <a:pt x="50126" y="9610"/>
                  </a:lnTo>
                  <a:lnTo>
                    <a:pt x="49495" y="13370"/>
                  </a:lnTo>
                  <a:close/>
                  <a:moveTo>
                    <a:pt x="50921" y="13370"/>
                  </a:moveTo>
                  <a:lnTo>
                    <a:pt x="50336" y="9610"/>
                  </a:lnTo>
                  <a:lnTo>
                    <a:pt x="50921" y="5849"/>
                  </a:lnTo>
                  <a:lnTo>
                    <a:pt x="51552" y="9610"/>
                  </a:lnTo>
                  <a:lnTo>
                    <a:pt x="50921" y="13370"/>
                  </a:lnTo>
                  <a:close/>
                  <a:moveTo>
                    <a:pt x="52370" y="13370"/>
                  </a:moveTo>
                  <a:lnTo>
                    <a:pt x="51762" y="9610"/>
                  </a:lnTo>
                  <a:lnTo>
                    <a:pt x="52370" y="5849"/>
                  </a:lnTo>
                  <a:lnTo>
                    <a:pt x="53000" y="9610"/>
                  </a:lnTo>
                  <a:lnTo>
                    <a:pt x="52370" y="13370"/>
                  </a:lnTo>
                  <a:close/>
                  <a:moveTo>
                    <a:pt x="53795" y="13370"/>
                  </a:moveTo>
                  <a:lnTo>
                    <a:pt x="53211" y="9610"/>
                  </a:lnTo>
                  <a:lnTo>
                    <a:pt x="53795" y="5849"/>
                  </a:lnTo>
                  <a:lnTo>
                    <a:pt x="54426" y="9610"/>
                  </a:lnTo>
                  <a:lnTo>
                    <a:pt x="53795" y="13370"/>
                  </a:lnTo>
                  <a:close/>
                  <a:moveTo>
                    <a:pt x="55244" y="13370"/>
                  </a:moveTo>
                  <a:lnTo>
                    <a:pt x="54636" y="9610"/>
                  </a:lnTo>
                  <a:lnTo>
                    <a:pt x="55244" y="5849"/>
                  </a:lnTo>
                  <a:lnTo>
                    <a:pt x="55875" y="9610"/>
                  </a:lnTo>
                  <a:lnTo>
                    <a:pt x="55244" y="13370"/>
                  </a:lnTo>
                  <a:close/>
                  <a:moveTo>
                    <a:pt x="56716" y="13370"/>
                  </a:moveTo>
                  <a:lnTo>
                    <a:pt x="56085" y="9610"/>
                  </a:lnTo>
                  <a:lnTo>
                    <a:pt x="56716" y="5849"/>
                  </a:lnTo>
                  <a:lnTo>
                    <a:pt x="57300" y="9610"/>
                  </a:lnTo>
                  <a:lnTo>
                    <a:pt x="56716" y="13370"/>
                  </a:lnTo>
                  <a:close/>
                  <a:moveTo>
                    <a:pt x="58142" y="13370"/>
                  </a:moveTo>
                  <a:lnTo>
                    <a:pt x="57511" y="9610"/>
                  </a:lnTo>
                  <a:lnTo>
                    <a:pt x="58142" y="5849"/>
                  </a:lnTo>
                  <a:lnTo>
                    <a:pt x="58749" y="9610"/>
                  </a:lnTo>
                  <a:lnTo>
                    <a:pt x="58142" y="13370"/>
                  </a:lnTo>
                  <a:close/>
                  <a:moveTo>
                    <a:pt x="1261" y="9025"/>
                  </a:moveTo>
                  <a:lnTo>
                    <a:pt x="630" y="5097"/>
                  </a:lnTo>
                  <a:lnTo>
                    <a:pt x="1261" y="1337"/>
                  </a:lnTo>
                  <a:lnTo>
                    <a:pt x="1869" y="5097"/>
                  </a:lnTo>
                  <a:lnTo>
                    <a:pt x="1261" y="9025"/>
                  </a:lnTo>
                  <a:close/>
                  <a:moveTo>
                    <a:pt x="2710" y="9025"/>
                  </a:moveTo>
                  <a:lnTo>
                    <a:pt x="2079" y="5097"/>
                  </a:lnTo>
                  <a:lnTo>
                    <a:pt x="2710" y="1337"/>
                  </a:lnTo>
                  <a:lnTo>
                    <a:pt x="3295" y="5097"/>
                  </a:lnTo>
                  <a:lnTo>
                    <a:pt x="2710" y="9025"/>
                  </a:lnTo>
                  <a:close/>
                  <a:moveTo>
                    <a:pt x="4136" y="9025"/>
                  </a:moveTo>
                  <a:lnTo>
                    <a:pt x="3505" y="5097"/>
                  </a:lnTo>
                  <a:lnTo>
                    <a:pt x="4136" y="1337"/>
                  </a:lnTo>
                  <a:lnTo>
                    <a:pt x="4767" y="5097"/>
                  </a:lnTo>
                  <a:lnTo>
                    <a:pt x="4136" y="9025"/>
                  </a:lnTo>
                  <a:close/>
                  <a:moveTo>
                    <a:pt x="5561" y="9025"/>
                  </a:moveTo>
                  <a:lnTo>
                    <a:pt x="4977" y="5097"/>
                  </a:lnTo>
                  <a:lnTo>
                    <a:pt x="5561" y="1337"/>
                  </a:lnTo>
                  <a:lnTo>
                    <a:pt x="6192" y="5097"/>
                  </a:lnTo>
                  <a:lnTo>
                    <a:pt x="5561" y="9025"/>
                  </a:lnTo>
                  <a:close/>
                  <a:moveTo>
                    <a:pt x="7010" y="9025"/>
                  </a:moveTo>
                  <a:lnTo>
                    <a:pt x="6403" y="5097"/>
                  </a:lnTo>
                  <a:lnTo>
                    <a:pt x="7010" y="1337"/>
                  </a:lnTo>
                  <a:lnTo>
                    <a:pt x="7641" y="5097"/>
                  </a:lnTo>
                  <a:lnTo>
                    <a:pt x="7010" y="9025"/>
                  </a:lnTo>
                  <a:close/>
                  <a:moveTo>
                    <a:pt x="8436" y="9025"/>
                  </a:moveTo>
                  <a:lnTo>
                    <a:pt x="7851" y="5097"/>
                  </a:lnTo>
                  <a:lnTo>
                    <a:pt x="8436" y="1337"/>
                  </a:lnTo>
                  <a:lnTo>
                    <a:pt x="9067" y="5097"/>
                  </a:lnTo>
                  <a:lnTo>
                    <a:pt x="8436" y="9025"/>
                  </a:lnTo>
                  <a:close/>
                  <a:moveTo>
                    <a:pt x="9885" y="9025"/>
                  </a:moveTo>
                  <a:lnTo>
                    <a:pt x="9277" y="5097"/>
                  </a:lnTo>
                  <a:lnTo>
                    <a:pt x="9885" y="1337"/>
                  </a:lnTo>
                  <a:lnTo>
                    <a:pt x="10516" y="5097"/>
                  </a:lnTo>
                  <a:lnTo>
                    <a:pt x="9885" y="9025"/>
                  </a:lnTo>
                  <a:close/>
                  <a:moveTo>
                    <a:pt x="11310" y="9025"/>
                  </a:moveTo>
                  <a:lnTo>
                    <a:pt x="10726" y="5097"/>
                  </a:lnTo>
                  <a:lnTo>
                    <a:pt x="11310" y="1337"/>
                  </a:lnTo>
                  <a:lnTo>
                    <a:pt x="11941" y="5097"/>
                  </a:lnTo>
                  <a:lnTo>
                    <a:pt x="11310" y="9025"/>
                  </a:lnTo>
                  <a:close/>
                  <a:moveTo>
                    <a:pt x="12759" y="9025"/>
                  </a:moveTo>
                  <a:lnTo>
                    <a:pt x="12151" y="5097"/>
                  </a:lnTo>
                  <a:lnTo>
                    <a:pt x="12759" y="1337"/>
                  </a:lnTo>
                  <a:lnTo>
                    <a:pt x="13390" y="5097"/>
                  </a:lnTo>
                  <a:lnTo>
                    <a:pt x="12759" y="9025"/>
                  </a:lnTo>
                  <a:close/>
                  <a:moveTo>
                    <a:pt x="14231" y="9025"/>
                  </a:moveTo>
                  <a:lnTo>
                    <a:pt x="13600" y="5097"/>
                  </a:lnTo>
                  <a:lnTo>
                    <a:pt x="14231" y="1337"/>
                  </a:lnTo>
                  <a:lnTo>
                    <a:pt x="14815" y="5097"/>
                  </a:lnTo>
                  <a:lnTo>
                    <a:pt x="14231" y="9025"/>
                  </a:lnTo>
                  <a:close/>
                  <a:moveTo>
                    <a:pt x="15657" y="9025"/>
                  </a:moveTo>
                  <a:lnTo>
                    <a:pt x="15026" y="5097"/>
                  </a:lnTo>
                  <a:lnTo>
                    <a:pt x="15657" y="1337"/>
                  </a:lnTo>
                  <a:lnTo>
                    <a:pt x="16264" y="5097"/>
                  </a:lnTo>
                  <a:lnTo>
                    <a:pt x="15657" y="9025"/>
                  </a:lnTo>
                  <a:close/>
                  <a:moveTo>
                    <a:pt x="17106" y="9025"/>
                  </a:moveTo>
                  <a:lnTo>
                    <a:pt x="16475" y="5097"/>
                  </a:lnTo>
                  <a:lnTo>
                    <a:pt x="17106" y="1337"/>
                  </a:lnTo>
                  <a:lnTo>
                    <a:pt x="17690" y="5097"/>
                  </a:lnTo>
                  <a:lnTo>
                    <a:pt x="17106" y="9025"/>
                  </a:lnTo>
                  <a:close/>
                  <a:moveTo>
                    <a:pt x="18531" y="9025"/>
                  </a:moveTo>
                  <a:lnTo>
                    <a:pt x="17900" y="5097"/>
                  </a:lnTo>
                  <a:lnTo>
                    <a:pt x="18531" y="1337"/>
                  </a:lnTo>
                  <a:lnTo>
                    <a:pt x="19139" y="5097"/>
                  </a:lnTo>
                  <a:lnTo>
                    <a:pt x="18531" y="9025"/>
                  </a:lnTo>
                  <a:close/>
                  <a:moveTo>
                    <a:pt x="19980" y="9025"/>
                  </a:moveTo>
                  <a:lnTo>
                    <a:pt x="19349" y="5097"/>
                  </a:lnTo>
                  <a:lnTo>
                    <a:pt x="19980" y="1337"/>
                  </a:lnTo>
                  <a:lnTo>
                    <a:pt x="20564" y="5097"/>
                  </a:lnTo>
                  <a:lnTo>
                    <a:pt x="19980" y="9025"/>
                  </a:lnTo>
                  <a:close/>
                  <a:moveTo>
                    <a:pt x="21406" y="9025"/>
                  </a:moveTo>
                  <a:lnTo>
                    <a:pt x="20775" y="5097"/>
                  </a:lnTo>
                  <a:lnTo>
                    <a:pt x="21406" y="1337"/>
                  </a:lnTo>
                  <a:lnTo>
                    <a:pt x="22037" y="5097"/>
                  </a:lnTo>
                  <a:lnTo>
                    <a:pt x="21406" y="9025"/>
                  </a:lnTo>
                  <a:close/>
                  <a:moveTo>
                    <a:pt x="22854" y="9025"/>
                  </a:moveTo>
                  <a:lnTo>
                    <a:pt x="22247" y="5097"/>
                  </a:lnTo>
                  <a:lnTo>
                    <a:pt x="22854" y="1337"/>
                  </a:lnTo>
                  <a:lnTo>
                    <a:pt x="23485" y="5097"/>
                  </a:lnTo>
                  <a:lnTo>
                    <a:pt x="22854" y="9025"/>
                  </a:lnTo>
                  <a:close/>
                  <a:moveTo>
                    <a:pt x="24280" y="9025"/>
                  </a:moveTo>
                  <a:lnTo>
                    <a:pt x="23696" y="5097"/>
                  </a:lnTo>
                  <a:lnTo>
                    <a:pt x="24280" y="1337"/>
                  </a:lnTo>
                  <a:lnTo>
                    <a:pt x="24911" y="5097"/>
                  </a:lnTo>
                  <a:lnTo>
                    <a:pt x="24280" y="9025"/>
                  </a:lnTo>
                  <a:close/>
                  <a:moveTo>
                    <a:pt x="25729" y="9025"/>
                  </a:moveTo>
                  <a:lnTo>
                    <a:pt x="25121" y="5097"/>
                  </a:lnTo>
                  <a:lnTo>
                    <a:pt x="25729" y="1337"/>
                  </a:lnTo>
                  <a:lnTo>
                    <a:pt x="26360" y="5097"/>
                  </a:lnTo>
                  <a:lnTo>
                    <a:pt x="25729" y="9025"/>
                  </a:lnTo>
                  <a:close/>
                  <a:moveTo>
                    <a:pt x="27154" y="9025"/>
                  </a:moveTo>
                  <a:lnTo>
                    <a:pt x="26570" y="5097"/>
                  </a:lnTo>
                  <a:lnTo>
                    <a:pt x="27154" y="1337"/>
                  </a:lnTo>
                  <a:lnTo>
                    <a:pt x="27785" y="5097"/>
                  </a:lnTo>
                  <a:lnTo>
                    <a:pt x="27154" y="9025"/>
                  </a:lnTo>
                  <a:close/>
                  <a:moveTo>
                    <a:pt x="28603" y="9025"/>
                  </a:moveTo>
                  <a:lnTo>
                    <a:pt x="27996" y="5097"/>
                  </a:lnTo>
                  <a:lnTo>
                    <a:pt x="28603" y="1337"/>
                  </a:lnTo>
                  <a:lnTo>
                    <a:pt x="29234" y="5097"/>
                  </a:lnTo>
                  <a:lnTo>
                    <a:pt x="28603" y="9025"/>
                  </a:lnTo>
                  <a:close/>
                  <a:moveTo>
                    <a:pt x="30029" y="9025"/>
                  </a:moveTo>
                  <a:lnTo>
                    <a:pt x="29444" y="5097"/>
                  </a:lnTo>
                  <a:lnTo>
                    <a:pt x="30029" y="1337"/>
                  </a:lnTo>
                  <a:lnTo>
                    <a:pt x="30660" y="5097"/>
                  </a:lnTo>
                  <a:lnTo>
                    <a:pt x="30029" y="9025"/>
                  </a:lnTo>
                  <a:close/>
                  <a:moveTo>
                    <a:pt x="31501" y="9025"/>
                  </a:moveTo>
                  <a:lnTo>
                    <a:pt x="30870" y="5097"/>
                  </a:lnTo>
                  <a:lnTo>
                    <a:pt x="31501" y="1337"/>
                  </a:lnTo>
                  <a:lnTo>
                    <a:pt x="32109" y="5097"/>
                  </a:lnTo>
                  <a:lnTo>
                    <a:pt x="31501" y="9025"/>
                  </a:lnTo>
                  <a:close/>
                  <a:moveTo>
                    <a:pt x="32950" y="9025"/>
                  </a:moveTo>
                  <a:lnTo>
                    <a:pt x="32319" y="5097"/>
                  </a:lnTo>
                  <a:lnTo>
                    <a:pt x="32950" y="1337"/>
                  </a:lnTo>
                  <a:lnTo>
                    <a:pt x="33534" y="5097"/>
                  </a:lnTo>
                  <a:lnTo>
                    <a:pt x="32950" y="9025"/>
                  </a:lnTo>
                  <a:close/>
                  <a:moveTo>
                    <a:pt x="34375" y="9025"/>
                  </a:moveTo>
                  <a:lnTo>
                    <a:pt x="33744" y="5097"/>
                  </a:lnTo>
                  <a:lnTo>
                    <a:pt x="34375" y="1337"/>
                  </a:lnTo>
                  <a:lnTo>
                    <a:pt x="34983" y="5097"/>
                  </a:lnTo>
                  <a:lnTo>
                    <a:pt x="34375" y="9025"/>
                  </a:lnTo>
                  <a:close/>
                  <a:moveTo>
                    <a:pt x="35824" y="9025"/>
                  </a:moveTo>
                  <a:lnTo>
                    <a:pt x="35193" y="5097"/>
                  </a:lnTo>
                  <a:lnTo>
                    <a:pt x="35824" y="1337"/>
                  </a:lnTo>
                  <a:lnTo>
                    <a:pt x="36408" y="5097"/>
                  </a:lnTo>
                  <a:lnTo>
                    <a:pt x="35824" y="9025"/>
                  </a:lnTo>
                  <a:close/>
                  <a:moveTo>
                    <a:pt x="37250" y="9025"/>
                  </a:moveTo>
                  <a:lnTo>
                    <a:pt x="36619" y="5097"/>
                  </a:lnTo>
                  <a:lnTo>
                    <a:pt x="37250" y="1337"/>
                  </a:lnTo>
                  <a:lnTo>
                    <a:pt x="37857" y="5097"/>
                  </a:lnTo>
                  <a:lnTo>
                    <a:pt x="37250" y="9025"/>
                  </a:lnTo>
                  <a:close/>
                  <a:moveTo>
                    <a:pt x="38699" y="9025"/>
                  </a:moveTo>
                  <a:lnTo>
                    <a:pt x="38068" y="5097"/>
                  </a:lnTo>
                  <a:lnTo>
                    <a:pt x="38699" y="1337"/>
                  </a:lnTo>
                  <a:lnTo>
                    <a:pt x="39330" y="5097"/>
                  </a:lnTo>
                  <a:lnTo>
                    <a:pt x="38699" y="9025"/>
                  </a:lnTo>
                  <a:close/>
                  <a:moveTo>
                    <a:pt x="40124" y="9025"/>
                  </a:moveTo>
                  <a:lnTo>
                    <a:pt x="39540" y="5097"/>
                  </a:lnTo>
                  <a:lnTo>
                    <a:pt x="40124" y="1337"/>
                  </a:lnTo>
                  <a:lnTo>
                    <a:pt x="40755" y="5097"/>
                  </a:lnTo>
                  <a:lnTo>
                    <a:pt x="40124" y="9025"/>
                  </a:lnTo>
                  <a:close/>
                  <a:moveTo>
                    <a:pt x="41573" y="9025"/>
                  </a:moveTo>
                  <a:lnTo>
                    <a:pt x="40965" y="5097"/>
                  </a:lnTo>
                  <a:lnTo>
                    <a:pt x="41573" y="1337"/>
                  </a:lnTo>
                  <a:lnTo>
                    <a:pt x="42204" y="5097"/>
                  </a:lnTo>
                  <a:lnTo>
                    <a:pt x="41573" y="9025"/>
                  </a:lnTo>
                  <a:close/>
                  <a:moveTo>
                    <a:pt x="42999" y="9025"/>
                  </a:moveTo>
                  <a:lnTo>
                    <a:pt x="42414" y="5097"/>
                  </a:lnTo>
                  <a:lnTo>
                    <a:pt x="42999" y="1337"/>
                  </a:lnTo>
                  <a:lnTo>
                    <a:pt x="43629" y="5097"/>
                  </a:lnTo>
                  <a:lnTo>
                    <a:pt x="42999" y="9025"/>
                  </a:lnTo>
                  <a:close/>
                  <a:moveTo>
                    <a:pt x="44447" y="9025"/>
                  </a:moveTo>
                  <a:lnTo>
                    <a:pt x="43840" y="5097"/>
                  </a:lnTo>
                  <a:lnTo>
                    <a:pt x="44447" y="1337"/>
                  </a:lnTo>
                  <a:lnTo>
                    <a:pt x="45078" y="5097"/>
                  </a:lnTo>
                  <a:lnTo>
                    <a:pt x="44447" y="9025"/>
                  </a:lnTo>
                  <a:close/>
                  <a:moveTo>
                    <a:pt x="45873" y="9025"/>
                  </a:moveTo>
                  <a:lnTo>
                    <a:pt x="45289" y="5097"/>
                  </a:lnTo>
                  <a:lnTo>
                    <a:pt x="45873" y="1337"/>
                  </a:lnTo>
                  <a:lnTo>
                    <a:pt x="46504" y="5097"/>
                  </a:lnTo>
                  <a:lnTo>
                    <a:pt x="45873" y="9025"/>
                  </a:lnTo>
                  <a:close/>
                  <a:moveTo>
                    <a:pt x="47322" y="9025"/>
                  </a:moveTo>
                  <a:lnTo>
                    <a:pt x="46714" y="5097"/>
                  </a:lnTo>
                  <a:lnTo>
                    <a:pt x="47322" y="1337"/>
                  </a:lnTo>
                  <a:lnTo>
                    <a:pt x="47953" y="5097"/>
                  </a:lnTo>
                  <a:lnTo>
                    <a:pt x="47322" y="9025"/>
                  </a:lnTo>
                  <a:close/>
                  <a:moveTo>
                    <a:pt x="48794" y="9025"/>
                  </a:moveTo>
                  <a:lnTo>
                    <a:pt x="48163" y="5097"/>
                  </a:lnTo>
                  <a:lnTo>
                    <a:pt x="48794" y="1337"/>
                  </a:lnTo>
                  <a:lnTo>
                    <a:pt x="49378" y="5097"/>
                  </a:lnTo>
                  <a:lnTo>
                    <a:pt x="48794" y="9025"/>
                  </a:lnTo>
                  <a:close/>
                  <a:moveTo>
                    <a:pt x="50220" y="9025"/>
                  </a:moveTo>
                  <a:lnTo>
                    <a:pt x="49589" y="5097"/>
                  </a:lnTo>
                  <a:lnTo>
                    <a:pt x="50220" y="1337"/>
                  </a:lnTo>
                  <a:lnTo>
                    <a:pt x="50827" y="5097"/>
                  </a:lnTo>
                  <a:lnTo>
                    <a:pt x="50220" y="9025"/>
                  </a:lnTo>
                  <a:close/>
                  <a:moveTo>
                    <a:pt x="51668" y="9025"/>
                  </a:moveTo>
                  <a:lnTo>
                    <a:pt x="51037" y="5097"/>
                  </a:lnTo>
                  <a:lnTo>
                    <a:pt x="51668" y="1337"/>
                  </a:lnTo>
                  <a:lnTo>
                    <a:pt x="52253" y="5097"/>
                  </a:lnTo>
                  <a:lnTo>
                    <a:pt x="51668" y="9025"/>
                  </a:lnTo>
                  <a:close/>
                  <a:moveTo>
                    <a:pt x="53094" y="9025"/>
                  </a:moveTo>
                  <a:lnTo>
                    <a:pt x="52463" y="5097"/>
                  </a:lnTo>
                  <a:lnTo>
                    <a:pt x="53094" y="1337"/>
                  </a:lnTo>
                  <a:lnTo>
                    <a:pt x="53702" y="5097"/>
                  </a:lnTo>
                  <a:lnTo>
                    <a:pt x="53094" y="9025"/>
                  </a:lnTo>
                  <a:close/>
                  <a:moveTo>
                    <a:pt x="54543" y="9025"/>
                  </a:moveTo>
                  <a:lnTo>
                    <a:pt x="53912" y="5097"/>
                  </a:lnTo>
                  <a:lnTo>
                    <a:pt x="54543" y="1337"/>
                  </a:lnTo>
                  <a:lnTo>
                    <a:pt x="55127" y="5097"/>
                  </a:lnTo>
                  <a:lnTo>
                    <a:pt x="54543" y="9025"/>
                  </a:lnTo>
                  <a:close/>
                  <a:moveTo>
                    <a:pt x="55968" y="9025"/>
                  </a:moveTo>
                  <a:lnTo>
                    <a:pt x="55337" y="5097"/>
                  </a:lnTo>
                  <a:lnTo>
                    <a:pt x="55968" y="1337"/>
                  </a:lnTo>
                  <a:lnTo>
                    <a:pt x="56599" y="5097"/>
                  </a:lnTo>
                  <a:lnTo>
                    <a:pt x="55968" y="9025"/>
                  </a:lnTo>
                  <a:close/>
                  <a:moveTo>
                    <a:pt x="57417" y="9025"/>
                  </a:moveTo>
                  <a:lnTo>
                    <a:pt x="56810" y="5097"/>
                  </a:lnTo>
                  <a:lnTo>
                    <a:pt x="57417" y="1337"/>
                  </a:lnTo>
                  <a:lnTo>
                    <a:pt x="58048" y="5097"/>
                  </a:lnTo>
                  <a:lnTo>
                    <a:pt x="57417" y="9025"/>
                  </a:lnTo>
                  <a:close/>
                  <a:moveTo>
                    <a:pt x="58843" y="9025"/>
                  </a:moveTo>
                  <a:lnTo>
                    <a:pt x="58259" y="5097"/>
                  </a:lnTo>
                  <a:lnTo>
                    <a:pt x="58843" y="1337"/>
                  </a:lnTo>
                  <a:lnTo>
                    <a:pt x="59474" y="5097"/>
                  </a:lnTo>
                  <a:lnTo>
                    <a:pt x="58843" y="9025"/>
                  </a:lnTo>
                  <a:close/>
                  <a:moveTo>
                    <a:pt x="59100" y="0"/>
                  </a:moveTo>
                  <a:lnTo>
                    <a:pt x="58889" y="0"/>
                  </a:lnTo>
                  <a:lnTo>
                    <a:pt x="58843" y="83"/>
                  </a:lnTo>
                  <a:lnTo>
                    <a:pt x="58843" y="0"/>
                  </a:lnTo>
                  <a:lnTo>
                    <a:pt x="58632" y="0"/>
                  </a:lnTo>
                  <a:lnTo>
                    <a:pt x="58749" y="752"/>
                  </a:lnTo>
                  <a:lnTo>
                    <a:pt x="58142" y="4512"/>
                  </a:lnTo>
                  <a:lnTo>
                    <a:pt x="57511" y="752"/>
                  </a:lnTo>
                  <a:lnTo>
                    <a:pt x="57651" y="0"/>
                  </a:lnTo>
                  <a:lnTo>
                    <a:pt x="57441" y="0"/>
                  </a:lnTo>
                  <a:lnTo>
                    <a:pt x="57417" y="83"/>
                  </a:lnTo>
                  <a:lnTo>
                    <a:pt x="57370" y="0"/>
                  </a:lnTo>
                  <a:lnTo>
                    <a:pt x="57160" y="0"/>
                  </a:lnTo>
                  <a:lnTo>
                    <a:pt x="57300" y="752"/>
                  </a:lnTo>
                  <a:lnTo>
                    <a:pt x="56716" y="4512"/>
                  </a:lnTo>
                  <a:lnTo>
                    <a:pt x="56085" y="752"/>
                  </a:lnTo>
                  <a:lnTo>
                    <a:pt x="56225" y="0"/>
                  </a:lnTo>
                  <a:lnTo>
                    <a:pt x="56015" y="0"/>
                  </a:lnTo>
                  <a:lnTo>
                    <a:pt x="55968" y="83"/>
                  </a:lnTo>
                  <a:lnTo>
                    <a:pt x="55945" y="0"/>
                  </a:lnTo>
                  <a:lnTo>
                    <a:pt x="55735" y="0"/>
                  </a:lnTo>
                  <a:lnTo>
                    <a:pt x="55875" y="752"/>
                  </a:lnTo>
                  <a:lnTo>
                    <a:pt x="55244" y="4512"/>
                  </a:lnTo>
                  <a:lnTo>
                    <a:pt x="54636" y="752"/>
                  </a:lnTo>
                  <a:lnTo>
                    <a:pt x="54777" y="0"/>
                  </a:lnTo>
                  <a:lnTo>
                    <a:pt x="54543" y="0"/>
                  </a:lnTo>
                  <a:lnTo>
                    <a:pt x="54543" y="83"/>
                  </a:lnTo>
                  <a:lnTo>
                    <a:pt x="54496" y="0"/>
                  </a:lnTo>
                  <a:lnTo>
                    <a:pt x="54286" y="0"/>
                  </a:lnTo>
                  <a:lnTo>
                    <a:pt x="54426" y="752"/>
                  </a:lnTo>
                  <a:lnTo>
                    <a:pt x="53795" y="4512"/>
                  </a:lnTo>
                  <a:lnTo>
                    <a:pt x="53211" y="752"/>
                  </a:lnTo>
                  <a:lnTo>
                    <a:pt x="53304" y="0"/>
                  </a:lnTo>
                  <a:lnTo>
                    <a:pt x="53094" y="0"/>
                  </a:lnTo>
                  <a:lnTo>
                    <a:pt x="53094" y="83"/>
                  </a:lnTo>
                  <a:lnTo>
                    <a:pt x="53071" y="0"/>
                  </a:lnTo>
                  <a:lnTo>
                    <a:pt x="52860" y="0"/>
                  </a:lnTo>
                  <a:lnTo>
                    <a:pt x="53000" y="752"/>
                  </a:lnTo>
                  <a:lnTo>
                    <a:pt x="52370" y="4512"/>
                  </a:lnTo>
                  <a:lnTo>
                    <a:pt x="51762" y="752"/>
                  </a:lnTo>
                  <a:lnTo>
                    <a:pt x="51879" y="0"/>
                  </a:lnTo>
                  <a:lnTo>
                    <a:pt x="51668" y="0"/>
                  </a:lnTo>
                  <a:lnTo>
                    <a:pt x="51668" y="83"/>
                  </a:lnTo>
                  <a:lnTo>
                    <a:pt x="51622" y="0"/>
                  </a:lnTo>
                  <a:lnTo>
                    <a:pt x="51411" y="0"/>
                  </a:lnTo>
                  <a:lnTo>
                    <a:pt x="51552" y="752"/>
                  </a:lnTo>
                  <a:lnTo>
                    <a:pt x="50921" y="4512"/>
                  </a:lnTo>
                  <a:lnTo>
                    <a:pt x="50336" y="752"/>
                  </a:lnTo>
                  <a:lnTo>
                    <a:pt x="50430" y="0"/>
                  </a:lnTo>
                  <a:lnTo>
                    <a:pt x="50220" y="0"/>
                  </a:lnTo>
                  <a:lnTo>
                    <a:pt x="50220" y="83"/>
                  </a:lnTo>
                  <a:lnTo>
                    <a:pt x="50196" y="0"/>
                  </a:lnTo>
                  <a:lnTo>
                    <a:pt x="49986" y="0"/>
                  </a:lnTo>
                  <a:lnTo>
                    <a:pt x="50126" y="752"/>
                  </a:lnTo>
                  <a:lnTo>
                    <a:pt x="49495" y="4512"/>
                  </a:lnTo>
                  <a:lnTo>
                    <a:pt x="48888" y="752"/>
                  </a:lnTo>
                  <a:lnTo>
                    <a:pt x="49004" y="0"/>
                  </a:lnTo>
                  <a:lnTo>
                    <a:pt x="48794" y="0"/>
                  </a:lnTo>
                  <a:lnTo>
                    <a:pt x="48794" y="83"/>
                  </a:lnTo>
                  <a:lnTo>
                    <a:pt x="48747" y="0"/>
                  </a:lnTo>
                  <a:lnTo>
                    <a:pt x="48537" y="0"/>
                  </a:lnTo>
                  <a:lnTo>
                    <a:pt x="48677" y="752"/>
                  </a:lnTo>
                  <a:lnTo>
                    <a:pt x="48046" y="4512"/>
                  </a:lnTo>
                  <a:lnTo>
                    <a:pt x="47462" y="752"/>
                  </a:lnTo>
                  <a:lnTo>
                    <a:pt x="47555" y="0"/>
                  </a:lnTo>
                  <a:lnTo>
                    <a:pt x="47345" y="0"/>
                  </a:lnTo>
                  <a:lnTo>
                    <a:pt x="47322" y="83"/>
                  </a:lnTo>
                  <a:lnTo>
                    <a:pt x="47322" y="0"/>
                  </a:lnTo>
                  <a:lnTo>
                    <a:pt x="47111" y="0"/>
                  </a:lnTo>
                  <a:lnTo>
                    <a:pt x="47205" y="752"/>
                  </a:lnTo>
                  <a:lnTo>
                    <a:pt x="46621" y="4512"/>
                  </a:lnTo>
                  <a:lnTo>
                    <a:pt x="45990" y="752"/>
                  </a:lnTo>
                  <a:lnTo>
                    <a:pt x="46130" y="0"/>
                  </a:lnTo>
                  <a:lnTo>
                    <a:pt x="45920" y="0"/>
                  </a:lnTo>
                  <a:lnTo>
                    <a:pt x="45873" y="83"/>
                  </a:lnTo>
                  <a:lnTo>
                    <a:pt x="45873" y="0"/>
                  </a:lnTo>
                  <a:lnTo>
                    <a:pt x="45663" y="0"/>
                  </a:lnTo>
                  <a:lnTo>
                    <a:pt x="45779" y="752"/>
                  </a:lnTo>
                  <a:lnTo>
                    <a:pt x="45172" y="4512"/>
                  </a:lnTo>
                  <a:lnTo>
                    <a:pt x="44541" y="752"/>
                  </a:lnTo>
                  <a:lnTo>
                    <a:pt x="44681" y="0"/>
                  </a:lnTo>
                  <a:lnTo>
                    <a:pt x="44471" y="0"/>
                  </a:lnTo>
                  <a:lnTo>
                    <a:pt x="44447" y="83"/>
                  </a:lnTo>
                  <a:lnTo>
                    <a:pt x="44447" y="0"/>
                  </a:lnTo>
                  <a:lnTo>
                    <a:pt x="44237" y="0"/>
                  </a:lnTo>
                  <a:lnTo>
                    <a:pt x="44331" y="752"/>
                  </a:lnTo>
                  <a:lnTo>
                    <a:pt x="43746" y="4512"/>
                  </a:lnTo>
                  <a:lnTo>
                    <a:pt x="43115" y="752"/>
                  </a:lnTo>
                  <a:lnTo>
                    <a:pt x="43256" y="0"/>
                  </a:lnTo>
                  <a:lnTo>
                    <a:pt x="43045" y="0"/>
                  </a:lnTo>
                  <a:lnTo>
                    <a:pt x="42999" y="83"/>
                  </a:lnTo>
                  <a:lnTo>
                    <a:pt x="42999" y="0"/>
                  </a:lnTo>
                  <a:lnTo>
                    <a:pt x="42788" y="0"/>
                  </a:lnTo>
                  <a:lnTo>
                    <a:pt x="42905" y="752"/>
                  </a:lnTo>
                  <a:lnTo>
                    <a:pt x="42297" y="4512"/>
                  </a:lnTo>
                  <a:lnTo>
                    <a:pt x="41666" y="752"/>
                  </a:lnTo>
                  <a:lnTo>
                    <a:pt x="41807" y="0"/>
                  </a:lnTo>
                  <a:lnTo>
                    <a:pt x="41596" y="0"/>
                  </a:lnTo>
                  <a:lnTo>
                    <a:pt x="41573" y="83"/>
                  </a:lnTo>
                  <a:lnTo>
                    <a:pt x="41573" y="0"/>
                  </a:lnTo>
                  <a:lnTo>
                    <a:pt x="41363" y="0"/>
                  </a:lnTo>
                  <a:lnTo>
                    <a:pt x="41456" y="752"/>
                  </a:lnTo>
                  <a:lnTo>
                    <a:pt x="40872" y="4512"/>
                  </a:lnTo>
                  <a:lnTo>
                    <a:pt x="40241" y="752"/>
                  </a:lnTo>
                  <a:lnTo>
                    <a:pt x="40381" y="0"/>
                  </a:lnTo>
                  <a:lnTo>
                    <a:pt x="40171" y="0"/>
                  </a:lnTo>
                  <a:lnTo>
                    <a:pt x="40124" y="83"/>
                  </a:lnTo>
                  <a:lnTo>
                    <a:pt x="40101" y="0"/>
                  </a:lnTo>
                  <a:lnTo>
                    <a:pt x="39890" y="0"/>
                  </a:lnTo>
                  <a:lnTo>
                    <a:pt x="40031" y="752"/>
                  </a:lnTo>
                  <a:lnTo>
                    <a:pt x="39423" y="4512"/>
                  </a:lnTo>
                  <a:lnTo>
                    <a:pt x="38792" y="752"/>
                  </a:lnTo>
                  <a:lnTo>
                    <a:pt x="38932" y="0"/>
                  </a:lnTo>
                  <a:lnTo>
                    <a:pt x="38722" y="0"/>
                  </a:lnTo>
                  <a:lnTo>
                    <a:pt x="38699" y="83"/>
                  </a:lnTo>
                  <a:lnTo>
                    <a:pt x="38652" y="0"/>
                  </a:lnTo>
                  <a:lnTo>
                    <a:pt x="38442" y="0"/>
                  </a:lnTo>
                  <a:lnTo>
                    <a:pt x="38582" y="752"/>
                  </a:lnTo>
                  <a:lnTo>
                    <a:pt x="37951" y="4512"/>
                  </a:lnTo>
                  <a:lnTo>
                    <a:pt x="37367" y="752"/>
                  </a:lnTo>
                  <a:lnTo>
                    <a:pt x="37507" y="0"/>
                  </a:lnTo>
                  <a:lnTo>
                    <a:pt x="37250" y="0"/>
                  </a:lnTo>
                  <a:lnTo>
                    <a:pt x="37250" y="83"/>
                  </a:lnTo>
                  <a:lnTo>
                    <a:pt x="37226" y="0"/>
                  </a:lnTo>
                  <a:lnTo>
                    <a:pt x="37016" y="0"/>
                  </a:lnTo>
                  <a:lnTo>
                    <a:pt x="37156" y="752"/>
                  </a:lnTo>
                  <a:lnTo>
                    <a:pt x="36525" y="4512"/>
                  </a:lnTo>
                  <a:lnTo>
                    <a:pt x="35918" y="752"/>
                  </a:lnTo>
                  <a:lnTo>
                    <a:pt x="36035" y="0"/>
                  </a:lnTo>
                  <a:lnTo>
                    <a:pt x="35824" y="0"/>
                  </a:lnTo>
                  <a:lnTo>
                    <a:pt x="35824" y="83"/>
                  </a:lnTo>
                  <a:lnTo>
                    <a:pt x="35777" y="0"/>
                  </a:lnTo>
                  <a:lnTo>
                    <a:pt x="35567" y="0"/>
                  </a:lnTo>
                  <a:lnTo>
                    <a:pt x="35707" y="752"/>
                  </a:lnTo>
                  <a:lnTo>
                    <a:pt x="35076" y="4512"/>
                  </a:lnTo>
                  <a:lnTo>
                    <a:pt x="34492" y="752"/>
                  </a:lnTo>
                  <a:lnTo>
                    <a:pt x="34586" y="0"/>
                  </a:lnTo>
                  <a:lnTo>
                    <a:pt x="34375" y="0"/>
                  </a:lnTo>
                  <a:lnTo>
                    <a:pt x="34375" y="83"/>
                  </a:lnTo>
                  <a:lnTo>
                    <a:pt x="34352" y="0"/>
                  </a:lnTo>
                  <a:lnTo>
                    <a:pt x="34142" y="0"/>
                  </a:lnTo>
                  <a:lnTo>
                    <a:pt x="34282" y="752"/>
                  </a:lnTo>
                  <a:lnTo>
                    <a:pt x="33651" y="4512"/>
                  </a:lnTo>
                  <a:lnTo>
                    <a:pt x="33043" y="752"/>
                  </a:lnTo>
                  <a:lnTo>
                    <a:pt x="33160" y="0"/>
                  </a:lnTo>
                  <a:lnTo>
                    <a:pt x="32950" y="0"/>
                  </a:lnTo>
                  <a:lnTo>
                    <a:pt x="32950" y="83"/>
                  </a:lnTo>
                  <a:lnTo>
                    <a:pt x="32903" y="0"/>
                  </a:lnTo>
                  <a:lnTo>
                    <a:pt x="32693" y="0"/>
                  </a:lnTo>
                  <a:lnTo>
                    <a:pt x="32833" y="752"/>
                  </a:lnTo>
                  <a:lnTo>
                    <a:pt x="32202" y="4512"/>
                  </a:lnTo>
                  <a:lnTo>
                    <a:pt x="31618" y="752"/>
                  </a:lnTo>
                  <a:lnTo>
                    <a:pt x="31711" y="0"/>
                  </a:lnTo>
                  <a:lnTo>
                    <a:pt x="31501" y="0"/>
                  </a:lnTo>
                  <a:lnTo>
                    <a:pt x="31501" y="83"/>
                  </a:lnTo>
                  <a:lnTo>
                    <a:pt x="31478" y="0"/>
                  </a:lnTo>
                  <a:lnTo>
                    <a:pt x="31267" y="0"/>
                  </a:lnTo>
                  <a:lnTo>
                    <a:pt x="31407" y="752"/>
                  </a:lnTo>
                  <a:lnTo>
                    <a:pt x="30777" y="4512"/>
                  </a:lnTo>
                  <a:lnTo>
                    <a:pt x="30169" y="752"/>
                  </a:lnTo>
                  <a:lnTo>
                    <a:pt x="30286" y="0"/>
                  </a:lnTo>
                  <a:lnTo>
                    <a:pt x="30075" y="0"/>
                  </a:lnTo>
                  <a:lnTo>
                    <a:pt x="30029" y="83"/>
                  </a:lnTo>
                  <a:lnTo>
                    <a:pt x="30029" y="0"/>
                  </a:lnTo>
                  <a:lnTo>
                    <a:pt x="29818" y="0"/>
                  </a:lnTo>
                  <a:lnTo>
                    <a:pt x="29935" y="752"/>
                  </a:lnTo>
                  <a:lnTo>
                    <a:pt x="29328" y="4512"/>
                  </a:lnTo>
                  <a:lnTo>
                    <a:pt x="28697" y="752"/>
                  </a:lnTo>
                  <a:lnTo>
                    <a:pt x="28837" y="0"/>
                  </a:lnTo>
                  <a:lnTo>
                    <a:pt x="28627" y="0"/>
                  </a:lnTo>
                  <a:lnTo>
                    <a:pt x="28603" y="83"/>
                  </a:lnTo>
                  <a:lnTo>
                    <a:pt x="28603" y="0"/>
                  </a:lnTo>
                  <a:lnTo>
                    <a:pt x="28393" y="0"/>
                  </a:lnTo>
                  <a:lnTo>
                    <a:pt x="28486" y="752"/>
                  </a:lnTo>
                  <a:lnTo>
                    <a:pt x="27902" y="4512"/>
                  </a:lnTo>
                  <a:lnTo>
                    <a:pt x="27271" y="752"/>
                  </a:lnTo>
                  <a:lnTo>
                    <a:pt x="27411" y="0"/>
                  </a:lnTo>
                  <a:lnTo>
                    <a:pt x="27201" y="0"/>
                  </a:lnTo>
                  <a:lnTo>
                    <a:pt x="27154" y="83"/>
                  </a:lnTo>
                  <a:lnTo>
                    <a:pt x="27154" y="0"/>
                  </a:lnTo>
                  <a:lnTo>
                    <a:pt x="26944" y="0"/>
                  </a:lnTo>
                  <a:lnTo>
                    <a:pt x="27061" y="752"/>
                  </a:lnTo>
                  <a:lnTo>
                    <a:pt x="26453" y="4512"/>
                  </a:lnTo>
                  <a:lnTo>
                    <a:pt x="25822" y="752"/>
                  </a:lnTo>
                  <a:lnTo>
                    <a:pt x="25962" y="0"/>
                  </a:lnTo>
                  <a:lnTo>
                    <a:pt x="25752" y="0"/>
                  </a:lnTo>
                  <a:lnTo>
                    <a:pt x="25729" y="83"/>
                  </a:lnTo>
                  <a:lnTo>
                    <a:pt x="25729" y="0"/>
                  </a:lnTo>
                  <a:lnTo>
                    <a:pt x="25518" y="0"/>
                  </a:lnTo>
                  <a:lnTo>
                    <a:pt x="25612" y="752"/>
                  </a:lnTo>
                  <a:lnTo>
                    <a:pt x="25028" y="4512"/>
                  </a:lnTo>
                  <a:lnTo>
                    <a:pt x="24397" y="752"/>
                  </a:lnTo>
                  <a:lnTo>
                    <a:pt x="24537" y="0"/>
                  </a:lnTo>
                  <a:lnTo>
                    <a:pt x="24327" y="0"/>
                  </a:lnTo>
                  <a:lnTo>
                    <a:pt x="24280" y="83"/>
                  </a:lnTo>
                  <a:lnTo>
                    <a:pt x="24280" y="0"/>
                  </a:lnTo>
                  <a:lnTo>
                    <a:pt x="24070" y="0"/>
                  </a:lnTo>
                  <a:lnTo>
                    <a:pt x="24186" y="752"/>
                  </a:lnTo>
                  <a:lnTo>
                    <a:pt x="23579" y="4512"/>
                  </a:lnTo>
                  <a:lnTo>
                    <a:pt x="22948" y="752"/>
                  </a:lnTo>
                  <a:lnTo>
                    <a:pt x="23088" y="0"/>
                  </a:lnTo>
                  <a:lnTo>
                    <a:pt x="22878" y="0"/>
                  </a:lnTo>
                  <a:lnTo>
                    <a:pt x="22854" y="83"/>
                  </a:lnTo>
                  <a:lnTo>
                    <a:pt x="22808" y="0"/>
                  </a:lnTo>
                  <a:lnTo>
                    <a:pt x="22597" y="0"/>
                  </a:lnTo>
                  <a:lnTo>
                    <a:pt x="22738" y="752"/>
                  </a:lnTo>
                  <a:lnTo>
                    <a:pt x="22153" y="4512"/>
                  </a:lnTo>
                  <a:lnTo>
                    <a:pt x="21522" y="752"/>
                  </a:lnTo>
                  <a:lnTo>
                    <a:pt x="21663" y="0"/>
                  </a:lnTo>
                  <a:lnTo>
                    <a:pt x="21452" y="0"/>
                  </a:lnTo>
                  <a:lnTo>
                    <a:pt x="21406" y="83"/>
                  </a:lnTo>
                  <a:lnTo>
                    <a:pt x="21382" y="0"/>
                  </a:lnTo>
                  <a:lnTo>
                    <a:pt x="21172" y="0"/>
                  </a:lnTo>
                  <a:lnTo>
                    <a:pt x="21312" y="752"/>
                  </a:lnTo>
                  <a:lnTo>
                    <a:pt x="20681" y="4512"/>
                  </a:lnTo>
                  <a:lnTo>
                    <a:pt x="20074" y="752"/>
                  </a:lnTo>
                  <a:lnTo>
                    <a:pt x="20214" y="0"/>
                  </a:lnTo>
                  <a:lnTo>
                    <a:pt x="19980" y="0"/>
                  </a:lnTo>
                  <a:lnTo>
                    <a:pt x="19980" y="83"/>
                  </a:lnTo>
                  <a:lnTo>
                    <a:pt x="19933" y="0"/>
                  </a:lnTo>
                  <a:lnTo>
                    <a:pt x="19723" y="0"/>
                  </a:lnTo>
                  <a:lnTo>
                    <a:pt x="19863" y="752"/>
                  </a:lnTo>
                  <a:lnTo>
                    <a:pt x="19232" y="4512"/>
                  </a:lnTo>
                  <a:lnTo>
                    <a:pt x="18648" y="752"/>
                  </a:lnTo>
                  <a:lnTo>
                    <a:pt x="18741" y="0"/>
                  </a:lnTo>
                  <a:lnTo>
                    <a:pt x="18531" y="0"/>
                  </a:lnTo>
                  <a:lnTo>
                    <a:pt x="18531" y="83"/>
                  </a:lnTo>
                  <a:lnTo>
                    <a:pt x="18508" y="0"/>
                  </a:lnTo>
                  <a:lnTo>
                    <a:pt x="18297" y="0"/>
                  </a:lnTo>
                  <a:lnTo>
                    <a:pt x="18438" y="752"/>
                  </a:lnTo>
                  <a:lnTo>
                    <a:pt x="17807" y="4512"/>
                  </a:lnTo>
                  <a:lnTo>
                    <a:pt x="17199" y="752"/>
                  </a:lnTo>
                  <a:lnTo>
                    <a:pt x="17316" y="0"/>
                  </a:lnTo>
                  <a:lnTo>
                    <a:pt x="17106" y="0"/>
                  </a:lnTo>
                  <a:lnTo>
                    <a:pt x="17106" y="83"/>
                  </a:lnTo>
                  <a:lnTo>
                    <a:pt x="17059" y="0"/>
                  </a:lnTo>
                  <a:lnTo>
                    <a:pt x="16849" y="0"/>
                  </a:lnTo>
                  <a:lnTo>
                    <a:pt x="16989" y="752"/>
                  </a:lnTo>
                  <a:lnTo>
                    <a:pt x="16358" y="4512"/>
                  </a:lnTo>
                  <a:lnTo>
                    <a:pt x="15774" y="752"/>
                  </a:lnTo>
                  <a:lnTo>
                    <a:pt x="15867" y="0"/>
                  </a:lnTo>
                  <a:lnTo>
                    <a:pt x="15657" y="0"/>
                  </a:lnTo>
                  <a:lnTo>
                    <a:pt x="15657" y="83"/>
                  </a:lnTo>
                  <a:lnTo>
                    <a:pt x="15633" y="0"/>
                  </a:lnTo>
                  <a:lnTo>
                    <a:pt x="15423" y="0"/>
                  </a:lnTo>
                  <a:lnTo>
                    <a:pt x="15563" y="752"/>
                  </a:lnTo>
                  <a:lnTo>
                    <a:pt x="14932" y="4512"/>
                  </a:lnTo>
                  <a:lnTo>
                    <a:pt x="14325" y="752"/>
                  </a:lnTo>
                  <a:lnTo>
                    <a:pt x="14442" y="0"/>
                  </a:lnTo>
                  <a:lnTo>
                    <a:pt x="14231" y="0"/>
                  </a:lnTo>
                  <a:lnTo>
                    <a:pt x="14231" y="83"/>
                  </a:lnTo>
                  <a:lnTo>
                    <a:pt x="14185" y="0"/>
                  </a:lnTo>
                  <a:lnTo>
                    <a:pt x="13974" y="0"/>
                  </a:lnTo>
                  <a:lnTo>
                    <a:pt x="14114" y="752"/>
                  </a:lnTo>
                  <a:lnTo>
                    <a:pt x="13483" y="4512"/>
                  </a:lnTo>
                  <a:lnTo>
                    <a:pt x="12899" y="752"/>
                  </a:lnTo>
                  <a:lnTo>
                    <a:pt x="12993" y="0"/>
                  </a:lnTo>
                  <a:lnTo>
                    <a:pt x="12782" y="0"/>
                  </a:lnTo>
                  <a:lnTo>
                    <a:pt x="12759" y="83"/>
                  </a:lnTo>
                  <a:lnTo>
                    <a:pt x="12759" y="0"/>
                  </a:lnTo>
                  <a:lnTo>
                    <a:pt x="12549" y="0"/>
                  </a:lnTo>
                  <a:lnTo>
                    <a:pt x="12642" y="752"/>
                  </a:lnTo>
                  <a:lnTo>
                    <a:pt x="12058" y="4512"/>
                  </a:lnTo>
                  <a:lnTo>
                    <a:pt x="11427" y="752"/>
                  </a:lnTo>
                  <a:lnTo>
                    <a:pt x="11567" y="0"/>
                  </a:lnTo>
                  <a:lnTo>
                    <a:pt x="11357" y="0"/>
                  </a:lnTo>
                  <a:lnTo>
                    <a:pt x="11310" y="83"/>
                  </a:lnTo>
                  <a:lnTo>
                    <a:pt x="11310" y="0"/>
                  </a:lnTo>
                  <a:lnTo>
                    <a:pt x="11100" y="0"/>
                  </a:lnTo>
                  <a:lnTo>
                    <a:pt x="11217" y="752"/>
                  </a:lnTo>
                  <a:lnTo>
                    <a:pt x="10609" y="4512"/>
                  </a:lnTo>
                  <a:lnTo>
                    <a:pt x="9978" y="752"/>
                  </a:lnTo>
                  <a:lnTo>
                    <a:pt x="10118" y="0"/>
                  </a:lnTo>
                  <a:lnTo>
                    <a:pt x="9908" y="0"/>
                  </a:lnTo>
                  <a:lnTo>
                    <a:pt x="9885" y="83"/>
                  </a:lnTo>
                  <a:lnTo>
                    <a:pt x="9885" y="0"/>
                  </a:lnTo>
                  <a:lnTo>
                    <a:pt x="9674" y="0"/>
                  </a:lnTo>
                  <a:lnTo>
                    <a:pt x="9768" y="752"/>
                  </a:lnTo>
                  <a:lnTo>
                    <a:pt x="9184" y="4512"/>
                  </a:lnTo>
                  <a:lnTo>
                    <a:pt x="8553" y="752"/>
                  </a:lnTo>
                  <a:lnTo>
                    <a:pt x="8693" y="0"/>
                  </a:lnTo>
                  <a:lnTo>
                    <a:pt x="8482" y="0"/>
                  </a:lnTo>
                  <a:lnTo>
                    <a:pt x="8436" y="83"/>
                  </a:lnTo>
                  <a:lnTo>
                    <a:pt x="8436" y="0"/>
                  </a:lnTo>
                  <a:lnTo>
                    <a:pt x="8225" y="0"/>
                  </a:lnTo>
                  <a:lnTo>
                    <a:pt x="8342" y="752"/>
                  </a:lnTo>
                  <a:lnTo>
                    <a:pt x="7735" y="4512"/>
                  </a:lnTo>
                  <a:lnTo>
                    <a:pt x="7104" y="752"/>
                  </a:lnTo>
                  <a:lnTo>
                    <a:pt x="7244" y="0"/>
                  </a:lnTo>
                  <a:lnTo>
                    <a:pt x="7034" y="0"/>
                  </a:lnTo>
                  <a:lnTo>
                    <a:pt x="7010" y="83"/>
                  </a:lnTo>
                  <a:lnTo>
                    <a:pt x="7010" y="0"/>
                  </a:lnTo>
                  <a:lnTo>
                    <a:pt x="6800" y="0"/>
                  </a:lnTo>
                  <a:lnTo>
                    <a:pt x="6893" y="752"/>
                  </a:lnTo>
                  <a:lnTo>
                    <a:pt x="6309" y="4512"/>
                  </a:lnTo>
                  <a:lnTo>
                    <a:pt x="5678" y="752"/>
                  </a:lnTo>
                  <a:lnTo>
                    <a:pt x="5818" y="0"/>
                  </a:lnTo>
                  <a:lnTo>
                    <a:pt x="5608" y="0"/>
                  </a:lnTo>
                  <a:lnTo>
                    <a:pt x="5561" y="83"/>
                  </a:lnTo>
                  <a:lnTo>
                    <a:pt x="5538" y="0"/>
                  </a:lnTo>
                  <a:lnTo>
                    <a:pt x="5328" y="0"/>
                  </a:lnTo>
                  <a:lnTo>
                    <a:pt x="5468" y="752"/>
                  </a:lnTo>
                  <a:lnTo>
                    <a:pt x="4884" y="4512"/>
                  </a:lnTo>
                  <a:lnTo>
                    <a:pt x="4253" y="752"/>
                  </a:lnTo>
                  <a:lnTo>
                    <a:pt x="4393" y="0"/>
                  </a:lnTo>
                  <a:lnTo>
                    <a:pt x="4183" y="0"/>
                  </a:lnTo>
                  <a:lnTo>
                    <a:pt x="4136" y="83"/>
                  </a:lnTo>
                  <a:lnTo>
                    <a:pt x="4112" y="0"/>
                  </a:lnTo>
                  <a:lnTo>
                    <a:pt x="3902" y="0"/>
                  </a:lnTo>
                  <a:lnTo>
                    <a:pt x="4042" y="752"/>
                  </a:lnTo>
                  <a:lnTo>
                    <a:pt x="3411" y="4512"/>
                  </a:lnTo>
                  <a:lnTo>
                    <a:pt x="2804" y="752"/>
                  </a:lnTo>
                  <a:lnTo>
                    <a:pt x="2944" y="0"/>
                  </a:lnTo>
                  <a:lnTo>
                    <a:pt x="2710" y="0"/>
                  </a:lnTo>
                  <a:lnTo>
                    <a:pt x="2710" y="83"/>
                  </a:lnTo>
                  <a:lnTo>
                    <a:pt x="2664" y="0"/>
                  </a:lnTo>
                  <a:lnTo>
                    <a:pt x="2453" y="0"/>
                  </a:lnTo>
                  <a:lnTo>
                    <a:pt x="2593" y="752"/>
                  </a:lnTo>
                  <a:lnTo>
                    <a:pt x="1962" y="4512"/>
                  </a:lnTo>
                  <a:lnTo>
                    <a:pt x="1378" y="752"/>
                  </a:lnTo>
                  <a:lnTo>
                    <a:pt x="1472" y="0"/>
                  </a:lnTo>
                  <a:lnTo>
                    <a:pt x="1261" y="0"/>
                  </a:lnTo>
                  <a:lnTo>
                    <a:pt x="1261" y="83"/>
                  </a:lnTo>
                  <a:lnTo>
                    <a:pt x="1238" y="0"/>
                  </a:lnTo>
                  <a:lnTo>
                    <a:pt x="1028" y="0"/>
                  </a:lnTo>
                  <a:lnTo>
                    <a:pt x="1168" y="752"/>
                  </a:lnTo>
                  <a:lnTo>
                    <a:pt x="537" y="4512"/>
                  </a:lnTo>
                  <a:lnTo>
                    <a:pt x="0" y="1086"/>
                  </a:lnTo>
                  <a:lnTo>
                    <a:pt x="0" y="2339"/>
                  </a:lnTo>
                  <a:lnTo>
                    <a:pt x="420" y="5097"/>
                  </a:lnTo>
                  <a:lnTo>
                    <a:pt x="0" y="7855"/>
                  </a:lnTo>
                  <a:lnTo>
                    <a:pt x="0" y="9275"/>
                  </a:lnTo>
                  <a:lnTo>
                    <a:pt x="537" y="5849"/>
                  </a:lnTo>
                  <a:lnTo>
                    <a:pt x="1168" y="9610"/>
                  </a:lnTo>
                  <a:lnTo>
                    <a:pt x="537" y="13370"/>
                  </a:lnTo>
                  <a:lnTo>
                    <a:pt x="0" y="10027"/>
                  </a:lnTo>
                  <a:lnTo>
                    <a:pt x="0" y="11364"/>
                  </a:lnTo>
                  <a:lnTo>
                    <a:pt x="420" y="14122"/>
                  </a:lnTo>
                  <a:lnTo>
                    <a:pt x="0" y="16880"/>
                  </a:lnTo>
                  <a:lnTo>
                    <a:pt x="0" y="18133"/>
                  </a:lnTo>
                  <a:lnTo>
                    <a:pt x="537" y="14707"/>
                  </a:lnTo>
                  <a:lnTo>
                    <a:pt x="1168" y="18467"/>
                  </a:lnTo>
                  <a:lnTo>
                    <a:pt x="537" y="22228"/>
                  </a:lnTo>
                  <a:lnTo>
                    <a:pt x="0" y="18885"/>
                  </a:lnTo>
                  <a:lnTo>
                    <a:pt x="0" y="20222"/>
                  </a:lnTo>
                  <a:lnTo>
                    <a:pt x="420" y="22980"/>
                  </a:lnTo>
                  <a:lnTo>
                    <a:pt x="0" y="25738"/>
                  </a:lnTo>
                  <a:lnTo>
                    <a:pt x="0" y="26991"/>
                  </a:lnTo>
                  <a:lnTo>
                    <a:pt x="537" y="23649"/>
                  </a:lnTo>
                  <a:lnTo>
                    <a:pt x="1168" y="27409"/>
                  </a:lnTo>
                  <a:lnTo>
                    <a:pt x="537" y="31253"/>
                  </a:lnTo>
                  <a:lnTo>
                    <a:pt x="0" y="27743"/>
                  </a:lnTo>
                  <a:lnTo>
                    <a:pt x="0" y="29164"/>
                  </a:lnTo>
                  <a:lnTo>
                    <a:pt x="420" y="31922"/>
                  </a:lnTo>
                  <a:lnTo>
                    <a:pt x="0" y="34596"/>
                  </a:lnTo>
                  <a:lnTo>
                    <a:pt x="0" y="35849"/>
                  </a:lnTo>
                  <a:lnTo>
                    <a:pt x="537" y="32506"/>
                  </a:lnTo>
                  <a:lnTo>
                    <a:pt x="1168" y="36350"/>
                  </a:lnTo>
                  <a:lnTo>
                    <a:pt x="537" y="40111"/>
                  </a:lnTo>
                  <a:lnTo>
                    <a:pt x="0" y="36768"/>
                  </a:lnTo>
                  <a:lnTo>
                    <a:pt x="0" y="38022"/>
                  </a:lnTo>
                  <a:lnTo>
                    <a:pt x="420" y="40779"/>
                  </a:lnTo>
                  <a:lnTo>
                    <a:pt x="0" y="43537"/>
                  </a:lnTo>
                  <a:lnTo>
                    <a:pt x="0" y="44874"/>
                  </a:lnTo>
                  <a:lnTo>
                    <a:pt x="537" y="41364"/>
                  </a:lnTo>
                  <a:lnTo>
                    <a:pt x="1168" y="45292"/>
                  </a:lnTo>
                  <a:lnTo>
                    <a:pt x="537" y="49052"/>
                  </a:lnTo>
                  <a:lnTo>
                    <a:pt x="0" y="45626"/>
                  </a:lnTo>
                  <a:lnTo>
                    <a:pt x="0" y="46880"/>
                  </a:lnTo>
                  <a:lnTo>
                    <a:pt x="420" y="49637"/>
                  </a:lnTo>
                  <a:lnTo>
                    <a:pt x="0" y="52395"/>
                  </a:lnTo>
                  <a:lnTo>
                    <a:pt x="0" y="53816"/>
                  </a:lnTo>
                  <a:lnTo>
                    <a:pt x="537" y="50389"/>
                  </a:lnTo>
                  <a:lnTo>
                    <a:pt x="1168" y="54150"/>
                  </a:lnTo>
                  <a:lnTo>
                    <a:pt x="537" y="57910"/>
                  </a:lnTo>
                  <a:lnTo>
                    <a:pt x="0" y="54568"/>
                  </a:lnTo>
                  <a:lnTo>
                    <a:pt x="0" y="55905"/>
                  </a:lnTo>
                  <a:lnTo>
                    <a:pt x="420" y="58495"/>
                  </a:lnTo>
                  <a:lnTo>
                    <a:pt x="0" y="61253"/>
                  </a:lnTo>
                  <a:lnTo>
                    <a:pt x="0" y="62674"/>
                  </a:lnTo>
                  <a:lnTo>
                    <a:pt x="537" y="59247"/>
                  </a:lnTo>
                  <a:lnTo>
                    <a:pt x="1168" y="63008"/>
                  </a:lnTo>
                  <a:lnTo>
                    <a:pt x="537" y="66768"/>
                  </a:lnTo>
                  <a:lnTo>
                    <a:pt x="0" y="63426"/>
                  </a:lnTo>
                  <a:lnTo>
                    <a:pt x="0" y="64763"/>
                  </a:lnTo>
                  <a:lnTo>
                    <a:pt x="420" y="67520"/>
                  </a:lnTo>
                  <a:lnTo>
                    <a:pt x="0" y="70278"/>
                  </a:lnTo>
                  <a:lnTo>
                    <a:pt x="0" y="71532"/>
                  </a:lnTo>
                  <a:lnTo>
                    <a:pt x="537" y="68189"/>
                  </a:lnTo>
                  <a:lnTo>
                    <a:pt x="1168" y="71949"/>
                  </a:lnTo>
                  <a:lnTo>
                    <a:pt x="537" y="75793"/>
                  </a:lnTo>
                  <a:lnTo>
                    <a:pt x="0" y="72284"/>
                  </a:lnTo>
                  <a:lnTo>
                    <a:pt x="0" y="73704"/>
                  </a:lnTo>
                  <a:lnTo>
                    <a:pt x="420" y="76462"/>
                  </a:lnTo>
                  <a:lnTo>
                    <a:pt x="0" y="79136"/>
                  </a:lnTo>
                  <a:lnTo>
                    <a:pt x="0" y="80389"/>
                  </a:lnTo>
                  <a:lnTo>
                    <a:pt x="537" y="77047"/>
                  </a:lnTo>
                  <a:lnTo>
                    <a:pt x="1168" y="80807"/>
                  </a:lnTo>
                  <a:lnTo>
                    <a:pt x="537" y="84651"/>
                  </a:lnTo>
                  <a:lnTo>
                    <a:pt x="0" y="81309"/>
                  </a:lnTo>
                  <a:lnTo>
                    <a:pt x="0" y="82562"/>
                  </a:lnTo>
                  <a:lnTo>
                    <a:pt x="420" y="85320"/>
                  </a:lnTo>
                  <a:lnTo>
                    <a:pt x="0" y="88077"/>
                  </a:lnTo>
                  <a:lnTo>
                    <a:pt x="0" y="89331"/>
                  </a:lnTo>
                  <a:lnTo>
                    <a:pt x="537" y="85905"/>
                  </a:lnTo>
                  <a:lnTo>
                    <a:pt x="1168" y="89832"/>
                  </a:lnTo>
                  <a:lnTo>
                    <a:pt x="537" y="93593"/>
                  </a:lnTo>
                  <a:lnTo>
                    <a:pt x="0" y="90167"/>
                  </a:lnTo>
                  <a:lnTo>
                    <a:pt x="0" y="91420"/>
                  </a:lnTo>
                  <a:lnTo>
                    <a:pt x="420" y="94178"/>
                  </a:lnTo>
                  <a:lnTo>
                    <a:pt x="0" y="96935"/>
                  </a:lnTo>
                  <a:lnTo>
                    <a:pt x="0" y="98356"/>
                  </a:lnTo>
                  <a:lnTo>
                    <a:pt x="537" y="94846"/>
                  </a:lnTo>
                  <a:lnTo>
                    <a:pt x="1168" y="98690"/>
                  </a:lnTo>
                  <a:lnTo>
                    <a:pt x="537" y="102451"/>
                  </a:lnTo>
                  <a:lnTo>
                    <a:pt x="0" y="99108"/>
                  </a:lnTo>
                  <a:lnTo>
                    <a:pt x="0" y="100362"/>
                  </a:lnTo>
                  <a:lnTo>
                    <a:pt x="420" y="103036"/>
                  </a:lnTo>
                  <a:lnTo>
                    <a:pt x="0" y="105793"/>
                  </a:lnTo>
                  <a:lnTo>
                    <a:pt x="0" y="107214"/>
                  </a:lnTo>
                  <a:lnTo>
                    <a:pt x="537" y="103788"/>
                  </a:lnTo>
                  <a:lnTo>
                    <a:pt x="1168" y="107548"/>
                  </a:lnTo>
                  <a:lnTo>
                    <a:pt x="537" y="111309"/>
                  </a:lnTo>
                  <a:lnTo>
                    <a:pt x="0" y="107966"/>
                  </a:lnTo>
                  <a:lnTo>
                    <a:pt x="0" y="109303"/>
                  </a:lnTo>
                  <a:lnTo>
                    <a:pt x="420" y="112061"/>
                  </a:lnTo>
                  <a:lnTo>
                    <a:pt x="0" y="114735"/>
                  </a:lnTo>
                  <a:lnTo>
                    <a:pt x="0" y="116072"/>
                  </a:lnTo>
                  <a:lnTo>
                    <a:pt x="537" y="112729"/>
                  </a:lnTo>
                  <a:lnTo>
                    <a:pt x="1168" y="116490"/>
                  </a:lnTo>
                  <a:lnTo>
                    <a:pt x="607" y="120000"/>
                  </a:lnTo>
                  <a:lnTo>
                    <a:pt x="817" y="120000"/>
                  </a:lnTo>
                  <a:lnTo>
                    <a:pt x="1261" y="117075"/>
                  </a:lnTo>
                  <a:lnTo>
                    <a:pt x="1729" y="120000"/>
                  </a:lnTo>
                  <a:lnTo>
                    <a:pt x="1939" y="120000"/>
                  </a:lnTo>
                  <a:lnTo>
                    <a:pt x="1378" y="116490"/>
                  </a:lnTo>
                  <a:lnTo>
                    <a:pt x="1962" y="112729"/>
                  </a:lnTo>
                  <a:lnTo>
                    <a:pt x="2593" y="116490"/>
                  </a:lnTo>
                  <a:lnTo>
                    <a:pt x="2033" y="120000"/>
                  </a:lnTo>
                  <a:lnTo>
                    <a:pt x="2243" y="120000"/>
                  </a:lnTo>
                  <a:lnTo>
                    <a:pt x="2710" y="117075"/>
                  </a:lnTo>
                  <a:lnTo>
                    <a:pt x="3154" y="120000"/>
                  </a:lnTo>
                  <a:lnTo>
                    <a:pt x="3365" y="120000"/>
                  </a:lnTo>
                  <a:lnTo>
                    <a:pt x="2804" y="116490"/>
                  </a:lnTo>
                  <a:lnTo>
                    <a:pt x="3411" y="112729"/>
                  </a:lnTo>
                  <a:lnTo>
                    <a:pt x="4042" y="116490"/>
                  </a:lnTo>
                  <a:lnTo>
                    <a:pt x="3481" y="120000"/>
                  </a:lnTo>
                  <a:lnTo>
                    <a:pt x="3692" y="120000"/>
                  </a:lnTo>
                  <a:lnTo>
                    <a:pt x="4136" y="117075"/>
                  </a:lnTo>
                  <a:lnTo>
                    <a:pt x="4603" y="120000"/>
                  </a:lnTo>
                  <a:lnTo>
                    <a:pt x="4814" y="120000"/>
                  </a:lnTo>
                  <a:lnTo>
                    <a:pt x="4253" y="116490"/>
                  </a:lnTo>
                  <a:lnTo>
                    <a:pt x="4884" y="112729"/>
                  </a:lnTo>
                  <a:lnTo>
                    <a:pt x="5468" y="116490"/>
                  </a:lnTo>
                  <a:lnTo>
                    <a:pt x="4907" y="120000"/>
                  </a:lnTo>
                  <a:lnTo>
                    <a:pt x="5117" y="120000"/>
                  </a:lnTo>
                  <a:lnTo>
                    <a:pt x="5561" y="117075"/>
                  </a:lnTo>
                  <a:lnTo>
                    <a:pt x="6029" y="120000"/>
                  </a:lnTo>
                  <a:lnTo>
                    <a:pt x="6239" y="120000"/>
                  </a:lnTo>
                  <a:lnTo>
                    <a:pt x="5678" y="116490"/>
                  </a:lnTo>
                  <a:lnTo>
                    <a:pt x="6309" y="112729"/>
                  </a:lnTo>
                  <a:lnTo>
                    <a:pt x="6893" y="116490"/>
                  </a:lnTo>
                  <a:lnTo>
                    <a:pt x="6333" y="120000"/>
                  </a:lnTo>
                  <a:lnTo>
                    <a:pt x="6543" y="120000"/>
                  </a:lnTo>
                  <a:lnTo>
                    <a:pt x="7010" y="117075"/>
                  </a:lnTo>
                  <a:lnTo>
                    <a:pt x="7454" y="120000"/>
                  </a:lnTo>
                  <a:lnTo>
                    <a:pt x="7665" y="120000"/>
                  </a:lnTo>
                  <a:lnTo>
                    <a:pt x="7104" y="116490"/>
                  </a:lnTo>
                  <a:lnTo>
                    <a:pt x="7735" y="112729"/>
                  </a:lnTo>
                  <a:lnTo>
                    <a:pt x="8342" y="116490"/>
                  </a:lnTo>
                  <a:lnTo>
                    <a:pt x="7781" y="120000"/>
                  </a:lnTo>
                  <a:lnTo>
                    <a:pt x="7992" y="120000"/>
                  </a:lnTo>
                  <a:lnTo>
                    <a:pt x="8436" y="117075"/>
                  </a:lnTo>
                  <a:lnTo>
                    <a:pt x="8903" y="120000"/>
                  </a:lnTo>
                  <a:lnTo>
                    <a:pt x="9113" y="120000"/>
                  </a:lnTo>
                  <a:lnTo>
                    <a:pt x="8553" y="116490"/>
                  </a:lnTo>
                  <a:lnTo>
                    <a:pt x="9184" y="112729"/>
                  </a:lnTo>
                  <a:lnTo>
                    <a:pt x="9768" y="116490"/>
                  </a:lnTo>
                  <a:lnTo>
                    <a:pt x="9207" y="120000"/>
                  </a:lnTo>
                  <a:lnTo>
                    <a:pt x="9464" y="120000"/>
                  </a:lnTo>
                  <a:lnTo>
                    <a:pt x="9885" y="117075"/>
                  </a:lnTo>
                  <a:lnTo>
                    <a:pt x="10329" y="120000"/>
                  </a:lnTo>
                  <a:lnTo>
                    <a:pt x="10539" y="120000"/>
                  </a:lnTo>
                  <a:lnTo>
                    <a:pt x="9978" y="116490"/>
                  </a:lnTo>
                  <a:lnTo>
                    <a:pt x="10609" y="112729"/>
                  </a:lnTo>
                  <a:lnTo>
                    <a:pt x="11217" y="116490"/>
                  </a:lnTo>
                  <a:lnTo>
                    <a:pt x="10679" y="120000"/>
                  </a:lnTo>
                  <a:lnTo>
                    <a:pt x="10889" y="120000"/>
                  </a:lnTo>
                  <a:lnTo>
                    <a:pt x="11310" y="117075"/>
                  </a:lnTo>
                  <a:lnTo>
                    <a:pt x="11777" y="120000"/>
                  </a:lnTo>
                  <a:lnTo>
                    <a:pt x="11988" y="120000"/>
                  </a:lnTo>
                  <a:lnTo>
                    <a:pt x="11427" y="116490"/>
                  </a:lnTo>
                  <a:lnTo>
                    <a:pt x="12058" y="112729"/>
                  </a:lnTo>
                  <a:lnTo>
                    <a:pt x="12642" y="116490"/>
                  </a:lnTo>
                  <a:lnTo>
                    <a:pt x="12128" y="120000"/>
                  </a:lnTo>
                  <a:lnTo>
                    <a:pt x="12338" y="120000"/>
                  </a:lnTo>
                  <a:lnTo>
                    <a:pt x="12759" y="117075"/>
                  </a:lnTo>
                  <a:lnTo>
                    <a:pt x="13203" y="120000"/>
                  </a:lnTo>
                  <a:lnTo>
                    <a:pt x="13413" y="120000"/>
                  </a:lnTo>
                  <a:lnTo>
                    <a:pt x="12899" y="116490"/>
                  </a:lnTo>
                  <a:lnTo>
                    <a:pt x="13483" y="112729"/>
                  </a:lnTo>
                  <a:lnTo>
                    <a:pt x="14114" y="116490"/>
                  </a:lnTo>
                  <a:lnTo>
                    <a:pt x="13554" y="120000"/>
                  </a:lnTo>
                  <a:lnTo>
                    <a:pt x="13764" y="120000"/>
                  </a:lnTo>
                  <a:lnTo>
                    <a:pt x="14231" y="117075"/>
                  </a:lnTo>
                  <a:lnTo>
                    <a:pt x="14652" y="120000"/>
                  </a:lnTo>
                  <a:lnTo>
                    <a:pt x="14862" y="120000"/>
                  </a:lnTo>
                  <a:lnTo>
                    <a:pt x="14325" y="116490"/>
                  </a:lnTo>
                  <a:lnTo>
                    <a:pt x="14932" y="112729"/>
                  </a:lnTo>
                  <a:lnTo>
                    <a:pt x="15563" y="116490"/>
                  </a:lnTo>
                  <a:lnTo>
                    <a:pt x="15002" y="120000"/>
                  </a:lnTo>
                  <a:lnTo>
                    <a:pt x="15213" y="120000"/>
                  </a:lnTo>
                  <a:lnTo>
                    <a:pt x="15657" y="117075"/>
                  </a:lnTo>
                  <a:lnTo>
                    <a:pt x="16077" y="120000"/>
                  </a:lnTo>
                  <a:lnTo>
                    <a:pt x="16334" y="120000"/>
                  </a:lnTo>
                  <a:lnTo>
                    <a:pt x="15774" y="116490"/>
                  </a:lnTo>
                  <a:lnTo>
                    <a:pt x="16358" y="112729"/>
                  </a:lnTo>
                  <a:lnTo>
                    <a:pt x="16989" y="116490"/>
                  </a:lnTo>
                  <a:lnTo>
                    <a:pt x="16428" y="120000"/>
                  </a:lnTo>
                  <a:lnTo>
                    <a:pt x="16638" y="120000"/>
                  </a:lnTo>
                  <a:lnTo>
                    <a:pt x="17106" y="117075"/>
                  </a:lnTo>
                  <a:lnTo>
                    <a:pt x="17550" y="120000"/>
                  </a:lnTo>
                  <a:lnTo>
                    <a:pt x="17760" y="120000"/>
                  </a:lnTo>
                  <a:lnTo>
                    <a:pt x="17199" y="116490"/>
                  </a:lnTo>
                  <a:lnTo>
                    <a:pt x="17807" y="112729"/>
                  </a:lnTo>
                  <a:lnTo>
                    <a:pt x="18438" y="116490"/>
                  </a:lnTo>
                  <a:lnTo>
                    <a:pt x="17877" y="120000"/>
                  </a:lnTo>
                  <a:lnTo>
                    <a:pt x="18087" y="120000"/>
                  </a:lnTo>
                  <a:lnTo>
                    <a:pt x="18531" y="117075"/>
                  </a:lnTo>
                  <a:lnTo>
                    <a:pt x="18999" y="120000"/>
                  </a:lnTo>
                  <a:lnTo>
                    <a:pt x="19209" y="120000"/>
                  </a:lnTo>
                  <a:lnTo>
                    <a:pt x="18648" y="116490"/>
                  </a:lnTo>
                  <a:lnTo>
                    <a:pt x="19232" y="112729"/>
                  </a:lnTo>
                  <a:lnTo>
                    <a:pt x="19863" y="116490"/>
                  </a:lnTo>
                  <a:lnTo>
                    <a:pt x="19302" y="120000"/>
                  </a:lnTo>
                  <a:lnTo>
                    <a:pt x="19513" y="120000"/>
                  </a:lnTo>
                  <a:lnTo>
                    <a:pt x="19980" y="117075"/>
                  </a:lnTo>
                  <a:lnTo>
                    <a:pt x="20424" y="120000"/>
                  </a:lnTo>
                  <a:lnTo>
                    <a:pt x="20634" y="120000"/>
                  </a:lnTo>
                  <a:lnTo>
                    <a:pt x="20074" y="116490"/>
                  </a:lnTo>
                  <a:lnTo>
                    <a:pt x="20681" y="112729"/>
                  </a:lnTo>
                  <a:lnTo>
                    <a:pt x="21312" y="116490"/>
                  </a:lnTo>
                  <a:lnTo>
                    <a:pt x="20751" y="120000"/>
                  </a:lnTo>
                  <a:lnTo>
                    <a:pt x="20962" y="120000"/>
                  </a:lnTo>
                  <a:lnTo>
                    <a:pt x="21406" y="117075"/>
                  </a:lnTo>
                  <a:lnTo>
                    <a:pt x="21873" y="120000"/>
                  </a:lnTo>
                  <a:lnTo>
                    <a:pt x="22083" y="120000"/>
                  </a:lnTo>
                  <a:lnTo>
                    <a:pt x="21522" y="116490"/>
                  </a:lnTo>
                  <a:lnTo>
                    <a:pt x="22153" y="112729"/>
                  </a:lnTo>
                  <a:lnTo>
                    <a:pt x="22738" y="116490"/>
                  </a:lnTo>
                  <a:lnTo>
                    <a:pt x="22177" y="120000"/>
                  </a:lnTo>
                  <a:lnTo>
                    <a:pt x="22387" y="120000"/>
                  </a:lnTo>
                  <a:lnTo>
                    <a:pt x="22854" y="117075"/>
                  </a:lnTo>
                  <a:lnTo>
                    <a:pt x="23298" y="120000"/>
                  </a:lnTo>
                  <a:lnTo>
                    <a:pt x="23509" y="120000"/>
                  </a:lnTo>
                  <a:lnTo>
                    <a:pt x="22948" y="116490"/>
                  </a:lnTo>
                  <a:lnTo>
                    <a:pt x="23579" y="112729"/>
                  </a:lnTo>
                  <a:lnTo>
                    <a:pt x="24186" y="116490"/>
                  </a:lnTo>
                  <a:lnTo>
                    <a:pt x="23626" y="120000"/>
                  </a:lnTo>
                  <a:lnTo>
                    <a:pt x="23836" y="120000"/>
                  </a:lnTo>
                  <a:lnTo>
                    <a:pt x="24280" y="117075"/>
                  </a:lnTo>
                  <a:lnTo>
                    <a:pt x="24747" y="120000"/>
                  </a:lnTo>
                  <a:lnTo>
                    <a:pt x="24958" y="120000"/>
                  </a:lnTo>
                  <a:lnTo>
                    <a:pt x="24397" y="116490"/>
                  </a:lnTo>
                  <a:lnTo>
                    <a:pt x="25028" y="112729"/>
                  </a:lnTo>
                  <a:lnTo>
                    <a:pt x="25612" y="116490"/>
                  </a:lnTo>
                  <a:lnTo>
                    <a:pt x="25051" y="120000"/>
                  </a:lnTo>
                  <a:lnTo>
                    <a:pt x="25261" y="120000"/>
                  </a:lnTo>
                  <a:lnTo>
                    <a:pt x="25729" y="117075"/>
                  </a:lnTo>
                  <a:lnTo>
                    <a:pt x="26173" y="120000"/>
                  </a:lnTo>
                  <a:lnTo>
                    <a:pt x="26383" y="120000"/>
                  </a:lnTo>
                  <a:lnTo>
                    <a:pt x="25822" y="116490"/>
                  </a:lnTo>
                  <a:lnTo>
                    <a:pt x="26453" y="112729"/>
                  </a:lnTo>
                  <a:lnTo>
                    <a:pt x="27061" y="116490"/>
                  </a:lnTo>
                  <a:lnTo>
                    <a:pt x="26500" y="120000"/>
                  </a:lnTo>
                  <a:lnTo>
                    <a:pt x="26734" y="120000"/>
                  </a:lnTo>
                  <a:lnTo>
                    <a:pt x="27154" y="117075"/>
                  </a:lnTo>
                  <a:lnTo>
                    <a:pt x="27622" y="120000"/>
                  </a:lnTo>
                  <a:lnTo>
                    <a:pt x="27832" y="120000"/>
                  </a:lnTo>
                  <a:lnTo>
                    <a:pt x="27271" y="116490"/>
                  </a:lnTo>
                  <a:lnTo>
                    <a:pt x="27902" y="112729"/>
                  </a:lnTo>
                  <a:lnTo>
                    <a:pt x="28486" y="116490"/>
                  </a:lnTo>
                  <a:lnTo>
                    <a:pt x="27972" y="120000"/>
                  </a:lnTo>
                  <a:lnTo>
                    <a:pt x="28183" y="120000"/>
                  </a:lnTo>
                  <a:lnTo>
                    <a:pt x="28603" y="117075"/>
                  </a:lnTo>
                  <a:lnTo>
                    <a:pt x="29047" y="120000"/>
                  </a:lnTo>
                  <a:lnTo>
                    <a:pt x="29258" y="120000"/>
                  </a:lnTo>
                  <a:lnTo>
                    <a:pt x="28697" y="116490"/>
                  </a:lnTo>
                  <a:lnTo>
                    <a:pt x="29328" y="112729"/>
                  </a:lnTo>
                  <a:lnTo>
                    <a:pt x="29935" y="116490"/>
                  </a:lnTo>
                  <a:lnTo>
                    <a:pt x="29398" y="120000"/>
                  </a:lnTo>
                  <a:lnTo>
                    <a:pt x="29608" y="120000"/>
                  </a:lnTo>
                  <a:lnTo>
                    <a:pt x="30029" y="117075"/>
                  </a:lnTo>
                  <a:lnTo>
                    <a:pt x="30496" y="120000"/>
                  </a:lnTo>
                  <a:lnTo>
                    <a:pt x="30706" y="120000"/>
                  </a:lnTo>
                  <a:lnTo>
                    <a:pt x="30169" y="116490"/>
                  </a:lnTo>
                  <a:lnTo>
                    <a:pt x="30777" y="112729"/>
                  </a:lnTo>
                  <a:lnTo>
                    <a:pt x="31407" y="116490"/>
                  </a:lnTo>
                  <a:lnTo>
                    <a:pt x="30847" y="120000"/>
                  </a:lnTo>
                  <a:lnTo>
                    <a:pt x="31057" y="120000"/>
                  </a:lnTo>
                  <a:lnTo>
                    <a:pt x="31501" y="117075"/>
                  </a:lnTo>
                  <a:lnTo>
                    <a:pt x="31922" y="120000"/>
                  </a:lnTo>
                  <a:lnTo>
                    <a:pt x="32132" y="120000"/>
                  </a:lnTo>
                  <a:lnTo>
                    <a:pt x="31618" y="116490"/>
                  </a:lnTo>
                  <a:lnTo>
                    <a:pt x="32202" y="112729"/>
                  </a:lnTo>
                  <a:lnTo>
                    <a:pt x="32833" y="116490"/>
                  </a:lnTo>
                  <a:lnTo>
                    <a:pt x="32272" y="120000"/>
                  </a:lnTo>
                  <a:lnTo>
                    <a:pt x="32482" y="120000"/>
                  </a:lnTo>
                  <a:lnTo>
                    <a:pt x="32950" y="117075"/>
                  </a:lnTo>
                  <a:lnTo>
                    <a:pt x="33370" y="120000"/>
                  </a:lnTo>
                  <a:lnTo>
                    <a:pt x="33604" y="120000"/>
                  </a:lnTo>
                  <a:lnTo>
                    <a:pt x="33043" y="116490"/>
                  </a:lnTo>
                  <a:lnTo>
                    <a:pt x="33651" y="112729"/>
                  </a:lnTo>
                  <a:lnTo>
                    <a:pt x="34282" y="116490"/>
                  </a:lnTo>
                  <a:lnTo>
                    <a:pt x="33721" y="120000"/>
                  </a:lnTo>
                  <a:lnTo>
                    <a:pt x="33931" y="120000"/>
                  </a:lnTo>
                  <a:lnTo>
                    <a:pt x="34375" y="117075"/>
                  </a:lnTo>
                  <a:lnTo>
                    <a:pt x="34843" y="120000"/>
                  </a:lnTo>
                  <a:lnTo>
                    <a:pt x="35053" y="120000"/>
                  </a:lnTo>
                  <a:lnTo>
                    <a:pt x="34492" y="116490"/>
                  </a:lnTo>
                  <a:lnTo>
                    <a:pt x="35076" y="112729"/>
                  </a:lnTo>
                  <a:lnTo>
                    <a:pt x="35707" y="116490"/>
                  </a:lnTo>
                  <a:lnTo>
                    <a:pt x="35147" y="120000"/>
                  </a:lnTo>
                  <a:lnTo>
                    <a:pt x="35357" y="120000"/>
                  </a:lnTo>
                  <a:lnTo>
                    <a:pt x="35824" y="117075"/>
                  </a:lnTo>
                  <a:lnTo>
                    <a:pt x="36268" y="120000"/>
                  </a:lnTo>
                  <a:lnTo>
                    <a:pt x="36479" y="120000"/>
                  </a:lnTo>
                  <a:lnTo>
                    <a:pt x="35918" y="116490"/>
                  </a:lnTo>
                  <a:lnTo>
                    <a:pt x="36525" y="112729"/>
                  </a:lnTo>
                  <a:lnTo>
                    <a:pt x="37156" y="116490"/>
                  </a:lnTo>
                  <a:lnTo>
                    <a:pt x="36595" y="120000"/>
                  </a:lnTo>
                  <a:lnTo>
                    <a:pt x="36806" y="120000"/>
                  </a:lnTo>
                  <a:lnTo>
                    <a:pt x="37250" y="117075"/>
                  </a:lnTo>
                  <a:lnTo>
                    <a:pt x="37717" y="120000"/>
                  </a:lnTo>
                  <a:lnTo>
                    <a:pt x="37927" y="120000"/>
                  </a:lnTo>
                  <a:lnTo>
                    <a:pt x="37367" y="116490"/>
                  </a:lnTo>
                  <a:lnTo>
                    <a:pt x="37951" y="112729"/>
                  </a:lnTo>
                  <a:lnTo>
                    <a:pt x="38582" y="116490"/>
                  </a:lnTo>
                  <a:lnTo>
                    <a:pt x="38021" y="120000"/>
                  </a:lnTo>
                  <a:lnTo>
                    <a:pt x="38231" y="120000"/>
                  </a:lnTo>
                  <a:lnTo>
                    <a:pt x="38699" y="117075"/>
                  </a:lnTo>
                  <a:lnTo>
                    <a:pt x="39143" y="120000"/>
                  </a:lnTo>
                  <a:lnTo>
                    <a:pt x="39353" y="120000"/>
                  </a:lnTo>
                  <a:lnTo>
                    <a:pt x="38792" y="116490"/>
                  </a:lnTo>
                  <a:lnTo>
                    <a:pt x="39423" y="112729"/>
                  </a:lnTo>
                  <a:lnTo>
                    <a:pt x="40031" y="116490"/>
                  </a:lnTo>
                  <a:lnTo>
                    <a:pt x="39470" y="120000"/>
                  </a:lnTo>
                  <a:lnTo>
                    <a:pt x="39680" y="120000"/>
                  </a:lnTo>
                  <a:lnTo>
                    <a:pt x="40124" y="117075"/>
                  </a:lnTo>
                  <a:lnTo>
                    <a:pt x="40592" y="120000"/>
                  </a:lnTo>
                  <a:lnTo>
                    <a:pt x="40802" y="120000"/>
                  </a:lnTo>
                  <a:lnTo>
                    <a:pt x="40241" y="116490"/>
                  </a:lnTo>
                  <a:lnTo>
                    <a:pt x="40872" y="112729"/>
                  </a:lnTo>
                  <a:lnTo>
                    <a:pt x="41456" y="116490"/>
                  </a:lnTo>
                  <a:lnTo>
                    <a:pt x="40895" y="120000"/>
                  </a:lnTo>
                  <a:lnTo>
                    <a:pt x="41106" y="120000"/>
                  </a:lnTo>
                  <a:lnTo>
                    <a:pt x="41573" y="117075"/>
                  </a:lnTo>
                  <a:lnTo>
                    <a:pt x="42017" y="120000"/>
                  </a:lnTo>
                  <a:lnTo>
                    <a:pt x="42227" y="120000"/>
                  </a:lnTo>
                  <a:lnTo>
                    <a:pt x="41666" y="116490"/>
                  </a:lnTo>
                  <a:lnTo>
                    <a:pt x="42297" y="112729"/>
                  </a:lnTo>
                  <a:lnTo>
                    <a:pt x="42905" y="116490"/>
                  </a:lnTo>
                  <a:lnTo>
                    <a:pt x="42344" y="120000"/>
                  </a:lnTo>
                  <a:lnTo>
                    <a:pt x="42555" y="120000"/>
                  </a:lnTo>
                  <a:lnTo>
                    <a:pt x="42999" y="117075"/>
                  </a:lnTo>
                  <a:lnTo>
                    <a:pt x="43466" y="120000"/>
                  </a:lnTo>
                  <a:lnTo>
                    <a:pt x="43676" y="120000"/>
                  </a:lnTo>
                  <a:lnTo>
                    <a:pt x="43115" y="116490"/>
                  </a:lnTo>
                  <a:lnTo>
                    <a:pt x="43746" y="112729"/>
                  </a:lnTo>
                  <a:lnTo>
                    <a:pt x="44331" y="116490"/>
                  </a:lnTo>
                  <a:lnTo>
                    <a:pt x="43770" y="120000"/>
                  </a:lnTo>
                  <a:lnTo>
                    <a:pt x="44027" y="120000"/>
                  </a:lnTo>
                  <a:lnTo>
                    <a:pt x="44447" y="117075"/>
                  </a:lnTo>
                  <a:lnTo>
                    <a:pt x="44891" y="120000"/>
                  </a:lnTo>
                  <a:lnTo>
                    <a:pt x="45102" y="120000"/>
                  </a:lnTo>
                  <a:lnTo>
                    <a:pt x="44541" y="116490"/>
                  </a:lnTo>
                  <a:lnTo>
                    <a:pt x="45172" y="112729"/>
                  </a:lnTo>
                  <a:lnTo>
                    <a:pt x="45779" y="116490"/>
                  </a:lnTo>
                  <a:lnTo>
                    <a:pt x="45242" y="120000"/>
                  </a:lnTo>
                  <a:lnTo>
                    <a:pt x="45452" y="120000"/>
                  </a:lnTo>
                  <a:lnTo>
                    <a:pt x="45873" y="117075"/>
                  </a:lnTo>
                  <a:lnTo>
                    <a:pt x="46340" y="120000"/>
                  </a:lnTo>
                  <a:lnTo>
                    <a:pt x="46551" y="120000"/>
                  </a:lnTo>
                  <a:lnTo>
                    <a:pt x="45990" y="116490"/>
                  </a:lnTo>
                  <a:lnTo>
                    <a:pt x="46621" y="112729"/>
                  </a:lnTo>
                  <a:lnTo>
                    <a:pt x="47205" y="116490"/>
                  </a:lnTo>
                  <a:lnTo>
                    <a:pt x="46691" y="120000"/>
                  </a:lnTo>
                  <a:lnTo>
                    <a:pt x="46901" y="120000"/>
                  </a:lnTo>
                  <a:lnTo>
                    <a:pt x="47322" y="117075"/>
                  </a:lnTo>
                  <a:lnTo>
                    <a:pt x="47766" y="120000"/>
                  </a:lnTo>
                  <a:lnTo>
                    <a:pt x="47976" y="120000"/>
                  </a:lnTo>
                  <a:lnTo>
                    <a:pt x="47462" y="116490"/>
                  </a:lnTo>
                  <a:lnTo>
                    <a:pt x="48046" y="112729"/>
                  </a:lnTo>
                  <a:lnTo>
                    <a:pt x="48677" y="116490"/>
                  </a:lnTo>
                  <a:lnTo>
                    <a:pt x="48116" y="120000"/>
                  </a:lnTo>
                  <a:lnTo>
                    <a:pt x="48327" y="120000"/>
                  </a:lnTo>
                  <a:lnTo>
                    <a:pt x="48794" y="117075"/>
                  </a:lnTo>
                  <a:lnTo>
                    <a:pt x="49215" y="120000"/>
                  </a:lnTo>
                  <a:lnTo>
                    <a:pt x="49425" y="120000"/>
                  </a:lnTo>
                  <a:lnTo>
                    <a:pt x="48888" y="116490"/>
                  </a:lnTo>
                  <a:lnTo>
                    <a:pt x="49495" y="112729"/>
                  </a:lnTo>
                  <a:lnTo>
                    <a:pt x="50126" y="116490"/>
                  </a:lnTo>
                  <a:lnTo>
                    <a:pt x="49565" y="120000"/>
                  </a:lnTo>
                  <a:lnTo>
                    <a:pt x="49776" y="120000"/>
                  </a:lnTo>
                  <a:lnTo>
                    <a:pt x="50220" y="117075"/>
                  </a:lnTo>
                  <a:lnTo>
                    <a:pt x="50640" y="120000"/>
                  </a:lnTo>
                  <a:lnTo>
                    <a:pt x="50897" y="120000"/>
                  </a:lnTo>
                  <a:lnTo>
                    <a:pt x="50336" y="116490"/>
                  </a:lnTo>
                  <a:lnTo>
                    <a:pt x="50921" y="112729"/>
                  </a:lnTo>
                  <a:lnTo>
                    <a:pt x="51552" y="116490"/>
                  </a:lnTo>
                  <a:lnTo>
                    <a:pt x="50991" y="120000"/>
                  </a:lnTo>
                  <a:lnTo>
                    <a:pt x="51201" y="120000"/>
                  </a:lnTo>
                  <a:lnTo>
                    <a:pt x="51668" y="117075"/>
                  </a:lnTo>
                  <a:lnTo>
                    <a:pt x="52112" y="120000"/>
                  </a:lnTo>
                  <a:lnTo>
                    <a:pt x="52323" y="120000"/>
                  </a:lnTo>
                  <a:lnTo>
                    <a:pt x="51762" y="116490"/>
                  </a:lnTo>
                  <a:lnTo>
                    <a:pt x="52370" y="112729"/>
                  </a:lnTo>
                  <a:lnTo>
                    <a:pt x="53000" y="116490"/>
                  </a:lnTo>
                  <a:lnTo>
                    <a:pt x="52440" y="120000"/>
                  </a:lnTo>
                  <a:lnTo>
                    <a:pt x="52650" y="120000"/>
                  </a:lnTo>
                  <a:lnTo>
                    <a:pt x="53094" y="117075"/>
                  </a:lnTo>
                  <a:lnTo>
                    <a:pt x="53561" y="120000"/>
                  </a:lnTo>
                  <a:lnTo>
                    <a:pt x="53772" y="120000"/>
                  </a:lnTo>
                  <a:lnTo>
                    <a:pt x="53211" y="116490"/>
                  </a:lnTo>
                  <a:lnTo>
                    <a:pt x="53795" y="112729"/>
                  </a:lnTo>
                  <a:lnTo>
                    <a:pt x="54426" y="116490"/>
                  </a:lnTo>
                  <a:lnTo>
                    <a:pt x="53865" y="120000"/>
                  </a:lnTo>
                  <a:lnTo>
                    <a:pt x="54075" y="120000"/>
                  </a:lnTo>
                  <a:lnTo>
                    <a:pt x="54543" y="117075"/>
                  </a:lnTo>
                  <a:lnTo>
                    <a:pt x="54987" y="120000"/>
                  </a:lnTo>
                  <a:lnTo>
                    <a:pt x="55197" y="120000"/>
                  </a:lnTo>
                  <a:lnTo>
                    <a:pt x="54636" y="116490"/>
                  </a:lnTo>
                  <a:lnTo>
                    <a:pt x="55244" y="112729"/>
                  </a:lnTo>
                  <a:lnTo>
                    <a:pt x="55875" y="116490"/>
                  </a:lnTo>
                  <a:lnTo>
                    <a:pt x="55314" y="120000"/>
                  </a:lnTo>
                  <a:lnTo>
                    <a:pt x="55524" y="120000"/>
                  </a:lnTo>
                  <a:lnTo>
                    <a:pt x="55968" y="117075"/>
                  </a:lnTo>
                  <a:lnTo>
                    <a:pt x="56436" y="120000"/>
                  </a:lnTo>
                  <a:lnTo>
                    <a:pt x="56646" y="120000"/>
                  </a:lnTo>
                  <a:lnTo>
                    <a:pt x="56085" y="116490"/>
                  </a:lnTo>
                  <a:lnTo>
                    <a:pt x="56716" y="112729"/>
                  </a:lnTo>
                  <a:lnTo>
                    <a:pt x="57300" y="116490"/>
                  </a:lnTo>
                  <a:lnTo>
                    <a:pt x="56740" y="120000"/>
                  </a:lnTo>
                  <a:lnTo>
                    <a:pt x="56950" y="120000"/>
                  </a:lnTo>
                  <a:lnTo>
                    <a:pt x="57417" y="117075"/>
                  </a:lnTo>
                  <a:lnTo>
                    <a:pt x="57861" y="120000"/>
                  </a:lnTo>
                  <a:lnTo>
                    <a:pt x="58072" y="120000"/>
                  </a:lnTo>
                  <a:lnTo>
                    <a:pt x="57511" y="116490"/>
                  </a:lnTo>
                  <a:lnTo>
                    <a:pt x="58142" y="112729"/>
                  </a:lnTo>
                  <a:lnTo>
                    <a:pt x="58749" y="116490"/>
                  </a:lnTo>
                  <a:lnTo>
                    <a:pt x="58188" y="120000"/>
                  </a:lnTo>
                  <a:lnTo>
                    <a:pt x="58399" y="120000"/>
                  </a:lnTo>
                  <a:lnTo>
                    <a:pt x="58843" y="117075"/>
                  </a:lnTo>
                  <a:lnTo>
                    <a:pt x="59310" y="120000"/>
                  </a:lnTo>
                  <a:lnTo>
                    <a:pt x="59520" y="120000"/>
                  </a:lnTo>
                  <a:lnTo>
                    <a:pt x="58960" y="116490"/>
                  </a:lnTo>
                  <a:lnTo>
                    <a:pt x="59591" y="112729"/>
                  </a:lnTo>
                  <a:lnTo>
                    <a:pt x="59754" y="113732"/>
                  </a:lnTo>
                  <a:lnTo>
                    <a:pt x="59754" y="112479"/>
                  </a:lnTo>
                  <a:lnTo>
                    <a:pt x="59684" y="112061"/>
                  </a:lnTo>
                  <a:lnTo>
                    <a:pt x="59754" y="111559"/>
                  </a:lnTo>
                  <a:lnTo>
                    <a:pt x="59754" y="110306"/>
                  </a:lnTo>
                  <a:lnTo>
                    <a:pt x="59591" y="111309"/>
                  </a:lnTo>
                  <a:lnTo>
                    <a:pt x="58960" y="107548"/>
                  </a:lnTo>
                  <a:lnTo>
                    <a:pt x="59591" y="103788"/>
                  </a:lnTo>
                  <a:lnTo>
                    <a:pt x="59754" y="104791"/>
                  </a:lnTo>
                  <a:lnTo>
                    <a:pt x="59754" y="103454"/>
                  </a:lnTo>
                  <a:lnTo>
                    <a:pt x="59684" y="103036"/>
                  </a:lnTo>
                  <a:lnTo>
                    <a:pt x="59754" y="102701"/>
                  </a:lnTo>
                  <a:lnTo>
                    <a:pt x="59754" y="101448"/>
                  </a:lnTo>
                  <a:lnTo>
                    <a:pt x="59591" y="102451"/>
                  </a:lnTo>
                  <a:lnTo>
                    <a:pt x="58960" y="98690"/>
                  </a:lnTo>
                  <a:lnTo>
                    <a:pt x="59591" y="94846"/>
                  </a:lnTo>
                  <a:lnTo>
                    <a:pt x="59754" y="95933"/>
                  </a:lnTo>
                  <a:lnTo>
                    <a:pt x="59754" y="94596"/>
                  </a:lnTo>
                  <a:lnTo>
                    <a:pt x="59684" y="94178"/>
                  </a:lnTo>
                  <a:lnTo>
                    <a:pt x="59754" y="93844"/>
                  </a:lnTo>
                  <a:lnTo>
                    <a:pt x="59754" y="92590"/>
                  </a:lnTo>
                  <a:lnTo>
                    <a:pt x="59591" y="93593"/>
                  </a:lnTo>
                  <a:lnTo>
                    <a:pt x="58960" y="89832"/>
                  </a:lnTo>
                  <a:lnTo>
                    <a:pt x="59591" y="85905"/>
                  </a:lnTo>
                  <a:lnTo>
                    <a:pt x="59754" y="87075"/>
                  </a:lnTo>
                  <a:lnTo>
                    <a:pt x="59754" y="85654"/>
                  </a:lnTo>
                  <a:lnTo>
                    <a:pt x="59684" y="85320"/>
                  </a:lnTo>
                  <a:lnTo>
                    <a:pt x="59754" y="84902"/>
                  </a:lnTo>
                  <a:lnTo>
                    <a:pt x="59754" y="83565"/>
                  </a:lnTo>
                  <a:lnTo>
                    <a:pt x="59591" y="84651"/>
                  </a:lnTo>
                  <a:lnTo>
                    <a:pt x="58960" y="80807"/>
                  </a:lnTo>
                  <a:lnTo>
                    <a:pt x="59591" y="77047"/>
                  </a:lnTo>
                  <a:lnTo>
                    <a:pt x="59754" y="78050"/>
                  </a:lnTo>
                  <a:lnTo>
                    <a:pt x="59754" y="76796"/>
                  </a:lnTo>
                  <a:lnTo>
                    <a:pt x="59684" y="76462"/>
                  </a:lnTo>
                  <a:lnTo>
                    <a:pt x="59754" y="76044"/>
                  </a:lnTo>
                  <a:lnTo>
                    <a:pt x="59754" y="74707"/>
                  </a:lnTo>
                  <a:lnTo>
                    <a:pt x="59591" y="75793"/>
                  </a:lnTo>
                  <a:lnTo>
                    <a:pt x="58960" y="71949"/>
                  </a:lnTo>
                  <a:lnTo>
                    <a:pt x="59591" y="68189"/>
                  </a:lnTo>
                  <a:lnTo>
                    <a:pt x="59754" y="69192"/>
                  </a:lnTo>
                  <a:lnTo>
                    <a:pt x="59754" y="67938"/>
                  </a:lnTo>
                  <a:lnTo>
                    <a:pt x="59684" y="67520"/>
                  </a:lnTo>
                  <a:lnTo>
                    <a:pt x="59754" y="67019"/>
                  </a:lnTo>
                  <a:lnTo>
                    <a:pt x="59754" y="65766"/>
                  </a:lnTo>
                  <a:lnTo>
                    <a:pt x="59591" y="66768"/>
                  </a:lnTo>
                  <a:lnTo>
                    <a:pt x="58960" y="63008"/>
                  </a:lnTo>
                  <a:lnTo>
                    <a:pt x="59591" y="59247"/>
                  </a:lnTo>
                  <a:lnTo>
                    <a:pt x="59754" y="60250"/>
                  </a:lnTo>
                  <a:lnTo>
                    <a:pt x="59754" y="58997"/>
                  </a:lnTo>
                  <a:lnTo>
                    <a:pt x="59684" y="58495"/>
                  </a:lnTo>
                  <a:lnTo>
                    <a:pt x="59754" y="58161"/>
                  </a:lnTo>
                  <a:lnTo>
                    <a:pt x="59754" y="56908"/>
                  </a:lnTo>
                  <a:lnTo>
                    <a:pt x="59591" y="57910"/>
                  </a:lnTo>
                  <a:lnTo>
                    <a:pt x="58960" y="54150"/>
                  </a:lnTo>
                  <a:lnTo>
                    <a:pt x="59591" y="50389"/>
                  </a:lnTo>
                  <a:lnTo>
                    <a:pt x="59754" y="51392"/>
                  </a:lnTo>
                  <a:lnTo>
                    <a:pt x="59754" y="50055"/>
                  </a:lnTo>
                  <a:lnTo>
                    <a:pt x="59684" y="49637"/>
                  </a:lnTo>
                  <a:lnTo>
                    <a:pt x="59754" y="49303"/>
                  </a:lnTo>
                  <a:lnTo>
                    <a:pt x="59754" y="48050"/>
                  </a:lnTo>
                  <a:lnTo>
                    <a:pt x="59591" y="49052"/>
                  </a:lnTo>
                  <a:lnTo>
                    <a:pt x="58960" y="45292"/>
                  </a:lnTo>
                  <a:lnTo>
                    <a:pt x="59591" y="41364"/>
                  </a:lnTo>
                  <a:lnTo>
                    <a:pt x="59754" y="42534"/>
                  </a:lnTo>
                  <a:lnTo>
                    <a:pt x="59754" y="41114"/>
                  </a:lnTo>
                  <a:lnTo>
                    <a:pt x="59684" y="40779"/>
                  </a:lnTo>
                  <a:lnTo>
                    <a:pt x="59754" y="40362"/>
                  </a:lnTo>
                  <a:lnTo>
                    <a:pt x="59754" y="39025"/>
                  </a:lnTo>
                  <a:lnTo>
                    <a:pt x="59591" y="40111"/>
                  </a:lnTo>
                  <a:lnTo>
                    <a:pt x="58960" y="36350"/>
                  </a:lnTo>
                  <a:lnTo>
                    <a:pt x="59591" y="32506"/>
                  </a:lnTo>
                  <a:lnTo>
                    <a:pt x="59754" y="33593"/>
                  </a:lnTo>
                  <a:lnTo>
                    <a:pt x="59754" y="32256"/>
                  </a:lnTo>
                  <a:lnTo>
                    <a:pt x="59684" y="31922"/>
                  </a:lnTo>
                  <a:lnTo>
                    <a:pt x="59754" y="31504"/>
                  </a:lnTo>
                  <a:lnTo>
                    <a:pt x="59754" y="30167"/>
                  </a:lnTo>
                  <a:lnTo>
                    <a:pt x="59591" y="31253"/>
                  </a:lnTo>
                  <a:lnTo>
                    <a:pt x="58960" y="27409"/>
                  </a:lnTo>
                  <a:lnTo>
                    <a:pt x="59591" y="23649"/>
                  </a:lnTo>
                  <a:lnTo>
                    <a:pt x="59754" y="24651"/>
                  </a:lnTo>
                  <a:lnTo>
                    <a:pt x="59754" y="23398"/>
                  </a:lnTo>
                  <a:lnTo>
                    <a:pt x="59684" y="22980"/>
                  </a:lnTo>
                  <a:lnTo>
                    <a:pt x="59754" y="22646"/>
                  </a:lnTo>
                  <a:lnTo>
                    <a:pt x="59754" y="21225"/>
                  </a:lnTo>
                  <a:lnTo>
                    <a:pt x="59591" y="22228"/>
                  </a:lnTo>
                  <a:lnTo>
                    <a:pt x="58960" y="18467"/>
                  </a:lnTo>
                  <a:lnTo>
                    <a:pt x="59591" y="14707"/>
                  </a:lnTo>
                  <a:lnTo>
                    <a:pt x="59754" y="15710"/>
                  </a:lnTo>
                  <a:lnTo>
                    <a:pt x="59754" y="14456"/>
                  </a:lnTo>
                  <a:lnTo>
                    <a:pt x="59684" y="14122"/>
                  </a:lnTo>
                  <a:lnTo>
                    <a:pt x="59754" y="13621"/>
                  </a:lnTo>
                  <a:lnTo>
                    <a:pt x="59754" y="12367"/>
                  </a:lnTo>
                  <a:lnTo>
                    <a:pt x="59591" y="13370"/>
                  </a:lnTo>
                  <a:lnTo>
                    <a:pt x="58960" y="9610"/>
                  </a:lnTo>
                  <a:lnTo>
                    <a:pt x="59591" y="5849"/>
                  </a:lnTo>
                  <a:lnTo>
                    <a:pt x="59754" y="6852"/>
                  </a:lnTo>
                  <a:lnTo>
                    <a:pt x="59754" y="5598"/>
                  </a:lnTo>
                  <a:lnTo>
                    <a:pt x="59684" y="5097"/>
                  </a:lnTo>
                  <a:lnTo>
                    <a:pt x="59754" y="4763"/>
                  </a:lnTo>
                  <a:lnTo>
                    <a:pt x="59754" y="3509"/>
                  </a:lnTo>
                  <a:lnTo>
                    <a:pt x="59591" y="4512"/>
                  </a:lnTo>
                  <a:lnTo>
                    <a:pt x="58960" y="752"/>
                  </a:lnTo>
                  <a:lnTo>
                    <a:pt x="59100" y="0"/>
                  </a:lnTo>
                  <a:close/>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4" name="Shape 524"/>
            <p:cNvSpPr/>
            <p:nvPr/>
          </p:nvSpPr>
          <p:spPr>
            <a:xfrm>
              <a:off x="-12649200" y="-2201862"/>
              <a:ext cx="8151813" cy="2279650"/>
            </a:xfrm>
            <a:custGeom>
              <a:pathLst>
                <a:path extrusionOk="0" h="120000" w="120000">
                  <a:moveTo>
                    <a:pt x="59754" y="119247"/>
                  </a:moveTo>
                  <a:lnTo>
                    <a:pt x="59614" y="120000"/>
                  </a:lnTo>
                  <a:lnTo>
                    <a:pt x="59754" y="120000"/>
                  </a:lnTo>
                  <a:lnTo>
                    <a:pt x="59754" y="119247"/>
                  </a:lnTo>
                  <a:moveTo>
                    <a:pt x="119696" y="117994"/>
                  </a:moveTo>
                  <a:lnTo>
                    <a:pt x="119696" y="119331"/>
                  </a:lnTo>
                  <a:lnTo>
                    <a:pt x="119766" y="120000"/>
                  </a:lnTo>
                  <a:lnTo>
                    <a:pt x="120000" y="120000"/>
                  </a:lnTo>
                  <a:lnTo>
                    <a:pt x="119696" y="117994"/>
                  </a:lnTo>
                  <a:moveTo>
                    <a:pt x="46" y="0"/>
                  </a:moveTo>
                  <a:lnTo>
                    <a:pt x="0" y="0"/>
                  </a:lnTo>
                  <a:lnTo>
                    <a:pt x="0" y="334"/>
                  </a:lnTo>
                  <a:lnTo>
                    <a:pt x="46" y="0"/>
                  </a:lnTo>
                  <a:moveTo>
                    <a:pt x="1261" y="115821"/>
                  </a:moveTo>
                  <a:lnTo>
                    <a:pt x="630" y="112061"/>
                  </a:lnTo>
                  <a:lnTo>
                    <a:pt x="1261" y="108217"/>
                  </a:lnTo>
                  <a:lnTo>
                    <a:pt x="1869" y="112061"/>
                  </a:lnTo>
                  <a:lnTo>
                    <a:pt x="1261" y="115821"/>
                  </a:lnTo>
                  <a:moveTo>
                    <a:pt x="2710" y="115821"/>
                  </a:moveTo>
                  <a:lnTo>
                    <a:pt x="2079" y="112061"/>
                  </a:lnTo>
                  <a:lnTo>
                    <a:pt x="2710" y="108217"/>
                  </a:lnTo>
                  <a:lnTo>
                    <a:pt x="3295" y="112061"/>
                  </a:lnTo>
                  <a:lnTo>
                    <a:pt x="2710" y="115821"/>
                  </a:lnTo>
                  <a:moveTo>
                    <a:pt x="4136" y="115821"/>
                  </a:moveTo>
                  <a:lnTo>
                    <a:pt x="3505" y="112061"/>
                  </a:lnTo>
                  <a:lnTo>
                    <a:pt x="4136" y="108217"/>
                  </a:lnTo>
                  <a:lnTo>
                    <a:pt x="4767" y="112061"/>
                  </a:lnTo>
                  <a:lnTo>
                    <a:pt x="4136" y="115821"/>
                  </a:lnTo>
                  <a:moveTo>
                    <a:pt x="5561" y="115821"/>
                  </a:moveTo>
                  <a:lnTo>
                    <a:pt x="4977" y="112061"/>
                  </a:lnTo>
                  <a:lnTo>
                    <a:pt x="5561" y="108217"/>
                  </a:lnTo>
                  <a:lnTo>
                    <a:pt x="6192" y="112061"/>
                  </a:lnTo>
                  <a:lnTo>
                    <a:pt x="5561" y="115821"/>
                  </a:lnTo>
                  <a:moveTo>
                    <a:pt x="7010" y="115821"/>
                  </a:moveTo>
                  <a:lnTo>
                    <a:pt x="6403" y="112061"/>
                  </a:lnTo>
                  <a:lnTo>
                    <a:pt x="7010" y="108217"/>
                  </a:lnTo>
                  <a:lnTo>
                    <a:pt x="7641" y="112061"/>
                  </a:lnTo>
                  <a:lnTo>
                    <a:pt x="7010" y="115821"/>
                  </a:lnTo>
                  <a:moveTo>
                    <a:pt x="8436" y="115821"/>
                  </a:moveTo>
                  <a:lnTo>
                    <a:pt x="7851" y="112061"/>
                  </a:lnTo>
                  <a:lnTo>
                    <a:pt x="8436" y="108217"/>
                  </a:lnTo>
                  <a:lnTo>
                    <a:pt x="9067" y="112061"/>
                  </a:lnTo>
                  <a:lnTo>
                    <a:pt x="8436" y="115821"/>
                  </a:lnTo>
                  <a:moveTo>
                    <a:pt x="9885" y="115821"/>
                  </a:moveTo>
                  <a:lnTo>
                    <a:pt x="9277" y="112061"/>
                  </a:lnTo>
                  <a:lnTo>
                    <a:pt x="9885" y="108217"/>
                  </a:lnTo>
                  <a:lnTo>
                    <a:pt x="10516" y="112061"/>
                  </a:lnTo>
                  <a:lnTo>
                    <a:pt x="9885" y="115821"/>
                  </a:lnTo>
                  <a:moveTo>
                    <a:pt x="11310" y="115821"/>
                  </a:moveTo>
                  <a:lnTo>
                    <a:pt x="10726" y="112061"/>
                  </a:lnTo>
                  <a:lnTo>
                    <a:pt x="11310" y="108217"/>
                  </a:lnTo>
                  <a:lnTo>
                    <a:pt x="11941" y="112061"/>
                  </a:lnTo>
                  <a:lnTo>
                    <a:pt x="11310" y="115821"/>
                  </a:lnTo>
                  <a:moveTo>
                    <a:pt x="12759" y="115821"/>
                  </a:moveTo>
                  <a:lnTo>
                    <a:pt x="12151" y="112061"/>
                  </a:lnTo>
                  <a:lnTo>
                    <a:pt x="12759" y="108217"/>
                  </a:lnTo>
                  <a:lnTo>
                    <a:pt x="13390" y="112061"/>
                  </a:lnTo>
                  <a:lnTo>
                    <a:pt x="12759" y="115821"/>
                  </a:lnTo>
                  <a:moveTo>
                    <a:pt x="14231" y="115821"/>
                  </a:moveTo>
                  <a:lnTo>
                    <a:pt x="13600" y="112061"/>
                  </a:lnTo>
                  <a:lnTo>
                    <a:pt x="14231" y="108217"/>
                  </a:lnTo>
                  <a:lnTo>
                    <a:pt x="14815" y="112061"/>
                  </a:lnTo>
                  <a:lnTo>
                    <a:pt x="14231" y="115821"/>
                  </a:lnTo>
                  <a:moveTo>
                    <a:pt x="15657" y="115821"/>
                  </a:moveTo>
                  <a:lnTo>
                    <a:pt x="15026" y="112061"/>
                  </a:lnTo>
                  <a:lnTo>
                    <a:pt x="15657" y="108217"/>
                  </a:lnTo>
                  <a:lnTo>
                    <a:pt x="16264" y="112061"/>
                  </a:lnTo>
                  <a:lnTo>
                    <a:pt x="15657" y="115821"/>
                  </a:lnTo>
                  <a:moveTo>
                    <a:pt x="17106" y="115821"/>
                  </a:moveTo>
                  <a:lnTo>
                    <a:pt x="16475" y="112061"/>
                  </a:lnTo>
                  <a:lnTo>
                    <a:pt x="17106" y="108217"/>
                  </a:lnTo>
                  <a:lnTo>
                    <a:pt x="17690" y="112061"/>
                  </a:lnTo>
                  <a:lnTo>
                    <a:pt x="17106" y="115821"/>
                  </a:lnTo>
                  <a:moveTo>
                    <a:pt x="18531" y="115821"/>
                  </a:moveTo>
                  <a:lnTo>
                    <a:pt x="17900" y="112061"/>
                  </a:lnTo>
                  <a:lnTo>
                    <a:pt x="18531" y="108217"/>
                  </a:lnTo>
                  <a:lnTo>
                    <a:pt x="19139" y="112061"/>
                  </a:lnTo>
                  <a:lnTo>
                    <a:pt x="18531" y="115821"/>
                  </a:lnTo>
                  <a:moveTo>
                    <a:pt x="19980" y="115821"/>
                  </a:moveTo>
                  <a:lnTo>
                    <a:pt x="19349" y="112061"/>
                  </a:lnTo>
                  <a:lnTo>
                    <a:pt x="19980" y="108217"/>
                  </a:lnTo>
                  <a:lnTo>
                    <a:pt x="20564" y="112061"/>
                  </a:lnTo>
                  <a:lnTo>
                    <a:pt x="19980" y="115821"/>
                  </a:lnTo>
                  <a:moveTo>
                    <a:pt x="21406" y="115821"/>
                  </a:moveTo>
                  <a:lnTo>
                    <a:pt x="20775" y="112061"/>
                  </a:lnTo>
                  <a:lnTo>
                    <a:pt x="21406" y="108217"/>
                  </a:lnTo>
                  <a:lnTo>
                    <a:pt x="22037" y="112061"/>
                  </a:lnTo>
                  <a:lnTo>
                    <a:pt x="21406" y="115821"/>
                  </a:lnTo>
                  <a:moveTo>
                    <a:pt x="22854" y="115821"/>
                  </a:moveTo>
                  <a:lnTo>
                    <a:pt x="22247" y="112061"/>
                  </a:lnTo>
                  <a:lnTo>
                    <a:pt x="22854" y="108217"/>
                  </a:lnTo>
                  <a:lnTo>
                    <a:pt x="23485" y="112061"/>
                  </a:lnTo>
                  <a:lnTo>
                    <a:pt x="22854" y="115821"/>
                  </a:lnTo>
                  <a:moveTo>
                    <a:pt x="24280" y="115821"/>
                  </a:moveTo>
                  <a:lnTo>
                    <a:pt x="23696" y="112061"/>
                  </a:lnTo>
                  <a:lnTo>
                    <a:pt x="24280" y="108217"/>
                  </a:lnTo>
                  <a:lnTo>
                    <a:pt x="24911" y="112061"/>
                  </a:lnTo>
                  <a:lnTo>
                    <a:pt x="24280" y="115821"/>
                  </a:lnTo>
                  <a:moveTo>
                    <a:pt x="25729" y="115821"/>
                  </a:moveTo>
                  <a:lnTo>
                    <a:pt x="25121" y="112061"/>
                  </a:lnTo>
                  <a:lnTo>
                    <a:pt x="25729" y="108217"/>
                  </a:lnTo>
                  <a:lnTo>
                    <a:pt x="26360" y="112061"/>
                  </a:lnTo>
                  <a:lnTo>
                    <a:pt x="25729" y="115821"/>
                  </a:lnTo>
                  <a:moveTo>
                    <a:pt x="27154" y="115821"/>
                  </a:moveTo>
                  <a:lnTo>
                    <a:pt x="26570" y="112061"/>
                  </a:lnTo>
                  <a:lnTo>
                    <a:pt x="27154" y="108217"/>
                  </a:lnTo>
                  <a:lnTo>
                    <a:pt x="27785" y="112061"/>
                  </a:lnTo>
                  <a:lnTo>
                    <a:pt x="27154" y="115821"/>
                  </a:lnTo>
                  <a:moveTo>
                    <a:pt x="28603" y="115821"/>
                  </a:moveTo>
                  <a:lnTo>
                    <a:pt x="27996" y="112061"/>
                  </a:lnTo>
                  <a:lnTo>
                    <a:pt x="28603" y="108217"/>
                  </a:lnTo>
                  <a:lnTo>
                    <a:pt x="29234" y="112061"/>
                  </a:lnTo>
                  <a:lnTo>
                    <a:pt x="28603" y="115821"/>
                  </a:lnTo>
                  <a:moveTo>
                    <a:pt x="30029" y="115821"/>
                  </a:moveTo>
                  <a:lnTo>
                    <a:pt x="29444" y="112061"/>
                  </a:lnTo>
                  <a:lnTo>
                    <a:pt x="30029" y="108217"/>
                  </a:lnTo>
                  <a:lnTo>
                    <a:pt x="30660" y="112061"/>
                  </a:lnTo>
                  <a:lnTo>
                    <a:pt x="30029" y="115821"/>
                  </a:lnTo>
                  <a:moveTo>
                    <a:pt x="31501" y="115821"/>
                  </a:moveTo>
                  <a:lnTo>
                    <a:pt x="30870" y="112061"/>
                  </a:lnTo>
                  <a:lnTo>
                    <a:pt x="31501" y="108217"/>
                  </a:lnTo>
                  <a:lnTo>
                    <a:pt x="32109" y="112061"/>
                  </a:lnTo>
                  <a:lnTo>
                    <a:pt x="31501" y="115821"/>
                  </a:lnTo>
                  <a:moveTo>
                    <a:pt x="32950" y="115821"/>
                  </a:moveTo>
                  <a:lnTo>
                    <a:pt x="32319" y="112061"/>
                  </a:lnTo>
                  <a:lnTo>
                    <a:pt x="32950" y="108217"/>
                  </a:lnTo>
                  <a:lnTo>
                    <a:pt x="33534" y="112061"/>
                  </a:lnTo>
                  <a:lnTo>
                    <a:pt x="32950" y="115821"/>
                  </a:lnTo>
                  <a:moveTo>
                    <a:pt x="34375" y="115821"/>
                  </a:moveTo>
                  <a:lnTo>
                    <a:pt x="33744" y="112061"/>
                  </a:lnTo>
                  <a:lnTo>
                    <a:pt x="34375" y="108217"/>
                  </a:lnTo>
                  <a:lnTo>
                    <a:pt x="34983" y="112061"/>
                  </a:lnTo>
                  <a:lnTo>
                    <a:pt x="34375" y="115821"/>
                  </a:lnTo>
                  <a:moveTo>
                    <a:pt x="35824" y="115821"/>
                  </a:moveTo>
                  <a:lnTo>
                    <a:pt x="35193" y="112061"/>
                  </a:lnTo>
                  <a:lnTo>
                    <a:pt x="35824" y="108217"/>
                  </a:lnTo>
                  <a:lnTo>
                    <a:pt x="36408" y="112061"/>
                  </a:lnTo>
                  <a:lnTo>
                    <a:pt x="35824" y="115821"/>
                  </a:lnTo>
                  <a:moveTo>
                    <a:pt x="37250" y="115821"/>
                  </a:moveTo>
                  <a:lnTo>
                    <a:pt x="36619" y="112061"/>
                  </a:lnTo>
                  <a:lnTo>
                    <a:pt x="37250" y="108217"/>
                  </a:lnTo>
                  <a:lnTo>
                    <a:pt x="37857" y="112061"/>
                  </a:lnTo>
                  <a:lnTo>
                    <a:pt x="37250" y="115821"/>
                  </a:lnTo>
                  <a:moveTo>
                    <a:pt x="38699" y="115821"/>
                  </a:moveTo>
                  <a:lnTo>
                    <a:pt x="38068" y="112061"/>
                  </a:lnTo>
                  <a:lnTo>
                    <a:pt x="38699" y="108217"/>
                  </a:lnTo>
                  <a:lnTo>
                    <a:pt x="39330" y="112061"/>
                  </a:lnTo>
                  <a:lnTo>
                    <a:pt x="38699" y="115821"/>
                  </a:lnTo>
                  <a:moveTo>
                    <a:pt x="40124" y="115821"/>
                  </a:moveTo>
                  <a:lnTo>
                    <a:pt x="39540" y="112061"/>
                  </a:lnTo>
                  <a:lnTo>
                    <a:pt x="40124" y="108217"/>
                  </a:lnTo>
                  <a:lnTo>
                    <a:pt x="40755" y="112061"/>
                  </a:lnTo>
                  <a:lnTo>
                    <a:pt x="40124" y="115821"/>
                  </a:lnTo>
                  <a:moveTo>
                    <a:pt x="41573" y="115821"/>
                  </a:moveTo>
                  <a:lnTo>
                    <a:pt x="40965" y="112061"/>
                  </a:lnTo>
                  <a:lnTo>
                    <a:pt x="41573" y="108217"/>
                  </a:lnTo>
                  <a:lnTo>
                    <a:pt x="42204" y="112061"/>
                  </a:lnTo>
                  <a:lnTo>
                    <a:pt x="41573" y="115821"/>
                  </a:lnTo>
                  <a:moveTo>
                    <a:pt x="42999" y="115821"/>
                  </a:moveTo>
                  <a:lnTo>
                    <a:pt x="42414" y="112061"/>
                  </a:lnTo>
                  <a:lnTo>
                    <a:pt x="42999" y="108217"/>
                  </a:lnTo>
                  <a:lnTo>
                    <a:pt x="43629" y="112061"/>
                  </a:lnTo>
                  <a:lnTo>
                    <a:pt x="42999" y="115821"/>
                  </a:lnTo>
                  <a:moveTo>
                    <a:pt x="44447" y="115821"/>
                  </a:moveTo>
                  <a:lnTo>
                    <a:pt x="43840" y="112061"/>
                  </a:lnTo>
                  <a:lnTo>
                    <a:pt x="44447" y="108217"/>
                  </a:lnTo>
                  <a:lnTo>
                    <a:pt x="45078" y="112061"/>
                  </a:lnTo>
                  <a:lnTo>
                    <a:pt x="44447" y="115821"/>
                  </a:lnTo>
                  <a:moveTo>
                    <a:pt x="45873" y="115821"/>
                  </a:moveTo>
                  <a:lnTo>
                    <a:pt x="45289" y="112061"/>
                  </a:lnTo>
                  <a:lnTo>
                    <a:pt x="45873" y="108217"/>
                  </a:lnTo>
                  <a:lnTo>
                    <a:pt x="46504" y="112061"/>
                  </a:lnTo>
                  <a:lnTo>
                    <a:pt x="45873" y="115821"/>
                  </a:lnTo>
                  <a:moveTo>
                    <a:pt x="47322" y="115821"/>
                  </a:moveTo>
                  <a:lnTo>
                    <a:pt x="46714" y="112061"/>
                  </a:lnTo>
                  <a:lnTo>
                    <a:pt x="47322" y="108217"/>
                  </a:lnTo>
                  <a:lnTo>
                    <a:pt x="47953" y="112061"/>
                  </a:lnTo>
                  <a:lnTo>
                    <a:pt x="47322" y="115821"/>
                  </a:lnTo>
                  <a:moveTo>
                    <a:pt x="48794" y="115821"/>
                  </a:moveTo>
                  <a:lnTo>
                    <a:pt x="48163" y="112061"/>
                  </a:lnTo>
                  <a:lnTo>
                    <a:pt x="48794" y="108217"/>
                  </a:lnTo>
                  <a:lnTo>
                    <a:pt x="49378" y="112061"/>
                  </a:lnTo>
                  <a:lnTo>
                    <a:pt x="48794" y="115821"/>
                  </a:lnTo>
                  <a:moveTo>
                    <a:pt x="50220" y="115821"/>
                  </a:moveTo>
                  <a:lnTo>
                    <a:pt x="49589" y="112061"/>
                  </a:lnTo>
                  <a:lnTo>
                    <a:pt x="50220" y="108217"/>
                  </a:lnTo>
                  <a:lnTo>
                    <a:pt x="50827" y="112061"/>
                  </a:lnTo>
                  <a:lnTo>
                    <a:pt x="50220" y="115821"/>
                  </a:lnTo>
                  <a:moveTo>
                    <a:pt x="51668" y="115821"/>
                  </a:moveTo>
                  <a:lnTo>
                    <a:pt x="51037" y="112061"/>
                  </a:lnTo>
                  <a:lnTo>
                    <a:pt x="51668" y="108217"/>
                  </a:lnTo>
                  <a:lnTo>
                    <a:pt x="52253" y="112061"/>
                  </a:lnTo>
                  <a:lnTo>
                    <a:pt x="51668" y="115821"/>
                  </a:lnTo>
                  <a:moveTo>
                    <a:pt x="53094" y="115821"/>
                  </a:moveTo>
                  <a:lnTo>
                    <a:pt x="52463" y="112061"/>
                  </a:lnTo>
                  <a:lnTo>
                    <a:pt x="53094" y="108217"/>
                  </a:lnTo>
                  <a:lnTo>
                    <a:pt x="53702" y="112061"/>
                  </a:lnTo>
                  <a:lnTo>
                    <a:pt x="53094" y="115821"/>
                  </a:lnTo>
                  <a:moveTo>
                    <a:pt x="54543" y="115821"/>
                  </a:moveTo>
                  <a:lnTo>
                    <a:pt x="53912" y="112061"/>
                  </a:lnTo>
                  <a:lnTo>
                    <a:pt x="54543" y="108217"/>
                  </a:lnTo>
                  <a:lnTo>
                    <a:pt x="55127" y="112061"/>
                  </a:lnTo>
                  <a:lnTo>
                    <a:pt x="54543" y="115821"/>
                  </a:lnTo>
                  <a:moveTo>
                    <a:pt x="55968" y="115821"/>
                  </a:moveTo>
                  <a:lnTo>
                    <a:pt x="55337" y="112061"/>
                  </a:lnTo>
                  <a:lnTo>
                    <a:pt x="55968" y="108217"/>
                  </a:lnTo>
                  <a:lnTo>
                    <a:pt x="56599" y="112061"/>
                  </a:lnTo>
                  <a:lnTo>
                    <a:pt x="55968" y="115821"/>
                  </a:lnTo>
                  <a:moveTo>
                    <a:pt x="57417" y="115821"/>
                  </a:moveTo>
                  <a:lnTo>
                    <a:pt x="56810" y="112061"/>
                  </a:lnTo>
                  <a:lnTo>
                    <a:pt x="57417" y="108217"/>
                  </a:lnTo>
                  <a:lnTo>
                    <a:pt x="58048" y="112061"/>
                  </a:lnTo>
                  <a:lnTo>
                    <a:pt x="57417" y="115821"/>
                  </a:lnTo>
                  <a:moveTo>
                    <a:pt x="58843" y="115821"/>
                  </a:moveTo>
                  <a:lnTo>
                    <a:pt x="58259" y="112061"/>
                  </a:lnTo>
                  <a:lnTo>
                    <a:pt x="58843" y="108217"/>
                  </a:lnTo>
                  <a:lnTo>
                    <a:pt x="59474" y="112061"/>
                  </a:lnTo>
                  <a:lnTo>
                    <a:pt x="58843" y="115821"/>
                  </a:lnTo>
                  <a:moveTo>
                    <a:pt x="1962" y="111309"/>
                  </a:moveTo>
                  <a:lnTo>
                    <a:pt x="1378" y="107548"/>
                  </a:lnTo>
                  <a:lnTo>
                    <a:pt x="1962" y="103788"/>
                  </a:lnTo>
                  <a:lnTo>
                    <a:pt x="2593" y="107548"/>
                  </a:lnTo>
                  <a:lnTo>
                    <a:pt x="1962" y="111309"/>
                  </a:lnTo>
                  <a:moveTo>
                    <a:pt x="3411" y="111309"/>
                  </a:moveTo>
                  <a:lnTo>
                    <a:pt x="2804" y="107548"/>
                  </a:lnTo>
                  <a:lnTo>
                    <a:pt x="3411" y="103788"/>
                  </a:lnTo>
                  <a:lnTo>
                    <a:pt x="4042" y="107548"/>
                  </a:lnTo>
                  <a:lnTo>
                    <a:pt x="3411" y="111309"/>
                  </a:lnTo>
                  <a:moveTo>
                    <a:pt x="4884" y="111309"/>
                  </a:moveTo>
                  <a:lnTo>
                    <a:pt x="4253" y="107548"/>
                  </a:lnTo>
                  <a:lnTo>
                    <a:pt x="4884" y="103788"/>
                  </a:lnTo>
                  <a:lnTo>
                    <a:pt x="5468" y="107548"/>
                  </a:lnTo>
                  <a:lnTo>
                    <a:pt x="4884" y="111309"/>
                  </a:lnTo>
                  <a:moveTo>
                    <a:pt x="6309" y="111309"/>
                  </a:moveTo>
                  <a:lnTo>
                    <a:pt x="5678" y="107548"/>
                  </a:lnTo>
                  <a:lnTo>
                    <a:pt x="6309" y="103788"/>
                  </a:lnTo>
                  <a:lnTo>
                    <a:pt x="6893" y="107548"/>
                  </a:lnTo>
                  <a:lnTo>
                    <a:pt x="6309" y="111309"/>
                  </a:lnTo>
                  <a:moveTo>
                    <a:pt x="7735" y="111309"/>
                  </a:moveTo>
                  <a:lnTo>
                    <a:pt x="7104" y="107548"/>
                  </a:lnTo>
                  <a:lnTo>
                    <a:pt x="7735" y="103788"/>
                  </a:lnTo>
                  <a:lnTo>
                    <a:pt x="8342" y="107548"/>
                  </a:lnTo>
                  <a:lnTo>
                    <a:pt x="7735" y="111309"/>
                  </a:lnTo>
                  <a:moveTo>
                    <a:pt x="9184" y="111309"/>
                  </a:moveTo>
                  <a:lnTo>
                    <a:pt x="8553" y="107548"/>
                  </a:lnTo>
                  <a:lnTo>
                    <a:pt x="9184" y="103788"/>
                  </a:lnTo>
                  <a:lnTo>
                    <a:pt x="9768" y="107548"/>
                  </a:lnTo>
                  <a:lnTo>
                    <a:pt x="9184" y="111309"/>
                  </a:lnTo>
                  <a:moveTo>
                    <a:pt x="10609" y="111309"/>
                  </a:moveTo>
                  <a:lnTo>
                    <a:pt x="9978" y="107548"/>
                  </a:lnTo>
                  <a:lnTo>
                    <a:pt x="10609" y="103788"/>
                  </a:lnTo>
                  <a:lnTo>
                    <a:pt x="11217" y="107548"/>
                  </a:lnTo>
                  <a:lnTo>
                    <a:pt x="10609" y="111309"/>
                  </a:lnTo>
                  <a:moveTo>
                    <a:pt x="12058" y="111309"/>
                  </a:moveTo>
                  <a:lnTo>
                    <a:pt x="11427" y="107548"/>
                  </a:lnTo>
                  <a:lnTo>
                    <a:pt x="12058" y="103788"/>
                  </a:lnTo>
                  <a:lnTo>
                    <a:pt x="12642" y="107548"/>
                  </a:lnTo>
                  <a:lnTo>
                    <a:pt x="12058" y="111309"/>
                  </a:lnTo>
                  <a:moveTo>
                    <a:pt x="13483" y="111309"/>
                  </a:moveTo>
                  <a:lnTo>
                    <a:pt x="12899" y="107548"/>
                  </a:lnTo>
                  <a:lnTo>
                    <a:pt x="13483" y="103788"/>
                  </a:lnTo>
                  <a:lnTo>
                    <a:pt x="14114" y="107548"/>
                  </a:lnTo>
                  <a:lnTo>
                    <a:pt x="13483" y="111309"/>
                  </a:lnTo>
                  <a:moveTo>
                    <a:pt x="14932" y="111309"/>
                  </a:moveTo>
                  <a:lnTo>
                    <a:pt x="14325" y="107548"/>
                  </a:lnTo>
                  <a:lnTo>
                    <a:pt x="14932" y="103788"/>
                  </a:lnTo>
                  <a:lnTo>
                    <a:pt x="15563" y="107548"/>
                  </a:lnTo>
                  <a:lnTo>
                    <a:pt x="14932" y="111309"/>
                  </a:lnTo>
                  <a:moveTo>
                    <a:pt x="16358" y="111309"/>
                  </a:moveTo>
                  <a:lnTo>
                    <a:pt x="15774" y="107548"/>
                  </a:lnTo>
                  <a:lnTo>
                    <a:pt x="16358" y="103788"/>
                  </a:lnTo>
                  <a:lnTo>
                    <a:pt x="16989" y="107548"/>
                  </a:lnTo>
                  <a:lnTo>
                    <a:pt x="16358" y="111309"/>
                  </a:lnTo>
                  <a:moveTo>
                    <a:pt x="17807" y="111309"/>
                  </a:moveTo>
                  <a:lnTo>
                    <a:pt x="17199" y="107548"/>
                  </a:lnTo>
                  <a:lnTo>
                    <a:pt x="17807" y="103788"/>
                  </a:lnTo>
                  <a:lnTo>
                    <a:pt x="18438" y="107548"/>
                  </a:lnTo>
                  <a:lnTo>
                    <a:pt x="17807" y="111309"/>
                  </a:lnTo>
                  <a:moveTo>
                    <a:pt x="19232" y="111309"/>
                  </a:moveTo>
                  <a:lnTo>
                    <a:pt x="18648" y="107548"/>
                  </a:lnTo>
                  <a:lnTo>
                    <a:pt x="19232" y="103788"/>
                  </a:lnTo>
                  <a:lnTo>
                    <a:pt x="19863" y="107548"/>
                  </a:lnTo>
                  <a:lnTo>
                    <a:pt x="19232" y="111309"/>
                  </a:lnTo>
                  <a:moveTo>
                    <a:pt x="20681" y="111309"/>
                  </a:moveTo>
                  <a:lnTo>
                    <a:pt x="20074" y="107548"/>
                  </a:lnTo>
                  <a:lnTo>
                    <a:pt x="20681" y="103788"/>
                  </a:lnTo>
                  <a:lnTo>
                    <a:pt x="21312" y="107548"/>
                  </a:lnTo>
                  <a:lnTo>
                    <a:pt x="20681" y="111309"/>
                  </a:lnTo>
                  <a:moveTo>
                    <a:pt x="22153" y="111309"/>
                  </a:moveTo>
                  <a:lnTo>
                    <a:pt x="21522" y="107548"/>
                  </a:lnTo>
                  <a:lnTo>
                    <a:pt x="22153" y="103788"/>
                  </a:lnTo>
                  <a:lnTo>
                    <a:pt x="22738" y="107548"/>
                  </a:lnTo>
                  <a:lnTo>
                    <a:pt x="22153" y="111309"/>
                  </a:lnTo>
                  <a:moveTo>
                    <a:pt x="23579" y="111309"/>
                  </a:moveTo>
                  <a:lnTo>
                    <a:pt x="22948" y="107548"/>
                  </a:lnTo>
                  <a:lnTo>
                    <a:pt x="23579" y="103788"/>
                  </a:lnTo>
                  <a:lnTo>
                    <a:pt x="24186" y="107548"/>
                  </a:lnTo>
                  <a:lnTo>
                    <a:pt x="23579" y="111309"/>
                  </a:lnTo>
                  <a:moveTo>
                    <a:pt x="25028" y="111309"/>
                  </a:moveTo>
                  <a:lnTo>
                    <a:pt x="24397" y="107548"/>
                  </a:lnTo>
                  <a:lnTo>
                    <a:pt x="25028" y="103788"/>
                  </a:lnTo>
                  <a:lnTo>
                    <a:pt x="25612" y="107548"/>
                  </a:lnTo>
                  <a:lnTo>
                    <a:pt x="25028" y="111309"/>
                  </a:lnTo>
                  <a:moveTo>
                    <a:pt x="26453" y="111309"/>
                  </a:moveTo>
                  <a:lnTo>
                    <a:pt x="25822" y="107548"/>
                  </a:lnTo>
                  <a:lnTo>
                    <a:pt x="26453" y="103788"/>
                  </a:lnTo>
                  <a:lnTo>
                    <a:pt x="27061" y="107548"/>
                  </a:lnTo>
                  <a:lnTo>
                    <a:pt x="26453" y="111309"/>
                  </a:lnTo>
                  <a:moveTo>
                    <a:pt x="27902" y="111309"/>
                  </a:moveTo>
                  <a:lnTo>
                    <a:pt x="27271" y="107548"/>
                  </a:lnTo>
                  <a:lnTo>
                    <a:pt x="27902" y="103788"/>
                  </a:lnTo>
                  <a:lnTo>
                    <a:pt x="28486" y="107548"/>
                  </a:lnTo>
                  <a:lnTo>
                    <a:pt x="27902" y="111309"/>
                  </a:lnTo>
                  <a:moveTo>
                    <a:pt x="29328" y="111309"/>
                  </a:moveTo>
                  <a:lnTo>
                    <a:pt x="28697" y="107548"/>
                  </a:lnTo>
                  <a:lnTo>
                    <a:pt x="29328" y="103788"/>
                  </a:lnTo>
                  <a:lnTo>
                    <a:pt x="29935" y="107548"/>
                  </a:lnTo>
                  <a:lnTo>
                    <a:pt x="29328" y="111309"/>
                  </a:lnTo>
                  <a:moveTo>
                    <a:pt x="30777" y="111309"/>
                  </a:moveTo>
                  <a:lnTo>
                    <a:pt x="30169" y="107548"/>
                  </a:lnTo>
                  <a:lnTo>
                    <a:pt x="30777" y="103788"/>
                  </a:lnTo>
                  <a:lnTo>
                    <a:pt x="31407" y="107548"/>
                  </a:lnTo>
                  <a:lnTo>
                    <a:pt x="30777" y="111309"/>
                  </a:lnTo>
                  <a:moveTo>
                    <a:pt x="32202" y="111309"/>
                  </a:moveTo>
                  <a:lnTo>
                    <a:pt x="31618" y="107548"/>
                  </a:lnTo>
                  <a:lnTo>
                    <a:pt x="32202" y="103788"/>
                  </a:lnTo>
                  <a:lnTo>
                    <a:pt x="32833" y="107548"/>
                  </a:lnTo>
                  <a:lnTo>
                    <a:pt x="32202" y="111309"/>
                  </a:lnTo>
                  <a:moveTo>
                    <a:pt x="33651" y="111309"/>
                  </a:moveTo>
                  <a:lnTo>
                    <a:pt x="33043" y="107548"/>
                  </a:lnTo>
                  <a:lnTo>
                    <a:pt x="33651" y="103788"/>
                  </a:lnTo>
                  <a:lnTo>
                    <a:pt x="34282" y="107548"/>
                  </a:lnTo>
                  <a:lnTo>
                    <a:pt x="33651" y="111309"/>
                  </a:lnTo>
                  <a:moveTo>
                    <a:pt x="35076" y="111309"/>
                  </a:moveTo>
                  <a:lnTo>
                    <a:pt x="34492" y="107548"/>
                  </a:lnTo>
                  <a:lnTo>
                    <a:pt x="35076" y="103788"/>
                  </a:lnTo>
                  <a:lnTo>
                    <a:pt x="35707" y="107548"/>
                  </a:lnTo>
                  <a:lnTo>
                    <a:pt x="35076" y="111309"/>
                  </a:lnTo>
                  <a:moveTo>
                    <a:pt x="36525" y="111309"/>
                  </a:moveTo>
                  <a:lnTo>
                    <a:pt x="35918" y="107548"/>
                  </a:lnTo>
                  <a:lnTo>
                    <a:pt x="36525" y="103788"/>
                  </a:lnTo>
                  <a:lnTo>
                    <a:pt x="37156" y="107548"/>
                  </a:lnTo>
                  <a:lnTo>
                    <a:pt x="36525" y="111309"/>
                  </a:lnTo>
                  <a:moveTo>
                    <a:pt x="37951" y="111309"/>
                  </a:moveTo>
                  <a:lnTo>
                    <a:pt x="37367" y="107548"/>
                  </a:lnTo>
                  <a:lnTo>
                    <a:pt x="37951" y="103788"/>
                  </a:lnTo>
                  <a:lnTo>
                    <a:pt x="38582" y="107548"/>
                  </a:lnTo>
                  <a:lnTo>
                    <a:pt x="37951" y="111309"/>
                  </a:lnTo>
                  <a:moveTo>
                    <a:pt x="39423" y="111309"/>
                  </a:moveTo>
                  <a:lnTo>
                    <a:pt x="38792" y="107548"/>
                  </a:lnTo>
                  <a:lnTo>
                    <a:pt x="39423" y="103788"/>
                  </a:lnTo>
                  <a:lnTo>
                    <a:pt x="40031" y="107548"/>
                  </a:lnTo>
                  <a:lnTo>
                    <a:pt x="39423" y="111309"/>
                  </a:lnTo>
                  <a:moveTo>
                    <a:pt x="40872" y="111309"/>
                  </a:moveTo>
                  <a:lnTo>
                    <a:pt x="40241" y="107548"/>
                  </a:lnTo>
                  <a:lnTo>
                    <a:pt x="40872" y="103788"/>
                  </a:lnTo>
                  <a:lnTo>
                    <a:pt x="41456" y="107548"/>
                  </a:lnTo>
                  <a:lnTo>
                    <a:pt x="40872" y="111309"/>
                  </a:lnTo>
                  <a:moveTo>
                    <a:pt x="42297" y="111309"/>
                  </a:moveTo>
                  <a:lnTo>
                    <a:pt x="41666" y="107548"/>
                  </a:lnTo>
                  <a:lnTo>
                    <a:pt x="42297" y="103788"/>
                  </a:lnTo>
                  <a:lnTo>
                    <a:pt x="42905" y="107548"/>
                  </a:lnTo>
                  <a:lnTo>
                    <a:pt x="42297" y="111309"/>
                  </a:lnTo>
                  <a:moveTo>
                    <a:pt x="43746" y="111309"/>
                  </a:moveTo>
                  <a:lnTo>
                    <a:pt x="43115" y="107548"/>
                  </a:lnTo>
                  <a:lnTo>
                    <a:pt x="43746" y="103788"/>
                  </a:lnTo>
                  <a:lnTo>
                    <a:pt x="44331" y="107548"/>
                  </a:lnTo>
                  <a:lnTo>
                    <a:pt x="43746" y="111309"/>
                  </a:lnTo>
                  <a:moveTo>
                    <a:pt x="45172" y="111309"/>
                  </a:moveTo>
                  <a:lnTo>
                    <a:pt x="44541" y="107548"/>
                  </a:lnTo>
                  <a:lnTo>
                    <a:pt x="45172" y="103788"/>
                  </a:lnTo>
                  <a:lnTo>
                    <a:pt x="45779" y="107548"/>
                  </a:lnTo>
                  <a:lnTo>
                    <a:pt x="45172" y="111309"/>
                  </a:lnTo>
                  <a:moveTo>
                    <a:pt x="46621" y="111309"/>
                  </a:moveTo>
                  <a:lnTo>
                    <a:pt x="45990" y="107548"/>
                  </a:lnTo>
                  <a:lnTo>
                    <a:pt x="46621" y="103788"/>
                  </a:lnTo>
                  <a:lnTo>
                    <a:pt x="47205" y="107548"/>
                  </a:lnTo>
                  <a:lnTo>
                    <a:pt x="46621" y="111309"/>
                  </a:lnTo>
                  <a:moveTo>
                    <a:pt x="48046" y="111309"/>
                  </a:moveTo>
                  <a:lnTo>
                    <a:pt x="47462" y="107548"/>
                  </a:lnTo>
                  <a:lnTo>
                    <a:pt x="48046" y="103788"/>
                  </a:lnTo>
                  <a:lnTo>
                    <a:pt x="48677" y="107548"/>
                  </a:lnTo>
                  <a:lnTo>
                    <a:pt x="48046" y="111309"/>
                  </a:lnTo>
                  <a:moveTo>
                    <a:pt x="49495" y="111309"/>
                  </a:moveTo>
                  <a:lnTo>
                    <a:pt x="48888" y="107548"/>
                  </a:lnTo>
                  <a:lnTo>
                    <a:pt x="49495" y="103788"/>
                  </a:lnTo>
                  <a:lnTo>
                    <a:pt x="50126" y="107548"/>
                  </a:lnTo>
                  <a:lnTo>
                    <a:pt x="49495" y="111309"/>
                  </a:lnTo>
                  <a:moveTo>
                    <a:pt x="50921" y="111309"/>
                  </a:moveTo>
                  <a:lnTo>
                    <a:pt x="50336" y="107548"/>
                  </a:lnTo>
                  <a:lnTo>
                    <a:pt x="50921" y="103788"/>
                  </a:lnTo>
                  <a:lnTo>
                    <a:pt x="51552" y="107548"/>
                  </a:lnTo>
                  <a:lnTo>
                    <a:pt x="50921" y="111309"/>
                  </a:lnTo>
                  <a:moveTo>
                    <a:pt x="52370" y="111309"/>
                  </a:moveTo>
                  <a:lnTo>
                    <a:pt x="51762" y="107548"/>
                  </a:lnTo>
                  <a:lnTo>
                    <a:pt x="52370" y="103788"/>
                  </a:lnTo>
                  <a:lnTo>
                    <a:pt x="53000" y="107548"/>
                  </a:lnTo>
                  <a:lnTo>
                    <a:pt x="52370" y="111309"/>
                  </a:lnTo>
                  <a:moveTo>
                    <a:pt x="53795" y="111309"/>
                  </a:moveTo>
                  <a:lnTo>
                    <a:pt x="53211" y="107548"/>
                  </a:lnTo>
                  <a:lnTo>
                    <a:pt x="53795" y="103788"/>
                  </a:lnTo>
                  <a:lnTo>
                    <a:pt x="54426" y="107548"/>
                  </a:lnTo>
                  <a:lnTo>
                    <a:pt x="53795" y="111309"/>
                  </a:lnTo>
                  <a:moveTo>
                    <a:pt x="55244" y="111309"/>
                  </a:moveTo>
                  <a:lnTo>
                    <a:pt x="54636" y="107548"/>
                  </a:lnTo>
                  <a:lnTo>
                    <a:pt x="55244" y="103788"/>
                  </a:lnTo>
                  <a:lnTo>
                    <a:pt x="55875" y="107548"/>
                  </a:lnTo>
                  <a:lnTo>
                    <a:pt x="55244" y="111309"/>
                  </a:lnTo>
                  <a:moveTo>
                    <a:pt x="56716" y="111309"/>
                  </a:moveTo>
                  <a:lnTo>
                    <a:pt x="56085" y="107548"/>
                  </a:lnTo>
                  <a:lnTo>
                    <a:pt x="56716" y="103788"/>
                  </a:lnTo>
                  <a:lnTo>
                    <a:pt x="57300" y="107548"/>
                  </a:lnTo>
                  <a:lnTo>
                    <a:pt x="56716" y="111309"/>
                  </a:lnTo>
                  <a:moveTo>
                    <a:pt x="58142" y="111309"/>
                  </a:moveTo>
                  <a:lnTo>
                    <a:pt x="57511" y="107548"/>
                  </a:lnTo>
                  <a:lnTo>
                    <a:pt x="58142" y="103788"/>
                  </a:lnTo>
                  <a:lnTo>
                    <a:pt x="58749" y="107548"/>
                  </a:lnTo>
                  <a:lnTo>
                    <a:pt x="58142" y="111309"/>
                  </a:lnTo>
                  <a:moveTo>
                    <a:pt x="1261" y="106963"/>
                  </a:moveTo>
                  <a:lnTo>
                    <a:pt x="630" y="103036"/>
                  </a:lnTo>
                  <a:lnTo>
                    <a:pt x="1261" y="99359"/>
                  </a:lnTo>
                  <a:lnTo>
                    <a:pt x="1869" y="103036"/>
                  </a:lnTo>
                  <a:lnTo>
                    <a:pt x="1261" y="106963"/>
                  </a:lnTo>
                  <a:moveTo>
                    <a:pt x="2710" y="106963"/>
                  </a:moveTo>
                  <a:lnTo>
                    <a:pt x="2079" y="103036"/>
                  </a:lnTo>
                  <a:lnTo>
                    <a:pt x="2710" y="99359"/>
                  </a:lnTo>
                  <a:lnTo>
                    <a:pt x="3295" y="103036"/>
                  </a:lnTo>
                  <a:lnTo>
                    <a:pt x="2710" y="106963"/>
                  </a:lnTo>
                  <a:moveTo>
                    <a:pt x="4136" y="106963"/>
                  </a:moveTo>
                  <a:lnTo>
                    <a:pt x="3505" y="103036"/>
                  </a:lnTo>
                  <a:lnTo>
                    <a:pt x="4136" y="99359"/>
                  </a:lnTo>
                  <a:lnTo>
                    <a:pt x="4767" y="103036"/>
                  </a:lnTo>
                  <a:lnTo>
                    <a:pt x="4136" y="106963"/>
                  </a:lnTo>
                  <a:moveTo>
                    <a:pt x="5561" y="106963"/>
                  </a:moveTo>
                  <a:lnTo>
                    <a:pt x="4977" y="103036"/>
                  </a:lnTo>
                  <a:lnTo>
                    <a:pt x="5561" y="99359"/>
                  </a:lnTo>
                  <a:lnTo>
                    <a:pt x="6192" y="103036"/>
                  </a:lnTo>
                  <a:lnTo>
                    <a:pt x="5561" y="106963"/>
                  </a:lnTo>
                  <a:moveTo>
                    <a:pt x="7010" y="106963"/>
                  </a:moveTo>
                  <a:lnTo>
                    <a:pt x="6403" y="103036"/>
                  </a:lnTo>
                  <a:lnTo>
                    <a:pt x="7010" y="99359"/>
                  </a:lnTo>
                  <a:lnTo>
                    <a:pt x="7641" y="103036"/>
                  </a:lnTo>
                  <a:lnTo>
                    <a:pt x="7010" y="106963"/>
                  </a:lnTo>
                  <a:moveTo>
                    <a:pt x="8436" y="106963"/>
                  </a:moveTo>
                  <a:lnTo>
                    <a:pt x="7851" y="103036"/>
                  </a:lnTo>
                  <a:lnTo>
                    <a:pt x="8436" y="99359"/>
                  </a:lnTo>
                  <a:lnTo>
                    <a:pt x="9067" y="103036"/>
                  </a:lnTo>
                  <a:lnTo>
                    <a:pt x="8436" y="106963"/>
                  </a:lnTo>
                  <a:moveTo>
                    <a:pt x="9885" y="106963"/>
                  </a:moveTo>
                  <a:lnTo>
                    <a:pt x="9277" y="103036"/>
                  </a:lnTo>
                  <a:lnTo>
                    <a:pt x="9885" y="99359"/>
                  </a:lnTo>
                  <a:lnTo>
                    <a:pt x="10516" y="103036"/>
                  </a:lnTo>
                  <a:lnTo>
                    <a:pt x="9885" y="106963"/>
                  </a:lnTo>
                  <a:moveTo>
                    <a:pt x="11310" y="106963"/>
                  </a:moveTo>
                  <a:lnTo>
                    <a:pt x="10726" y="103036"/>
                  </a:lnTo>
                  <a:lnTo>
                    <a:pt x="11310" y="99359"/>
                  </a:lnTo>
                  <a:lnTo>
                    <a:pt x="11941" y="103036"/>
                  </a:lnTo>
                  <a:lnTo>
                    <a:pt x="11310" y="106963"/>
                  </a:lnTo>
                  <a:moveTo>
                    <a:pt x="12759" y="106963"/>
                  </a:moveTo>
                  <a:lnTo>
                    <a:pt x="12151" y="103036"/>
                  </a:lnTo>
                  <a:lnTo>
                    <a:pt x="12759" y="99359"/>
                  </a:lnTo>
                  <a:lnTo>
                    <a:pt x="13390" y="103036"/>
                  </a:lnTo>
                  <a:lnTo>
                    <a:pt x="12759" y="106963"/>
                  </a:lnTo>
                  <a:moveTo>
                    <a:pt x="14231" y="106963"/>
                  </a:moveTo>
                  <a:lnTo>
                    <a:pt x="13600" y="103036"/>
                  </a:lnTo>
                  <a:lnTo>
                    <a:pt x="14231" y="99359"/>
                  </a:lnTo>
                  <a:lnTo>
                    <a:pt x="14815" y="103036"/>
                  </a:lnTo>
                  <a:lnTo>
                    <a:pt x="14231" y="106963"/>
                  </a:lnTo>
                  <a:moveTo>
                    <a:pt x="15657" y="106963"/>
                  </a:moveTo>
                  <a:lnTo>
                    <a:pt x="15026" y="103036"/>
                  </a:lnTo>
                  <a:lnTo>
                    <a:pt x="15657" y="99359"/>
                  </a:lnTo>
                  <a:lnTo>
                    <a:pt x="16264" y="103036"/>
                  </a:lnTo>
                  <a:lnTo>
                    <a:pt x="15657" y="106963"/>
                  </a:lnTo>
                  <a:moveTo>
                    <a:pt x="17106" y="106963"/>
                  </a:moveTo>
                  <a:lnTo>
                    <a:pt x="16475" y="103036"/>
                  </a:lnTo>
                  <a:lnTo>
                    <a:pt x="17106" y="99359"/>
                  </a:lnTo>
                  <a:lnTo>
                    <a:pt x="17690" y="103036"/>
                  </a:lnTo>
                  <a:lnTo>
                    <a:pt x="17106" y="106963"/>
                  </a:lnTo>
                  <a:moveTo>
                    <a:pt x="18531" y="106963"/>
                  </a:moveTo>
                  <a:lnTo>
                    <a:pt x="17900" y="103036"/>
                  </a:lnTo>
                  <a:lnTo>
                    <a:pt x="18531" y="99359"/>
                  </a:lnTo>
                  <a:lnTo>
                    <a:pt x="19139" y="103036"/>
                  </a:lnTo>
                  <a:lnTo>
                    <a:pt x="18531" y="106963"/>
                  </a:lnTo>
                  <a:moveTo>
                    <a:pt x="19980" y="106963"/>
                  </a:moveTo>
                  <a:lnTo>
                    <a:pt x="19349" y="103036"/>
                  </a:lnTo>
                  <a:lnTo>
                    <a:pt x="19980" y="99359"/>
                  </a:lnTo>
                  <a:lnTo>
                    <a:pt x="20564" y="103036"/>
                  </a:lnTo>
                  <a:lnTo>
                    <a:pt x="19980" y="106963"/>
                  </a:lnTo>
                  <a:moveTo>
                    <a:pt x="21406" y="106963"/>
                  </a:moveTo>
                  <a:lnTo>
                    <a:pt x="20775" y="103036"/>
                  </a:lnTo>
                  <a:lnTo>
                    <a:pt x="21406" y="99359"/>
                  </a:lnTo>
                  <a:lnTo>
                    <a:pt x="22037" y="103036"/>
                  </a:lnTo>
                  <a:lnTo>
                    <a:pt x="21406" y="106963"/>
                  </a:lnTo>
                  <a:moveTo>
                    <a:pt x="22854" y="106963"/>
                  </a:moveTo>
                  <a:lnTo>
                    <a:pt x="22247" y="103036"/>
                  </a:lnTo>
                  <a:lnTo>
                    <a:pt x="22854" y="99359"/>
                  </a:lnTo>
                  <a:lnTo>
                    <a:pt x="23485" y="103036"/>
                  </a:lnTo>
                  <a:lnTo>
                    <a:pt x="22854" y="106963"/>
                  </a:lnTo>
                  <a:moveTo>
                    <a:pt x="24280" y="106963"/>
                  </a:moveTo>
                  <a:lnTo>
                    <a:pt x="23696" y="103036"/>
                  </a:lnTo>
                  <a:lnTo>
                    <a:pt x="24280" y="99359"/>
                  </a:lnTo>
                  <a:lnTo>
                    <a:pt x="24911" y="103036"/>
                  </a:lnTo>
                  <a:lnTo>
                    <a:pt x="24280" y="106963"/>
                  </a:lnTo>
                  <a:moveTo>
                    <a:pt x="25729" y="106963"/>
                  </a:moveTo>
                  <a:lnTo>
                    <a:pt x="25121" y="103036"/>
                  </a:lnTo>
                  <a:lnTo>
                    <a:pt x="25729" y="99359"/>
                  </a:lnTo>
                  <a:lnTo>
                    <a:pt x="26360" y="103036"/>
                  </a:lnTo>
                  <a:lnTo>
                    <a:pt x="25729" y="106963"/>
                  </a:lnTo>
                  <a:moveTo>
                    <a:pt x="27154" y="106963"/>
                  </a:moveTo>
                  <a:lnTo>
                    <a:pt x="26570" y="103036"/>
                  </a:lnTo>
                  <a:lnTo>
                    <a:pt x="27154" y="99359"/>
                  </a:lnTo>
                  <a:lnTo>
                    <a:pt x="27785" y="103036"/>
                  </a:lnTo>
                  <a:lnTo>
                    <a:pt x="27154" y="106963"/>
                  </a:lnTo>
                  <a:moveTo>
                    <a:pt x="28603" y="106963"/>
                  </a:moveTo>
                  <a:lnTo>
                    <a:pt x="27996" y="103036"/>
                  </a:lnTo>
                  <a:lnTo>
                    <a:pt x="28603" y="99359"/>
                  </a:lnTo>
                  <a:lnTo>
                    <a:pt x="29234" y="103036"/>
                  </a:lnTo>
                  <a:lnTo>
                    <a:pt x="28603" y="106963"/>
                  </a:lnTo>
                  <a:moveTo>
                    <a:pt x="30029" y="106963"/>
                  </a:moveTo>
                  <a:lnTo>
                    <a:pt x="29444" y="103036"/>
                  </a:lnTo>
                  <a:lnTo>
                    <a:pt x="30029" y="99359"/>
                  </a:lnTo>
                  <a:lnTo>
                    <a:pt x="30660" y="103036"/>
                  </a:lnTo>
                  <a:lnTo>
                    <a:pt x="30029" y="106963"/>
                  </a:lnTo>
                  <a:moveTo>
                    <a:pt x="31501" y="106963"/>
                  </a:moveTo>
                  <a:lnTo>
                    <a:pt x="30870" y="103036"/>
                  </a:lnTo>
                  <a:lnTo>
                    <a:pt x="31501" y="99359"/>
                  </a:lnTo>
                  <a:lnTo>
                    <a:pt x="32109" y="103036"/>
                  </a:lnTo>
                  <a:lnTo>
                    <a:pt x="31501" y="106963"/>
                  </a:lnTo>
                  <a:moveTo>
                    <a:pt x="32950" y="106963"/>
                  </a:moveTo>
                  <a:lnTo>
                    <a:pt x="32319" y="103036"/>
                  </a:lnTo>
                  <a:lnTo>
                    <a:pt x="32950" y="99359"/>
                  </a:lnTo>
                  <a:lnTo>
                    <a:pt x="33534" y="103036"/>
                  </a:lnTo>
                  <a:lnTo>
                    <a:pt x="32950" y="106963"/>
                  </a:lnTo>
                  <a:moveTo>
                    <a:pt x="34375" y="106963"/>
                  </a:moveTo>
                  <a:lnTo>
                    <a:pt x="33744" y="103036"/>
                  </a:lnTo>
                  <a:lnTo>
                    <a:pt x="34375" y="99359"/>
                  </a:lnTo>
                  <a:lnTo>
                    <a:pt x="34983" y="103036"/>
                  </a:lnTo>
                  <a:lnTo>
                    <a:pt x="34375" y="106963"/>
                  </a:lnTo>
                  <a:moveTo>
                    <a:pt x="35824" y="106963"/>
                  </a:moveTo>
                  <a:lnTo>
                    <a:pt x="35193" y="103036"/>
                  </a:lnTo>
                  <a:lnTo>
                    <a:pt x="35824" y="99359"/>
                  </a:lnTo>
                  <a:lnTo>
                    <a:pt x="36408" y="103036"/>
                  </a:lnTo>
                  <a:lnTo>
                    <a:pt x="35824" y="106963"/>
                  </a:lnTo>
                  <a:moveTo>
                    <a:pt x="37250" y="106963"/>
                  </a:moveTo>
                  <a:lnTo>
                    <a:pt x="36619" y="103036"/>
                  </a:lnTo>
                  <a:lnTo>
                    <a:pt x="37250" y="99359"/>
                  </a:lnTo>
                  <a:lnTo>
                    <a:pt x="37857" y="103036"/>
                  </a:lnTo>
                  <a:lnTo>
                    <a:pt x="37250" y="106963"/>
                  </a:lnTo>
                  <a:moveTo>
                    <a:pt x="38699" y="106963"/>
                  </a:moveTo>
                  <a:lnTo>
                    <a:pt x="38068" y="103036"/>
                  </a:lnTo>
                  <a:lnTo>
                    <a:pt x="38699" y="99359"/>
                  </a:lnTo>
                  <a:lnTo>
                    <a:pt x="39330" y="103036"/>
                  </a:lnTo>
                  <a:lnTo>
                    <a:pt x="38699" y="106963"/>
                  </a:lnTo>
                  <a:moveTo>
                    <a:pt x="40124" y="106963"/>
                  </a:moveTo>
                  <a:lnTo>
                    <a:pt x="39540" y="103036"/>
                  </a:lnTo>
                  <a:lnTo>
                    <a:pt x="40124" y="99359"/>
                  </a:lnTo>
                  <a:lnTo>
                    <a:pt x="40755" y="103036"/>
                  </a:lnTo>
                  <a:lnTo>
                    <a:pt x="40124" y="106963"/>
                  </a:lnTo>
                  <a:moveTo>
                    <a:pt x="41573" y="106963"/>
                  </a:moveTo>
                  <a:lnTo>
                    <a:pt x="40965" y="103036"/>
                  </a:lnTo>
                  <a:lnTo>
                    <a:pt x="41573" y="99359"/>
                  </a:lnTo>
                  <a:lnTo>
                    <a:pt x="42204" y="103036"/>
                  </a:lnTo>
                  <a:lnTo>
                    <a:pt x="41573" y="106963"/>
                  </a:lnTo>
                  <a:moveTo>
                    <a:pt x="42999" y="106963"/>
                  </a:moveTo>
                  <a:lnTo>
                    <a:pt x="42414" y="103036"/>
                  </a:lnTo>
                  <a:lnTo>
                    <a:pt x="42999" y="99359"/>
                  </a:lnTo>
                  <a:lnTo>
                    <a:pt x="43629" y="103036"/>
                  </a:lnTo>
                  <a:lnTo>
                    <a:pt x="42999" y="106963"/>
                  </a:lnTo>
                  <a:moveTo>
                    <a:pt x="44447" y="106963"/>
                  </a:moveTo>
                  <a:lnTo>
                    <a:pt x="43840" y="103036"/>
                  </a:lnTo>
                  <a:lnTo>
                    <a:pt x="44447" y="99359"/>
                  </a:lnTo>
                  <a:lnTo>
                    <a:pt x="45078" y="103036"/>
                  </a:lnTo>
                  <a:lnTo>
                    <a:pt x="44447" y="106963"/>
                  </a:lnTo>
                  <a:moveTo>
                    <a:pt x="45873" y="106963"/>
                  </a:moveTo>
                  <a:lnTo>
                    <a:pt x="45289" y="103036"/>
                  </a:lnTo>
                  <a:lnTo>
                    <a:pt x="45873" y="99359"/>
                  </a:lnTo>
                  <a:lnTo>
                    <a:pt x="46504" y="103036"/>
                  </a:lnTo>
                  <a:lnTo>
                    <a:pt x="45873" y="106963"/>
                  </a:lnTo>
                  <a:moveTo>
                    <a:pt x="47322" y="106963"/>
                  </a:moveTo>
                  <a:lnTo>
                    <a:pt x="46714" y="103036"/>
                  </a:lnTo>
                  <a:lnTo>
                    <a:pt x="47322" y="99359"/>
                  </a:lnTo>
                  <a:lnTo>
                    <a:pt x="47953" y="103036"/>
                  </a:lnTo>
                  <a:lnTo>
                    <a:pt x="47322" y="106963"/>
                  </a:lnTo>
                  <a:moveTo>
                    <a:pt x="48794" y="106963"/>
                  </a:moveTo>
                  <a:lnTo>
                    <a:pt x="48163" y="103036"/>
                  </a:lnTo>
                  <a:lnTo>
                    <a:pt x="48794" y="99359"/>
                  </a:lnTo>
                  <a:lnTo>
                    <a:pt x="49378" y="103036"/>
                  </a:lnTo>
                  <a:lnTo>
                    <a:pt x="48794" y="106963"/>
                  </a:lnTo>
                  <a:moveTo>
                    <a:pt x="50220" y="106963"/>
                  </a:moveTo>
                  <a:lnTo>
                    <a:pt x="49589" y="103036"/>
                  </a:lnTo>
                  <a:lnTo>
                    <a:pt x="50220" y="99359"/>
                  </a:lnTo>
                  <a:lnTo>
                    <a:pt x="50827" y="103036"/>
                  </a:lnTo>
                  <a:lnTo>
                    <a:pt x="50220" y="106963"/>
                  </a:lnTo>
                  <a:moveTo>
                    <a:pt x="51668" y="106963"/>
                  </a:moveTo>
                  <a:lnTo>
                    <a:pt x="51037" y="103036"/>
                  </a:lnTo>
                  <a:lnTo>
                    <a:pt x="51668" y="99359"/>
                  </a:lnTo>
                  <a:lnTo>
                    <a:pt x="52253" y="103036"/>
                  </a:lnTo>
                  <a:lnTo>
                    <a:pt x="51668" y="106963"/>
                  </a:lnTo>
                  <a:moveTo>
                    <a:pt x="53094" y="106963"/>
                  </a:moveTo>
                  <a:lnTo>
                    <a:pt x="52463" y="103036"/>
                  </a:lnTo>
                  <a:lnTo>
                    <a:pt x="53094" y="99359"/>
                  </a:lnTo>
                  <a:lnTo>
                    <a:pt x="53702" y="103036"/>
                  </a:lnTo>
                  <a:lnTo>
                    <a:pt x="53094" y="106963"/>
                  </a:lnTo>
                  <a:moveTo>
                    <a:pt x="54543" y="106963"/>
                  </a:moveTo>
                  <a:lnTo>
                    <a:pt x="53912" y="103036"/>
                  </a:lnTo>
                  <a:lnTo>
                    <a:pt x="54543" y="99359"/>
                  </a:lnTo>
                  <a:lnTo>
                    <a:pt x="55127" y="103036"/>
                  </a:lnTo>
                  <a:lnTo>
                    <a:pt x="54543" y="106963"/>
                  </a:lnTo>
                  <a:moveTo>
                    <a:pt x="55968" y="106963"/>
                  </a:moveTo>
                  <a:lnTo>
                    <a:pt x="55337" y="103036"/>
                  </a:lnTo>
                  <a:lnTo>
                    <a:pt x="55968" y="99359"/>
                  </a:lnTo>
                  <a:lnTo>
                    <a:pt x="56599" y="103036"/>
                  </a:lnTo>
                  <a:lnTo>
                    <a:pt x="55968" y="106963"/>
                  </a:lnTo>
                  <a:moveTo>
                    <a:pt x="57417" y="106963"/>
                  </a:moveTo>
                  <a:lnTo>
                    <a:pt x="56810" y="103036"/>
                  </a:lnTo>
                  <a:lnTo>
                    <a:pt x="57417" y="99359"/>
                  </a:lnTo>
                  <a:lnTo>
                    <a:pt x="58048" y="103036"/>
                  </a:lnTo>
                  <a:lnTo>
                    <a:pt x="57417" y="106963"/>
                  </a:lnTo>
                  <a:moveTo>
                    <a:pt x="58843" y="106963"/>
                  </a:moveTo>
                  <a:lnTo>
                    <a:pt x="58259" y="103036"/>
                  </a:lnTo>
                  <a:lnTo>
                    <a:pt x="58843" y="99359"/>
                  </a:lnTo>
                  <a:lnTo>
                    <a:pt x="59474" y="103036"/>
                  </a:lnTo>
                  <a:lnTo>
                    <a:pt x="58843" y="106963"/>
                  </a:lnTo>
                  <a:moveTo>
                    <a:pt x="1962" y="102451"/>
                  </a:moveTo>
                  <a:lnTo>
                    <a:pt x="1378" y="98690"/>
                  </a:lnTo>
                  <a:lnTo>
                    <a:pt x="1962" y="94846"/>
                  </a:lnTo>
                  <a:lnTo>
                    <a:pt x="2593" y="98690"/>
                  </a:lnTo>
                  <a:lnTo>
                    <a:pt x="1962" y="102451"/>
                  </a:lnTo>
                  <a:moveTo>
                    <a:pt x="3411" y="102451"/>
                  </a:moveTo>
                  <a:lnTo>
                    <a:pt x="2804" y="98690"/>
                  </a:lnTo>
                  <a:lnTo>
                    <a:pt x="3411" y="94846"/>
                  </a:lnTo>
                  <a:lnTo>
                    <a:pt x="4042" y="98690"/>
                  </a:lnTo>
                  <a:lnTo>
                    <a:pt x="3411" y="102451"/>
                  </a:lnTo>
                  <a:moveTo>
                    <a:pt x="4884" y="102451"/>
                  </a:moveTo>
                  <a:lnTo>
                    <a:pt x="4253" y="98690"/>
                  </a:lnTo>
                  <a:lnTo>
                    <a:pt x="4884" y="94846"/>
                  </a:lnTo>
                  <a:lnTo>
                    <a:pt x="5468" y="98690"/>
                  </a:lnTo>
                  <a:lnTo>
                    <a:pt x="4884" y="102451"/>
                  </a:lnTo>
                  <a:moveTo>
                    <a:pt x="6309" y="102451"/>
                  </a:moveTo>
                  <a:lnTo>
                    <a:pt x="5678" y="98690"/>
                  </a:lnTo>
                  <a:lnTo>
                    <a:pt x="6309" y="94846"/>
                  </a:lnTo>
                  <a:lnTo>
                    <a:pt x="6893" y="98690"/>
                  </a:lnTo>
                  <a:lnTo>
                    <a:pt x="6309" y="102451"/>
                  </a:lnTo>
                  <a:moveTo>
                    <a:pt x="7735" y="102451"/>
                  </a:moveTo>
                  <a:lnTo>
                    <a:pt x="7104" y="98690"/>
                  </a:lnTo>
                  <a:lnTo>
                    <a:pt x="7735" y="94846"/>
                  </a:lnTo>
                  <a:lnTo>
                    <a:pt x="8342" y="98690"/>
                  </a:lnTo>
                  <a:lnTo>
                    <a:pt x="7735" y="102451"/>
                  </a:lnTo>
                  <a:moveTo>
                    <a:pt x="9184" y="102451"/>
                  </a:moveTo>
                  <a:lnTo>
                    <a:pt x="8553" y="98690"/>
                  </a:lnTo>
                  <a:lnTo>
                    <a:pt x="9184" y="94846"/>
                  </a:lnTo>
                  <a:lnTo>
                    <a:pt x="9768" y="98690"/>
                  </a:lnTo>
                  <a:lnTo>
                    <a:pt x="9184" y="102451"/>
                  </a:lnTo>
                  <a:moveTo>
                    <a:pt x="10609" y="102451"/>
                  </a:moveTo>
                  <a:lnTo>
                    <a:pt x="9978" y="98690"/>
                  </a:lnTo>
                  <a:lnTo>
                    <a:pt x="10609" y="94846"/>
                  </a:lnTo>
                  <a:lnTo>
                    <a:pt x="11217" y="98690"/>
                  </a:lnTo>
                  <a:lnTo>
                    <a:pt x="10609" y="102451"/>
                  </a:lnTo>
                  <a:moveTo>
                    <a:pt x="12058" y="102451"/>
                  </a:moveTo>
                  <a:lnTo>
                    <a:pt x="11427" y="98690"/>
                  </a:lnTo>
                  <a:lnTo>
                    <a:pt x="12058" y="94846"/>
                  </a:lnTo>
                  <a:lnTo>
                    <a:pt x="12642" y="98690"/>
                  </a:lnTo>
                  <a:lnTo>
                    <a:pt x="12058" y="102451"/>
                  </a:lnTo>
                  <a:moveTo>
                    <a:pt x="13483" y="102451"/>
                  </a:moveTo>
                  <a:lnTo>
                    <a:pt x="12899" y="98690"/>
                  </a:lnTo>
                  <a:lnTo>
                    <a:pt x="13483" y="94846"/>
                  </a:lnTo>
                  <a:lnTo>
                    <a:pt x="14114" y="98690"/>
                  </a:lnTo>
                  <a:lnTo>
                    <a:pt x="13483" y="102451"/>
                  </a:lnTo>
                  <a:moveTo>
                    <a:pt x="14932" y="102451"/>
                  </a:moveTo>
                  <a:lnTo>
                    <a:pt x="14325" y="98690"/>
                  </a:lnTo>
                  <a:lnTo>
                    <a:pt x="14932" y="94846"/>
                  </a:lnTo>
                  <a:lnTo>
                    <a:pt x="15563" y="98690"/>
                  </a:lnTo>
                  <a:lnTo>
                    <a:pt x="14932" y="102451"/>
                  </a:lnTo>
                  <a:moveTo>
                    <a:pt x="16358" y="102451"/>
                  </a:moveTo>
                  <a:lnTo>
                    <a:pt x="15774" y="98690"/>
                  </a:lnTo>
                  <a:lnTo>
                    <a:pt x="16358" y="94846"/>
                  </a:lnTo>
                  <a:lnTo>
                    <a:pt x="16989" y="98690"/>
                  </a:lnTo>
                  <a:lnTo>
                    <a:pt x="16358" y="102451"/>
                  </a:lnTo>
                  <a:moveTo>
                    <a:pt x="17807" y="102451"/>
                  </a:moveTo>
                  <a:lnTo>
                    <a:pt x="17199" y="98690"/>
                  </a:lnTo>
                  <a:lnTo>
                    <a:pt x="17807" y="94846"/>
                  </a:lnTo>
                  <a:lnTo>
                    <a:pt x="18438" y="98690"/>
                  </a:lnTo>
                  <a:lnTo>
                    <a:pt x="17807" y="102451"/>
                  </a:lnTo>
                  <a:moveTo>
                    <a:pt x="19232" y="102451"/>
                  </a:moveTo>
                  <a:lnTo>
                    <a:pt x="18648" y="98690"/>
                  </a:lnTo>
                  <a:lnTo>
                    <a:pt x="19232" y="94846"/>
                  </a:lnTo>
                  <a:lnTo>
                    <a:pt x="19863" y="98690"/>
                  </a:lnTo>
                  <a:lnTo>
                    <a:pt x="19232" y="102451"/>
                  </a:lnTo>
                  <a:moveTo>
                    <a:pt x="20681" y="102451"/>
                  </a:moveTo>
                  <a:lnTo>
                    <a:pt x="20074" y="98690"/>
                  </a:lnTo>
                  <a:lnTo>
                    <a:pt x="20681" y="94846"/>
                  </a:lnTo>
                  <a:lnTo>
                    <a:pt x="21312" y="98690"/>
                  </a:lnTo>
                  <a:lnTo>
                    <a:pt x="20681" y="102451"/>
                  </a:lnTo>
                  <a:moveTo>
                    <a:pt x="22153" y="102451"/>
                  </a:moveTo>
                  <a:lnTo>
                    <a:pt x="21522" y="98690"/>
                  </a:lnTo>
                  <a:lnTo>
                    <a:pt x="22153" y="94846"/>
                  </a:lnTo>
                  <a:lnTo>
                    <a:pt x="22738" y="98690"/>
                  </a:lnTo>
                  <a:lnTo>
                    <a:pt x="22153" y="102451"/>
                  </a:lnTo>
                  <a:moveTo>
                    <a:pt x="23579" y="102451"/>
                  </a:moveTo>
                  <a:lnTo>
                    <a:pt x="22948" y="98690"/>
                  </a:lnTo>
                  <a:lnTo>
                    <a:pt x="23579" y="94846"/>
                  </a:lnTo>
                  <a:lnTo>
                    <a:pt x="24186" y="98690"/>
                  </a:lnTo>
                  <a:lnTo>
                    <a:pt x="23579" y="102451"/>
                  </a:lnTo>
                  <a:moveTo>
                    <a:pt x="25028" y="102451"/>
                  </a:moveTo>
                  <a:lnTo>
                    <a:pt x="24397" y="98690"/>
                  </a:lnTo>
                  <a:lnTo>
                    <a:pt x="25028" y="94846"/>
                  </a:lnTo>
                  <a:lnTo>
                    <a:pt x="25612" y="98690"/>
                  </a:lnTo>
                  <a:lnTo>
                    <a:pt x="25028" y="102451"/>
                  </a:lnTo>
                  <a:moveTo>
                    <a:pt x="26453" y="102451"/>
                  </a:moveTo>
                  <a:lnTo>
                    <a:pt x="25822" y="98690"/>
                  </a:lnTo>
                  <a:lnTo>
                    <a:pt x="26453" y="94846"/>
                  </a:lnTo>
                  <a:lnTo>
                    <a:pt x="27061" y="98690"/>
                  </a:lnTo>
                  <a:lnTo>
                    <a:pt x="26453" y="102451"/>
                  </a:lnTo>
                  <a:moveTo>
                    <a:pt x="27902" y="102451"/>
                  </a:moveTo>
                  <a:lnTo>
                    <a:pt x="27271" y="98690"/>
                  </a:lnTo>
                  <a:lnTo>
                    <a:pt x="27902" y="94846"/>
                  </a:lnTo>
                  <a:lnTo>
                    <a:pt x="28486" y="98690"/>
                  </a:lnTo>
                  <a:lnTo>
                    <a:pt x="27902" y="102451"/>
                  </a:lnTo>
                  <a:moveTo>
                    <a:pt x="29328" y="102451"/>
                  </a:moveTo>
                  <a:lnTo>
                    <a:pt x="28697" y="98690"/>
                  </a:lnTo>
                  <a:lnTo>
                    <a:pt x="29328" y="94846"/>
                  </a:lnTo>
                  <a:lnTo>
                    <a:pt x="29935" y="98690"/>
                  </a:lnTo>
                  <a:lnTo>
                    <a:pt x="29328" y="102451"/>
                  </a:lnTo>
                  <a:moveTo>
                    <a:pt x="30777" y="102451"/>
                  </a:moveTo>
                  <a:lnTo>
                    <a:pt x="30169" y="98690"/>
                  </a:lnTo>
                  <a:lnTo>
                    <a:pt x="30777" y="94846"/>
                  </a:lnTo>
                  <a:lnTo>
                    <a:pt x="31407" y="98690"/>
                  </a:lnTo>
                  <a:lnTo>
                    <a:pt x="30777" y="102451"/>
                  </a:lnTo>
                  <a:moveTo>
                    <a:pt x="32202" y="102451"/>
                  </a:moveTo>
                  <a:lnTo>
                    <a:pt x="31618" y="98690"/>
                  </a:lnTo>
                  <a:lnTo>
                    <a:pt x="32202" y="94846"/>
                  </a:lnTo>
                  <a:lnTo>
                    <a:pt x="32833" y="98690"/>
                  </a:lnTo>
                  <a:lnTo>
                    <a:pt x="32202" y="102451"/>
                  </a:lnTo>
                  <a:moveTo>
                    <a:pt x="33651" y="102451"/>
                  </a:moveTo>
                  <a:lnTo>
                    <a:pt x="33043" y="98690"/>
                  </a:lnTo>
                  <a:lnTo>
                    <a:pt x="33651" y="94846"/>
                  </a:lnTo>
                  <a:lnTo>
                    <a:pt x="34282" y="98690"/>
                  </a:lnTo>
                  <a:lnTo>
                    <a:pt x="33651" y="102451"/>
                  </a:lnTo>
                  <a:moveTo>
                    <a:pt x="35076" y="102451"/>
                  </a:moveTo>
                  <a:lnTo>
                    <a:pt x="34492" y="98690"/>
                  </a:lnTo>
                  <a:lnTo>
                    <a:pt x="35076" y="94846"/>
                  </a:lnTo>
                  <a:lnTo>
                    <a:pt x="35707" y="98690"/>
                  </a:lnTo>
                  <a:lnTo>
                    <a:pt x="35076" y="102451"/>
                  </a:lnTo>
                  <a:moveTo>
                    <a:pt x="36525" y="102451"/>
                  </a:moveTo>
                  <a:lnTo>
                    <a:pt x="35918" y="98690"/>
                  </a:lnTo>
                  <a:lnTo>
                    <a:pt x="36525" y="94846"/>
                  </a:lnTo>
                  <a:lnTo>
                    <a:pt x="37156" y="98690"/>
                  </a:lnTo>
                  <a:lnTo>
                    <a:pt x="36525" y="102451"/>
                  </a:lnTo>
                  <a:moveTo>
                    <a:pt x="37951" y="102451"/>
                  </a:moveTo>
                  <a:lnTo>
                    <a:pt x="37367" y="98690"/>
                  </a:lnTo>
                  <a:lnTo>
                    <a:pt x="37951" y="94846"/>
                  </a:lnTo>
                  <a:lnTo>
                    <a:pt x="38582" y="98690"/>
                  </a:lnTo>
                  <a:lnTo>
                    <a:pt x="37951" y="102451"/>
                  </a:lnTo>
                  <a:moveTo>
                    <a:pt x="39423" y="102451"/>
                  </a:moveTo>
                  <a:lnTo>
                    <a:pt x="38792" y="98690"/>
                  </a:lnTo>
                  <a:lnTo>
                    <a:pt x="39423" y="94846"/>
                  </a:lnTo>
                  <a:lnTo>
                    <a:pt x="40031" y="98690"/>
                  </a:lnTo>
                  <a:lnTo>
                    <a:pt x="39423" y="102451"/>
                  </a:lnTo>
                  <a:moveTo>
                    <a:pt x="40872" y="102451"/>
                  </a:moveTo>
                  <a:lnTo>
                    <a:pt x="40241" y="98690"/>
                  </a:lnTo>
                  <a:lnTo>
                    <a:pt x="40872" y="94846"/>
                  </a:lnTo>
                  <a:lnTo>
                    <a:pt x="41456" y="98690"/>
                  </a:lnTo>
                  <a:lnTo>
                    <a:pt x="40872" y="102451"/>
                  </a:lnTo>
                  <a:moveTo>
                    <a:pt x="42297" y="102451"/>
                  </a:moveTo>
                  <a:lnTo>
                    <a:pt x="41666" y="98690"/>
                  </a:lnTo>
                  <a:lnTo>
                    <a:pt x="42297" y="94846"/>
                  </a:lnTo>
                  <a:lnTo>
                    <a:pt x="42905" y="98690"/>
                  </a:lnTo>
                  <a:lnTo>
                    <a:pt x="42297" y="102451"/>
                  </a:lnTo>
                  <a:moveTo>
                    <a:pt x="43746" y="102451"/>
                  </a:moveTo>
                  <a:lnTo>
                    <a:pt x="43115" y="98690"/>
                  </a:lnTo>
                  <a:lnTo>
                    <a:pt x="43746" y="94846"/>
                  </a:lnTo>
                  <a:lnTo>
                    <a:pt x="44331" y="98690"/>
                  </a:lnTo>
                  <a:lnTo>
                    <a:pt x="43746" y="102451"/>
                  </a:lnTo>
                  <a:moveTo>
                    <a:pt x="45172" y="102451"/>
                  </a:moveTo>
                  <a:lnTo>
                    <a:pt x="44541" y="98690"/>
                  </a:lnTo>
                  <a:lnTo>
                    <a:pt x="45172" y="94846"/>
                  </a:lnTo>
                  <a:lnTo>
                    <a:pt x="45779" y="98690"/>
                  </a:lnTo>
                  <a:lnTo>
                    <a:pt x="45172" y="102451"/>
                  </a:lnTo>
                  <a:moveTo>
                    <a:pt x="46621" y="102451"/>
                  </a:moveTo>
                  <a:lnTo>
                    <a:pt x="45990" y="98690"/>
                  </a:lnTo>
                  <a:lnTo>
                    <a:pt x="46621" y="94846"/>
                  </a:lnTo>
                  <a:lnTo>
                    <a:pt x="47205" y="98690"/>
                  </a:lnTo>
                  <a:lnTo>
                    <a:pt x="46621" y="102451"/>
                  </a:lnTo>
                  <a:moveTo>
                    <a:pt x="48046" y="102451"/>
                  </a:moveTo>
                  <a:lnTo>
                    <a:pt x="47462" y="98690"/>
                  </a:lnTo>
                  <a:lnTo>
                    <a:pt x="48046" y="94846"/>
                  </a:lnTo>
                  <a:lnTo>
                    <a:pt x="48677" y="98690"/>
                  </a:lnTo>
                  <a:lnTo>
                    <a:pt x="48046" y="102451"/>
                  </a:lnTo>
                  <a:moveTo>
                    <a:pt x="49495" y="102451"/>
                  </a:moveTo>
                  <a:lnTo>
                    <a:pt x="48888" y="98690"/>
                  </a:lnTo>
                  <a:lnTo>
                    <a:pt x="49495" y="94846"/>
                  </a:lnTo>
                  <a:lnTo>
                    <a:pt x="50126" y="98690"/>
                  </a:lnTo>
                  <a:lnTo>
                    <a:pt x="49495" y="102451"/>
                  </a:lnTo>
                  <a:moveTo>
                    <a:pt x="50921" y="102451"/>
                  </a:moveTo>
                  <a:lnTo>
                    <a:pt x="50336" y="98690"/>
                  </a:lnTo>
                  <a:lnTo>
                    <a:pt x="50921" y="94846"/>
                  </a:lnTo>
                  <a:lnTo>
                    <a:pt x="51552" y="98690"/>
                  </a:lnTo>
                  <a:lnTo>
                    <a:pt x="50921" y="102451"/>
                  </a:lnTo>
                  <a:moveTo>
                    <a:pt x="52370" y="102451"/>
                  </a:moveTo>
                  <a:lnTo>
                    <a:pt x="51762" y="98690"/>
                  </a:lnTo>
                  <a:lnTo>
                    <a:pt x="52370" y="94846"/>
                  </a:lnTo>
                  <a:lnTo>
                    <a:pt x="53000" y="98690"/>
                  </a:lnTo>
                  <a:lnTo>
                    <a:pt x="52370" y="102451"/>
                  </a:lnTo>
                  <a:moveTo>
                    <a:pt x="53795" y="102451"/>
                  </a:moveTo>
                  <a:lnTo>
                    <a:pt x="53211" y="98690"/>
                  </a:lnTo>
                  <a:lnTo>
                    <a:pt x="53795" y="94846"/>
                  </a:lnTo>
                  <a:lnTo>
                    <a:pt x="54426" y="98690"/>
                  </a:lnTo>
                  <a:lnTo>
                    <a:pt x="53795" y="102451"/>
                  </a:lnTo>
                  <a:moveTo>
                    <a:pt x="55244" y="102451"/>
                  </a:moveTo>
                  <a:lnTo>
                    <a:pt x="54636" y="98690"/>
                  </a:lnTo>
                  <a:lnTo>
                    <a:pt x="55244" y="94846"/>
                  </a:lnTo>
                  <a:lnTo>
                    <a:pt x="55875" y="98690"/>
                  </a:lnTo>
                  <a:lnTo>
                    <a:pt x="55244" y="102451"/>
                  </a:lnTo>
                  <a:moveTo>
                    <a:pt x="56716" y="102451"/>
                  </a:moveTo>
                  <a:lnTo>
                    <a:pt x="56085" y="98690"/>
                  </a:lnTo>
                  <a:lnTo>
                    <a:pt x="56716" y="94846"/>
                  </a:lnTo>
                  <a:lnTo>
                    <a:pt x="57300" y="98690"/>
                  </a:lnTo>
                  <a:lnTo>
                    <a:pt x="56716" y="102451"/>
                  </a:lnTo>
                  <a:moveTo>
                    <a:pt x="58142" y="102451"/>
                  </a:moveTo>
                  <a:lnTo>
                    <a:pt x="57511" y="98690"/>
                  </a:lnTo>
                  <a:lnTo>
                    <a:pt x="58142" y="94846"/>
                  </a:lnTo>
                  <a:lnTo>
                    <a:pt x="58749" y="98690"/>
                  </a:lnTo>
                  <a:lnTo>
                    <a:pt x="58142" y="102451"/>
                  </a:lnTo>
                  <a:moveTo>
                    <a:pt x="1261" y="97938"/>
                  </a:moveTo>
                  <a:lnTo>
                    <a:pt x="630" y="94178"/>
                  </a:lnTo>
                  <a:lnTo>
                    <a:pt x="1261" y="90417"/>
                  </a:lnTo>
                  <a:lnTo>
                    <a:pt x="1869" y="94178"/>
                  </a:lnTo>
                  <a:lnTo>
                    <a:pt x="1261" y="97938"/>
                  </a:lnTo>
                  <a:moveTo>
                    <a:pt x="2710" y="97938"/>
                  </a:moveTo>
                  <a:lnTo>
                    <a:pt x="2079" y="94178"/>
                  </a:lnTo>
                  <a:lnTo>
                    <a:pt x="2710" y="90417"/>
                  </a:lnTo>
                  <a:lnTo>
                    <a:pt x="3295" y="94178"/>
                  </a:lnTo>
                  <a:lnTo>
                    <a:pt x="2710" y="97938"/>
                  </a:lnTo>
                  <a:moveTo>
                    <a:pt x="4136" y="97938"/>
                  </a:moveTo>
                  <a:lnTo>
                    <a:pt x="3505" y="94178"/>
                  </a:lnTo>
                  <a:lnTo>
                    <a:pt x="4136" y="90417"/>
                  </a:lnTo>
                  <a:lnTo>
                    <a:pt x="4767" y="94178"/>
                  </a:lnTo>
                  <a:lnTo>
                    <a:pt x="4136" y="97938"/>
                  </a:lnTo>
                  <a:moveTo>
                    <a:pt x="5561" y="97938"/>
                  </a:moveTo>
                  <a:lnTo>
                    <a:pt x="4977" y="94178"/>
                  </a:lnTo>
                  <a:lnTo>
                    <a:pt x="5561" y="90417"/>
                  </a:lnTo>
                  <a:lnTo>
                    <a:pt x="6192" y="94178"/>
                  </a:lnTo>
                  <a:lnTo>
                    <a:pt x="5561" y="97938"/>
                  </a:lnTo>
                  <a:moveTo>
                    <a:pt x="7010" y="97938"/>
                  </a:moveTo>
                  <a:lnTo>
                    <a:pt x="6403" y="94178"/>
                  </a:lnTo>
                  <a:lnTo>
                    <a:pt x="7010" y="90417"/>
                  </a:lnTo>
                  <a:lnTo>
                    <a:pt x="7641" y="94178"/>
                  </a:lnTo>
                  <a:lnTo>
                    <a:pt x="7010" y="97938"/>
                  </a:lnTo>
                  <a:moveTo>
                    <a:pt x="8436" y="97938"/>
                  </a:moveTo>
                  <a:lnTo>
                    <a:pt x="7851" y="94178"/>
                  </a:lnTo>
                  <a:lnTo>
                    <a:pt x="8436" y="90417"/>
                  </a:lnTo>
                  <a:lnTo>
                    <a:pt x="9067" y="94178"/>
                  </a:lnTo>
                  <a:lnTo>
                    <a:pt x="8436" y="97938"/>
                  </a:lnTo>
                  <a:moveTo>
                    <a:pt x="9885" y="97938"/>
                  </a:moveTo>
                  <a:lnTo>
                    <a:pt x="9277" y="94178"/>
                  </a:lnTo>
                  <a:lnTo>
                    <a:pt x="9885" y="90417"/>
                  </a:lnTo>
                  <a:lnTo>
                    <a:pt x="10516" y="94178"/>
                  </a:lnTo>
                  <a:lnTo>
                    <a:pt x="9885" y="97938"/>
                  </a:lnTo>
                  <a:moveTo>
                    <a:pt x="11310" y="97938"/>
                  </a:moveTo>
                  <a:lnTo>
                    <a:pt x="10726" y="94178"/>
                  </a:lnTo>
                  <a:lnTo>
                    <a:pt x="11310" y="90417"/>
                  </a:lnTo>
                  <a:lnTo>
                    <a:pt x="11941" y="94178"/>
                  </a:lnTo>
                  <a:lnTo>
                    <a:pt x="11310" y="97938"/>
                  </a:lnTo>
                  <a:moveTo>
                    <a:pt x="12759" y="97938"/>
                  </a:moveTo>
                  <a:lnTo>
                    <a:pt x="12151" y="94178"/>
                  </a:lnTo>
                  <a:lnTo>
                    <a:pt x="12759" y="90417"/>
                  </a:lnTo>
                  <a:lnTo>
                    <a:pt x="13390" y="94178"/>
                  </a:lnTo>
                  <a:lnTo>
                    <a:pt x="12759" y="97938"/>
                  </a:lnTo>
                  <a:moveTo>
                    <a:pt x="14231" y="97938"/>
                  </a:moveTo>
                  <a:lnTo>
                    <a:pt x="13600" y="94178"/>
                  </a:lnTo>
                  <a:lnTo>
                    <a:pt x="14231" y="90417"/>
                  </a:lnTo>
                  <a:lnTo>
                    <a:pt x="14815" y="94178"/>
                  </a:lnTo>
                  <a:lnTo>
                    <a:pt x="14231" y="97938"/>
                  </a:lnTo>
                  <a:moveTo>
                    <a:pt x="15657" y="97938"/>
                  </a:moveTo>
                  <a:lnTo>
                    <a:pt x="15026" y="94178"/>
                  </a:lnTo>
                  <a:lnTo>
                    <a:pt x="15657" y="90417"/>
                  </a:lnTo>
                  <a:lnTo>
                    <a:pt x="16264" y="94178"/>
                  </a:lnTo>
                  <a:lnTo>
                    <a:pt x="15657" y="97938"/>
                  </a:lnTo>
                  <a:moveTo>
                    <a:pt x="17106" y="97938"/>
                  </a:moveTo>
                  <a:lnTo>
                    <a:pt x="16475" y="94178"/>
                  </a:lnTo>
                  <a:lnTo>
                    <a:pt x="17106" y="90417"/>
                  </a:lnTo>
                  <a:lnTo>
                    <a:pt x="17690" y="94178"/>
                  </a:lnTo>
                  <a:lnTo>
                    <a:pt x="17106" y="97938"/>
                  </a:lnTo>
                  <a:moveTo>
                    <a:pt x="18531" y="97938"/>
                  </a:moveTo>
                  <a:lnTo>
                    <a:pt x="17900" y="94178"/>
                  </a:lnTo>
                  <a:lnTo>
                    <a:pt x="18531" y="90417"/>
                  </a:lnTo>
                  <a:lnTo>
                    <a:pt x="19139" y="94178"/>
                  </a:lnTo>
                  <a:lnTo>
                    <a:pt x="18531" y="97938"/>
                  </a:lnTo>
                  <a:moveTo>
                    <a:pt x="19980" y="97938"/>
                  </a:moveTo>
                  <a:lnTo>
                    <a:pt x="19349" y="94178"/>
                  </a:lnTo>
                  <a:lnTo>
                    <a:pt x="19980" y="90417"/>
                  </a:lnTo>
                  <a:lnTo>
                    <a:pt x="20564" y="94178"/>
                  </a:lnTo>
                  <a:lnTo>
                    <a:pt x="19980" y="97938"/>
                  </a:lnTo>
                  <a:moveTo>
                    <a:pt x="21406" y="97938"/>
                  </a:moveTo>
                  <a:lnTo>
                    <a:pt x="20775" y="94178"/>
                  </a:lnTo>
                  <a:lnTo>
                    <a:pt x="21406" y="90417"/>
                  </a:lnTo>
                  <a:lnTo>
                    <a:pt x="22037" y="94178"/>
                  </a:lnTo>
                  <a:lnTo>
                    <a:pt x="21406" y="97938"/>
                  </a:lnTo>
                  <a:moveTo>
                    <a:pt x="22854" y="97938"/>
                  </a:moveTo>
                  <a:lnTo>
                    <a:pt x="22247" y="94178"/>
                  </a:lnTo>
                  <a:lnTo>
                    <a:pt x="22854" y="90417"/>
                  </a:lnTo>
                  <a:lnTo>
                    <a:pt x="23485" y="94178"/>
                  </a:lnTo>
                  <a:lnTo>
                    <a:pt x="22854" y="97938"/>
                  </a:lnTo>
                  <a:moveTo>
                    <a:pt x="24280" y="97938"/>
                  </a:moveTo>
                  <a:lnTo>
                    <a:pt x="23696" y="94178"/>
                  </a:lnTo>
                  <a:lnTo>
                    <a:pt x="24280" y="90417"/>
                  </a:lnTo>
                  <a:lnTo>
                    <a:pt x="24911" y="94178"/>
                  </a:lnTo>
                  <a:lnTo>
                    <a:pt x="24280" y="97938"/>
                  </a:lnTo>
                  <a:moveTo>
                    <a:pt x="25729" y="97938"/>
                  </a:moveTo>
                  <a:lnTo>
                    <a:pt x="25121" y="94178"/>
                  </a:lnTo>
                  <a:lnTo>
                    <a:pt x="25729" y="90417"/>
                  </a:lnTo>
                  <a:lnTo>
                    <a:pt x="26360" y="94178"/>
                  </a:lnTo>
                  <a:lnTo>
                    <a:pt x="25729" y="97938"/>
                  </a:lnTo>
                  <a:moveTo>
                    <a:pt x="27154" y="97938"/>
                  </a:moveTo>
                  <a:lnTo>
                    <a:pt x="26570" y="94178"/>
                  </a:lnTo>
                  <a:lnTo>
                    <a:pt x="27154" y="90417"/>
                  </a:lnTo>
                  <a:lnTo>
                    <a:pt x="27785" y="94178"/>
                  </a:lnTo>
                  <a:lnTo>
                    <a:pt x="27154" y="97938"/>
                  </a:lnTo>
                  <a:moveTo>
                    <a:pt x="28603" y="97938"/>
                  </a:moveTo>
                  <a:lnTo>
                    <a:pt x="27996" y="94178"/>
                  </a:lnTo>
                  <a:lnTo>
                    <a:pt x="28603" y="90417"/>
                  </a:lnTo>
                  <a:lnTo>
                    <a:pt x="29234" y="94178"/>
                  </a:lnTo>
                  <a:lnTo>
                    <a:pt x="28603" y="97938"/>
                  </a:lnTo>
                  <a:moveTo>
                    <a:pt x="30029" y="97938"/>
                  </a:moveTo>
                  <a:lnTo>
                    <a:pt x="29444" y="94178"/>
                  </a:lnTo>
                  <a:lnTo>
                    <a:pt x="30029" y="90417"/>
                  </a:lnTo>
                  <a:lnTo>
                    <a:pt x="30660" y="94178"/>
                  </a:lnTo>
                  <a:lnTo>
                    <a:pt x="30029" y="97938"/>
                  </a:lnTo>
                  <a:moveTo>
                    <a:pt x="31501" y="97938"/>
                  </a:moveTo>
                  <a:lnTo>
                    <a:pt x="30870" y="94178"/>
                  </a:lnTo>
                  <a:lnTo>
                    <a:pt x="31501" y="90417"/>
                  </a:lnTo>
                  <a:lnTo>
                    <a:pt x="32109" y="94178"/>
                  </a:lnTo>
                  <a:lnTo>
                    <a:pt x="31501" y="97938"/>
                  </a:lnTo>
                  <a:moveTo>
                    <a:pt x="32950" y="97938"/>
                  </a:moveTo>
                  <a:lnTo>
                    <a:pt x="32319" y="94178"/>
                  </a:lnTo>
                  <a:lnTo>
                    <a:pt x="32950" y="90417"/>
                  </a:lnTo>
                  <a:lnTo>
                    <a:pt x="33534" y="94178"/>
                  </a:lnTo>
                  <a:lnTo>
                    <a:pt x="32950" y="97938"/>
                  </a:lnTo>
                  <a:moveTo>
                    <a:pt x="34375" y="97938"/>
                  </a:moveTo>
                  <a:lnTo>
                    <a:pt x="33744" y="94178"/>
                  </a:lnTo>
                  <a:lnTo>
                    <a:pt x="34375" y="90417"/>
                  </a:lnTo>
                  <a:lnTo>
                    <a:pt x="34983" y="94178"/>
                  </a:lnTo>
                  <a:lnTo>
                    <a:pt x="34375" y="97938"/>
                  </a:lnTo>
                  <a:moveTo>
                    <a:pt x="35824" y="97938"/>
                  </a:moveTo>
                  <a:lnTo>
                    <a:pt x="35193" y="94178"/>
                  </a:lnTo>
                  <a:lnTo>
                    <a:pt x="35824" y="90417"/>
                  </a:lnTo>
                  <a:lnTo>
                    <a:pt x="36408" y="94178"/>
                  </a:lnTo>
                  <a:lnTo>
                    <a:pt x="35824" y="97938"/>
                  </a:lnTo>
                  <a:moveTo>
                    <a:pt x="37250" y="97938"/>
                  </a:moveTo>
                  <a:lnTo>
                    <a:pt x="36619" y="94178"/>
                  </a:lnTo>
                  <a:lnTo>
                    <a:pt x="37250" y="90417"/>
                  </a:lnTo>
                  <a:lnTo>
                    <a:pt x="37857" y="94178"/>
                  </a:lnTo>
                  <a:lnTo>
                    <a:pt x="37250" y="97938"/>
                  </a:lnTo>
                  <a:moveTo>
                    <a:pt x="38699" y="97938"/>
                  </a:moveTo>
                  <a:lnTo>
                    <a:pt x="38068" y="94178"/>
                  </a:lnTo>
                  <a:lnTo>
                    <a:pt x="38699" y="90417"/>
                  </a:lnTo>
                  <a:lnTo>
                    <a:pt x="39330" y="94178"/>
                  </a:lnTo>
                  <a:lnTo>
                    <a:pt x="38699" y="97938"/>
                  </a:lnTo>
                  <a:moveTo>
                    <a:pt x="40124" y="97938"/>
                  </a:moveTo>
                  <a:lnTo>
                    <a:pt x="39540" y="94178"/>
                  </a:lnTo>
                  <a:lnTo>
                    <a:pt x="40124" y="90417"/>
                  </a:lnTo>
                  <a:lnTo>
                    <a:pt x="40755" y="94178"/>
                  </a:lnTo>
                  <a:lnTo>
                    <a:pt x="40124" y="97938"/>
                  </a:lnTo>
                  <a:moveTo>
                    <a:pt x="41573" y="97938"/>
                  </a:moveTo>
                  <a:lnTo>
                    <a:pt x="40965" y="94178"/>
                  </a:lnTo>
                  <a:lnTo>
                    <a:pt x="41573" y="90417"/>
                  </a:lnTo>
                  <a:lnTo>
                    <a:pt x="42204" y="94178"/>
                  </a:lnTo>
                  <a:lnTo>
                    <a:pt x="41573" y="97938"/>
                  </a:lnTo>
                  <a:moveTo>
                    <a:pt x="42999" y="97938"/>
                  </a:moveTo>
                  <a:lnTo>
                    <a:pt x="42414" y="94178"/>
                  </a:lnTo>
                  <a:lnTo>
                    <a:pt x="42999" y="90417"/>
                  </a:lnTo>
                  <a:lnTo>
                    <a:pt x="43629" y="94178"/>
                  </a:lnTo>
                  <a:lnTo>
                    <a:pt x="42999" y="97938"/>
                  </a:lnTo>
                  <a:moveTo>
                    <a:pt x="44447" y="97938"/>
                  </a:moveTo>
                  <a:lnTo>
                    <a:pt x="43840" y="94178"/>
                  </a:lnTo>
                  <a:lnTo>
                    <a:pt x="44447" y="90417"/>
                  </a:lnTo>
                  <a:lnTo>
                    <a:pt x="45078" y="94178"/>
                  </a:lnTo>
                  <a:lnTo>
                    <a:pt x="44447" y="97938"/>
                  </a:lnTo>
                  <a:moveTo>
                    <a:pt x="45873" y="97938"/>
                  </a:moveTo>
                  <a:lnTo>
                    <a:pt x="45289" y="94178"/>
                  </a:lnTo>
                  <a:lnTo>
                    <a:pt x="45873" y="90417"/>
                  </a:lnTo>
                  <a:lnTo>
                    <a:pt x="46504" y="94178"/>
                  </a:lnTo>
                  <a:lnTo>
                    <a:pt x="45873" y="97938"/>
                  </a:lnTo>
                  <a:moveTo>
                    <a:pt x="47322" y="97938"/>
                  </a:moveTo>
                  <a:lnTo>
                    <a:pt x="46714" y="94178"/>
                  </a:lnTo>
                  <a:lnTo>
                    <a:pt x="47322" y="90417"/>
                  </a:lnTo>
                  <a:lnTo>
                    <a:pt x="47953" y="94178"/>
                  </a:lnTo>
                  <a:lnTo>
                    <a:pt x="47322" y="97938"/>
                  </a:lnTo>
                  <a:moveTo>
                    <a:pt x="48794" y="97938"/>
                  </a:moveTo>
                  <a:lnTo>
                    <a:pt x="48163" y="94178"/>
                  </a:lnTo>
                  <a:lnTo>
                    <a:pt x="48794" y="90417"/>
                  </a:lnTo>
                  <a:lnTo>
                    <a:pt x="49378" y="94178"/>
                  </a:lnTo>
                  <a:lnTo>
                    <a:pt x="48794" y="97938"/>
                  </a:lnTo>
                  <a:moveTo>
                    <a:pt x="50220" y="97938"/>
                  </a:moveTo>
                  <a:lnTo>
                    <a:pt x="49589" y="94178"/>
                  </a:lnTo>
                  <a:lnTo>
                    <a:pt x="50220" y="90417"/>
                  </a:lnTo>
                  <a:lnTo>
                    <a:pt x="50827" y="94178"/>
                  </a:lnTo>
                  <a:lnTo>
                    <a:pt x="50220" y="97938"/>
                  </a:lnTo>
                  <a:moveTo>
                    <a:pt x="51668" y="97938"/>
                  </a:moveTo>
                  <a:lnTo>
                    <a:pt x="51037" y="94178"/>
                  </a:lnTo>
                  <a:lnTo>
                    <a:pt x="51668" y="90417"/>
                  </a:lnTo>
                  <a:lnTo>
                    <a:pt x="52253" y="94178"/>
                  </a:lnTo>
                  <a:lnTo>
                    <a:pt x="51668" y="97938"/>
                  </a:lnTo>
                  <a:moveTo>
                    <a:pt x="53094" y="97938"/>
                  </a:moveTo>
                  <a:lnTo>
                    <a:pt x="52463" y="94178"/>
                  </a:lnTo>
                  <a:lnTo>
                    <a:pt x="53094" y="90417"/>
                  </a:lnTo>
                  <a:lnTo>
                    <a:pt x="53702" y="94178"/>
                  </a:lnTo>
                  <a:lnTo>
                    <a:pt x="53094" y="97938"/>
                  </a:lnTo>
                  <a:moveTo>
                    <a:pt x="54543" y="97938"/>
                  </a:moveTo>
                  <a:lnTo>
                    <a:pt x="53912" y="94178"/>
                  </a:lnTo>
                  <a:lnTo>
                    <a:pt x="54543" y="90417"/>
                  </a:lnTo>
                  <a:lnTo>
                    <a:pt x="55127" y="94178"/>
                  </a:lnTo>
                  <a:lnTo>
                    <a:pt x="54543" y="97938"/>
                  </a:lnTo>
                  <a:moveTo>
                    <a:pt x="55968" y="97938"/>
                  </a:moveTo>
                  <a:lnTo>
                    <a:pt x="55337" y="94178"/>
                  </a:lnTo>
                  <a:lnTo>
                    <a:pt x="55968" y="90417"/>
                  </a:lnTo>
                  <a:lnTo>
                    <a:pt x="56599" y="94178"/>
                  </a:lnTo>
                  <a:lnTo>
                    <a:pt x="55968" y="97938"/>
                  </a:lnTo>
                  <a:moveTo>
                    <a:pt x="57417" y="97938"/>
                  </a:moveTo>
                  <a:lnTo>
                    <a:pt x="56810" y="94178"/>
                  </a:lnTo>
                  <a:lnTo>
                    <a:pt x="57417" y="90417"/>
                  </a:lnTo>
                  <a:lnTo>
                    <a:pt x="58048" y="94178"/>
                  </a:lnTo>
                  <a:lnTo>
                    <a:pt x="57417" y="97938"/>
                  </a:lnTo>
                  <a:moveTo>
                    <a:pt x="58843" y="97938"/>
                  </a:moveTo>
                  <a:lnTo>
                    <a:pt x="58259" y="94178"/>
                  </a:lnTo>
                  <a:lnTo>
                    <a:pt x="58843" y="90417"/>
                  </a:lnTo>
                  <a:lnTo>
                    <a:pt x="59474" y="94178"/>
                  </a:lnTo>
                  <a:lnTo>
                    <a:pt x="58843" y="97938"/>
                  </a:lnTo>
                  <a:moveTo>
                    <a:pt x="1962" y="93593"/>
                  </a:moveTo>
                  <a:lnTo>
                    <a:pt x="1378" y="89832"/>
                  </a:lnTo>
                  <a:lnTo>
                    <a:pt x="1962" y="85905"/>
                  </a:lnTo>
                  <a:lnTo>
                    <a:pt x="2593" y="89832"/>
                  </a:lnTo>
                  <a:lnTo>
                    <a:pt x="1962" y="93593"/>
                  </a:lnTo>
                  <a:moveTo>
                    <a:pt x="3411" y="93593"/>
                  </a:moveTo>
                  <a:lnTo>
                    <a:pt x="2804" y="89832"/>
                  </a:lnTo>
                  <a:lnTo>
                    <a:pt x="3411" y="85905"/>
                  </a:lnTo>
                  <a:lnTo>
                    <a:pt x="4042" y="89832"/>
                  </a:lnTo>
                  <a:lnTo>
                    <a:pt x="3411" y="93593"/>
                  </a:lnTo>
                  <a:moveTo>
                    <a:pt x="4884" y="93593"/>
                  </a:moveTo>
                  <a:lnTo>
                    <a:pt x="4253" y="89832"/>
                  </a:lnTo>
                  <a:lnTo>
                    <a:pt x="4884" y="85905"/>
                  </a:lnTo>
                  <a:lnTo>
                    <a:pt x="5468" y="89832"/>
                  </a:lnTo>
                  <a:lnTo>
                    <a:pt x="4884" y="93593"/>
                  </a:lnTo>
                  <a:moveTo>
                    <a:pt x="6309" y="93593"/>
                  </a:moveTo>
                  <a:lnTo>
                    <a:pt x="5678" y="89832"/>
                  </a:lnTo>
                  <a:lnTo>
                    <a:pt x="6309" y="85905"/>
                  </a:lnTo>
                  <a:lnTo>
                    <a:pt x="6893" y="89832"/>
                  </a:lnTo>
                  <a:lnTo>
                    <a:pt x="6309" y="93593"/>
                  </a:lnTo>
                  <a:moveTo>
                    <a:pt x="7735" y="93593"/>
                  </a:moveTo>
                  <a:lnTo>
                    <a:pt x="7104" y="89832"/>
                  </a:lnTo>
                  <a:lnTo>
                    <a:pt x="7735" y="85905"/>
                  </a:lnTo>
                  <a:lnTo>
                    <a:pt x="8342" y="89832"/>
                  </a:lnTo>
                  <a:lnTo>
                    <a:pt x="7735" y="93593"/>
                  </a:lnTo>
                  <a:moveTo>
                    <a:pt x="9184" y="93593"/>
                  </a:moveTo>
                  <a:lnTo>
                    <a:pt x="8553" y="89832"/>
                  </a:lnTo>
                  <a:lnTo>
                    <a:pt x="9184" y="85905"/>
                  </a:lnTo>
                  <a:lnTo>
                    <a:pt x="9768" y="89832"/>
                  </a:lnTo>
                  <a:lnTo>
                    <a:pt x="9184" y="93593"/>
                  </a:lnTo>
                  <a:moveTo>
                    <a:pt x="10609" y="93593"/>
                  </a:moveTo>
                  <a:lnTo>
                    <a:pt x="9978" y="89832"/>
                  </a:lnTo>
                  <a:lnTo>
                    <a:pt x="10609" y="85905"/>
                  </a:lnTo>
                  <a:lnTo>
                    <a:pt x="11217" y="89832"/>
                  </a:lnTo>
                  <a:lnTo>
                    <a:pt x="10609" y="93593"/>
                  </a:lnTo>
                  <a:moveTo>
                    <a:pt x="12058" y="93593"/>
                  </a:moveTo>
                  <a:lnTo>
                    <a:pt x="11427" y="89832"/>
                  </a:lnTo>
                  <a:lnTo>
                    <a:pt x="12058" y="85905"/>
                  </a:lnTo>
                  <a:lnTo>
                    <a:pt x="12642" y="89832"/>
                  </a:lnTo>
                  <a:lnTo>
                    <a:pt x="12058" y="93593"/>
                  </a:lnTo>
                  <a:moveTo>
                    <a:pt x="13483" y="93593"/>
                  </a:moveTo>
                  <a:lnTo>
                    <a:pt x="12899" y="89832"/>
                  </a:lnTo>
                  <a:lnTo>
                    <a:pt x="13483" y="85905"/>
                  </a:lnTo>
                  <a:lnTo>
                    <a:pt x="14114" y="89832"/>
                  </a:lnTo>
                  <a:lnTo>
                    <a:pt x="13483" y="93593"/>
                  </a:lnTo>
                  <a:moveTo>
                    <a:pt x="14932" y="93593"/>
                  </a:moveTo>
                  <a:lnTo>
                    <a:pt x="14325" y="89832"/>
                  </a:lnTo>
                  <a:lnTo>
                    <a:pt x="14932" y="85905"/>
                  </a:lnTo>
                  <a:lnTo>
                    <a:pt x="15563" y="89832"/>
                  </a:lnTo>
                  <a:lnTo>
                    <a:pt x="14932" y="93593"/>
                  </a:lnTo>
                  <a:moveTo>
                    <a:pt x="16358" y="93593"/>
                  </a:moveTo>
                  <a:lnTo>
                    <a:pt x="15774" y="89832"/>
                  </a:lnTo>
                  <a:lnTo>
                    <a:pt x="16358" y="85905"/>
                  </a:lnTo>
                  <a:lnTo>
                    <a:pt x="16989" y="89832"/>
                  </a:lnTo>
                  <a:lnTo>
                    <a:pt x="16358" y="93593"/>
                  </a:lnTo>
                  <a:moveTo>
                    <a:pt x="17807" y="93593"/>
                  </a:moveTo>
                  <a:lnTo>
                    <a:pt x="17199" y="89832"/>
                  </a:lnTo>
                  <a:lnTo>
                    <a:pt x="17807" y="85905"/>
                  </a:lnTo>
                  <a:lnTo>
                    <a:pt x="18438" y="89832"/>
                  </a:lnTo>
                  <a:lnTo>
                    <a:pt x="17807" y="93593"/>
                  </a:lnTo>
                  <a:moveTo>
                    <a:pt x="19232" y="93593"/>
                  </a:moveTo>
                  <a:lnTo>
                    <a:pt x="18648" y="89832"/>
                  </a:lnTo>
                  <a:lnTo>
                    <a:pt x="19232" y="85905"/>
                  </a:lnTo>
                  <a:lnTo>
                    <a:pt x="19863" y="89832"/>
                  </a:lnTo>
                  <a:lnTo>
                    <a:pt x="19232" y="93593"/>
                  </a:lnTo>
                  <a:moveTo>
                    <a:pt x="20681" y="93593"/>
                  </a:moveTo>
                  <a:lnTo>
                    <a:pt x="20074" y="89832"/>
                  </a:lnTo>
                  <a:lnTo>
                    <a:pt x="20681" y="85905"/>
                  </a:lnTo>
                  <a:lnTo>
                    <a:pt x="21312" y="89832"/>
                  </a:lnTo>
                  <a:lnTo>
                    <a:pt x="20681" y="93593"/>
                  </a:lnTo>
                  <a:moveTo>
                    <a:pt x="22153" y="93593"/>
                  </a:moveTo>
                  <a:lnTo>
                    <a:pt x="21522" y="89832"/>
                  </a:lnTo>
                  <a:lnTo>
                    <a:pt x="22153" y="85905"/>
                  </a:lnTo>
                  <a:lnTo>
                    <a:pt x="22738" y="89832"/>
                  </a:lnTo>
                  <a:lnTo>
                    <a:pt x="22153" y="93593"/>
                  </a:lnTo>
                  <a:moveTo>
                    <a:pt x="23579" y="93593"/>
                  </a:moveTo>
                  <a:lnTo>
                    <a:pt x="22948" y="89832"/>
                  </a:lnTo>
                  <a:lnTo>
                    <a:pt x="23579" y="85905"/>
                  </a:lnTo>
                  <a:lnTo>
                    <a:pt x="24186" y="89832"/>
                  </a:lnTo>
                  <a:lnTo>
                    <a:pt x="23579" y="93593"/>
                  </a:lnTo>
                  <a:moveTo>
                    <a:pt x="25028" y="93593"/>
                  </a:moveTo>
                  <a:lnTo>
                    <a:pt x="24397" y="89832"/>
                  </a:lnTo>
                  <a:lnTo>
                    <a:pt x="25028" y="85905"/>
                  </a:lnTo>
                  <a:lnTo>
                    <a:pt x="25612" y="89832"/>
                  </a:lnTo>
                  <a:lnTo>
                    <a:pt x="25028" y="93593"/>
                  </a:lnTo>
                  <a:moveTo>
                    <a:pt x="26453" y="93593"/>
                  </a:moveTo>
                  <a:lnTo>
                    <a:pt x="25822" y="89832"/>
                  </a:lnTo>
                  <a:lnTo>
                    <a:pt x="26453" y="85905"/>
                  </a:lnTo>
                  <a:lnTo>
                    <a:pt x="27061" y="89832"/>
                  </a:lnTo>
                  <a:lnTo>
                    <a:pt x="26453" y="93593"/>
                  </a:lnTo>
                  <a:moveTo>
                    <a:pt x="27902" y="93593"/>
                  </a:moveTo>
                  <a:lnTo>
                    <a:pt x="27271" y="89832"/>
                  </a:lnTo>
                  <a:lnTo>
                    <a:pt x="27902" y="85905"/>
                  </a:lnTo>
                  <a:lnTo>
                    <a:pt x="28486" y="89832"/>
                  </a:lnTo>
                  <a:lnTo>
                    <a:pt x="27902" y="93593"/>
                  </a:lnTo>
                  <a:moveTo>
                    <a:pt x="29328" y="93593"/>
                  </a:moveTo>
                  <a:lnTo>
                    <a:pt x="28697" y="89832"/>
                  </a:lnTo>
                  <a:lnTo>
                    <a:pt x="29328" y="85905"/>
                  </a:lnTo>
                  <a:lnTo>
                    <a:pt x="29935" y="89832"/>
                  </a:lnTo>
                  <a:lnTo>
                    <a:pt x="29328" y="93593"/>
                  </a:lnTo>
                  <a:moveTo>
                    <a:pt x="30777" y="93593"/>
                  </a:moveTo>
                  <a:lnTo>
                    <a:pt x="30169" y="89832"/>
                  </a:lnTo>
                  <a:lnTo>
                    <a:pt x="30777" y="85905"/>
                  </a:lnTo>
                  <a:lnTo>
                    <a:pt x="31407" y="89832"/>
                  </a:lnTo>
                  <a:lnTo>
                    <a:pt x="30777" y="93593"/>
                  </a:lnTo>
                  <a:moveTo>
                    <a:pt x="32202" y="93593"/>
                  </a:moveTo>
                  <a:lnTo>
                    <a:pt x="31618" y="89832"/>
                  </a:lnTo>
                  <a:lnTo>
                    <a:pt x="32202" y="85905"/>
                  </a:lnTo>
                  <a:lnTo>
                    <a:pt x="32833" y="89832"/>
                  </a:lnTo>
                  <a:lnTo>
                    <a:pt x="32202" y="93593"/>
                  </a:lnTo>
                  <a:moveTo>
                    <a:pt x="33651" y="93593"/>
                  </a:moveTo>
                  <a:lnTo>
                    <a:pt x="33043" y="89832"/>
                  </a:lnTo>
                  <a:lnTo>
                    <a:pt x="33651" y="85905"/>
                  </a:lnTo>
                  <a:lnTo>
                    <a:pt x="34282" y="89832"/>
                  </a:lnTo>
                  <a:lnTo>
                    <a:pt x="33651" y="93593"/>
                  </a:lnTo>
                  <a:moveTo>
                    <a:pt x="35076" y="93593"/>
                  </a:moveTo>
                  <a:lnTo>
                    <a:pt x="34492" y="89832"/>
                  </a:lnTo>
                  <a:lnTo>
                    <a:pt x="35076" y="85905"/>
                  </a:lnTo>
                  <a:lnTo>
                    <a:pt x="35707" y="89832"/>
                  </a:lnTo>
                  <a:lnTo>
                    <a:pt x="35076" y="93593"/>
                  </a:lnTo>
                  <a:moveTo>
                    <a:pt x="36525" y="93593"/>
                  </a:moveTo>
                  <a:lnTo>
                    <a:pt x="35918" y="89832"/>
                  </a:lnTo>
                  <a:lnTo>
                    <a:pt x="36525" y="85905"/>
                  </a:lnTo>
                  <a:lnTo>
                    <a:pt x="37156" y="89832"/>
                  </a:lnTo>
                  <a:lnTo>
                    <a:pt x="36525" y="93593"/>
                  </a:lnTo>
                  <a:moveTo>
                    <a:pt x="37951" y="93593"/>
                  </a:moveTo>
                  <a:lnTo>
                    <a:pt x="37367" y="89832"/>
                  </a:lnTo>
                  <a:lnTo>
                    <a:pt x="37951" y="85905"/>
                  </a:lnTo>
                  <a:lnTo>
                    <a:pt x="38582" y="89832"/>
                  </a:lnTo>
                  <a:lnTo>
                    <a:pt x="37951" y="93593"/>
                  </a:lnTo>
                  <a:moveTo>
                    <a:pt x="39423" y="93593"/>
                  </a:moveTo>
                  <a:lnTo>
                    <a:pt x="38792" y="89832"/>
                  </a:lnTo>
                  <a:lnTo>
                    <a:pt x="39423" y="85905"/>
                  </a:lnTo>
                  <a:lnTo>
                    <a:pt x="40031" y="89832"/>
                  </a:lnTo>
                  <a:lnTo>
                    <a:pt x="39423" y="93593"/>
                  </a:lnTo>
                  <a:moveTo>
                    <a:pt x="40872" y="93593"/>
                  </a:moveTo>
                  <a:lnTo>
                    <a:pt x="40241" y="89832"/>
                  </a:lnTo>
                  <a:lnTo>
                    <a:pt x="40872" y="85905"/>
                  </a:lnTo>
                  <a:lnTo>
                    <a:pt x="41456" y="89832"/>
                  </a:lnTo>
                  <a:lnTo>
                    <a:pt x="40872" y="93593"/>
                  </a:lnTo>
                  <a:moveTo>
                    <a:pt x="42297" y="93593"/>
                  </a:moveTo>
                  <a:lnTo>
                    <a:pt x="41666" y="89832"/>
                  </a:lnTo>
                  <a:lnTo>
                    <a:pt x="42297" y="85905"/>
                  </a:lnTo>
                  <a:lnTo>
                    <a:pt x="42905" y="89832"/>
                  </a:lnTo>
                  <a:lnTo>
                    <a:pt x="42297" y="93593"/>
                  </a:lnTo>
                  <a:moveTo>
                    <a:pt x="43746" y="93593"/>
                  </a:moveTo>
                  <a:lnTo>
                    <a:pt x="43115" y="89832"/>
                  </a:lnTo>
                  <a:lnTo>
                    <a:pt x="43746" y="85905"/>
                  </a:lnTo>
                  <a:lnTo>
                    <a:pt x="44331" y="89832"/>
                  </a:lnTo>
                  <a:lnTo>
                    <a:pt x="43746" y="93593"/>
                  </a:lnTo>
                  <a:moveTo>
                    <a:pt x="45172" y="93593"/>
                  </a:moveTo>
                  <a:lnTo>
                    <a:pt x="44541" y="89832"/>
                  </a:lnTo>
                  <a:lnTo>
                    <a:pt x="45172" y="85905"/>
                  </a:lnTo>
                  <a:lnTo>
                    <a:pt x="45779" y="89832"/>
                  </a:lnTo>
                  <a:lnTo>
                    <a:pt x="45172" y="93593"/>
                  </a:lnTo>
                  <a:moveTo>
                    <a:pt x="46621" y="93593"/>
                  </a:moveTo>
                  <a:lnTo>
                    <a:pt x="45990" y="89832"/>
                  </a:lnTo>
                  <a:lnTo>
                    <a:pt x="46621" y="85905"/>
                  </a:lnTo>
                  <a:lnTo>
                    <a:pt x="47205" y="89832"/>
                  </a:lnTo>
                  <a:lnTo>
                    <a:pt x="46621" y="93593"/>
                  </a:lnTo>
                  <a:moveTo>
                    <a:pt x="48046" y="93593"/>
                  </a:moveTo>
                  <a:lnTo>
                    <a:pt x="47462" y="89832"/>
                  </a:lnTo>
                  <a:lnTo>
                    <a:pt x="48046" y="85905"/>
                  </a:lnTo>
                  <a:lnTo>
                    <a:pt x="48677" y="89832"/>
                  </a:lnTo>
                  <a:lnTo>
                    <a:pt x="48046" y="93593"/>
                  </a:lnTo>
                  <a:moveTo>
                    <a:pt x="49495" y="93593"/>
                  </a:moveTo>
                  <a:lnTo>
                    <a:pt x="48888" y="89832"/>
                  </a:lnTo>
                  <a:lnTo>
                    <a:pt x="49495" y="85905"/>
                  </a:lnTo>
                  <a:lnTo>
                    <a:pt x="50126" y="89832"/>
                  </a:lnTo>
                  <a:lnTo>
                    <a:pt x="49495" y="93593"/>
                  </a:lnTo>
                  <a:moveTo>
                    <a:pt x="50921" y="93593"/>
                  </a:moveTo>
                  <a:lnTo>
                    <a:pt x="50336" y="89832"/>
                  </a:lnTo>
                  <a:lnTo>
                    <a:pt x="50921" y="85905"/>
                  </a:lnTo>
                  <a:lnTo>
                    <a:pt x="51552" y="89832"/>
                  </a:lnTo>
                  <a:lnTo>
                    <a:pt x="50921" y="93593"/>
                  </a:lnTo>
                  <a:moveTo>
                    <a:pt x="52370" y="93593"/>
                  </a:moveTo>
                  <a:lnTo>
                    <a:pt x="51762" y="89832"/>
                  </a:lnTo>
                  <a:lnTo>
                    <a:pt x="52370" y="85905"/>
                  </a:lnTo>
                  <a:lnTo>
                    <a:pt x="53000" y="89832"/>
                  </a:lnTo>
                  <a:lnTo>
                    <a:pt x="52370" y="93593"/>
                  </a:lnTo>
                  <a:moveTo>
                    <a:pt x="53795" y="93593"/>
                  </a:moveTo>
                  <a:lnTo>
                    <a:pt x="53211" y="89832"/>
                  </a:lnTo>
                  <a:lnTo>
                    <a:pt x="53795" y="85905"/>
                  </a:lnTo>
                  <a:lnTo>
                    <a:pt x="54426" y="89832"/>
                  </a:lnTo>
                  <a:lnTo>
                    <a:pt x="53795" y="93593"/>
                  </a:lnTo>
                  <a:moveTo>
                    <a:pt x="55244" y="93593"/>
                  </a:moveTo>
                  <a:lnTo>
                    <a:pt x="54636" y="89832"/>
                  </a:lnTo>
                  <a:lnTo>
                    <a:pt x="55244" y="85905"/>
                  </a:lnTo>
                  <a:lnTo>
                    <a:pt x="55875" y="89832"/>
                  </a:lnTo>
                  <a:lnTo>
                    <a:pt x="55244" y="93593"/>
                  </a:lnTo>
                  <a:moveTo>
                    <a:pt x="56716" y="93593"/>
                  </a:moveTo>
                  <a:lnTo>
                    <a:pt x="56085" y="89832"/>
                  </a:lnTo>
                  <a:lnTo>
                    <a:pt x="56716" y="85905"/>
                  </a:lnTo>
                  <a:lnTo>
                    <a:pt x="57300" y="89832"/>
                  </a:lnTo>
                  <a:lnTo>
                    <a:pt x="56716" y="93593"/>
                  </a:lnTo>
                  <a:moveTo>
                    <a:pt x="58142" y="93593"/>
                  </a:moveTo>
                  <a:lnTo>
                    <a:pt x="57511" y="89832"/>
                  </a:lnTo>
                  <a:lnTo>
                    <a:pt x="58142" y="85905"/>
                  </a:lnTo>
                  <a:lnTo>
                    <a:pt x="58749" y="89832"/>
                  </a:lnTo>
                  <a:lnTo>
                    <a:pt x="58142" y="93593"/>
                  </a:lnTo>
                  <a:moveTo>
                    <a:pt x="1261" y="89080"/>
                  </a:moveTo>
                  <a:lnTo>
                    <a:pt x="630" y="85320"/>
                  </a:lnTo>
                  <a:lnTo>
                    <a:pt x="1261" y="81559"/>
                  </a:lnTo>
                  <a:lnTo>
                    <a:pt x="1869" y="85320"/>
                  </a:lnTo>
                  <a:lnTo>
                    <a:pt x="1261" y="89080"/>
                  </a:lnTo>
                  <a:moveTo>
                    <a:pt x="2710" y="89080"/>
                  </a:moveTo>
                  <a:lnTo>
                    <a:pt x="2079" y="85320"/>
                  </a:lnTo>
                  <a:lnTo>
                    <a:pt x="2710" y="81559"/>
                  </a:lnTo>
                  <a:lnTo>
                    <a:pt x="3295" y="85320"/>
                  </a:lnTo>
                  <a:lnTo>
                    <a:pt x="2710" y="89080"/>
                  </a:lnTo>
                  <a:moveTo>
                    <a:pt x="4136" y="89080"/>
                  </a:moveTo>
                  <a:lnTo>
                    <a:pt x="3505" y="85320"/>
                  </a:lnTo>
                  <a:lnTo>
                    <a:pt x="4136" y="81559"/>
                  </a:lnTo>
                  <a:lnTo>
                    <a:pt x="4767" y="85320"/>
                  </a:lnTo>
                  <a:lnTo>
                    <a:pt x="4136" y="89080"/>
                  </a:lnTo>
                  <a:moveTo>
                    <a:pt x="5561" y="89080"/>
                  </a:moveTo>
                  <a:lnTo>
                    <a:pt x="4977" y="85320"/>
                  </a:lnTo>
                  <a:lnTo>
                    <a:pt x="5561" y="81559"/>
                  </a:lnTo>
                  <a:lnTo>
                    <a:pt x="6192" y="85320"/>
                  </a:lnTo>
                  <a:lnTo>
                    <a:pt x="5561" y="89080"/>
                  </a:lnTo>
                  <a:moveTo>
                    <a:pt x="7010" y="89080"/>
                  </a:moveTo>
                  <a:lnTo>
                    <a:pt x="6403" y="85320"/>
                  </a:lnTo>
                  <a:lnTo>
                    <a:pt x="7010" y="81559"/>
                  </a:lnTo>
                  <a:lnTo>
                    <a:pt x="7641" y="85320"/>
                  </a:lnTo>
                  <a:lnTo>
                    <a:pt x="7010" y="89080"/>
                  </a:lnTo>
                  <a:moveTo>
                    <a:pt x="8436" y="89080"/>
                  </a:moveTo>
                  <a:lnTo>
                    <a:pt x="7851" y="85320"/>
                  </a:lnTo>
                  <a:lnTo>
                    <a:pt x="8436" y="81559"/>
                  </a:lnTo>
                  <a:lnTo>
                    <a:pt x="9067" y="85320"/>
                  </a:lnTo>
                  <a:lnTo>
                    <a:pt x="8436" y="89080"/>
                  </a:lnTo>
                  <a:moveTo>
                    <a:pt x="9885" y="89080"/>
                  </a:moveTo>
                  <a:lnTo>
                    <a:pt x="9277" y="85320"/>
                  </a:lnTo>
                  <a:lnTo>
                    <a:pt x="9885" y="81559"/>
                  </a:lnTo>
                  <a:lnTo>
                    <a:pt x="10516" y="85320"/>
                  </a:lnTo>
                  <a:lnTo>
                    <a:pt x="9885" y="89080"/>
                  </a:lnTo>
                  <a:moveTo>
                    <a:pt x="11310" y="89080"/>
                  </a:moveTo>
                  <a:lnTo>
                    <a:pt x="10726" y="85320"/>
                  </a:lnTo>
                  <a:lnTo>
                    <a:pt x="11310" y="81559"/>
                  </a:lnTo>
                  <a:lnTo>
                    <a:pt x="11941" y="85320"/>
                  </a:lnTo>
                  <a:lnTo>
                    <a:pt x="11310" y="89080"/>
                  </a:lnTo>
                  <a:moveTo>
                    <a:pt x="12759" y="89080"/>
                  </a:moveTo>
                  <a:lnTo>
                    <a:pt x="12151" y="85320"/>
                  </a:lnTo>
                  <a:lnTo>
                    <a:pt x="12759" y="81559"/>
                  </a:lnTo>
                  <a:lnTo>
                    <a:pt x="13390" y="85320"/>
                  </a:lnTo>
                  <a:lnTo>
                    <a:pt x="12759" y="89080"/>
                  </a:lnTo>
                  <a:moveTo>
                    <a:pt x="14231" y="89080"/>
                  </a:moveTo>
                  <a:lnTo>
                    <a:pt x="13600" y="85320"/>
                  </a:lnTo>
                  <a:lnTo>
                    <a:pt x="14231" y="81559"/>
                  </a:lnTo>
                  <a:lnTo>
                    <a:pt x="14815" y="85320"/>
                  </a:lnTo>
                  <a:lnTo>
                    <a:pt x="14231" y="89080"/>
                  </a:lnTo>
                  <a:moveTo>
                    <a:pt x="15657" y="89080"/>
                  </a:moveTo>
                  <a:lnTo>
                    <a:pt x="15026" y="85320"/>
                  </a:lnTo>
                  <a:lnTo>
                    <a:pt x="15657" y="81559"/>
                  </a:lnTo>
                  <a:lnTo>
                    <a:pt x="16264" y="85320"/>
                  </a:lnTo>
                  <a:lnTo>
                    <a:pt x="15657" y="89080"/>
                  </a:lnTo>
                  <a:moveTo>
                    <a:pt x="17106" y="89080"/>
                  </a:moveTo>
                  <a:lnTo>
                    <a:pt x="16475" y="85320"/>
                  </a:lnTo>
                  <a:lnTo>
                    <a:pt x="17106" y="81559"/>
                  </a:lnTo>
                  <a:lnTo>
                    <a:pt x="17690" y="85320"/>
                  </a:lnTo>
                  <a:lnTo>
                    <a:pt x="17106" y="89080"/>
                  </a:lnTo>
                  <a:moveTo>
                    <a:pt x="18531" y="89080"/>
                  </a:moveTo>
                  <a:lnTo>
                    <a:pt x="17900" y="85320"/>
                  </a:lnTo>
                  <a:lnTo>
                    <a:pt x="18531" y="81559"/>
                  </a:lnTo>
                  <a:lnTo>
                    <a:pt x="19139" y="85320"/>
                  </a:lnTo>
                  <a:lnTo>
                    <a:pt x="18531" y="89080"/>
                  </a:lnTo>
                  <a:moveTo>
                    <a:pt x="19980" y="89080"/>
                  </a:moveTo>
                  <a:lnTo>
                    <a:pt x="19349" y="85320"/>
                  </a:lnTo>
                  <a:lnTo>
                    <a:pt x="19980" y="81559"/>
                  </a:lnTo>
                  <a:lnTo>
                    <a:pt x="20564" y="85320"/>
                  </a:lnTo>
                  <a:lnTo>
                    <a:pt x="19980" y="89080"/>
                  </a:lnTo>
                  <a:moveTo>
                    <a:pt x="21406" y="89080"/>
                  </a:moveTo>
                  <a:lnTo>
                    <a:pt x="20775" y="85320"/>
                  </a:lnTo>
                  <a:lnTo>
                    <a:pt x="21406" y="81559"/>
                  </a:lnTo>
                  <a:lnTo>
                    <a:pt x="22037" y="85320"/>
                  </a:lnTo>
                  <a:lnTo>
                    <a:pt x="21406" y="89080"/>
                  </a:lnTo>
                  <a:moveTo>
                    <a:pt x="22854" y="89080"/>
                  </a:moveTo>
                  <a:lnTo>
                    <a:pt x="22247" y="85320"/>
                  </a:lnTo>
                  <a:lnTo>
                    <a:pt x="22854" y="81559"/>
                  </a:lnTo>
                  <a:lnTo>
                    <a:pt x="23485" y="85320"/>
                  </a:lnTo>
                  <a:lnTo>
                    <a:pt x="22854" y="89080"/>
                  </a:lnTo>
                  <a:moveTo>
                    <a:pt x="24280" y="89080"/>
                  </a:moveTo>
                  <a:lnTo>
                    <a:pt x="23696" y="85320"/>
                  </a:lnTo>
                  <a:lnTo>
                    <a:pt x="24280" y="81559"/>
                  </a:lnTo>
                  <a:lnTo>
                    <a:pt x="24911" y="85320"/>
                  </a:lnTo>
                  <a:lnTo>
                    <a:pt x="24280" y="89080"/>
                  </a:lnTo>
                  <a:moveTo>
                    <a:pt x="25729" y="89080"/>
                  </a:moveTo>
                  <a:lnTo>
                    <a:pt x="25121" y="85320"/>
                  </a:lnTo>
                  <a:lnTo>
                    <a:pt x="25729" y="81559"/>
                  </a:lnTo>
                  <a:lnTo>
                    <a:pt x="26360" y="85320"/>
                  </a:lnTo>
                  <a:lnTo>
                    <a:pt x="25729" y="89080"/>
                  </a:lnTo>
                  <a:moveTo>
                    <a:pt x="27154" y="89080"/>
                  </a:moveTo>
                  <a:lnTo>
                    <a:pt x="26570" y="85320"/>
                  </a:lnTo>
                  <a:lnTo>
                    <a:pt x="27154" y="81559"/>
                  </a:lnTo>
                  <a:lnTo>
                    <a:pt x="27785" y="85320"/>
                  </a:lnTo>
                  <a:lnTo>
                    <a:pt x="27154" y="89080"/>
                  </a:lnTo>
                  <a:moveTo>
                    <a:pt x="28603" y="89080"/>
                  </a:moveTo>
                  <a:lnTo>
                    <a:pt x="27996" y="85320"/>
                  </a:lnTo>
                  <a:lnTo>
                    <a:pt x="28603" y="81559"/>
                  </a:lnTo>
                  <a:lnTo>
                    <a:pt x="29234" y="85320"/>
                  </a:lnTo>
                  <a:lnTo>
                    <a:pt x="28603" y="89080"/>
                  </a:lnTo>
                  <a:moveTo>
                    <a:pt x="30029" y="89080"/>
                  </a:moveTo>
                  <a:lnTo>
                    <a:pt x="29444" y="85320"/>
                  </a:lnTo>
                  <a:lnTo>
                    <a:pt x="30029" y="81559"/>
                  </a:lnTo>
                  <a:lnTo>
                    <a:pt x="30660" y="85320"/>
                  </a:lnTo>
                  <a:lnTo>
                    <a:pt x="30029" y="89080"/>
                  </a:lnTo>
                  <a:moveTo>
                    <a:pt x="31501" y="89080"/>
                  </a:moveTo>
                  <a:lnTo>
                    <a:pt x="30870" y="85320"/>
                  </a:lnTo>
                  <a:lnTo>
                    <a:pt x="31501" y="81559"/>
                  </a:lnTo>
                  <a:lnTo>
                    <a:pt x="32109" y="85320"/>
                  </a:lnTo>
                  <a:lnTo>
                    <a:pt x="31501" y="89080"/>
                  </a:lnTo>
                  <a:moveTo>
                    <a:pt x="32950" y="89080"/>
                  </a:moveTo>
                  <a:lnTo>
                    <a:pt x="32319" y="85320"/>
                  </a:lnTo>
                  <a:lnTo>
                    <a:pt x="32950" y="81559"/>
                  </a:lnTo>
                  <a:lnTo>
                    <a:pt x="33534" y="85320"/>
                  </a:lnTo>
                  <a:lnTo>
                    <a:pt x="32950" y="89080"/>
                  </a:lnTo>
                  <a:moveTo>
                    <a:pt x="34375" y="89080"/>
                  </a:moveTo>
                  <a:lnTo>
                    <a:pt x="33744" y="85320"/>
                  </a:lnTo>
                  <a:lnTo>
                    <a:pt x="34375" y="81559"/>
                  </a:lnTo>
                  <a:lnTo>
                    <a:pt x="34983" y="85320"/>
                  </a:lnTo>
                  <a:lnTo>
                    <a:pt x="34375" y="89080"/>
                  </a:lnTo>
                  <a:moveTo>
                    <a:pt x="35824" y="89080"/>
                  </a:moveTo>
                  <a:lnTo>
                    <a:pt x="35193" y="85320"/>
                  </a:lnTo>
                  <a:lnTo>
                    <a:pt x="35824" y="81559"/>
                  </a:lnTo>
                  <a:lnTo>
                    <a:pt x="36408" y="85320"/>
                  </a:lnTo>
                  <a:lnTo>
                    <a:pt x="35824" y="89080"/>
                  </a:lnTo>
                  <a:moveTo>
                    <a:pt x="37250" y="89080"/>
                  </a:moveTo>
                  <a:lnTo>
                    <a:pt x="36619" y="85320"/>
                  </a:lnTo>
                  <a:lnTo>
                    <a:pt x="37250" y="81559"/>
                  </a:lnTo>
                  <a:lnTo>
                    <a:pt x="37857" y="85320"/>
                  </a:lnTo>
                  <a:lnTo>
                    <a:pt x="37250" y="89080"/>
                  </a:lnTo>
                  <a:moveTo>
                    <a:pt x="38699" y="89080"/>
                  </a:moveTo>
                  <a:lnTo>
                    <a:pt x="38068" y="85320"/>
                  </a:lnTo>
                  <a:lnTo>
                    <a:pt x="38699" y="81559"/>
                  </a:lnTo>
                  <a:lnTo>
                    <a:pt x="39330" y="85320"/>
                  </a:lnTo>
                  <a:lnTo>
                    <a:pt x="38699" y="89080"/>
                  </a:lnTo>
                  <a:moveTo>
                    <a:pt x="40124" y="89080"/>
                  </a:moveTo>
                  <a:lnTo>
                    <a:pt x="39540" y="85320"/>
                  </a:lnTo>
                  <a:lnTo>
                    <a:pt x="40124" y="81559"/>
                  </a:lnTo>
                  <a:lnTo>
                    <a:pt x="40755" y="85320"/>
                  </a:lnTo>
                  <a:lnTo>
                    <a:pt x="40124" y="89080"/>
                  </a:lnTo>
                  <a:moveTo>
                    <a:pt x="41573" y="89080"/>
                  </a:moveTo>
                  <a:lnTo>
                    <a:pt x="40965" y="85320"/>
                  </a:lnTo>
                  <a:lnTo>
                    <a:pt x="41573" y="81559"/>
                  </a:lnTo>
                  <a:lnTo>
                    <a:pt x="42204" y="85320"/>
                  </a:lnTo>
                  <a:lnTo>
                    <a:pt x="41573" y="89080"/>
                  </a:lnTo>
                  <a:moveTo>
                    <a:pt x="42999" y="89080"/>
                  </a:moveTo>
                  <a:lnTo>
                    <a:pt x="42414" y="85320"/>
                  </a:lnTo>
                  <a:lnTo>
                    <a:pt x="42999" y="81559"/>
                  </a:lnTo>
                  <a:lnTo>
                    <a:pt x="43629" y="85320"/>
                  </a:lnTo>
                  <a:lnTo>
                    <a:pt x="42999" y="89080"/>
                  </a:lnTo>
                  <a:moveTo>
                    <a:pt x="44447" y="89080"/>
                  </a:moveTo>
                  <a:lnTo>
                    <a:pt x="43840" y="85320"/>
                  </a:lnTo>
                  <a:lnTo>
                    <a:pt x="44447" y="81559"/>
                  </a:lnTo>
                  <a:lnTo>
                    <a:pt x="45078" y="85320"/>
                  </a:lnTo>
                  <a:lnTo>
                    <a:pt x="44447" y="89080"/>
                  </a:lnTo>
                  <a:moveTo>
                    <a:pt x="45873" y="89080"/>
                  </a:moveTo>
                  <a:lnTo>
                    <a:pt x="45289" y="85320"/>
                  </a:lnTo>
                  <a:lnTo>
                    <a:pt x="45873" y="81559"/>
                  </a:lnTo>
                  <a:lnTo>
                    <a:pt x="46504" y="85320"/>
                  </a:lnTo>
                  <a:lnTo>
                    <a:pt x="45873" y="89080"/>
                  </a:lnTo>
                  <a:moveTo>
                    <a:pt x="47322" y="89080"/>
                  </a:moveTo>
                  <a:lnTo>
                    <a:pt x="46714" y="85320"/>
                  </a:lnTo>
                  <a:lnTo>
                    <a:pt x="47322" y="81559"/>
                  </a:lnTo>
                  <a:lnTo>
                    <a:pt x="47953" y="85320"/>
                  </a:lnTo>
                  <a:lnTo>
                    <a:pt x="47322" y="89080"/>
                  </a:lnTo>
                  <a:moveTo>
                    <a:pt x="48794" y="89080"/>
                  </a:moveTo>
                  <a:lnTo>
                    <a:pt x="48163" y="85320"/>
                  </a:lnTo>
                  <a:lnTo>
                    <a:pt x="48794" y="81559"/>
                  </a:lnTo>
                  <a:lnTo>
                    <a:pt x="49378" y="85320"/>
                  </a:lnTo>
                  <a:lnTo>
                    <a:pt x="48794" y="89080"/>
                  </a:lnTo>
                  <a:moveTo>
                    <a:pt x="50220" y="89080"/>
                  </a:moveTo>
                  <a:lnTo>
                    <a:pt x="49589" y="85320"/>
                  </a:lnTo>
                  <a:lnTo>
                    <a:pt x="50220" y="81559"/>
                  </a:lnTo>
                  <a:lnTo>
                    <a:pt x="50827" y="85320"/>
                  </a:lnTo>
                  <a:lnTo>
                    <a:pt x="50220" y="89080"/>
                  </a:lnTo>
                  <a:moveTo>
                    <a:pt x="51668" y="89080"/>
                  </a:moveTo>
                  <a:lnTo>
                    <a:pt x="51037" y="85320"/>
                  </a:lnTo>
                  <a:lnTo>
                    <a:pt x="51668" y="81559"/>
                  </a:lnTo>
                  <a:lnTo>
                    <a:pt x="52253" y="85320"/>
                  </a:lnTo>
                  <a:lnTo>
                    <a:pt x="51668" y="89080"/>
                  </a:lnTo>
                  <a:moveTo>
                    <a:pt x="53094" y="89080"/>
                  </a:moveTo>
                  <a:lnTo>
                    <a:pt x="52463" y="85320"/>
                  </a:lnTo>
                  <a:lnTo>
                    <a:pt x="53094" y="81559"/>
                  </a:lnTo>
                  <a:lnTo>
                    <a:pt x="53702" y="85320"/>
                  </a:lnTo>
                  <a:lnTo>
                    <a:pt x="53094" y="89080"/>
                  </a:lnTo>
                  <a:moveTo>
                    <a:pt x="54543" y="89080"/>
                  </a:moveTo>
                  <a:lnTo>
                    <a:pt x="53912" y="85320"/>
                  </a:lnTo>
                  <a:lnTo>
                    <a:pt x="54543" y="81559"/>
                  </a:lnTo>
                  <a:lnTo>
                    <a:pt x="55127" y="85320"/>
                  </a:lnTo>
                  <a:lnTo>
                    <a:pt x="54543" y="89080"/>
                  </a:lnTo>
                  <a:moveTo>
                    <a:pt x="55968" y="89080"/>
                  </a:moveTo>
                  <a:lnTo>
                    <a:pt x="55337" y="85320"/>
                  </a:lnTo>
                  <a:lnTo>
                    <a:pt x="55968" y="81559"/>
                  </a:lnTo>
                  <a:lnTo>
                    <a:pt x="56599" y="85320"/>
                  </a:lnTo>
                  <a:lnTo>
                    <a:pt x="55968" y="89080"/>
                  </a:lnTo>
                  <a:moveTo>
                    <a:pt x="57417" y="89080"/>
                  </a:moveTo>
                  <a:lnTo>
                    <a:pt x="56810" y="85320"/>
                  </a:lnTo>
                  <a:lnTo>
                    <a:pt x="57417" y="81559"/>
                  </a:lnTo>
                  <a:lnTo>
                    <a:pt x="58048" y="85320"/>
                  </a:lnTo>
                  <a:lnTo>
                    <a:pt x="57417" y="89080"/>
                  </a:lnTo>
                  <a:moveTo>
                    <a:pt x="58843" y="89080"/>
                  </a:moveTo>
                  <a:lnTo>
                    <a:pt x="58259" y="85320"/>
                  </a:lnTo>
                  <a:lnTo>
                    <a:pt x="58843" y="81559"/>
                  </a:lnTo>
                  <a:lnTo>
                    <a:pt x="59474" y="85320"/>
                  </a:lnTo>
                  <a:lnTo>
                    <a:pt x="58843" y="89080"/>
                  </a:lnTo>
                  <a:moveTo>
                    <a:pt x="1962" y="84651"/>
                  </a:moveTo>
                  <a:lnTo>
                    <a:pt x="1378" y="80807"/>
                  </a:lnTo>
                  <a:lnTo>
                    <a:pt x="1962" y="77047"/>
                  </a:lnTo>
                  <a:lnTo>
                    <a:pt x="2593" y="80807"/>
                  </a:lnTo>
                  <a:lnTo>
                    <a:pt x="1962" y="84651"/>
                  </a:lnTo>
                  <a:moveTo>
                    <a:pt x="3411" y="84651"/>
                  </a:moveTo>
                  <a:lnTo>
                    <a:pt x="2804" y="80807"/>
                  </a:lnTo>
                  <a:lnTo>
                    <a:pt x="3411" y="77047"/>
                  </a:lnTo>
                  <a:lnTo>
                    <a:pt x="4042" y="80807"/>
                  </a:lnTo>
                  <a:lnTo>
                    <a:pt x="3411" y="84651"/>
                  </a:lnTo>
                  <a:moveTo>
                    <a:pt x="4884" y="84651"/>
                  </a:moveTo>
                  <a:lnTo>
                    <a:pt x="4253" y="80807"/>
                  </a:lnTo>
                  <a:lnTo>
                    <a:pt x="4884" y="77047"/>
                  </a:lnTo>
                  <a:lnTo>
                    <a:pt x="5468" y="80807"/>
                  </a:lnTo>
                  <a:lnTo>
                    <a:pt x="4884" y="84651"/>
                  </a:lnTo>
                  <a:moveTo>
                    <a:pt x="6309" y="84651"/>
                  </a:moveTo>
                  <a:lnTo>
                    <a:pt x="5678" y="80807"/>
                  </a:lnTo>
                  <a:lnTo>
                    <a:pt x="6309" y="77047"/>
                  </a:lnTo>
                  <a:lnTo>
                    <a:pt x="6893" y="80807"/>
                  </a:lnTo>
                  <a:lnTo>
                    <a:pt x="6309" y="84651"/>
                  </a:lnTo>
                  <a:moveTo>
                    <a:pt x="7735" y="84651"/>
                  </a:moveTo>
                  <a:lnTo>
                    <a:pt x="7104" y="80807"/>
                  </a:lnTo>
                  <a:lnTo>
                    <a:pt x="7735" y="77047"/>
                  </a:lnTo>
                  <a:lnTo>
                    <a:pt x="8342" y="80807"/>
                  </a:lnTo>
                  <a:lnTo>
                    <a:pt x="7735" y="84651"/>
                  </a:lnTo>
                  <a:moveTo>
                    <a:pt x="9184" y="84651"/>
                  </a:moveTo>
                  <a:lnTo>
                    <a:pt x="8553" y="80807"/>
                  </a:lnTo>
                  <a:lnTo>
                    <a:pt x="9184" y="77047"/>
                  </a:lnTo>
                  <a:lnTo>
                    <a:pt x="9768" y="80807"/>
                  </a:lnTo>
                  <a:lnTo>
                    <a:pt x="9184" y="84651"/>
                  </a:lnTo>
                  <a:moveTo>
                    <a:pt x="10609" y="84651"/>
                  </a:moveTo>
                  <a:lnTo>
                    <a:pt x="9978" y="80807"/>
                  </a:lnTo>
                  <a:lnTo>
                    <a:pt x="10609" y="77047"/>
                  </a:lnTo>
                  <a:lnTo>
                    <a:pt x="11217" y="80807"/>
                  </a:lnTo>
                  <a:lnTo>
                    <a:pt x="10609" y="84651"/>
                  </a:lnTo>
                  <a:moveTo>
                    <a:pt x="12058" y="84651"/>
                  </a:moveTo>
                  <a:lnTo>
                    <a:pt x="11427" y="80807"/>
                  </a:lnTo>
                  <a:lnTo>
                    <a:pt x="12058" y="77047"/>
                  </a:lnTo>
                  <a:lnTo>
                    <a:pt x="12642" y="80807"/>
                  </a:lnTo>
                  <a:lnTo>
                    <a:pt x="12058" y="84651"/>
                  </a:lnTo>
                  <a:moveTo>
                    <a:pt x="13483" y="84651"/>
                  </a:moveTo>
                  <a:lnTo>
                    <a:pt x="12899" y="80807"/>
                  </a:lnTo>
                  <a:lnTo>
                    <a:pt x="13483" y="77047"/>
                  </a:lnTo>
                  <a:lnTo>
                    <a:pt x="14114" y="80807"/>
                  </a:lnTo>
                  <a:lnTo>
                    <a:pt x="13483" y="84651"/>
                  </a:lnTo>
                  <a:moveTo>
                    <a:pt x="14932" y="84651"/>
                  </a:moveTo>
                  <a:lnTo>
                    <a:pt x="14325" y="80807"/>
                  </a:lnTo>
                  <a:lnTo>
                    <a:pt x="14932" y="77047"/>
                  </a:lnTo>
                  <a:lnTo>
                    <a:pt x="15563" y="80807"/>
                  </a:lnTo>
                  <a:lnTo>
                    <a:pt x="14932" y="84651"/>
                  </a:lnTo>
                  <a:moveTo>
                    <a:pt x="16358" y="84651"/>
                  </a:moveTo>
                  <a:lnTo>
                    <a:pt x="15774" y="80807"/>
                  </a:lnTo>
                  <a:lnTo>
                    <a:pt x="16358" y="77047"/>
                  </a:lnTo>
                  <a:lnTo>
                    <a:pt x="16989" y="80807"/>
                  </a:lnTo>
                  <a:lnTo>
                    <a:pt x="16358" y="84651"/>
                  </a:lnTo>
                  <a:moveTo>
                    <a:pt x="17807" y="84651"/>
                  </a:moveTo>
                  <a:lnTo>
                    <a:pt x="17199" y="80807"/>
                  </a:lnTo>
                  <a:lnTo>
                    <a:pt x="17807" y="77047"/>
                  </a:lnTo>
                  <a:lnTo>
                    <a:pt x="18438" y="80807"/>
                  </a:lnTo>
                  <a:lnTo>
                    <a:pt x="17807" y="84651"/>
                  </a:lnTo>
                  <a:moveTo>
                    <a:pt x="19232" y="84651"/>
                  </a:moveTo>
                  <a:lnTo>
                    <a:pt x="18648" y="80807"/>
                  </a:lnTo>
                  <a:lnTo>
                    <a:pt x="19232" y="77047"/>
                  </a:lnTo>
                  <a:lnTo>
                    <a:pt x="19863" y="80807"/>
                  </a:lnTo>
                  <a:lnTo>
                    <a:pt x="19232" y="84651"/>
                  </a:lnTo>
                  <a:moveTo>
                    <a:pt x="20681" y="84651"/>
                  </a:moveTo>
                  <a:lnTo>
                    <a:pt x="20074" y="80807"/>
                  </a:lnTo>
                  <a:lnTo>
                    <a:pt x="20681" y="77047"/>
                  </a:lnTo>
                  <a:lnTo>
                    <a:pt x="21312" y="80807"/>
                  </a:lnTo>
                  <a:lnTo>
                    <a:pt x="20681" y="84651"/>
                  </a:lnTo>
                  <a:moveTo>
                    <a:pt x="22153" y="84651"/>
                  </a:moveTo>
                  <a:lnTo>
                    <a:pt x="21522" y="80807"/>
                  </a:lnTo>
                  <a:lnTo>
                    <a:pt x="22153" y="77047"/>
                  </a:lnTo>
                  <a:lnTo>
                    <a:pt x="22738" y="80807"/>
                  </a:lnTo>
                  <a:lnTo>
                    <a:pt x="22153" y="84651"/>
                  </a:lnTo>
                  <a:moveTo>
                    <a:pt x="23579" y="84651"/>
                  </a:moveTo>
                  <a:lnTo>
                    <a:pt x="22948" y="80807"/>
                  </a:lnTo>
                  <a:lnTo>
                    <a:pt x="23579" y="77047"/>
                  </a:lnTo>
                  <a:lnTo>
                    <a:pt x="24186" y="80807"/>
                  </a:lnTo>
                  <a:lnTo>
                    <a:pt x="23579" y="84651"/>
                  </a:lnTo>
                  <a:moveTo>
                    <a:pt x="25028" y="84651"/>
                  </a:moveTo>
                  <a:lnTo>
                    <a:pt x="24397" y="80807"/>
                  </a:lnTo>
                  <a:lnTo>
                    <a:pt x="25028" y="77047"/>
                  </a:lnTo>
                  <a:lnTo>
                    <a:pt x="25612" y="80807"/>
                  </a:lnTo>
                  <a:lnTo>
                    <a:pt x="25028" y="84651"/>
                  </a:lnTo>
                  <a:moveTo>
                    <a:pt x="26453" y="84651"/>
                  </a:moveTo>
                  <a:lnTo>
                    <a:pt x="25822" y="80807"/>
                  </a:lnTo>
                  <a:lnTo>
                    <a:pt x="26453" y="77047"/>
                  </a:lnTo>
                  <a:lnTo>
                    <a:pt x="27061" y="80807"/>
                  </a:lnTo>
                  <a:lnTo>
                    <a:pt x="26453" y="84651"/>
                  </a:lnTo>
                  <a:moveTo>
                    <a:pt x="27902" y="84651"/>
                  </a:moveTo>
                  <a:lnTo>
                    <a:pt x="27271" y="80807"/>
                  </a:lnTo>
                  <a:lnTo>
                    <a:pt x="27902" y="77047"/>
                  </a:lnTo>
                  <a:lnTo>
                    <a:pt x="28486" y="80807"/>
                  </a:lnTo>
                  <a:lnTo>
                    <a:pt x="27902" y="84651"/>
                  </a:lnTo>
                  <a:moveTo>
                    <a:pt x="29328" y="84651"/>
                  </a:moveTo>
                  <a:lnTo>
                    <a:pt x="28697" y="80807"/>
                  </a:lnTo>
                  <a:lnTo>
                    <a:pt x="29328" y="77047"/>
                  </a:lnTo>
                  <a:lnTo>
                    <a:pt x="29935" y="80807"/>
                  </a:lnTo>
                  <a:lnTo>
                    <a:pt x="29328" y="84651"/>
                  </a:lnTo>
                  <a:moveTo>
                    <a:pt x="30777" y="84651"/>
                  </a:moveTo>
                  <a:lnTo>
                    <a:pt x="30169" y="80807"/>
                  </a:lnTo>
                  <a:lnTo>
                    <a:pt x="30777" y="77047"/>
                  </a:lnTo>
                  <a:lnTo>
                    <a:pt x="31407" y="80807"/>
                  </a:lnTo>
                  <a:lnTo>
                    <a:pt x="30777" y="84651"/>
                  </a:lnTo>
                  <a:moveTo>
                    <a:pt x="32202" y="84651"/>
                  </a:moveTo>
                  <a:lnTo>
                    <a:pt x="31618" y="80807"/>
                  </a:lnTo>
                  <a:lnTo>
                    <a:pt x="32202" y="77047"/>
                  </a:lnTo>
                  <a:lnTo>
                    <a:pt x="32833" y="80807"/>
                  </a:lnTo>
                  <a:lnTo>
                    <a:pt x="32202" y="84651"/>
                  </a:lnTo>
                  <a:moveTo>
                    <a:pt x="33651" y="84651"/>
                  </a:moveTo>
                  <a:lnTo>
                    <a:pt x="33043" y="80807"/>
                  </a:lnTo>
                  <a:lnTo>
                    <a:pt x="33651" y="77047"/>
                  </a:lnTo>
                  <a:lnTo>
                    <a:pt x="34282" y="80807"/>
                  </a:lnTo>
                  <a:lnTo>
                    <a:pt x="33651" y="84651"/>
                  </a:lnTo>
                  <a:moveTo>
                    <a:pt x="35076" y="84651"/>
                  </a:moveTo>
                  <a:lnTo>
                    <a:pt x="34492" y="80807"/>
                  </a:lnTo>
                  <a:lnTo>
                    <a:pt x="35076" y="77047"/>
                  </a:lnTo>
                  <a:lnTo>
                    <a:pt x="35707" y="80807"/>
                  </a:lnTo>
                  <a:lnTo>
                    <a:pt x="35076" y="84651"/>
                  </a:lnTo>
                  <a:moveTo>
                    <a:pt x="36525" y="84651"/>
                  </a:moveTo>
                  <a:lnTo>
                    <a:pt x="35918" y="80807"/>
                  </a:lnTo>
                  <a:lnTo>
                    <a:pt x="36525" y="77047"/>
                  </a:lnTo>
                  <a:lnTo>
                    <a:pt x="37156" y="80807"/>
                  </a:lnTo>
                  <a:lnTo>
                    <a:pt x="36525" y="84651"/>
                  </a:lnTo>
                  <a:moveTo>
                    <a:pt x="37951" y="84651"/>
                  </a:moveTo>
                  <a:lnTo>
                    <a:pt x="37367" y="80807"/>
                  </a:lnTo>
                  <a:lnTo>
                    <a:pt x="37951" y="77047"/>
                  </a:lnTo>
                  <a:lnTo>
                    <a:pt x="38582" y="80807"/>
                  </a:lnTo>
                  <a:lnTo>
                    <a:pt x="37951" y="84651"/>
                  </a:lnTo>
                  <a:moveTo>
                    <a:pt x="39423" y="84651"/>
                  </a:moveTo>
                  <a:lnTo>
                    <a:pt x="38792" y="80807"/>
                  </a:lnTo>
                  <a:lnTo>
                    <a:pt x="39423" y="77047"/>
                  </a:lnTo>
                  <a:lnTo>
                    <a:pt x="40031" y="80807"/>
                  </a:lnTo>
                  <a:lnTo>
                    <a:pt x="39423" y="84651"/>
                  </a:lnTo>
                  <a:moveTo>
                    <a:pt x="40872" y="84651"/>
                  </a:moveTo>
                  <a:lnTo>
                    <a:pt x="40241" y="80807"/>
                  </a:lnTo>
                  <a:lnTo>
                    <a:pt x="40872" y="77047"/>
                  </a:lnTo>
                  <a:lnTo>
                    <a:pt x="41456" y="80807"/>
                  </a:lnTo>
                  <a:lnTo>
                    <a:pt x="40872" y="84651"/>
                  </a:lnTo>
                  <a:moveTo>
                    <a:pt x="42297" y="84651"/>
                  </a:moveTo>
                  <a:lnTo>
                    <a:pt x="41666" y="80807"/>
                  </a:lnTo>
                  <a:lnTo>
                    <a:pt x="42297" y="77047"/>
                  </a:lnTo>
                  <a:lnTo>
                    <a:pt x="42905" y="80807"/>
                  </a:lnTo>
                  <a:lnTo>
                    <a:pt x="42297" y="84651"/>
                  </a:lnTo>
                  <a:moveTo>
                    <a:pt x="43746" y="84651"/>
                  </a:moveTo>
                  <a:lnTo>
                    <a:pt x="43115" y="80807"/>
                  </a:lnTo>
                  <a:lnTo>
                    <a:pt x="43746" y="77047"/>
                  </a:lnTo>
                  <a:lnTo>
                    <a:pt x="44331" y="80807"/>
                  </a:lnTo>
                  <a:lnTo>
                    <a:pt x="43746" y="84651"/>
                  </a:lnTo>
                  <a:moveTo>
                    <a:pt x="45172" y="84651"/>
                  </a:moveTo>
                  <a:lnTo>
                    <a:pt x="44541" y="80807"/>
                  </a:lnTo>
                  <a:lnTo>
                    <a:pt x="45172" y="77047"/>
                  </a:lnTo>
                  <a:lnTo>
                    <a:pt x="45779" y="80807"/>
                  </a:lnTo>
                  <a:lnTo>
                    <a:pt x="45172" y="84651"/>
                  </a:lnTo>
                  <a:moveTo>
                    <a:pt x="46621" y="84651"/>
                  </a:moveTo>
                  <a:lnTo>
                    <a:pt x="45990" y="80807"/>
                  </a:lnTo>
                  <a:lnTo>
                    <a:pt x="46621" y="77047"/>
                  </a:lnTo>
                  <a:lnTo>
                    <a:pt x="47205" y="80807"/>
                  </a:lnTo>
                  <a:lnTo>
                    <a:pt x="46621" y="84651"/>
                  </a:lnTo>
                  <a:moveTo>
                    <a:pt x="48046" y="84651"/>
                  </a:moveTo>
                  <a:lnTo>
                    <a:pt x="47462" y="80807"/>
                  </a:lnTo>
                  <a:lnTo>
                    <a:pt x="48046" y="77047"/>
                  </a:lnTo>
                  <a:lnTo>
                    <a:pt x="48677" y="80807"/>
                  </a:lnTo>
                  <a:lnTo>
                    <a:pt x="48046" y="84651"/>
                  </a:lnTo>
                  <a:moveTo>
                    <a:pt x="49495" y="84651"/>
                  </a:moveTo>
                  <a:lnTo>
                    <a:pt x="48888" y="80807"/>
                  </a:lnTo>
                  <a:lnTo>
                    <a:pt x="49495" y="77047"/>
                  </a:lnTo>
                  <a:lnTo>
                    <a:pt x="50126" y="80807"/>
                  </a:lnTo>
                  <a:lnTo>
                    <a:pt x="49495" y="84651"/>
                  </a:lnTo>
                  <a:moveTo>
                    <a:pt x="50921" y="84651"/>
                  </a:moveTo>
                  <a:lnTo>
                    <a:pt x="50336" y="80807"/>
                  </a:lnTo>
                  <a:lnTo>
                    <a:pt x="50921" y="77047"/>
                  </a:lnTo>
                  <a:lnTo>
                    <a:pt x="51552" y="80807"/>
                  </a:lnTo>
                  <a:lnTo>
                    <a:pt x="50921" y="84651"/>
                  </a:lnTo>
                  <a:moveTo>
                    <a:pt x="52370" y="84651"/>
                  </a:moveTo>
                  <a:lnTo>
                    <a:pt x="51762" y="80807"/>
                  </a:lnTo>
                  <a:lnTo>
                    <a:pt x="52370" y="77047"/>
                  </a:lnTo>
                  <a:lnTo>
                    <a:pt x="53000" y="80807"/>
                  </a:lnTo>
                  <a:lnTo>
                    <a:pt x="52370" y="84651"/>
                  </a:lnTo>
                  <a:moveTo>
                    <a:pt x="53795" y="84651"/>
                  </a:moveTo>
                  <a:lnTo>
                    <a:pt x="53211" y="80807"/>
                  </a:lnTo>
                  <a:lnTo>
                    <a:pt x="53795" y="77047"/>
                  </a:lnTo>
                  <a:lnTo>
                    <a:pt x="54426" y="80807"/>
                  </a:lnTo>
                  <a:lnTo>
                    <a:pt x="53795" y="84651"/>
                  </a:lnTo>
                  <a:moveTo>
                    <a:pt x="55244" y="84651"/>
                  </a:moveTo>
                  <a:lnTo>
                    <a:pt x="54636" y="80807"/>
                  </a:lnTo>
                  <a:lnTo>
                    <a:pt x="55244" y="77047"/>
                  </a:lnTo>
                  <a:lnTo>
                    <a:pt x="55875" y="80807"/>
                  </a:lnTo>
                  <a:lnTo>
                    <a:pt x="55244" y="84651"/>
                  </a:lnTo>
                  <a:moveTo>
                    <a:pt x="56716" y="84651"/>
                  </a:moveTo>
                  <a:lnTo>
                    <a:pt x="56085" y="80807"/>
                  </a:lnTo>
                  <a:lnTo>
                    <a:pt x="56716" y="77047"/>
                  </a:lnTo>
                  <a:lnTo>
                    <a:pt x="57300" y="80807"/>
                  </a:lnTo>
                  <a:lnTo>
                    <a:pt x="56716" y="84651"/>
                  </a:lnTo>
                  <a:moveTo>
                    <a:pt x="58142" y="84651"/>
                  </a:moveTo>
                  <a:lnTo>
                    <a:pt x="57511" y="80807"/>
                  </a:lnTo>
                  <a:lnTo>
                    <a:pt x="58142" y="77047"/>
                  </a:lnTo>
                  <a:lnTo>
                    <a:pt x="58749" y="80807"/>
                  </a:lnTo>
                  <a:lnTo>
                    <a:pt x="58142" y="84651"/>
                  </a:lnTo>
                  <a:moveTo>
                    <a:pt x="1261" y="80139"/>
                  </a:moveTo>
                  <a:lnTo>
                    <a:pt x="630" y="76462"/>
                  </a:lnTo>
                  <a:lnTo>
                    <a:pt x="1261" y="72534"/>
                  </a:lnTo>
                  <a:lnTo>
                    <a:pt x="1869" y="76462"/>
                  </a:lnTo>
                  <a:lnTo>
                    <a:pt x="1261" y="80139"/>
                  </a:lnTo>
                  <a:moveTo>
                    <a:pt x="2710" y="80139"/>
                  </a:moveTo>
                  <a:lnTo>
                    <a:pt x="2079" y="76462"/>
                  </a:lnTo>
                  <a:lnTo>
                    <a:pt x="2710" y="72534"/>
                  </a:lnTo>
                  <a:lnTo>
                    <a:pt x="3295" y="76462"/>
                  </a:lnTo>
                  <a:lnTo>
                    <a:pt x="2710" y="80139"/>
                  </a:lnTo>
                  <a:moveTo>
                    <a:pt x="4136" y="80139"/>
                  </a:moveTo>
                  <a:lnTo>
                    <a:pt x="3505" y="76462"/>
                  </a:lnTo>
                  <a:lnTo>
                    <a:pt x="4136" y="72534"/>
                  </a:lnTo>
                  <a:lnTo>
                    <a:pt x="4767" y="76462"/>
                  </a:lnTo>
                  <a:lnTo>
                    <a:pt x="4136" y="80139"/>
                  </a:lnTo>
                  <a:moveTo>
                    <a:pt x="5561" y="80139"/>
                  </a:moveTo>
                  <a:lnTo>
                    <a:pt x="4977" y="76462"/>
                  </a:lnTo>
                  <a:lnTo>
                    <a:pt x="5561" y="72534"/>
                  </a:lnTo>
                  <a:lnTo>
                    <a:pt x="6192" y="76462"/>
                  </a:lnTo>
                  <a:lnTo>
                    <a:pt x="5561" y="80139"/>
                  </a:lnTo>
                  <a:moveTo>
                    <a:pt x="7010" y="80139"/>
                  </a:moveTo>
                  <a:lnTo>
                    <a:pt x="6403" y="76462"/>
                  </a:lnTo>
                  <a:lnTo>
                    <a:pt x="7010" y="72534"/>
                  </a:lnTo>
                  <a:lnTo>
                    <a:pt x="7641" y="76462"/>
                  </a:lnTo>
                  <a:lnTo>
                    <a:pt x="7010" y="80139"/>
                  </a:lnTo>
                  <a:moveTo>
                    <a:pt x="8436" y="80139"/>
                  </a:moveTo>
                  <a:lnTo>
                    <a:pt x="7851" y="76462"/>
                  </a:lnTo>
                  <a:lnTo>
                    <a:pt x="8436" y="72534"/>
                  </a:lnTo>
                  <a:lnTo>
                    <a:pt x="9067" y="76462"/>
                  </a:lnTo>
                  <a:lnTo>
                    <a:pt x="8436" y="80139"/>
                  </a:lnTo>
                  <a:moveTo>
                    <a:pt x="9885" y="80139"/>
                  </a:moveTo>
                  <a:lnTo>
                    <a:pt x="9277" y="76462"/>
                  </a:lnTo>
                  <a:lnTo>
                    <a:pt x="9885" y="72534"/>
                  </a:lnTo>
                  <a:lnTo>
                    <a:pt x="10516" y="76462"/>
                  </a:lnTo>
                  <a:lnTo>
                    <a:pt x="9885" y="80139"/>
                  </a:lnTo>
                  <a:moveTo>
                    <a:pt x="11310" y="80139"/>
                  </a:moveTo>
                  <a:lnTo>
                    <a:pt x="10726" y="76462"/>
                  </a:lnTo>
                  <a:lnTo>
                    <a:pt x="11310" y="72534"/>
                  </a:lnTo>
                  <a:lnTo>
                    <a:pt x="11941" y="76462"/>
                  </a:lnTo>
                  <a:lnTo>
                    <a:pt x="11310" y="80139"/>
                  </a:lnTo>
                  <a:moveTo>
                    <a:pt x="12759" y="80139"/>
                  </a:moveTo>
                  <a:lnTo>
                    <a:pt x="12151" y="76462"/>
                  </a:lnTo>
                  <a:lnTo>
                    <a:pt x="12759" y="72534"/>
                  </a:lnTo>
                  <a:lnTo>
                    <a:pt x="13390" y="76462"/>
                  </a:lnTo>
                  <a:lnTo>
                    <a:pt x="12759" y="80139"/>
                  </a:lnTo>
                  <a:moveTo>
                    <a:pt x="14231" y="80139"/>
                  </a:moveTo>
                  <a:lnTo>
                    <a:pt x="13600" y="76462"/>
                  </a:lnTo>
                  <a:lnTo>
                    <a:pt x="14231" y="72534"/>
                  </a:lnTo>
                  <a:lnTo>
                    <a:pt x="14815" y="76462"/>
                  </a:lnTo>
                  <a:lnTo>
                    <a:pt x="14231" y="80139"/>
                  </a:lnTo>
                  <a:moveTo>
                    <a:pt x="15657" y="80139"/>
                  </a:moveTo>
                  <a:lnTo>
                    <a:pt x="15026" y="76462"/>
                  </a:lnTo>
                  <a:lnTo>
                    <a:pt x="15657" y="72534"/>
                  </a:lnTo>
                  <a:lnTo>
                    <a:pt x="16264" y="76462"/>
                  </a:lnTo>
                  <a:lnTo>
                    <a:pt x="15657" y="80139"/>
                  </a:lnTo>
                  <a:moveTo>
                    <a:pt x="17106" y="80139"/>
                  </a:moveTo>
                  <a:lnTo>
                    <a:pt x="16475" y="76462"/>
                  </a:lnTo>
                  <a:lnTo>
                    <a:pt x="17106" y="72534"/>
                  </a:lnTo>
                  <a:lnTo>
                    <a:pt x="17690" y="76462"/>
                  </a:lnTo>
                  <a:lnTo>
                    <a:pt x="17106" y="80139"/>
                  </a:lnTo>
                  <a:moveTo>
                    <a:pt x="18531" y="80139"/>
                  </a:moveTo>
                  <a:lnTo>
                    <a:pt x="17900" y="76462"/>
                  </a:lnTo>
                  <a:lnTo>
                    <a:pt x="18531" y="72534"/>
                  </a:lnTo>
                  <a:lnTo>
                    <a:pt x="19139" y="76462"/>
                  </a:lnTo>
                  <a:lnTo>
                    <a:pt x="18531" y="80139"/>
                  </a:lnTo>
                  <a:moveTo>
                    <a:pt x="19980" y="80139"/>
                  </a:moveTo>
                  <a:lnTo>
                    <a:pt x="19349" y="76462"/>
                  </a:lnTo>
                  <a:lnTo>
                    <a:pt x="19980" y="72534"/>
                  </a:lnTo>
                  <a:lnTo>
                    <a:pt x="20564" y="76462"/>
                  </a:lnTo>
                  <a:lnTo>
                    <a:pt x="19980" y="80139"/>
                  </a:lnTo>
                  <a:moveTo>
                    <a:pt x="21406" y="80139"/>
                  </a:moveTo>
                  <a:lnTo>
                    <a:pt x="20775" y="76462"/>
                  </a:lnTo>
                  <a:lnTo>
                    <a:pt x="21406" y="72534"/>
                  </a:lnTo>
                  <a:lnTo>
                    <a:pt x="22037" y="76462"/>
                  </a:lnTo>
                  <a:lnTo>
                    <a:pt x="21406" y="80139"/>
                  </a:lnTo>
                  <a:moveTo>
                    <a:pt x="22854" y="80139"/>
                  </a:moveTo>
                  <a:lnTo>
                    <a:pt x="22247" y="76462"/>
                  </a:lnTo>
                  <a:lnTo>
                    <a:pt x="22854" y="72534"/>
                  </a:lnTo>
                  <a:lnTo>
                    <a:pt x="23485" y="76462"/>
                  </a:lnTo>
                  <a:lnTo>
                    <a:pt x="22854" y="80139"/>
                  </a:lnTo>
                  <a:moveTo>
                    <a:pt x="24280" y="80139"/>
                  </a:moveTo>
                  <a:lnTo>
                    <a:pt x="23696" y="76462"/>
                  </a:lnTo>
                  <a:lnTo>
                    <a:pt x="24280" y="72534"/>
                  </a:lnTo>
                  <a:lnTo>
                    <a:pt x="24911" y="76462"/>
                  </a:lnTo>
                  <a:lnTo>
                    <a:pt x="24280" y="80139"/>
                  </a:lnTo>
                  <a:moveTo>
                    <a:pt x="25729" y="80139"/>
                  </a:moveTo>
                  <a:lnTo>
                    <a:pt x="25121" y="76462"/>
                  </a:lnTo>
                  <a:lnTo>
                    <a:pt x="25729" y="72534"/>
                  </a:lnTo>
                  <a:lnTo>
                    <a:pt x="26360" y="76462"/>
                  </a:lnTo>
                  <a:lnTo>
                    <a:pt x="25729" y="80139"/>
                  </a:lnTo>
                  <a:moveTo>
                    <a:pt x="27154" y="80139"/>
                  </a:moveTo>
                  <a:lnTo>
                    <a:pt x="26570" y="76462"/>
                  </a:lnTo>
                  <a:lnTo>
                    <a:pt x="27154" y="72534"/>
                  </a:lnTo>
                  <a:lnTo>
                    <a:pt x="27785" y="76462"/>
                  </a:lnTo>
                  <a:lnTo>
                    <a:pt x="27154" y="80139"/>
                  </a:lnTo>
                  <a:moveTo>
                    <a:pt x="28603" y="80139"/>
                  </a:moveTo>
                  <a:lnTo>
                    <a:pt x="27996" y="76462"/>
                  </a:lnTo>
                  <a:lnTo>
                    <a:pt x="28603" y="72534"/>
                  </a:lnTo>
                  <a:lnTo>
                    <a:pt x="29234" y="76462"/>
                  </a:lnTo>
                  <a:lnTo>
                    <a:pt x="28603" y="80139"/>
                  </a:lnTo>
                  <a:moveTo>
                    <a:pt x="30029" y="80139"/>
                  </a:moveTo>
                  <a:lnTo>
                    <a:pt x="29444" y="76462"/>
                  </a:lnTo>
                  <a:lnTo>
                    <a:pt x="30029" y="72534"/>
                  </a:lnTo>
                  <a:lnTo>
                    <a:pt x="30660" y="76462"/>
                  </a:lnTo>
                  <a:lnTo>
                    <a:pt x="30029" y="80139"/>
                  </a:lnTo>
                  <a:moveTo>
                    <a:pt x="31501" y="80139"/>
                  </a:moveTo>
                  <a:lnTo>
                    <a:pt x="30870" y="76462"/>
                  </a:lnTo>
                  <a:lnTo>
                    <a:pt x="31501" y="72534"/>
                  </a:lnTo>
                  <a:lnTo>
                    <a:pt x="32109" y="76462"/>
                  </a:lnTo>
                  <a:lnTo>
                    <a:pt x="31501" y="80139"/>
                  </a:lnTo>
                  <a:moveTo>
                    <a:pt x="32950" y="80139"/>
                  </a:moveTo>
                  <a:lnTo>
                    <a:pt x="32319" y="76462"/>
                  </a:lnTo>
                  <a:lnTo>
                    <a:pt x="32950" y="72534"/>
                  </a:lnTo>
                  <a:lnTo>
                    <a:pt x="33534" y="76462"/>
                  </a:lnTo>
                  <a:lnTo>
                    <a:pt x="32950" y="80139"/>
                  </a:lnTo>
                  <a:moveTo>
                    <a:pt x="34375" y="80139"/>
                  </a:moveTo>
                  <a:lnTo>
                    <a:pt x="33744" y="76462"/>
                  </a:lnTo>
                  <a:lnTo>
                    <a:pt x="34375" y="72534"/>
                  </a:lnTo>
                  <a:lnTo>
                    <a:pt x="34983" y="76462"/>
                  </a:lnTo>
                  <a:lnTo>
                    <a:pt x="34375" y="80139"/>
                  </a:lnTo>
                  <a:moveTo>
                    <a:pt x="35824" y="80139"/>
                  </a:moveTo>
                  <a:lnTo>
                    <a:pt x="35193" y="76462"/>
                  </a:lnTo>
                  <a:lnTo>
                    <a:pt x="35824" y="72534"/>
                  </a:lnTo>
                  <a:lnTo>
                    <a:pt x="36408" y="76462"/>
                  </a:lnTo>
                  <a:lnTo>
                    <a:pt x="35824" y="80139"/>
                  </a:lnTo>
                  <a:moveTo>
                    <a:pt x="37250" y="80139"/>
                  </a:moveTo>
                  <a:lnTo>
                    <a:pt x="36619" y="76462"/>
                  </a:lnTo>
                  <a:lnTo>
                    <a:pt x="37250" y="72534"/>
                  </a:lnTo>
                  <a:lnTo>
                    <a:pt x="37857" y="76462"/>
                  </a:lnTo>
                  <a:lnTo>
                    <a:pt x="37250" y="80139"/>
                  </a:lnTo>
                  <a:moveTo>
                    <a:pt x="38699" y="80139"/>
                  </a:moveTo>
                  <a:lnTo>
                    <a:pt x="38068" y="76462"/>
                  </a:lnTo>
                  <a:lnTo>
                    <a:pt x="38699" y="72534"/>
                  </a:lnTo>
                  <a:lnTo>
                    <a:pt x="39330" y="76462"/>
                  </a:lnTo>
                  <a:lnTo>
                    <a:pt x="38699" y="80139"/>
                  </a:lnTo>
                  <a:moveTo>
                    <a:pt x="40124" y="80139"/>
                  </a:moveTo>
                  <a:lnTo>
                    <a:pt x="39540" y="76462"/>
                  </a:lnTo>
                  <a:lnTo>
                    <a:pt x="40124" y="72534"/>
                  </a:lnTo>
                  <a:lnTo>
                    <a:pt x="40755" y="76462"/>
                  </a:lnTo>
                  <a:lnTo>
                    <a:pt x="40124" y="80139"/>
                  </a:lnTo>
                  <a:moveTo>
                    <a:pt x="41573" y="80139"/>
                  </a:moveTo>
                  <a:lnTo>
                    <a:pt x="40965" y="76462"/>
                  </a:lnTo>
                  <a:lnTo>
                    <a:pt x="41573" y="72534"/>
                  </a:lnTo>
                  <a:lnTo>
                    <a:pt x="42204" y="76462"/>
                  </a:lnTo>
                  <a:lnTo>
                    <a:pt x="41573" y="80139"/>
                  </a:lnTo>
                  <a:moveTo>
                    <a:pt x="42999" y="80139"/>
                  </a:moveTo>
                  <a:lnTo>
                    <a:pt x="42414" y="76462"/>
                  </a:lnTo>
                  <a:lnTo>
                    <a:pt x="42999" y="72534"/>
                  </a:lnTo>
                  <a:lnTo>
                    <a:pt x="43629" y="76462"/>
                  </a:lnTo>
                  <a:lnTo>
                    <a:pt x="42999" y="80139"/>
                  </a:lnTo>
                  <a:moveTo>
                    <a:pt x="44447" y="80139"/>
                  </a:moveTo>
                  <a:lnTo>
                    <a:pt x="43840" y="76462"/>
                  </a:lnTo>
                  <a:lnTo>
                    <a:pt x="44447" y="72534"/>
                  </a:lnTo>
                  <a:lnTo>
                    <a:pt x="45078" y="76462"/>
                  </a:lnTo>
                  <a:lnTo>
                    <a:pt x="44447" y="80139"/>
                  </a:lnTo>
                  <a:moveTo>
                    <a:pt x="45873" y="80139"/>
                  </a:moveTo>
                  <a:lnTo>
                    <a:pt x="45289" y="76462"/>
                  </a:lnTo>
                  <a:lnTo>
                    <a:pt x="45873" y="72534"/>
                  </a:lnTo>
                  <a:lnTo>
                    <a:pt x="46504" y="76462"/>
                  </a:lnTo>
                  <a:lnTo>
                    <a:pt x="45873" y="80139"/>
                  </a:lnTo>
                  <a:moveTo>
                    <a:pt x="47322" y="80139"/>
                  </a:moveTo>
                  <a:lnTo>
                    <a:pt x="46714" y="76462"/>
                  </a:lnTo>
                  <a:lnTo>
                    <a:pt x="47322" y="72534"/>
                  </a:lnTo>
                  <a:lnTo>
                    <a:pt x="47953" y="76462"/>
                  </a:lnTo>
                  <a:lnTo>
                    <a:pt x="47322" y="80139"/>
                  </a:lnTo>
                  <a:moveTo>
                    <a:pt x="48794" y="80139"/>
                  </a:moveTo>
                  <a:lnTo>
                    <a:pt x="48163" y="76462"/>
                  </a:lnTo>
                  <a:lnTo>
                    <a:pt x="48794" y="72534"/>
                  </a:lnTo>
                  <a:lnTo>
                    <a:pt x="49378" y="76462"/>
                  </a:lnTo>
                  <a:lnTo>
                    <a:pt x="48794" y="80139"/>
                  </a:lnTo>
                  <a:moveTo>
                    <a:pt x="50220" y="80139"/>
                  </a:moveTo>
                  <a:lnTo>
                    <a:pt x="49589" y="76462"/>
                  </a:lnTo>
                  <a:lnTo>
                    <a:pt x="50220" y="72534"/>
                  </a:lnTo>
                  <a:lnTo>
                    <a:pt x="50827" y="76462"/>
                  </a:lnTo>
                  <a:lnTo>
                    <a:pt x="50220" y="80139"/>
                  </a:lnTo>
                  <a:moveTo>
                    <a:pt x="51668" y="80139"/>
                  </a:moveTo>
                  <a:lnTo>
                    <a:pt x="51037" y="76462"/>
                  </a:lnTo>
                  <a:lnTo>
                    <a:pt x="51668" y="72534"/>
                  </a:lnTo>
                  <a:lnTo>
                    <a:pt x="52253" y="76462"/>
                  </a:lnTo>
                  <a:lnTo>
                    <a:pt x="51668" y="80139"/>
                  </a:lnTo>
                  <a:moveTo>
                    <a:pt x="53094" y="80139"/>
                  </a:moveTo>
                  <a:lnTo>
                    <a:pt x="52463" y="76462"/>
                  </a:lnTo>
                  <a:lnTo>
                    <a:pt x="53094" y="72534"/>
                  </a:lnTo>
                  <a:lnTo>
                    <a:pt x="53702" y="76462"/>
                  </a:lnTo>
                  <a:lnTo>
                    <a:pt x="53094" y="80139"/>
                  </a:lnTo>
                  <a:moveTo>
                    <a:pt x="54543" y="80139"/>
                  </a:moveTo>
                  <a:lnTo>
                    <a:pt x="53912" y="76462"/>
                  </a:lnTo>
                  <a:lnTo>
                    <a:pt x="54543" y="72534"/>
                  </a:lnTo>
                  <a:lnTo>
                    <a:pt x="55127" y="76462"/>
                  </a:lnTo>
                  <a:lnTo>
                    <a:pt x="54543" y="80139"/>
                  </a:lnTo>
                  <a:moveTo>
                    <a:pt x="55968" y="80139"/>
                  </a:moveTo>
                  <a:lnTo>
                    <a:pt x="55337" y="76462"/>
                  </a:lnTo>
                  <a:lnTo>
                    <a:pt x="55968" y="72534"/>
                  </a:lnTo>
                  <a:lnTo>
                    <a:pt x="56599" y="76462"/>
                  </a:lnTo>
                  <a:lnTo>
                    <a:pt x="55968" y="80139"/>
                  </a:lnTo>
                  <a:moveTo>
                    <a:pt x="57417" y="80139"/>
                  </a:moveTo>
                  <a:lnTo>
                    <a:pt x="56810" y="76462"/>
                  </a:lnTo>
                  <a:lnTo>
                    <a:pt x="57417" y="72534"/>
                  </a:lnTo>
                  <a:lnTo>
                    <a:pt x="58048" y="76462"/>
                  </a:lnTo>
                  <a:lnTo>
                    <a:pt x="57417" y="80139"/>
                  </a:lnTo>
                  <a:moveTo>
                    <a:pt x="58843" y="80139"/>
                  </a:moveTo>
                  <a:lnTo>
                    <a:pt x="58259" y="76462"/>
                  </a:lnTo>
                  <a:lnTo>
                    <a:pt x="58843" y="72534"/>
                  </a:lnTo>
                  <a:lnTo>
                    <a:pt x="59474" y="76462"/>
                  </a:lnTo>
                  <a:lnTo>
                    <a:pt x="58843" y="80139"/>
                  </a:lnTo>
                  <a:moveTo>
                    <a:pt x="1962" y="75793"/>
                  </a:moveTo>
                  <a:lnTo>
                    <a:pt x="1378" y="71949"/>
                  </a:lnTo>
                  <a:lnTo>
                    <a:pt x="1962" y="68189"/>
                  </a:lnTo>
                  <a:lnTo>
                    <a:pt x="2593" y="71949"/>
                  </a:lnTo>
                  <a:lnTo>
                    <a:pt x="1962" y="75793"/>
                  </a:lnTo>
                  <a:moveTo>
                    <a:pt x="3411" y="75793"/>
                  </a:moveTo>
                  <a:lnTo>
                    <a:pt x="2804" y="71949"/>
                  </a:lnTo>
                  <a:lnTo>
                    <a:pt x="3411" y="68189"/>
                  </a:lnTo>
                  <a:lnTo>
                    <a:pt x="4042" y="71949"/>
                  </a:lnTo>
                  <a:lnTo>
                    <a:pt x="3411" y="75793"/>
                  </a:lnTo>
                  <a:moveTo>
                    <a:pt x="4884" y="75793"/>
                  </a:moveTo>
                  <a:lnTo>
                    <a:pt x="4253" y="71949"/>
                  </a:lnTo>
                  <a:lnTo>
                    <a:pt x="4884" y="68189"/>
                  </a:lnTo>
                  <a:lnTo>
                    <a:pt x="5468" y="71949"/>
                  </a:lnTo>
                  <a:lnTo>
                    <a:pt x="4884" y="75793"/>
                  </a:lnTo>
                  <a:moveTo>
                    <a:pt x="6309" y="75793"/>
                  </a:moveTo>
                  <a:lnTo>
                    <a:pt x="5678" y="71949"/>
                  </a:lnTo>
                  <a:lnTo>
                    <a:pt x="6309" y="68189"/>
                  </a:lnTo>
                  <a:lnTo>
                    <a:pt x="6893" y="71949"/>
                  </a:lnTo>
                  <a:lnTo>
                    <a:pt x="6309" y="75793"/>
                  </a:lnTo>
                  <a:moveTo>
                    <a:pt x="7735" y="75793"/>
                  </a:moveTo>
                  <a:lnTo>
                    <a:pt x="7104" y="71949"/>
                  </a:lnTo>
                  <a:lnTo>
                    <a:pt x="7735" y="68189"/>
                  </a:lnTo>
                  <a:lnTo>
                    <a:pt x="8342" y="71949"/>
                  </a:lnTo>
                  <a:lnTo>
                    <a:pt x="7735" y="75793"/>
                  </a:lnTo>
                  <a:moveTo>
                    <a:pt x="9184" y="75793"/>
                  </a:moveTo>
                  <a:lnTo>
                    <a:pt x="8553" y="71949"/>
                  </a:lnTo>
                  <a:lnTo>
                    <a:pt x="9184" y="68189"/>
                  </a:lnTo>
                  <a:lnTo>
                    <a:pt x="9768" y="71949"/>
                  </a:lnTo>
                  <a:lnTo>
                    <a:pt x="9184" y="75793"/>
                  </a:lnTo>
                  <a:moveTo>
                    <a:pt x="10609" y="75793"/>
                  </a:moveTo>
                  <a:lnTo>
                    <a:pt x="9978" y="71949"/>
                  </a:lnTo>
                  <a:lnTo>
                    <a:pt x="10609" y="68189"/>
                  </a:lnTo>
                  <a:lnTo>
                    <a:pt x="11217" y="71949"/>
                  </a:lnTo>
                  <a:lnTo>
                    <a:pt x="10609" y="75793"/>
                  </a:lnTo>
                  <a:moveTo>
                    <a:pt x="12058" y="75793"/>
                  </a:moveTo>
                  <a:lnTo>
                    <a:pt x="11427" y="71949"/>
                  </a:lnTo>
                  <a:lnTo>
                    <a:pt x="12058" y="68189"/>
                  </a:lnTo>
                  <a:lnTo>
                    <a:pt x="12642" y="71949"/>
                  </a:lnTo>
                  <a:lnTo>
                    <a:pt x="12058" y="75793"/>
                  </a:lnTo>
                  <a:moveTo>
                    <a:pt x="13483" y="75793"/>
                  </a:moveTo>
                  <a:lnTo>
                    <a:pt x="12899" y="71949"/>
                  </a:lnTo>
                  <a:lnTo>
                    <a:pt x="13483" y="68189"/>
                  </a:lnTo>
                  <a:lnTo>
                    <a:pt x="14114" y="71949"/>
                  </a:lnTo>
                  <a:lnTo>
                    <a:pt x="13483" y="75793"/>
                  </a:lnTo>
                  <a:moveTo>
                    <a:pt x="14932" y="75793"/>
                  </a:moveTo>
                  <a:lnTo>
                    <a:pt x="14325" y="71949"/>
                  </a:lnTo>
                  <a:lnTo>
                    <a:pt x="14932" y="68189"/>
                  </a:lnTo>
                  <a:lnTo>
                    <a:pt x="15563" y="71949"/>
                  </a:lnTo>
                  <a:lnTo>
                    <a:pt x="14932" y="75793"/>
                  </a:lnTo>
                  <a:moveTo>
                    <a:pt x="16358" y="75793"/>
                  </a:moveTo>
                  <a:lnTo>
                    <a:pt x="15774" y="71949"/>
                  </a:lnTo>
                  <a:lnTo>
                    <a:pt x="16358" y="68189"/>
                  </a:lnTo>
                  <a:lnTo>
                    <a:pt x="16989" y="71949"/>
                  </a:lnTo>
                  <a:lnTo>
                    <a:pt x="16358" y="75793"/>
                  </a:lnTo>
                  <a:moveTo>
                    <a:pt x="17807" y="75793"/>
                  </a:moveTo>
                  <a:lnTo>
                    <a:pt x="17199" y="71949"/>
                  </a:lnTo>
                  <a:lnTo>
                    <a:pt x="17807" y="68189"/>
                  </a:lnTo>
                  <a:lnTo>
                    <a:pt x="18438" y="71949"/>
                  </a:lnTo>
                  <a:lnTo>
                    <a:pt x="17807" y="75793"/>
                  </a:lnTo>
                  <a:moveTo>
                    <a:pt x="19232" y="75793"/>
                  </a:moveTo>
                  <a:lnTo>
                    <a:pt x="18648" y="71949"/>
                  </a:lnTo>
                  <a:lnTo>
                    <a:pt x="19232" y="68189"/>
                  </a:lnTo>
                  <a:lnTo>
                    <a:pt x="19863" y="71949"/>
                  </a:lnTo>
                  <a:lnTo>
                    <a:pt x="19232" y="75793"/>
                  </a:lnTo>
                  <a:moveTo>
                    <a:pt x="20681" y="75793"/>
                  </a:moveTo>
                  <a:lnTo>
                    <a:pt x="20074" y="71949"/>
                  </a:lnTo>
                  <a:lnTo>
                    <a:pt x="20681" y="68189"/>
                  </a:lnTo>
                  <a:lnTo>
                    <a:pt x="21312" y="71949"/>
                  </a:lnTo>
                  <a:lnTo>
                    <a:pt x="20681" y="75793"/>
                  </a:lnTo>
                  <a:moveTo>
                    <a:pt x="22153" y="75793"/>
                  </a:moveTo>
                  <a:lnTo>
                    <a:pt x="21522" y="71949"/>
                  </a:lnTo>
                  <a:lnTo>
                    <a:pt x="22153" y="68189"/>
                  </a:lnTo>
                  <a:lnTo>
                    <a:pt x="22738" y="71949"/>
                  </a:lnTo>
                  <a:lnTo>
                    <a:pt x="22153" y="75793"/>
                  </a:lnTo>
                  <a:moveTo>
                    <a:pt x="23579" y="75793"/>
                  </a:moveTo>
                  <a:lnTo>
                    <a:pt x="22948" y="71949"/>
                  </a:lnTo>
                  <a:lnTo>
                    <a:pt x="23579" y="68189"/>
                  </a:lnTo>
                  <a:lnTo>
                    <a:pt x="24186" y="71949"/>
                  </a:lnTo>
                  <a:lnTo>
                    <a:pt x="23579" y="75793"/>
                  </a:lnTo>
                  <a:moveTo>
                    <a:pt x="25028" y="75793"/>
                  </a:moveTo>
                  <a:lnTo>
                    <a:pt x="24397" y="71949"/>
                  </a:lnTo>
                  <a:lnTo>
                    <a:pt x="25028" y="68189"/>
                  </a:lnTo>
                  <a:lnTo>
                    <a:pt x="25612" y="71949"/>
                  </a:lnTo>
                  <a:lnTo>
                    <a:pt x="25028" y="75793"/>
                  </a:lnTo>
                  <a:moveTo>
                    <a:pt x="26453" y="75793"/>
                  </a:moveTo>
                  <a:lnTo>
                    <a:pt x="25822" y="71949"/>
                  </a:lnTo>
                  <a:lnTo>
                    <a:pt x="26453" y="68189"/>
                  </a:lnTo>
                  <a:lnTo>
                    <a:pt x="27061" y="71949"/>
                  </a:lnTo>
                  <a:lnTo>
                    <a:pt x="26453" y="75793"/>
                  </a:lnTo>
                  <a:moveTo>
                    <a:pt x="27902" y="75793"/>
                  </a:moveTo>
                  <a:lnTo>
                    <a:pt x="27271" y="71949"/>
                  </a:lnTo>
                  <a:lnTo>
                    <a:pt x="27902" y="68189"/>
                  </a:lnTo>
                  <a:lnTo>
                    <a:pt x="28486" y="71949"/>
                  </a:lnTo>
                  <a:lnTo>
                    <a:pt x="27902" y="75793"/>
                  </a:lnTo>
                  <a:moveTo>
                    <a:pt x="29328" y="75793"/>
                  </a:moveTo>
                  <a:lnTo>
                    <a:pt x="28697" y="71949"/>
                  </a:lnTo>
                  <a:lnTo>
                    <a:pt x="29328" y="68189"/>
                  </a:lnTo>
                  <a:lnTo>
                    <a:pt x="29935" y="71949"/>
                  </a:lnTo>
                  <a:lnTo>
                    <a:pt x="29328" y="75793"/>
                  </a:lnTo>
                  <a:moveTo>
                    <a:pt x="30777" y="75793"/>
                  </a:moveTo>
                  <a:lnTo>
                    <a:pt x="30169" y="71949"/>
                  </a:lnTo>
                  <a:lnTo>
                    <a:pt x="30777" y="68189"/>
                  </a:lnTo>
                  <a:lnTo>
                    <a:pt x="31407" y="71949"/>
                  </a:lnTo>
                  <a:lnTo>
                    <a:pt x="30777" y="75793"/>
                  </a:lnTo>
                  <a:moveTo>
                    <a:pt x="32202" y="75793"/>
                  </a:moveTo>
                  <a:lnTo>
                    <a:pt x="31618" y="71949"/>
                  </a:lnTo>
                  <a:lnTo>
                    <a:pt x="32202" y="68189"/>
                  </a:lnTo>
                  <a:lnTo>
                    <a:pt x="32833" y="71949"/>
                  </a:lnTo>
                  <a:lnTo>
                    <a:pt x="32202" y="75793"/>
                  </a:lnTo>
                  <a:moveTo>
                    <a:pt x="33651" y="75793"/>
                  </a:moveTo>
                  <a:lnTo>
                    <a:pt x="33043" y="71949"/>
                  </a:lnTo>
                  <a:lnTo>
                    <a:pt x="33651" y="68189"/>
                  </a:lnTo>
                  <a:lnTo>
                    <a:pt x="34282" y="71949"/>
                  </a:lnTo>
                  <a:lnTo>
                    <a:pt x="33651" y="75793"/>
                  </a:lnTo>
                  <a:moveTo>
                    <a:pt x="35076" y="75793"/>
                  </a:moveTo>
                  <a:lnTo>
                    <a:pt x="34492" y="71949"/>
                  </a:lnTo>
                  <a:lnTo>
                    <a:pt x="35076" y="68189"/>
                  </a:lnTo>
                  <a:lnTo>
                    <a:pt x="35707" y="71949"/>
                  </a:lnTo>
                  <a:lnTo>
                    <a:pt x="35076" y="75793"/>
                  </a:lnTo>
                  <a:moveTo>
                    <a:pt x="36525" y="75793"/>
                  </a:moveTo>
                  <a:lnTo>
                    <a:pt x="35918" y="71949"/>
                  </a:lnTo>
                  <a:lnTo>
                    <a:pt x="36525" y="68189"/>
                  </a:lnTo>
                  <a:lnTo>
                    <a:pt x="37156" y="71949"/>
                  </a:lnTo>
                  <a:lnTo>
                    <a:pt x="36525" y="75793"/>
                  </a:lnTo>
                  <a:moveTo>
                    <a:pt x="37951" y="75793"/>
                  </a:moveTo>
                  <a:lnTo>
                    <a:pt x="37367" y="71949"/>
                  </a:lnTo>
                  <a:lnTo>
                    <a:pt x="37951" y="68189"/>
                  </a:lnTo>
                  <a:lnTo>
                    <a:pt x="38582" y="71949"/>
                  </a:lnTo>
                  <a:lnTo>
                    <a:pt x="37951" y="75793"/>
                  </a:lnTo>
                  <a:moveTo>
                    <a:pt x="39423" y="75793"/>
                  </a:moveTo>
                  <a:lnTo>
                    <a:pt x="38792" y="71949"/>
                  </a:lnTo>
                  <a:lnTo>
                    <a:pt x="39423" y="68189"/>
                  </a:lnTo>
                  <a:lnTo>
                    <a:pt x="40031" y="71949"/>
                  </a:lnTo>
                  <a:lnTo>
                    <a:pt x="39423" y="75793"/>
                  </a:lnTo>
                  <a:moveTo>
                    <a:pt x="40872" y="75793"/>
                  </a:moveTo>
                  <a:lnTo>
                    <a:pt x="40241" y="71949"/>
                  </a:lnTo>
                  <a:lnTo>
                    <a:pt x="40872" y="68189"/>
                  </a:lnTo>
                  <a:lnTo>
                    <a:pt x="41456" y="71949"/>
                  </a:lnTo>
                  <a:lnTo>
                    <a:pt x="40872" y="75793"/>
                  </a:lnTo>
                  <a:moveTo>
                    <a:pt x="42297" y="75793"/>
                  </a:moveTo>
                  <a:lnTo>
                    <a:pt x="41666" y="71949"/>
                  </a:lnTo>
                  <a:lnTo>
                    <a:pt x="42297" y="68189"/>
                  </a:lnTo>
                  <a:lnTo>
                    <a:pt x="42905" y="71949"/>
                  </a:lnTo>
                  <a:lnTo>
                    <a:pt x="42297" y="75793"/>
                  </a:lnTo>
                  <a:moveTo>
                    <a:pt x="43746" y="75793"/>
                  </a:moveTo>
                  <a:lnTo>
                    <a:pt x="43115" y="71949"/>
                  </a:lnTo>
                  <a:lnTo>
                    <a:pt x="43746" y="68189"/>
                  </a:lnTo>
                  <a:lnTo>
                    <a:pt x="44331" y="71949"/>
                  </a:lnTo>
                  <a:lnTo>
                    <a:pt x="43746" y="75793"/>
                  </a:lnTo>
                  <a:moveTo>
                    <a:pt x="45172" y="75793"/>
                  </a:moveTo>
                  <a:lnTo>
                    <a:pt x="44541" y="71949"/>
                  </a:lnTo>
                  <a:lnTo>
                    <a:pt x="45172" y="68189"/>
                  </a:lnTo>
                  <a:lnTo>
                    <a:pt x="45779" y="71949"/>
                  </a:lnTo>
                  <a:lnTo>
                    <a:pt x="45172" y="75793"/>
                  </a:lnTo>
                  <a:moveTo>
                    <a:pt x="46621" y="75793"/>
                  </a:moveTo>
                  <a:lnTo>
                    <a:pt x="45990" y="71949"/>
                  </a:lnTo>
                  <a:lnTo>
                    <a:pt x="46621" y="68189"/>
                  </a:lnTo>
                  <a:lnTo>
                    <a:pt x="47205" y="71949"/>
                  </a:lnTo>
                  <a:lnTo>
                    <a:pt x="46621" y="75793"/>
                  </a:lnTo>
                  <a:moveTo>
                    <a:pt x="48046" y="75793"/>
                  </a:moveTo>
                  <a:lnTo>
                    <a:pt x="47462" y="71949"/>
                  </a:lnTo>
                  <a:lnTo>
                    <a:pt x="48046" y="68189"/>
                  </a:lnTo>
                  <a:lnTo>
                    <a:pt x="48677" y="71949"/>
                  </a:lnTo>
                  <a:lnTo>
                    <a:pt x="48046" y="75793"/>
                  </a:lnTo>
                  <a:moveTo>
                    <a:pt x="49495" y="75793"/>
                  </a:moveTo>
                  <a:lnTo>
                    <a:pt x="48888" y="71949"/>
                  </a:lnTo>
                  <a:lnTo>
                    <a:pt x="49495" y="68189"/>
                  </a:lnTo>
                  <a:lnTo>
                    <a:pt x="50126" y="71949"/>
                  </a:lnTo>
                  <a:lnTo>
                    <a:pt x="49495" y="75793"/>
                  </a:lnTo>
                  <a:moveTo>
                    <a:pt x="50921" y="75793"/>
                  </a:moveTo>
                  <a:lnTo>
                    <a:pt x="50336" y="71949"/>
                  </a:lnTo>
                  <a:lnTo>
                    <a:pt x="50921" y="68189"/>
                  </a:lnTo>
                  <a:lnTo>
                    <a:pt x="51552" y="71949"/>
                  </a:lnTo>
                  <a:lnTo>
                    <a:pt x="50921" y="75793"/>
                  </a:lnTo>
                  <a:moveTo>
                    <a:pt x="52370" y="75793"/>
                  </a:moveTo>
                  <a:lnTo>
                    <a:pt x="51762" y="71949"/>
                  </a:lnTo>
                  <a:lnTo>
                    <a:pt x="52370" y="68189"/>
                  </a:lnTo>
                  <a:lnTo>
                    <a:pt x="53000" y="71949"/>
                  </a:lnTo>
                  <a:lnTo>
                    <a:pt x="52370" y="75793"/>
                  </a:lnTo>
                  <a:moveTo>
                    <a:pt x="53795" y="75793"/>
                  </a:moveTo>
                  <a:lnTo>
                    <a:pt x="53211" y="71949"/>
                  </a:lnTo>
                  <a:lnTo>
                    <a:pt x="53795" y="68189"/>
                  </a:lnTo>
                  <a:lnTo>
                    <a:pt x="54426" y="71949"/>
                  </a:lnTo>
                  <a:lnTo>
                    <a:pt x="53795" y="75793"/>
                  </a:lnTo>
                  <a:moveTo>
                    <a:pt x="55244" y="75793"/>
                  </a:moveTo>
                  <a:lnTo>
                    <a:pt x="54636" y="71949"/>
                  </a:lnTo>
                  <a:lnTo>
                    <a:pt x="55244" y="68189"/>
                  </a:lnTo>
                  <a:lnTo>
                    <a:pt x="55875" y="71949"/>
                  </a:lnTo>
                  <a:lnTo>
                    <a:pt x="55244" y="75793"/>
                  </a:lnTo>
                  <a:moveTo>
                    <a:pt x="56716" y="75793"/>
                  </a:moveTo>
                  <a:lnTo>
                    <a:pt x="56085" y="71949"/>
                  </a:lnTo>
                  <a:lnTo>
                    <a:pt x="56716" y="68189"/>
                  </a:lnTo>
                  <a:lnTo>
                    <a:pt x="57300" y="71949"/>
                  </a:lnTo>
                  <a:lnTo>
                    <a:pt x="56716" y="75793"/>
                  </a:lnTo>
                  <a:moveTo>
                    <a:pt x="58142" y="75793"/>
                  </a:moveTo>
                  <a:lnTo>
                    <a:pt x="57511" y="71949"/>
                  </a:lnTo>
                  <a:lnTo>
                    <a:pt x="58142" y="68189"/>
                  </a:lnTo>
                  <a:lnTo>
                    <a:pt x="58749" y="71949"/>
                  </a:lnTo>
                  <a:lnTo>
                    <a:pt x="58142" y="75793"/>
                  </a:lnTo>
                  <a:moveTo>
                    <a:pt x="1261" y="71281"/>
                  </a:moveTo>
                  <a:lnTo>
                    <a:pt x="630" y="67520"/>
                  </a:lnTo>
                  <a:lnTo>
                    <a:pt x="1261" y="63676"/>
                  </a:lnTo>
                  <a:lnTo>
                    <a:pt x="1869" y="67520"/>
                  </a:lnTo>
                  <a:lnTo>
                    <a:pt x="1261" y="71281"/>
                  </a:lnTo>
                  <a:moveTo>
                    <a:pt x="2710" y="71281"/>
                  </a:moveTo>
                  <a:lnTo>
                    <a:pt x="2079" y="67520"/>
                  </a:lnTo>
                  <a:lnTo>
                    <a:pt x="2710" y="63676"/>
                  </a:lnTo>
                  <a:lnTo>
                    <a:pt x="3295" y="67520"/>
                  </a:lnTo>
                  <a:lnTo>
                    <a:pt x="2710" y="71281"/>
                  </a:lnTo>
                  <a:moveTo>
                    <a:pt x="4136" y="71281"/>
                  </a:moveTo>
                  <a:lnTo>
                    <a:pt x="3505" y="67520"/>
                  </a:lnTo>
                  <a:lnTo>
                    <a:pt x="4136" y="63676"/>
                  </a:lnTo>
                  <a:lnTo>
                    <a:pt x="4767" y="67520"/>
                  </a:lnTo>
                  <a:lnTo>
                    <a:pt x="4136" y="71281"/>
                  </a:lnTo>
                  <a:moveTo>
                    <a:pt x="5561" y="71281"/>
                  </a:moveTo>
                  <a:lnTo>
                    <a:pt x="4977" y="67520"/>
                  </a:lnTo>
                  <a:lnTo>
                    <a:pt x="5561" y="63676"/>
                  </a:lnTo>
                  <a:lnTo>
                    <a:pt x="6192" y="67520"/>
                  </a:lnTo>
                  <a:lnTo>
                    <a:pt x="5561" y="71281"/>
                  </a:lnTo>
                  <a:moveTo>
                    <a:pt x="7010" y="71281"/>
                  </a:moveTo>
                  <a:lnTo>
                    <a:pt x="6403" y="67520"/>
                  </a:lnTo>
                  <a:lnTo>
                    <a:pt x="7010" y="63676"/>
                  </a:lnTo>
                  <a:lnTo>
                    <a:pt x="7641" y="67520"/>
                  </a:lnTo>
                  <a:lnTo>
                    <a:pt x="7010" y="71281"/>
                  </a:lnTo>
                  <a:moveTo>
                    <a:pt x="8436" y="71281"/>
                  </a:moveTo>
                  <a:lnTo>
                    <a:pt x="7851" y="67520"/>
                  </a:lnTo>
                  <a:lnTo>
                    <a:pt x="8436" y="63676"/>
                  </a:lnTo>
                  <a:lnTo>
                    <a:pt x="9067" y="67520"/>
                  </a:lnTo>
                  <a:lnTo>
                    <a:pt x="8436" y="71281"/>
                  </a:lnTo>
                  <a:moveTo>
                    <a:pt x="9885" y="71281"/>
                  </a:moveTo>
                  <a:lnTo>
                    <a:pt x="9277" y="67520"/>
                  </a:lnTo>
                  <a:lnTo>
                    <a:pt x="9885" y="63676"/>
                  </a:lnTo>
                  <a:lnTo>
                    <a:pt x="10516" y="67520"/>
                  </a:lnTo>
                  <a:lnTo>
                    <a:pt x="9885" y="71281"/>
                  </a:lnTo>
                  <a:moveTo>
                    <a:pt x="11310" y="71281"/>
                  </a:moveTo>
                  <a:lnTo>
                    <a:pt x="10726" y="67520"/>
                  </a:lnTo>
                  <a:lnTo>
                    <a:pt x="11310" y="63676"/>
                  </a:lnTo>
                  <a:lnTo>
                    <a:pt x="11941" y="67520"/>
                  </a:lnTo>
                  <a:lnTo>
                    <a:pt x="11310" y="71281"/>
                  </a:lnTo>
                  <a:moveTo>
                    <a:pt x="12759" y="71281"/>
                  </a:moveTo>
                  <a:lnTo>
                    <a:pt x="12151" y="67520"/>
                  </a:lnTo>
                  <a:lnTo>
                    <a:pt x="12759" y="63676"/>
                  </a:lnTo>
                  <a:lnTo>
                    <a:pt x="13390" y="67520"/>
                  </a:lnTo>
                  <a:lnTo>
                    <a:pt x="12759" y="71281"/>
                  </a:lnTo>
                  <a:moveTo>
                    <a:pt x="14231" y="71281"/>
                  </a:moveTo>
                  <a:lnTo>
                    <a:pt x="13600" y="67520"/>
                  </a:lnTo>
                  <a:lnTo>
                    <a:pt x="14231" y="63676"/>
                  </a:lnTo>
                  <a:lnTo>
                    <a:pt x="14815" y="67520"/>
                  </a:lnTo>
                  <a:lnTo>
                    <a:pt x="14231" y="71281"/>
                  </a:lnTo>
                  <a:moveTo>
                    <a:pt x="15657" y="71281"/>
                  </a:moveTo>
                  <a:lnTo>
                    <a:pt x="15026" y="67520"/>
                  </a:lnTo>
                  <a:lnTo>
                    <a:pt x="15657" y="63676"/>
                  </a:lnTo>
                  <a:lnTo>
                    <a:pt x="16264" y="67520"/>
                  </a:lnTo>
                  <a:lnTo>
                    <a:pt x="15657" y="71281"/>
                  </a:lnTo>
                  <a:moveTo>
                    <a:pt x="17106" y="71281"/>
                  </a:moveTo>
                  <a:lnTo>
                    <a:pt x="16475" y="67520"/>
                  </a:lnTo>
                  <a:lnTo>
                    <a:pt x="17106" y="63676"/>
                  </a:lnTo>
                  <a:lnTo>
                    <a:pt x="17690" y="67520"/>
                  </a:lnTo>
                  <a:lnTo>
                    <a:pt x="17106" y="71281"/>
                  </a:lnTo>
                  <a:moveTo>
                    <a:pt x="18531" y="71281"/>
                  </a:moveTo>
                  <a:lnTo>
                    <a:pt x="17900" y="67520"/>
                  </a:lnTo>
                  <a:lnTo>
                    <a:pt x="18531" y="63676"/>
                  </a:lnTo>
                  <a:lnTo>
                    <a:pt x="19139" y="67520"/>
                  </a:lnTo>
                  <a:lnTo>
                    <a:pt x="18531" y="71281"/>
                  </a:lnTo>
                  <a:moveTo>
                    <a:pt x="19980" y="71281"/>
                  </a:moveTo>
                  <a:lnTo>
                    <a:pt x="19349" y="67520"/>
                  </a:lnTo>
                  <a:lnTo>
                    <a:pt x="19980" y="63676"/>
                  </a:lnTo>
                  <a:lnTo>
                    <a:pt x="20564" y="67520"/>
                  </a:lnTo>
                  <a:lnTo>
                    <a:pt x="19980" y="71281"/>
                  </a:lnTo>
                  <a:moveTo>
                    <a:pt x="21406" y="71281"/>
                  </a:moveTo>
                  <a:lnTo>
                    <a:pt x="20775" y="67520"/>
                  </a:lnTo>
                  <a:lnTo>
                    <a:pt x="21406" y="63676"/>
                  </a:lnTo>
                  <a:lnTo>
                    <a:pt x="22037" y="67520"/>
                  </a:lnTo>
                  <a:lnTo>
                    <a:pt x="21406" y="71281"/>
                  </a:lnTo>
                  <a:moveTo>
                    <a:pt x="22854" y="71281"/>
                  </a:moveTo>
                  <a:lnTo>
                    <a:pt x="22247" y="67520"/>
                  </a:lnTo>
                  <a:lnTo>
                    <a:pt x="22854" y="63676"/>
                  </a:lnTo>
                  <a:lnTo>
                    <a:pt x="23485" y="67520"/>
                  </a:lnTo>
                  <a:lnTo>
                    <a:pt x="22854" y="71281"/>
                  </a:lnTo>
                  <a:moveTo>
                    <a:pt x="24280" y="71281"/>
                  </a:moveTo>
                  <a:lnTo>
                    <a:pt x="23696" y="67520"/>
                  </a:lnTo>
                  <a:lnTo>
                    <a:pt x="24280" y="63676"/>
                  </a:lnTo>
                  <a:lnTo>
                    <a:pt x="24911" y="67520"/>
                  </a:lnTo>
                  <a:lnTo>
                    <a:pt x="24280" y="71281"/>
                  </a:lnTo>
                  <a:moveTo>
                    <a:pt x="25729" y="71281"/>
                  </a:moveTo>
                  <a:lnTo>
                    <a:pt x="25121" y="67520"/>
                  </a:lnTo>
                  <a:lnTo>
                    <a:pt x="25729" y="63676"/>
                  </a:lnTo>
                  <a:lnTo>
                    <a:pt x="26360" y="67520"/>
                  </a:lnTo>
                  <a:lnTo>
                    <a:pt x="25729" y="71281"/>
                  </a:lnTo>
                  <a:moveTo>
                    <a:pt x="27154" y="71281"/>
                  </a:moveTo>
                  <a:lnTo>
                    <a:pt x="26570" y="67520"/>
                  </a:lnTo>
                  <a:lnTo>
                    <a:pt x="27154" y="63676"/>
                  </a:lnTo>
                  <a:lnTo>
                    <a:pt x="27785" y="67520"/>
                  </a:lnTo>
                  <a:lnTo>
                    <a:pt x="27154" y="71281"/>
                  </a:lnTo>
                  <a:moveTo>
                    <a:pt x="28603" y="71281"/>
                  </a:moveTo>
                  <a:lnTo>
                    <a:pt x="27996" y="67520"/>
                  </a:lnTo>
                  <a:lnTo>
                    <a:pt x="28603" y="63676"/>
                  </a:lnTo>
                  <a:lnTo>
                    <a:pt x="29234" y="67520"/>
                  </a:lnTo>
                  <a:lnTo>
                    <a:pt x="28603" y="71281"/>
                  </a:lnTo>
                  <a:moveTo>
                    <a:pt x="30029" y="71281"/>
                  </a:moveTo>
                  <a:lnTo>
                    <a:pt x="29444" y="67520"/>
                  </a:lnTo>
                  <a:lnTo>
                    <a:pt x="30029" y="63676"/>
                  </a:lnTo>
                  <a:lnTo>
                    <a:pt x="30660" y="67520"/>
                  </a:lnTo>
                  <a:lnTo>
                    <a:pt x="30029" y="71281"/>
                  </a:lnTo>
                  <a:moveTo>
                    <a:pt x="31501" y="71281"/>
                  </a:moveTo>
                  <a:lnTo>
                    <a:pt x="30870" y="67520"/>
                  </a:lnTo>
                  <a:lnTo>
                    <a:pt x="31501" y="63676"/>
                  </a:lnTo>
                  <a:lnTo>
                    <a:pt x="32109" y="67520"/>
                  </a:lnTo>
                  <a:lnTo>
                    <a:pt x="31501" y="71281"/>
                  </a:lnTo>
                  <a:moveTo>
                    <a:pt x="32950" y="71281"/>
                  </a:moveTo>
                  <a:lnTo>
                    <a:pt x="32319" y="67520"/>
                  </a:lnTo>
                  <a:lnTo>
                    <a:pt x="32950" y="63676"/>
                  </a:lnTo>
                  <a:lnTo>
                    <a:pt x="33534" y="67520"/>
                  </a:lnTo>
                  <a:lnTo>
                    <a:pt x="32950" y="71281"/>
                  </a:lnTo>
                  <a:moveTo>
                    <a:pt x="34375" y="71281"/>
                  </a:moveTo>
                  <a:lnTo>
                    <a:pt x="33744" y="67520"/>
                  </a:lnTo>
                  <a:lnTo>
                    <a:pt x="34375" y="63676"/>
                  </a:lnTo>
                  <a:lnTo>
                    <a:pt x="34983" y="67520"/>
                  </a:lnTo>
                  <a:lnTo>
                    <a:pt x="34375" y="71281"/>
                  </a:lnTo>
                  <a:moveTo>
                    <a:pt x="35824" y="71281"/>
                  </a:moveTo>
                  <a:lnTo>
                    <a:pt x="35193" y="67520"/>
                  </a:lnTo>
                  <a:lnTo>
                    <a:pt x="35824" y="63676"/>
                  </a:lnTo>
                  <a:lnTo>
                    <a:pt x="36408" y="67520"/>
                  </a:lnTo>
                  <a:lnTo>
                    <a:pt x="35824" y="71281"/>
                  </a:lnTo>
                  <a:moveTo>
                    <a:pt x="37250" y="71281"/>
                  </a:moveTo>
                  <a:lnTo>
                    <a:pt x="36619" y="67520"/>
                  </a:lnTo>
                  <a:lnTo>
                    <a:pt x="37250" y="63676"/>
                  </a:lnTo>
                  <a:lnTo>
                    <a:pt x="37857" y="67520"/>
                  </a:lnTo>
                  <a:lnTo>
                    <a:pt x="37250" y="71281"/>
                  </a:lnTo>
                  <a:moveTo>
                    <a:pt x="38699" y="71281"/>
                  </a:moveTo>
                  <a:lnTo>
                    <a:pt x="38068" y="67520"/>
                  </a:lnTo>
                  <a:lnTo>
                    <a:pt x="38699" y="63676"/>
                  </a:lnTo>
                  <a:lnTo>
                    <a:pt x="39330" y="67520"/>
                  </a:lnTo>
                  <a:lnTo>
                    <a:pt x="38699" y="71281"/>
                  </a:lnTo>
                  <a:moveTo>
                    <a:pt x="40124" y="71281"/>
                  </a:moveTo>
                  <a:lnTo>
                    <a:pt x="39540" y="67520"/>
                  </a:lnTo>
                  <a:lnTo>
                    <a:pt x="40124" y="63676"/>
                  </a:lnTo>
                  <a:lnTo>
                    <a:pt x="40755" y="67520"/>
                  </a:lnTo>
                  <a:lnTo>
                    <a:pt x="40124" y="71281"/>
                  </a:lnTo>
                  <a:moveTo>
                    <a:pt x="41573" y="71281"/>
                  </a:moveTo>
                  <a:lnTo>
                    <a:pt x="40965" y="67520"/>
                  </a:lnTo>
                  <a:lnTo>
                    <a:pt x="41573" y="63676"/>
                  </a:lnTo>
                  <a:lnTo>
                    <a:pt x="42204" y="67520"/>
                  </a:lnTo>
                  <a:lnTo>
                    <a:pt x="41573" y="71281"/>
                  </a:lnTo>
                  <a:moveTo>
                    <a:pt x="42999" y="71281"/>
                  </a:moveTo>
                  <a:lnTo>
                    <a:pt x="42414" y="67520"/>
                  </a:lnTo>
                  <a:lnTo>
                    <a:pt x="42999" y="63676"/>
                  </a:lnTo>
                  <a:lnTo>
                    <a:pt x="43629" y="67520"/>
                  </a:lnTo>
                  <a:lnTo>
                    <a:pt x="42999" y="71281"/>
                  </a:lnTo>
                  <a:moveTo>
                    <a:pt x="44447" y="71281"/>
                  </a:moveTo>
                  <a:lnTo>
                    <a:pt x="43840" y="67520"/>
                  </a:lnTo>
                  <a:lnTo>
                    <a:pt x="44447" y="63676"/>
                  </a:lnTo>
                  <a:lnTo>
                    <a:pt x="45078" y="67520"/>
                  </a:lnTo>
                  <a:lnTo>
                    <a:pt x="44447" y="71281"/>
                  </a:lnTo>
                  <a:moveTo>
                    <a:pt x="45873" y="71281"/>
                  </a:moveTo>
                  <a:lnTo>
                    <a:pt x="45289" y="67520"/>
                  </a:lnTo>
                  <a:lnTo>
                    <a:pt x="45873" y="63676"/>
                  </a:lnTo>
                  <a:lnTo>
                    <a:pt x="46504" y="67520"/>
                  </a:lnTo>
                  <a:lnTo>
                    <a:pt x="45873" y="71281"/>
                  </a:lnTo>
                  <a:moveTo>
                    <a:pt x="47322" y="71281"/>
                  </a:moveTo>
                  <a:lnTo>
                    <a:pt x="46714" y="67520"/>
                  </a:lnTo>
                  <a:lnTo>
                    <a:pt x="47322" y="63676"/>
                  </a:lnTo>
                  <a:lnTo>
                    <a:pt x="47953" y="67520"/>
                  </a:lnTo>
                  <a:lnTo>
                    <a:pt x="47322" y="71281"/>
                  </a:lnTo>
                  <a:moveTo>
                    <a:pt x="48794" y="71281"/>
                  </a:moveTo>
                  <a:lnTo>
                    <a:pt x="48163" y="67520"/>
                  </a:lnTo>
                  <a:lnTo>
                    <a:pt x="48794" y="63676"/>
                  </a:lnTo>
                  <a:lnTo>
                    <a:pt x="49378" y="67520"/>
                  </a:lnTo>
                  <a:lnTo>
                    <a:pt x="48794" y="71281"/>
                  </a:lnTo>
                  <a:moveTo>
                    <a:pt x="50220" y="71281"/>
                  </a:moveTo>
                  <a:lnTo>
                    <a:pt x="49589" y="67520"/>
                  </a:lnTo>
                  <a:lnTo>
                    <a:pt x="50220" y="63676"/>
                  </a:lnTo>
                  <a:lnTo>
                    <a:pt x="50827" y="67520"/>
                  </a:lnTo>
                  <a:lnTo>
                    <a:pt x="50220" y="71281"/>
                  </a:lnTo>
                  <a:moveTo>
                    <a:pt x="51668" y="71281"/>
                  </a:moveTo>
                  <a:lnTo>
                    <a:pt x="51037" y="67520"/>
                  </a:lnTo>
                  <a:lnTo>
                    <a:pt x="51668" y="63676"/>
                  </a:lnTo>
                  <a:lnTo>
                    <a:pt x="52253" y="67520"/>
                  </a:lnTo>
                  <a:lnTo>
                    <a:pt x="51668" y="71281"/>
                  </a:lnTo>
                  <a:moveTo>
                    <a:pt x="53094" y="71281"/>
                  </a:moveTo>
                  <a:lnTo>
                    <a:pt x="52463" y="67520"/>
                  </a:lnTo>
                  <a:lnTo>
                    <a:pt x="53094" y="63676"/>
                  </a:lnTo>
                  <a:lnTo>
                    <a:pt x="53702" y="67520"/>
                  </a:lnTo>
                  <a:lnTo>
                    <a:pt x="53094" y="71281"/>
                  </a:lnTo>
                  <a:moveTo>
                    <a:pt x="54543" y="71281"/>
                  </a:moveTo>
                  <a:lnTo>
                    <a:pt x="53912" y="67520"/>
                  </a:lnTo>
                  <a:lnTo>
                    <a:pt x="54543" y="63676"/>
                  </a:lnTo>
                  <a:lnTo>
                    <a:pt x="55127" y="67520"/>
                  </a:lnTo>
                  <a:lnTo>
                    <a:pt x="54543" y="71281"/>
                  </a:lnTo>
                  <a:moveTo>
                    <a:pt x="55968" y="71281"/>
                  </a:moveTo>
                  <a:lnTo>
                    <a:pt x="55337" y="67520"/>
                  </a:lnTo>
                  <a:lnTo>
                    <a:pt x="55968" y="63676"/>
                  </a:lnTo>
                  <a:lnTo>
                    <a:pt x="56599" y="67520"/>
                  </a:lnTo>
                  <a:lnTo>
                    <a:pt x="55968" y="71281"/>
                  </a:lnTo>
                  <a:moveTo>
                    <a:pt x="57417" y="71281"/>
                  </a:moveTo>
                  <a:lnTo>
                    <a:pt x="56810" y="67520"/>
                  </a:lnTo>
                  <a:lnTo>
                    <a:pt x="57417" y="63676"/>
                  </a:lnTo>
                  <a:lnTo>
                    <a:pt x="58048" y="67520"/>
                  </a:lnTo>
                  <a:lnTo>
                    <a:pt x="57417" y="71281"/>
                  </a:lnTo>
                  <a:moveTo>
                    <a:pt x="58843" y="71281"/>
                  </a:moveTo>
                  <a:lnTo>
                    <a:pt x="58259" y="67520"/>
                  </a:lnTo>
                  <a:lnTo>
                    <a:pt x="58843" y="63676"/>
                  </a:lnTo>
                  <a:lnTo>
                    <a:pt x="59474" y="67520"/>
                  </a:lnTo>
                  <a:lnTo>
                    <a:pt x="58843" y="71281"/>
                  </a:lnTo>
                  <a:moveTo>
                    <a:pt x="1962" y="66768"/>
                  </a:moveTo>
                  <a:lnTo>
                    <a:pt x="1378" y="63008"/>
                  </a:lnTo>
                  <a:lnTo>
                    <a:pt x="1962" y="59247"/>
                  </a:lnTo>
                  <a:lnTo>
                    <a:pt x="2593" y="63008"/>
                  </a:lnTo>
                  <a:lnTo>
                    <a:pt x="1962" y="66768"/>
                  </a:lnTo>
                  <a:moveTo>
                    <a:pt x="3411" y="66768"/>
                  </a:moveTo>
                  <a:lnTo>
                    <a:pt x="2804" y="63008"/>
                  </a:lnTo>
                  <a:lnTo>
                    <a:pt x="3411" y="59247"/>
                  </a:lnTo>
                  <a:lnTo>
                    <a:pt x="4042" y="63008"/>
                  </a:lnTo>
                  <a:lnTo>
                    <a:pt x="3411" y="66768"/>
                  </a:lnTo>
                  <a:moveTo>
                    <a:pt x="4884" y="66768"/>
                  </a:moveTo>
                  <a:lnTo>
                    <a:pt x="4253" y="63008"/>
                  </a:lnTo>
                  <a:lnTo>
                    <a:pt x="4884" y="59247"/>
                  </a:lnTo>
                  <a:lnTo>
                    <a:pt x="5468" y="63008"/>
                  </a:lnTo>
                  <a:lnTo>
                    <a:pt x="4884" y="66768"/>
                  </a:lnTo>
                  <a:moveTo>
                    <a:pt x="6309" y="66768"/>
                  </a:moveTo>
                  <a:lnTo>
                    <a:pt x="5678" y="63008"/>
                  </a:lnTo>
                  <a:lnTo>
                    <a:pt x="6309" y="59247"/>
                  </a:lnTo>
                  <a:lnTo>
                    <a:pt x="6893" y="63008"/>
                  </a:lnTo>
                  <a:lnTo>
                    <a:pt x="6309" y="66768"/>
                  </a:lnTo>
                  <a:moveTo>
                    <a:pt x="7735" y="66768"/>
                  </a:moveTo>
                  <a:lnTo>
                    <a:pt x="7104" y="63008"/>
                  </a:lnTo>
                  <a:lnTo>
                    <a:pt x="7735" y="59247"/>
                  </a:lnTo>
                  <a:lnTo>
                    <a:pt x="8342" y="63008"/>
                  </a:lnTo>
                  <a:lnTo>
                    <a:pt x="7735" y="66768"/>
                  </a:lnTo>
                  <a:moveTo>
                    <a:pt x="9184" y="66768"/>
                  </a:moveTo>
                  <a:lnTo>
                    <a:pt x="8553" y="63008"/>
                  </a:lnTo>
                  <a:lnTo>
                    <a:pt x="9184" y="59247"/>
                  </a:lnTo>
                  <a:lnTo>
                    <a:pt x="9768" y="63008"/>
                  </a:lnTo>
                  <a:lnTo>
                    <a:pt x="9184" y="66768"/>
                  </a:lnTo>
                  <a:moveTo>
                    <a:pt x="10609" y="66768"/>
                  </a:moveTo>
                  <a:lnTo>
                    <a:pt x="9978" y="63008"/>
                  </a:lnTo>
                  <a:lnTo>
                    <a:pt x="10609" y="59247"/>
                  </a:lnTo>
                  <a:lnTo>
                    <a:pt x="11217" y="63008"/>
                  </a:lnTo>
                  <a:lnTo>
                    <a:pt x="10609" y="66768"/>
                  </a:lnTo>
                  <a:moveTo>
                    <a:pt x="12058" y="66768"/>
                  </a:moveTo>
                  <a:lnTo>
                    <a:pt x="11427" y="63008"/>
                  </a:lnTo>
                  <a:lnTo>
                    <a:pt x="12058" y="59247"/>
                  </a:lnTo>
                  <a:lnTo>
                    <a:pt x="12642" y="63008"/>
                  </a:lnTo>
                  <a:lnTo>
                    <a:pt x="12058" y="66768"/>
                  </a:lnTo>
                  <a:moveTo>
                    <a:pt x="13483" y="66768"/>
                  </a:moveTo>
                  <a:lnTo>
                    <a:pt x="12899" y="63008"/>
                  </a:lnTo>
                  <a:lnTo>
                    <a:pt x="13483" y="59247"/>
                  </a:lnTo>
                  <a:lnTo>
                    <a:pt x="14114" y="63008"/>
                  </a:lnTo>
                  <a:lnTo>
                    <a:pt x="13483" y="66768"/>
                  </a:lnTo>
                  <a:moveTo>
                    <a:pt x="14932" y="66768"/>
                  </a:moveTo>
                  <a:lnTo>
                    <a:pt x="14325" y="63008"/>
                  </a:lnTo>
                  <a:lnTo>
                    <a:pt x="14932" y="59247"/>
                  </a:lnTo>
                  <a:lnTo>
                    <a:pt x="15563" y="63008"/>
                  </a:lnTo>
                  <a:lnTo>
                    <a:pt x="14932" y="66768"/>
                  </a:lnTo>
                  <a:moveTo>
                    <a:pt x="16358" y="66768"/>
                  </a:moveTo>
                  <a:lnTo>
                    <a:pt x="15774" y="63008"/>
                  </a:lnTo>
                  <a:lnTo>
                    <a:pt x="16358" y="59247"/>
                  </a:lnTo>
                  <a:lnTo>
                    <a:pt x="16989" y="63008"/>
                  </a:lnTo>
                  <a:lnTo>
                    <a:pt x="16358" y="66768"/>
                  </a:lnTo>
                  <a:moveTo>
                    <a:pt x="17807" y="66768"/>
                  </a:moveTo>
                  <a:lnTo>
                    <a:pt x="17199" y="63008"/>
                  </a:lnTo>
                  <a:lnTo>
                    <a:pt x="17807" y="59247"/>
                  </a:lnTo>
                  <a:lnTo>
                    <a:pt x="18438" y="63008"/>
                  </a:lnTo>
                  <a:lnTo>
                    <a:pt x="17807" y="66768"/>
                  </a:lnTo>
                  <a:moveTo>
                    <a:pt x="19232" y="66768"/>
                  </a:moveTo>
                  <a:lnTo>
                    <a:pt x="18648" y="63008"/>
                  </a:lnTo>
                  <a:lnTo>
                    <a:pt x="19232" y="59247"/>
                  </a:lnTo>
                  <a:lnTo>
                    <a:pt x="19863" y="63008"/>
                  </a:lnTo>
                  <a:lnTo>
                    <a:pt x="19232" y="66768"/>
                  </a:lnTo>
                  <a:moveTo>
                    <a:pt x="20681" y="66768"/>
                  </a:moveTo>
                  <a:lnTo>
                    <a:pt x="20074" y="63008"/>
                  </a:lnTo>
                  <a:lnTo>
                    <a:pt x="20681" y="59247"/>
                  </a:lnTo>
                  <a:lnTo>
                    <a:pt x="21312" y="63008"/>
                  </a:lnTo>
                  <a:lnTo>
                    <a:pt x="20681" y="66768"/>
                  </a:lnTo>
                  <a:moveTo>
                    <a:pt x="22153" y="66768"/>
                  </a:moveTo>
                  <a:lnTo>
                    <a:pt x="21522" y="63008"/>
                  </a:lnTo>
                  <a:lnTo>
                    <a:pt x="22153" y="59247"/>
                  </a:lnTo>
                  <a:lnTo>
                    <a:pt x="22738" y="63008"/>
                  </a:lnTo>
                  <a:lnTo>
                    <a:pt x="22153" y="66768"/>
                  </a:lnTo>
                  <a:moveTo>
                    <a:pt x="23579" y="66768"/>
                  </a:moveTo>
                  <a:lnTo>
                    <a:pt x="22948" y="63008"/>
                  </a:lnTo>
                  <a:lnTo>
                    <a:pt x="23579" y="59247"/>
                  </a:lnTo>
                  <a:lnTo>
                    <a:pt x="24186" y="63008"/>
                  </a:lnTo>
                  <a:lnTo>
                    <a:pt x="23579" y="66768"/>
                  </a:lnTo>
                  <a:moveTo>
                    <a:pt x="25028" y="66768"/>
                  </a:moveTo>
                  <a:lnTo>
                    <a:pt x="24397" y="63008"/>
                  </a:lnTo>
                  <a:lnTo>
                    <a:pt x="25028" y="59247"/>
                  </a:lnTo>
                  <a:lnTo>
                    <a:pt x="25612" y="63008"/>
                  </a:lnTo>
                  <a:lnTo>
                    <a:pt x="25028" y="66768"/>
                  </a:lnTo>
                  <a:moveTo>
                    <a:pt x="26453" y="66768"/>
                  </a:moveTo>
                  <a:lnTo>
                    <a:pt x="25822" y="63008"/>
                  </a:lnTo>
                  <a:lnTo>
                    <a:pt x="26453" y="59247"/>
                  </a:lnTo>
                  <a:lnTo>
                    <a:pt x="27061" y="63008"/>
                  </a:lnTo>
                  <a:lnTo>
                    <a:pt x="26453" y="66768"/>
                  </a:lnTo>
                  <a:moveTo>
                    <a:pt x="27902" y="66768"/>
                  </a:moveTo>
                  <a:lnTo>
                    <a:pt x="27271" y="63008"/>
                  </a:lnTo>
                  <a:lnTo>
                    <a:pt x="27902" y="59247"/>
                  </a:lnTo>
                  <a:lnTo>
                    <a:pt x="28486" y="63008"/>
                  </a:lnTo>
                  <a:lnTo>
                    <a:pt x="27902" y="66768"/>
                  </a:lnTo>
                  <a:moveTo>
                    <a:pt x="29328" y="66768"/>
                  </a:moveTo>
                  <a:lnTo>
                    <a:pt x="28697" y="63008"/>
                  </a:lnTo>
                  <a:lnTo>
                    <a:pt x="29328" y="59247"/>
                  </a:lnTo>
                  <a:lnTo>
                    <a:pt x="29935" y="63008"/>
                  </a:lnTo>
                  <a:lnTo>
                    <a:pt x="29328" y="66768"/>
                  </a:lnTo>
                  <a:moveTo>
                    <a:pt x="30777" y="66768"/>
                  </a:moveTo>
                  <a:lnTo>
                    <a:pt x="30169" y="63008"/>
                  </a:lnTo>
                  <a:lnTo>
                    <a:pt x="30777" y="59247"/>
                  </a:lnTo>
                  <a:lnTo>
                    <a:pt x="31407" y="63008"/>
                  </a:lnTo>
                  <a:lnTo>
                    <a:pt x="30777" y="66768"/>
                  </a:lnTo>
                  <a:moveTo>
                    <a:pt x="32202" y="66768"/>
                  </a:moveTo>
                  <a:lnTo>
                    <a:pt x="31618" y="63008"/>
                  </a:lnTo>
                  <a:lnTo>
                    <a:pt x="32202" y="59247"/>
                  </a:lnTo>
                  <a:lnTo>
                    <a:pt x="32833" y="63008"/>
                  </a:lnTo>
                  <a:lnTo>
                    <a:pt x="32202" y="66768"/>
                  </a:lnTo>
                  <a:moveTo>
                    <a:pt x="33651" y="66768"/>
                  </a:moveTo>
                  <a:lnTo>
                    <a:pt x="33043" y="63008"/>
                  </a:lnTo>
                  <a:lnTo>
                    <a:pt x="33651" y="59247"/>
                  </a:lnTo>
                  <a:lnTo>
                    <a:pt x="34282" y="63008"/>
                  </a:lnTo>
                  <a:lnTo>
                    <a:pt x="33651" y="66768"/>
                  </a:lnTo>
                  <a:moveTo>
                    <a:pt x="35076" y="66768"/>
                  </a:moveTo>
                  <a:lnTo>
                    <a:pt x="34492" y="63008"/>
                  </a:lnTo>
                  <a:lnTo>
                    <a:pt x="35076" y="59247"/>
                  </a:lnTo>
                  <a:lnTo>
                    <a:pt x="35707" y="63008"/>
                  </a:lnTo>
                  <a:lnTo>
                    <a:pt x="35076" y="66768"/>
                  </a:lnTo>
                  <a:moveTo>
                    <a:pt x="36525" y="66768"/>
                  </a:moveTo>
                  <a:lnTo>
                    <a:pt x="35918" y="63008"/>
                  </a:lnTo>
                  <a:lnTo>
                    <a:pt x="36525" y="59247"/>
                  </a:lnTo>
                  <a:lnTo>
                    <a:pt x="37156" y="63008"/>
                  </a:lnTo>
                  <a:lnTo>
                    <a:pt x="36525" y="66768"/>
                  </a:lnTo>
                  <a:moveTo>
                    <a:pt x="37951" y="66768"/>
                  </a:moveTo>
                  <a:lnTo>
                    <a:pt x="37367" y="63008"/>
                  </a:lnTo>
                  <a:lnTo>
                    <a:pt x="37951" y="59247"/>
                  </a:lnTo>
                  <a:lnTo>
                    <a:pt x="38582" y="63008"/>
                  </a:lnTo>
                  <a:lnTo>
                    <a:pt x="37951" y="66768"/>
                  </a:lnTo>
                  <a:moveTo>
                    <a:pt x="39423" y="66768"/>
                  </a:moveTo>
                  <a:lnTo>
                    <a:pt x="38792" y="63008"/>
                  </a:lnTo>
                  <a:lnTo>
                    <a:pt x="39423" y="59247"/>
                  </a:lnTo>
                  <a:lnTo>
                    <a:pt x="40031" y="63008"/>
                  </a:lnTo>
                  <a:lnTo>
                    <a:pt x="39423" y="66768"/>
                  </a:lnTo>
                  <a:moveTo>
                    <a:pt x="40872" y="66768"/>
                  </a:moveTo>
                  <a:lnTo>
                    <a:pt x="40241" y="63008"/>
                  </a:lnTo>
                  <a:lnTo>
                    <a:pt x="40872" y="59247"/>
                  </a:lnTo>
                  <a:lnTo>
                    <a:pt x="41456" y="63008"/>
                  </a:lnTo>
                  <a:lnTo>
                    <a:pt x="40872" y="66768"/>
                  </a:lnTo>
                  <a:moveTo>
                    <a:pt x="42297" y="66768"/>
                  </a:moveTo>
                  <a:lnTo>
                    <a:pt x="41666" y="63008"/>
                  </a:lnTo>
                  <a:lnTo>
                    <a:pt x="42297" y="59247"/>
                  </a:lnTo>
                  <a:lnTo>
                    <a:pt x="42905" y="63008"/>
                  </a:lnTo>
                  <a:lnTo>
                    <a:pt x="42297" y="66768"/>
                  </a:lnTo>
                  <a:moveTo>
                    <a:pt x="43746" y="66768"/>
                  </a:moveTo>
                  <a:lnTo>
                    <a:pt x="43115" y="63008"/>
                  </a:lnTo>
                  <a:lnTo>
                    <a:pt x="43746" y="59247"/>
                  </a:lnTo>
                  <a:lnTo>
                    <a:pt x="44331" y="63008"/>
                  </a:lnTo>
                  <a:lnTo>
                    <a:pt x="43746" y="66768"/>
                  </a:lnTo>
                  <a:moveTo>
                    <a:pt x="45172" y="66768"/>
                  </a:moveTo>
                  <a:lnTo>
                    <a:pt x="44541" y="63008"/>
                  </a:lnTo>
                  <a:lnTo>
                    <a:pt x="45172" y="59247"/>
                  </a:lnTo>
                  <a:lnTo>
                    <a:pt x="45779" y="63008"/>
                  </a:lnTo>
                  <a:lnTo>
                    <a:pt x="45172" y="66768"/>
                  </a:lnTo>
                  <a:moveTo>
                    <a:pt x="46621" y="66768"/>
                  </a:moveTo>
                  <a:lnTo>
                    <a:pt x="45990" y="63008"/>
                  </a:lnTo>
                  <a:lnTo>
                    <a:pt x="46621" y="59247"/>
                  </a:lnTo>
                  <a:lnTo>
                    <a:pt x="47205" y="63008"/>
                  </a:lnTo>
                  <a:lnTo>
                    <a:pt x="46621" y="66768"/>
                  </a:lnTo>
                  <a:moveTo>
                    <a:pt x="48046" y="66768"/>
                  </a:moveTo>
                  <a:lnTo>
                    <a:pt x="47462" y="63008"/>
                  </a:lnTo>
                  <a:lnTo>
                    <a:pt x="48046" y="59247"/>
                  </a:lnTo>
                  <a:lnTo>
                    <a:pt x="48677" y="63008"/>
                  </a:lnTo>
                  <a:lnTo>
                    <a:pt x="48046" y="66768"/>
                  </a:lnTo>
                  <a:moveTo>
                    <a:pt x="49495" y="66768"/>
                  </a:moveTo>
                  <a:lnTo>
                    <a:pt x="48888" y="63008"/>
                  </a:lnTo>
                  <a:lnTo>
                    <a:pt x="49495" y="59247"/>
                  </a:lnTo>
                  <a:lnTo>
                    <a:pt x="50126" y="63008"/>
                  </a:lnTo>
                  <a:lnTo>
                    <a:pt x="49495" y="66768"/>
                  </a:lnTo>
                  <a:moveTo>
                    <a:pt x="50921" y="66768"/>
                  </a:moveTo>
                  <a:lnTo>
                    <a:pt x="50336" y="63008"/>
                  </a:lnTo>
                  <a:lnTo>
                    <a:pt x="50921" y="59247"/>
                  </a:lnTo>
                  <a:lnTo>
                    <a:pt x="51552" y="63008"/>
                  </a:lnTo>
                  <a:lnTo>
                    <a:pt x="50921" y="66768"/>
                  </a:lnTo>
                  <a:moveTo>
                    <a:pt x="52370" y="66768"/>
                  </a:moveTo>
                  <a:lnTo>
                    <a:pt x="51762" y="63008"/>
                  </a:lnTo>
                  <a:lnTo>
                    <a:pt x="52370" y="59247"/>
                  </a:lnTo>
                  <a:lnTo>
                    <a:pt x="53000" y="63008"/>
                  </a:lnTo>
                  <a:lnTo>
                    <a:pt x="52370" y="66768"/>
                  </a:lnTo>
                  <a:moveTo>
                    <a:pt x="53795" y="66768"/>
                  </a:moveTo>
                  <a:lnTo>
                    <a:pt x="53211" y="63008"/>
                  </a:lnTo>
                  <a:lnTo>
                    <a:pt x="53795" y="59247"/>
                  </a:lnTo>
                  <a:lnTo>
                    <a:pt x="54426" y="63008"/>
                  </a:lnTo>
                  <a:lnTo>
                    <a:pt x="53795" y="66768"/>
                  </a:lnTo>
                  <a:moveTo>
                    <a:pt x="55244" y="66768"/>
                  </a:moveTo>
                  <a:lnTo>
                    <a:pt x="54636" y="63008"/>
                  </a:lnTo>
                  <a:lnTo>
                    <a:pt x="55244" y="59247"/>
                  </a:lnTo>
                  <a:lnTo>
                    <a:pt x="55875" y="63008"/>
                  </a:lnTo>
                  <a:lnTo>
                    <a:pt x="55244" y="66768"/>
                  </a:lnTo>
                  <a:moveTo>
                    <a:pt x="56716" y="66768"/>
                  </a:moveTo>
                  <a:lnTo>
                    <a:pt x="56085" y="63008"/>
                  </a:lnTo>
                  <a:lnTo>
                    <a:pt x="56716" y="59247"/>
                  </a:lnTo>
                  <a:lnTo>
                    <a:pt x="57300" y="63008"/>
                  </a:lnTo>
                  <a:lnTo>
                    <a:pt x="56716" y="66768"/>
                  </a:lnTo>
                  <a:moveTo>
                    <a:pt x="58142" y="66768"/>
                  </a:moveTo>
                  <a:lnTo>
                    <a:pt x="57511" y="63008"/>
                  </a:lnTo>
                  <a:lnTo>
                    <a:pt x="58142" y="59247"/>
                  </a:lnTo>
                  <a:lnTo>
                    <a:pt x="58749" y="63008"/>
                  </a:lnTo>
                  <a:lnTo>
                    <a:pt x="58142" y="66768"/>
                  </a:lnTo>
                  <a:moveTo>
                    <a:pt x="1261" y="62423"/>
                  </a:moveTo>
                  <a:lnTo>
                    <a:pt x="630" y="58495"/>
                  </a:lnTo>
                  <a:lnTo>
                    <a:pt x="1261" y="54818"/>
                  </a:lnTo>
                  <a:lnTo>
                    <a:pt x="1869" y="58495"/>
                  </a:lnTo>
                  <a:lnTo>
                    <a:pt x="1261" y="62423"/>
                  </a:lnTo>
                  <a:moveTo>
                    <a:pt x="2710" y="62423"/>
                  </a:moveTo>
                  <a:lnTo>
                    <a:pt x="2079" y="58495"/>
                  </a:lnTo>
                  <a:lnTo>
                    <a:pt x="2710" y="54818"/>
                  </a:lnTo>
                  <a:lnTo>
                    <a:pt x="3295" y="58495"/>
                  </a:lnTo>
                  <a:lnTo>
                    <a:pt x="2710" y="62423"/>
                  </a:lnTo>
                  <a:moveTo>
                    <a:pt x="4136" y="62423"/>
                  </a:moveTo>
                  <a:lnTo>
                    <a:pt x="3505" y="58495"/>
                  </a:lnTo>
                  <a:lnTo>
                    <a:pt x="4136" y="54818"/>
                  </a:lnTo>
                  <a:lnTo>
                    <a:pt x="4767" y="58495"/>
                  </a:lnTo>
                  <a:lnTo>
                    <a:pt x="4136" y="62423"/>
                  </a:lnTo>
                  <a:moveTo>
                    <a:pt x="5561" y="62423"/>
                  </a:moveTo>
                  <a:lnTo>
                    <a:pt x="4977" y="58495"/>
                  </a:lnTo>
                  <a:lnTo>
                    <a:pt x="5561" y="54818"/>
                  </a:lnTo>
                  <a:lnTo>
                    <a:pt x="6192" y="58495"/>
                  </a:lnTo>
                  <a:lnTo>
                    <a:pt x="5561" y="62423"/>
                  </a:lnTo>
                  <a:moveTo>
                    <a:pt x="7010" y="62423"/>
                  </a:moveTo>
                  <a:lnTo>
                    <a:pt x="6403" y="58495"/>
                  </a:lnTo>
                  <a:lnTo>
                    <a:pt x="7010" y="54818"/>
                  </a:lnTo>
                  <a:lnTo>
                    <a:pt x="7641" y="58495"/>
                  </a:lnTo>
                  <a:lnTo>
                    <a:pt x="7010" y="62423"/>
                  </a:lnTo>
                  <a:moveTo>
                    <a:pt x="8436" y="62423"/>
                  </a:moveTo>
                  <a:lnTo>
                    <a:pt x="7851" y="58495"/>
                  </a:lnTo>
                  <a:lnTo>
                    <a:pt x="8436" y="54818"/>
                  </a:lnTo>
                  <a:lnTo>
                    <a:pt x="9067" y="58495"/>
                  </a:lnTo>
                  <a:lnTo>
                    <a:pt x="8436" y="62423"/>
                  </a:lnTo>
                  <a:moveTo>
                    <a:pt x="9885" y="62423"/>
                  </a:moveTo>
                  <a:lnTo>
                    <a:pt x="9277" y="58495"/>
                  </a:lnTo>
                  <a:lnTo>
                    <a:pt x="9885" y="54818"/>
                  </a:lnTo>
                  <a:lnTo>
                    <a:pt x="10516" y="58495"/>
                  </a:lnTo>
                  <a:lnTo>
                    <a:pt x="9885" y="62423"/>
                  </a:lnTo>
                  <a:moveTo>
                    <a:pt x="11310" y="62423"/>
                  </a:moveTo>
                  <a:lnTo>
                    <a:pt x="10726" y="58495"/>
                  </a:lnTo>
                  <a:lnTo>
                    <a:pt x="11310" y="54818"/>
                  </a:lnTo>
                  <a:lnTo>
                    <a:pt x="11941" y="58495"/>
                  </a:lnTo>
                  <a:lnTo>
                    <a:pt x="11310" y="62423"/>
                  </a:lnTo>
                  <a:moveTo>
                    <a:pt x="12759" y="62423"/>
                  </a:moveTo>
                  <a:lnTo>
                    <a:pt x="12151" y="58495"/>
                  </a:lnTo>
                  <a:lnTo>
                    <a:pt x="12759" y="54818"/>
                  </a:lnTo>
                  <a:lnTo>
                    <a:pt x="13390" y="58495"/>
                  </a:lnTo>
                  <a:lnTo>
                    <a:pt x="12759" y="62423"/>
                  </a:lnTo>
                  <a:moveTo>
                    <a:pt x="14231" y="62423"/>
                  </a:moveTo>
                  <a:lnTo>
                    <a:pt x="13600" y="58495"/>
                  </a:lnTo>
                  <a:lnTo>
                    <a:pt x="14231" y="54818"/>
                  </a:lnTo>
                  <a:lnTo>
                    <a:pt x="14815" y="58495"/>
                  </a:lnTo>
                  <a:lnTo>
                    <a:pt x="14231" y="62423"/>
                  </a:lnTo>
                  <a:moveTo>
                    <a:pt x="15657" y="62423"/>
                  </a:moveTo>
                  <a:lnTo>
                    <a:pt x="15026" y="58495"/>
                  </a:lnTo>
                  <a:lnTo>
                    <a:pt x="15657" y="54818"/>
                  </a:lnTo>
                  <a:lnTo>
                    <a:pt x="16264" y="58495"/>
                  </a:lnTo>
                  <a:lnTo>
                    <a:pt x="15657" y="62423"/>
                  </a:lnTo>
                  <a:moveTo>
                    <a:pt x="17106" y="62423"/>
                  </a:moveTo>
                  <a:lnTo>
                    <a:pt x="16475" y="58495"/>
                  </a:lnTo>
                  <a:lnTo>
                    <a:pt x="17106" y="54818"/>
                  </a:lnTo>
                  <a:lnTo>
                    <a:pt x="17690" y="58495"/>
                  </a:lnTo>
                  <a:lnTo>
                    <a:pt x="17106" y="62423"/>
                  </a:lnTo>
                  <a:moveTo>
                    <a:pt x="18531" y="62423"/>
                  </a:moveTo>
                  <a:lnTo>
                    <a:pt x="17900" y="58495"/>
                  </a:lnTo>
                  <a:lnTo>
                    <a:pt x="18531" y="54818"/>
                  </a:lnTo>
                  <a:lnTo>
                    <a:pt x="19139" y="58495"/>
                  </a:lnTo>
                  <a:lnTo>
                    <a:pt x="18531" y="62423"/>
                  </a:lnTo>
                  <a:moveTo>
                    <a:pt x="19980" y="62423"/>
                  </a:moveTo>
                  <a:lnTo>
                    <a:pt x="19349" y="58495"/>
                  </a:lnTo>
                  <a:lnTo>
                    <a:pt x="19980" y="54818"/>
                  </a:lnTo>
                  <a:lnTo>
                    <a:pt x="20564" y="58495"/>
                  </a:lnTo>
                  <a:lnTo>
                    <a:pt x="19980" y="62423"/>
                  </a:lnTo>
                  <a:moveTo>
                    <a:pt x="21406" y="62423"/>
                  </a:moveTo>
                  <a:lnTo>
                    <a:pt x="20775" y="58495"/>
                  </a:lnTo>
                  <a:lnTo>
                    <a:pt x="21406" y="54818"/>
                  </a:lnTo>
                  <a:lnTo>
                    <a:pt x="22037" y="58495"/>
                  </a:lnTo>
                  <a:lnTo>
                    <a:pt x="21406" y="62423"/>
                  </a:lnTo>
                  <a:moveTo>
                    <a:pt x="22854" y="62423"/>
                  </a:moveTo>
                  <a:lnTo>
                    <a:pt x="22247" y="58495"/>
                  </a:lnTo>
                  <a:lnTo>
                    <a:pt x="22854" y="54818"/>
                  </a:lnTo>
                  <a:lnTo>
                    <a:pt x="23485" y="58495"/>
                  </a:lnTo>
                  <a:lnTo>
                    <a:pt x="22854" y="62423"/>
                  </a:lnTo>
                  <a:moveTo>
                    <a:pt x="24280" y="62423"/>
                  </a:moveTo>
                  <a:lnTo>
                    <a:pt x="23696" y="58495"/>
                  </a:lnTo>
                  <a:lnTo>
                    <a:pt x="24280" y="54818"/>
                  </a:lnTo>
                  <a:lnTo>
                    <a:pt x="24911" y="58495"/>
                  </a:lnTo>
                  <a:lnTo>
                    <a:pt x="24280" y="62423"/>
                  </a:lnTo>
                  <a:moveTo>
                    <a:pt x="25729" y="62423"/>
                  </a:moveTo>
                  <a:lnTo>
                    <a:pt x="25121" y="58495"/>
                  </a:lnTo>
                  <a:lnTo>
                    <a:pt x="25729" y="54818"/>
                  </a:lnTo>
                  <a:lnTo>
                    <a:pt x="26360" y="58495"/>
                  </a:lnTo>
                  <a:lnTo>
                    <a:pt x="25729" y="62423"/>
                  </a:lnTo>
                  <a:moveTo>
                    <a:pt x="27154" y="62423"/>
                  </a:moveTo>
                  <a:lnTo>
                    <a:pt x="26570" y="58495"/>
                  </a:lnTo>
                  <a:lnTo>
                    <a:pt x="27154" y="54818"/>
                  </a:lnTo>
                  <a:lnTo>
                    <a:pt x="27785" y="58495"/>
                  </a:lnTo>
                  <a:lnTo>
                    <a:pt x="27154" y="62423"/>
                  </a:lnTo>
                  <a:moveTo>
                    <a:pt x="28603" y="62423"/>
                  </a:moveTo>
                  <a:lnTo>
                    <a:pt x="27996" y="58495"/>
                  </a:lnTo>
                  <a:lnTo>
                    <a:pt x="28603" y="54818"/>
                  </a:lnTo>
                  <a:lnTo>
                    <a:pt x="29234" y="58495"/>
                  </a:lnTo>
                  <a:lnTo>
                    <a:pt x="28603" y="62423"/>
                  </a:lnTo>
                  <a:moveTo>
                    <a:pt x="30029" y="62423"/>
                  </a:moveTo>
                  <a:lnTo>
                    <a:pt x="29444" y="58495"/>
                  </a:lnTo>
                  <a:lnTo>
                    <a:pt x="30029" y="54818"/>
                  </a:lnTo>
                  <a:lnTo>
                    <a:pt x="30660" y="58495"/>
                  </a:lnTo>
                  <a:lnTo>
                    <a:pt x="30029" y="62423"/>
                  </a:lnTo>
                  <a:moveTo>
                    <a:pt x="31501" y="62423"/>
                  </a:moveTo>
                  <a:lnTo>
                    <a:pt x="30870" y="58495"/>
                  </a:lnTo>
                  <a:lnTo>
                    <a:pt x="31501" y="54818"/>
                  </a:lnTo>
                  <a:lnTo>
                    <a:pt x="32109" y="58495"/>
                  </a:lnTo>
                  <a:lnTo>
                    <a:pt x="31501" y="62423"/>
                  </a:lnTo>
                  <a:moveTo>
                    <a:pt x="32950" y="62423"/>
                  </a:moveTo>
                  <a:lnTo>
                    <a:pt x="32319" y="58495"/>
                  </a:lnTo>
                  <a:lnTo>
                    <a:pt x="32950" y="54818"/>
                  </a:lnTo>
                  <a:lnTo>
                    <a:pt x="33534" y="58495"/>
                  </a:lnTo>
                  <a:lnTo>
                    <a:pt x="32950" y="62423"/>
                  </a:lnTo>
                  <a:moveTo>
                    <a:pt x="34375" y="62423"/>
                  </a:moveTo>
                  <a:lnTo>
                    <a:pt x="33744" y="58495"/>
                  </a:lnTo>
                  <a:lnTo>
                    <a:pt x="34375" y="54818"/>
                  </a:lnTo>
                  <a:lnTo>
                    <a:pt x="34983" y="58495"/>
                  </a:lnTo>
                  <a:lnTo>
                    <a:pt x="34375" y="62423"/>
                  </a:lnTo>
                  <a:moveTo>
                    <a:pt x="35824" y="62423"/>
                  </a:moveTo>
                  <a:lnTo>
                    <a:pt x="35193" y="58495"/>
                  </a:lnTo>
                  <a:lnTo>
                    <a:pt x="35824" y="54818"/>
                  </a:lnTo>
                  <a:lnTo>
                    <a:pt x="36408" y="58495"/>
                  </a:lnTo>
                  <a:lnTo>
                    <a:pt x="35824" y="62423"/>
                  </a:lnTo>
                  <a:moveTo>
                    <a:pt x="37250" y="62423"/>
                  </a:moveTo>
                  <a:lnTo>
                    <a:pt x="36619" y="58495"/>
                  </a:lnTo>
                  <a:lnTo>
                    <a:pt x="37250" y="54818"/>
                  </a:lnTo>
                  <a:lnTo>
                    <a:pt x="37857" y="58495"/>
                  </a:lnTo>
                  <a:lnTo>
                    <a:pt x="37250" y="62423"/>
                  </a:lnTo>
                  <a:moveTo>
                    <a:pt x="38699" y="62423"/>
                  </a:moveTo>
                  <a:lnTo>
                    <a:pt x="38068" y="58495"/>
                  </a:lnTo>
                  <a:lnTo>
                    <a:pt x="38699" y="54818"/>
                  </a:lnTo>
                  <a:lnTo>
                    <a:pt x="39330" y="58495"/>
                  </a:lnTo>
                  <a:lnTo>
                    <a:pt x="38699" y="62423"/>
                  </a:lnTo>
                  <a:moveTo>
                    <a:pt x="40124" y="62423"/>
                  </a:moveTo>
                  <a:lnTo>
                    <a:pt x="39540" y="58495"/>
                  </a:lnTo>
                  <a:lnTo>
                    <a:pt x="40124" y="54818"/>
                  </a:lnTo>
                  <a:lnTo>
                    <a:pt x="40755" y="58495"/>
                  </a:lnTo>
                  <a:lnTo>
                    <a:pt x="40124" y="62423"/>
                  </a:lnTo>
                  <a:moveTo>
                    <a:pt x="41573" y="62423"/>
                  </a:moveTo>
                  <a:lnTo>
                    <a:pt x="40965" y="58495"/>
                  </a:lnTo>
                  <a:lnTo>
                    <a:pt x="41573" y="54818"/>
                  </a:lnTo>
                  <a:lnTo>
                    <a:pt x="42204" y="58495"/>
                  </a:lnTo>
                  <a:lnTo>
                    <a:pt x="41573" y="62423"/>
                  </a:lnTo>
                  <a:moveTo>
                    <a:pt x="42999" y="62423"/>
                  </a:moveTo>
                  <a:lnTo>
                    <a:pt x="42414" y="58495"/>
                  </a:lnTo>
                  <a:lnTo>
                    <a:pt x="42999" y="54818"/>
                  </a:lnTo>
                  <a:lnTo>
                    <a:pt x="43629" y="58495"/>
                  </a:lnTo>
                  <a:lnTo>
                    <a:pt x="42999" y="62423"/>
                  </a:lnTo>
                  <a:moveTo>
                    <a:pt x="44447" y="62423"/>
                  </a:moveTo>
                  <a:lnTo>
                    <a:pt x="43840" y="58495"/>
                  </a:lnTo>
                  <a:lnTo>
                    <a:pt x="44447" y="54818"/>
                  </a:lnTo>
                  <a:lnTo>
                    <a:pt x="45078" y="58495"/>
                  </a:lnTo>
                  <a:lnTo>
                    <a:pt x="44447" y="62423"/>
                  </a:lnTo>
                  <a:moveTo>
                    <a:pt x="45873" y="62423"/>
                  </a:moveTo>
                  <a:lnTo>
                    <a:pt x="45289" y="58495"/>
                  </a:lnTo>
                  <a:lnTo>
                    <a:pt x="45873" y="54818"/>
                  </a:lnTo>
                  <a:lnTo>
                    <a:pt x="46504" y="58495"/>
                  </a:lnTo>
                  <a:lnTo>
                    <a:pt x="45873" y="62423"/>
                  </a:lnTo>
                  <a:moveTo>
                    <a:pt x="47322" y="62423"/>
                  </a:moveTo>
                  <a:lnTo>
                    <a:pt x="46714" y="58495"/>
                  </a:lnTo>
                  <a:lnTo>
                    <a:pt x="47322" y="54818"/>
                  </a:lnTo>
                  <a:lnTo>
                    <a:pt x="47953" y="58495"/>
                  </a:lnTo>
                  <a:lnTo>
                    <a:pt x="47322" y="62423"/>
                  </a:lnTo>
                  <a:moveTo>
                    <a:pt x="48794" y="62423"/>
                  </a:moveTo>
                  <a:lnTo>
                    <a:pt x="48163" y="58495"/>
                  </a:lnTo>
                  <a:lnTo>
                    <a:pt x="48794" y="54818"/>
                  </a:lnTo>
                  <a:lnTo>
                    <a:pt x="49378" y="58495"/>
                  </a:lnTo>
                  <a:lnTo>
                    <a:pt x="48794" y="62423"/>
                  </a:lnTo>
                  <a:moveTo>
                    <a:pt x="50220" y="62423"/>
                  </a:moveTo>
                  <a:lnTo>
                    <a:pt x="49589" y="58495"/>
                  </a:lnTo>
                  <a:lnTo>
                    <a:pt x="50220" y="54818"/>
                  </a:lnTo>
                  <a:lnTo>
                    <a:pt x="50827" y="58495"/>
                  </a:lnTo>
                  <a:lnTo>
                    <a:pt x="50220" y="62423"/>
                  </a:lnTo>
                  <a:moveTo>
                    <a:pt x="51668" y="62423"/>
                  </a:moveTo>
                  <a:lnTo>
                    <a:pt x="51037" y="58495"/>
                  </a:lnTo>
                  <a:lnTo>
                    <a:pt x="51668" y="54818"/>
                  </a:lnTo>
                  <a:lnTo>
                    <a:pt x="52253" y="58495"/>
                  </a:lnTo>
                  <a:lnTo>
                    <a:pt x="51668" y="62423"/>
                  </a:lnTo>
                  <a:moveTo>
                    <a:pt x="53094" y="62423"/>
                  </a:moveTo>
                  <a:lnTo>
                    <a:pt x="52463" y="58495"/>
                  </a:lnTo>
                  <a:lnTo>
                    <a:pt x="53094" y="54818"/>
                  </a:lnTo>
                  <a:lnTo>
                    <a:pt x="53702" y="58495"/>
                  </a:lnTo>
                  <a:lnTo>
                    <a:pt x="53094" y="62423"/>
                  </a:lnTo>
                  <a:moveTo>
                    <a:pt x="54543" y="62423"/>
                  </a:moveTo>
                  <a:lnTo>
                    <a:pt x="53912" y="58495"/>
                  </a:lnTo>
                  <a:lnTo>
                    <a:pt x="54543" y="54818"/>
                  </a:lnTo>
                  <a:lnTo>
                    <a:pt x="55127" y="58495"/>
                  </a:lnTo>
                  <a:lnTo>
                    <a:pt x="54543" y="62423"/>
                  </a:lnTo>
                  <a:moveTo>
                    <a:pt x="55968" y="62423"/>
                  </a:moveTo>
                  <a:lnTo>
                    <a:pt x="55337" y="58495"/>
                  </a:lnTo>
                  <a:lnTo>
                    <a:pt x="55968" y="54818"/>
                  </a:lnTo>
                  <a:lnTo>
                    <a:pt x="56599" y="58495"/>
                  </a:lnTo>
                  <a:lnTo>
                    <a:pt x="55968" y="62423"/>
                  </a:lnTo>
                  <a:moveTo>
                    <a:pt x="57417" y="62423"/>
                  </a:moveTo>
                  <a:lnTo>
                    <a:pt x="56810" y="58495"/>
                  </a:lnTo>
                  <a:lnTo>
                    <a:pt x="57417" y="54818"/>
                  </a:lnTo>
                  <a:lnTo>
                    <a:pt x="58048" y="58495"/>
                  </a:lnTo>
                  <a:lnTo>
                    <a:pt x="57417" y="62423"/>
                  </a:lnTo>
                  <a:moveTo>
                    <a:pt x="58843" y="62423"/>
                  </a:moveTo>
                  <a:lnTo>
                    <a:pt x="58259" y="58495"/>
                  </a:lnTo>
                  <a:lnTo>
                    <a:pt x="58843" y="54818"/>
                  </a:lnTo>
                  <a:lnTo>
                    <a:pt x="59474" y="58495"/>
                  </a:lnTo>
                  <a:lnTo>
                    <a:pt x="58843" y="62423"/>
                  </a:lnTo>
                  <a:moveTo>
                    <a:pt x="1962" y="57910"/>
                  </a:moveTo>
                  <a:lnTo>
                    <a:pt x="1378" y="54150"/>
                  </a:lnTo>
                  <a:lnTo>
                    <a:pt x="1962" y="50389"/>
                  </a:lnTo>
                  <a:lnTo>
                    <a:pt x="2593" y="54150"/>
                  </a:lnTo>
                  <a:lnTo>
                    <a:pt x="1962" y="57910"/>
                  </a:lnTo>
                  <a:moveTo>
                    <a:pt x="3411" y="57910"/>
                  </a:moveTo>
                  <a:lnTo>
                    <a:pt x="2804" y="54150"/>
                  </a:lnTo>
                  <a:lnTo>
                    <a:pt x="3411" y="50389"/>
                  </a:lnTo>
                  <a:lnTo>
                    <a:pt x="4042" y="54150"/>
                  </a:lnTo>
                  <a:lnTo>
                    <a:pt x="3411" y="57910"/>
                  </a:lnTo>
                  <a:moveTo>
                    <a:pt x="4884" y="57910"/>
                  </a:moveTo>
                  <a:lnTo>
                    <a:pt x="4253" y="54150"/>
                  </a:lnTo>
                  <a:lnTo>
                    <a:pt x="4884" y="50389"/>
                  </a:lnTo>
                  <a:lnTo>
                    <a:pt x="5468" y="54150"/>
                  </a:lnTo>
                  <a:lnTo>
                    <a:pt x="4884" y="57910"/>
                  </a:lnTo>
                  <a:moveTo>
                    <a:pt x="6309" y="57910"/>
                  </a:moveTo>
                  <a:lnTo>
                    <a:pt x="5678" y="54150"/>
                  </a:lnTo>
                  <a:lnTo>
                    <a:pt x="6309" y="50389"/>
                  </a:lnTo>
                  <a:lnTo>
                    <a:pt x="6893" y="54150"/>
                  </a:lnTo>
                  <a:lnTo>
                    <a:pt x="6309" y="57910"/>
                  </a:lnTo>
                  <a:moveTo>
                    <a:pt x="7735" y="57910"/>
                  </a:moveTo>
                  <a:lnTo>
                    <a:pt x="7104" y="54150"/>
                  </a:lnTo>
                  <a:lnTo>
                    <a:pt x="7735" y="50389"/>
                  </a:lnTo>
                  <a:lnTo>
                    <a:pt x="8342" y="54150"/>
                  </a:lnTo>
                  <a:lnTo>
                    <a:pt x="7735" y="57910"/>
                  </a:lnTo>
                  <a:moveTo>
                    <a:pt x="9184" y="57910"/>
                  </a:moveTo>
                  <a:lnTo>
                    <a:pt x="8553" y="54150"/>
                  </a:lnTo>
                  <a:lnTo>
                    <a:pt x="9184" y="50389"/>
                  </a:lnTo>
                  <a:lnTo>
                    <a:pt x="9768" y="54150"/>
                  </a:lnTo>
                  <a:lnTo>
                    <a:pt x="9184" y="57910"/>
                  </a:lnTo>
                  <a:moveTo>
                    <a:pt x="10609" y="57910"/>
                  </a:moveTo>
                  <a:lnTo>
                    <a:pt x="9978" y="54150"/>
                  </a:lnTo>
                  <a:lnTo>
                    <a:pt x="10609" y="50389"/>
                  </a:lnTo>
                  <a:lnTo>
                    <a:pt x="11217" y="54150"/>
                  </a:lnTo>
                  <a:lnTo>
                    <a:pt x="10609" y="57910"/>
                  </a:lnTo>
                  <a:moveTo>
                    <a:pt x="12058" y="57910"/>
                  </a:moveTo>
                  <a:lnTo>
                    <a:pt x="11427" y="54150"/>
                  </a:lnTo>
                  <a:lnTo>
                    <a:pt x="12058" y="50389"/>
                  </a:lnTo>
                  <a:lnTo>
                    <a:pt x="12642" y="54150"/>
                  </a:lnTo>
                  <a:lnTo>
                    <a:pt x="12058" y="57910"/>
                  </a:lnTo>
                  <a:moveTo>
                    <a:pt x="13483" y="57910"/>
                  </a:moveTo>
                  <a:lnTo>
                    <a:pt x="12899" y="54150"/>
                  </a:lnTo>
                  <a:lnTo>
                    <a:pt x="13483" y="50389"/>
                  </a:lnTo>
                  <a:lnTo>
                    <a:pt x="14114" y="54150"/>
                  </a:lnTo>
                  <a:lnTo>
                    <a:pt x="13483" y="57910"/>
                  </a:lnTo>
                  <a:moveTo>
                    <a:pt x="14932" y="57910"/>
                  </a:moveTo>
                  <a:lnTo>
                    <a:pt x="14325" y="54150"/>
                  </a:lnTo>
                  <a:lnTo>
                    <a:pt x="14932" y="50389"/>
                  </a:lnTo>
                  <a:lnTo>
                    <a:pt x="15563" y="54150"/>
                  </a:lnTo>
                  <a:lnTo>
                    <a:pt x="14932" y="57910"/>
                  </a:lnTo>
                  <a:moveTo>
                    <a:pt x="16358" y="57910"/>
                  </a:moveTo>
                  <a:lnTo>
                    <a:pt x="15774" y="54150"/>
                  </a:lnTo>
                  <a:lnTo>
                    <a:pt x="16358" y="50389"/>
                  </a:lnTo>
                  <a:lnTo>
                    <a:pt x="16989" y="54150"/>
                  </a:lnTo>
                  <a:lnTo>
                    <a:pt x="16358" y="57910"/>
                  </a:lnTo>
                  <a:moveTo>
                    <a:pt x="17807" y="57910"/>
                  </a:moveTo>
                  <a:lnTo>
                    <a:pt x="17199" y="54150"/>
                  </a:lnTo>
                  <a:lnTo>
                    <a:pt x="17807" y="50389"/>
                  </a:lnTo>
                  <a:lnTo>
                    <a:pt x="18438" y="54150"/>
                  </a:lnTo>
                  <a:lnTo>
                    <a:pt x="17807" y="57910"/>
                  </a:lnTo>
                  <a:moveTo>
                    <a:pt x="19232" y="57910"/>
                  </a:moveTo>
                  <a:lnTo>
                    <a:pt x="18648" y="54150"/>
                  </a:lnTo>
                  <a:lnTo>
                    <a:pt x="19232" y="50389"/>
                  </a:lnTo>
                  <a:lnTo>
                    <a:pt x="19863" y="54150"/>
                  </a:lnTo>
                  <a:lnTo>
                    <a:pt x="19232" y="57910"/>
                  </a:lnTo>
                  <a:moveTo>
                    <a:pt x="20681" y="57910"/>
                  </a:moveTo>
                  <a:lnTo>
                    <a:pt x="20074" y="54150"/>
                  </a:lnTo>
                  <a:lnTo>
                    <a:pt x="20681" y="50389"/>
                  </a:lnTo>
                  <a:lnTo>
                    <a:pt x="21312" y="54150"/>
                  </a:lnTo>
                  <a:lnTo>
                    <a:pt x="20681" y="57910"/>
                  </a:lnTo>
                  <a:moveTo>
                    <a:pt x="22153" y="57910"/>
                  </a:moveTo>
                  <a:lnTo>
                    <a:pt x="21522" y="54150"/>
                  </a:lnTo>
                  <a:lnTo>
                    <a:pt x="22153" y="50389"/>
                  </a:lnTo>
                  <a:lnTo>
                    <a:pt x="22738" y="54150"/>
                  </a:lnTo>
                  <a:lnTo>
                    <a:pt x="22153" y="57910"/>
                  </a:lnTo>
                  <a:moveTo>
                    <a:pt x="23579" y="57910"/>
                  </a:moveTo>
                  <a:lnTo>
                    <a:pt x="22948" y="54150"/>
                  </a:lnTo>
                  <a:lnTo>
                    <a:pt x="23579" y="50389"/>
                  </a:lnTo>
                  <a:lnTo>
                    <a:pt x="24186" y="54150"/>
                  </a:lnTo>
                  <a:lnTo>
                    <a:pt x="23579" y="57910"/>
                  </a:lnTo>
                  <a:moveTo>
                    <a:pt x="25028" y="57910"/>
                  </a:moveTo>
                  <a:lnTo>
                    <a:pt x="24397" y="54150"/>
                  </a:lnTo>
                  <a:lnTo>
                    <a:pt x="25028" y="50389"/>
                  </a:lnTo>
                  <a:lnTo>
                    <a:pt x="25612" y="54150"/>
                  </a:lnTo>
                  <a:lnTo>
                    <a:pt x="25028" y="57910"/>
                  </a:lnTo>
                  <a:moveTo>
                    <a:pt x="26453" y="57910"/>
                  </a:moveTo>
                  <a:lnTo>
                    <a:pt x="25822" y="54150"/>
                  </a:lnTo>
                  <a:lnTo>
                    <a:pt x="26453" y="50389"/>
                  </a:lnTo>
                  <a:lnTo>
                    <a:pt x="27061" y="54150"/>
                  </a:lnTo>
                  <a:lnTo>
                    <a:pt x="26453" y="57910"/>
                  </a:lnTo>
                  <a:moveTo>
                    <a:pt x="27902" y="57910"/>
                  </a:moveTo>
                  <a:lnTo>
                    <a:pt x="27271" y="54150"/>
                  </a:lnTo>
                  <a:lnTo>
                    <a:pt x="27902" y="50389"/>
                  </a:lnTo>
                  <a:lnTo>
                    <a:pt x="28486" y="54150"/>
                  </a:lnTo>
                  <a:lnTo>
                    <a:pt x="27902" y="57910"/>
                  </a:lnTo>
                  <a:moveTo>
                    <a:pt x="29328" y="57910"/>
                  </a:moveTo>
                  <a:lnTo>
                    <a:pt x="28697" y="54150"/>
                  </a:lnTo>
                  <a:lnTo>
                    <a:pt x="29328" y="50389"/>
                  </a:lnTo>
                  <a:lnTo>
                    <a:pt x="29935" y="54150"/>
                  </a:lnTo>
                  <a:lnTo>
                    <a:pt x="29328" y="57910"/>
                  </a:lnTo>
                  <a:moveTo>
                    <a:pt x="30777" y="57910"/>
                  </a:moveTo>
                  <a:lnTo>
                    <a:pt x="30169" y="54150"/>
                  </a:lnTo>
                  <a:lnTo>
                    <a:pt x="30777" y="50389"/>
                  </a:lnTo>
                  <a:lnTo>
                    <a:pt x="31407" y="54150"/>
                  </a:lnTo>
                  <a:lnTo>
                    <a:pt x="30777" y="57910"/>
                  </a:lnTo>
                  <a:moveTo>
                    <a:pt x="32202" y="57910"/>
                  </a:moveTo>
                  <a:lnTo>
                    <a:pt x="31618" y="54150"/>
                  </a:lnTo>
                  <a:lnTo>
                    <a:pt x="32202" y="50389"/>
                  </a:lnTo>
                  <a:lnTo>
                    <a:pt x="32833" y="54150"/>
                  </a:lnTo>
                  <a:lnTo>
                    <a:pt x="32202" y="57910"/>
                  </a:lnTo>
                  <a:moveTo>
                    <a:pt x="33651" y="57910"/>
                  </a:moveTo>
                  <a:lnTo>
                    <a:pt x="33043" y="54150"/>
                  </a:lnTo>
                  <a:lnTo>
                    <a:pt x="33651" y="50389"/>
                  </a:lnTo>
                  <a:lnTo>
                    <a:pt x="34282" y="54150"/>
                  </a:lnTo>
                  <a:lnTo>
                    <a:pt x="33651" y="57910"/>
                  </a:lnTo>
                  <a:moveTo>
                    <a:pt x="35076" y="57910"/>
                  </a:moveTo>
                  <a:lnTo>
                    <a:pt x="34492" y="54150"/>
                  </a:lnTo>
                  <a:lnTo>
                    <a:pt x="35076" y="50389"/>
                  </a:lnTo>
                  <a:lnTo>
                    <a:pt x="35707" y="54150"/>
                  </a:lnTo>
                  <a:lnTo>
                    <a:pt x="35076" y="57910"/>
                  </a:lnTo>
                  <a:moveTo>
                    <a:pt x="36525" y="57910"/>
                  </a:moveTo>
                  <a:lnTo>
                    <a:pt x="35918" y="54150"/>
                  </a:lnTo>
                  <a:lnTo>
                    <a:pt x="36525" y="50389"/>
                  </a:lnTo>
                  <a:lnTo>
                    <a:pt x="37156" y="54150"/>
                  </a:lnTo>
                  <a:lnTo>
                    <a:pt x="36525" y="57910"/>
                  </a:lnTo>
                  <a:moveTo>
                    <a:pt x="37951" y="57910"/>
                  </a:moveTo>
                  <a:lnTo>
                    <a:pt x="37367" y="54150"/>
                  </a:lnTo>
                  <a:lnTo>
                    <a:pt x="37951" y="50389"/>
                  </a:lnTo>
                  <a:lnTo>
                    <a:pt x="38582" y="54150"/>
                  </a:lnTo>
                  <a:lnTo>
                    <a:pt x="37951" y="57910"/>
                  </a:lnTo>
                  <a:moveTo>
                    <a:pt x="39423" y="57910"/>
                  </a:moveTo>
                  <a:lnTo>
                    <a:pt x="38792" y="54150"/>
                  </a:lnTo>
                  <a:lnTo>
                    <a:pt x="39423" y="50389"/>
                  </a:lnTo>
                  <a:lnTo>
                    <a:pt x="40031" y="54150"/>
                  </a:lnTo>
                  <a:lnTo>
                    <a:pt x="39423" y="57910"/>
                  </a:lnTo>
                  <a:moveTo>
                    <a:pt x="40872" y="57910"/>
                  </a:moveTo>
                  <a:lnTo>
                    <a:pt x="40241" y="54150"/>
                  </a:lnTo>
                  <a:lnTo>
                    <a:pt x="40872" y="50389"/>
                  </a:lnTo>
                  <a:lnTo>
                    <a:pt x="41456" y="54150"/>
                  </a:lnTo>
                  <a:lnTo>
                    <a:pt x="40872" y="57910"/>
                  </a:lnTo>
                  <a:moveTo>
                    <a:pt x="42297" y="57910"/>
                  </a:moveTo>
                  <a:lnTo>
                    <a:pt x="41666" y="54150"/>
                  </a:lnTo>
                  <a:lnTo>
                    <a:pt x="42297" y="50389"/>
                  </a:lnTo>
                  <a:lnTo>
                    <a:pt x="42905" y="54150"/>
                  </a:lnTo>
                  <a:lnTo>
                    <a:pt x="42297" y="57910"/>
                  </a:lnTo>
                  <a:moveTo>
                    <a:pt x="43746" y="57910"/>
                  </a:moveTo>
                  <a:lnTo>
                    <a:pt x="43115" y="54150"/>
                  </a:lnTo>
                  <a:lnTo>
                    <a:pt x="43746" y="50389"/>
                  </a:lnTo>
                  <a:lnTo>
                    <a:pt x="44331" y="54150"/>
                  </a:lnTo>
                  <a:lnTo>
                    <a:pt x="43746" y="57910"/>
                  </a:lnTo>
                  <a:moveTo>
                    <a:pt x="45172" y="57910"/>
                  </a:moveTo>
                  <a:lnTo>
                    <a:pt x="44541" y="54150"/>
                  </a:lnTo>
                  <a:lnTo>
                    <a:pt x="45172" y="50389"/>
                  </a:lnTo>
                  <a:lnTo>
                    <a:pt x="45779" y="54150"/>
                  </a:lnTo>
                  <a:lnTo>
                    <a:pt x="45172" y="57910"/>
                  </a:lnTo>
                  <a:moveTo>
                    <a:pt x="46621" y="57910"/>
                  </a:moveTo>
                  <a:lnTo>
                    <a:pt x="45990" y="54150"/>
                  </a:lnTo>
                  <a:lnTo>
                    <a:pt x="46621" y="50389"/>
                  </a:lnTo>
                  <a:lnTo>
                    <a:pt x="47205" y="54150"/>
                  </a:lnTo>
                  <a:lnTo>
                    <a:pt x="46621" y="57910"/>
                  </a:lnTo>
                  <a:moveTo>
                    <a:pt x="48046" y="57910"/>
                  </a:moveTo>
                  <a:lnTo>
                    <a:pt x="47462" y="54150"/>
                  </a:lnTo>
                  <a:lnTo>
                    <a:pt x="48046" y="50389"/>
                  </a:lnTo>
                  <a:lnTo>
                    <a:pt x="48677" y="54150"/>
                  </a:lnTo>
                  <a:lnTo>
                    <a:pt x="48046" y="57910"/>
                  </a:lnTo>
                  <a:moveTo>
                    <a:pt x="49495" y="57910"/>
                  </a:moveTo>
                  <a:lnTo>
                    <a:pt x="48888" y="54150"/>
                  </a:lnTo>
                  <a:lnTo>
                    <a:pt x="49495" y="50389"/>
                  </a:lnTo>
                  <a:lnTo>
                    <a:pt x="50126" y="54150"/>
                  </a:lnTo>
                  <a:lnTo>
                    <a:pt x="49495" y="57910"/>
                  </a:lnTo>
                  <a:moveTo>
                    <a:pt x="50921" y="57910"/>
                  </a:moveTo>
                  <a:lnTo>
                    <a:pt x="50336" y="54150"/>
                  </a:lnTo>
                  <a:lnTo>
                    <a:pt x="50921" y="50389"/>
                  </a:lnTo>
                  <a:lnTo>
                    <a:pt x="51552" y="54150"/>
                  </a:lnTo>
                  <a:lnTo>
                    <a:pt x="50921" y="57910"/>
                  </a:lnTo>
                  <a:moveTo>
                    <a:pt x="52370" y="57910"/>
                  </a:moveTo>
                  <a:lnTo>
                    <a:pt x="51762" y="54150"/>
                  </a:lnTo>
                  <a:lnTo>
                    <a:pt x="52370" y="50389"/>
                  </a:lnTo>
                  <a:lnTo>
                    <a:pt x="53000" y="54150"/>
                  </a:lnTo>
                  <a:lnTo>
                    <a:pt x="52370" y="57910"/>
                  </a:lnTo>
                  <a:moveTo>
                    <a:pt x="53795" y="57910"/>
                  </a:moveTo>
                  <a:lnTo>
                    <a:pt x="53211" y="54150"/>
                  </a:lnTo>
                  <a:lnTo>
                    <a:pt x="53795" y="50389"/>
                  </a:lnTo>
                  <a:lnTo>
                    <a:pt x="54426" y="54150"/>
                  </a:lnTo>
                  <a:lnTo>
                    <a:pt x="53795" y="57910"/>
                  </a:lnTo>
                  <a:moveTo>
                    <a:pt x="55244" y="57910"/>
                  </a:moveTo>
                  <a:lnTo>
                    <a:pt x="54636" y="54150"/>
                  </a:lnTo>
                  <a:lnTo>
                    <a:pt x="55244" y="50389"/>
                  </a:lnTo>
                  <a:lnTo>
                    <a:pt x="55875" y="54150"/>
                  </a:lnTo>
                  <a:lnTo>
                    <a:pt x="55244" y="57910"/>
                  </a:lnTo>
                  <a:moveTo>
                    <a:pt x="56716" y="57910"/>
                  </a:moveTo>
                  <a:lnTo>
                    <a:pt x="56085" y="54150"/>
                  </a:lnTo>
                  <a:lnTo>
                    <a:pt x="56716" y="50389"/>
                  </a:lnTo>
                  <a:lnTo>
                    <a:pt x="57300" y="54150"/>
                  </a:lnTo>
                  <a:lnTo>
                    <a:pt x="56716" y="57910"/>
                  </a:lnTo>
                  <a:moveTo>
                    <a:pt x="58142" y="57910"/>
                  </a:moveTo>
                  <a:lnTo>
                    <a:pt x="57511" y="54150"/>
                  </a:lnTo>
                  <a:lnTo>
                    <a:pt x="58142" y="50389"/>
                  </a:lnTo>
                  <a:lnTo>
                    <a:pt x="58749" y="54150"/>
                  </a:lnTo>
                  <a:lnTo>
                    <a:pt x="58142" y="57910"/>
                  </a:lnTo>
                  <a:moveTo>
                    <a:pt x="1261" y="53565"/>
                  </a:moveTo>
                  <a:lnTo>
                    <a:pt x="630" y="49637"/>
                  </a:lnTo>
                  <a:lnTo>
                    <a:pt x="1261" y="45877"/>
                  </a:lnTo>
                  <a:lnTo>
                    <a:pt x="1869" y="49637"/>
                  </a:lnTo>
                  <a:lnTo>
                    <a:pt x="1261" y="53565"/>
                  </a:lnTo>
                  <a:moveTo>
                    <a:pt x="2710" y="53565"/>
                  </a:moveTo>
                  <a:lnTo>
                    <a:pt x="2079" y="49637"/>
                  </a:lnTo>
                  <a:lnTo>
                    <a:pt x="2710" y="45877"/>
                  </a:lnTo>
                  <a:lnTo>
                    <a:pt x="3295" y="49637"/>
                  </a:lnTo>
                  <a:lnTo>
                    <a:pt x="2710" y="53565"/>
                  </a:lnTo>
                  <a:moveTo>
                    <a:pt x="4136" y="53565"/>
                  </a:moveTo>
                  <a:lnTo>
                    <a:pt x="3505" y="49637"/>
                  </a:lnTo>
                  <a:lnTo>
                    <a:pt x="4136" y="45877"/>
                  </a:lnTo>
                  <a:lnTo>
                    <a:pt x="4767" y="49637"/>
                  </a:lnTo>
                  <a:lnTo>
                    <a:pt x="4136" y="53565"/>
                  </a:lnTo>
                  <a:moveTo>
                    <a:pt x="5561" y="53565"/>
                  </a:moveTo>
                  <a:lnTo>
                    <a:pt x="4977" y="49637"/>
                  </a:lnTo>
                  <a:lnTo>
                    <a:pt x="5561" y="45877"/>
                  </a:lnTo>
                  <a:lnTo>
                    <a:pt x="6192" y="49637"/>
                  </a:lnTo>
                  <a:lnTo>
                    <a:pt x="5561" y="53565"/>
                  </a:lnTo>
                  <a:moveTo>
                    <a:pt x="7010" y="53565"/>
                  </a:moveTo>
                  <a:lnTo>
                    <a:pt x="6403" y="49637"/>
                  </a:lnTo>
                  <a:lnTo>
                    <a:pt x="7010" y="45877"/>
                  </a:lnTo>
                  <a:lnTo>
                    <a:pt x="7641" y="49637"/>
                  </a:lnTo>
                  <a:lnTo>
                    <a:pt x="7010" y="53565"/>
                  </a:lnTo>
                  <a:moveTo>
                    <a:pt x="8436" y="53565"/>
                  </a:moveTo>
                  <a:lnTo>
                    <a:pt x="7851" y="49637"/>
                  </a:lnTo>
                  <a:lnTo>
                    <a:pt x="8436" y="45877"/>
                  </a:lnTo>
                  <a:lnTo>
                    <a:pt x="9067" y="49637"/>
                  </a:lnTo>
                  <a:lnTo>
                    <a:pt x="8436" y="53565"/>
                  </a:lnTo>
                  <a:moveTo>
                    <a:pt x="9885" y="53565"/>
                  </a:moveTo>
                  <a:lnTo>
                    <a:pt x="9277" y="49637"/>
                  </a:lnTo>
                  <a:lnTo>
                    <a:pt x="9885" y="45877"/>
                  </a:lnTo>
                  <a:lnTo>
                    <a:pt x="10516" y="49637"/>
                  </a:lnTo>
                  <a:lnTo>
                    <a:pt x="9885" y="53565"/>
                  </a:lnTo>
                  <a:moveTo>
                    <a:pt x="11310" y="53565"/>
                  </a:moveTo>
                  <a:lnTo>
                    <a:pt x="10726" y="49637"/>
                  </a:lnTo>
                  <a:lnTo>
                    <a:pt x="11310" y="45877"/>
                  </a:lnTo>
                  <a:lnTo>
                    <a:pt x="11941" y="49637"/>
                  </a:lnTo>
                  <a:lnTo>
                    <a:pt x="11310" y="53565"/>
                  </a:lnTo>
                  <a:moveTo>
                    <a:pt x="12759" y="53565"/>
                  </a:moveTo>
                  <a:lnTo>
                    <a:pt x="12151" y="49637"/>
                  </a:lnTo>
                  <a:lnTo>
                    <a:pt x="12759" y="45877"/>
                  </a:lnTo>
                  <a:lnTo>
                    <a:pt x="13390" y="49637"/>
                  </a:lnTo>
                  <a:lnTo>
                    <a:pt x="12759" y="53565"/>
                  </a:lnTo>
                  <a:moveTo>
                    <a:pt x="14231" y="53565"/>
                  </a:moveTo>
                  <a:lnTo>
                    <a:pt x="13600" y="49637"/>
                  </a:lnTo>
                  <a:lnTo>
                    <a:pt x="14231" y="45877"/>
                  </a:lnTo>
                  <a:lnTo>
                    <a:pt x="14815" y="49637"/>
                  </a:lnTo>
                  <a:lnTo>
                    <a:pt x="14231" y="53565"/>
                  </a:lnTo>
                  <a:moveTo>
                    <a:pt x="15657" y="53565"/>
                  </a:moveTo>
                  <a:lnTo>
                    <a:pt x="15026" y="49637"/>
                  </a:lnTo>
                  <a:lnTo>
                    <a:pt x="15657" y="45877"/>
                  </a:lnTo>
                  <a:lnTo>
                    <a:pt x="16264" y="49637"/>
                  </a:lnTo>
                  <a:lnTo>
                    <a:pt x="15657" y="53565"/>
                  </a:lnTo>
                  <a:moveTo>
                    <a:pt x="17106" y="53565"/>
                  </a:moveTo>
                  <a:lnTo>
                    <a:pt x="16475" y="49637"/>
                  </a:lnTo>
                  <a:lnTo>
                    <a:pt x="17106" y="45877"/>
                  </a:lnTo>
                  <a:lnTo>
                    <a:pt x="17690" y="49637"/>
                  </a:lnTo>
                  <a:lnTo>
                    <a:pt x="17106" y="53565"/>
                  </a:lnTo>
                  <a:moveTo>
                    <a:pt x="18531" y="53565"/>
                  </a:moveTo>
                  <a:lnTo>
                    <a:pt x="17900" y="49637"/>
                  </a:lnTo>
                  <a:lnTo>
                    <a:pt x="18531" y="45877"/>
                  </a:lnTo>
                  <a:lnTo>
                    <a:pt x="19139" y="49637"/>
                  </a:lnTo>
                  <a:lnTo>
                    <a:pt x="18531" y="53565"/>
                  </a:lnTo>
                  <a:moveTo>
                    <a:pt x="19980" y="53565"/>
                  </a:moveTo>
                  <a:lnTo>
                    <a:pt x="19349" y="49637"/>
                  </a:lnTo>
                  <a:lnTo>
                    <a:pt x="19980" y="45877"/>
                  </a:lnTo>
                  <a:lnTo>
                    <a:pt x="20564" y="49637"/>
                  </a:lnTo>
                  <a:lnTo>
                    <a:pt x="19980" y="53565"/>
                  </a:lnTo>
                  <a:moveTo>
                    <a:pt x="21406" y="53565"/>
                  </a:moveTo>
                  <a:lnTo>
                    <a:pt x="20775" y="49637"/>
                  </a:lnTo>
                  <a:lnTo>
                    <a:pt x="21406" y="45877"/>
                  </a:lnTo>
                  <a:lnTo>
                    <a:pt x="22037" y="49637"/>
                  </a:lnTo>
                  <a:lnTo>
                    <a:pt x="21406" y="53565"/>
                  </a:lnTo>
                  <a:moveTo>
                    <a:pt x="22854" y="53565"/>
                  </a:moveTo>
                  <a:lnTo>
                    <a:pt x="22247" y="49637"/>
                  </a:lnTo>
                  <a:lnTo>
                    <a:pt x="22854" y="45877"/>
                  </a:lnTo>
                  <a:lnTo>
                    <a:pt x="23485" y="49637"/>
                  </a:lnTo>
                  <a:lnTo>
                    <a:pt x="22854" y="53565"/>
                  </a:lnTo>
                  <a:moveTo>
                    <a:pt x="24280" y="53565"/>
                  </a:moveTo>
                  <a:lnTo>
                    <a:pt x="23696" y="49637"/>
                  </a:lnTo>
                  <a:lnTo>
                    <a:pt x="24280" y="45877"/>
                  </a:lnTo>
                  <a:lnTo>
                    <a:pt x="24911" y="49637"/>
                  </a:lnTo>
                  <a:lnTo>
                    <a:pt x="24280" y="53565"/>
                  </a:lnTo>
                  <a:moveTo>
                    <a:pt x="25729" y="53565"/>
                  </a:moveTo>
                  <a:lnTo>
                    <a:pt x="25121" y="49637"/>
                  </a:lnTo>
                  <a:lnTo>
                    <a:pt x="25729" y="45877"/>
                  </a:lnTo>
                  <a:lnTo>
                    <a:pt x="26360" y="49637"/>
                  </a:lnTo>
                  <a:lnTo>
                    <a:pt x="25729" y="53565"/>
                  </a:lnTo>
                  <a:moveTo>
                    <a:pt x="27154" y="53565"/>
                  </a:moveTo>
                  <a:lnTo>
                    <a:pt x="26570" y="49637"/>
                  </a:lnTo>
                  <a:lnTo>
                    <a:pt x="27154" y="45877"/>
                  </a:lnTo>
                  <a:lnTo>
                    <a:pt x="27785" y="49637"/>
                  </a:lnTo>
                  <a:lnTo>
                    <a:pt x="27154" y="53565"/>
                  </a:lnTo>
                  <a:moveTo>
                    <a:pt x="28603" y="53565"/>
                  </a:moveTo>
                  <a:lnTo>
                    <a:pt x="27996" y="49637"/>
                  </a:lnTo>
                  <a:lnTo>
                    <a:pt x="28603" y="45877"/>
                  </a:lnTo>
                  <a:lnTo>
                    <a:pt x="29234" y="49637"/>
                  </a:lnTo>
                  <a:lnTo>
                    <a:pt x="28603" y="53565"/>
                  </a:lnTo>
                  <a:moveTo>
                    <a:pt x="30029" y="53565"/>
                  </a:moveTo>
                  <a:lnTo>
                    <a:pt x="29444" y="49637"/>
                  </a:lnTo>
                  <a:lnTo>
                    <a:pt x="30029" y="45877"/>
                  </a:lnTo>
                  <a:lnTo>
                    <a:pt x="30660" y="49637"/>
                  </a:lnTo>
                  <a:lnTo>
                    <a:pt x="30029" y="53565"/>
                  </a:lnTo>
                  <a:moveTo>
                    <a:pt x="31501" y="53565"/>
                  </a:moveTo>
                  <a:lnTo>
                    <a:pt x="30870" y="49637"/>
                  </a:lnTo>
                  <a:lnTo>
                    <a:pt x="31501" y="45877"/>
                  </a:lnTo>
                  <a:lnTo>
                    <a:pt x="32109" y="49637"/>
                  </a:lnTo>
                  <a:lnTo>
                    <a:pt x="31501" y="53565"/>
                  </a:lnTo>
                  <a:moveTo>
                    <a:pt x="32950" y="53565"/>
                  </a:moveTo>
                  <a:lnTo>
                    <a:pt x="32319" y="49637"/>
                  </a:lnTo>
                  <a:lnTo>
                    <a:pt x="32950" y="45877"/>
                  </a:lnTo>
                  <a:lnTo>
                    <a:pt x="33534" y="49637"/>
                  </a:lnTo>
                  <a:lnTo>
                    <a:pt x="32950" y="53565"/>
                  </a:lnTo>
                  <a:moveTo>
                    <a:pt x="34375" y="53565"/>
                  </a:moveTo>
                  <a:lnTo>
                    <a:pt x="33744" y="49637"/>
                  </a:lnTo>
                  <a:lnTo>
                    <a:pt x="34375" y="45877"/>
                  </a:lnTo>
                  <a:lnTo>
                    <a:pt x="34983" y="49637"/>
                  </a:lnTo>
                  <a:lnTo>
                    <a:pt x="34375" y="53565"/>
                  </a:lnTo>
                  <a:moveTo>
                    <a:pt x="35824" y="53565"/>
                  </a:moveTo>
                  <a:lnTo>
                    <a:pt x="35193" y="49637"/>
                  </a:lnTo>
                  <a:lnTo>
                    <a:pt x="35824" y="45877"/>
                  </a:lnTo>
                  <a:lnTo>
                    <a:pt x="36408" y="49637"/>
                  </a:lnTo>
                  <a:lnTo>
                    <a:pt x="35824" y="53565"/>
                  </a:lnTo>
                  <a:moveTo>
                    <a:pt x="37250" y="53565"/>
                  </a:moveTo>
                  <a:lnTo>
                    <a:pt x="36619" y="49637"/>
                  </a:lnTo>
                  <a:lnTo>
                    <a:pt x="37250" y="45877"/>
                  </a:lnTo>
                  <a:lnTo>
                    <a:pt x="37857" y="49637"/>
                  </a:lnTo>
                  <a:lnTo>
                    <a:pt x="37250" y="53565"/>
                  </a:lnTo>
                  <a:moveTo>
                    <a:pt x="38699" y="53565"/>
                  </a:moveTo>
                  <a:lnTo>
                    <a:pt x="38068" y="49637"/>
                  </a:lnTo>
                  <a:lnTo>
                    <a:pt x="38699" y="45877"/>
                  </a:lnTo>
                  <a:lnTo>
                    <a:pt x="39330" y="49637"/>
                  </a:lnTo>
                  <a:lnTo>
                    <a:pt x="38699" y="53565"/>
                  </a:lnTo>
                  <a:moveTo>
                    <a:pt x="40124" y="53565"/>
                  </a:moveTo>
                  <a:lnTo>
                    <a:pt x="39540" y="49637"/>
                  </a:lnTo>
                  <a:lnTo>
                    <a:pt x="40124" y="45877"/>
                  </a:lnTo>
                  <a:lnTo>
                    <a:pt x="40755" y="49637"/>
                  </a:lnTo>
                  <a:lnTo>
                    <a:pt x="40124" y="53565"/>
                  </a:lnTo>
                  <a:moveTo>
                    <a:pt x="41573" y="53565"/>
                  </a:moveTo>
                  <a:lnTo>
                    <a:pt x="40965" y="49637"/>
                  </a:lnTo>
                  <a:lnTo>
                    <a:pt x="41573" y="45877"/>
                  </a:lnTo>
                  <a:lnTo>
                    <a:pt x="42204" y="49637"/>
                  </a:lnTo>
                  <a:lnTo>
                    <a:pt x="41573" y="53565"/>
                  </a:lnTo>
                  <a:moveTo>
                    <a:pt x="42999" y="53565"/>
                  </a:moveTo>
                  <a:lnTo>
                    <a:pt x="42414" y="49637"/>
                  </a:lnTo>
                  <a:lnTo>
                    <a:pt x="42999" y="45877"/>
                  </a:lnTo>
                  <a:lnTo>
                    <a:pt x="43629" y="49637"/>
                  </a:lnTo>
                  <a:lnTo>
                    <a:pt x="42999" y="53565"/>
                  </a:lnTo>
                  <a:moveTo>
                    <a:pt x="44447" y="53565"/>
                  </a:moveTo>
                  <a:lnTo>
                    <a:pt x="43840" y="49637"/>
                  </a:lnTo>
                  <a:lnTo>
                    <a:pt x="44447" y="45877"/>
                  </a:lnTo>
                  <a:lnTo>
                    <a:pt x="45078" y="49637"/>
                  </a:lnTo>
                  <a:lnTo>
                    <a:pt x="44447" y="53565"/>
                  </a:lnTo>
                  <a:moveTo>
                    <a:pt x="45873" y="53565"/>
                  </a:moveTo>
                  <a:lnTo>
                    <a:pt x="45289" y="49637"/>
                  </a:lnTo>
                  <a:lnTo>
                    <a:pt x="45873" y="45877"/>
                  </a:lnTo>
                  <a:lnTo>
                    <a:pt x="46504" y="49637"/>
                  </a:lnTo>
                  <a:lnTo>
                    <a:pt x="45873" y="53565"/>
                  </a:lnTo>
                  <a:moveTo>
                    <a:pt x="47322" y="53565"/>
                  </a:moveTo>
                  <a:lnTo>
                    <a:pt x="46714" y="49637"/>
                  </a:lnTo>
                  <a:lnTo>
                    <a:pt x="47322" y="45877"/>
                  </a:lnTo>
                  <a:lnTo>
                    <a:pt x="47953" y="49637"/>
                  </a:lnTo>
                  <a:lnTo>
                    <a:pt x="47322" y="53565"/>
                  </a:lnTo>
                  <a:moveTo>
                    <a:pt x="48794" y="53565"/>
                  </a:moveTo>
                  <a:lnTo>
                    <a:pt x="48163" y="49637"/>
                  </a:lnTo>
                  <a:lnTo>
                    <a:pt x="48794" y="45877"/>
                  </a:lnTo>
                  <a:lnTo>
                    <a:pt x="49378" y="49637"/>
                  </a:lnTo>
                  <a:lnTo>
                    <a:pt x="48794" y="53565"/>
                  </a:lnTo>
                  <a:moveTo>
                    <a:pt x="50220" y="53565"/>
                  </a:moveTo>
                  <a:lnTo>
                    <a:pt x="49589" y="49637"/>
                  </a:lnTo>
                  <a:lnTo>
                    <a:pt x="50220" y="45877"/>
                  </a:lnTo>
                  <a:lnTo>
                    <a:pt x="50827" y="49637"/>
                  </a:lnTo>
                  <a:lnTo>
                    <a:pt x="50220" y="53565"/>
                  </a:lnTo>
                  <a:moveTo>
                    <a:pt x="51668" y="53565"/>
                  </a:moveTo>
                  <a:lnTo>
                    <a:pt x="51037" y="49637"/>
                  </a:lnTo>
                  <a:lnTo>
                    <a:pt x="51668" y="45877"/>
                  </a:lnTo>
                  <a:lnTo>
                    <a:pt x="52253" y="49637"/>
                  </a:lnTo>
                  <a:lnTo>
                    <a:pt x="51668" y="53565"/>
                  </a:lnTo>
                  <a:moveTo>
                    <a:pt x="53094" y="53565"/>
                  </a:moveTo>
                  <a:lnTo>
                    <a:pt x="52463" y="49637"/>
                  </a:lnTo>
                  <a:lnTo>
                    <a:pt x="53094" y="45877"/>
                  </a:lnTo>
                  <a:lnTo>
                    <a:pt x="53702" y="49637"/>
                  </a:lnTo>
                  <a:lnTo>
                    <a:pt x="53094" y="53565"/>
                  </a:lnTo>
                  <a:moveTo>
                    <a:pt x="54543" y="53565"/>
                  </a:moveTo>
                  <a:lnTo>
                    <a:pt x="53912" y="49637"/>
                  </a:lnTo>
                  <a:lnTo>
                    <a:pt x="54543" y="45877"/>
                  </a:lnTo>
                  <a:lnTo>
                    <a:pt x="55127" y="49637"/>
                  </a:lnTo>
                  <a:lnTo>
                    <a:pt x="54543" y="53565"/>
                  </a:lnTo>
                  <a:moveTo>
                    <a:pt x="55968" y="53565"/>
                  </a:moveTo>
                  <a:lnTo>
                    <a:pt x="55337" y="49637"/>
                  </a:lnTo>
                  <a:lnTo>
                    <a:pt x="55968" y="45877"/>
                  </a:lnTo>
                  <a:lnTo>
                    <a:pt x="56599" y="49637"/>
                  </a:lnTo>
                  <a:lnTo>
                    <a:pt x="55968" y="53565"/>
                  </a:lnTo>
                  <a:moveTo>
                    <a:pt x="57417" y="53565"/>
                  </a:moveTo>
                  <a:lnTo>
                    <a:pt x="56810" y="49637"/>
                  </a:lnTo>
                  <a:lnTo>
                    <a:pt x="57417" y="45877"/>
                  </a:lnTo>
                  <a:lnTo>
                    <a:pt x="58048" y="49637"/>
                  </a:lnTo>
                  <a:lnTo>
                    <a:pt x="57417" y="53565"/>
                  </a:lnTo>
                  <a:moveTo>
                    <a:pt x="58843" y="53565"/>
                  </a:moveTo>
                  <a:lnTo>
                    <a:pt x="58259" y="49637"/>
                  </a:lnTo>
                  <a:lnTo>
                    <a:pt x="58843" y="45877"/>
                  </a:lnTo>
                  <a:lnTo>
                    <a:pt x="59474" y="49637"/>
                  </a:lnTo>
                  <a:lnTo>
                    <a:pt x="58843" y="53565"/>
                  </a:lnTo>
                  <a:moveTo>
                    <a:pt x="1962" y="49052"/>
                  </a:moveTo>
                  <a:lnTo>
                    <a:pt x="1378" y="45292"/>
                  </a:lnTo>
                  <a:lnTo>
                    <a:pt x="1962" y="41364"/>
                  </a:lnTo>
                  <a:lnTo>
                    <a:pt x="2593" y="45292"/>
                  </a:lnTo>
                  <a:lnTo>
                    <a:pt x="1962" y="49052"/>
                  </a:lnTo>
                  <a:moveTo>
                    <a:pt x="3411" y="49052"/>
                  </a:moveTo>
                  <a:lnTo>
                    <a:pt x="2804" y="45292"/>
                  </a:lnTo>
                  <a:lnTo>
                    <a:pt x="3411" y="41364"/>
                  </a:lnTo>
                  <a:lnTo>
                    <a:pt x="4042" y="45292"/>
                  </a:lnTo>
                  <a:lnTo>
                    <a:pt x="3411" y="49052"/>
                  </a:lnTo>
                  <a:moveTo>
                    <a:pt x="4884" y="49052"/>
                  </a:moveTo>
                  <a:lnTo>
                    <a:pt x="4253" y="45292"/>
                  </a:lnTo>
                  <a:lnTo>
                    <a:pt x="4884" y="41364"/>
                  </a:lnTo>
                  <a:lnTo>
                    <a:pt x="5468" y="45292"/>
                  </a:lnTo>
                  <a:lnTo>
                    <a:pt x="4884" y="49052"/>
                  </a:lnTo>
                  <a:moveTo>
                    <a:pt x="6309" y="49052"/>
                  </a:moveTo>
                  <a:lnTo>
                    <a:pt x="5678" y="45292"/>
                  </a:lnTo>
                  <a:lnTo>
                    <a:pt x="6309" y="41364"/>
                  </a:lnTo>
                  <a:lnTo>
                    <a:pt x="6893" y="45292"/>
                  </a:lnTo>
                  <a:lnTo>
                    <a:pt x="6309" y="49052"/>
                  </a:lnTo>
                  <a:moveTo>
                    <a:pt x="7735" y="49052"/>
                  </a:moveTo>
                  <a:lnTo>
                    <a:pt x="7104" y="45292"/>
                  </a:lnTo>
                  <a:lnTo>
                    <a:pt x="7735" y="41364"/>
                  </a:lnTo>
                  <a:lnTo>
                    <a:pt x="8342" y="45292"/>
                  </a:lnTo>
                  <a:lnTo>
                    <a:pt x="7735" y="49052"/>
                  </a:lnTo>
                  <a:moveTo>
                    <a:pt x="9184" y="49052"/>
                  </a:moveTo>
                  <a:lnTo>
                    <a:pt x="8553" y="45292"/>
                  </a:lnTo>
                  <a:lnTo>
                    <a:pt x="9184" y="41364"/>
                  </a:lnTo>
                  <a:lnTo>
                    <a:pt x="9768" y="45292"/>
                  </a:lnTo>
                  <a:lnTo>
                    <a:pt x="9184" y="49052"/>
                  </a:lnTo>
                  <a:moveTo>
                    <a:pt x="10609" y="49052"/>
                  </a:moveTo>
                  <a:lnTo>
                    <a:pt x="9978" y="45292"/>
                  </a:lnTo>
                  <a:lnTo>
                    <a:pt x="10609" y="41364"/>
                  </a:lnTo>
                  <a:lnTo>
                    <a:pt x="11217" y="45292"/>
                  </a:lnTo>
                  <a:lnTo>
                    <a:pt x="10609" y="49052"/>
                  </a:lnTo>
                  <a:moveTo>
                    <a:pt x="12058" y="49052"/>
                  </a:moveTo>
                  <a:lnTo>
                    <a:pt x="11427" y="45292"/>
                  </a:lnTo>
                  <a:lnTo>
                    <a:pt x="12058" y="41364"/>
                  </a:lnTo>
                  <a:lnTo>
                    <a:pt x="12642" y="45292"/>
                  </a:lnTo>
                  <a:lnTo>
                    <a:pt x="12058" y="49052"/>
                  </a:lnTo>
                  <a:moveTo>
                    <a:pt x="13483" y="49052"/>
                  </a:moveTo>
                  <a:lnTo>
                    <a:pt x="12899" y="45292"/>
                  </a:lnTo>
                  <a:lnTo>
                    <a:pt x="13483" y="41364"/>
                  </a:lnTo>
                  <a:lnTo>
                    <a:pt x="14114" y="45292"/>
                  </a:lnTo>
                  <a:lnTo>
                    <a:pt x="13483" y="49052"/>
                  </a:lnTo>
                  <a:moveTo>
                    <a:pt x="14932" y="49052"/>
                  </a:moveTo>
                  <a:lnTo>
                    <a:pt x="14325" y="45292"/>
                  </a:lnTo>
                  <a:lnTo>
                    <a:pt x="14932" y="41364"/>
                  </a:lnTo>
                  <a:lnTo>
                    <a:pt x="15563" y="45292"/>
                  </a:lnTo>
                  <a:lnTo>
                    <a:pt x="14932" y="49052"/>
                  </a:lnTo>
                  <a:moveTo>
                    <a:pt x="16358" y="49052"/>
                  </a:moveTo>
                  <a:lnTo>
                    <a:pt x="15774" y="45292"/>
                  </a:lnTo>
                  <a:lnTo>
                    <a:pt x="16358" y="41364"/>
                  </a:lnTo>
                  <a:lnTo>
                    <a:pt x="16989" y="45292"/>
                  </a:lnTo>
                  <a:lnTo>
                    <a:pt x="16358" y="49052"/>
                  </a:lnTo>
                  <a:moveTo>
                    <a:pt x="17807" y="49052"/>
                  </a:moveTo>
                  <a:lnTo>
                    <a:pt x="17199" y="45292"/>
                  </a:lnTo>
                  <a:lnTo>
                    <a:pt x="17807" y="41364"/>
                  </a:lnTo>
                  <a:lnTo>
                    <a:pt x="18438" y="45292"/>
                  </a:lnTo>
                  <a:lnTo>
                    <a:pt x="17807" y="49052"/>
                  </a:lnTo>
                  <a:moveTo>
                    <a:pt x="19232" y="49052"/>
                  </a:moveTo>
                  <a:lnTo>
                    <a:pt x="18648" y="45292"/>
                  </a:lnTo>
                  <a:lnTo>
                    <a:pt x="19232" y="41364"/>
                  </a:lnTo>
                  <a:lnTo>
                    <a:pt x="19863" y="45292"/>
                  </a:lnTo>
                  <a:lnTo>
                    <a:pt x="19232" y="49052"/>
                  </a:lnTo>
                  <a:moveTo>
                    <a:pt x="20681" y="49052"/>
                  </a:moveTo>
                  <a:lnTo>
                    <a:pt x="20074" y="45292"/>
                  </a:lnTo>
                  <a:lnTo>
                    <a:pt x="20681" y="41364"/>
                  </a:lnTo>
                  <a:lnTo>
                    <a:pt x="21312" y="45292"/>
                  </a:lnTo>
                  <a:lnTo>
                    <a:pt x="20681" y="49052"/>
                  </a:lnTo>
                  <a:moveTo>
                    <a:pt x="22153" y="49052"/>
                  </a:moveTo>
                  <a:lnTo>
                    <a:pt x="21522" y="45292"/>
                  </a:lnTo>
                  <a:lnTo>
                    <a:pt x="22153" y="41364"/>
                  </a:lnTo>
                  <a:lnTo>
                    <a:pt x="22738" y="45292"/>
                  </a:lnTo>
                  <a:lnTo>
                    <a:pt x="22153" y="49052"/>
                  </a:lnTo>
                  <a:moveTo>
                    <a:pt x="23579" y="49052"/>
                  </a:moveTo>
                  <a:lnTo>
                    <a:pt x="22948" y="45292"/>
                  </a:lnTo>
                  <a:lnTo>
                    <a:pt x="23579" y="41364"/>
                  </a:lnTo>
                  <a:lnTo>
                    <a:pt x="24186" y="45292"/>
                  </a:lnTo>
                  <a:lnTo>
                    <a:pt x="23579" y="49052"/>
                  </a:lnTo>
                  <a:moveTo>
                    <a:pt x="25028" y="49052"/>
                  </a:moveTo>
                  <a:lnTo>
                    <a:pt x="24397" y="45292"/>
                  </a:lnTo>
                  <a:lnTo>
                    <a:pt x="25028" y="41364"/>
                  </a:lnTo>
                  <a:lnTo>
                    <a:pt x="25612" y="45292"/>
                  </a:lnTo>
                  <a:lnTo>
                    <a:pt x="25028" y="49052"/>
                  </a:lnTo>
                  <a:moveTo>
                    <a:pt x="26453" y="49052"/>
                  </a:moveTo>
                  <a:lnTo>
                    <a:pt x="25822" y="45292"/>
                  </a:lnTo>
                  <a:lnTo>
                    <a:pt x="26453" y="41364"/>
                  </a:lnTo>
                  <a:lnTo>
                    <a:pt x="27061" y="45292"/>
                  </a:lnTo>
                  <a:lnTo>
                    <a:pt x="26453" y="49052"/>
                  </a:lnTo>
                  <a:moveTo>
                    <a:pt x="27902" y="49052"/>
                  </a:moveTo>
                  <a:lnTo>
                    <a:pt x="27271" y="45292"/>
                  </a:lnTo>
                  <a:lnTo>
                    <a:pt x="27902" y="41364"/>
                  </a:lnTo>
                  <a:lnTo>
                    <a:pt x="28486" y="45292"/>
                  </a:lnTo>
                  <a:lnTo>
                    <a:pt x="27902" y="49052"/>
                  </a:lnTo>
                  <a:moveTo>
                    <a:pt x="29328" y="49052"/>
                  </a:moveTo>
                  <a:lnTo>
                    <a:pt x="28697" y="45292"/>
                  </a:lnTo>
                  <a:lnTo>
                    <a:pt x="29328" y="41364"/>
                  </a:lnTo>
                  <a:lnTo>
                    <a:pt x="29935" y="45292"/>
                  </a:lnTo>
                  <a:lnTo>
                    <a:pt x="29328" y="49052"/>
                  </a:lnTo>
                  <a:moveTo>
                    <a:pt x="30777" y="49052"/>
                  </a:moveTo>
                  <a:lnTo>
                    <a:pt x="30169" y="45292"/>
                  </a:lnTo>
                  <a:lnTo>
                    <a:pt x="30777" y="41364"/>
                  </a:lnTo>
                  <a:lnTo>
                    <a:pt x="31407" y="45292"/>
                  </a:lnTo>
                  <a:lnTo>
                    <a:pt x="30777" y="49052"/>
                  </a:lnTo>
                  <a:moveTo>
                    <a:pt x="32202" y="49052"/>
                  </a:moveTo>
                  <a:lnTo>
                    <a:pt x="31618" y="45292"/>
                  </a:lnTo>
                  <a:lnTo>
                    <a:pt x="32202" y="41364"/>
                  </a:lnTo>
                  <a:lnTo>
                    <a:pt x="32833" y="45292"/>
                  </a:lnTo>
                  <a:lnTo>
                    <a:pt x="32202" y="49052"/>
                  </a:lnTo>
                  <a:moveTo>
                    <a:pt x="33651" y="49052"/>
                  </a:moveTo>
                  <a:lnTo>
                    <a:pt x="33043" y="45292"/>
                  </a:lnTo>
                  <a:lnTo>
                    <a:pt x="33651" y="41364"/>
                  </a:lnTo>
                  <a:lnTo>
                    <a:pt x="34282" y="45292"/>
                  </a:lnTo>
                  <a:lnTo>
                    <a:pt x="33651" y="49052"/>
                  </a:lnTo>
                  <a:moveTo>
                    <a:pt x="35076" y="49052"/>
                  </a:moveTo>
                  <a:lnTo>
                    <a:pt x="34492" y="45292"/>
                  </a:lnTo>
                  <a:lnTo>
                    <a:pt x="35076" y="41364"/>
                  </a:lnTo>
                  <a:lnTo>
                    <a:pt x="35707" y="45292"/>
                  </a:lnTo>
                  <a:lnTo>
                    <a:pt x="35076" y="49052"/>
                  </a:lnTo>
                  <a:moveTo>
                    <a:pt x="36525" y="49052"/>
                  </a:moveTo>
                  <a:lnTo>
                    <a:pt x="35918" y="45292"/>
                  </a:lnTo>
                  <a:lnTo>
                    <a:pt x="36525" y="41364"/>
                  </a:lnTo>
                  <a:lnTo>
                    <a:pt x="37156" y="45292"/>
                  </a:lnTo>
                  <a:lnTo>
                    <a:pt x="36525" y="49052"/>
                  </a:lnTo>
                  <a:moveTo>
                    <a:pt x="37951" y="49052"/>
                  </a:moveTo>
                  <a:lnTo>
                    <a:pt x="37367" y="45292"/>
                  </a:lnTo>
                  <a:lnTo>
                    <a:pt x="37951" y="41364"/>
                  </a:lnTo>
                  <a:lnTo>
                    <a:pt x="38582" y="45292"/>
                  </a:lnTo>
                  <a:lnTo>
                    <a:pt x="37951" y="49052"/>
                  </a:lnTo>
                  <a:moveTo>
                    <a:pt x="39423" y="49052"/>
                  </a:moveTo>
                  <a:lnTo>
                    <a:pt x="38792" y="45292"/>
                  </a:lnTo>
                  <a:lnTo>
                    <a:pt x="39423" y="41364"/>
                  </a:lnTo>
                  <a:lnTo>
                    <a:pt x="40031" y="45292"/>
                  </a:lnTo>
                  <a:lnTo>
                    <a:pt x="39423" y="49052"/>
                  </a:lnTo>
                  <a:moveTo>
                    <a:pt x="40872" y="49052"/>
                  </a:moveTo>
                  <a:lnTo>
                    <a:pt x="40241" y="45292"/>
                  </a:lnTo>
                  <a:lnTo>
                    <a:pt x="40872" y="41364"/>
                  </a:lnTo>
                  <a:lnTo>
                    <a:pt x="41456" y="45292"/>
                  </a:lnTo>
                  <a:lnTo>
                    <a:pt x="40872" y="49052"/>
                  </a:lnTo>
                  <a:moveTo>
                    <a:pt x="42297" y="49052"/>
                  </a:moveTo>
                  <a:lnTo>
                    <a:pt x="41666" y="45292"/>
                  </a:lnTo>
                  <a:lnTo>
                    <a:pt x="42297" y="41364"/>
                  </a:lnTo>
                  <a:lnTo>
                    <a:pt x="42905" y="45292"/>
                  </a:lnTo>
                  <a:lnTo>
                    <a:pt x="42297" y="49052"/>
                  </a:lnTo>
                  <a:moveTo>
                    <a:pt x="43746" y="49052"/>
                  </a:moveTo>
                  <a:lnTo>
                    <a:pt x="43115" y="45292"/>
                  </a:lnTo>
                  <a:lnTo>
                    <a:pt x="43746" y="41364"/>
                  </a:lnTo>
                  <a:lnTo>
                    <a:pt x="44331" y="45292"/>
                  </a:lnTo>
                  <a:lnTo>
                    <a:pt x="43746" y="49052"/>
                  </a:lnTo>
                  <a:moveTo>
                    <a:pt x="45172" y="49052"/>
                  </a:moveTo>
                  <a:lnTo>
                    <a:pt x="44541" y="45292"/>
                  </a:lnTo>
                  <a:lnTo>
                    <a:pt x="45172" y="41364"/>
                  </a:lnTo>
                  <a:lnTo>
                    <a:pt x="45779" y="45292"/>
                  </a:lnTo>
                  <a:lnTo>
                    <a:pt x="45172" y="49052"/>
                  </a:lnTo>
                  <a:moveTo>
                    <a:pt x="46621" y="49052"/>
                  </a:moveTo>
                  <a:lnTo>
                    <a:pt x="45990" y="45292"/>
                  </a:lnTo>
                  <a:lnTo>
                    <a:pt x="46621" y="41364"/>
                  </a:lnTo>
                  <a:lnTo>
                    <a:pt x="47205" y="45292"/>
                  </a:lnTo>
                  <a:lnTo>
                    <a:pt x="46621" y="49052"/>
                  </a:lnTo>
                  <a:moveTo>
                    <a:pt x="48046" y="49052"/>
                  </a:moveTo>
                  <a:lnTo>
                    <a:pt x="47462" y="45292"/>
                  </a:lnTo>
                  <a:lnTo>
                    <a:pt x="48046" y="41364"/>
                  </a:lnTo>
                  <a:lnTo>
                    <a:pt x="48677" y="45292"/>
                  </a:lnTo>
                  <a:lnTo>
                    <a:pt x="48046" y="49052"/>
                  </a:lnTo>
                  <a:moveTo>
                    <a:pt x="49495" y="49052"/>
                  </a:moveTo>
                  <a:lnTo>
                    <a:pt x="48888" y="45292"/>
                  </a:lnTo>
                  <a:lnTo>
                    <a:pt x="49495" y="41364"/>
                  </a:lnTo>
                  <a:lnTo>
                    <a:pt x="50126" y="45292"/>
                  </a:lnTo>
                  <a:lnTo>
                    <a:pt x="49495" y="49052"/>
                  </a:lnTo>
                  <a:moveTo>
                    <a:pt x="50921" y="49052"/>
                  </a:moveTo>
                  <a:lnTo>
                    <a:pt x="50336" y="45292"/>
                  </a:lnTo>
                  <a:lnTo>
                    <a:pt x="50921" y="41364"/>
                  </a:lnTo>
                  <a:lnTo>
                    <a:pt x="51552" y="45292"/>
                  </a:lnTo>
                  <a:lnTo>
                    <a:pt x="50921" y="49052"/>
                  </a:lnTo>
                  <a:moveTo>
                    <a:pt x="52370" y="49052"/>
                  </a:moveTo>
                  <a:lnTo>
                    <a:pt x="51762" y="45292"/>
                  </a:lnTo>
                  <a:lnTo>
                    <a:pt x="52370" y="41364"/>
                  </a:lnTo>
                  <a:lnTo>
                    <a:pt x="53000" y="45292"/>
                  </a:lnTo>
                  <a:lnTo>
                    <a:pt x="52370" y="49052"/>
                  </a:lnTo>
                  <a:moveTo>
                    <a:pt x="53795" y="49052"/>
                  </a:moveTo>
                  <a:lnTo>
                    <a:pt x="53211" y="45292"/>
                  </a:lnTo>
                  <a:lnTo>
                    <a:pt x="53795" y="41364"/>
                  </a:lnTo>
                  <a:lnTo>
                    <a:pt x="54426" y="45292"/>
                  </a:lnTo>
                  <a:lnTo>
                    <a:pt x="53795" y="49052"/>
                  </a:lnTo>
                  <a:moveTo>
                    <a:pt x="55244" y="49052"/>
                  </a:moveTo>
                  <a:lnTo>
                    <a:pt x="54636" y="45292"/>
                  </a:lnTo>
                  <a:lnTo>
                    <a:pt x="55244" y="41364"/>
                  </a:lnTo>
                  <a:lnTo>
                    <a:pt x="55875" y="45292"/>
                  </a:lnTo>
                  <a:lnTo>
                    <a:pt x="55244" y="49052"/>
                  </a:lnTo>
                  <a:moveTo>
                    <a:pt x="56716" y="49052"/>
                  </a:moveTo>
                  <a:lnTo>
                    <a:pt x="56085" y="45292"/>
                  </a:lnTo>
                  <a:lnTo>
                    <a:pt x="56716" y="41364"/>
                  </a:lnTo>
                  <a:lnTo>
                    <a:pt x="57300" y="45292"/>
                  </a:lnTo>
                  <a:lnTo>
                    <a:pt x="56716" y="49052"/>
                  </a:lnTo>
                  <a:moveTo>
                    <a:pt x="58142" y="49052"/>
                  </a:moveTo>
                  <a:lnTo>
                    <a:pt x="57511" y="45292"/>
                  </a:lnTo>
                  <a:lnTo>
                    <a:pt x="58142" y="41364"/>
                  </a:lnTo>
                  <a:lnTo>
                    <a:pt x="58749" y="45292"/>
                  </a:lnTo>
                  <a:lnTo>
                    <a:pt x="58142" y="49052"/>
                  </a:lnTo>
                  <a:moveTo>
                    <a:pt x="1261" y="44540"/>
                  </a:moveTo>
                  <a:lnTo>
                    <a:pt x="630" y="40779"/>
                  </a:lnTo>
                  <a:lnTo>
                    <a:pt x="1261" y="37019"/>
                  </a:lnTo>
                  <a:lnTo>
                    <a:pt x="1869" y="40779"/>
                  </a:lnTo>
                  <a:lnTo>
                    <a:pt x="1261" y="44540"/>
                  </a:lnTo>
                  <a:moveTo>
                    <a:pt x="2710" y="44540"/>
                  </a:moveTo>
                  <a:lnTo>
                    <a:pt x="2079" y="40779"/>
                  </a:lnTo>
                  <a:lnTo>
                    <a:pt x="2710" y="37019"/>
                  </a:lnTo>
                  <a:lnTo>
                    <a:pt x="3295" y="40779"/>
                  </a:lnTo>
                  <a:lnTo>
                    <a:pt x="2710" y="44540"/>
                  </a:lnTo>
                  <a:moveTo>
                    <a:pt x="4136" y="44540"/>
                  </a:moveTo>
                  <a:lnTo>
                    <a:pt x="3505" y="40779"/>
                  </a:lnTo>
                  <a:lnTo>
                    <a:pt x="4136" y="37019"/>
                  </a:lnTo>
                  <a:lnTo>
                    <a:pt x="4767" y="40779"/>
                  </a:lnTo>
                  <a:lnTo>
                    <a:pt x="4136" y="44540"/>
                  </a:lnTo>
                  <a:moveTo>
                    <a:pt x="5561" y="44540"/>
                  </a:moveTo>
                  <a:lnTo>
                    <a:pt x="4977" y="40779"/>
                  </a:lnTo>
                  <a:lnTo>
                    <a:pt x="5561" y="37019"/>
                  </a:lnTo>
                  <a:lnTo>
                    <a:pt x="6192" y="40779"/>
                  </a:lnTo>
                  <a:lnTo>
                    <a:pt x="5561" y="44540"/>
                  </a:lnTo>
                  <a:moveTo>
                    <a:pt x="7010" y="44540"/>
                  </a:moveTo>
                  <a:lnTo>
                    <a:pt x="6403" y="40779"/>
                  </a:lnTo>
                  <a:lnTo>
                    <a:pt x="7010" y="37019"/>
                  </a:lnTo>
                  <a:lnTo>
                    <a:pt x="7641" y="40779"/>
                  </a:lnTo>
                  <a:lnTo>
                    <a:pt x="7010" y="44540"/>
                  </a:lnTo>
                  <a:moveTo>
                    <a:pt x="8436" y="44540"/>
                  </a:moveTo>
                  <a:lnTo>
                    <a:pt x="7851" y="40779"/>
                  </a:lnTo>
                  <a:lnTo>
                    <a:pt x="8436" y="37019"/>
                  </a:lnTo>
                  <a:lnTo>
                    <a:pt x="9067" y="40779"/>
                  </a:lnTo>
                  <a:lnTo>
                    <a:pt x="8436" y="44540"/>
                  </a:lnTo>
                  <a:moveTo>
                    <a:pt x="9885" y="44540"/>
                  </a:moveTo>
                  <a:lnTo>
                    <a:pt x="9277" y="40779"/>
                  </a:lnTo>
                  <a:lnTo>
                    <a:pt x="9885" y="37019"/>
                  </a:lnTo>
                  <a:lnTo>
                    <a:pt x="10516" y="40779"/>
                  </a:lnTo>
                  <a:lnTo>
                    <a:pt x="9885" y="44540"/>
                  </a:lnTo>
                  <a:moveTo>
                    <a:pt x="11310" y="44540"/>
                  </a:moveTo>
                  <a:lnTo>
                    <a:pt x="10726" y="40779"/>
                  </a:lnTo>
                  <a:lnTo>
                    <a:pt x="11310" y="37019"/>
                  </a:lnTo>
                  <a:lnTo>
                    <a:pt x="11941" y="40779"/>
                  </a:lnTo>
                  <a:lnTo>
                    <a:pt x="11310" y="44540"/>
                  </a:lnTo>
                  <a:moveTo>
                    <a:pt x="12759" y="44540"/>
                  </a:moveTo>
                  <a:lnTo>
                    <a:pt x="12151" y="40779"/>
                  </a:lnTo>
                  <a:lnTo>
                    <a:pt x="12759" y="37019"/>
                  </a:lnTo>
                  <a:lnTo>
                    <a:pt x="13390" y="40779"/>
                  </a:lnTo>
                  <a:lnTo>
                    <a:pt x="12759" y="44540"/>
                  </a:lnTo>
                  <a:moveTo>
                    <a:pt x="14231" y="44540"/>
                  </a:moveTo>
                  <a:lnTo>
                    <a:pt x="13600" y="40779"/>
                  </a:lnTo>
                  <a:lnTo>
                    <a:pt x="14231" y="37019"/>
                  </a:lnTo>
                  <a:lnTo>
                    <a:pt x="14815" y="40779"/>
                  </a:lnTo>
                  <a:lnTo>
                    <a:pt x="14231" y="44540"/>
                  </a:lnTo>
                  <a:moveTo>
                    <a:pt x="15657" y="44540"/>
                  </a:moveTo>
                  <a:lnTo>
                    <a:pt x="15026" y="40779"/>
                  </a:lnTo>
                  <a:lnTo>
                    <a:pt x="15657" y="37019"/>
                  </a:lnTo>
                  <a:lnTo>
                    <a:pt x="16264" y="40779"/>
                  </a:lnTo>
                  <a:lnTo>
                    <a:pt x="15657" y="44540"/>
                  </a:lnTo>
                  <a:moveTo>
                    <a:pt x="17106" y="44540"/>
                  </a:moveTo>
                  <a:lnTo>
                    <a:pt x="16475" y="40779"/>
                  </a:lnTo>
                  <a:lnTo>
                    <a:pt x="17106" y="37019"/>
                  </a:lnTo>
                  <a:lnTo>
                    <a:pt x="17690" y="40779"/>
                  </a:lnTo>
                  <a:lnTo>
                    <a:pt x="17106" y="44540"/>
                  </a:lnTo>
                  <a:moveTo>
                    <a:pt x="18531" y="44540"/>
                  </a:moveTo>
                  <a:lnTo>
                    <a:pt x="17900" y="40779"/>
                  </a:lnTo>
                  <a:lnTo>
                    <a:pt x="18531" y="37019"/>
                  </a:lnTo>
                  <a:lnTo>
                    <a:pt x="19139" y="40779"/>
                  </a:lnTo>
                  <a:lnTo>
                    <a:pt x="18531" y="44540"/>
                  </a:lnTo>
                  <a:moveTo>
                    <a:pt x="19980" y="44540"/>
                  </a:moveTo>
                  <a:lnTo>
                    <a:pt x="19349" y="40779"/>
                  </a:lnTo>
                  <a:lnTo>
                    <a:pt x="19980" y="37019"/>
                  </a:lnTo>
                  <a:lnTo>
                    <a:pt x="20564" y="40779"/>
                  </a:lnTo>
                  <a:lnTo>
                    <a:pt x="19980" y="44540"/>
                  </a:lnTo>
                  <a:moveTo>
                    <a:pt x="21406" y="44540"/>
                  </a:moveTo>
                  <a:lnTo>
                    <a:pt x="20775" y="40779"/>
                  </a:lnTo>
                  <a:lnTo>
                    <a:pt x="21406" y="37019"/>
                  </a:lnTo>
                  <a:lnTo>
                    <a:pt x="22037" y="40779"/>
                  </a:lnTo>
                  <a:lnTo>
                    <a:pt x="21406" y="44540"/>
                  </a:lnTo>
                  <a:moveTo>
                    <a:pt x="22854" y="44540"/>
                  </a:moveTo>
                  <a:lnTo>
                    <a:pt x="22247" y="40779"/>
                  </a:lnTo>
                  <a:lnTo>
                    <a:pt x="22854" y="37019"/>
                  </a:lnTo>
                  <a:lnTo>
                    <a:pt x="23485" y="40779"/>
                  </a:lnTo>
                  <a:lnTo>
                    <a:pt x="22854" y="44540"/>
                  </a:lnTo>
                  <a:moveTo>
                    <a:pt x="24280" y="44540"/>
                  </a:moveTo>
                  <a:lnTo>
                    <a:pt x="23696" y="40779"/>
                  </a:lnTo>
                  <a:lnTo>
                    <a:pt x="24280" y="37019"/>
                  </a:lnTo>
                  <a:lnTo>
                    <a:pt x="24911" y="40779"/>
                  </a:lnTo>
                  <a:lnTo>
                    <a:pt x="24280" y="44540"/>
                  </a:lnTo>
                  <a:moveTo>
                    <a:pt x="25729" y="44540"/>
                  </a:moveTo>
                  <a:lnTo>
                    <a:pt x="25121" y="40779"/>
                  </a:lnTo>
                  <a:lnTo>
                    <a:pt x="25729" y="37019"/>
                  </a:lnTo>
                  <a:lnTo>
                    <a:pt x="26360" y="40779"/>
                  </a:lnTo>
                  <a:lnTo>
                    <a:pt x="25729" y="44540"/>
                  </a:lnTo>
                  <a:moveTo>
                    <a:pt x="27154" y="44540"/>
                  </a:moveTo>
                  <a:lnTo>
                    <a:pt x="26570" y="40779"/>
                  </a:lnTo>
                  <a:lnTo>
                    <a:pt x="27154" y="37019"/>
                  </a:lnTo>
                  <a:lnTo>
                    <a:pt x="27785" y="40779"/>
                  </a:lnTo>
                  <a:lnTo>
                    <a:pt x="27154" y="44540"/>
                  </a:lnTo>
                  <a:moveTo>
                    <a:pt x="28603" y="44540"/>
                  </a:moveTo>
                  <a:lnTo>
                    <a:pt x="27996" y="40779"/>
                  </a:lnTo>
                  <a:lnTo>
                    <a:pt x="28603" y="37019"/>
                  </a:lnTo>
                  <a:lnTo>
                    <a:pt x="29234" y="40779"/>
                  </a:lnTo>
                  <a:lnTo>
                    <a:pt x="28603" y="44540"/>
                  </a:lnTo>
                  <a:moveTo>
                    <a:pt x="30029" y="44540"/>
                  </a:moveTo>
                  <a:lnTo>
                    <a:pt x="29444" y="40779"/>
                  </a:lnTo>
                  <a:lnTo>
                    <a:pt x="30029" y="37019"/>
                  </a:lnTo>
                  <a:lnTo>
                    <a:pt x="30660" y="40779"/>
                  </a:lnTo>
                  <a:lnTo>
                    <a:pt x="30029" y="44540"/>
                  </a:lnTo>
                  <a:moveTo>
                    <a:pt x="31501" y="44540"/>
                  </a:moveTo>
                  <a:lnTo>
                    <a:pt x="30870" y="40779"/>
                  </a:lnTo>
                  <a:lnTo>
                    <a:pt x="31501" y="37019"/>
                  </a:lnTo>
                  <a:lnTo>
                    <a:pt x="32109" y="40779"/>
                  </a:lnTo>
                  <a:lnTo>
                    <a:pt x="31501" y="44540"/>
                  </a:lnTo>
                  <a:moveTo>
                    <a:pt x="32950" y="44540"/>
                  </a:moveTo>
                  <a:lnTo>
                    <a:pt x="32319" y="40779"/>
                  </a:lnTo>
                  <a:lnTo>
                    <a:pt x="32950" y="37019"/>
                  </a:lnTo>
                  <a:lnTo>
                    <a:pt x="33534" y="40779"/>
                  </a:lnTo>
                  <a:lnTo>
                    <a:pt x="32950" y="44540"/>
                  </a:lnTo>
                  <a:moveTo>
                    <a:pt x="34375" y="44540"/>
                  </a:moveTo>
                  <a:lnTo>
                    <a:pt x="33744" y="40779"/>
                  </a:lnTo>
                  <a:lnTo>
                    <a:pt x="34375" y="37019"/>
                  </a:lnTo>
                  <a:lnTo>
                    <a:pt x="34983" y="40779"/>
                  </a:lnTo>
                  <a:lnTo>
                    <a:pt x="34375" y="44540"/>
                  </a:lnTo>
                  <a:moveTo>
                    <a:pt x="35824" y="44540"/>
                  </a:moveTo>
                  <a:lnTo>
                    <a:pt x="35193" y="40779"/>
                  </a:lnTo>
                  <a:lnTo>
                    <a:pt x="35824" y="37019"/>
                  </a:lnTo>
                  <a:lnTo>
                    <a:pt x="36408" y="40779"/>
                  </a:lnTo>
                  <a:lnTo>
                    <a:pt x="35824" y="44540"/>
                  </a:lnTo>
                  <a:moveTo>
                    <a:pt x="37250" y="44540"/>
                  </a:moveTo>
                  <a:lnTo>
                    <a:pt x="36619" y="40779"/>
                  </a:lnTo>
                  <a:lnTo>
                    <a:pt x="37250" y="37019"/>
                  </a:lnTo>
                  <a:lnTo>
                    <a:pt x="37857" y="40779"/>
                  </a:lnTo>
                  <a:lnTo>
                    <a:pt x="37250" y="44540"/>
                  </a:lnTo>
                  <a:moveTo>
                    <a:pt x="38699" y="44540"/>
                  </a:moveTo>
                  <a:lnTo>
                    <a:pt x="38068" y="40779"/>
                  </a:lnTo>
                  <a:lnTo>
                    <a:pt x="38699" y="37019"/>
                  </a:lnTo>
                  <a:lnTo>
                    <a:pt x="39330" y="40779"/>
                  </a:lnTo>
                  <a:lnTo>
                    <a:pt x="38699" y="44540"/>
                  </a:lnTo>
                  <a:moveTo>
                    <a:pt x="40124" y="44540"/>
                  </a:moveTo>
                  <a:lnTo>
                    <a:pt x="39540" y="40779"/>
                  </a:lnTo>
                  <a:lnTo>
                    <a:pt x="40124" y="37019"/>
                  </a:lnTo>
                  <a:lnTo>
                    <a:pt x="40755" y="40779"/>
                  </a:lnTo>
                  <a:lnTo>
                    <a:pt x="40124" y="44540"/>
                  </a:lnTo>
                  <a:moveTo>
                    <a:pt x="41573" y="44540"/>
                  </a:moveTo>
                  <a:lnTo>
                    <a:pt x="40965" y="40779"/>
                  </a:lnTo>
                  <a:lnTo>
                    <a:pt x="41573" y="37019"/>
                  </a:lnTo>
                  <a:lnTo>
                    <a:pt x="42204" y="40779"/>
                  </a:lnTo>
                  <a:lnTo>
                    <a:pt x="41573" y="44540"/>
                  </a:lnTo>
                  <a:moveTo>
                    <a:pt x="42999" y="44540"/>
                  </a:moveTo>
                  <a:lnTo>
                    <a:pt x="42414" y="40779"/>
                  </a:lnTo>
                  <a:lnTo>
                    <a:pt x="42999" y="37019"/>
                  </a:lnTo>
                  <a:lnTo>
                    <a:pt x="43629" y="40779"/>
                  </a:lnTo>
                  <a:lnTo>
                    <a:pt x="42999" y="44540"/>
                  </a:lnTo>
                  <a:moveTo>
                    <a:pt x="44447" y="44540"/>
                  </a:moveTo>
                  <a:lnTo>
                    <a:pt x="43840" y="40779"/>
                  </a:lnTo>
                  <a:lnTo>
                    <a:pt x="44447" y="37019"/>
                  </a:lnTo>
                  <a:lnTo>
                    <a:pt x="45078" y="40779"/>
                  </a:lnTo>
                  <a:lnTo>
                    <a:pt x="44447" y="44540"/>
                  </a:lnTo>
                  <a:moveTo>
                    <a:pt x="45873" y="44540"/>
                  </a:moveTo>
                  <a:lnTo>
                    <a:pt x="45289" y="40779"/>
                  </a:lnTo>
                  <a:lnTo>
                    <a:pt x="45873" y="37019"/>
                  </a:lnTo>
                  <a:lnTo>
                    <a:pt x="46504" y="40779"/>
                  </a:lnTo>
                  <a:lnTo>
                    <a:pt x="45873" y="44540"/>
                  </a:lnTo>
                  <a:moveTo>
                    <a:pt x="47322" y="44540"/>
                  </a:moveTo>
                  <a:lnTo>
                    <a:pt x="46714" y="40779"/>
                  </a:lnTo>
                  <a:lnTo>
                    <a:pt x="47322" y="37019"/>
                  </a:lnTo>
                  <a:lnTo>
                    <a:pt x="47953" y="40779"/>
                  </a:lnTo>
                  <a:lnTo>
                    <a:pt x="47322" y="44540"/>
                  </a:lnTo>
                  <a:moveTo>
                    <a:pt x="48794" y="44540"/>
                  </a:moveTo>
                  <a:lnTo>
                    <a:pt x="48163" y="40779"/>
                  </a:lnTo>
                  <a:lnTo>
                    <a:pt x="48794" y="37019"/>
                  </a:lnTo>
                  <a:lnTo>
                    <a:pt x="49378" y="40779"/>
                  </a:lnTo>
                  <a:lnTo>
                    <a:pt x="48794" y="44540"/>
                  </a:lnTo>
                  <a:moveTo>
                    <a:pt x="50220" y="44540"/>
                  </a:moveTo>
                  <a:lnTo>
                    <a:pt x="49589" y="40779"/>
                  </a:lnTo>
                  <a:lnTo>
                    <a:pt x="50220" y="37019"/>
                  </a:lnTo>
                  <a:lnTo>
                    <a:pt x="50827" y="40779"/>
                  </a:lnTo>
                  <a:lnTo>
                    <a:pt x="50220" y="44540"/>
                  </a:lnTo>
                  <a:moveTo>
                    <a:pt x="51668" y="44540"/>
                  </a:moveTo>
                  <a:lnTo>
                    <a:pt x="51037" y="40779"/>
                  </a:lnTo>
                  <a:lnTo>
                    <a:pt x="51668" y="37019"/>
                  </a:lnTo>
                  <a:lnTo>
                    <a:pt x="52253" y="40779"/>
                  </a:lnTo>
                  <a:lnTo>
                    <a:pt x="51668" y="44540"/>
                  </a:lnTo>
                  <a:moveTo>
                    <a:pt x="53094" y="44540"/>
                  </a:moveTo>
                  <a:lnTo>
                    <a:pt x="52463" y="40779"/>
                  </a:lnTo>
                  <a:lnTo>
                    <a:pt x="53094" y="37019"/>
                  </a:lnTo>
                  <a:lnTo>
                    <a:pt x="53702" y="40779"/>
                  </a:lnTo>
                  <a:lnTo>
                    <a:pt x="53094" y="44540"/>
                  </a:lnTo>
                  <a:moveTo>
                    <a:pt x="54543" y="44540"/>
                  </a:moveTo>
                  <a:lnTo>
                    <a:pt x="53912" y="40779"/>
                  </a:lnTo>
                  <a:lnTo>
                    <a:pt x="54543" y="37019"/>
                  </a:lnTo>
                  <a:lnTo>
                    <a:pt x="55127" y="40779"/>
                  </a:lnTo>
                  <a:lnTo>
                    <a:pt x="54543" y="44540"/>
                  </a:lnTo>
                  <a:moveTo>
                    <a:pt x="55968" y="44540"/>
                  </a:moveTo>
                  <a:lnTo>
                    <a:pt x="55337" y="40779"/>
                  </a:lnTo>
                  <a:lnTo>
                    <a:pt x="55968" y="37019"/>
                  </a:lnTo>
                  <a:lnTo>
                    <a:pt x="56599" y="40779"/>
                  </a:lnTo>
                  <a:lnTo>
                    <a:pt x="55968" y="44540"/>
                  </a:lnTo>
                  <a:moveTo>
                    <a:pt x="57417" y="44540"/>
                  </a:moveTo>
                  <a:lnTo>
                    <a:pt x="56810" y="40779"/>
                  </a:lnTo>
                  <a:lnTo>
                    <a:pt x="57417" y="37019"/>
                  </a:lnTo>
                  <a:lnTo>
                    <a:pt x="58048" y="40779"/>
                  </a:lnTo>
                  <a:lnTo>
                    <a:pt x="57417" y="44540"/>
                  </a:lnTo>
                  <a:moveTo>
                    <a:pt x="58843" y="44540"/>
                  </a:moveTo>
                  <a:lnTo>
                    <a:pt x="58259" y="40779"/>
                  </a:lnTo>
                  <a:lnTo>
                    <a:pt x="58843" y="37019"/>
                  </a:lnTo>
                  <a:lnTo>
                    <a:pt x="59474" y="40779"/>
                  </a:lnTo>
                  <a:lnTo>
                    <a:pt x="58843" y="44540"/>
                  </a:lnTo>
                  <a:moveTo>
                    <a:pt x="1962" y="40111"/>
                  </a:moveTo>
                  <a:lnTo>
                    <a:pt x="1378" y="36350"/>
                  </a:lnTo>
                  <a:lnTo>
                    <a:pt x="1962" y="32506"/>
                  </a:lnTo>
                  <a:lnTo>
                    <a:pt x="2593" y="36350"/>
                  </a:lnTo>
                  <a:lnTo>
                    <a:pt x="1962" y="40111"/>
                  </a:lnTo>
                  <a:moveTo>
                    <a:pt x="3411" y="40111"/>
                  </a:moveTo>
                  <a:lnTo>
                    <a:pt x="2804" y="36350"/>
                  </a:lnTo>
                  <a:lnTo>
                    <a:pt x="3411" y="32506"/>
                  </a:lnTo>
                  <a:lnTo>
                    <a:pt x="4042" y="36350"/>
                  </a:lnTo>
                  <a:lnTo>
                    <a:pt x="3411" y="40111"/>
                  </a:lnTo>
                  <a:moveTo>
                    <a:pt x="4884" y="40111"/>
                  </a:moveTo>
                  <a:lnTo>
                    <a:pt x="4253" y="36350"/>
                  </a:lnTo>
                  <a:lnTo>
                    <a:pt x="4884" y="32506"/>
                  </a:lnTo>
                  <a:lnTo>
                    <a:pt x="5468" y="36350"/>
                  </a:lnTo>
                  <a:lnTo>
                    <a:pt x="4884" y="40111"/>
                  </a:lnTo>
                  <a:moveTo>
                    <a:pt x="6309" y="40111"/>
                  </a:moveTo>
                  <a:lnTo>
                    <a:pt x="5678" y="36350"/>
                  </a:lnTo>
                  <a:lnTo>
                    <a:pt x="6309" y="32506"/>
                  </a:lnTo>
                  <a:lnTo>
                    <a:pt x="6893" y="36350"/>
                  </a:lnTo>
                  <a:lnTo>
                    <a:pt x="6309" y="40111"/>
                  </a:lnTo>
                  <a:moveTo>
                    <a:pt x="7735" y="40111"/>
                  </a:moveTo>
                  <a:lnTo>
                    <a:pt x="7104" y="36350"/>
                  </a:lnTo>
                  <a:lnTo>
                    <a:pt x="7735" y="32506"/>
                  </a:lnTo>
                  <a:lnTo>
                    <a:pt x="8342" y="36350"/>
                  </a:lnTo>
                  <a:lnTo>
                    <a:pt x="7735" y="40111"/>
                  </a:lnTo>
                  <a:moveTo>
                    <a:pt x="9184" y="40111"/>
                  </a:moveTo>
                  <a:lnTo>
                    <a:pt x="8553" y="36350"/>
                  </a:lnTo>
                  <a:lnTo>
                    <a:pt x="9184" y="32506"/>
                  </a:lnTo>
                  <a:lnTo>
                    <a:pt x="9768" y="36350"/>
                  </a:lnTo>
                  <a:lnTo>
                    <a:pt x="9184" y="40111"/>
                  </a:lnTo>
                  <a:moveTo>
                    <a:pt x="10609" y="40111"/>
                  </a:moveTo>
                  <a:lnTo>
                    <a:pt x="9978" y="36350"/>
                  </a:lnTo>
                  <a:lnTo>
                    <a:pt x="10609" y="32506"/>
                  </a:lnTo>
                  <a:lnTo>
                    <a:pt x="11217" y="36350"/>
                  </a:lnTo>
                  <a:lnTo>
                    <a:pt x="10609" y="40111"/>
                  </a:lnTo>
                  <a:moveTo>
                    <a:pt x="12058" y="40111"/>
                  </a:moveTo>
                  <a:lnTo>
                    <a:pt x="11427" y="36350"/>
                  </a:lnTo>
                  <a:lnTo>
                    <a:pt x="12058" y="32506"/>
                  </a:lnTo>
                  <a:lnTo>
                    <a:pt x="12642" y="36350"/>
                  </a:lnTo>
                  <a:lnTo>
                    <a:pt x="12058" y="40111"/>
                  </a:lnTo>
                  <a:moveTo>
                    <a:pt x="13483" y="40111"/>
                  </a:moveTo>
                  <a:lnTo>
                    <a:pt x="12899" y="36350"/>
                  </a:lnTo>
                  <a:lnTo>
                    <a:pt x="13483" y="32506"/>
                  </a:lnTo>
                  <a:lnTo>
                    <a:pt x="14114" y="36350"/>
                  </a:lnTo>
                  <a:lnTo>
                    <a:pt x="13483" y="40111"/>
                  </a:lnTo>
                  <a:moveTo>
                    <a:pt x="14932" y="40111"/>
                  </a:moveTo>
                  <a:lnTo>
                    <a:pt x="14325" y="36350"/>
                  </a:lnTo>
                  <a:lnTo>
                    <a:pt x="14932" y="32506"/>
                  </a:lnTo>
                  <a:lnTo>
                    <a:pt x="15563" y="36350"/>
                  </a:lnTo>
                  <a:lnTo>
                    <a:pt x="14932" y="40111"/>
                  </a:lnTo>
                  <a:moveTo>
                    <a:pt x="16358" y="40111"/>
                  </a:moveTo>
                  <a:lnTo>
                    <a:pt x="15774" y="36350"/>
                  </a:lnTo>
                  <a:lnTo>
                    <a:pt x="16358" y="32506"/>
                  </a:lnTo>
                  <a:lnTo>
                    <a:pt x="16989" y="36350"/>
                  </a:lnTo>
                  <a:lnTo>
                    <a:pt x="16358" y="40111"/>
                  </a:lnTo>
                  <a:moveTo>
                    <a:pt x="17807" y="40111"/>
                  </a:moveTo>
                  <a:lnTo>
                    <a:pt x="17199" y="36350"/>
                  </a:lnTo>
                  <a:lnTo>
                    <a:pt x="17807" y="32506"/>
                  </a:lnTo>
                  <a:lnTo>
                    <a:pt x="18438" y="36350"/>
                  </a:lnTo>
                  <a:lnTo>
                    <a:pt x="17807" y="40111"/>
                  </a:lnTo>
                  <a:moveTo>
                    <a:pt x="19232" y="40111"/>
                  </a:moveTo>
                  <a:lnTo>
                    <a:pt x="18648" y="36350"/>
                  </a:lnTo>
                  <a:lnTo>
                    <a:pt x="19232" y="32506"/>
                  </a:lnTo>
                  <a:lnTo>
                    <a:pt x="19863" y="36350"/>
                  </a:lnTo>
                  <a:lnTo>
                    <a:pt x="19232" y="40111"/>
                  </a:lnTo>
                  <a:moveTo>
                    <a:pt x="20681" y="40111"/>
                  </a:moveTo>
                  <a:lnTo>
                    <a:pt x="20074" y="36350"/>
                  </a:lnTo>
                  <a:lnTo>
                    <a:pt x="20681" y="32506"/>
                  </a:lnTo>
                  <a:lnTo>
                    <a:pt x="21312" y="36350"/>
                  </a:lnTo>
                  <a:lnTo>
                    <a:pt x="20681" y="40111"/>
                  </a:lnTo>
                  <a:moveTo>
                    <a:pt x="22153" y="40111"/>
                  </a:moveTo>
                  <a:lnTo>
                    <a:pt x="21522" y="36350"/>
                  </a:lnTo>
                  <a:lnTo>
                    <a:pt x="22153" y="32506"/>
                  </a:lnTo>
                  <a:lnTo>
                    <a:pt x="22738" y="36350"/>
                  </a:lnTo>
                  <a:lnTo>
                    <a:pt x="22153" y="40111"/>
                  </a:lnTo>
                  <a:moveTo>
                    <a:pt x="23579" y="40111"/>
                  </a:moveTo>
                  <a:lnTo>
                    <a:pt x="22948" y="36350"/>
                  </a:lnTo>
                  <a:lnTo>
                    <a:pt x="23579" y="32506"/>
                  </a:lnTo>
                  <a:lnTo>
                    <a:pt x="24186" y="36350"/>
                  </a:lnTo>
                  <a:lnTo>
                    <a:pt x="23579" y="40111"/>
                  </a:lnTo>
                  <a:moveTo>
                    <a:pt x="25028" y="40111"/>
                  </a:moveTo>
                  <a:lnTo>
                    <a:pt x="24397" y="36350"/>
                  </a:lnTo>
                  <a:lnTo>
                    <a:pt x="25028" y="32506"/>
                  </a:lnTo>
                  <a:lnTo>
                    <a:pt x="25612" y="36350"/>
                  </a:lnTo>
                  <a:lnTo>
                    <a:pt x="25028" y="40111"/>
                  </a:lnTo>
                  <a:moveTo>
                    <a:pt x="26453" y="40111"/>
                  </a:moveTo>
                  <a:lnTo>
                    <a:pt x="25822" y="36350"/>
                  </a:lnTo>
                  <a:lnTo>
                    <a:pt x="26453" y="32506"/>
                  </a:lnTo>
                  <a:lnTo>
                    <a:pt x="27061" y="36350"/>
                  </a:lnTo>
                  <a:lnTo>
                    <a:pt x="26453" y="40111"/>
                  </a:lnTo>
                  <a:moveTo>
                    <a:pt x="27902" y="40111"/>
                  </a:moveTo>
                  <a:lnTo>
                    <a:pt x="27271" y="36350"/>
                  </a:lnTo>
                  <a:lnTo>
                    <a:pt x="27902" y="32506"/>
                  </a:lnTo>
                  <a:lnTo>
                    <a:pt x="28486" y="36350"/>
                  </a:lnTo>
                  <a:lnTo>
                    <a:pt x="27902" y="40111"/>
                  </a:lnTo>
                  <a:moveTo>
                    <a:pt x="29328" y="40111"/>
                  </a:moveTo>
                  <a:lnTo>
                    <a:pt x="28697" y="36350"/>
                  </a:lnTo>
                  <a:lnTo>
                    <a:pt x="29328" y="32506"/>
                  </a:lnTo>
                  <a:lnTo>
                    <a:pt x="29935" y="36350"/>
                  </a:lnTo>
                  <a:lnTo>
                    <a:pt x="29328" y="40111"/>
                  </a:lnTo>
                  <a:moveTo>
                    <a:pt x="30777" y="40111"/>
                  </a:moveTo>
                  <a:lnTo>
                    <a:pt x="30169" y="36350"/>
                  </a:lnTo>
                  <a:lnTo>
                    <a:pt x="30777" y="32506"/>
                  </a:lnTo>
                  <a:lnTo>
                    <a:pt x="31407" y="36350"/>
                  </a:lnTo>
                  <a:lnTo>
                    <a:pt x="30777" y="40111"/>
                  </a:lnTo>
                  <a:moveTo>
                    <a:pt x="32202" y="40111"/>
                  </a:moveTo>
                  <a:lnTo>
                    <a:pt x="31618" y="36350"/>
                  </a:lnTo>
                  <a:lnTo>
                    <a:pt x="32202" y="32506"/>
                  </a:lnTo>
                  <a:lnTo>
                    <a:pt x="32833" y="36350"/>
                  </a:lnTo>
                  <a:lnTo>
                    <a:pt x="32202" y="40111"/>
                  </a:lnTo>
                  <a:moveTo>
                    <a:pt x="33651" y="40111"/>
                  </a:moveTo>
                  <a:lnTo>
                    <a:pt x="33043" y="36350"/>
                  </a:lnTo>
                  <a:lnTo>
                    <a:pt x="33651" y="32506"/>
                  </a:lnTo>
                  <a:lnTo>
                    <a:pt x="34282" y="36350"/>
                  </a:lnTo>
                  <a:lnTo>
                    <a:pt x="33651" y="40111"/>
                  </a:lnTo>
                  <a:moveTo>
                    <a:pt x="35076" y="40111"/>
                  </a:moveTo>
                  <a:lnTo>
                    <a:pt x="34492" y="36350"/>
                  </a:lnTo>
                  <a:lnTo>
                    <a:pt x="35076" y="32506"/>
                  </a:lnTo>
                  <a:lnTo>
                    <a:pt x="35707" y="36350"/>
                  </a:lnTo>
                  <a:lnTo>
                    <a:pt x="35076" y="40111"/>
                  </a:lnTo>
                  <a:moveTo>
                    <a:pt x="36525" y="40111"/>
                  </a:moveTo>
                  <a:lnTo>
                    <a:pt x="35918" y="36350"/>
                  </a:lnTo>
                  <a:lnTo>
                    <a:pt x="36525" y="32506"/>
                  </a:lnTo>
                  <a:lnTo>
                    <a:pt x="37156" y="36350"/>
                  </a:lnTo>
                  <a:lnTo>
                    <a:pt x="36525" y="40111"/>
                  </a:lnTo>
                  <a:moveTo>
                    <a:pt x="37951" y="40111"/>
                  </a:moveTo>
                  <a:lnTo>
                    <a:pt x="37367" y="36350"/>
                  </a:lnTo>
                  <a:lnTo>
                    <a:pt x="37951" y="32506"/>
                  </a:lnTo>
                  <a:lnTo>
                    <a:pt x="38582" y="36350"/>
                  </a:lnTo>
                  <a:lnTo>
                    <a:pt x="37951" y="40111"/>
                  </a:lnTo>
                  <a:moveTo>
                    <a:pt x="39423" y="40111"/>
                  </a:moveTo>
                  <a:lnTo>
                    <a:pt x="38792" y="36350"/>
                  </a:lnTo>
                  <a:lnTo>
                    <a:pt x="39423" y="32506"/>
                  </a:lnTo>
                  <a:lnTo>
                    <a:pt x="40031" y="36350"/>
                  </a:lnTo>
                  <a:lnTo>
                    <a:pt x="39423" y="40111"/>
                  </a:lnTo>
                  <a:moveTo>
                    <a:pt x="40872" y="40111"/>
                  </a:moveTo>
                  <a:lnTo>
                    <a:pt x="40241" y="36350"/>
                  </a:lnTo>
                  <a:lnTo>
                    <a:pt x="40872" y="32506"/>
                  </a:lnTo>
                  <a:lnTo>
                    <a:pt x="41456" y="36350"/>
                  </a:lnTo>
                  <a:lnTo>
                    <a:pt x="40872" y="40111"/>
                  </a:lnTo>
                  <a:moveTo>
                    <a:pt x="42297" y="40111"/>
                  </a:moveTo>
                  <a:lnTo>
                    <a:pt x="41666" y="36350"/>
                  </a:lnTo>
                  <a:lnTo>
                    <a:pt x="42297" y="32506"/>
                  </a:lnTo>
                  <a:lnTo>
                    <a:pt x="42905" y="36350"/>
                  </a:lnTo>
                  <a:lnTo>
                    <a:pt x="42297" y="40111"/>
                  </a:lnTo>
                  <a:moveTo>
                    <a:pt x="43746" y="40111"/>
                  </a:moveTo>
                  <a:lnTo>
                    <a:pt x="43115" y="36350"/>
                  </a:lnTo>
                  <a:lnTo>
                    <a:pt x="43746" y="32506"/>
                  </a:lnTo>
                  <a:lnTo>
                    <a:pt x="44331" y="36350"/>
                  </a:lnTo>
                  <a:lnTo>
                    <a:pt x="43746" y="40111"/>
                  </a:lnTo>
                  <a:moveTo>
                    <a:pt x="45172" y="40111"/>
                  </a:moveTo>
                  <a:lnTo>
                    <a:pt x="44541" y="36350"/>
                  </a:lnTo>
                  <a:lnTo>
                    <a:pt x="45172" y="32506"/>
                  </a:lnTo>
                  <a:lnTo>
                    <a:pt x="45779" y="36350"/>
                  </a:lnTo>
                  <a:lnTo>
                    <a:pt x="45172" y="40111"/>
                  </a:lnTo>
                  <a:moveTo>
                    <a:pt x="46621" y="40111"/>
                  </a:moveTo>
                  <a:lnTo>
                    <a:pt x="45990" y="36350"/>
                  </a:lnTo>
                  <a:lnTo>
                    <a:pt x="46621" y="32506"/>
                  </a:lnTo>
                  <a:lnTo>
                    <a:pt x="47205" y="36350"/>
                  </a:lnTo>
                  <a:lnTo>
                    <a:pt x="46621" y="40111"/>
                  </a:lnTo>
                  <a:moveTo>
                    <a:pt x="48046" y="40111"/>
                  </a:moveTo>
                  <a:lnTo>
                    <a:pt x="47462" y="36350"/>
                  </a:lnTo>
                  <a:lnTo>
                    <a:pt x="48046" y="32506"/>
                  </a:lnTo>
                  <a:lnTo>
                    <a:pt x="48677" y="36350"/>
                  </a:lnTo>
                  <a:lnTo>
                    <a:pt x="48046" y="40111"/>
                  </a:lnTo>
                  <a:moveTo>
                    <a:pt x="49495" y="40111"/>
                  </a:moveTo>
                  <a:lnTo>
                    <a:pt x="48888" y="36350"/>
                  </a:lnTo>
                  <a:lnTo>
                    <a:pt x="49495" y="32506"/>
                  </a:lnTo>
                  <a:lnTo>
                    <a:pt x="50126" y="36350"/>
                  </a:lnTo>
                  <a:lnTo>
                    <a:pt x="49495" y="40111"/>
                  </a:lnTo>
                  <a:moveTo>
                    <a:pt x="50921" y="40111"/>
                  </a:moveTo>
                  <a:lnTo>
                    <a:pt x="50336" y="36350"/>
                  </a:lnTo>
                  <a:lnTo>
                    <a:pt x="50921" y="32506"/>
                  </a:lnTo>
                  <a:lnTo>
                    <a:pt x="51552" y="36350"/>
                  </a:lnTo>
                  <a:lnTo>
                    <a:pt x="50921" y="40111"/>
                  </a:lnTo>
                  <a:moveTo>
                    <a:pt x="52370" y="40111"/>
                  </a:moveTo>
                  <a:lnTo>
                    <a:pt x="51762" y="36350"/>
                  </a:lnTo>
                  <a:lnTo>
                    <a:pt x="52370" y="32506"/>
                  </a:lnTo>
                  <a:lnTo>
                    <a:pt x="53000" y="36350"/>
                  </a:lnTo>
                  <a:lnTo>
                    <a:pt x="52370" y="40111"/>
                  </a:lnTo>
                  <a:moveTo>
                    <a:pt x="53795" y="40111"/>
                  </a:moveTo>
                  <a:lnTo>
                    <a:pt x="53211" y="36350"/>
                  </a:lnTo>
                  <a:lnTo>
                    <a:pt x="53795" y="32506"/>
                  </a:lnTo>
                  <a:lnTo>
                    <a:pt x="54426" y="36350"/>
                  </a:lnTo>
                  <a:lnTo>
                    <a:pt x="53795" y="40111"/>
                  </a:lnTo>
                  <a:moveTo>
                    <a:pt x="55244" y="40111"/>
                  </a:moveTo>
                  <a:lnTo>
                    <a:pt x="54636" y="36350"/>
                  </a:lnTo>
                  <a:lnTo>
                    <a:pt x="55244" y="32506"/>
                  </a:lnTo>
                  <a:lnTo>
                    <a:pt x="55875" y="36350"/>
                  </a:lnTo>
                  <a:lnTo>
                    <a:pt x="55244" y="40111"/>
                  </a:lnTo>
                  <a:moveTo>
                    <a:pt x="56716" y="40111"/>
                  </a:moveTo>
                  <a:lnTo>
                    <a:pt x="56085" y="36350"/>
                  </a:lnTo>
                  <a:lnTo>
                    <a:pt x="56716" y="32506"/>
                  </a:lnTo>
                  <a:lnTo>
                    <a:pt x="57300" y="36350"/>
                  </a:lnTo>
                  <a:lnTo>
                    <a:pt x="56716" y="40111"/>
                  </a:lnTo>
                  <a:moveTo>
                    <a:pt x="58142" y="40111"/>
                  </a:moveTo>
                  <a:lnTo>
                    <a:pt x="57511" y="36350"/>
                  </a:lnTo>
                  <a:lnTo>
                    <a:pt x="58142" y="32506"/>
                  </a:lnTo>
                  <a:lnTo>
                    <a:pt x="58749" y="36350"/>
                  </a:lnTo>
                  <a:lnTo>
                    <a:pt x="58142" y="40111"/>
                  </a:lnTo>
                  <a:moveTo>
                    <a:pt x="1261" y="35598"/>
                  </a:moveTo>
                  <a:lnTo>
                    <a:pt x="630" y="31922"/>
                  </a:lnTo>
                  <a:lnTo>
                    <a:pt x="1261" y="28161"/>
                  </a:lnTo>
                  <a:lnTo>
                    <a:pt x="1869" y="31922"/>
                  </a:lnTo>
                  <a:lnTo>
                    <a:pt x="1261" y="35598"/>
                  </a:lnTo>
                  <a:moveTo>
                    <a:pt x="2710" y="35598"/>
                  </a:moveTo>
                  <a:lnTo>
                    <a:pt x="2079" y="31922"/>
                  </a:lnTo>
                  <a:lnTo>
                    <a:pt x="2710" y="28161"/>
                  </a:lnTo>
                  <a:lnTo>
                    <a:pt x="3295" y="31922"/>
                  </a:lnTo>
                  <a:lnTo>
                    <a:pt x="2710" y="35598"/>
                  </a:lnTo>
                  <a:moveTo>
                    <a:pt x="4136" y="35598"/>
                  </a:moveTo>
                  <a:lnTo>
                    <a:pt x="3505" y="31922"/>
                  </a:lnTo>
                  <a:lnTo>
                    <a:pt x="4136" y="28161"/>
                  </a:lnTo>
                  <a:lnTo>
                    <a:pt x="4767" y="31922"/>
                  </a:lnTo>
                  <a:lnTo>
                    <a:pt x="4136" y="35598"/>
                  </a:lnTo>
                  <a:moveTo>
                    <a:pt x="5561" y="35598"/>
                  </a:moveTo>
                  <a:lnTo>
                    <a:pt x="4977" y="31922"/>
                  </a:lnTo>
                  <a:lnTo>
                    <a:pt x="5561" y="28161"/>
                  </a:lnTo>
                  <a:lnTo>
                    <a:pt x="6192" y="31922"/>
                  </a:lnTo>
                  <a:lnTo>
                    <a:pt x="5561" y="35598"/>
                  </a:lnTo>
                  <a:moveTo>
                    <a:pt x="7010" y="35598"/>
                  </a:moveTo>
                  <a:lnTo>
                    <a:pt x="6403" y="31922"/>
                  </a:lnTo>
                  <a:lnTo>
                    <a:pt x="7010" y="28161"/>
                  </a:lnTo>
                  <a:lnTo>
                    <a:pt x="7641" y="31922"/>
                  </a:lnTo>
                  <a:lnTo>
                    <a:pt x="7010" y="35598"/>
                  </a:lnTo>
                  <a:moveTo>
                    <a:pt x="8436" y="35598"/>
                  </a:moveTo>
                  <a:lnTo>
                    <a:pt x="7851" y="31922"/>
                  </a:lnTo>
                  <a:lnTo>
                    <a:pt x="8436" y="28161"/>
                  </a:lnTo>
                  <a:lnTo>
                    <a:pt x="9067" y="31922"/>
                  </a:lnTo>
                  <a:lnTo>
                    <a:pt x="8436" y="35598"/>
                  </a:lnTo>
                  <a:moveTo>
                    <a:pt x="9885" y="35598"/>
                  </a:moveTo>
                  <a:lnTo>
                    <a:pt x="9277" y="31922"/>
                  </a:lnTo>
                  <a:lnTo>
                    <a:pt x="9885" y="28161"/>
                  </a:lnTo>
                  <a:lnTo>
                    <a:pt x="10516" y="31922"/>
                  </a:lnTo>
                  <a:lnTo>
                    <a:pt x="9885" y="35598"/>
                  </a:lnTo>
                  <a:moveTo>
                    <a:pt x="11310" y="35598"/>
                  </a:moveTo>
                  <a:lnTo>
                    <a:pt x="10726" y="31922"/>
                  </a:lnTo>
                  <a:lnTo>
                    <a:pt x="11310" y="28161"/>
                  </a:lnTo>
                  <a:lnTo>
                    <a:pt x="11941" y="31922"/>
                  </a:lnTo>
                  <a:lnTo>
                    <a:pt x="11310" y="35598"/>
                  </a:lnTo>
                  <a:moveTo>
                    <a:pt x="12759" y="35598"/>
                  </a:moveTo>
                  <a:lnTo>
                    <a:pt x="12151" y="31922"/>
                  </a:lnTo>
                  <a:lnTo>
                    <a:pt x="12759" y="28161"/>
                  </a:lnTo>
                  <a:lnTo>
                    <a:pt x="13390" y="31922"/>
                  </a:lnTo>
                  <a:lnTo>
                    <a:pt x="12759" y="35598"/>
                  </a:lnTo>
                  <a:moveTo>
                    <a:pt x="14231" y="35598"/>
                  </a:moveTo>
                  <a:lnTo>
                    <a:pt x="13600" y="31922"/>
                  </a:lnTo>
                  <a:lnTo>
                    <a:pt x="14231" y="28161"/>
                  </a:lnTo>
                  <a:lnTo>
                    <a:pt x="14815" y="31922"/>
                  </a:lnTo>
                  <a:lnTo>
                    <a:pt x="14231" y="35598"/>
                  </a:lnTo>
                  <a:moveTo>
                    <a:pt x="15657" y="35598"/>
                  </a:moveTo>
                  <a:lnTo>
                    <a:pt x="15026" y="31922"/>
                  </a:lnTo>
                  <a:lnTo>
                    <a:pt x="15657" y="28161"/>
                  </a:lnTo>
                  <a:lnTo>
                    <a:pt x="16264" y="31922"/>
                  </a:lnTo>
                  <a:lnTo>
                    <a:pt x="15657" y="35598"/>
                  </a:lnTo>
                  <a:moveTo>
                    <a:pt x="17106" y="35598"/>
                  </a:moveTo>
                  <a:lnTo>
                    <a:pt x="16475" y="31922"/>
                  </a:lnTo>
                  <a:lnTo>
                    <a:pt x="17106" y="28161"/>
                  </a:lnTo>
                  <a:lnTo>
                    <a:pt x="17690" y="31922"/>
                  </a:lnTo>
                  <a:lnTo>
                    <a:pt x="17106" y="35598"/>
                  </a:lnTo>
                  <a:moveTo>
                    <a:pt x="18531" y="35598"/>
                  </a:moveTo>
                  <a:lnTo>
                    <a:pt x="17900" y="31922"/>
                  </a:lnTo>
                  <a:lnTo>
                    <a:pt x="18531" y="28161"/>
                  </a:lnTo>
                  <a:lnTo>
                    <a:pt x="19139" y="31922"/>
                  </a:lnTo>
                  <a:lnTo>
                    <a:pt x="18531" y="35598"/>
                  </a:lnTo>
                  <a:moveTo>
                    <a:pt x="19980" y="35598"/>
                  </a:moveTo>
                  <a:lnTo>
                    <a:pt x="19349" y="31922"/>
                  </a:lnTo>
                  <a:lnTo>
                    <a:pt x="19980" y="28161"/>
                  </a:lnTo>
                  <a:lnTo>
                    <a:pt x="20564" y="31922"/>
                  </a:lnTo>
                  <a:lnTo>
                    <a:pt x="19980" y="35598"/>
                  </a:lnTo>
                  <a:moveTo>
                    <a:pt x="21406" y="35598"/>
                  </a:moveTo>
                  <a:lnTo>
                    <a:pt x="20775" y="31922"/>
                  </a:lnTo>
                  <a:lnTo>
                    <a:pt x="21406" y="28161"/>
                  </a:lnTo>
                  <a:lnTo>
                    <a:pt x="22037" y="31922"/>
                  </a:lnTo>
                  <a:lnTo>
                    <a:pt x="21406" y="35598"/>
                  </a:lnTo>
                  <a:moveTo>
                    <a:pt x="22854" y="35598"/>
                  </a:moveTo>
                  <a:lnTo>
                    <a:pt x="22247" y="31922"/>
                  </a:lnTo>
                  <a:lnTo>
                    <a:pt x="22854" y="28161"/>
                  </a:lnTo>
                  <a:lnTo>
                    <a:pt x="23485" y="31922"/>
                  </a:lnTo>
                  <a:lnTo>
                    <a:pt x="22854" y="35598"/>
                  </a:lnTo>
                  <a:moveTo>
                    <a:pt x="24280" y="35598"/>
                  </a:moveTo>
                  <a:lnTo>
                    <a:pt x="23696" y="31922"/>
                  </a:lnTo>
                  <a:lnTo>
                    <a:pt x="24280" y="28161"/>
                  </a:lnTo>
                  <a:lnTo>
                    <a:pt x="24911" y="31922"/>
                  </a:lnTo>
                  <a:lnTo>
                    <a:pt x="24280" y="35598"/>
                  </a:lnTo>
                  <a:moveTo>
                    <a:pt x="25729" y="35598"/>
                  </a:moveTo>
                  <a:lnTo>
                    <a:pt x="25121" y="31922"/>
                  </a:lnTo>
                  <a:lnTo>
                    <a:pt x="25729" y="28161"/>
                  </a:lnTo>
                  <a:lnTo>
                    <a:pt x="26360" y="31922"/>
                  </a:lnTo>
                  <a:lnTo>
                    <a:pt x="25729" y="35598"/>
                  </a:lnTo>
                  <a:moveTo>
                    <a:pt x="27154" y="35598"/>
                  </a:moveTo>
                  <a:lnTo>
                    <a:pt x="26570" y="31922"/>
                  </a:lnTo>
                  <a:lnTo>
                    <a:pt x="27154" y="28161"/>
                  </a:lnTo>
                  <a:lnTo>
                    <a:pt x="27785" y="31922"/>
                  </a:lnTo>
                  <a:lnTo>
                    <a:pt x="27154" y="35598"/>
                  </a:lnTo>
                  <a:moveTo>
                    <a:pt x="28603" y="35598"/>
                  </a:moveTo>
                  <a:lnTo>
                    <a:pt x="27996" y="31922"/>
                  </a:lnTo>
                  <a:lnTo>
                    <a:pt x="28603" y="28161"/>
                  </a:lnTo>
                  <a:lnTo>
                    <a:pt x="29234" y="31922"/>
                  </a:lnTo>
                  <a:lnTo>
                    <a:pt x="28603" y="35598"/>
                  </a:lnTo>
                  <a:moveTo>
                    <a:pt x="30029" y="35598"/>
                  </a:moveTo>
                  <a:lnTo>
                    <a:pt x="29444" y="31922"/>
                  </a:lnTo>
                  <a:lnTo>
                    <a:pt x="30029" y="28161"/>
                  </a:lnTo>
                  <a:lnTo>
                    <a:pt x="30660" y="31922"/>
                  </a:lnTo>
                  <a:lnTo>
                    <a:pt x="30029" y="35598"/>
                  </a:lnTo>
                  <a:moveTo>
                    <a:pt x="31501" y="35598"/>
                  </a:moveTo>
                  <a:lnTo>
                    <a:pt x="30870" y="31922"/>
                  </a:lnTo>
                  <a:lnTo>
                    <a:pt x="31501" y="28161"/>
                  </a:lnTo>
                  <a:lnTo>
                    <a:pt x="32109" y="31922"/>
                  </a:lnTo>
                  <a:lnTo>
                    <a:pt x="31501" y="35598"/>
                  </a:lnTo>
                  <a:moveTo>
                    <a:pt x="32950" y="35598"/>
                  </a:moveTo>
                  <a:lnTo>
                    <a:pt x="32319" y="31922"/>
                  </a:lnTo>
                  <a:lnTo>
                    <a:pt x="32950" y="28161"/>
                  </a:lnTo>
                  <a:lnTo>
                    <a:pt x="33534" y="31922"/>
                  </a:lnTo>
                  <a:lnTo>
                    <a:pt x="32950" y="35598"/>
                  </a:lnTo>
                  <a:moveTo>
                    <a:pt x="34375" y="35598"/>
                  </a:moveTo>
                  <a:lnTo>
                    <a:pt x="33744" y="31922"/>
                  </a:lnTo>
                  <a:lnTo>
                    <a:pt x="34375" y="28161"/>
                  </a:lnTo>
                  <a:lnTo>
                    <a:pt x="34983" y="31922"/>
                  </a:lnTo>
                  <a:lnTo>
                    <a:pt x="34375" y="35598"/>
                  </a:lnTo>
                  <a:moveTo>
                    <a:pt x="35824" y="35598"/>
                  </a:moveTo>
                  <a:lnTo>
                    <a:pt x="35193" y="31922"/>
                  </a:lnTo>
                  <a:lnTo>
                    <a:pt x="35824" y="28161"/>
                  </a:lnTo>
                  <a:lnTo>
                    <a:pt x="36408" y="31922"/>
                  </a:lnTo>
                  <a:lnTo>
                    <a:pt x="35824" y="35598"/>
                  </a:lnTo>
                  <a:moveTo>
                    <a:pt x="37250" y="35598"/>
                  </a:moveTo>
                  <a:lnTo>
                    <a:pt x="36619" y="31922"/>
                  </a:lnTo>
                  <a:lnTo>
                    <a:pt x="37250" y="28161"/>
                  </a:lnTo>
                  <a:lnTo>
                    <a:pt x="37857" y="31922"/>
                  </a:lnTo>
                  <a:lnTo>
                    <a:pt x="37250" y="35598"/>
                  </a:lnTo>
                  <a:moveTo>
                    <a:pt x="38699" y="35598"/>
                  </a:moveTo>
                  <a:lnTo>
                    <a:pt x="38068" y="31922"/>
                  </a:lnTo>
                  <a:lnTo>
                    <a:pt x="38699" y="28161"/>
                  </a:lnTo>
                  <a:lnTo>
                    <a:pt x="39330" y="31922"/>
                  </a:lnTo>
                  <a:lnTo>
                    <a:pt x="38699" y="35598"/>
                  </a:lnTo>
                  <a:moveTo>
                    <a:pt x="40124" y="35598"/>
                  </a:moveTo>
                  <a:lnTo>
                    <a:pt x="39540" y="31922"/>
                  </a:lnTo>
                  <a:lnTo>
                    <a:pt x="40124" y="28161"/>
                  </a:lnTo>
                  <a:lnTo>
                    <a:pt x="40755" y="31922"/>
                  </a:lnTo>
                  <a:lnTo>
                    <a:pt x="40124" y="35598"/>
                  </a:lnTo>
                  <a:moveTo>
                    <a:pt x="41573" y="35598"/>
                  </a:moveTo>
                  <a:lnTo>
                    <a:pt x="40965" y="31922"/>
                  </a:lnTo>
                  <a:lnTo>
                    <a:pt x="41573" y="28161"/>
                  </a:lnTo>
                  <a:lnTo>
                    <a:pt x="42204" y="31922"/>
                  </a:lnTo>
                  <a:lnTo>
                    <a:pt x="41573" y="35598"/>
                  </a:lnTo>
                  <a:moveTo>
                    <a:pt x="42999" y="35598"/>
                  </a:moveTo>
                  <a:lnTo>
                    <a:pt x="42414" y="31922"/>
                  </a:lnTo>
                  <a:lnTo>
                    <a:pt x="42999" y="28161"/>
                  </a:lnTo>
                  <a:lnTo>
                    <a:pt x="43629" y="31922"/>
                  </a:lnTo>
                  <a:lnTo>
                    <a:pt x="42999" y="35598"/>
                  </a:lnTo>
                  <a:moveTo>
                    <a:pt x="44447" y="35598"/>
                  </a:moveTo>
                  <a:lnTo>
                    <a:pt x="43840" y="31922"/>
                  </a:lnTo>
                  <a:lnTo>
                    <a:pt x="44447" y="28161"/>
                  </a:lnTo>
                  <a:lnTo>
                    <a:pt x="45078" y="31922"/>
                  </a:lnTo>
                  <a:lnTo>
                    <a:pt x="44447" y="35598"/>
                  </a:lnTo>
                  <a:moveTo>
                    <a:pt x="45873" y="35598"/>
                  </a:moveTo>
                  <a:lnTo>
                    <a:pt x="45289" y="31922"/>
                  </a:lnTo>
                  <a:lnTo>
                    <a:pt x="45873" y="28161"/>
                  </a:lnTo>
                  <a:lnTo>
                    <a:pt x="46504" y="31922"/>
                  </a:lnTo>
                  <a:lnTo>
                    <a:pt x="45873" y="35598"/>
                  </a:lnTo>
                  <a:moveTo>
                    <a:pt x="47322" y="35598"/>
                  </a:moveTo>
                  <a:lnTo>
                    <a:pt x="46714" y="31922"/>
                  </a:lnTo>
                  <a:lnTo>
                    <a:pt x="47322" y="28161"/>
                  </a:lnTo>
                  <a:lnTo>
                    <a:pt x="47953" y="31922"/>
                  </a:lnTo>
                  <a:lnTo>
                    <a:pt x="47322" y="35598"/>
                  </a:lnTo>
                  <a:moveTo>
                    <a:pt x="48794" y="35598"/>
                  </a:moveTo>
                  <a:lnTo>
                    <a:pt x="48163" y="31922"/>
                  </a:lnTo>
                  <a:lnTo>
                    <a:pt x="48794" y="28161"/>
                  </a:lnTo>
                  <a:lnTo>
                    <a:pt x="49378" y="31922"/>
                  </a:lnTo>
                  <a:lnTo>
                    <a:pt x="48794" y="35598"/>
                  </a:lnTo>
                  <a:moveTo>
                    <a:pt x="50220" y="35598"/>
                  </a:moveTo>
                  <a:lnTo>
                    <a:pt x="49589" y="31922"/>
                  </a:lnTo>
                  <a:lnTo>
                    <a:pt x="50220" y="28161"/>
                  </a:lnTo>
                  <a:lnTo>
                    <a:pt x="50827" y="31922"/>
                  </a:lnTo>
                  <a:lnTo>
                    <a:pt x="50220" y="35598"/>
                  </a:lnTo>
                  <a:moveTo>
                    <a:pt x="51668" y="35598"/>
                  </a:moveTo>
                  <a:lnTo>
                    <a:pt x="51037" y="31922"/>
                  </a:lnTo>
                  <a:lnTo>
                    <a:pt x="51668" y="28161"/>
                  </a:lnTo>
                  <a:lnTo>
                    <a:pt x="52253" y="31922"/>
                  </a:lnTo>
                  <a:lnTo>
                    <a:pt x="51668" y="35598"/>
                  </a:lnTo>
                  <a:moveTo>
                    <a:pt x="53094" y="35598"/>
                  </a:moveTo>
                  <a:lnTo>
                    <a:pt x="52463" y="31922"/>
                  </a:lnTo>
                  <a:lnTo>
                    <a:pt x="53094" y="28161"/>
                  </a:lnTo>
                  <a:lnTo>
                    <a:pt x="53702" y="31922"/>
                  </a:lnTo>
                  <a:lnTo>
                    <a:pt x="53094" y="35598"/>
                  </a:lnTo>
                  <a:moveTo>
                    <a:pt x="54543" y="35598"/>
                  </a:moveTo>
                  <a:lnTo>
                    <a:pt x="53912" y="31922"/>
                  </a:lnTo>
                  <a:lnTo>
                    <a:pt x="54543" y="28161"/>
                  </a:lnTo>
                  <a:lnTo>
                    <a:pt x="55127" y="31922"/>
                  </a:lnTo>
                  <a:lnTo>
                    <a:pt x="54543" y="35598"/>
                  </a:lnTo>
                  <a:moveTo>
                    <a:pt x="55968" y="35598"/>
                  </a:moveTo>
                  <a:lnTo>
                    <a:pt x="55337" y="31922"/>
                  </a:lnTo>
                  <a:lnTo>
                    <a:pt x="55968" y="28161"/>
                  </a:lnTo>
                  <a:lnTo>
                    <a:pt x="56599" y="31922"/>
                  </a:lnTo>
                  <a:lnTo>
                    <a:pt x="55968" y="35598"/>
                  </a:lnTo>
                  <a:moveTo>
                    <a:pt x="57417" y="35598"/>
                  </a:moveTo>
                  <a:lnTo>
                    <a:pt x="56810" y="31922"/>
                  </a:lnTo>
                  <a:lnTo>
                    <a:pt x="57417" y="28161"/>
                  </a:lnTo>
                  <a:lnTo>
                    <a:pt x="58048" y="31922"/>
                  </a:lnTo>
                  <a:lnTo>
                    <a:pt x="57417" y="35598"/>
                  </a:lnTo>
                  <a:moveTo>
                    <a:pt x="58843" y="35598"/>
                  </a:moveTo>
                  <a:lnTo>
                    <a:pt x="58259" y="31922"/>
                  </a:lnTo>
                  <a:lnTo>
                    <a:pt x="58843" y="28161"/>
                  </a:lnTo>
                  <a:lnTo>
                    <a:pt x="59474" y="31922"/>
                  </a:lnTo>
                  <a:lnTo>
                    <a:pt x="58843" y="35598"/>
                  </a:lnTo>
                  <a:moveTo>
                    <a:pt x="1962" y="31253"/>
                  </a:moveTo>
                  <a:lnTo>
                    <a:pt x="1378" y="27409"/>
                  </a:lnTo>
                  <a:lnTo>
                    <a:pt x="1962" y="23649"/>
                  </a:lnTo>
                  <a:lnTo>
                    <a:pt x="2593" y="27409"/>
                  </a:lnTo>
                  <a:lnTo>
                    <a:pt x="1962" y="31253"/>
                  </a:lnTo>
                  <a:moveTo>
                    <a:pt x="3411" y="31253"/>
                  </a:moveTo>
                  <a:lnTo>
                    <a:pt x="2804" y="27409"/>
                  </a:lnTo>
                  <a:lnTo>
                    <a:pt x="3411" y="23649"/>
                  </a:lnTo>
                  <a:lnTo>
                    <a:pt x="4042" y="27409"/>
                  </a:lnTo>
                  <a:lnTo>
                    <a:pt x="3411" y="31253"/>
                  </a:lnTo>
                  <a:moveTo>
                    <a:pt x="4884" y="31253"/>
                  </a:moveTo>
                  <a:lnTo>
                    <a:pt x="4253" y="27409"/>
                  </a:lnTo>
                  <a:lnTo>
                    <a:pt x="4884" y="23649"/>
                  </a:lnTo>
                  <a:lnTo>
                    <a:pt x="5468" y="27409"/>
                  </a:lnTo>
                  <a:lnTo>
                    <a:pt x="4884" y="31253"/>
                  </a:lnTo>
                  <a:moveTo>
                    <a:pt x="6309" y="31253"/>
                  </a:moveTo>
                  <a:lnTo>
                    <a:pt x="5678" y="27409"/>
                  </a:lnTo>
                  <a:lnTo>
                    <a:pt x="6309" y="23649"/>
                  </a:lnTo>
                  <a:lnTo>
                    <a:pt x="6893" y="27409"/>
                  </a:lnTo>
                  <a:lnTo>
                    <a:pt x="6309" y="31253"/>
                  </a:lnTo>
                  <a:moveTo>
                    <a:pt x="7735" y="31253"/>
                  </a:moveTo>
                  <a:lnTo>
                    <a:pt x="7104" y="27409"/>
                  </a:lnTo>
                  <a:lnTo>
                    <a:pt x="7735" y="23649"/>
                  </a:lnTo>
                  <a:lnTo>
                    <a:pt x="8342" y="27409"/>
                  </a:lnTo>
                  <a:lnTo>
                    <a:pt x="7735" y="31253"/>
                  </a:lnTo>
                  <a:moveTo>
                    <a:pt x="9184" y="31253"/>
                  </a:moveTo>
                  <a:lnTo>
                    <a:pt x="8553" y="27409"/>
                  </a:lnTo>
                  <a:lnTo>
                    <a:pt x="9184" y="23649"/>
                  </a:lnTo>
                  <a:lnTo>
                    <a:pt x="9768" y="27409"/>
                  </a:lnTo>
                  <a:lnTo>
                    <a:pt x="9184" y="31253"/>
                  </a:lnTo>
                  <a:moveTo>
                    <a:pt x="10609" y="31253"/>
                  </a:moveTo>
                  <a:lnTo>
                    <a:pt x="9978" y="27409"/>
                  </a:lnTo>
                  <a:lnTo>
                    <a:pt x="10609" y="23649"/>
                  </a:lnTo>
                  <a:lnTo>
                    <a:pt x="11217" y="27409"/>
                  </a:lnTo>
                  <a:lnTo>
                    <a:pt x="10609" y="31253"/>
                  </a:lnTo>
                  <a:moveTo>
                    <a:pt x="12058" y="31253"/>
                  </a:moveTo>
                  <a:lnTo>
                    <a:pt x="11427" y="27409"/>
                  </a:lnTo>
                  <a:lnTo>
                    <a:pt x="12058" y="23649"/>
                  </a:lnTo>
                  <a:lnTo>
                    <a:pt x="12642" y="27409"/>
                  </a:lnTo>
                  <a:lnTo>
                    <a:pt x="12058" y="31253"/>
                  </a:lnTo>
                  <a:moveTo>
                    <a:pt x="13483" y="31253"/>
                  </a:moveTo>
                  <a:lnTo>
                    <a:pt x="12899" y="27409"/>
                  </a:lnTo>
                  <a:lnTo>
                    <a:pt x="13483" y="23649"/>
                  </a:lnTo>
                  <a:lnTo>
                    <a:pt x="14114" y="27409"/>
                  </a:lnTo>
                  <a:lnTo>
                    <a:pt x="13483" y="31253"/>
                  </a:lnTo>
                  <a:moveTo>
                    <a:pt x="14932" y="31253"/>
                  </a:moveTo>
                  <a:lnTo>
                    <a:pt x="14325" y="27409"/>
                  </a:lnTo>
                  <a:lnTo>
                    <a:pt x="14932" y="23649"/>
                  </a:lnTo>
                  <a:lnTo>
                    <a:pt x="15563" y="27409"/>
                  </a:lnTo>
                  <a:lnTo>
                    <a:pt x="14932" y="31253"/>
                  </a:lnTo>
                  <a:moveTo>
                    <a:pt x="16358" y="31253"/>
                  </a:moveTo>
                  <a:lnTo>
                    <a:pt x="15774" y="27409"/>
                  </a:lnTo>
                  <a:lnTo>
                    <a:pt x="16358" y="23649"/>
                  </a:lnTo>
                  <a:lnTo>
                    <a:pt x="16989" y="27409"/>
                  </a:lnTo>
                  <a:lnTo>
                    <a:pt x="16358" y="31253"/>
                  </a:lnTo>
                  <a:moveTo>
                    <a:pt x="17807" y="31253"/>
                  </a:moveTo>
                  <a:lnTo>
                    <a:pt x="17199" y="27409"/>
                  </a:lnTo>
                  <a:lnTo>
                    <a:pt x="17807" y="23649"/>
                  </a:lnTo>
                  <a:lnTo>
                    <a:pt x="18438" y="27409"/>
                  </a:lnTo>
                  <a:lnTo>
                    <a:pt x="17807" y="31253"/>
                  </a:lnTo>
                  <a:moveTo>
                    <a:pt x="19232" y="31253"/>
                  </a:moveTo>
                  <a:lnTo>
                    <a:pt x="18648" y="27409"/>
                  </a:lnTo>
                  <a:lnTo>
                    <a:pt x="19232" y="23649"/>
                  </a:lnTo>
                  <a:lnTo>
                    <a:pt x="19863" y="27409"/>
                  </a:lnTo>
                  <a:lnTo>
                    <a:pt x="19232" y="31253"/>
                  </a:lnTo>
                  <a:moveTo>
                    <a:pt x="20681" y="31253"/>
                  </a:moveTo>
                  <a:lnTo>
                    <a:pt x="20074" y="27409"/>
                  </a:lnTo>
                  <a:lnTo>
                    <a:pt x="20681" y="23649"/>
                  </a:lnTo>
                  <a:lnTo>
                    <a:pt x="21312" y="27409"/>
                  </a:lnTo>
                  <a:lnTo>
                    <a:pt x="20681" y="31253"/>
                  </a:lnTo>
                  <a:moveTo>
                    <a:pt x="22153" y="31253"/>
                  </a:moveTo>
                  <a:lnTo>
                    <a:pt x="21522" y="27409"/>
                  </a:lnTo>
                  <a:lnTo>
                    <a:pt x="22153" y="23649"/>
                  </a:lnTo>
                  <a:lnTo>
                    <a:pt x="22738" y="27409"/>
                  </a:lnTo>
                  <a:lnTo>
                    <a:pt x="22153" y="31253"/>
                  </a:lnTo>
                  <a:moveTo>
                    <a:pt x="23579" y="31253"/>
                  </a:moveTo>
                  <a:lnTo>
                    <a:pt x="22948" y="27409"/>
                  </a:lnTo>
                  <a:lnTo>
                    <a:pt x="23579" y="23649"/>
                  </a:lnTo>
                  <a:lnTo>
                    <a:pt x="24186" y="27409"/>
                  </a:lnTo>
                  <a:lnTo>
                    <a:pt x="23579" y="31253"/>
                  </a:lnTo>
                  <a:moveTo>
                    <a:pt x="25028" y="31253"/>
                  </a:moveTo>
                  <a:lnTo>
                    <a:pt x="24397" y="27409"/>
                  </a:lnTo>
                  <a:lnTo>
                    <a:pt x="25028" y="23649"/>
                  </a:lnTo>
                  <a:lnTo>
                    <a:pt x="25612" y="27409"/>
                  </a:lnTo>
                  <a:lnTo>
                    <a:pt x="25028" y="31253"/>
                  </a:lnTo>
                  <a:moveTo>
                    <a:pt x="26453" y="31253"/>
                  </a:moveTo>
                  <a:lnTo>
                    <a:pt x="25822" y="27409"/>
                  </a:lnTo>
                  <a:lnTo>
                    <a:pt x="26453" y="23649"/>
                  </a:lnTo>
                  <a:lnTo>
                    <a:pt x="27061" y="27409"/>
                  </a:lnTo>
                  <a:lnTo>
                    <a:pt x="26453" y="31253"/>
                  </a:lnTo>
                  <a:moveTo>
                    <a:pt x="27902" y="31253"/>
                  </a:moveTo>
                  <a:lnTo>
                    <a:pt x="27271" y="27409"/>
                  </a:lnTo>
                  <a:lnTo>
                    <a:pt x="27902" y="23649"/>
                  </a:lnTo>
                  <a:lnTo>
                    <a:pt x="28486" y="27409"/>
                  </a:lnTo>
                  <a:lnTo>
                    <a:pt x="27902" y="31253"/>
                  </a:lnTo>
                  <a:moveTo>
                    <a:pt x="29328" y="31253"/>
                  </a:moveTo>
                  <a:lnTo>
                    <a:pt x="28697" y="27409"/>
                  </a:lnTo>
                  <a:lnTo>
                    <a:pt x="29328" y="23649"/>
                  </a:lnTo>
                  <a:lnTo>
                    <a:pt x="29935" y="27409"/>
                  </a:lnTo>
                  <a:lnTo>
                    <a:pt x="29328" y="31253"/>
                  </a:lnTo>
                  <a:moveTo>
                    <a:pt x="30777" y="31253"/>
                  </a:moveTo>
                  <a:lnTo>
                    <a:pt x="30169" y="27409"/>
                  </a:lnTo>
                  <a:lnTo>
                    <a:pt x="30777" y="23649"/>
                  </a:lnTo>
                  <a:lnTo>
                    <a:pt x="31407" y="27409"/>
                  </a:lnTo>
                  <a:lnTo>
                    <a:pt x="30777" y="31253"/>
                  </a:lnTo>
                  <a:moveTo>
                    <a:pt x="32202" y="31253"/>
                  </a:moveTo>
                  <a:lnTo>
                    <a:pt x="31618" y="27409"/>
                  </a:lnTo>
                  <a:lnTo>
                    <a:pt x="32202" y="23649"/>
                  </a:lnTo>
                  <a:lnTo>
                    <a:pt x="32833" y="27409"/>
                  </a:lnTo>
                  <a:lnTo>
                    <a:pt x="32202" y="31253"/>
                  </a:lnTo>
                  <a:moveTo>
                    <a:pt x="33651" y="31253"/>
                  </a:moveTo>
                  <a:lnTo>
                    <a:pt x="33043" y="27409"/>
                  </a:lnTo>
                  <a:lnTo>
                    <a:pt x="33651" y="23649"/>
                  </a:lnTo>
                  <a:lnTo>
                    <a:pt x="34282" y="27409"/>
                  </a:lnTo>
                  <a:lnTo>
                    <a:pt x="33651" y="31253"/>
                  </a:lnTo>
                  <a:moveTo>
                    <a:pt x="35076" y="31253"/>
                  </a:moveTo>
                  <a:lnTo>
                    <a:pt x="34492" y="27409"/>
                  </a:lnTo>
                  <a:lnTo>
                    <a:pt x="35076" y="23649"/>
                  </a:lnTo>
                  <a:lnTo>
                    <a:pt x="35707" y="27409"/>
                  </a:lnTo>
                  <a:lnTo>
                    <a:pt x="35076" y="31253"/>
                  </a:lnTo>
                  <a:moveTo>
                    <a:pt x="36525" y="31253"/>
                  </a:moveTo>
                  <a:lnTo>
                    <a:pt x="35918" y="27409"/>
                  </a:lnTo>
                  <a:lnTo>
                    <a:pt x="36525" y="23649"/>
                  </a:lnTo>
                  <a:lnTo>
                    <a:pt x="37156" y="27409"/>
                  </a:lnTo>
                  <a:lnTo>
                    <a:pt x="36525" y="31253"/>
                  </a:lnTo>
                  <a:moveTo>
                    <a:pt x="37951" y="31253"/>
                  </a:moveTo>
                  <a:lnTo>
                    <a:pt x="37367" y="27409"/>
                  </a:lnTo>
                  <a:lnTo>
                    <a:pt x="37951" y="23649"/>
                  </a:lnTo>
                  <a:lnTo>
                    <a:pt x="38582" y="27409"/>
                  </a:lnTo>
                  <a:lnTo>
                    <a:pt x="37951" y="31253"/>
                  </a:lnTo>
                  <a:moveTo>
                    <a:pt x="39423" y="31253"/>
                  </a:moveTo>
                  <a:lnTo>
                    <a:pt x="38792" y="27409"/>
                  </a:lnTo>
                  <a:lnTo>
                    <a:pt x="39423" y="23649"/>
                  </a:lnTo>
                  <a:lnTo>
                    <a:pt x="40031" y="27409"/>
                  </a:lnTo>
                  <a:lnTo>
                    <a:pt x="39423" y="31253"/>
                  </a:lnTo>
                  <a:moveTo>
                    <a:pt x="40872" y="31253"/>
                  </a:moveTo>
                  <a:lnTo>
                    <a:pt x="40241" y="27409"/>
                  </a:lnTo>
                  <a:lnTo>
                    <a:pt x="40872" y="23649"/>
                  </a:lnTo>
                  <a:lnTo>
                    <a:pt x="41456" y="27409"/>
                  </a:lnTo>
                  <a:lnTo>
                    <a:pt x="40872" y="31253"/>
                  </a:lnTo>
                  <a:moveTo>
                    <a:pt x="42297" y="31253"/>
                  </a:moveTo>
                  <a:lnTo>
                    <a:pt x="41666" y="27409"/>
                  </a:lnTo>
                  <a:lnTo>
                    <a:pt x="42297" y="23649"/>
                  </a:lnTo>
                  <a:lnTo>
                    <a:pt x="42905" y="27409"/>
                  </a:lnTo>
                  <a:lnTo>
                    <a:pt x="42297" y="31253"/>
                  </a:lnTo>
                  <a:moveTo>
                    <a:pt x="43746" y="31253"/>
                  </a:moveTo>
                  <a:lnTo>
                    <a:pt x="43115" y="27409"/>
                  </a:lnTo>
                  <a:lnTo>
                    <a:pt x="43746" y="23649"/>
                  </a:lnTo>
                  <a:lnTo>
                    <a:pt x="44331" y="27409"/>
                  </a:lnTo>
                  <a:lnTo>
                    <a:pt x="43746" y="31253"/>
                  </a:lnTo>
                  <a:moveTo>
                    <a:pt x="45172" y="31253"/>
                  </a:moveTo>
                  <a:lnTo>
                    <a:pt x="44541" y="27409"/>
                  </a:lnTo>
                  <a:lnTo>
                    <a:pt x="45172" y="23649"/>
                  </a:lnTo>
                  <a:lnTo>
                    <a:pt x="45779" y="27409"/>
                  </a:lnTo>
                  <a:lnTo>
                    <a:pt x="45172" y="31253"/>
                  </a:lnTo>
                  <a:moveTo>
                    <a:pt x="46621" y="31253"/>
                  </a:moveTo>
                  <a:lnTo>
                    <a:pt x="45990" y="27409"/>
                  </a:lnTo>
                  <a:lnTo>
                    <a:pt x="46621" y="23649"/>
                  </a:lnTo>
                  <a:lnTo>
                    <a:pt x="47205" y="27409"/>
                  </a:lnTo>
                  <a:lnTo>
                    <a:pt x="46621" y="31253"/>
                  </a:lnTo>
                  <a:moveTo>
                    <a:pt x="48046" y="31253"/>
                  </a:moveTo>
                  <a:lnTo>
                    <a:pt x="47462" y="27409"/>
                  </a:lnTo>
                  <a:lnTo>
                    <a:pt x="48046" y="23649"/>
                  </a:lnTo>
                  <a:lnTo>
                    <a:pt x="48677" y="27409"/>
                  </a:lnTo>
                  <a:lnTo>
                    <a:pt x="48046" y="31253"/>
                  </a:lnTo>
                  <a:moveTo>
                    <a:pt x="49495" y="31253"/>
                  </a:moveTo>
                  <a:lnTo>
                    <a:pt x="48888" y="27409"/>
                  </a:lnTo>
                  <a:lnTo>
                    <a:pt x="49495" y="23649"/>
                  </a:lnTo>
                  <a:lnTo>
                    <a:pt x="50126" y="27409"/>
                  </a:lnTo>
                  <a:lnTo>
                    <a:pt x="49495" y="31253"/>
                  </a:lnTo>
                  <a:moveTo>
                    <a:pt x="50921" y="31253"/>
                  </a:moveTo>
                  <a:lnTo>
                    <a:pt x="50336" y="27409"/>
                  </a:lnTo>
                  <a:lnTo>
                    <a:pt x="50921" y="23649"/>
                  </a:lnTo>
                  <a:lnTo>
                    <a:pt x="51552" y="27409"/>
                  </a:lnTo>
                  <a:lnTo>
                    <a:pt x="50921" y="31253"/>
                  </a:lnTo>
                  <a:moveTo>
                    <a:pt x="52370" y="31253"/>
                  </a:moveTo>
                  <a:lnTo>
                    <a:pt x="51762" y="27409"/>
                  </a:lnTo>
                  <a:lnTo>
                    <a:pt x="52370" y="23649"/>
                  </a:lnTo>
                  <a:lnTo>
                    <a:pt x="53000" y="27409"/>
                  </a:lnTo>
                  <a:lnTo>
                    <a:pt x="52370" y="31253"/>
                  </a:lnTo>
                  <a:moveTo>
                    <a:pt x="53795" y="31253"/>
                  </a:moveTo>
                  <a:lnTo>
                    <a:pt x="53211" y="27409"/>
                  </a:lnTo>
                  <a:lnTo>
                    <a:pt x="53795" y="23649"/>
                  </a:lnTo>
                  <a:lnTo>
                    <a:pt x="54426" y="27409"/>
                  </a:lnTo>
                  <a:lnTo>
                    <a:pt x="53795" y="31253"/>
                  </a:lnTo>
                  <a:moveTo>
                    <a:pt x="55244" y="31253"/>
                  </a:moveTo>
                  <a:lnTo>
                    <a:pt x="54636" y="27409"/>
                  </a:lnTo>
                  <a:lnTo>
                    <a:pt x="55244" y="23649"/>
                  </a:lnTo>
                  <a:lnTo>
                    <a:pt x="55875" y="27409"/>
                  </a:lnTo>
                  <a:lnTo>
                    <a:pt x="55244" y="31253"/>
                  </a:lnTo>
                  <a:moveTo>
                    <a:pt x="56716" y="31253"/>
                  </a:moveTo>
                  <a:lnTo>
                    <a:pt x="56085" y="27409"/>
                  </a:lnTo>
                  <a:lnTo>
                    <a:pt x="56716" y="23649"/>
                  </a:lnTo>
                  <a:lnTo>
                    <a:pt x="57300" y="27409"/>
                  </a:lnTo>
                  <a:lnTo>
                    <a:pt x="56716" y="31253"/>
                  </a:lnTo>
                  <a:moveTo>
                    <a:pt x="58142" y="31253"/>
                  </a:moveTo>
                  <a:lnTo>
                    <a:pt x="57511" y="27409"/>
                  </a:lnTo>
                  <a:lnTo>
                    <a:pt x="58142" y="23649"/>
                  </a:lnTo>
                  <a:lnTo>
                    <a:pt x="58749" y="27409"/>
                  </a:lnTo>
                  <a:lnTo>
                    <a:pt x="58142" y="31253"/>
                  </a:lnTo>
                  <a:moveTo>
                    <a:pt x="1261" y="26740"/>
                  </a:moveTo>
                  <a:lnTo>
                    <a:pt x="630" y="22980"/>
                  </a:lnTo>
                  <a:lnTo>
                    <a:pt x="1261" y="19136"/>
                  </a:lnTo>
                  <a:lnTo>
                    <a:pt x="1869" y="22980"/>
                  </a:lnTo>
                  <a:lnTo>
                    <a:pt x="1261" y="26740"/>
                  </a:lnTo>
                  <a:moveTo>
                    <a:pt x="2710" y="26740"/>
                  </a:moveTo>
                  <a:lnTo>
                    <a:pt x="2079" y="22980"/>
                  </a:lnTo>
                  <a:lnTo>
                    <a:pt x="2710" y="19136"/>
                  </a:lnTo>
                  <a:lnTo>
                    <a:pt x="3295" y="22980"/>
                  </a:lnTo>
                  <a:lnTo>
                    <a:pt x="2710" y="26740"/>
                  </a:lnTo>
                  <a:moveTo>
                    <a:pt x="4136" y="26740"/>
                  </a:moveTo>
                  <a:lnTo>
                    <a:pt x="3505" y="22980"/>
                  </a:lnTo>
                  <a:lnTo>
                    <a:pt x="4136" y="19136"/>
                  </a:lnTo>
                  <a:lnTo>
                    <a:pt x="4767" y="22980"/>
                  </a:lnTo>
                  <a:lnTo>
                    <a:pt x="4136" y="26740"/>
                  </a:lnTo>
                  <a:moveTo>
                    <a:pt x="5561" y="26740"/>
                  </a:moveTo>
                  <a:lnTo>
                    <a:pt x="4977" y="22980"/>
                  </a:lnTo>
                  <a:lnTo>
                    <a:pt x="5561" y="19136"/>
                  </a:lnTo>
                  <a:lnTo>
                    <a:pt x="6192" y="22980"/>
                  </a:lnTo>
                  <a:lnTo>
                    <a:pt x="5561" y="26740"/>
                  </a:lnTo>
                  <a:moveTo>
                    <a:pt x="7010" y="26740"/>
                  </a:moveTo>
                  <a:lnTo>
                    <a:pt x="6403" y="22980"/>
                  </a:lnTo>
                  <a:lnTo>
                    <a:pt x="7010" y="19136"/>
                  </a:lnTo>
                  <a:lnTo>
                    <a:pt x="7641" y="22980"/>
                  </a:lnTo>
                  <a:lnTo>
                    <a:pt x="7010" y="26740"/>
                  </a:lnTo>
                  <a:moveTo>
                    <a:pt x="8436" y="26740"/>
                  </a:moveTo>
                  <a:lnTo>
                    <a:pt x="7851" y="22980"/>
                  </a:lnTo>
                  <a:lnTo>
                    <a:pt x="8436" y="19136"/>
                  </a:lnTo>
                  <a:lnTo>
                    <a:pt x="9067" y="22980"/>
                  </a:lnTo>
                  <a:lnTo>
                    <a:pt x="8436" y="26740"/>
                  </a:lnTo>
                  <a:moveTo>
                    <a:pt x="9885" y="26740"/>
                  </a:moveTo>
                  <a:lnTo>
                    <a:pt x="9277" y="22980"/>
                  </a:lnTo>
                  <a:lnTo>
                    <a:pt x="9885" y="19136"/>
                  </a:lnTo>
                  <a:lnTo>
                    <a:pt x="10516" y="22980"/>
                  </a:lnTo>
                  <a:lnTo>
                    <a:pt x="9885" y="26740"/>
                  </a:lnTo>
                  <a:moveTo>
                    <a:pt x="11310" y="26740"/>
                  </a:moveTo>
                  <a:lnTo>
                    <a:pt x="10726" y="22980"/>
                  </a:lnTo>
                  <a:lnTo>
                    <a:pt x="11310" y="19136"/>
                  </a:lnTo>
                  <a:lnTo>
                    <a:pt x="11941" y="22980"/>
                  </a:lnTo>
                  <a:lnTo>
                    <a:pt x="11310" y="26740"/>
                  </a:lnTo>
                  <a:moveTo>
                    <a:pt x="12759" y="26740"/>
                  </a:moveTo>
                  <a:lnTo>
                    <a:pt x="12151" y="22980"/>
                  </a:lnTo>
                  <a:lnTo>
                    <a:pt x="12759" y="19136"/>
                  </a:lnTo>
                  <a:lnTo>
                    <a:pt x="13390" y="22980"/>
                  </a:lnTo>
                  <a:lnTo>
                    <a:pt x="12759" y="26740"/>
                  </a:lnTo>
                  <a:moveTo>
                    <a:pt x="14231" y="26740"/>
                  </a:moveTo>
                  <a:lnTo>
                    <a:pt x="13600" y="22980"/>
                  </a:lnTo>
                  <a:lnTo>
                    <a:pt x="14231" y="19136"/>
                  </a:lnTo>
                  <a:lnTo>
                    <a:pt x="14815" y="22980"/>
                  </a:lnTo>
                  <a:lnTo>
                    <a:pt x="14231" y="26740"/>
                  </a:lnTo>
                  <a:moveTo>
                    <a:pt x="15657" y="26740"/>
                  </a:moveTo>
                  <a:lnTo>
                    <a:pt x="15026" y="22980"/>
                  </a:lnTo>
                  <a:lnTo>
                    <a:pt x="15657" y="19136"/>
                  </a:lnTo>
                  <a:lnTo>
                    <a:pt x="16264" y="22980"/>
                  </a:lnTo>
                  <a:lnTo>
                    <a:pt x="15657" y="26740"/>
                  </a:lnTo>
                  <a:moveTo>
                    <a:pt x="17106" y="26740"/>
                  </a:moveTo>
                  <a:lnTo>
                    <a:pt x="16475" y="22980"/>
                  </a:lnTo>
                  <a:lnTo>
                    <a:pt x="17106" y="19136"/>
                  </a:lnTo>
                  <a:lnTo>
                    <a:pt x="17690" y="22980"/>
                  </a:lnTo>
                  <a:lnTo>
                    <a:pt x="17106" y="26740"/>
                  </a:lnTo>
                  <a:moveTo>
                    <a:pt x="18531" y="26740"/>
                  </a:moveTo>
                  <a:lnTo>
                    <a:pt x="17900" y="22980"/>
                  </a:lnTo>
                  <a:lnTo>
                    <a:pt x="18531" y="19136"/>
                  </a:lnTo>
                  <a:lnTo>
                    <a:pt x="19139" y="22980"/>
                  </a:lnTo>
                  <a:lnTo>
                    <a:pt x="18531" y="26740"/>
                  </a:lnTo>
                  <a:moveTo>
                    <a:pt x="19980" y="26740"/>
                  </a:moveTo>
                  <a:lnTo>
                    <a:pt x="19349" y="22980"/>
                  </a:lnTo>
                  <a:lnTo>
                    <a:pt x="19980" y="19136"/>
                  </a:lnTo>
                  <a:lnTo>
                    <a:pt x="20564" y="22980"/>
                  </a:lnTo>
                  <a:lnTo>
                    <a:pt x="19980" y="26740"/>
                  </a:lnTo>
                  <a:moveTo>
                    <a:pt x="21406" y="26740"/>
                  </a:moveTo>
                  <a:lnTo>
                    <a:pt x="20775" y="22980"/>
                  </a:lnTo>
                  <a:lnTo>
                    <a:pt x="21406" y="19136"/>
                  </a:lnTo>
                  <a:lnTo>
                    <a:pt x="22037" y="22980"/>
                  </a:lnTo>
                  <a:lnTo>
                    <a:pt x="21406" y="26740"/>
                  </a:lnTo>
                  <a:moveTo>
                    <a:pt x="22854" y="26740"/>
                  </a:moveTo>
                  <a:lnTo>
                    <a:pt x="22247" y="22980"/>
                  </a:lnTo>
                  <a:lnTo>
                    <a:pt x="22854" y="19136"/>
                  </a:lnTo>
                  <a:lnTo>
                    <a:pt x="23485" y="22980"/>
                  </a:lnTo>
                  <a:lnTo>
                    <a:pt x="22854" y="26740"/>
                  </a:lnTo>
                  <a:moveTo>
                    <a:pt x="24280" y="26740"/>
                  </a:moveTo>
                  <a:lnTo>
                    <a:pt x="23696" y="22980"/>
                  </a:lnTo>
                  <a:lnTo>
                    <a:pt x="24280" y="19136"/>
                  </a:lnTo>
                  <a:lnTo>
                    <a:pt x="24911" y="22980"/>
                  </a:lnTo>
                  <a:lnTo>
                    <a:pt x="24280" y="26740"/>
                  </a:lnTo>
                  <a:moveTo>
                    <a:pt x="25729" y="26740"/>
                  </a:moveTo>
                  <a:lnTo>
                    <a:pt x="25121" y="22980"/>
                  </a:lnTo>
                  <a:lnTo>
                    <a:pt x="25729" y="19136"/>
                  </a:lnTo>
                  <a:lnTo>
                    <a:pt x="26360" y="22980"/>
                  </a:lnTo>
                  <a:lnTo>
                    <a:pt x="25729" y="26740"/>
                  </a:lnTo>
                  <a:moveTo>
                    <a:pt x="27154" y="26740"/>
                  </a:moveTo>
                  <a:lnTo>
                    <a:pt x="26570" y="22980"/>
                  </a:lnTo>
                  <a:lnTo>
                    <a:pt x="27154" y="19136"/>
                  </a:lnTo>
                  <a:lnTo>
                    <a:pt x="27785" y="22980"/>
                  </a:lnTo>
                  <a:lnTo>
                    <a:pt x="27154" y="26740"/>
                  </a:lnTo>
                  <a:moveTo>
                    <a:pt x="28603" y="26740"/>
                  </a:moveTo>
                  <a:lnTo>
                    <a:pt x="27996" y="22980"/>
                  </a:lnTo>
                  <a:lnTo>
                    <a:pt x="28603" y="19136"/>
                  </a:lnTo>
                  <a:lnTo>
                    <a:pt x="29234" y="22980"/>
                  </a:lnTo>
                  <a:lnTo>
                    <a:pt x="28603" y="26740"/>
                  </a:lnTo>
                  <a:moveTo>
                    <a:pt x="30029" y="26740"/>
                  </a:moveTo>
                  <a:lnTo>
                    <a:pt x="29444" y="22980"/>
                  </a:lnTo>
                  <a:lnTo>
                    <a:pt x="30029" y="19136"/>
                  </a:lnTo>
                  <a:lnTo>
                    <a:pt x="30660" y="22980"/>
                  </a:lnTo>
                  <a:lnTo>
                    <a:pt x="30029" y="26740"/>
                  </a:lnTo>
                  <a:moveTo>
                    <a:pt x="31501" y="26740"/>
                  </a:moveTo>
                  <a:lnTo>
                    <a:pt x="30870" y="22980"/>
                  </a:lnTo>
                  <a:lnTo>
                    <a:pt x="31501" y="19136"/>
                  </a:lnTo>
                  <a:lnTo>
                    <a:pt x="32109" y="22980"/>
                  </a:lnTo>
                  <a:lnTo>
                    <a:pt x="31501" y="26740"/>
                  </a:lnTo>
                  <a:moveTo>
                    <a:pt x="32950" y="26740"/>
                  </a:moveTo>
                  <a:lnTo>
                    <a:pt x="32319" y="22980"/>
                  </a:lnTo>
                  <a:lnTo>
                    <a:pt x="32950" y="19136"/>
                  </a:lnTo>
                  <a:lnTo>
                    <a:pt x="33534" y="22980"/>
                  </a:lnTo>
                  <a:lnTo>
                    <a:pt x="32950" y="26740"/>
                  </a:lnTo>
                  <a:moveTo>
                    <a:pt x="34375" y="26740"/>
                  </a:moveTo>
                  <a:lnTo>
                    <a:pt x="33744" y="22980"/>
                  </a:lnTo>
                  <a:lnTo>
                    <a:pt x="34375" y="19136"/>
                  </a:lnTo>
                  <a:lnTo>
                    <a:pt x="34983" y="22980"/>
                  </a:lnTo>
                  <a:lnTo>
                    <a:pt x="34375" y="26740"/>
                  </a:lnTo>
                  <a:moveTo>
                    <a:pt x="35824" y="26740"/>
                  </a:moveTo>
                  <a:lnTo>
                    <a:pt x="35193" y="22980"/>
                  </a:lnTo>
                  <a:lnTo>
                    <a:pt x="35824" y="19136"/>
                  </a:lnTo>
                  <a:lnTo>
                    <a:pt x="36408" y="22980"/>
                  </a:lnTo>
                  <a:lnTo>
                    <a:pt x="35824" y="26740"/>
                  </a:lnTo>
                  <a:moveTo>
                    <a:pt x="37250" y="26740"/>
                  </a:moveTo>
                  <a:lnTo>
                    <a:pt x="36619" y="22980"/>
                  </a:lnTo>
                  <a:lnTo>
                    <a:pt x="37250" y="19136"/>
                  </a:lnTo>
                  <a:lnTo>
                    <a:pt x="37857" y="22980"/>
                  </a:lnTo>
                  <a:lnTo>
                    <a:pt x="37250" y="26740"/>
                  </a:lnTo>
                  <a:moveTo>
                    <a:pt x="38699" y="26740"/>
                  </a:moveTo>
                  <a:lnTo>
                    <a:pt x="38068" y="22980"/>
                  </a:lnTo>
                  <a:lnTo>
                    <a:pt x="38699" y="19136"/>
                  </a:lnTo>
                  <a:lnTo>
                    <a:pt x="39330" y="22980"/>
                  </a:lnTo>
                  <a:lnTo>
                    <a:pt x="38699" y="26740"/>
                  </a:lnTo>
                  <a:moveTo>
                    <a:pt x="40124" y="26740"/>
                  </a:moveTo>
                  <a:lnTo>
                    <a:pt x="39540" y="22980"/>
                  </a:lnTo>
                  <a:lnTo>
                    <a:pt x="40124" y="19136"/>
                  </a:lnTo>
                  <a:lnTo>
                    <a:pt x="40755" y="22980"/>
                  </a:lnTo>
                  <a:lnTo>
                    <a:pt x="40124" y="26740"/>
                  </a:lnTo>
                  <a:moveTo>
                    <a:pt x="41573" y="26740"/>
                  </a:moveTo>
                  <a:lnTo>
                    <a:pt x="40965" y="22980"/>
                  </a:lnTo>
                  <a:lnTo>
                    <a:pt x="41573" y="19136"/>
                  </a:lnTo>
                  <a:lnTo>
                    <a:pt x="42204" y="22980"/>
                  </a:lnTo>
                  <a:lnTo>
                    <a:pt x="41573" y="26740"/>
                  </a:lnTo>
                  <a:moveTo>
                    <a:pt x="42999" y="26740"/>
                  </a:moveTo>
                  <a:lnTo>
                    <a:pt x="42414" y="22980"/>
                  </a:lnTo>
                  <a:lnTo>
                    <a:pt x="42999" y="19136"/>
                  </a:lnTo>
                  <a:lnTo>
                    <a:pt x="43629" y="22980"/>
                  </a:lnTo>
                  <a:lnTo>
                    <a:pt x="42999" y="26740"/>
                  </a:lnTo>
                  <a:moveTo>
                    <a:pt x="44447" y="26740"/>
                  </a:moveTo>
                  <a:lnTo>
                    <a:pt x="43840" y="22980"/>
                  </a:lnTo>
                  <a:lnTo>
                    <a:pt x="44447" y="19136"/>
                  </a:lnTo>
                  <a:lnTo>
                    <a:pt x="45078" y="22980"/>
                  </a:lnTo>
                  <a:lnTo>
                    <a:pt x="44447" y="26740"/>
                  </a:lnTo>
                  <a:moveTo>
                    <a:pt x="45873" y="26740"/>
                  </a:moveTo>
                  <a:lnTo>
                    <a:pt x="45289" y="22980"/>
                  </a:lnTo>
                  <a:lnTo>
                    <a:pt x="45873" y="19136"/>
                  </a:lnTo>
                  <a:lnTo>
                    <a:pt x="46504" y="22980"/>
                  </a:lnTo>
                  <a:lnTo>
                    <a:pt x="45873" y="26740"/>
                  </a:lnTo>
                  <a:moveTo>
                    <a:pt x="47322" y="26740"/>
                  </a:moveTo>
                  <a:lnTo>
                    <a:pt x="46714" y="22980"/>
                  </a:lnTo>
                  <a:lnTo>
                    <a:pt x="47322" y="19136"/>
                  </a:lnTo>
                  <a:lnTo>
                    <a:pt x="47953" y="22980"/>
                  </a:lnTo>
                  <a:lnTo>
                    <a:pt x="47322" y="26740"/>
                  </a:lnTo>
                  <a:moveTo>
                    <a:pt x="48794" y="26740"/>
                  </a:moveTo>
                  <a:lnTo>
                    <a:pt x="48163" y="22980"/>
                  </a:lnTo>
                  <a:lnTo>
                    <a:pt x="48794" y="19136"/>
                  </a:lnTo>
                  <a:lnTo>
                    <a:pt x="49378" y="22980"/>
                  </a:lnTo>
                  <a:lnTo>
                    <a:pt x="48794" y="26740"/>
                  </a:lnTo>
                  <a:moveTo>
                    <a:pt x="50220" y="26740"/>
                  </a:moveTo>
                  <a:lnTo>
                    <a:pt x="49589" y="22980"/>
                  </a:lnTo>
                  <a:lnTo>
                    <a:pt x="50220" y="19136"/>
                  </a:lnTo>
                  <a:lnTo>
                    <a:pt x="50827" y="22980"/>
                  </a:lnTo>
                  <a:lnTo>
                    <a:pt x="50220" y="26740"/>
                  </a:lnTo>
                  <a:moveTo>
                    <a:pt x="51668" y="26740"/>
                  </a:moveTo>
                  <a:lnTo>
                    <a:pt x="51037" y="22980"/>
                  </a:lnTo>
                  <a:lnTo>
                    <a:pt x="51668" y="19136"/>
                  </a:lnTo>
                  <a:lnTo>
                    <a:pt x="52253" y="22980"/>
                  </a:lnTo>
                  <a:lnTo>
                    <a:pt x="51668" y="26740"/>
                  </a:lnTo>
                  <a:moveTo>
                    <a:pt x="53094" y="26740"/>
                  </a:moveTo>
                  <a:lnTo>
                    <a:pt x="52463" y="22980"/>
                  </a:lnTo>
                  <a:lnTo>
                    <a:pt x="53094" y="19136"/>
                  </a:lnTo>
                  <a:lnTo>
                    <a:pt x="53702" y="22980"/>
                  </a:lnTo>
                  <a:lnTo>
                    <a:pt x="53094" y="26740"/>
                  </a:lnTo>
                  <a:moveTo>
                    <a:pt x="54543" y="26740"/>
                  </a:moveTo>
                  <a:lnTo>
                    <a:pt x="53912" y="22980"/>
                  </a:lnTo>
                  <a:lnTo>
                    <a:pt x="54543" y="19136"/>
                  </a:lnTo>
                  <a:lnTo>
                    <a:pt x="55127" y="22980"/>
                  </a:lnTo>
                  <a:lnTo>
                    <a:pt x="54543" y="26740"/>
                  </a:lnTo>
                  <a:moveTo>
                    <a:pt x="55968" y="26740"/>
                  </a:moveTo>
                  <a:lnTo>
                    <a:pt x="55337" y="22980"/>
                  </a:lnTo>
                  <a:lnTo>
                    <a:pt x="55968" y="19136"/>
                  </a:lnTo>
                  <a:lnTo>
                    <a:pt x="56599" y="22980"/>
                  </a:lnTo>
                  <a:lnTo>
                    <a:pt x="55968" y="26740"/>
                  </a:lnTo>
                  <a:moveTo>
                    <a:pt x="57417" y="26740"/>
                  </a:moveTo>
                  <a:lnTo>
                    <a:pt x="56810" y="22980"/>
                  </a:lnTo>
                  <a:lnTo>
                    <a:pt x="57417" y="19136"/>
                  </a:lnTo>
                  <a:lnTo>
                    <a:pt x="58048" y="22980"/>
                  </a:lnTo>
                  <a:lnTo>
                    <a:pt x="57417" y="26740"/>
                  </a:lnTo>
                  <a:moveTo>
                    <a:pt x="58843" y="26740"/>
                  </a:moveTo>
                  <a:lnTo>
                    <a:pt x="58259" y="22980"/>
                  </a:lnTo>
                  <a:lnTo>
                    <a:pt x="58843" y="19136"/>
                  </a:lnTo>
                  <a:lnTo>
                    <a:pt x="59474" y="22980"/>
                  </a:lnTo>
                  <a:lnTo>
                    <a:pt x="58843" y="26740"/>
                  </a:lnTo>
                  <a:moveTo>
                    <a:pt x="1962" y="22228"/>
                  </a:moveTo>
                  <a:lnTo>
                    <a:pt x="1378" y="18467"/>
                  </a:lnTo>
                  <a:lnTo>
                    <a:pt x="1962" y="14707"/>
                  </a:lnTo>
                  <a:lnTo>
                    <a:pt x="2593" y="18467"/>
                  </a:lnTo>
                  <a:lnTo>
                    <a:pt x="1962" y="22228"/>
                  </a:lnTo>
                  <a:moveTo>
                    <a:pt x="3411" y="22228"/>
                  </a:moveTo>
                  <a:lnTo>
                    <a:pt x="2804" y="18467"/>
                  </a:lnTo>
                  <a:lnTo>
                    <a:pt x="3411" y="14707"/>
                  </a:lnTo>
                  <a:lnTo>
                    <a:pt x="4042" y="18467"/>
                  </a:lnTo>
                  <a:lnTo>
                    <a:pt x="3411" y="22228"/>
                  </a:lnTo>
                  <a:moveTo>
                    <a:pt x="4884" y="22228"/>
                  </a:moveTo>
                  <a:lnTo>
                    <a:pt x="4253" y="18467"/>
                  </a:lnTo>
                  <a:lnTo>
                    <a:pt x="4884" y="14707"/>
                  </a:lnTo>
                  <a:lnTo>
                    <a:pt x="5468" y="18467"/>
                  </a:lnTo>
                  <a:lnTo>
                    <a:pt x="4884" y="22228"/>
                  </a:lnTo>
                  <a:moveTo>
                    <a:pt x="6309" y="22228"/>
                  </a:moveTo>
                  <a:lnTo>
                    <a:pt x="5678" y="18467"/>
                  </a:lnTo>
                  <a:lnTo>
                    <a:pt x="6309" y="14707"/>
                  </a:lnTo>
                  <a:lnTo>
                    <a:pt x="6893" y="18467"/>
                  </a:lnTo>
                  <a:lnTo>
                    <a:pt x="6309" y="22228"/>
                  </a:lnTo>
                  <a:moveTo>
                    <a:pt x="7735" y="22228"/>
                  </a:moveTo>
                  <a:lnTo>
                    <a:pt x="7104" y="18467"/>
                  </a:lnTo>
                  <a:lnTo>
                    <a:pt x="7735" y="14707"/>
                  </a:lnTo>
                  <a:lnTo>
                    <a:pt x="8342" y="18467"/>
                  </a:lnTo>
                  <a:lnTo>
                    <a:pt x="7735" y="22228"/>
                  </a:lnTo>
                  <a:moveTo>
                    <a:pt x="9184" y="22228"/>
                  </a:moveTo>
                  <a:lnTo>
                    <a:pt x="8553" y="18467"/>
                  </a:lnTo>
                  <a:lnTo>
                    <a:pt x="9184" y="14707"/>
                  </a:lnTo>
                  <a:lnTo>
                    <a:pt x="9768" y="18467"/>
                  </a:lnTo>
                  <a:lnTo>
                    <a:pt x="9184" y="22228"/>
                  </a:lnTo>
                  <a:moveTo>
                    <a:pt x="10609" y="22228"/>
                  </a:moveTo>
                  <a:lnTo>
                    <a:pt x="9978" y="18467"/>
                  </a:lnTo>
                  <a:lnTo>
                    <a:pt x="10609" y="14707"/>
                  </a:lnTo>
                  <a:lnTo>
                    <a:pt x="11217" y="18467"/>
                  </a:lnTo>
                  <a:lnTo>
                    <a:pt x="10609" y="22228"/>
                  </a:lnTo>
                  <a:moveTo>
                    <a:pt x="12058" y="22228"/>
                  </a:moveTo>
                  <a:lnTo>
                    <a:pt x="11427" y="18467"/>
                  </a:lnTo>
                  <a:lnTo>
                    <a:pt x="12058" y="14707"/>
                  </a:lnTo>
                  <a:lnTo>
                    <a:pt x="12642" y="18467"/>
                  </a:lnTo>
                  <a:lnTo>
                    <a:pt x="12058" y="22228"/>
                  </a:lnTo>
                  <a:moveTo>
                    <a:pt x="13483" y="22228"/>
                  </a:moveTo>
                  <a:lnTo>
                    <a:pt x="12899" y="18467"/>
                  </a:lnTo>
                  <a:lnTo>
                    <a:pt x="13483" y="14707"/>
                  </a:lnTo>
                  <a:lnTo>
                    <a:pt x="14114" y="18467"/>
                  </a:lnTo>
                  <a:lnTo>
                    <a:pt x="13483" y="22228"/>
                  </a:lnTo>
                  <a:moveTo>
                    <a:pt x="14932" y="22228"/>
                  </a:moveTo>
                  <a:lnTo>
                    <a:pt x="14325" y="18467"/>
                  </a:lnTo>
                  <a:lnTo>
                    <a:pt x="14932" y="14707"/>
                  </a:lnTo>
                  <a:lnTo>
                    <a:pt x="15563" y="18467"/>
                  </a:lnTo>
                  <a:lnTo>
                    <a:pt x="14932" y="22228"/>
                  </a:lnTo>
                  <a:moveTo>
                    <a:pt x="16358" y="22228"/>
                  </a:moveTo>
                  <a:lnTo>
                    <a:pt x="15774" y="18467"/>
                  </a:lnTo>
                  <a:lnTo>
                    <a:pt x="16358" y="14707"/>
                  </a:lnTo>
                  <a:lnTo>
                    <a:pt x="16989" y="18467"/>
                  </a:lnTo>
                  <a:lnTo>
                    <a:pt x="16358" y="22228"/>
                  </a:lnTo>
                  <a:moveTo>
                    <a:pt x="17807" y="22228"/>
                  </a:moveTo>
                  <a:lnTo>
                    <a:pt x="17199" y="18467"/>
                  </a:lnTo>
                  <a:lnTo>
                    <a:pt x="17807" y="14707"/>
                  </a:lnTo>
                  <a:lnTo>
                    <a:pt x="18438" y="18467"/>
                  </a:lnTo>
                  <a:lnTo>
                    <a:pt x="17807" y="22228"/>
                  </a:lnTo>
                  <a:moveTo>
                    <a:pt x="19232" y="22228"/>
                  </a:moveTo>
                  <a:lnTo>
                    <a:pt x="18648" y="18467"/>
                  </a:lnTo>
                  <a:lnTo>
                    <a:pt x="19232" y="14707"/>
                  </a:lnTo>
                  <a:lnTo>
                    <a:pt x="19863" y="18467"/>
                  </a:lnTo>
                  <a:lnTo>
                    <a:pt x="19232" y="22228"/>
                  </a:lnTo>
                  <a:moveTo>
                    <a:pt x="20681" y="22228"/>
                  </a:moveTo>
                  <a:lnTo>
                    <a:pt x="20074" y="18467"/>
                  </a:lnTo>
                  <a:lnTo>
                    <a:pt x="20681" y="14707"/>
                  </a:lnTo>
                  <a:lnTo>
                    <a:pt x="21312" y="18467"/>
                  </a:lnTo>
                  <a:lnTo>
                    <a:pt x="20681" y="22228"/>
                  </a:lnTo>
                  <a:moveTo>
                    <a:pt x="22153" y="22228"/>
                  </a:moveTo>
                  <a:lnTo>
                    <a:pt x="21522" y="18467"/>
                  </a:lnTo>
                  <a:lnTo>
                    <a:pt x="22153" y="14707"/>
                  </a:lnTo>
                  <a:lnTo>
                    <a:pt x="22738" y="18467"/>
                  </a:lnTo>
                  <a:lnTo>
                    <a:pt x="22153" y="22228"/>
                  </a:lnTo>
                  <a:moveTo>
                    <a:pt x="23579" y="22228"/>
                  </a:moveTo>
                  <a:lnTo>
                    <a:pt x="22948" y="18467"/>
                  </a:lnTo>
                  <a:lnTo>
                    <a:pt x="23579" y="14707"/>
                  </a:lnTo>
                  <a:lnTo>
                    <a:pt x="24186" y="18467"/>
                  </a:lnTo>
                  <a:lnTo>
                    <a:pt x="23579" y="22228"/>
                  </a:lnTo>
                  <a:moveTo>
                    <a:pt x="25028" y="22228"/>
                  </a:moveTo>
                  <a:lnTo>
                    <a:pt x="24397" y="18467"/>
                  </a:lnTo>
                  <a:lnTo>
                    <a:pt x="25028" y="14707"/>
                  </a:lnTo>
                  <a:lnTo>
                    <a:pt x="25612" y="18467"/>
                  </a:lnTo>
                  <a:lnTo>
                    <a:pt x="25028" y="22228"/>
                  </a:lnTo>
                  <a:moveTo>
                    <a:pt x="26453" y="22228"/>
                  </a:moveTo>
                  <a:lnTo>
                    <a:pt x="25822" y="18467"/>
                  </a:lnTo>
                  <a:lnTo>
                    <a:pt x="26453" y="14707"/>
                  </a:lnTo>
                  <a:lnTo>
                    <a:pt x="27061" y="18467"/>
                  </a:lnTo>
                  <a:lnTo>
                    <a:pt x="26453" y="22228"/>
                  </a:lnTo>
                  <a:moveTo>
                    <a:pt x="27902" y="22228"/>
                  </a:moveTo>
                  <a:lnTo>
                    <a:pt x="27271" y="18467"/>
                  </a:lnTo>
                  <a:lnTo>
                    <a:pt x="27902" y="14707"/>
                  </a:lnTo>
                  <a:lnTo>
                    <a:pt x="28486" y="18467"/>
                  </a:lnTo>
                  <a:lnTo>
                    <a:pt x="27902" y="22228"/>
                  </a:lnTo>
                  <a:moveTo>
                    <a:pt x="29328" y="22228"/>
                  </a:moveTo>
                  <a:lnTo>
                    <a:pt x="28697" y="18467"/>
                  </a:lnTo>
                  <a:lnTo>
                    <a:pt x="29328" y="14707"/>
                  </a:lnTo>
                  <a:lnTo>
                    <a:pt x="29935" y="18467"/>
                  </a:lnTo>
                  <a:lnTo>
                    <a:pt x="29328" y="22228"/>
                  </a:lnTo>
                  <a:moveTo>
                    <a:pt x="30777" y="22228"/>
                  </a:moveTo>
                  <a:lnTo>
                    <a:pt x="30169" y="18467"/>
                  </a:lnTo>
                  <a:lnTo>
                    <a:pt x="30777" y="14707"/>
                  </a:lnTo>
                  <a:lnTo>
                    <a:pt x="31407" y="18467"/>
                  </a:lnTo>
                  <a:lnTo>
                    <a:pt x="30777" y="22228"/>
                  </a:lnTo>
                  <a:moveTo>
                    <a:pt x="32202" y="22228"/>
                  </a:moveTo>
                  <a:lnTo>
                    <a:pt x="31618" y="18467"/>
                  </a:lnTo>
                  <a:lnTo>
                    <a:pt x="32202" y="14707"/>
                  </a:lnTo>
                  <a:lnTo>
                    <a:pt x="32833" y="18467"/>
                  </a:lnTo>
                  <a:lnTo>
                    <a:pt x="32202" y="22228"/>
                  </a:lnTo>
                  <a:moveTo>
                    <a:pt x="33651" y="22228"/>
                  </a:moveTo>
                  <a:lnTo>
                    <a:pt x="33043" y="18467"/>
                  </a:lnTo>
                  <a:lnTo>
                    <a:pt x="33651" y="14707"/>
                  </a:lnTo>
                  <a:lnTo>
                    <a:pt x="34282" y="18467"/>
                  </a:lnTo>
                  <a:lnTo>
                    <a:pt x="33651" y="22228"/>
                  </a:lnTo>
                  <a:moveTo>
                    <a:pt x="35076" y="22228"/>
                  </a:moveTo>
                  <a:lnTo>
                    <a:pt x="34492" y="18467"/>
                  </a:lnTo>
                  <a:lnTo>
                    <a:pt x="35076" y="14707"/>
                  </a:lnTo>
                  <a:lnTo>
                    <a:pt x="35707" y="18467"/>
                  </a:lnTo>
                  <a:lnTo>
                    <a:pt x="35076" y="22228"/>
                  </a:lnTo>
                  <a:moveTo>
                    <a:pt x="36525" y="22228"/>
                  </a:moveTo>
                  <a:lnTo>
                    <a:pt x="35918" y="18467"/>
                  </a:lnTo>
                  <a:lnTo>
                    <a:pt x="36525" y="14707"/>
                  </a:lnTo>
                  <a:lnTo>
                    <a:pt x="37156" y="18467"/>
                  </a:lnTo>
                  <a:lnTo>
                    <a:pt x="36525" y="22228"/>
                  </a:lnTo>
                  <a:moveTo>
                    <a:pt x="37951" y="22228"/>
                  </a:moveTo>
                  <a:lnTo>
                    <a:pt x="37367" y="18467"/>
                  </a:lnTo>
                  <a:lnTo>
                    <a:pt x="37951" y="14707"/>
                  </a:lnTo>
                  <a:lnTo>
                    <a:pt x="38582" y="18467"/>
                  </a:lnTo>
                  <a:lnTo>
                    <a:pt x="37951" y="22228"/>
                  </a:lnTo>
                  <a:moveTo>
                    <a:pt x="39423" y="22228"/>
                  </a:moveTo>
                  <a:lnTo>
                    <a:pt x="38792" y="18467"/>
                  </a:lnTo>
                  <a:lnTo>
                    <a:pt x="39423" y="14707"/>
                  </a:lnTo>
                  <a:lnTo>
                    <a:pt x="40031" y="18467"/>
                  </a:lnTo>
                  <a:lnTo>
                    <a:pt x="39423" y="22228"/>
                  </a:lnTo>
                  <a:moveTo>
                    <a:pt x="40872" y="22228"/>
                  </a:moveTo>
                  <a:lnTo>
                    <a:pt x="40241" y="18467"/>
                  </a:lnTo>
                  <a:lnTo>
                    <a:pt x="40872" y="14707"/>
                  </a:lnTo>
                  <a:lnTo>
                    <a:pt x="41456" y="18467"/>
                  </a:lnTo>
                  <a:lnTo>
                    <a:pt x="40872" y="22228"/>
                  </a:lnTo>
                  <a:moveTo>
                    <a:pt x="42297" y="22228"/>
                  </a:moveTo>
                  <a:lnTo>
                    <a:pt x="41666" y="18467"/>
                  </a:lnTo>
                  <a:lnTo>
                    <a:pt x="42297" y="14707"/>
                  </a:lnTo>
                  <a:lnTo>
                    <a:pt x="42905" y="18467"/>
                  </a:lnTo>
                  <a:lnTo>
                    <a:pt x="42297" y="22228"/>
                  </a:lnTo>
                  <a:moveTo>
                    <a:pt x="43746" y="22228"/>
                  </a:moveTo>
                  <a:lnTo>
                    <a:pt x="43115" y="18467"/>
                  </a:lnTo>
                  <a:lnTo>
                    <a:pt x="43746" y="14707"/>
                  </a:lnTo>
                  <a:lnTo>
                    <a:pt x="44331" y="18467"/>
                  </a:lnTo>
                  <a:lnTo>
                    <a:pt x="43746" y="22228"/>
                  </a:lnTo>
                  <a:moveTo>
                    <a:pt x="45172" y="22228"/>
                  </a:moveTo>
                  <a:lnTo>
                    <a:pt x="44541" y="18467"/>
                  </a:lnTo>
                  <a:lnTo>
                    <a:pt x="45172" y="14707"/>
                  </a:lnTo>
                  <a:lnTo>
                    <a:pt x="45779" y="18467"/>
                  </a:lnTo>
                  <a:lnTo>
                    <a:pt x="45172" y="22228"/>
                  </a:lnTo>
                  <a:moveTo>
                    <a:pt x="46621" y="22228"/>
                  </a:moveTo>
                  <a:lnTo>
                    <a:pt x="45990" y="18467"/>
                  </a:lnTo>
                  <a:lnTo>
                    <a:pt x="46621" y="14707"/>
                  </a:lnTo>
                  <a:lnTo>
                    <a:pt x="47205" y="18467"/>
                  </a:lnTo>
                  <a:lnTo>
                    <a:pt x="46621" y="22228"/>
                  </a:lnTo>
                  <a:moveTo>
                    <a:pt x="48046" y="22228"/>
                  </a:moveTo>
                  <a:lnTo>
                    <a:pt x="47462" y="18467"/>
                  </a:lnTo>
                  <a:lnTo>
                    <a:pt x="48046" y="14707"/>
                  </a:lnTo>
                  <a:lnTo>
                    <a:pt x="48677" y="18467"/>
                  </a:lnTo>
                  <a:lnTo>
                    <a:pt x="48046" y="22228"/>
                  </a:lnTo>
                  <a:moveTo>
                    <a:pt x="49495" y="22228"/>
                  </a:moveTo>
                  <a:lnTo>
                    <a:pt x="48888" y="18467"/>
                  </a:lnTo>
                  <a:lnTo>
                    <a:pt x="49495" y="14707"/>
                  </a:lnTo>
                  <a:lnTo>
                    <a:pt x="50126" y="18467"/>
                  </a:lnTo>
                  <a:lnTo>
                    <a:pt x="49495" y="22228"/>
                  </a:lnTo>
                  <a:moveTo>
                    <a:pt x="50921" y="22228"/>
                  </a:moveTo>
                  <a:lnTo>
                    <a:pt x="50336" y="18467"/>
                  </a:lnTo>
                  <a:lnTo>
                    <a:pt x="50921" y="14707"/>
                  </a:lnTo>
                  <a:lnTo>
                    <a:pt x="51552" y="18467"/>
                  </a:lnTo>
                  <a:lnTo>
                    <a:pt x="50921" y="22228"/>
                  </a:lnTo>
                  <a:moveTo>
                    <a:pt x="52370" y="22228"/>
                  </a:moveTo>
                  <a:lnTo>
                    <a:pt x="51762" y="18467"/>
                  </a:lnTo>
                  <a:lnTo>
                    <a:pt x="52370" y="14707"/>
                  </a:lnTo>
                  <a:lnTo>
                    <a:pt x="53000" y="18467"/>
                  </a:lnTo>
                  <a:lnTo>
                    <a:pt x="52370" y="22228"/>
                  </a:lnTo>
                  <a:moveTo>
                    <a:pt x="53795" y="22228"/>
                  </a:moveTo>
                  <a:lnTo>
                    <a:pt x="53211" y="18467"/>
                  </a:lnTo>
                  <a:lnTo>
                    <a:pt x="53795" y="14707"/>
                  </a:lnTo>
                  <a:lnTo>
                    <a:pt x="54426" y="18467"/>
                  </a:lnTo>
                  <a:lnTo>
                    <a:pt x="53795" y="22228"/>
                  </a:lnTo>
                  <a:moveTo>
                    <a:pt x="55244" y="22228"/>
                  </a:moveTo>
                  <a:lnTo>
                    <a:pt x="54636" y="18467"/>
                  </a:lnTo>
                  <a:lnTo>
                    <a:pt x="55244" y="14707"/>
                  </a:lnTo>
                  <a:lnTo>
                    <a:pt x="55875" y="18467"/>
                  </a:lnTo>
                  <a:lnTo>
                    <a:pt x="55244" y="22228"/>
                  </a:lnTo>
                  <a:moveTo>
                    <a:pt x="56716" y="22228"/>
                  </a:moveTo>
                  <a:lnTo>
                    <a:pt x="56085" y="18467"/>
                  </a:lnTo>
                  <a:lnTo>
                    <a:pt x="56716" y="14707"/>
                  </a:lnTo>
                  <a:lnTo>
                    <a:pt x="57300" y="18467"/>
                  </a:lnTo>
                  <a:lnTo>
                    <a:pt x="56716" y="22228"/>
                  </a:lnTo>
                  <a:moveTo>
                    <a:pt x="58142" y="22228"/>
                  </a:moveTo>
                  <a:lnTo>
                    <a:pt x="57511" y="18467"/>
                  </a:lnTo>
                  <a:lnTo>
                    <a:pt x="58142" y="14707"/>
                  </a:lnTo>
                  <a:lnTo>
                    <a:pt x="58749" y="18467"/>
                  </a:lnTo>
                  <a:lnTo>
                    <a:pt x="58142" y="22228"/>
                  </a:lnTo>
                  <a:moveTo>
                    <a:pt x="1261" y="17883"/>
                  </a:moveTo>
                  <a:lnTo>
                    <a:pt x="630" y="14122"/>
                  </a:lnTo>
                  <a:lnTo>
                    <a:pt x="1261" y="10278"/>
                  </a:lnTo>
                  <a:lnTo>
                    <a:pt x="1869" y="14122"/>
                  </a:lnTo>
                  <a:lnTo>
                    <a:pt x="1261" y="17883"/>
                  </a:lnTo>
                  <a:moveTo>
                    <a:pt x="2710" y="17883"/>
                  </a:moveTo>
                  <a:lnTo>
                    <a:pt x="2079" y="14122"/>
                  </a:lnTo>
                  <a:lnTo>
                    <a:pt x="2710" y="10278"/>
                  </a:lnTo>
                  <a:lnTo>
                    <a:pt x="3295" y="14122"/>
                  </a:lnTo>
                  <a:lnTo>
                    <a:pt x="2710" y="17883"/>
                  </a:lnTo>
                  <a:moveTo>
                    <a:pt x="4136" y="17883"/>
                  </a:moveTo>
                  <a:lnTo>
                    <a:pt x="3505" y="14122"/>
                  </a:lnTo>
                  <a:lnTo>
                    <a:pt x="4136" y="10278"/>
                  </a:lnTo>
                  <a:lnTo>
                    <a:pt x="4767" y="14122"/>
                  </a:lnTo>
                  <a:lnTo>
                    <a:pt x="4136" y="17883"/>
                  </a:lnTo>
                  <a:moveTo>
                    <a:pt x="5561" y="17883"/>
                  </a:moveTo>
                  <a:lnTo>
                    <a:pt x="4977" y="14122"/>
                  </a:lnTo>
                  <a:lnTo>
                    <a:pt x="5561" y="10278"/>
                  </a:lnTo>
                  <a:lnTo>
                    <a:pt x="6192" y="14122"/>
                  </a:lnTo>
                  <a:lnTo>
                    <a:pt x="5561" y="17883"/>
                  </a:lnTo>
                  <a:moveTo>
                    <a:pt x="7010" y="17883"/>
                  </a:moveTo>
                  <a:lnTo>
                    <a:pt x="6403" y="14122"/>
                  </a:lnTo>
                  <a:lnTo>
                    <a:pt x="7010" y="10278"/>
                  </a:lnTo>
                  <a:lnTo>
                    <a:pt x="7641" y="14122"/>
                  </a:lnTo>
                  <a:lnTo>
                    <a:pt x="7010" y="17883"/>
                  </a:lnTo>
                  <a:moveTo>
                    <a:pt x="8436" y="17883"/>
                  </a:moveTo>
                  <a:lnTo>
                    <a:pt x="7851" y="14122"/>
                  </a:lnTo>
                  <a:lnTo>
                    <a:pt x="8436" y="10278"/>
                  </a:lnTo>
                  <a:lnTo>
                    <a:pt x="9067" y="14122"/>
                  </a:lnTo>
                  <a:lnTo>
                    <a:pt x="8436" y="17883"/>
                  </a:lnTo>
                  <a:moveTo>
                    <a:pt x="9885" y="17883"/>
                  </a:moveTo>
                  <a:lnTo>
                    <a:pt x="9277" y="14122"/>
                  </a:lnTo>
                  <a:lnTo>
                    <a:pt x="9885" y="10278"/>
                  </a:lnTo>
                  <a:lnTo>
                    <a:pt x="10516" y="14122"/>
                  </a:lnTo>
                  <a:lnTo>
                    <a:pt x="9885" y="17883"/>
                  </a:lnTo>
                  <a:moveTo>
                    <a:pt x="11310" y="17883"/>
                  </a:moveTo>
                  <a:lnTo>
                    <a:pt x="10726" y="14122"/>
                  </a:lnTo>
                  <a:lnTo>
                    <a:pt x="11310" y="10278"/>
                  </a:lnTo>
                  <a:lnTo>
                    <a:pt x="11941" y="14122"/>
                  </a:lnTo>
                  <a:lnTo>
                    <a:pt x="11310" y="17883"/>
                  </a:lnTo>
                  <a:moveTo>
                    <a:pt x="12759" y="17883"/>
                  </a:moveTo>
                  <a:lnTo>
                    <a:pt x="12151" y="14122"/>
                  </a:lnTo>
                  <a:lnTo>
                    <a:pt x="12759" y="10278"/>
                  </a:lnTo>
                  <a:lnTo>
                    <a:pt x="13390" y="14122"/>
                  </a:lnTo>
                  <a:lnTo>
                    <a:pt x="12759" y="17883"/>
                  </a:lnTo>
                  <a:moveTo>
                    <a:pt x="14231" y="17883"/>
                  </a:moveTo>
                  <a:lnTo>
                    <a:pt x="13600" y="14122"/>
                  </a:lnTo>
                  <a:lnTo>
                    <a:pt x="14231" y="10278"/>
                  </a:lnTo>
                  <a:lnTo>
                    <a:pt x="14815" y="14122"/>
                  </a:lnTo>
                  <a:lnTo>
                    <a:pt x="14231" y="17883"/>
                  </a:lnTo>
                  <a:moveTo>
                    <a:pt x="15657" y="17883"/>
                  </a:moveTo>
                  <a:lnTo>
                    <a:pt x="15026" y="14122"/>
                  </a:lnTo>
                  <a:lnTo>
                    <a:pt x="15657" y="10278"/>
                  </a:lnTo>
                  <a:lnTo>
                    <a:pt x="16264" y="14122"/>
                  </a:lnTo>
                  <a:lnTo>
                    <a:pt x="15657" y="17883"/>
                  </a:lnTo>
                  <a:moveTo>
                    <a:pt x="17106" y="17883"/>
                  </a:moveTo>
                  <a:lnTo>
                    <a:pt x="16475" y="14122"/>
                  </a:lnTo>
                  <a:lnTo>
                    <a:pt x="17106" y="10278"/>
                  </a:lnTo>
                  <a:lnTo>
                    <a:pt x="17690" y="14122"/>
                  </a:lnTo>
                  <a:lnTo>
                    <a:pt x="17106" y="17883"/>
                  </a:lnTo>
                  <a:moveTo>
                    <a:pt x="18531" y="17883"/>
                  </a:moveTo>
                  <a:lnTo>
                    <a:pt x="17900" y="14122"/>
                  </a:lnTo>
                  <a:lnTo>
                    <a:pt x="18531" y="10278"/>
                  </a:lnTo>
                  <a:lnTo>
                    <a:pt x="19139" y="14122"/>
                  </a:lnTo>
                  <a:lnTo>
                    <a:pt x="18531" y="17883"/>
                  </a:lnTo>
                  <a:moveTo>
                    <a:pt x="19980" y="17883"/>
                  </a:moveTo>
                  <a:lnTo>
                    <a:pt x="19349" y="14122"/>
                  </a:lnTo>
                  <a:lnTo>
                    <a:pt x="19980" y="10278"/>
                  </a:lnTo>
                  <a:lnTo>
                    <a:pt x="20564" y="14122"/>
                  </a:lnTo>
                  <a:lnTo>
                    <a:pt x="19980" y="17883"/>
                  </a:lnTo>
                  <a:moveTo>
                    <a:pt x="21406" y="17883"/>
                  </a:moveTo>
                  <a:lnTo>
                    <a:pt x="20775" y="14122"/>
                  </a:lnTo>
                  <a:lnTo>
                    <a:pt x="21406" y="10278"/>
                  </a:lnTo>
                  <a:lnTo>
                    <a:pt x="22037" y="14122"/>
                  </a:lnTo>
                  <a:lnTo>
                    <a:pt x="21406" y="17883"/>
                  </a:lnTo>
                  <a:moveTo>
                    <a:pt x="22854" y="17883"/>
                  </a:moveTo>
                  <a:lnTo>
                    <a:pt x="22247" y="14122"/>
                  </a:lnTo>
                  <a:lnTo>
                    <a:pt x="22854" y="10278"/>
                  </a:lnTo>
                  <a:lnTo>
                    <a:pt x="23485" y="14122"/>
                  </a:lnTo>
                  <a:lnTo>
                    <a:pt x="22854" y="17883"/>
                  </a:lnTo>
                  <a:moveTo>
                    <a:pt x="24280" y="17883"/>
                  </a:moveTo>
                  <a:lnTo>
                    <a:pt x="23696" y="14122"/>
                  </a:lnTo>
                  <a:lnTo>
                    <a:pt x="24280" y="10278"/>
                  </a:lnTo>
                  <a:lnTo>
                    <a:pt x="24911" y="14122"/>
                  </a:lnTo>
                  <a:lnTo>
                    <a:pt x="24280" y="17883"/>
                  </a:lnTo>
                  <a:moveTo>
                    <a:pt x="25729" y="17883"/>
                  </a:moveTo>
                  <a:lnTo>
                    <a:pt x="25121" y="14122"/>
                  </a:lnTo>
                  <a:lnTo>
                    <a:pt x="25729" y="10278"/>
                  </a:lnTo>
                  <a:lnTo>
                    <a:pt x="26360" y="14122"/>
                  </a:lnTo>
                  <a:lnTo>
                    <a:pt x="25729" y="17883"/>
                  </a:lnTo>
                  <a:moveTo>
                    <a:pt x="27154" y="17883"/>
                  </a:moveTo>
                  <a:lnTo>
                    <a:pt x="26570" y="14122"/>
                  </a:lnTo>
                  <a:lnTo>
                    <a:pt x="27154" y="10278"/>
                  </a:lnTo>
                  <a:lnTo>
                    <a:pt x="27785" y="14122"/>
                  </a:lnTo>
                  <a:lnTo>
                    <a:pt x="27154" y="17883"/>
                  </a:lnTo>
                  <a:moveTo>
                    <a:pt x="28603" y="17883"/>
                  </a:moveTo>
                  <a:lnTo>
                    <a:pt x="27996" y="14122"/>
                  </a:lnTo>
                  <a:lnTo>
                    <a:pt x="28603" y="10278"/>
                  </a:lnTo>
                  <a:lnTo>
                    <a:pt x="29234" y="14122"/>
                  </a:lnTo>
                  <a:lnTo>
                    <a:pt x="28603" y="17883"/>
                  </a:lnTo>
                  <a:moveTo>
                    <a:pt x="30029" y="17883"/>
                  </a:moveTo>
                  <a:lnTo>
                    <a:pt x="29444" y="14122"/>
                  </a:lnTo>
                  <a:lnTo>
                    <a:pt x="30029" y="10278"/>
                  </a:lnTo>
                  <a:lnTo>
                    <a:pt x="30660" y="14122"/>
                  </a:lnTo>
                  <a:lnTo>
                    <a:pt x="30029" y="17883"/>
                  </a:lnTo>
                  <a:moveTo>
                    <a:pt x="31501" y="17883"/>
                  </a:moveTo>
                  <a:lnTo>
                    <a:pt x="30870" y="14122"/>
                  </a:lnTo>
                  <a:lnTo>
                    <a:pt x="31501" y="10278"/>
                  </a:lnTo>
                  <a:lnTo>
                    <a:pt x="32109" y="14122"/>
                  </a:lnTo>
                  <a:lnTo>
                    <a:pt x="31501" y="17883"/>
                  </a:lnTo>
                  <a:moveTo>
                    <a:pt x="32950" y="17883"/>
                  </a:moveTo>
                  <a:lnTo>
                    <a:pt x="32319" y="14122"/>
                  </a:lnTo>
                  <a:lnTo>
                    <a:pt x="32950" y="10278"/>
                  </a:lnTo>
                  <a:lnTo>
                    <a:pt x="33534" y="14122"/>
                  </a:lnTo>
                  <a:lnTo>
                    <a:pt x="32950" y="17883"/>
                  </a:lnTo>
                  <a:moveTo>
                    <a:pt x="34375" y="17883"/>
                  </a:moveTo>
                  <a:lnTo>
                    <a:pt x="33744" y="14122"/>
                  </a:lnTo>
                  <a:lnTo>
                    <a:pt x="34375" y="10278"/>
                  </a:lnTo>
                  <a:lnTo>
                    <a:pt x="34983" y="14122"/>
                  </a:lnTo>
                  <a:lnTo>
                    <a:pt x="34375" y="17883"/>
                  </a:lnTo>
                  <a:moveTo>
                    <a:pt x="35824" y="17883"/>
                  </a:moveTo>
                  <a:lnTo>
                    <a:pt x="35193" y="14122"/>
                  </a:lnTo>
                  <a:lnTo>
                    <a:pt x="35824" y="10278"/>
                  </a:lnTo>
                  <a:lnTo>
                    <a:pt x="36408" y="14122"/>
                  </a:lnTo>
                  <a:lnTo>
                    <a:pt x="35824" y="17883"/>
                  </a:lnTo>
                  <a:moveTo>
                    <a:pt x="37250" y="17883"/>
                  </a:moveTo>
                  <a:lnTo>
                    <a:pt x="36619" y="14122"/>
                  </a:lnTo>
                  <a:lnTo>
                    <a:pt x="37250" y="10278"/>
                  </a:lnTo>
                  <a:lnTo>
                    <a:pt x="37857" y="14122"/>
                  </a:lnTo>
                  <a:lnTo>
                    <a:pt x="37250" y="17883"/>
                  </a:lnTo>
                  <a:moveTo>
                    <a:pt x="38699" y="17883"/>
                  </a:moveTo>
                  <a:lnTo>
                    <a:pt x="38068" y="14122"/>
                  </a:lnTo>
                  <a:lnTo>
                    <a:pt x="38699" y="10278"/>
                  </a:lnTo>
                  <a:lnTo>
                    <a:pt x="39330" y="14122"/>
                  </a:lnTo>
                  <a:lnTo>
                    <a:pt x="38699" y="17883"/>
                  </a:lnTo>
                  <a:moveTo>
                    <a:pt x="40124" y="17883"/>
                  </a:moveTo>
                  <a:lnTo>
                    <a:pt x="39540" y="14122"/>
                  </a:lnTo>
                  <a:lnTo>
                    <a:pt x="40124" y="10278"/>
                  </a:lnTo>
                  <a:lnTo>
                    <a:pt x="40755" y="14122"/>
                  </a:lnTo>
                  <a:lnTo>
                    <a:pt x="40124" y="17883"/>
                  </a:lnTo>
                  <a:moveTo>
                    <a:pt x="41573" y="17883"/>
                  </a:moveTo>
                  <a:lnTo>
                    <a:pt x="40965" y="14122"/>
                  </a:lnTo>
                  <a:lnTo>
                    <a:pt x="41573" y="10278"/>
                  </a:lnTo>
                  <a:lnTo>
                    <a:pt x="42204" y="14122"/>
                  </a:lnTo>
                  <a:lnTo>
                    <a:pt x="41573" y="17883"/>
                  </a:lnTo>
                  <a:moveTo>
                    <a:pt x="42999" y="17883"/>
                  </a:moveTo>
                  <a:lnTo>
                    <a:pt x="42414" y="14122"/>
                  </a:lnTo>
                  <a:lnTo>
                    <a:pt x="42999" y="10278"/>
                  </a:lnTo>
                  <a:lnTo>
                    <a:pt x="43629" y="14122"/>
                  </a:lnTo>
                  <a:lnTo>
                    <a:pt x="42999" y="17883"/>
                  </a:lnTo>
                  <a:moveTo>
                    <a:pt x="44447" y="17883"/>
                  </a:moveTo>
                  <a:lnTo>
                    <a:pt x="43840" y="14122"/>
                  </a:lnTo>
                  <a:lnTo>
                    <a:pt x="44447" y="10278"/>
                  </a:lnTo>
                  <a:lnTo>
                    <a:pt x="45078" y="14122"/>
                  </a:lnTo>
                  <a:lnTo>
                    <a:pt x="44447" y="17883"/>
                  </a:lnTo>
                  <a:moveTo>
                    <a:pt x="45873" y="17883"/>
                  </a:moveTo>
                  <a:lnTo>
                    <a:pt x="45289" y="14122"/>
                  </a:lnTo>
                  <a:lnTo>
                    <a:pt x="45873" y="10278"/>
                  </a:lnTo>
                  <a:lnTo>
                    <a:pt x="46504" y="14122"/>
                  </a:lnTo>
                  <a:lnTo>
                    <a:pt x="45873" y="17883"/>
                  </a:lnTo>
                  <a:moveTo>
                    <a:pt x="47322" y="17883"/>
                  </a:moveTo>
                  <a:lnTo>
                    <a:pt x="46714" y="14122"/>
                  </a:lnTo>
                  <a:lnTo>
                    <a:pt x="47322" y="10278"/>
                  </a:lnTo>
                  <a:lnTo>
                    <a:pt x="47953" y="14122"/>
                  </a:lnTo>
                  <a:lnTo>
                    <a:pt x="47322" y="17883"/>
                  </a:lnTo>
                  <a:moveTo>
                    <a:pt x="48794" y="17883"/>
                  </a:moveTo>
                  <a:lnTo>
                    <a:pt x="48163" y="14122"/>
                  </a:lnTo>
                  <a:lnTo>
                    <a:pt x="48794" y="10278"/>
                  </a:lnTo>
                  <a:lnTo>
                    <a:pt x="49378" y="14122"/>
                  </a:lnTo>
                  <a:lnTo>
                    <a:pt x="48794" y="17883"/>
                  </a:lnTo>
                  <a:moveTo>
                    <a:pt x="50220" y="17883"/>
                  </a:moveTo>
                  <a:lnTo>
                    <a:pt x="49589" y="14122"/>
                  </a:lnTo>
                  <a:lnTo>
                    <a:pt x="50220" y="10278"/>
                  </a:lnTo>
                  <a:lnTo>
                    <a:pt x="50827" y="14122"/>
                  </a:lnTo>
                  <a:lnTo>
                    <a:pt x="50220" y="17883"/>
                  </a:lnTo>
                  <a:moveTo>
                    <a:pt x="51668" y="17883"/>
                  </a:moveTo>
                  <a:lnTo>
                    <a:pt x="51037" y="14122"/>
                  </a:lnTo>
                  <a:lnTo>
                    <a:pt x="51668" y="10278"/>
                  </a:lnTo>
                  <a:lnTo>
                    <a:pt x="52253" y="14122"/>
                  </a:lnTo>
                  <a:lnTo>
                    <a:pt x="51668" y="17883"/>
                  </a:lnTo>
                  <a:moveTo>
                    <a:pt x="53094" y="17883"/>
                  </a:moveTo>
                  <a:lnTo>
                    <a:pt x="52463" y="14122"/>
                  </a:lnTo>
                  <a:lnTo>
                    <a:pt x="53094" y="10278"/>
                  </a:lnTo>
                  <a:lnTo>
                    <a:pt x="53702" y="14122"/>
                  </a:lnTo>
                  <a:lnTo>
                    <a:pt x="53094" y="17883"/>
                  </a:lnTo>
                  <a:moveTo>
                    <a:pt x="54543" y="17883"/>
                  </a:moveTo>
                  <a:lnTo>
                    <a:pt x="53912" y="14122"/>
                  </a:lnTo>
                  <a:lnTo>
                    <a:pt x="54543" y="10278"/>
                  </a:lnTo>
                  <a:lnTo>
                    <a:pt x="55127" y="14122"/>
                  </a:lnTo>
                  <a:lnTo>
                    <a:pt x="54543" y="17883"/>
                  </a:lnTo>
                  <a:moveTo>
                    <a:pt x="55968" y="17883"/>
                  </a:moveTo>
                  <a:lnTo>
                    <a:pt x="55337" y="14122"/>
                  </a:lnTo>
                  <a:lnTo>
                    <a:pt x="55968" y="10278"/>
                  </a:lnTo>
                  <a:lnTo>
                    <a:pt x="56599" y="14122"/>
                  </a:lnTo>
                  <a:lnTo>
                    <a:pt x="55968" y="17883"/>
                  </a:lnTo>
                  <a:moveTo>
                    <a:pt x="57417" y="17883"/>
                  </a:moveTo>
                  <a:lnTo>
                    <a:pt x="56810" y="14122"/>
                  </a:lnTo>
                  <a:lnTo>
                    <a:pt x="57417" y="10278"/>
                  </a:lnTo>
                  <a:lnTo>
                    <a:pt x="58048" y="14122"/>
                  </a:lnTo>
                  <a:lnTo>
                    <a:pt x="57417" y="17883"/>
                  </a:lnTo>
                  <a:moveTo>
                    <a:pt x="58843" y="17883"/>
                  </a:moveTo>
                  <a:lnTo>
                    <a:pt x="58259" y="14122"/>
                  </a:lnTo>
                  <a:lnTo>
                    <a:pt x="58843" y="10278"/>
                  </a:lnTo>
                  <a:lnTo>
                    <a:pt x="59474" y="14122"/>
                  </a:lnTo>
                  <a:lnTo>
                    <a:pt x="58843" y="17883"/>
                  </a:lnTo>
                  <a:moveTo>
                    <a:pt x="1962" y="13370"/>
                  </a:moveTo>
                  <a:lnTo>
                    <a:pt x="1378" y="9610"/>
                  </a:lnTo>
                  <a:lnTo>
                    <a:pt x="1962" y="5849"/>
                  </a:lnTo>
                  <a:lnTo>
                    <a:pt x="2593" y="9610"/>
                  </a:lnTo>
                  <a:lnTo>
                    <a:pt x="1962" y="13370"/>
                  </a:lnTo>
                  <a:moveTo>
                    <a:pt x="3411" y="13370"/>
                  </a:moveTo>
                  <a:lnTo>
                    <a:pt x="2804" y="9610"/>
                  </a:lnTo>
                  <a:lnTo>
                    <a:pt x="3411" y="5849"/>
                  </a:lnTo>
                  <a:lnTo>
                    <a:pt x="4042" y="9610"/>
                  </a:lnTo>
                  <a:lnTo>
                    <a:pt x="3411" y="13370"/>
                  </a:lnTo>
                  <a:moveTo>
                    <a:pt x="4884" y="13370"/>
                  </a:moveTo>
                  <a:lnTo>
                    <a:pt x="4253" y="9610"/>
                  </a:lnTo>
                  <a:lnTo>
                    <a:pt x="4884" y="5849"/>
                  </a:lnTo>
                  <a:lnTo>
                    <a:pt x="5468" y="9610"/>
                  </a:lnTo>
                  <a:lnTo>
                    <a:pt x="4884" y="13370"/>
                  </a:lnTo>
                  <a:moveTo>
                    <a:pt x="6309" y="13370"/>
                  </a:moveTo>
                  <a:lnTo>
                    <a:pt x="5678" y="9610"/>
                  </a:lnTo>
                  <a:lnTo>
                    <a:pt x="6309" y="5849"/>
                  </a:lnTo>
                  <a:lnTo>
                    <a:pt x="6893" y="9610"/>
                  </a:lnTo>
                  <a:lnTo>
                    <a:pt x="6309" y="13370"/>
                  </a:lnTo>
                  <a:moveTo>
                    <a:pt x="7735" y="13370"/>
                  </a:moveTo>
                  <a:lnTo>
                    <a:pt x="7104" y="9610"/>
                  </a:lnTo>
                  <a:lnTo>
                    <a:pt x="7735" y="5849"/>
                  </a:lnTo>
                  <a:lnTo>
                    <a:pt x="8342" y="9610"/>
                  </a:lnTo>
                  <a:lnTo>
                    <a:pt x="7735" y="13370"/>
                  </a:lnTo>
                  <a:moveTo>
                    <a:pt x="9184" y="13370"/>
                  </a:moveTo>
                  <a:lnTo>
                    <a:pt x="8553" y="9610"/>
                  </a:lnTo>
                  <a:lnTo>
                    <a:pt x="9184" y="5849"/>
                  </a:lnTo>
                  <a:lnTo>
                    <a:pt x="9768" y="9610"/>
                  </a:lnTo>
                  <a:lnTo>
                    <a:pt x="9184" y="13370"/>
                  </a:lnTo>
                  <a:moveTo>
                    <a:pt x="10609" y="13370"/>
                  </a:moveTo>
                  <a:lnTo>
                    <a:pt x="9978" y="9610"/>
                  </a:lnTo>
                  <a:lnTo>
                    <a:pt x="10609" y="5849"/>
                  </a:lnTo>
                  <a:lnTo>
                    <a:pt x="11217" y="9610"/>
                  </a:lnTo>
                  <a:lnTo>
                    <a:pt x="10609" y="13370"/>
                  </a:lnTo>
                  <a:moveTo>
                    <a:pt x="12058" y="13370"/>
                  </a:moveTo>
                  <a:lnTo>
                    <a:pt x="11427" y="9610"/>
                  </a:lnTo>
                  <a:lnTo>
                    <a:pt x="12058" y="5849"/>
                  </a:lnTo>
                  <a:lnTo>
                    <a:pt x="12642" y="9610"/>
                  </a:lnTo>
                  <a:lnTo>
                    <a:pt x="12058" y="13370"/>
                  </a:lnTo>
                  <a:moveTo>
                    <a:pt x="13483" y="13370"/>
                  </a:moveTo>
                  <a:lnTo>
                    <a:pt x="12899" y="9610"/>
                  </a:lnTo>
                  <a:lnTo>
                    <a:pt x="13483" y="5849"/>
                  </a:lnTo>
                  <a:lnTo>
                    <a:pt x="14114" y="9610"/>
                  </a:lnTo>
                  <a:lnTo>
                    <a:pt x="13483" y="13370"/>
                  </a:lnTo>
                  <a:moveTo>
                    <a:pt x="14932" y="13370"/>
                  </a:moveTo>
                  <a:lnTo>
                    <a:pt x="14325" y="9610"/>
                  </a:lnTo>
                  <a:lnTo>
                    <a:pt x="14932" y="5849"/>
                  </a:lnTo>
                  <a:lnTo>
                    <a:pt x="15563" y="9610"/>
                  </a:lnTo>
                  <a:lnTo>
                    <a:pt x="14932" y="13370"/>
                  </a:lnTo>
                  <a:moveTo>
                    <a:pt x="16358" y="13370"/>
                  </a:moveTo>
                  <a:lnTo>
                    <a:pt x="15774" y="9610"/>
                  </a:lnTo>
                  <a:lnTo>
                    <a:pt x="16358" y="5849"/>
                  </a:lnTo>
                  <a:lnTo>
                    <a:pt x="16989" y="9610"/>
                  </a:lnTo>
                  <a:lnTo>
                    <a:pt x="16358" y="13370"/>
                  </a:lnTo>
                  <a:moveTo>
                    <a:pt x="17807" y="13370"/>
                  </a:moveTo>
                  <a:lnTo>
                    <a:pt x="17199" y="9610"/>
                  </a:lnTo>
                  <a:lnTo>
                    <a:pt x="17807" y="5849"/>
                  </a:lnTo>
                  <a:lnTo>
                    <a:pt x="18438" y="9610"/>
                  </a:lnTo>
                  <a:lnTo>
                    <a:pt x="17807" y="13370"/>
                  </a:lnTo>
                  <a:moveTo>
                    <a:pt x="19232" y="13370"/>
                  </a:moveTo>
                  <a:lnTo>
                    <a:pt x="18648" y="9610"/>
                  </a:lnTo>
                  <a:lnTo>
                    <a:pt x="19232" y="5849"/>
                  </a:lnTo>
                  <a:lnTo>
                    <a:pt x="19863" y="9610"/>
                  </a:lnTo>
                  <a:lnTo>
                    <a:pt x="19232" y="13370"/>
                  </a:lnTo>
                  <a:moveTo>
                    <a:pt x="20681" y="13370"/>
                  </a:moveTo>
                  <a:lnTo>
                    <a:pt x="20074" y="9610"/>
                  </a:lnTo>
                  <a:lnTo>
                    <a:pt x="20681" y="5849"/>
                  </a:lnTo>
                  <a:lnTo>
                    <a:pt x="21312" y="9610"/>
                  </a:lnTo>
                  <a:lnTo>
                    <a:pt x="20681" y="13370"/>
                  </a:lnTo>
                  <a:moveTo>
                    <a:pt x="22153" y="13370"/>
                  </a:moveTo>
                  <a:lnTo>
                    <a:pt x="21522" y="9610"/>
                  </a:lnTo>
                  <a:lnTo>
                    <a:pt x="22153" y="5849"/>
                  </a:lnTo>
                  <a:lnTo>
                    <a:pt x="22738" y="9610"/>
                  </a:lnTo>
                  <a:lnTo>
                    <a:pt x="22153" y="13370"/>
                  </a:lnTo>
                  <a:moveTo>
                    <a:pt x="23579" y="13370"/>
                  </a:moveTo>
                  <a:lnTo>
                    <a:pt x="22948" y="9610"/>
                  </a:lnTo>
                  <a:lnTo>
                    <a:pt x="23579" y="5849"/>
                  </a:lnTo>
                  <a:lnTo>
                    <a:pt x="24186" y="9610"/>
                  </a:lnTo>
                  <a:lnTo>
                    <a:pt x="23579" y="13370"/>
                  </a:lnTo>
                  <a:moveTo>
                    <a:pt x="25028" y="13370"/>
                  </a:moveTo>
                  <a:lnTo>
                    <a:pt x="24397" y="9610"/>
                  </a:lnTo>
                  <a:lnTo>
                    <a:pt x="25028" y="5849"/>
                  </a:lnTo>
                  <a:lnTo>
                    <a:pt x="25612" y="9610"/>
                  </a:lnTo>
                  <a:lnTo>
                    <a:pt x="25028" y="13370"/>
                  </a:lnTo>
                  <a:moveTo>
                    <a:pt x="26453" y="13370"/>
                  </a:moveTo>
                  <a:lnTo>
                    <a:pt x="25822" y="9610"/>
                  </a:lnTo>
                  <a:lnTo>
                    <a:pt x="26453" y="5849"/>
                  </a:lnTo>
                  <a:lnTo>
                    <a:pt x="27061" y="9610"/>
                  </a:lnTo>
                  <a:lnTo>
                    <a:pt x="26453" y="13370"/>
                  </a:lnTo>
                  <a:moveTo>
                    <a:pt x="27902" y="13370"/>
                  </a:moveTo>
                  <a:lnTo>
                    <a:pt x="27271" y="9610"/>
                  </a:lnTo>
                  <a:lnTo>
                    <a:pt x="27902" y="5849"/>
                  </a:lnTo>
                  <a:lnTo>
                    <a:pt x="28486" y="9610"/>
                  </a:lnTo>
                  <a:lnTo>
                    <a:pt x="27902" y="13370"/>
                  </a:lnTo>
                  <a:moveTo>
                    <a:pt x="29328" y="13370"/>
                  </a:moveTo>
                  <a:lnTo>
                    <a:pt x="28697" y="9610"/>
                  </a:lnTo>
                  <a:lnTo>
                    <a:pt x="29328" y="5849"/>
                  </a:lnTo>
                  <a:lnTo>
                    <a:pt x="29935" y="9610"/>
                  </a:lnTo>
                  <a:lnTo>
                    <a:pt x="29328" y="13370"/>
                  </a:lnTo>
                  <a:moveTo>
                    <a:pt x="30777" y="13370"/>
                  </a:moveTo>
                  <a:lnTo>
                    <a:pt x="30169" y="9610"/>
                  </a:lnTo>
                  <a:lnTo>
                    <a:pt x="30777" y="5849"/>
                  </a:lnTo>
                  <a:lnTo>
                    <a:pt x="31407" y="9610"/>
                  </a:lnTo>
                  <a:lnTo>
                    <a:pt x="30777" y="13370"/>
                  </a:lnTo>
                  <a:moveTo>
                    <a:pt x="32202" y="13370"/>
                  </a:moveTo>
                  <a:lnTo>
                    <a:pt x="31618" y="9610"/>
                  </a:lnTo>
                  <a:lnTo>
                    <a:pt x="32202" y="5849"/>
                  </a:lnTo>
                  <a:lnTo>
                    <a:pt x="32833" y="9610"/>
                  </a:lnTo>
                  <a:lnTo>
                    <a:pt x="32202" y="13370"/>
                  </a:lnTo>
                  <a:moveTo>
                    <a:pt x="33651" y="13370"/>
                  </a:moveTo>
                  <a:lnTo>
                    <a:pt x="33043" y="9610"/>
                  </a:lnTo>
                  <a:lnTo>
                    <a:pt x="33651" y="5849"/>
                  </a:lnTo>
                  <a:lnTo>
                    <a:pt x="34282" y="9610"/>
                  </a:lnTo>
                  <a:lnTo>
                    <a:pt x="33651" y="13370"/>
                  </a:lnTo>
                  <a:moveTo>
                    <a:pt x="35076" y="13370"/>
                  </a:moveTo>
                  <a:lnTo>
                    <a:pt x="34492" y="9610"/>
                  </a:lnTo>
                  <a:lnTo>
                    <a:pt x="35076" y="5849"/>
                  </a:lnTo>
                  <a:lnTo>
                    <a:pt x="35707" y="9610"/>
                  </a:lnTo>
                  <a:lnTo>
                    <a:pt x="35076" y="13370"/>
                  </a:lnTo>
                  <a:moveTo>
                    <a:pt x="36525" y="13370"/>
                  </a:moveTo>
                  <a:lnTo>
                    <a:pt x="35918" y="9610"/>
                  </a:lnTo>
                  <a:lnTo>
                    <a:pt x="36525" y="5849"/>
                  </a:lnTo>
                  <a:lnTo>
                    <a:pt x="37156" y="9610"/>
                  </a:lnTo>
                  <a:lnTo>
                    <a:pt x="36525" y="13370"/>
                  </a:lnTo>
                  <a:moveTo>
                    <a:pt x="37951" y="13370"/>
                  </a:moveTo>
                  <a:lnTo>
                    <a:pt x="37367" y="9610"/>
                  </a:lnTo>
                  <a:lnTo>
                    <a:pt x="37951" y="5849"/>
                  </a:lnTo>
                  <a:lnTo>
                    <a:pt x="38582" y="9610"/>
                  </a:lnTo>
                  <a:lnTo>
                    <a:pt x="37951" y="13370"/>
                  </a:lnTo>
                  <a:moveTo>
                    <a:pt x="39423" y="13370"/>
                  </a:moveTo>
                  <a:lnTo>
                    <a:pt x="38792" y="9610"/>
                  </a:lnTo>
                  <a:lnTo>
                    <a:pt x="39423" y="5849"/>
                  </a:lnTo>
                  <a:lnTo>
                    <a:pt x="40031" y="9610"/>
                  </a:lnTo>
                  <a:lnTo>
                    <a:pt x="39423" y="13370"/>
                  </a:lnTo>
                  <a:moveTo>
                    <a:pt x="40872" y="13370"/>
                  </a:moveTo>
                  <a:lnTo>
                    <a:pt x="40241" y="9610"/>
                  </a:lnTo>
                  <a:lnTo>
                    <a:pt x="40872" y="5849"/>
                  </a:lnTo>
                  <a:lnTo>
                    <a:pt x="41456" y="9610"/>
                  </a:lnTo>
                  <a:lnTo>
                    <a:pt x="40872" y="13370"/>
                  </a:lnTo>
                  <a:moveTo>
                    <a:pt x="42297" y="13370"/>
                  </a:moveTo>
                  <a:lnTo>
                    <a:pt x="41666" y="9610"/>
                  </a:lnTo>
                  <a:lnTo>
                    <a:pt x="42297" y="5849"/>
                  </a:lnTo>
                  <a:lnTo>
                    <a:pt x="42905" y="9610"/>
                  </a:lnTo>
                  <a:lnTo>
                    <a:pt x="42297" y="13370"/>
                  </a:lnTo>
                  <a:moveTo>
                    <a:pt x="43746" y="13370"/>
                  </a:moveTo>
                  <a:lnTo>
                    <a:pt x="43115" y="9610"/>
                  </a:lnTo>
                  <a:lnTo>
                    <a:pt x="43746" y="5849"/>
                  </a:lnTo>
                  <a:lnTo>
                    <a:pt x="44331" y="9610"/>
                  </a:lnTo>
                  <a:lnTo>
                    <a:pt x="43746" y="13370"/>
                  </a:lnTo>
                  <a:moveTo>
                    <a:pt x="45172" y="13370"/>
                  </a:moveTo>
                  <a:lnTo>
                    <a:pt x="44541" y="9610"/>
                  </a:lnTo>
                  <a:lnTo>
                    <a:pt x="45172" y="5849"/>
                  </a:lnTo>
                  <a:lnTo>
                    <a:pt x="45779" y="9610"/>
                  </a:lnTo>
                  <a:lnTo>
                    <a:pt x="45172" y="13370"/>
                  </a:lnTo>
                  <a:moveTo>
                    <a:pt x="46621" y="13370"/>
                  </a:moveTo>
                  <a:lnTo>
                    <a:pt x="45990" y="9610"/>
                  </a:lnTo>
                  <a:lnTo>
                    <a:pt x="46621" y="5849"/>
                  </a:lnTo>
                  <a:lnTo>
                    <a:pt x="47205" y="9610"/>
                  </a:lnTo>
                  <a:lnTo>
                    <a:pt x="46621" y="13370"/>
                  </a:lnTo>
                  <a:moveTo>
                    <a:pt x="48046" y="13370"/>
                  </a:moveTo>
                  <a:lnTo>
                    <a:pt x="47462" y="9610"/>
                  </a:lnTo>
                  <a:lnTo>
                    <a:pt x="48046" y="5849"/>
                  </a:lnTo>
                  <a:lnTo>
                    <a:pt x="48677" y="9610"/>
                  </a:lnTo>
                  <a:lnTo>
                    <a:pt x="48046" y="13370"/>
                  </a:lnTo>
                  <a:moveTo>
                    <a:pt x="49495" y="13370"/>
                  </a:moveTo>
                  <a:lnTo>
                    <a:pt x="48888" y="9610"/>
                  </a:lnTo>
                  <a:lnTo>
                    <a:pt x="49495" y="5849"/>
                  </a:lnTo>
                  <a:lnTo>
                    <a:pt x="50126" y="9610"/>
                  </a:lnTo>
                  <a:lnTo>
                    <a:pt x="49495" y="13370"/>
                  </a:lnTo>
                  <a:moveTo>
                    <a:pt x="50921" y="13370"/>
                  </a:moveTo>
                  <a:lnTo>
                    <a:pt x="50336" y="9610"/>
                  </a:lnTo>
                  <a:lnTo>
                    <a:pt x="50921" y="5849"/>
                  </a:lnTo>
                  <a:lnTo>
                    <a:pt x="51552" y="9610"/>
                  </a:lnTo>
                  <a:lnTo>
                    <a:pt x="50921" y="13370"/>
                  </a:lnTo>
                  <a:moveTo>
                    <a:pt x="52370" y="13370"/>
                  </a:moveTo>
                  <a:lnTo>
                    <a:pt x="51762" y="9610"/>
                  </a:lnTo>
                  <a:lnTo>
                    <a:pt x="52370" y="5849"/>
                  </a:lnTo>
                  <a:lnTo>
                    <a:pt x="53000" y="9610"/>
                  </a:lnTo>
                  <a:lnTo>
                    <a:pt x="52370" y="13370"/>
                  </a:lnTo>
                  <a:moveTo>
                    <a:pt x="53795" y="13370"/>
                  </a:moveTo>
                  <a:lnTo>
                    <a:pt x="53211" y="9610"/>
                  </a:lnTo>
                  <a:lnTo>
                    <a:pt x="53795" y="5849"/>
                  </a:lnTo>
                  <a:lnTo>
                    <a:pt x="54426" y="9610"/>
                  </a:lnTo>
                  <a:lnTo>
                    <a:pt x="53795" y="13370"/>
                  </a:lnTo>
                  <a:moveTo>
                    <a:pt x="55244" y="13370"/>
                  </a:moveTo>
                  <a:lnTo>
                    <a:pt x="54636" y="9610"/>
                  </a:lnTo>
                  <a:lnTo>
                    <a:pt x="55244" y="5849"/>
                  </a:lnTo>
                  <a:lnTo>
                    <a:pt x="55875" y="9610"/>
                  </a:lnTo>
                  <a:lnTo>
                    <a:pt x="55244" y="13370"/>
                  </a:lnTo>
                  <a:moveTo>
                    <a:pt x="56716" y="13370"/>
                  </a:moveTo>
                  <a:lnTo>
                    <a:pt x="56085" y="9610"/>
                  </a:lnTo>
                  <a:lnTo>
                    <a:pt x="56716" y="5849"/>
                  </a:lnTo>
                  <a:lnTo>
                    <a:pt x="57300" y="9610"/>
                  </a:lnTo>
                  <a:lnTo>
                    <a:pt x="56716" y="13370"/>
                  </a:lnTo>
                  <a:moveTo>
                    <a:pt x="58142" y="13370"/>
                  </a:moveTo>
                  <a:lnTo>
                    <a:pt x="57511" y="9610"/>
                  </a:lnTo>
                  <a:lnTo>
                    <a:pt x="58142" y="5849"/>
                  </a:lnTo>
                  <a:lnTo>
                    <a:pt x="58749" y="9610"/>
                  </a:lnTo>
                  <a:lnTo>
                    <a:pt x="58142" y="13370"/>
                  </a:lnTo>
                  <a:moveTo>
                    <a:pt x="1261" y="9025"/>
                  </a:moveTo>
                  <a:lnTo>
                    <a:pt x="630" y="5097"/>
                  </a:lnTo>
                  <a:lnTo>
                    <a:pt x="1261" y="1337"/>
                  </a:lnTo>
                  <a:lnTo>
                    <a:pt x="1869" y="5097"/>
                  </a:lnTo>
                  <a:lnTo>
                    <a:pt x="1261" y="9025"/>
                  </a:lnTo>
                  <a:moveTo>
                    <a:pt x="2710" y="9025"/>
                  </a:moveTo>
                  <a:lnTo>
                    <a:pt x="2079" y="5097"/>
                  </a:lnTo>
                  <a:lnTo>
                    <a:pt x="2710" y="1337"/>
                  </a:lnTo>
                  <a:lnTo>
                    <a:pt x="3295" y="5097"/>
                  </a:lnTo>
                  <a:lnTo>
                    <a:pt x="2710" y="9025"/>
                  </a:lnTo>
                  <a:moveTo>
                    <a:pt x="4136" y="9025"/>
                  </a:moveTo>
                  <a:lnTo>
                    <a:pt x="3505" y="5097"/>
                  </a:lnTo>
                  <a:lnTo>
                    <a:pt x="4136" y="1337"/>
                  </a:lnTo>
                  <a:lnTo>
                    <a:pt x="4767" y="5097"/>
                  </a:lnTo>
                  <a:lnTo>
                    <a:pt x="4136" y="9025"/>
                  </a:lnTo>
                  <a:moveTo>
                    <a:pt x="5561" y="9025"/>
                  </a:moveTo>
                  <a:lnTo>
                    <a:pt x="4977" y="5097"/>
                  </a:lnTo>
                  <a:lnTo>
                    <a:pt x="5561" y="1337"/>
                  </a:lnTo>
                  <a:lnTo>
                    <a:pt x="6192" y="5097"/>
                  </a:lnTo>
                  <a:lnTo>
                    <a:pt x="5561" y="9025"/>
                  </a:lnTo>
                  <a:moveTo>
                    <a:pt x="7010" y="9025"/>
                  </a:moveTo>
                  <a:lnTo>
                    <a:pt x="6403" y="5097"/>
                  </a:lnTo>
                  <a:lnTo>
                    <a:pt x="7010" y="1337"/>
                  </a:lnTo>
                  <a:lnTo>
                    <a:pt x="7641" y="5097"/>
                  </a:lnTo>
                  <a:lnTo>
                    <a:pt x="7010" y="9025"/>
                  </a:lnTo>
                  <a:moveTo>
                    <a:pt x="8436" y="9025"/>
                  </a:moveTo>
                  <a:lnTo>
                    <a:pt x="7851" y="5097"/>
                  </a:lnTo>
                  <a:lnTo>
                    <a:pt x="8436" y="1337"/>
                  </a:lnTo>
                  <a:lnTo>
                    <a:pt x="9067" y="5097"/>
                  </a:lnTo>
                  <a:lnTo>
                    <a:pt x="8436" y="9025"/>
                  </a:lnTo>
                  <a:moveTo>
                    <a:pt x="9885" y="9025"/>
                  </a:moveTo>
                  <a:lnTo>
                    <a:pt x="9277" y="5097"/>
                  </a:lnTo>
                  <a:lnTo>
                    <a:pt x="9885" y="1337"/>
                  </a:lnTo>
                  <a:lnTo>
                    <a:pt x="10516" y="5097"/>
                  </a:lnTo>
                  <a:lnTo>
                    <a:pt x="9885" y="9025"/>
                  </a:lnTo>
                  <a:moveTo>
                    <a:pt x="11310" y="9025"/>
                  </a:moveTo>
                  <a:lnTo>
                    <a:pt x="10726" y="5097"/>
                  </a:lnTo>
                  <a:lnTo>
                    <a:pt x="11310" y="1337"/>
                  </a:lnTo>
                  <a:lnTo>
                    <a:pt x="11941" y="5097"/>
                  </a:lnTo>
                  <a:lnTo>
                    <a:pt x="11310" y="9025"/>
                  </a:lnTo>
                  <a:moveTo>
                    <a:pt x="12759" y="9025"/>
                  </a:moveTo>
                  <a:lnTo>
                    <a:pt x="12151" y="5097"/>
                  </a:lnTo>
                  <a:lnTo>
                    <a:pt x="12759" y="1337"/>
                  </a:lnTo>
                  <a:lnTo>
                    <a:pt x="13390" y="5097"/>
                  </a:lnTo>
                  <a:lnTo>
                    <a:pt x="12759" y="9025"/>
                  </a:lnTo>
                  <a:moveTo>
                    <a:pt x="14231" y="9025"/>
                  </a:moveTo>
                  <a:lnTo>
                    <a:pt x="13600" y="5097"/>
                  </a:lnTo>
                  <a:lnTo>
                    <a:pt x="14231" y="1337"/>
                  </a:lnTo>
                  <a:lnTo>
                    <a:pt x="14815" y="5097"/>
                  </a:lnTo>
                  <a:lnTo>
                    <a:pt x="14231" y="9025"/>
                  </a:lnTo>
                  <a:moveTo>
                    <a:pt x="15657" y="9025"/>
                  </a:moveTo>
                  <a:lnTo>
                    <a:pt x="15026" y="5097"/>
                  </a:lnTo>
                  <a:lnTo>
                    <a:pt x="15657" y="1337"/>
                  </a:lnTo>
                  <a:lnTo>
                    <a:pt x="16264" y="5097"/>
                  </a:lnTo>
                  <a:lnTo>
                    <a:pt x="15657" y="9025"/>
                  </a:lnTo>
                  <a:moveTo>
                    <a:pt x="17106" y="9025"/>
                  </a:moveTo>
                  <a:lnTo>
                    <a:pt x="16475" y="5097"/>
                  </a:lnTo>
                  <a:lnTo>
                    <a:pt x="17106" y="1337"/>
                  </a:lnTo>
                  <a:lnTo>
                    <a:pt x="17690" y="5097"/>
                  </a:lnTo>
                  <a:lnTo>
                    <a:pt x="17106" y="9025"/>
                  </a:lnTo>
                  <a:moveTo>
                    <a:pt x="18531" y="9025"/>
                  </a:moveTo>
                  <a:lnTo>
                    <a:pt x="17900" y="5097"/>
                  </a:lnTo>
                  <a:lnTo>
                    <a:pt x="18531" y="1337"/>
                  </a:lnTo>
                  <a:lnTo>
                    <a:pt x="19139" y="5097"/>
                  </a:lnTo>
                  <a:lnTo>
                    <a:pt x="18531" y="9025"/>
                  </a:lnTo>
                  <a:moveTo>
                    <a:pt x="19980" y="9025"/>
                  </a:moveTo>
                  <a:lnTo>
                    <a:pt x="19349" y="5097"/>
                  </a:lnTo>
                  <a:lnTo>
                    <a:pt x="19980" y="1337"/>
                  </a:lnTo>
                  <a:lnTo>
                    <a:pt x="20564" y="5097"/>
                  </a:lnTo>
                  <a:lnTo>
                    <a:pt x="19980" y="9025"/>
                  </a:lnTo>
                  <a:moveTo>
                    <a:pt x="21406" y="9025"/>
                  </a:moveTo>
                  <a:lnTo>
                    <a:pt x="20775" y="5097"/>
                  </a:lnTo>
                  <a:lnTo>
                    <a:pt x="21406" y="1337"/>
                  </a:lnTo>
                  <a:lnTo>
                    <a:pt x="22037" y="5097"/>
                  </a:lnTo>
                  <a:lnTo>
                    <a:pt x="21406" y="9025"/>
                  </a:lnTo>
                  <a:moveTo>
                    <a:pt x="22854" y="9025"/>
                  </a:moveTo>
                  <a:lnTo>
                    <a:pt x="22247" y="5097"/>
                  </a:lnTo>
                  <a:lnTo>
                    <a:pt x="22854" y="1337"/>
                  </a:lnTo>
                  <a:lnTo>
                    <a:pt x="23485" y="5097"/>
                  </a:lnTo>
                  <a:lnTo>
                    <a:pt x="22854" y="9025"/>
                  </a:lnTo>
                  <a:moveTo>
                    <a:pt x="24280" y="9025"/>
                  </a:moveTo>
                  <a:lnTo>
                    <a:pt x="23696" y="5097"/>
                  </a:lnTo>
                  <a:lnTo>
                    <a:pt x="24280" y="1337"/>
                  </a:lnTo>
                  <a:lnTo>
                    <a:pt x="24911" y="5097"/>
                  </a:lnTo>
                  <a:lnTo>
                    <a:pt x="24280" y="9025"/>
                  </a:lnTo>
                  <a:moveTo>
                    <a:pt x="25729" y="9025"/>
                  </a:moveTo>
                  <a:lnTo>
                    <a:pt x="25121" y="5097"/>
                  </a:lnTo>
                  <a:lnTo>
                    <a:pt x="25729" y="1337"/>
                  </a:lnTo>
                  <a:lnTo>
                    <a:pt x="26360" y="5097"/>
                  </a:lnTo>
                  <a:lnTo>
                    <a:pt x="25729" y="9025"/>
                  </a:lnTo>
                  <a:moveTo>
                    <a:pt x="27154" y="9025"/>
                  </a:moveTo>
                  <a:lnTo>
                    <a:pt x="26570" y="5097"/>
                  </a:lnTo>
                  <a:lnTo>
                    <a:pt x="27154" y="1337"/>
                  </a:lnTo>
                  <a:lnTo>
                    <a:pt x="27785" y="5097"/>
                  </a:lnTo>
                  <a:lnTo>
                    <a:pt x="27154" y="9025"/>
                  </a:lnTo>
                  <a:moveTo>
                    <a:pt x="28603" y="9025"/>
                  </a:moveTo>
                  <a:lnTo>
                    <a:pt x="27996" y="5097"/>
                  </a:lnTo>
                  <a:lnTo>
                    <a:pt x="28603" y="1337"/>
                  </a:lnTo>
                  <a:lnTo>
                    <a:pt x="29234" y="5097"/>
                  </a:lnTo>
                  <a:lnTo>
                    <a:pt x="28603" y="9025"/>
                  </a:lnTo>
                  <a:moveTo>
                    <a:pt x="30029" y="9025"/>
                  </a:moveTo>
                  <a:lnTo>
                    <a:pt x="29444" y="5097"/>
                  </a:lnTo>
                  <a:lnTo>
                    <a:pt x="30029" y="1337"/>
                  </a:lnTo>
                  <a:lnTo>
                    <a:pt x="30660" y="5097"/>
                  </a:lnTo>
                  <a:lnTo>
                    <a:pt x="30029" y="9025"/>
                  </a:lnTo>
                  <a:moveTo>
                    <a:pt x="31501" y="9025"/>
                  </a:moveTo>
                  <a:lnTo>
                    <a:pt x="30870" y="5097"/>
                  </a:lnTo>
                  <a:lnTo>
                    <a:pt x="31501" y="1337"/>
                  </a:lnTo>
                  <a:lnTo>
                    <a:pt x="32109" y="5097"/>
                  </a:lnTo>
                  <a:lnTo>
                    <a:pt x="31501" y="9025"/>
                  </a:lnTo>
                  <a:moveTo>
                    <a:pt x="32950" y="9025"/>
                  </a:moveTo>
                  <a:lnTo>
                    <a:pt x="32319" y="5097"/>
                  </a:lnTo>
                  <a:lnTo>
                    <a:pt x="32950" y="1337"/>
                  </a:lnTo>
                  <a:lnTo>
                    <a:pt x="33534" y="5097"/>
                  </a:lnTo>
                  <a:lnTo>
                    <a:pt x="32950" y="9025"/>
                  </a:lnTo>
                  <a:moveTo>
                    <a:pt x="34375" y="9025"/>
                  </a:moveTo>
                  <a:lnTo>
                    <a:pt x="33744" y="5097"/>
                  </a:lnTo>
                  <a:lnTo>
                    <a:pt x="34375" y="1337"/>
                  </a:lnTo>
                  <a:lnTo>
                    <a:pt x="34983" y="5097"/>
                  </a:lnTo>
                  <a:lnTo>
                    <a:pt x="34375" y="9025"/>
                  </a:lnTo>
                  <a:moveTo>
                    <a:pt x="35824" y="9025"/>
                  </a:moveTo>
                  <a:lnTo>
                    <a:pt x="35193" y="5097"/>
                  </a:lnTo>
                  <a:lnTo>
                    <a:pt x="35824" y="1337"/>
                  </a:lnTo>
                  <a:lnTo>
                    <a:pt x="36408" y="5097"/>
                  </a:lnTo>
                  <a:lnTo>
                    <a:pt x="35824" y="9025"/>
                  </a:lnTo>
                  <a:moveTo>
                    <a:pt x="37250" y="9025"/>
                  </a:moveTo>
                  <a:lnTo>
                    <a:pt x="36619" y="5097"/>
                  </a:lnTo>
                  <a:lnTo>
                    <a:pt x="37250" y="1337"/>
                  </a:lnTo>
                  <a:lnTo>
                    <a:pt x="37857" y="5097"/>
                  </a:lnTo>
                  <a:lnTo>
                    <a:pt x="37250" y="9025"/>
                  </a:lnTo>
                  <a:moveTo>
                    <a:pt x="38699" y="9025"/>
                  </a:moveTo>
                  <a:lnTo>
                    <a:pt x="38068" y="5097"/>
                  </a:lnTo>
                  <a:lnTo>
                    <a:pt x="38699" y="1337"/>
                  </a:lnTo>
                  <a:lnTo>
                    <a:pt x="39330" y="5097"/>
                  </a:lnTo>
                  <a:lnTo>
                    <a:pt x="38699" y="9025"/>
                  </a:lnTo>
                  <a:moveTo>
                    <a:pt x="40124" y="9025"/>
                  </a:moveTo>
                  <a:lnTo>
                    <a:pt x="39540" y="5097"/>
                  </a:lnTo>
                  <a:lnTo>
                    <a:pt x="40124" y="1337"/>
                  </a:lnTo>
                  <a:lnTo>
                    <a:pt x="40755" y="5097"/>
                  </a:lnTo>
                  <a:lnTo>
                    <a:pt x="40124" y="9025"/>
                  </a:lnTo>
                  <a:moveTo>
                    <a:pt x="41573" y="9025"/>
                  </a:moveTo>
                  <a:lnTo>
                    <a:pt x="40965" y="5097"/>
                  </a:lnTo>
                  <a:lnTo>
                    <a:pt x="41573" y="1337"/>
                  </a:lnTo>
                  <a:lnTo>
                    <a:pt x="42204" y="5097"/>
                  </a:lnTo>
                  <a:lnTo>
                    <a:pt x="41573" y="9025"/>
                  </a:lnTo>
                  <a:moveTo>
                    <a:pt x="42999" y="9025"/>
                  </a:moveTo>
                  <a:lnTo>
                    <a:pt x="42414" y="5097"/>
                  </a:lnTo>
                  <a:lnTo>
                    <a:pt x="42999" y="1337"/>
                  </a:lnTo>
                  <a:lnTo>
                    <a:pt x="43629" y="5097"/>
                  </a:lnTo>
                  <a:lnTo>
                    <a:pt x="42999" y="9025"/>
                  </a:lnTo>
                  <a:moveTo>
                    <a:pt x="44447" y="9025"/>
                  </a:moveTo>
                  <a:lnTo>
                    <a:pt x="43840" y="5097"/>
                  </a:lnTo>
                  <a:lnTo>
                    <a:pt x="44447" y="1337"/>
                  </a:lnTo>
                  <a:lnTo>
                    <a:pt x="45078" y="5097"/>
                  </a:lnTo>
                  <a:lnTo>
                    <a:pt x="44447" y="9025"/>
                  </a:lnTo>
                  <a:moveTo>
                    <a:pt x="45873" y="9025"/>
                  </a:moveTo>
                  <a:lnTo>
                    <a:pt x="45289" y="5097"/>
                  </a:lnTo>
                  <a:lnTo>
                    <a:pt x="45873" y="1337"/>
                  </a:lnTo>
                  <a:lnTo>
                    <a:pt x="46504" y="5097"/>
                  </a:lnTo>
                  <a:lnTo>
                    <a:pt x="45873" y="9025"/>
                  </a:lnTo>
                  <a:moveTo>
                    <a:pt x="47322" y="9025"/>
                  </a:moveTo>
                  <a:lnTo>
                    <a:pt x="46714" y="5097"/>
                  </a:lnTo>
                  <a:lnTo>
                    <a:pt x="47322" y="1337"/>
                  </a:lnTo>
                  <a:lnTo>
                    <a:pt x="47953" y="5097"/>
                  </a:lnTo>
                  <a:lnTo>
                    <a:pt x="47322" y="9025"/>
                  </a:lnTo>
                  <a:moveTo>
                    <a:pt x="48794" y="9025"/>
                  </a:moveTo>
                  <a:lnTo>
                    <a:pt x="48163" y="5097"/>
                  </a:lnTo>
                  <a:lnTo>
                    <a:pt x="48794" y="1337"/>
                  </a:lnTo>
                  <a:lnTo>
                    <a:pt x="49378" y="5097"/>
                  </a:lnTo>
                  <a:lnTo>
                    <a:pt x="48794" y="9025"/>
                  </a:lnTo>
                  <a:moveTo>
                    <a:pt x="50220" y="9025"/>
                  </a:moveTo>
                  <a:lnTo>
                    <a:pt x="49589" y="5097"/>
                  </a:lnTo>
                  <a:lnTo>
                    <a:pt x="50220" y="1337"/>
                  </a:lnTo>
                  <a:lnTo>
                    <a:pt x="50827" y="5097"/>
                  </a:lnTo>
                  <a:lnTo>
                    <a:pt x="50220" y="9025"/>
                  </a:lnTo>
                  <a:moveTo>
                    <a:pt x="51668" y="9025"/>
                  </a:moveTo>
                  <a:lnTo>
                    <a:pt x="51037" y="5097"/>
                  </a:lnTo>
                  <a:lnTo>
                    <a:pt x="51668" y="1337"/>
                  </a:lnTo>
                  <a:lnTo>
                    <a:pt x="52253" y="5097"/>
                  </a:lnTo>
                  <a:lnTo>
                    <a:pt x="51668" y="9025"/>
                  </a:lnTo>
                  <a:moveTo>
                    <a:pt x="53094" y="9025"/>
                  </a:moveTo>
                  <a:lnTo>
                    <a:pt x="52463" y="5097"/>
                  </a:lnTo>
                  <a:lnTo>
                    <a:pt x="53094" y="1337"/>
                  </a:lnTo>
                  <a:lnTo>
                    <a:pt x="53702" y="5097"/>
                  </a:lnTo>
                  <a:lnTo>
                    <a:pt x="53094" y="9025"/>
                  </a:lnTo>
                  <a:moveTo>
                    <a:pt x="54543" y="9025"/>
                  </a:moveTo>
                  <a:lnTo>
                    <a:pt x="53912" y="5097"/>
                  </a:lnTo>
                  <a:lnTo>
                    <a:pt x="54543" y="1337"/>
                  </a:lnTo>
                  <a:lnTo>
                    <a:pt x="55127" y="5097"/>
                  </a:lnTo>
                  <a:lnTo>
                    <a:pt x="54543" y="9025"/>
                  </a:lnTo>
                  <a:moveTo>
                    <a:pt x="55968" y="9025"/>
                  </a:moveTo>
                  <a:lnTo>
                    <a:pt x="55337" y="5097"/>
                  </a:lnTo>
                  <a:lnTo>
                    <a:pt x="55968" y="1337"/>
                  </a:lnTo>
                  <a:lnTo>
                    <a:pt x="56599" y="5097"/>
                  </a:lnTo>
                  <a:lnTo>
                    <a:pt x="55968" y="9025"/>
                  </a:lnTo>
                  <a:moveTo>
                    <a:pt x="57417" y="9025"/>
                  </a:moveTo>
                  <a:lnTo>
                    <a:pt x="56810" y="5097"/>
                  </a:lnTo>
                  <a:lnTo>
                    <a:pt x="57417" y="1337"/>
                  </a:lnTo>
                  <a:lnTo>
                    <a:pt x="58048" y="5097"/>
                  </a:lnTo>
                  <a:lnTo>
                    <a:pt x="57417" y="9025"/>
                  </a:lnTo>
                  <a:moveTo>
                    <a:pt x="58843" y="9025"/>
                  </a:moveTo>
                  <a:lnTo>
                    <a:pt x="58259" y="5097"/>
                  </a:lnTo>
                  <a:lnTo>
                    <a:pt x="58843" y="1337"/>
                  </a:lnTo>
                  <a:lnTo>
                    <a:pt x="59474" y="5097"/>
                  </a:lnTo>
                  <a:lnTo>
                    <a:pt x="58843" y="9025"/>
                  </a:lnTo>
                  <a:moveTo>
                    <a:pt x="59100" y="0"/>
                  </a:moveTo>
                  <a:lnTo>
                    <a:pt x="58889" y="0"/>
                  </a:lnTo>
                  <a:lnTo>
                    <a:pt x="58843" y="83"/>
                  </a:lnTo>
                  <a:lnTo>
                    <a:pt x="58843" y="0"/>
                  </a:lnTo>
                  <a:lnTo>
                    <a:pt x="58632" y="0"/>
                  </a:lnTo>
                  <a:lnTo>
                    <a:pt x="58749" y="752"/>
                  </a:lnTo>
                  <a:lnTo>
                    <a:pt x="58142" y="4512"/>
                  </a:lnTo>
                  <a:lnTo>
                    <a:pt x="57511" y="752"/>
                  </a:lnTo>
                  <a:lnTo>
                    <a:pt x="57651" y="0"/>
                  </a:lnTo>
                  <a:lnTo>
                    <a:pt x="57441" y="0"/>
                  </a:lnTo>
                  <a:lnTo>
                    <a:pt x="57417" y="83"/>
                  </a:lnTo>
                  <a:lnTo>
                    <a:pt x="57370" y="0"/>
                  </a:lnTo>
                  <a:lnTo>
                    <a:pt x="57160" y="0"/>
                  </a:lnTo>
                  <a:lnTo>
                    <a:pt x="57300" y="752"/>
                  </a:lnTo>
                  <a:lnTo>
                    <a:pt x="56716" y="4512"/>
                  </a:lnTo>
                  <a:lnTo>
                    <a:pt x="56085" y="752"/>
                  </a:lnTo>
                  <a:lnTo>
                    <a:pt x="56225" y="0"/>
                  </a:lnTo>
                  <a:lnTo>
                    <a:pt x="56015" y="0"/>
                  </a:lnTo>
                  <a:lnTo>
                    <a:pt x="55968" y="83"/>
                  </a:lnTo>
                  <a:lnTo>
                    <a:pt x="55945" y="0"/>
                  </a:lnTo>
                  <a:lnTo>
                    <a:pt x="55735" y="0"/>
                  </a:lnTo>
                  <a:lnTo>
                    <a:pt x="55875" y="752"/>
                  </a:lnTo>
                  <a:lnTo>
                    <a:pt x="55244" y="4512"/>
                  </a:lnTo>
                  <a:lnTo>
                    <a:pt x="54636" y="752"/>
                  </a:lnTo>
                  <a:lnTo>
                    <a:pt x="54777" y="0"/>
                  </a:lnTo>
                  <a:lnTo>
                    <a:pt x="54543" y="0"/>
                  </a:lnTo>
                  <a:lnTo>
                    <a:pt x="54543" y="83"/>
                  </a:lnTo>
                  <a:lnTo>
                    <a:pt x="54496" y="0"/>
                  </a:lnTo>
                  <a:lnTo>
                    <a:pt x="54286" y="0"/>
                  </a:lnTo>
                  <a:lnTo>
                    <a:pt x="54426" y="752"/>
                  </a:lnTo>
                  <a:lnTo>
                    <a:pt x="53795" y="4512"/>
                  </a:lnTo>
                  <a:lnTo>
                    <a:pt x="53211" y="752"/>
                  </a:lnTo>
                  <a:lnTo>
                    <a:pt x="53304" y="0"/>
                  </a:lnTo>
                  <a:lnTo>
                    <a:pt x="53094" y="0"/>
                  </a:lnTo>
                  <a:lnTo>
                    <a:pt x="53094" y="83"/>
                  </a:lnTo>
                  <a:lnTo>
                    <a:pt x="53071" y="0"/>
                  </a:lnTo>
                  <a:lnTo>
                    <a:pt x="52860" y="0"/>
                  </a:lnTo>
                  <a:lnTo>
                    <a:pt x="53000" y="752"/>
                  </a:lnTo>
                  <a:lnTo>
                    <a:pt x="52370" y="4512"/>
                  </a:lnTo>
                  <a:lnTo>
                    <a:pt x="51762" y="752"/>
                  </a:lnTo>
                  <a:lnTo>
                    <a:pt x="51879" y="0"/>
                  </a:lnTo>
                  <a:lnTo>
                    <a:pt x="51668" y="0"/>
                  </a:lnTo>
                  <a:lnTo>
                    <a:pt x="51668" y="83"/>
                  </a:lnTo>
                  <a:lnTo>
                    <a:pt x="51622" y="0"/>
                  </a:lnTo>
                  <a:lnTo>
                    <a:pt x="51411" y="0"/>
                  </a:lnTo>
                  <a:lnTo>
                    <a:pt x="51552" y="752"/>
                  </a:lnTo>
                  <a:lnTo>
                    <a:pt x="50921" y="4512"/>
                  </a:lnTo>
                  <a:lnTo>
                    <a:pt x="50336" y="752"/>
                  </a:lnTo>
                  <a:lnTo>
                    <a:pt x="50430" y="0"/>
                  </a:lnTo>
                  <a:lnTo>
                    <a:pt x="50220" y="0"/>
                  </a:lnTo>
                  <a:lnTo>
                    <a:pt x="50220" y="83"/>
                  </a:lnTo>
                  <a:lnTo>
                    <a:pt x="50196" y="0"/>
                  </a:lnTo>
                  <a:lnTo>
                    <a:pt x="49986" y="0"/>
                  </a:lnTo>
                  <a:lnTo>
                    <a:pt x="50126" y="752"/>
                  </a:lnTo>
                  <a:lnTo>
                    <a:pt x="49495" y="4512"/>
                  </a:lnTo>
                  <a:lnTo>
                    <a:pt x="48888" y="752"/>
                  </a:lnTo>
                  <a:lnTo>
                    <a:pt x="49004" y="0"/>
                  </a:lnTo>
                  <a:lnTo>
                    <a:pt x="48794" y="0"/>
                  </a:lnTo>
                  <a:lnTo>
                    <a:pt x="48794" y="83"/>
                  </a:lnTo>
                  <a:lnTo>
                    <a:pt x="48747" y="0"/>
                  </a:lnTo>
                  <a:lnTo>
                    <a:pt x="48537" y="0"/>
                  </a:lnTo>
                  <a:lnTo>
                    <a:pt x="48677" y="752"/>
                  </a:lnTo>
                  <a:lnTo>
                    <a:pt x="48046" y="4512"/>
                  </a:lnTo>
                  <a:lnTo>
                    <a:pt x="47462" y="752"/>
                  </a:lnTo>
                  <a:lnTo>
                    <a:pt x="47555" y="0"/>
                  </a:lnTo>
                  <a:lnTo>
                    <a:pt x="47345" y="0"/>
                  </a:lnTo>
                  <a:lnTo>
                    <a:pt x="47322" y="83"/>
                  </a:lnTo>
                  <a:lnTo>
                    <a:pt x="47322" y="0"/>
                  </a:lnTo>
                  <a:lnTo>
                    <a:pt x="47111" y="0"/>
                  </a:lnTo>
                  <a:lnTo>
                    <a:pt x="47205" y="752"/>
                  </a:lnTo>
                  <a:lnTo>
                    <a:pt x="46621" y="4512"/>
                  </a:lnTo>
                  <a:lnTo>
                    <a:pt x="45990" y="752"/>
                  </a:lnTo>
                  <a:lnTo>
                    <a:pt x="46130" y="0"/>
                  </a:lnTo>
                  <a:lnTo>
                    <a:pt x="45920" y="0"/>
                  </a:lnTo>
                  <a:lnTo>
                    <a:pt x="45873" y="83"/>
                  </a:lnTo>
                  <a:lnTo>
                    <a:pt x="45873" y="0"/>
                  </a:lnTo>
                  <a:lnTo>
                    <a:pt x="45663" y="0"/>
                  </a:lnTo>
                  <a:lnTo>
                    <a:pt x="45779" y="752"/>
                  </a:lnTo>
                  <a:lnTo>
                    <a:pt x="45172" y="4512"/>
                  </a:lnTo>
                  <a:lnTo>
                    <a:pt x="44541" y="752"/>
                  </a:lnTo>
                  <a:lnTo>
                    <a:pt x="44681" y="0"/>
                  </a:lnTo>
                  <a:lnTo>
                    <a:pt x="44471" y="0"/>
                  </a:lnTo>
                  <a:lnTo>
                    <a:pt x="44447" y="83"/>
                  </a:lnTo>
                  <a:lnTo>
                    <a:pt x="44447" y="0"/>
                  </a:lnTo>
                  <a:lnTo>
                    <a:pt x="44237" y="0"/>
                  </a:lnTo>
                  <a:lnTo>
                    <a:pt x="44331" y="752"/>
                  </a:lnTo>
                  <a:lnTo>
                    <a:pt x="43746" y="4512"/>
                  </a:lnTo>
                  <a:lnTo>
                    <a:pt x="43115" y="752"/>
                  </a:lnTo>
                  <a:lnTo>
                    <a:pt x="43256" y="0"/>
                  </a:lnTo>
                  <a:lnTo>
                    <a:pt x="43045" y="0"/>
                  </a:lnTo>
                  <a:lnTo>
                    <a:pt x="42999" y="83"/>
                  </a:lnTo>
                  <a:lnTo>
                    <a:pt x="42999" y="0"/>
                  </a:lnTo>
                  <a:lnTo>
                    <a:pt x="42788" y="0"/>
                  </a:lnTo>
                  <a:lnTo>
                    <a:pt x="42905" y="752"/>
                  </a:lnTo>
                  <a:lnTo>
                    <a:pt x="42297" y="4512"/>
                  </a:lnTo>
                  <a:lnTo>
                    <a:pt x="41666" y="752"/>
                  </a:lnTo>
                  <a:lnTo>
                    <a:pt x="41807" y="0"/>
                  </a:lnTo>
                  <a:lnTo>
                    <a:pt x="41596" y="0"/>
                  </a:lnTo>
                  <a:lnTo>
                    <a:pt x="41573" y="83"/>
                  </a:lnTo>
                  <a:lnTo>
                    <a:pt x="41573" y="0"/>
                  </a:lnTo>
                  <a:lnTo>
                    <a:pt x="41363" y="0"/>
                  </a:lnTo>
                  <a:lnTo>
                    <a:pt x="41456" y="752"/>
                  </a:lnTo>
                  <a:lnTo>
                    <a:pt x="40872" y="4512"/>
                  </a:lnTo>
                  <a:lnTo>
                    <a:pt x="40241" y="752"/>
                  </a:lnTo>
                  <a:lnTo>
                    <a:pt x="40381" y="0"/>
                  </a:lnTo>
                  <a:lnTo>
                    <a:pt x="40171" y="0"/>
                  </a:lnTo>
                  <a:lnTo>
                    <a:pt x="40124" y="83"/>
                  </a:lnTo>
                  <a:lnTo>
                    <a:pt x="40101" y="0"/>
                  </a:lnTo>
                  <a:lnTo>
                    <a:pt x="39890" y="0"/>
                  </a:lnTo>
                  <a:lnTo>
                    <a:pt x="40031" y="752"/>
                  </a:lnTo>
                  <a:lnTo>
                    <a:pt x="39423" y="4512"/>
                  </a:lnTo>
                  <a:lnTo>
                    <a:pt x="38792" y="752"/>
                  </a:lnTo>
                  <a:lnTo>
                    <a:pt x="38932" y="0"/>
                  </a:lnTo>
                  <a:lnTo>
                    <a:pt x="38722" y="0"/>
                  </a:lnTo>
                  <a:lnTo>
                    <a:pt x="38699" y="83"/>
                  </a:lnTo>
                  <a:lnTo>
                    <a:pt x="38652" y="0"/>
                  </a:lnTo>
                  <a:lnTo>
                    <a:pt x="38442" y="0"/>
                  </a:lnTo>
                  <a:lnTo>
                    <a:pt x="38582" y="752"/>
                  </a:lnTo>
                  <a:lnTo>
                    <a:pt x="37951" y="4512"/>
                  </a:lnTo>
                  <a:lnTo>
                    <a:pt x="37367" y="752"/>
                  </a:lnTo>
                  <a:lnTo>
                    <a:pt x="37507" y="0"/>
                  </a:lnTo>
                  <a:lnTo>
                    <a:pt x="37250" y="0"/>
                  </a:lnTo>
                  <a:lnTo>
                    <a:pt x="37250" y="83"/>
                  </a:lnTo>
                  <a:lnTo>
                    <a:pt x="37226" y="0"/>
                  </a:lnTo>
                  <a:lnTo>
                    <a:pt x="37016" y="0"/>
                  </a:lnTo>
                  <a:lnTo>
                    <a:pt x="37156" y="752"/>
                  </a:lnTo>
                  <a:lnTo>
                    <a:pt x="36525" y="4512"/>
                  </a:lnTo>
                  <a:lnTo>
                    <a:pt x="35918" y="752"/>
                  </a:lnTo>
                  <a:lnTo>
                    <a:pt x="36035" y="0"/>
                  </a:lnTo>
                  <a:lnTo>
                    <a:pt x="35824" y="0"/>
                  </a:lnTo>
                  <a:lnTo>
                    <a:pt x="35824" y="83"/>
                  </a:lnTo>
                  <a:lnTo>
                    <a:pt x="35777" y="0"/>
                  </a:lnTo>
                  <a:lnTo>
                    <a:pt x="35567" y="0"/>
                  </a:lnTo>
                  <a:lnTo>
                    <a:pt x="35707" y="752"/>
                  </a:lnTo>
                  <a:lnTo>
                    <a:pt x="35076" y="4512"/>
                  </a:lnTo>
                  <a:lnTo>
                    <a:pt x="34492" y="752"/>
                  </a:lnTo>
                  <a:lnTo>
                    <a:pt x="34586" y="0"/>
                  </a:lnTo>
                  <a:lnTo>
                    <a:pt x="34375" y="0"/>
                  </a:lnTo>
                  <a:lnTo>
                    <a:pt x="34375" y="83"/>
                  </a:lnTo>
                  <a:lnTo>
                    <a:pt x="34352" y="0"/>
                  </a:lnTo>
                  <a:lnTo>
                    <a:pt x="34142" y="0"/>
                  </a:lnTo>
                  <a:lnTo>
                    <a:pt x="34282" y="752"/>
                  </a:lnTo>
                  <a:lnTo>
                    <a:pt x="33651" y="4512"/>
                  </a:lnTo>
                  <a:lnTo>
                    <a:pt x="33043" y="752"/>
                  </a:lnTo>
                  <a:lnTo>
                    <a:pt x="33160" y="0"/>
                  </a:lnTo>
                  <a:lnTo>
                    <a:pt x="32950" y="0"/>
                  </a:lnTo>
                  <a:lnTo>
                    <a:pt x="32950" y="83"/>
                  </a:lnTo>
                  <a:lnTo>
                    <a:pt x="32903" y="0"/>
                  </a:lnTo>
                  <a:lnTo>
                    <a:pt x="32693" y="0"/>
                  </a:lnTo>
                  <a:lnTo>
                    <a:pt x="32833" y="752"/>
                  </a:lnTo>
                  <a:lnTo>
                    <a:pt x="32202" y="4512"/>
                  </a:lnTo>
                  <a:lnTo>
                    <a:pt x="31618" y="752"/>
                  </a:lnTo>
                  <a:lnTo>
                    <a:pt x="31711" y="0"/>
                  </a:lnTo>
                  <a:lnTo>
                    <a:pt x="31501" y="0"/>
                  </a:lnTo>
                  <a:lnTo>
                    <a:pt x="31501" y="83"/>
                  </a:lnTo>
                  <a:lnTo>
                    <a:pt x="31478" y="0"/>
                  </a:lnTo>
                  <a:lnTo>
                    <a:pt x="31267" y="0"/>
                  </a:lnTo>
                  <a:lnTo>
                    <a:pt x="31407" y="752"/>
                  </a:lnTo>
                  <a:lnTo>
                    <a:pt x="30777" y="4512"/>
                  </a:lnTo>
                  <a:lnTo>
                    <a:pt x="30169" y="752"/>
                  </a:lnTo>
                  <a:lnTo>
                    <a:pt x="30286" y="0"/>
                  </a:lnTo>
                  <a:lnTo>
                    <a:pt x="30075" y="0"/>
                  </a:lnTo>
                  <a:lnTo>
                    <a:pt x="30029" y="83"/>
                  </a:lnTo>
                  <a:lnTo>
                    <a:pt x="30029" y="0"/>
                  </a:lnTo>
                  <a:lnTo>
                    <a:pt x="29818" y="0"/>
                  </a:lnTo>
                  <a:lnTo>
                    <a:pt x="29935" y="752"/>
                  </a:lnTo>
                  <a:lnTo>
                    <a:pt x="29328" y="4512"/>
                  </a:lnTo>
                  <a:lnTo>
                    <a:pt x="28697" y="752"/>
                  </a:lnTo>
                  <a:lnTo>
                    <a:pt x="28837" y="0"/>
                  </a:lnTo>
                  <a:lnTo>
                    <a:pt x="28627" y="0"/>
                  </a:lnTo>
                  <a:lnTo>
                    <a:pt x="28603" y="83"/>
                  </a:lnTo>
                  <a:lnTo>
                    <a:pt x="28603" y="0"/>
                  </a:lnTo>
                  <a:lnTo>
                    <a:pt x="28393" y="0"/>
                  </a:lnTo>
                  <a:lnTo>
                    <a:pt x="28486" y="752"/>
                  </a:lnTo>
                  <a:lnTo>
                    <a:pt x="27902" y="4512"/>
                  </a:lnTo>
                  <a:lnTo>
                    <a:pt x="27271" y="752"/>
                  </a:lnTo>
                  <a:lnTo>
                    <a:pt x="27411" y="0"/>
                  </a:lnTo>
                  <a:lnTo>
                    <a:pt x="27201" y="0"/>
                  </a:lnTo>
                  <a:lnTo>
                    <a:pt x="27154" y="83"/>
                  </a:lnTo>
                  <a:lnTo>
                    <a:pt x="27154" y="0"/>
                  </a:lnTo>
                  <a:lnTo>
                    <a:pt x="26944" y="0"/>
                  </a:lnTo>
                  <a:lnTo>
                    <a:pt x="27061" y="752"/>
                  </a:lnTo>
                  <a:lnTo>
                    <a:pt x="26453" y="4512"/>
                  </a:lnTo>
                  <a:lnTo>
                    <a:pt x="25822" y="752"/>
                  </a:lnTo>
                  <a:lnTo>
                    <a:pt x="25962" y="0"/>
                  </a:lnTo>
                  <a:lnTo>
                    <a:pt x="25752" y="0"/>
                  </a:lnTo>
                  <a:lnTo>
                    <a:pt x="25729" y="83"/>
                  </a:lnTo>
                  <a:lnTo>
                    <a:pt x="25729" y="0"/>
                  </a:lnTo>
                  <a:lnTo>
                    <a:pt x="25518" y="0"/>
                  </a:lnTo>
                  <a:lnTo>
                    <a:pt x="25612" y="752"/>
                  </a:lnTo>
                  <a:lnTo>
                    <a:pt x="25028" y="4512"/>
                  </a:lnTo>
                  <a:lnTo>
                    <a:pt x="24397" y="752"/>
                  </a:lnTo>
                  <a:lnTo>
                    <a:pt x="24537" y="0"/>
                  </a:lnTo>
                  <a:lnTo>
                    <a:pt x="24327" y="0"/>
                  </a:lnTo>
                  <a:lnTo>
                    <a:pt x="24280" y="83"/>
                  </a:lnTo>
                  <a:lnTo>
                    <a:pt x="24280" y="0"/>
                  </a:lnTo>
                  <a:lnTo>
                    <a:pt x="24070" y="0"/>
                  </a:lnTo>
                  <a:lnTo>
                    <a:pt x="24186" y="752"/>
                  </a:lnTo>
                  <a:lnTo>
                    <a:pt x="23579" y="4512"/>
                  </a:lnTo>
                  <a:lnTo>
                    <a:pt x="22948" y="752"/>
                  </a:lnTo>
                  <a:lnTo>
                    <a:pt x="23088" y="0"/>
                  </a:lnTo>
                  <a:lnTo>
                    <a:pt x="22878" y="0"/>
                  </a:lnTo>
                  <a:lnTo>
                    <a:pt x="22854" y="83"/>
                  </a:lnTo>
                  <a:lnTo>
                    <a:pt x="22808" y="0"/>
                  </a:lnTo>
                  <a:lnTo>
                    <a:pt x="22597" y="0"/>
                  </a:lnTo>
                  <a:lnTo>
                    <a:pt x="22738" y="752"/>
                  </a:lnTo>
                  <a:lnTo>
                    <a:pt x="22153" y="4512"/>
                  </a:lnTo>
                  <a:lnTo>
                    <a:pt x="21522" y="752"/>
                  </a:lnTo>
                  <a:lnTo>
                    <a:pt x="21663" y="0"/>
                  </a:lnTo>
                  <a:lnTo>
                    <a:pt x="21452" y="0"/>
                  </a:lnTo>
                  <a:lnTo>
                    <a:pt x="21406" y="83"/>
                  </a:lnTo>
                  <a:lnTo>
                    <a:pt x="21382" y="0"/>
                  </a:lnTo>
                  <a:lnTo>
                    <a:pt x="21172" y="0"/>
                  </a:lnTo>
                  <a:lnTo>
                    <a:pt x="21312" y="752"/>
                  </a:lnTo>
                  <a:lnTo>
                    <a:pt x="20681" y="4512"/>
                  </a:lnTo>
                  <a:lnTo>
                    <a:pt x="20074" y="752"/>
                  </a:lnTo>
                  <a:lnTo>
                    <a:pt x="20214" y="0"/>
                  </a:lnTo>
                  <a:lnTo>
                    <a:pt x="19980" y="0"/>
                  </a:lnTo>
                  <a:lnTo>
                    <a:pt x="19980" y="83"/>
                  </a:lnTo>
                  <a:lnTo>
                    <a:pt x="19933" y="0"/>
                  </a:lnTo>
                  <a:lnTo>
                    <a:pt x="19723" y="0"/>
                  </a:lnTo>
                  <a:lnTo>
                    <a:pt x="19863" y="752"/>
                  </a:lnTo>
                  <a:lnTo>
                    <a:pt x="19232" y="4512"/>
                  </a:lnTo>
                  <a:lnTo>
                    <a:pt x="18648" y="752"/>
                  </a:lnTo>
                  <a:lnTo>
                    <a:pt x="18741" y="0"/>
                  </a:lnTo>
                  <a:lnTo>
                    <a:pt x="18531" y="0"/>
                  </a:lnTo>
                  <a:lnTo>
                    <a:pt x="18531" y="83"/>
                  </a:lnTo>
                  <a:lnTo>
                    <a:pt x="18508" y="0"/>
                  </a:lnTo>
                  <a:lnTo>
                    <a:pt x="18297" y="0"/>
                  </a:lnTo>
                  <a:lnTo>
                    <a:pt x="18438" y="752"/>
                  </a:lnTo>
                  <a:lnTo>
                    <a:pt x="17807" y="4512"/>
                  </a:lnTo>
                  <a:lnTo>
                    <a:pt x="17199" y="752"/>
                  </a:lnTo>
                  <a:lnTo>
                    <a:pt x="17316" y="0"/>
                  </a:lnTo>
                  <a:lnTo>
                    <a:pt x="17106" y="0"/>
                  </a:lnTo>
                  <a:lnTo>
                    <a:pt x="17106" y="83"/>
                  </a:lnTo>
                  <a:lnTo>
                    <a:pt x="17059" y="0"/>
                  </a:lnTo>
                  <a:lnTo>
                    <a:pt x="16849" y="0"/>
                  </a:lnTo>
                  <a:lnTo>
                    <a:pt x="16989" y="752"/>
                  </a:lnTo>
                  <a:lnTo>
                    <a:pt x="16358" y="4512"/>
                  </a:lnTo>
                  <a:lnTo>
                    <a:pt x="15774" y="752"/>
                  </a:lnTo>
                  <a:lnTo>
                    <a:pt x="15867" y="0"/>
                  </a:lnTo>
                  <a:lnTo>
                    <a:pt x="15657" y="0"/>
                  </a:lnTo>
                  <a:lnTo>
                    <a:pt x="15657" y="83"/>
                  </a:lnTo>
                  <a:lnTo>
                    <a:pt x="15633" y="0"/>
                  </a:lnTo>
                  <a:lnTo>
                    <a:pt x="15423" y="0"/>
                  </a:lnTo>
                  <a:lnTo>
                    <a:pt x="15563" y="752"/>
                  </a:lnTo>
                  <a:lnTo>
                    <a:pt x="14932" y="4512"/>
                  </a:lnTo>
                  <a:lnTo>
                    <a:pt x="14325" y="752"/>
                  </a:lnTo>
                  <a:lnTo>
                    <a:pt x="14442" y="0"/>
                  </a:lnTo>
                  <a:lnTo>
                    <a:pt x="14231" y="0"/>
                  </a:lnTo>
                  <a:lnTo>
                    <a:pt x="14231" y="83"/>
                  </a:lnTo>
                  <a:lnTo>
                    <a:pt x="14185" y="0"/>
                  </a:lnTo>
                  <a:lnTo>
                    <a:pt x="13974" y="0"/>
                  </a:lnTo>
                  <a:lnTo>
                    <a:pt x="14114" y="752"/>
                  </a:lnTo>
                  <a:lnTo>
                    <a:pt x="13483" y="4512"/>
                  </a:lnTo>
                  <a:lnTo>
                    <a:pt x="12899" y="752"/>
                  </a:lnTo>
                  <a:lnTo>
                    <a:pt x="12993" y="0"/>
                  </a:lnTo>
                  <a:lnTo>
                    <a:pt x="12782" y="0"/>
                  </a:lnTo>
                  <a:lnTo>
                    <a:pt x="12759" y="83"/>
                  </a:lnTo>
                  <a:lnTo>
                    <a:pt x="12759" y="0"/>
                  </a:lnTo>
                  <a:lnTo>
                    <a:pt x="12549" y="0"/>
                  </a:lnTo>
                  <a:lnTo>
                    <a:pt x="12642" y="752"/>
                  </a:lnTo>
                  <a:lnTo>
                    <a:pt x="12058" y="4512"/>
                  </a:lnTo>
                  <a:lnTo>
                    <a:pt x="11427" y="752"/>
                  </a:lnTo>
                  <a:lnTo>
                    <a:pt x="11567" y="0"/>
                  </a:lnTo>
                  <a:lnTo>
                    <a:pt x="11357" y="0"/>
                  </a:lnTo>
                  <a:lnTo>
                    <a:pt x="11310" y="83"/>
                  </a:lnTo>
                  <a:lnTo>
                    <a:pt x="11310" y="0"/>
                  </a:lnTo>
                  <a:lnTo>
                    <a:pt x="11100" y="0"/>
                  </a:lnTo>
                  <a:lnTo>
                    <a:pt x="11217" y="752"/>
                  </a:lnTo>
                  <a:lnTo>
                    <a:pt x="10609" y="4512"/>
                  </a:lnTo>
                  <a:lnTo>
                    <a:pt x="9978" y="752"/>
                  </a:lnTo>
                  <a:lnTo>
                    <a:pt x="10118" y="0"/>
                  </a:lnTo>
                  <a:lnTo>
                    <a:pt x="9908" y="0"/>
                  </a:lnTo>
                  <a:lnTo>
                    <a:pt x="9885" y="83"/>
                  </a:lnTo>
                  <a:lnTo>
                    <a:pt x="9885" y="0"/>
                  </a:lnTo>
                  <a:lnTo>
                    <a:pt x="9674" y="0"/>
                  </a:lnTo>
                  <a:lnTo>
                    <a:pt x="9768" y="752"/>
                  </a:lnTo>
                  <a:lnTo>
                    <a:pt x="9184" y="4512"/>
                  </a:lnTo>
                  <a:lnTo>
                    <a:pt x="8553" y="752"/>
                  </a:lnTo>
                  <a:lnTo>
                    <a:pt x="8693" y="0"/>
                  </a:lnTo>
                  <a:lnTo>
                    <a:pt x="8482" y="0"/>
                  </a:lnTo>
                  <a:lnTo>
                    <a:pt x="8436" y="83"/>
                  </a:lnTo>
                  <a:lnTo>
                    <a:pt x="8436" y="0"/>
                  </a:lnTo>
                  <a:lnTo>
                    <a:pt x="8225" y="0"/>
                  </a:lnTo>
                  <a:lnTo>
                    <a:pt x="8342" y="752"/>
                  </a:lnTo>
                  <a:lnTo>
                    <a:pt x="7735" y="4512"/>
                  </a:lnTo>
                  <a:lnTo>
                    <a:pt x="7104" y="752"/>
                  </a:lnTo>
                  <a:lnTo>
                    <a:pt x="7244" y="0"/>
                  </a:lnTo>
                  <a:lnTo>
                    <a:pt x="7034" y="0"/>
                  </a:lnTo>
                  <a:lnTo>
                    <a:pt x="7010" y="83"/>
                  </a:lnTo>
                  <a:lnTo>
                    <a:pt x="7010" y="0"/>
                  </a:lnTo>
                  <a:lnTo>
                    <a:pt x="6800" y="0"/>
                  </a:lnTo>
                  <a:lnTo>
                    <a:pt x="6893" y="752"/>
                  </a:lnTo>
                  <a:lnTo>
                    <a:pt x="6309" y="4512"/>
                  </a:lnTo>
                  <a:lnTo>
                    <a:pt x="5678" y="752"/>
                  </a:lnTo>
                  <a:lnTo>
                    <a:pt x="5818" y="0"/>
                  </a:lnTo>
                  <a:lnTo>
                    <a:pt x="5608" y="0"/>
                  </a:lnTo>
                  <a:lnTo>
                    <a:pt x="5561" y="83"/>
                  </a:lnTo>
                  <a:lnTo>
                    <a:pt x="5538" y="0"/>
                  </a:lnTo>
                  <a:lnTo>
                    <a:pt x="5328" y="0"/>
                  </a:lnTo>
                  <a:lnTo>
                    <a:pt x="5468" y="752"/>
                  </a:lnTo>
                  <a:lnTo>
                    <a:pt x="4884" y="4512"/>
                  </a:lnTo>
                  <a:lnTo>
                    <a:pt x="4253" y="752"/>
                  </a:lnTo>
                  <a:lnTo>
                    <a:pt x="4393" y="0"/>
                  </a:lnTo>
                  <a:lnTo>
                    <a:pt x="4183" y="0"/>
                  </a:lnTo>
                  <a:lnTo>
                    <a:pt x="4136" y="83"/>
                  </a:lnTo>
                  <a:lnTo>
                    <a:pt x="4112" y="0"/>
                  </a:lnTo>
                  <a:lnTo>
                    <a:pt x="3902" y="0"/>
                  </a:lnTo>
                  <a:lnTo>
                    <a:pt x="4042" y="752"/>
                  </a:lnTo>
                  <a:lnTo>
                    <a:pt x="3411" y="4512"/>
                  </a:lnTo>
                  <a:lnTo>
                    <a:pt x="2804" y="752"/>
                  </a:lnTo>
                  <a:lnTo>
                    <a:pt x="2944" y="0"/>
                  </a:lnTo>
                  <a:lnTo>
                    <a:pt x="2710" y="0"/>
                  </a:lnTo>
                  <a:lnTo>
                    <a:pt x="2710" y="83"/>
                  </a:lnTo>
                  <a:lnTo>
                    <a:pt x="2664" y="0"/>
                  </a:lnTo>
                  <a:lnTo>
                    <a:pt x="2453" y="0"/>
                  </a:lnTo>
                  <a:lnTo>
                    <a:pt x="2593" y="752"/>
                  </a:lnTo>
                  <a:lnTo>
                    <a:pt x="1962" y="4512"/>
                  </a:lnTo>
                  <a:lnTo>
                    <a:pt x="1378" y="752"/>
                  </a:lnTo>
                  <a:lnTo>
                    <a:pt x="1472" y="0"/>
                  </a:lnTo>
                  <a:lnTo>
                    <a:pt x="1261" y="0"/>
                  </a:lnTo>
                  <a:lnTo>
                    <a:pt x="1261" y="83"/>
                  </a:lnTo>
                  <a:lnTo>
                    <a:pt x="1238" y="0"/>
                  </a:lnTo>
                  <a:lnTo>
                    <a:pt x="1028" y="0"/>
                  </a:lnTo>
                  <a:lnTo>
                    <a:pt x="1168" y="752"/>
                  </a:lnTo>
                  <a:lnTo>
                    <a:pt x="537" y="4512"/>
                  </a:lnTo>
                  <a:lnTo>
                    <a:pt x="0" y="1086"/>
                  </a:lnTo>
                  <a:lnTo>
                    <a:pt x="0" y="2339"/>
                  </a:lnTo>
                  <a:lnTo>
                    <a:pt x="420" y="5097"/>
                  </a:lnTo>
                  <a:lnTo>
                    <a:pt x="0" y="7855"/>
                  </a:lnTo>
                  <a:lnTo>
                    <a:pt x="0" y="9275"/>
                  </a:lnTo>
                  <a:lnTo>
                    <a:pt x="537" y="5849"/>
                  </a:lnTo>
                  <a:lnTo>
                    <a:pt x="1168" y="9610"/>
                  </a:lnTo>
                  <a:lnTo>
                    <a:pt x="537" y="13370"/>
                  </a:lnTo>
                  <a:lnTo>
                    <a:pt x="0" y="10027"/>
                  </a:lnTo>
                  <a:lnTo>
                    <a:pt x="0" y="11364"/>
                  </a:lnTo>
                  <a:lnTo>
                    <a:pt x="420" y="14122"/>
                  </a:lnTo>
                  <a:lnTo>
                    <a:pt x="0" y="16880"/>
                  </a:lnTo>
                  <a:lnTo>
                    <a:pt x="0" y="18133"/>
                  </a:lnTo>
                  <a:lnTo>
                    <a:pt x="537" y="14707"/>
                  </a:lnTo>
                  <a:lnTo>
                    <a:pt x="1168" y="18467"/>
                  </a:lnTo>
                  <a:lnTo>
                    <a:pt x="537" y="22228"/>
                  </a:lnTo>
                  <a:lnTo>
                    <a:pt x="0" y="18885"/>
                  </a:lnTo>
                  <a:lnTo>
                    <a:pt x="0" y="20222"/>
                  </a:lnTo>
                  <a:lnTo>
                    <a:pt x="420" y="22980"/>
                  </a:lnTo>
                  <a:lnTo>
                    <a:pt x="0" y="25738"/>
                  </a:lnTo>
                  <a:lnTo>
                    <a:pt x="0" y="26991"/>
                  </a:lnTo>
                  <a:lnTo>
                    <a:pt x="537" y="23649"/>
                  </a:lnTo>
                  <a:lnTo>
                    <a:pt x="1168" y="27409"/>
                  </a:lnTo>
                  <a:lnTo>
                    <a:pt x="537" y="31253"/>
                  </a:lnTo>
                  <a:lnTo>
                    <a:pt x="0" y="27743"/>
                  </a:lnTo>
                  <a:lnTo>
                    <a:pt x="0" y="29164"/>
                  </a:lnTo>
                  <a:lnTo>
                    <a:pt x="420" y="31922"/>
                  </a:lnTo>
                  <a:lnTo>
                    <a:pt x="0" y="34596"/>
                  </a:lnTo>
                  <a:lnTo>
                    <a:pt x="0" y="35849"/>
                  </a:lnTo>
                  <a:lnTo>
                    <a:pt x="537" y="32506"/>
                  </a:lnTo>
                  <a:lnTo>
                    <a:pt x="1168" y="36350"/>
                  </a:lnTo>
                  <a:lnTo>
                    <a:pt x="537" y="40111"/>
                  </a:lnTo>
                  <a:lnTo>
                    <a:pt x="0" y="36768"/>
                  </a:lnTo>
                  <a:lnTo>
                    <a:pt x="0" y="38022"/>
                  </a:lnTo>
                  <a:lnTo>
                    <a:pt x="420" y="40779"/>
                  </a:lnTo>
                  <a:lnTo>
                    <a:pt x="0" y="43537"/>
                  </a:lnTo>
                  <a:lnTo>
                    <a:pt x="0" y="44874"/>
                  </a:lnTo>
                  <a:lnTo>
                    <a:pt x="537" y="41364"/>
                  </a:lnTo>
                  <a:lnTo>
                    <a:pt x="1168" y="45292"/>
                  </a:lnTo>
                  <a:lnTo>
                    <a:pt x="537" y="49052"/>
                  </a:lnTo>
                  <a:lnTo>
                    <a:pt x="0" y="45626"/>
                  </a:lnTo>
                  <a:lnTo>
                    <a:pt x="0" y="46880"/>
                  </a:lnTo>
                  <a:lnTo>
                    <a:pt x="420" y="49637"/>
                  </a:lnTo>
                  <a:lnTo>
                    <a:pt x="0" y="52395"/>
                  </a:lnTo>
                  <a:lnTo>
                    <a:pt x="0" y="53816"/>
                  </a:lnTo>
                  <a:lnTo>
                    <a:pt x="537" y="50389"/>
                  </a:lnTo>
                  <a:lnTo>
                    <a:pt x="1168" y="54150"/>
                  </a:lnTo>
                  <a:lnTo>
                    <a:pt x="537" y="57910"/>
                  </a:lnTo>
                  <a:lnTo>
                    <a:pt x="0" y="54568"/>
                  </a:lnTo>
                  <a:lnTo>
                    <a:pt x="0" y="55905"/>
                  </a:lnTo>
                  <a:lnTo>
                    <a:pt x="420" y="58495"/>
                  </a:lnTo>
                  <a:lnTo>
                    <a:pt x="0" y="61253"/>
                  </a:lnTo>
                  <a:lnTo>
                    <a:pt x="0" y="62674"/>
                  </a:lnTo>
                  <a:lnTo>
                    <a:pt x="537" y="59247"/>
                  </a:lnTo>
                  <a:lnTo>
                    <a:pt x="1168" y="63008"/>
                  </a:lnTo>
                  <a:lnTo>
                    <a:pt x="537" y="66768"/>
                  </a:lnTo>
                  <a:lnTo>
                    <a:pt x="0" y="63426"/>
                  </a:lnTo>
                  <a:lnTo>
                    <a:pt x="0" y="64763"/>
                  </a:lnTo>
                  <a:lnTo>
                    <a:pt x="420" y="67520"/>
                  </a:lnTo>
                  <a:lnTo>
                    <a:pt x="0" y="70278"/>
                  </a:lnTo>
                  <a:lnTo>
                    <a:pt x="0" y="71532"/>
                  </a:lnTo>
                  <a:lnTo>
                    <a:pt x="537" y="68189"/>
                  </a:lnTo>
                  <a:lnTo>
                    <a:pt x="1168" y="71949"/>
                  </a:lnTo>
                  <a:lnTo>
                    <a:pt x="537" y="75793"/>
                  </a:lnTo>
                  <a:lnTo>
                    <a:pt x="0" y="72284"/>
                  </a:lnTo>
                  <a:lnTo>
                    <a:pt x="0" y="73704"/>
                  </a:lnTo>
                  <a:lnTo>
                    <a:pt x="420" y="76462"/>
                  </a:lnTo>
                  <a:lnTo>
                    <a:pt x="0" y="79136"/>
                  </a:lnTo>
                  <a:lnTo>
                    <a:pt x="0" y="80389"/>
                  </a:lnTo>
                  <a:lnTo>
                    <a:pt x="537" y="77047"/>
                  </a:lnTo>
                  <a:lnTo>
                    <a:pt x="1168" y="80807"/>
                  </a:lnTo>
                  <a:lnTo>
                    <a:pt x="537" y="84651"/>
                  </a:lnTo>
                  <a:lnTo>
                    <a:pt x="0" y="81309"/>
                  </a:lnTo>
                  <a:lnTo>
                    <a:pt x="0" y="82562"/>
                  </a:lnTo>
                  <a:lnTo>
                    <a:pt x="420" y="85320"/>
                  </a:lnTo>
                  <a:lnTo>
                    <a:pt x="0" y="88077"/>
                  </a:lnTo>
                  <a:lnTo>
                    <a:pt x="0" y="89331"/>
                  </a:lnTo>
                  <a:lnTo>
                    <a:pt x="537" y="85905"/>
                  </a:lnTo>
                  <a:lnTo>
                    <a:pt x="1168" y="89832"/>
                  </a:lnTo>
                  <a:lnTo>
                    <a:pt x="537" y="93593"/>
                  </a:lnTo>
                  <a:lnTo>
                    <a:pt x="0" y="90167"/>
                  </a:lnTo>
                  <a:lnTo>
                    <a:pt x="0" y="91420"/>
                  </a:lnTo>
                  <a:lnTo>
                    <a:pt x="420" y="94178"/>
                  </a:lnTo>
                  <a:lnTo>
                    <a:pt x="0" y="96935"/>
                  </a:lnTo>
                  <a:lnTo>
                    <a:pt x="0" y="98356"/>
                  </a:lnTo>
                  <a:lnTo>
                    <a:pt x="537" y="94846"/>
                  </a:lnTo>
                  <a:lnTo>
                    <a:pt x="1168" y="98690"/>
                  </a:lnTo>
                  <a:lnTo>
                    <a:pt x="537" y="102451"/>
                  </a:lnTo>
                  <a:lnTo>
                    <a:pt x="0" y="99108"/>
                  </a:lnTo>
                  <a:lnTo>
                    <a:pt x="0" y="100362"/>
                  </a:lnTo>
                  <a:lnTo>
                    <a:pt x="420" y="103036"/>
                  </a:lnTo>
                  <a:lnTo>
                    <a:pt x="0" y="105793"/>
                  </a:lnTo>
                  <a:lnTo>
                    <a:pt x="0" y="107214"/>
                  </a:lnTo>
                  <a:lnTo>
                    <a:pt x="537" y="103788"/>
                  </a:lnTo>
                  <a:lnTo>
                    <a:pt x="1168" y="107548"/>
                  </a:lnTo>
                  <a:lnTo>
                    <a:pt x="537" y="111309"/>
                  </a:lnTo>
                  <a:lnTo>
                    <a:pt x="0" y="107966"/>
                  </a:lnTo>
                  <a:lnTo>
                    <a:pt x="0" y="109303"/>
                  </a:lnTo>
                  <a:lnTo>
                    <a:pt x="420" y="112061"/>
                  </a:lnTo>
                  <a:lnTo>
                    <a:pt x="0" y="114735"/>
                  </a:lnTo>
                  <a:lnTo>
                    <a:pt x="0" y="116072"/>
                  </a:lnTo>
                  <a:lnTo>
                    <a:pt x="537" y="112729"/>
                  </a:lnTo>
                  <a:lnTo>
                    <a:pt x="1168" y="116490"/>
                  </a:lnTo>
                  <a:lnTo>
                    <a:pt x="607" y="120000"/>
                  </a:lnTo>
                  <a:lnTo>
                    <a:pt x="817" y="120000"/>
                  </a:lnTo>
                  <a:lnTo>
                    <a:pt x="1261" y="117075"/>
                  </a:lnTo>
                  <a:lnTo>
                    <a:pt x="1729" y="120000"/>
                  </a:lnTo>
                  <a:lnTo>
                    <a:pt x="1939" y="120000"/>
                  </a:lnTo>
                  <a:lnTo>
                    <a:pt x="1378" y="116490"/>
                  </a:lnTo>
                  <a:lnTo>
                    <a:pt x="1962" y="112729"/>
                  </a:lnTo>
                  <a:lnTo>
                    <a:pt x="2593" y="116490"/>
                  </a:lnTo>
                  <a:lnTo>
                    <a:pt x="2033" y="120000"/>
                  </a:lnTo>
                  <a:lnTo>
                    <a:pt x="2243" y="120000"/>
                  </a:lnTo>
                  <a:lnTo>
                    <a:pt x="2710" y="117075"/>
                  </a:lnTo>
                  <a:lnTo>
                    <a:pt x="3154" y="120000"/>
                  </a:lnTo>
                  <a:lnTo>
                    <a:pt x="3365" y="120000"/>
                  </a:lnTo>
                  <a:lnTo>
                    <a:pt x="2804" y="116490"/>
                  </a:lnTo>
                  <a:lnTo>
                    <a:pt x="3411" y="112729"/>
                  </a:lnTo>
                  <a:lnTo>
                    <a:pt x="4042" y="116490"/>
                  </a:lnTo>
                  <a:lnTo>
                    <a:pt x="3481" y="120000"/>
                  </a:lnTo>
                  <a:lnTo>
                    <a:pt x="3692" y="120000"/>
                  </a:lnTo>
                  <a:lnTo>
                    <a:pt x="4136" y="117075"/>
                  </a:lnTo>
                  <a:lnTo>
                    <a:pt x="4603" y="120000"/>
                  </a:lnTo>
                  <a:lnTo>
                    <a:pt x="4814" y="120000"/>
                  </a:lnTo>
                  <a:lnTo>
                    <a:pt x="4253" y="116490"/>
                  </a:lnTo>
                  <a:lnTo>
                    <a:pt x="4884" y="112729"/>
                  </a:lnTo>
                  <a:lnTo>
                    <a:pt x="5468" y="116490"/>
                  </a:lnTo>
                  <a:lnTo>
                    <a:pt x="4907" y="120000"/>
                  </a:lnTo>
                  <a:lnTo>
                    <a:pt x="5117" y="120000"/>
                  </a:lnTo>
                  <a:lnTo>
                    <a:pt x="5561" y="117075"/>
                  </a:lnTo>
                  <a:lnTo>
                    <a:pt x="6029" y="120000"/>
                  </a:lnTo>
                  <a:lnTo>
                    <a:pt x="6239" y="120000"/>
                  </a:lnTo>
                  <a:lnTo>
                    <a:pt x="5678" y="116490"/>
                  </a:lnTo>
                  <a:lnTo>
                    <a:pt x="6309" y="112729"/>
                  </a:lnTo>
                  <a:lnTo>
                    <a:pt x="6893" y="116490"/>
                  </a:lnTo>
                  <a:lnTo>
                    <a:pt x="6333" y="120000"/>
                  </a:lnTo>
                  <a:lnTo>
                    <a:pt x="6543" y="120000"/>
                  </a:lnTo>
                  <a:lnTo>
                    <a:pt x="7010" y="117075"/>
                  </a:lnTo>
                  <a:lnTo>
                    <a:pt x="7454" y="120000"/>
                  </a:lnTo>
                  <a:lnTo>
                    <a:pt x="7665" y="120000"/>
                  </a:lnTo>
                  <a:lnTo>
                    <a:pt x="7104" y="116490"/>
                  </a:lnTo>
                  <a:lnTo>
                    <a:pt x="7735" y="112729"/>
                  </a:lnTo>
                  <a:lnTo>
                    <a:pt x="8342" y="116490"/>
                  </a:lnTo>
                  <a:lnTo>
                    <a:pt x="7781" y="120000"/>
                  </a:lnTo>
                  <a:lnTo>
                    <a:pt x="7992" y="120000"/>
                  </a:lnTo>
                  <a:lnTo>
                    <a:pt x="8436" y="117075"/>
                  </a:lnTo>
                  <a:lnTo>
                    <a:pt x="8903" y="120000"/>
                  </a:lnTo>
                  <a:lnTo>
                    <a:pt x="9113" y="120000"/>
                  </a:lnTo>
                  <a:lnTo>
                    <a:pt x="8553" y="116490"/>
                  </a:lnTo>
                  <a:lnTo>
                    <a:pt x="9184" y="112729"/>
                  </a:lnTo>
                  <a:lnTo>
                    <a:pt x="9768" y="116490"/>
                  </a:lnTo>
                  <a:lnTo>
                    <a:pt x="9207" y="120000"/>
                  </a:lnTo>
                  <a:lnTo>
                    <a:pt x="9464" y="120000"/>
                  </a:lnTo>
                  <a:lnTo>
                    <a:pt x="9885" y="117075"/>
                  </a:lnTo>
                  <a:lnTo>
                    <a:pt x="10329" y="120000"/>
                  </a:lnTo>
                  <a:lnTo>
                    <a:pt x="10539" y="120000"/>
                  </a:lnTo>
                  <a:lnTo>
                    <a:pt x="9978" y="116490"/>
                  </a:lnTo>
                  <a:lnTo>
                    <a:pt x="10609" y="112729"/>
                  </a:lnTo>
                  <a:lnTo>
                    <a:pt x="11217" y="116490"/>
                  </a:lnTo>
                  <a:lnTo>
                    <a:pt x="10679" y="120000"/>
                  </a:lnTo>
                  <a:lnTo>
                    <a:pt x="10889" y="120000"/>
                  </a:lnTo>
                  <a:lnTo>
                    <a:pt x="11310" y="117075"/>
                  </a:lnTo>
                  <a:lnTo>
                    <a:pt x="11777" y="120000"/>
                  </a:lnTo>
                  <a:lnTo>
                    <a:pt x="11988" y="120000"/>
                  </a:lnTo>
                  <a:lnTo>
                    <a:pt x="11427" y="116490"/>
                  </a:lnTo>
                  <a:lnTo>
                    <a:pt x="12058" y="112729"/>
                  </a:lnTo>
                  <a:lnTo>
                    <a:pt x="12642" y="116490"/>
                  </a:lnTo>
                  <a:lnTo>
                    <a:pt x="12128" y="120000"/>
                  </a:lnTo>
                  <a:lnTo>
                    <a:pt x="12338" y="120000"/>
                  </a:lnTo>
                  <a:lnTo>
                    <a:pt x="12759" y="117075"/>
                  </a:lnTo>
                  <a:lnTo>
                    <a:pt x="13203" y="120000"/>
                  </a:lnTo>
                  <a:lnTo>
                    <a:pt x="13413" y="120000"/>
                  </a:lnTo>
                  <a:lnTo>
                    <a:pt x="12899" y="116490"/>
                  </a:lnTo>
                  <a:lnTo>
                    <a:pt x="13483" y="112729"/>
                  </a:lnTo>
                  <a:lnTo>
                    <a:pt x="14114" y="116490"/>
                  </a:lnTo>
                  <a:lnTo>
                    <a:pt x="13554" y="120000"/>
                  </a:lnTo>
                  <a:lnTo>
                    <a:pt x="13764" y="120000"/>
                  </a:lnTo>
                  <a:lnTo>
                    <a:pt x="14231" y="117075"/>
                  </a:lnTo>
                  <a:lnTo>
                    <a:pt x="14652" y="120000"/>
                  </a:lnTo>
                  <a:lnTo>
                    <a:pt x="14862" y="120000"/>
                  </a:lnTo>
                  <a:lnTo>
                    <a:pt x="14325" y="116490"/>
                  </a:lnTo>
                  <a:lnTo>
                    <a:pt x="14932" y="112729"/>
                  </a:lnTo>
                  <a:lnTo>
                    <a:pt x="15563" y="116490"/>
                  </a:lnTo>
                  <a:lnTo>
                    <a:pt x="15002" y="120000"/>
                  </a:lnTo>
                  <a:lnTo>
                    <a:pt x="15213" y="120000"/>
                  </a:lnTo>
                  <a:lnTo>
                    <a:pt x="15657" y="117075"/>
                  </a:lnTo>
                  <a:lnTo>
                    <a:pt x="16077" y="120000"/>
                  </a:lnTo>
                  <a:lnTo>
                    <a:pt x="16334" y="120000"/>
                  </a:lnTo>
                  <a:lnTo>
                    <a:pt x="15774" y="116490"/>
                  </a:lnTo>
                  <a:lnTo>
                    <a:pt x="16358" y="112729"/>
                  </a:lnTo>
                  <a:lnTo>
                    <a:pt x="16989" y="116490"/>
                  </a:lnTo>
                  <a:lnTo>
                    <a:pt x="16428" y="120000"/>
                  </a:lnTo>
                  <a:lnTo>
                    <a:pt x="16638" y="120000"/>
                  </a:lnTo>
                  <a:lnTo>
                    <a:pt x="17106" y="117075"/>
                  </a:lnTo>
                  <a:lnTo>
                    <a:pt x="17550" y="120000"/>
                  </a:lnTo>
                  <a:lnTo>
                    <a:pt x="17760" y="120000"/>
                  </a:lnTo>
                  <a:lnTo>
                    <a:pt x="17199" y="116490"/>
                  </a:lnTo>
                  <a:lnTo>
                    <a:pt x="17807" y="112729"/>
                  </a:lnTo>
                  <a:lnTo>
                    <a:pt x="18438" y="116490"/>
                  </a:lnTo>
                  <a:lnTo>
                    <a:pt x="17877" y="120000"/>
                  </a:lnTo>
                  <a:lnTo>
                    <a:pt x="18087" y="120000"/>
                  </a:lnTo>
                  <a:lnTo>
                    <a:pt x="18531" y="117075"/>
                  </a:lnTo>
                  <a:lnTo>
                    <a:pt x="18999" y="120000"/>
                  </a:lnTo>
                  <a:lnTo>
                    <a:pt x="19209" y="120000"/>
                  </a:lnTo>
                  <a:lnTo>
                    <a:pt x="18648" y="116490"/>
                  </a:lnTo>
                  <a:lnTo>
                    <a:pt x="19232" y="112729"/>
                  </a:lnTo>
                  <a:lnTo>
                    <a:pt x="19863" y="116490"/>
                  </a:lnTo>
                  <a:lnTo>
                    <a:pt x="19302" y="120000"/>
                  </a:lnTo>
                  <a:lnTo>
                    <a:pt x="19513" y="120000"/>
                  </a:lnTo>
                  <a:lnTo>
                    <a:pt x="19980" y="117075"/>
                  </a:lnTo>
                  <a:lnTo>
                    <a:pt x="20424" y="120000"/>
                  </a:lnTo>
                  <a:lnTo>
                    <a:pt x="20634" y="120000"/>
                  </a:lnTo>
                  <a:lnTo>
                    <a:pt x="20074" y="116490"/>
                  </a:lnTo>
                  <a:lnTo>
                    <a:pt x="20681" y="112729"/>
                  </a:lnTo>
                  <a:lnTo>
                    <a:pt x="21312" y="116490"/>
                  </a:lnTo>
                  <a:lnTo>
                    <a:pt x="20751" y="120000"/>
                  </a:lnTo>
                  <a:lnTo>
                    <a:pt x="20962" y="120000"/>
                  </a:lnTo>
                  <a:lnTo>
                    <a:pt x="21406" y="117075"/>
                  </a:lnTo>
                  <a:lnTo>
                    <a:pt x="21873" y="120000"/>
                  </a:lnTo>
                  <a:lnTo>
                    <a:pt x="22083" y="120000"/>
                  </a:lnTo>
                  <a:lnTo>
                    <a:pt x="21522" y="116490"/>
                  </a:lnTo>
                  <a:lnTo>
                    <a:pt x="22153" y="112729"/>
                  </a:lnTo>
                  <a:lnTo>
                    <a:pt x="22738" y="116490"/>
                  </a:lnTo>
                  <a:lnTo>
                    <a:pt x="22177" y="120000"/>
                  </a:lnTo>
                  <a:lnTo>
                    <a:pt x="22387" y="120000"/>
                  </a:lnTo>
                  <a:lnTo>
                    <a:pt x="22854" y="117075"/>
                  </a:lnTo>
                  <a:lnTo>
                    <a:pt x="23298" y="120000"/>
                  </a:lnTo>
                  <a:lnTo>
                    <a:pt x="23509" y="120000"/>
                  </a:lnTo>
                  <a:lnTo>
                    <a:pt x="22948" y="116490"/>
                  </a:lnTo>
                  <a:lnTo>
                    <a:pt x="23579" y="112729"/>
                  </a:lnTo>
                  <a:lnTo>
                    <a:pt x="24186" y="116490"/>
                  </a:lnTo>
                  <a:lnTo>
                    <a:pt x="23626" y="120000"/>
                  </a:lnTo>
                  <a:lnTo>
                    <a:pt x="23836" y="120000"/>
                  </a:lnTo>
                  <a:lnTo>
                    <a:pt x="24280" y="117075"/>
                  </a:lnTo>
                  <a:lnTo>
                    <a:pt x="24747" y="120000"/>
                  </a:lnTo>
                  <a:lnTo>
                    <a:pt x="24958" y="120000"/>
                  </a:lnTo>
                  <a:lnTo>
                    <a:pt x="24397" y="116490"/>
                  </a:lnTo>
                  <a:lnTo>
                    <a:pt x="25028" y="112729"/>
                  </a:lnTo>
                  <a:lnTo>
                    <a:pt x="25612" y="116490"/>
                  </a:lnTo>
                  <a:lnTo>
                    <a:pt x="25051" y="120000"/>
                  </a:lnTo>
                  <a:lnTo>
                    <a:pt x="25261" y="120000"/>
                  </a:lnTo>
                  <a:lnTo>
                    <a:pt x="25729" y="117075"/>
                  </a:lnTo>
                  <a:lnTo>
                    <a:pt x="26173" y="120000"/>
                  </a:lnTo>
                  <a:lnTo>
                    <a:pt x="26383" y="120000"/>
                  </a:lnTo>
                  <a:lnTo>
                    <a:pt x="25822" y="116490"/>
                  </a:lnTo>
                  <a:lnTo>
                    <a:pt x="26453" y="112729"/>
                  </a:lnTo>
                  <a:lnTo>
                    <a:pt x="27061" y="116490"/>
                  </a:lnTo>
                  <a:lnTo>
                    <a:pt x="26500" y="120000"/>
                  </a:lnTo>
                  <a:lnTo>
                    <a:pt x="26734" y="120000"/>
                  </a:lnTo>
                  <a:lnTo>
                    <a:pt x="27154" y="117075"/>
                  </a:lnTo>
                  <a:lnTo>
                    <a:pt x="27622" y="120000"/>
                  </a:lnTo>
                  <a:lnTo>
                    <a:pt x="27832" y="120000"/>
                  </a:lnTo>
                  <a:lnTo>
                    <a:pt x="27271" y="116490"/>
                  </a:lnTo>
                  <a:lnTo>
                    <a:pt x="27902" y="112729"/>
                  </a:lnTo>
                  <a:lnTo>
                    <a:pt x="28486" y="116490"/>
                  </a:lnTo>
                  <a:lnTo>
                    <a:pt x="27972" y="120000"/>
                  </a:lnTo>
                  <a:lnTo>
                    <a:pt x="28183" y="120000"/>
                  </a:lnTo>
                  <a:lnTo>
                    <a:pt x="28603" y="117075"/>
                  </a:lnTo>
                  <a:lnTo>
                    <a:pt x="29047" y="120000"/>
                  </a:lnTo>
                  <a:lnTo>
                    <a:pt x="29258" y="120000"/>
                  </a:lnTo>
                  <a:lnTo>
                    <a:pt x="28697" y="116490"/>
                  </a:lnTo>
                  <a:lnTo>
                    <a:pt x="29328" y="112729"/>
                  </a:lnTo>
                  <a:lnTo>
                    <a:pt x="29935" y="116490"/>
                  </a:lnTo>
                  <a:lnTo>
                    <a:pt x="29398" y="120000"/>
                  </a:lnTo>
                  <a:lnTo>
                    <a:pt x="29608" y="120000"/>
                  </a:lnTo>
                  <a:lnTo>
                    <a:pt x="30029" y="117075"/>
                  </a:lnTo>
                  <a:lnTo>
                    <a:pt x="30496" y="120000"/>
                  </a:lnTo>
                  <a:lnTo>
                    <a:pt x="30706" y="120000"/>
                  </a:lnTo>
                  <a:lnTo>
                    <a:pt x="30169" y="116490"/>
                  </a:lnTo>
                  <a:lnTo>
                    <a:pt x="30777" y="112729"/>
                  </a:lnTo>
                  <a:lnTo>
                    <a:pt x="31407" y="116490"/>
                  </a:lnTo>
                  <a:lnTo>
                    <a:pt x="30847" y="120000"/>
                  </a:lnTo>
                  <a:lnTo>
                    <a:pt x="31057" y="120000"/>
                  </a:lnTo>
                  <a:lnTo>
                    <a:pt x="31501" y="117075"/>
                  </a:lnTo>
                  <a:lnTo>
                    <a:pt x="31922" y="120000"/>
                  </a:lnTo>
                  <a:lnTo>
                    <a:pt x="32132" y="120000"/>
                  </a:lnTo>
                  <a:lnTo>
                    <a:pt x="31618" y="116490"/>
                  </a:lnTo>
                  <a:lnTo>
                    <a:pt x="32202" y="112729"/>
                  </a:lnTo>
                  <a:lnTo>
                    <a:pt x="32833" y="116490"/>
                  </a:lnTo>
                  <a:lnTo>
                    <a:pt x="32272" y="120000"/>
                  </a:lnTo>
                  <a:lnTo>
                    <a:pt x="32482" y="120000"/>
                  </a:lnTo>
                  <a:lnTo>
                    <a:pt x="32950" y="117075"/>
                  </a:lnTo>
                  <a:lnTo>
                    <a:pt x="33370" y="120000"/>
                  </a:lnTo>
                  <a:lnTo>
                    <a:pt x="33604" y="120000"/>
                  </a:lnTo>
                  <a:lnTo>
                    <a:pt x="33043" y="116490"/>
                  </a:lnTo>
                  <a:lnTo>
                    <a:pt x="33651" y="112729"/>
                  </a:lnTo>
                  <a:lnTo>
                    <a:pt x="34282" y="116490"/>
                  </a:lnTo>
                  <a:lnTo>
                    <a:pt x="33721" y="120000"/>
                  </a:lnTo>
                  <a:lnTo>
                    <a:pt x="33931" y="120000"/>
                  </a:lnTo>
                  <a:lnTo>
                    <a:pt x="34375" y="117075"/>
                  </a:lnTo>
                  <a:lnTo>
                    <a:pt x="34843" y="120000"/>
                  </a:lnTo>
                  <a:lnTo>
                    <a:pt x="35053" y="120000"/>
                  </a:lnTo>
                  <a:lnTo>
                    <a:pt x="34492" y="116490"/>
                  </a:lnTo>
                  <a:lnTo>
                    <a:pt x="35076" y="112729"/>
                  </a:lnTo>
                  <a:lnTo>
                    <a:pt x="35707" y="116490"/>
                  </a:lnTo>
                  <a:lnTo>
                    <a:pt x="35147" y="120000"/>
                  </a:lnTo>
                  <a:lnTo>
                    <a:pt x="35357" y="120000"/>
                  </a:lnTo>
                  <a:lnTo>
                    <a:pt x="35824" y="117075"/>
                  </a:lnTo>
                  <a:lnTo>
                    <a:pt x="36268" y="120000"/>
                  </a:lnTo>
                  <a:lnTo>
                    <a:pt x="36479" y="120000"/>
                  </a:lnTo>
                  <a:lnTo>
                    <a:pt x="35918" y="116490"/>
                  </a:lnTo>
                  <a:lnTo>
                    <a:pt x="36525" y="112729"/>
                  </a:lnTo>
                  <a:lnTo>
                    <a:pt x="37156" y="116490"/>
                  </a:lnTo>
                  <a:lnTo>
                    <a:pt x="36595" y="120000"/>
                  </a:lnTo>
                  <a:lnTo>
                    <a:pt x="36806" y="120000"/>
                  </a:lnTo>
                  <a:lnTo>
                    <a:pt x="37250" y="117075"/>
                  </a:lnTo>
                  <a:lnTo>
                    <a:pt x="37717" y="120000"/>
                  </a:lnTo>
                  <a:lnTo>
                    <a:pt x="37927" y="120000"/>
                  </a:lnTo>
                  <a:lnTo>
                    <a:pt x="37367" y="116490"/>
                  </a:lnTo>
                  <a:lnTo>
                    <a:pt x="37951" y="112729"/>
                  </a:lnTo>
                  <a:lnTo>
                    <a:pt x="38582" y="116490"/>
                  </a:lnTo>
                  <a:lnTo>
                    <a:pt x="38021" y="120000"/>
                  </a:lnTo>
                  <a:lnTo>
                    <a:pt x="38231" y="120000"/>
                  </a:lnTo>
                  <a:lnTo>
                    <a:pt x="38699" y="117075"/>
                  </a:lnTo>
                  <a:lnTo>
                    <a:pt x="39143" y="120000"/>
                  </a:lnTo>
                  <a:lnTo>
                    <a:pt x="39353" y="120000"/>
                  </a:lnTo>
                  <a:lnTo>
                    <a:pt x="38792" y="116490"/>
                  </a:lnTo>
                  <a:lnTo>
                    <a:pt x="39423" y="112729"/>
                  </a:lnTo>
                  <a:lnTo>
                    <a:pt x="40031" y="116490"/>
                  </a:lnTo>
                  <a:lnTo>
                    <a:pt x="39470" y="120000"/>
                  </a:lnTo>
                  <a:lnTo>
                    <a:pt x="39680" y="120000"/>
                  </a:lnTo>
                  <a:lnTo>
                    <a:pt x="40124" y="117075"/>
                  </a:lnTo>
                  <a:lnTo>
                    <a:pt x="40592" y="120000"/>
                  </a:lnTo>
                  <a:lnTo>
                    <a:pt x="40802" y="120000"/>
                  </a:lnTo>
                  <a:lnTo>
                    <a:pt x="40241" y="116490"/>
                  </a:lnTo>
                  <a:lnTo>
                    <a:pt x="40872" y="112729"/>
                  </a:lnTo>
                  <a:lnTo>
                    <a:pt x="41456" y="116490"/>
                  </a:lnTo>
                  <a:lnTo>
                    <a:pt x="40895" y="120000"/>
                  </a:lnTo>
                  <a:lnTo>
                    <a:pt x="41106" y="120000"/>
                  </a:lnTo>
                  <a:lnTo>
                    <a:pt x="41573" y="117075"/>
                  </a:lnTo>
                  <a:lnTo>
                    <a:pt x="42017" y="120000"/>
                  </a:lnTo>
                  <a:lnTo>
                    <a:pt x="42227" y="120000"/>
                  </a:lnTo>
                  <a:lnTo>
                    <a:pt x="41666" y="116490"/>
                  </a:lnTo>
                  <a:lnTo>
                    <a:pt x="42297" y="112729"/>
                  </a:lnTo>
                  <a:lnTo>
                    <a:pt x="42905" y="116490"/>
                  </a:lnTo>
                  <a:lnTo>
                    <a:pt x="42344" y="120000"/>
                  </a:lnTo>
                  <a:lnTo>
                    <a:pt x="42555" y="120000"/>
                  </a:lnTo>
                  <a:lnTo>
                    <a:pt x="42999" y="117075"/>
                  </a:lnTo>
                  <a:lnTo>
                    <a:pt x="43466" y="120000"/>
                  </a:lnTo>
                  <a:lnTo>
                    <a:pt x="43676" y="120000"/>
                  </a:lnTo>
                  <a:lnTo>
                    <a:pt x="43115" y="116490"/>
                  </a:lnTo>
                  <a:lnTo>
                    <a:pt x="43746" y="112729"/>
                  </a:lnTo>
                  <a:lnTo>
                    <a:pt x="44331" y="116490"/>
                  </a:lnTo>
                  <a:lnTo>
                    <a:pt x="43770" y="120000"/>
                  </a:lnTo>
                  <a:lnTo>
                    <a:pt x="44027" y="120000"/>
                  </a:lnTo>
                  <a:lnTo>
                    <a:pt x="44447" y="117075"/>
                  </a:lnTo>
                  <a:lnTo>
                    <a:pt x="44891" y="120000"/>
                  </a:lnTo>
                  <a:lnTo>
                    <a:pt x="45102" y="120000"/>
                  </a:lnTo>
                  <a:lnTo>
                    <a:pt x="44541" y="116490"/>
                  </a:lnTo>
                  <a:lnTo>
                    <a:pt x="45172" y="112729"/>
                  </a:lnTo>
                  <a:lnTo>
                    <a:pt x="45779" y="116490"/>
                  </a:lnTo>
                  <a:lnTo>
                    <a:pt x="45242" y="120000"/>
                  </a:lnTo>
                  <a:lnTo>
                    <a:pt x="45452" y="120000"/>
                  </a:lnTo>
                  <a:lnTo>
                    <a:pt x="45873" y="117075"/>
                  </a:lnTo>
                  <a:lnTo>
                    <a:pt x="46340" y="120000"/>
                  </a:lnTo>
                  <a:lnTo>
                    <a:pt x="46551" y="120000"/>
                  </a:lnTo>
                  <a:lnTo>
                    <a:pt x="45990" y="116490"/>
                  </a:lnTo>
                  <a:lnTo>
                    <a:pt x="46621" y="112729"/>
                  </a:lnTo>
                  <a:lnTo>
                    <a:pt x="47205" y="116490"/>
                  </a:lnTo>
                  <a:lnTo>
                    <a:pt x="46691" y="120000"/>
                  </a:lnTo>
                  <a:lnTo>
                    <a:pt x="46901" y="120000"/>
                  </a:lnTo>
                  <a:lnTo>
                    <a:pt x="47322" y="117075"/>
                  </a:lnTo>
                  <a:lnTo>
                    <a:pt x="47766" y="120000"/>
                  </a:lnTo>
                  <a:lnTo>
                    <a:pt x="47976" y="120000"/>
                  </a:lnTo>
                  <a:lnTo>
                    <a:pt x="47462" y="116490"/>
                  </a:lnTo>
                  <a:lnTo>
                    <a:pt x="48046" y="112729"/>
                  </a:lnTo>
                  <a:lnTo>
                    <a:pt x="48677" y="116490"/>
                  </a:lnTo>
                  <a:lnTo>
                    <a:pt x="48116" y="120000"/>
                  </a:lnTo>
                  <a:lnTo>
                    <a:pt x="48327" y="120000"/>
                  </a:lnTo>
                  <a:lnTo>
                    <a:pt x="48794" y="117075"/>
                  </a:lnTo>
                  <a:lnTo>
                    <a:pt x="49215" y="120000"/>
                  </a:lnTo>
                  <a:lnTo>
                    <a:pt x="49425" y="120000"/>
                  </a:lnTo>
                  <a:lnTo>
                    <a:pt x="48888" y="116490"/>
                  </a:lnTo>
                  <a:lnTo>
                    <a:pt x="49495" y="112729"/>
                  </a:lnTo>
                  <a:lnTo>
                    <a:pt x="50126" y="116490"/>
                  </a:lnTo>
                  <a:lnTo>
                    <a:pt x="49565" y="120000"/>
                  </a:lnTo>
                  <a:lnTo>
                    <a:pt x="49776" y="120000"/>
                  </a:lnTo>
                  <a:lnTo>
                    <a:pt x="50220" y="117075"/>
                  </a:lnTo>
                  <a:lnTo>
                    <a:pt x="50640" y="120000"/>
                  </a:lnTo>
                  <a:lnTo>
                    <a:pt x="50897" y="120000"/>
                  </a:lnTo>
                  <a:lnTo>
                    <a:pt x="50336" y="116490"/>
                  </a:lnTo>
                  <a:lnTo>
                    <a:pt x="50921" y="112729"/>
                  </a:lnTo>
                  <a:lnTo>
                    <a:pt x="51552" y="116490"/>
                  </a:lnTo>
                  <a:lnTo>
                    <a:pt x="50991" y="120000"/>
                  </a:lnTo>
                  <a:lnTo>
                    <a:pt x="51201" y="120000"/>
                  </a:lnTo>
                  <a:lnTo>
                    <a:pt x="51668" y="117075"/>
                  </a:lnTo>
                  <a:lnTo>
                    <a:pt x="52112" y="120000"/>
                  </a:lnTo>
                  <a:lnTo>
                    <a:pt x="52323" y="120000"/>
                  </a:lnTo>
                  <a:lnTo>
                    <a:pt x="51762" y="116490"/>
                  </a:lnTo>
                  <a:lnTo>
                    <a:pt x="52370" y="112729"/>
                  </a:lnTo>
                  <a:lnTo>
                    <a:pt x="53000" y="116490"/>
                  </a:lnTo>
                  <a:lnTo>
                    <a:pt x="52440" y="120000"/>
                  </a:lnTo>
                  <a:lnTo>
                    <a:pt x="52650" y="120000"/>
                  </a:lnTo>
                  <a:lnTo>
                    <a:pt x="53094" y="117075"/>
                  </a:lnTo>
                  <a:lnTo>
                    <a:pt x="53561" y="120000"/>
                  </a:lnTo>
                  <a:lnTo>
                    <a:pt x="53772" y="120000"/>
                  </a:lnTo>
                  <a:lnTo>
                    <a:pt x="53211" y="116490"/>
                  </a:lnTo>
                  <a:lnTo>
                    <a:pt x="53795" y="112729"/>
                  </a:lnTo>
                  <a:lnTo>
                    <a:pt x="54426" y="116490"/>
                  </a:lnTo>
                  <a:lnTo>
                    <a:pt x="53865" y="120000"/>
                  </a:lnTo>
                  <a:lnTo>
                    <a:pt x="54075" y="120000"/>
                  </a:lnTo>
                  <a:lnTo>
                    <a:pt x="54543" y="117075"/>
                  </a:lnTo>
                  <a:lnTo>
                    <a:pt x="54987" y="120000"/>
                  </a:lnTo>
                  <a:lnTo>
                    <a:pt x="55197" y="120000"/>
                  </a:lnTo>
                  <a:lnTo>
                    <a:pt x="54636" y="116490"/>
                  </a:lnTo>
                  <a:lnTo>
                    <a:pt x="55244" y="112729"/>
                  </a:lnTo>
                  <a:lnTo>
                    <a:pt x="55875" y="116490"/>
                  </a:lnTo>
                  <a:lnTo>
                    <a:pt x="55314" y="120000"/>
                  </a:lnTo>
                  <a:lnTo>
                    <a:pt x="55524" y="120000"/>
                  </a:lnTo>
                  <a:lnTo>
                    <a:pt x="55968" y="117075"/>
                  </a:lnTo>
                  <a:lnTo>
                    <a:pt x="56436" y="120000"/>
                  </a:lnTo>
                  <a:lnTo>
                    <a:pt x="56646" y="120000"/>
                  </a:lnTo>
                  <a:lnTo>
                    <a:pt x="56085" y="116490"/>
                  </a:lnTo>
                  <a:lnTo>
                    <a:pt x="56716" y="112729"/>
                  </a:lnTo>
                  <a:lnTo>
                    <a:pt x="57300" y="116490"/>
                  </a:lnTo>
                  <a:lnTo>
                    <a:pt x="56740" y="120000"/>
                  </a:lnTo>
                  <a:lnTo>
                    <a:pt x="56950" y="120000"/>
                  </a:lnTo>
                  <a:lnTo>
                    <a:pt x="57417" y="117075"/>
                  </a:lnTo>
                  <a:lnTo>
                    <a:pt x="57861" y="120000"/>
                  </a:lnTo>
                  <a:lnTo>
                    <a:pt x="58072" y="120000"/>
                  </a:lnTo>
                  <a:lnTo>
                    <a:pt x="57511" y="116490"/>
                  </a:lnTo>
                  <a:lnTo>
                    <a:pt x="58142" y="112729"/>
                  </a:lnTo>
                  <a:lnTo>
                    <a:pt x="58749" y="116490"/>
                  </a:lnTo>
                  <a:lnTo>
                    <a:pt x="58188" y="120000"/>
                  </a:lnTo>
                  <a:lnTo>
                    <a:pt x="58399" y="120000"/>
                  </a:lnTo>
                  <a:lnTo>
                    <a:pt x="58843" y="117075"/>
                  </a:lnTo>
                  <a:lnTo>
                    <a:pt x="59310" y="120000"/>
                  </a:lnTo>
                  <a:lnTo>
                    <a:pt x="59520" y="120000"/>
                  </a:lnTo>
                  <a:lnTo>
                    <a:pt x="58960" y="116490"/>
                  </a:lnTo>
                  <a:lnTo>
                    <a:pt x="59591" y="112729"/>
                  </a:lnTo>
                  <a:lnTo>
                    <a:pt x="59754" y="113732"/>
                  </a:lnTo>
                  <a:lnTo>
                    <a:pt x="59754" y="112479"/>
                  </a:lnTo>
                  <a:lnTo>
                    <a:pt x="59684" y="112061"/>
                  </a:lnTo>
                  <a:lnTo>
                    <a:pt x="59754" y="111559"/>
                  </a:lnTo>
                  <a:lnTo>
                    <a:pt x="59754" y="110306"/>
                  </a:lnTo>
                  <a:lnTo>
                    <a:pt x="59591" y="111309"/>
                  </a:lnTo>
                  <a:lnTo>
                    <a:pt x="58960" y="107548"/>
                  </a:lnTo>
                  <a:lnTo>
                    <a:pt x="59591" y="103788"/>
                  </a:lnTo>
                  <a:lnTo>
                    <a:pt x="59754" y="104791"/>
                  </a:lnTo>
                  <a:lnTo>
                    <a:pt x="59754" y="103454"/>
                  </a:lnTo>
                  <a:lnTo>
                    <a:pt x="59684" y="103036"/>
                  </a:lnTo>
                  <a:lnTo>
                    <a:pt x="59754" y="102701"/>
                  </a:lnTo>
                  <a:lnTo>
                    <a:pt x="59754" y="101448"/>
                  </a:lnTo>
                  <a:lnTo>
                    <a:pt x="59591" y="102451"/>
                  </a:lnTo>
                  <a:lnTo>
                    <a:pt x="58960" y="98690"/>
                  </a:lnTo>
                  <a:lnTo>
                    <a:pt x="59591" y="94846"/>
                  </a:lnTo>
                  <a:lnTo>
                    <a:pt x="59754" y="95933"/>
                  </a:lnTo>
                  <a:lnTo>
                    <a:pt x="59754" y="94596"/>
                  </a:lnTo>
                  <a:lnTo>
                    <a:pt x="59684" y="94178"/>
                  </a:lnTo>
                  <a:lnTo>
                    <a:pt x="59754" y="93844"/>
                  </a:lnTo>
                  <a:lnTo>
                    <a:pt x="59754" y="92590"/>
                  </a:lnTo>
                  <a:lnTo>
                    <a:pt x="59591" y="93593"/>
                  </a:lnTo>
                  <a:lnTo>
                    <a:pt x="58960" y="89832"/>
                  </a:lnTo>
                  <a:lnTo>
                    <a:pt x="59591" y="85905"/>
                  </a:lnTo>
                  <a:lnTo>
                    <a:pt x="59754" y="87075"/>
                  </a:lnTo>
                  <a:lnTo>
                    <a:pt x="59754" y="85654"/>
                  </a:lnTo>
                  <a:lnTo>
                    <a:pt x="59684" y="85320"/>
                  </a:lnTo>
                  <a:lnTo>
                    <a:pt x="59754" y="84902"/>
                  </a:lnTo>
                  <a:lnTo>
                    <a:pt x="59754" y="83565"/>
                  </a:lnTo>
                  <a:lnTo>
                    <a:pt x="59591" y="84651"/>
                  </a:lnTo>
                  <a:lnTo>
                    <a:pt x="58960" y="80807"/>
                  </a:lnTo>
                  <a:lnTo>
                    <a:pt x="59591" y="77047"/>
                  </a:lnTo>
                  <a:lnTo>
                    <a:pt x="59754" y="78050"/>
                  </a:lnTo>
                  <a:lnTo>
                    <a:pt x="59754" y="76796"/>
                  </a:lnTo>
                  <a:lnTo>
                    <a:pt x="59684" y="76462"/>
                  </a:lnTo>
                  <a:lnTo>
                    <a:pt x="59754" y="76044"/>
                  </a:lnTo>
                  <a:lnTo>
                    <a:pt x="59754" y="74707"/>
                  </a:lnTo>
                  <a:lnTo>
                    <a:pt x="59591" y="75793"/>
                  </a:lnTo>
                  <a:lnTo>
                    <a:pt x="58960" y="71949"/>
                  </a:lnTo>
                  <a:lnTo>
                    <a:pt x="59591" y="68189"/>
                  </a:lnTo>
                  <a:lnTo>
                    <a:pt x="59754" y="69192"/>
                  </a:lnTo>
                  <a:lnTo>
                    <a:pt x="59754" y="67938"/>
                  </a:lnTo>
                  <a:lnTo>
                    <a:pt x="59684" y="67520"/>
                  </a:lnTo>
                  <a:lnTo>
                    <a:pt x="59754" y="67019"/>
                  </a:lnTo>
                  <a:lnTo>
                    <a:pt x="59754" y="65766"/>
                  </a:lnTo>
                  <a:lnTo>
                    <a:pt x="59591" y="66768"/>
                  </a:lnTo>
                  <a:lnTo>
                    <a:pt x="58960" y="63008"/>
                  </a:lnTo>
                  <a:lnTo>
                    <a:pt x="59591" y="59247"/>
                  </a:lnTo>
                  <a:lnTo>
                    <a:pt x="59754" y="60250"/>
                  </a:lnTo>
                  <a:lnTo>
                    <a:pt x="59754" y="58997"/>
                  </a:lnTo>
                  <a:lnTo>
                    <a:pt x="59684" y="58495"/>
                  </a:lnTo>
                  <a:lnTo>
                    <a:pt x="59754" y="58161"/>
                  </a:lnTo>
                  <a:lnTo>
                    <a:pt x="59754" y="56908"/>
                  </a:lnTo>
                  <a:lnTo>
                    <a:pt x="59591" y="57910"/>
                  </a:lnTo>
                  <a:lnTo>
                    <a:pt x="58960" y="54150"/>
                  </a:lnTo>
                  <a:lnTo>
                    <a:pt x="59591" y="50389"/>
                  </a:lnTo>
                  <a:lnTo>
                    <a:pt x="59754" y="51392"/>
                  </a:lnTo>
                  <a:lnTo>
                    <a:pt x="59754" y="50055"/>
                  </a:lnTo>
                  <a:lnTo>
                    <a:pt x="59684" y="49637"/>
                  </a:lnTo>
                  <a:lnTo>
                    <a:pt x="59754" y="49303"/>
                  </a:lnTo>
                  <a:lnTo>
                    <a:pt x="59754" y="48050"/>
                  </a:lnTo>
                  <a:lnTo>
                    <a:pt x="59591" y="49052"/>
                  </a:lnTo>
                  <a:lnTo>
                    <a:pt x="58960" y="45292"/>
                  </a:lnTo>
                  <a:lnTo>
                    <a:pt x="59591" y="41364"/>
                  </a:lnTo>
                  <a:lnTo>
                    <a:pt x="59754" y="42534"/>
                  </a:lnTo>
                  <a:lnTo>
                    <a:pt x="59754" y="41114"/>
                  </a:lnTo>
                  <a:lnTo>
                    <a:pt x="59684" y="40779"/>
                  </a:lnTo>
                  <a:lnTo>
                    <a:pt x="59754" y="40362"/>
                  </a:lnTo>
                  <a:lnTo>
                    <a:pt x="59754" y="39025"/>
                  </a:lnTo>
                  <a:lnTo>
                    <a:pt x="59591" y="40111"/>
                  </a:lnTo>
                  <a:lnTo>
                    <a:pt x="58960" y="36350"/>
                  </a:lnTo>
                  <a:lnTo>
                    <a:pt x="59591" y="32506"/>
                  </a:lnTo>
                  <a:lnTo>
                    <a:pt x="59754" y="33593"/>
                  </a:lnTo>
                  <a:lnTo>
                    <a:pt x="59754" y="32256"/>
                  </a:lnTo>
                  <a:lnTo>
                    <a:pt x="59684" y="31922"/>
                  </a:lnTo>
                  <a:lnTo>
                    <a:pt x="59754" y="31504"/>
                  </a:lnTo>
                  <a:lnTo>
                    <a:pt x="59754" y="30167"/>
                  </a:lnTo>
                  <a:lnTo>
                    <a:pt x="59591" y="31253"/>
                  </a:lnTo>
                  <a:lnTo>
                    <a:pt x="58960" y="27409"/>
                  </a:lnTo>
                  <a:lnTo>
                    <a:pt x="59591" y="23649"/>
                  </a:lnTo>
                  <a:lnTo>
                    <a:pt x="59754" y="24651"/>
                  </a:lnTo>
                  <a:lnTo>
                    <a:pt x="59754" y="23398"/>
                  </a:lnTo>
                  <a:lnTo>
                    <a:pt x="59684" y="22980"/>
                  </a:lnTo>
                  <a:lnTo>
                    <a:pt x="59754" y="22646"/>
                  </a:lnTo>
                  <a:lnTo>
                    <a:pt x="59754" y="21225"/>
                  </a:lnTo>
                  <a:lnTo>
                    <a:pt x="59591" y="22228"/>
                  </a:lnTo>
                  <a:lnTo>
                    <a:pt x="58960" y="18467"/>
                  </a:lnTo>
                  <a:lnTo>
                    <a:pt x="59591" y="14707"/>
                  </a:lnTo>
                  <a:lnTo>
                    <a:pt x="59754" y="15710"/>
                  </a:lnTo>
                  <a:lnTo>
                    <a:pt x="59754" y="14456"/>
                  </a:lnTo>
                  <a:lnTo>
                    <a:pt x="59684" y="14122"/>
                  </a:lnTo>
                  <a:lnTo>
                    <a:pt x="59754" y="13621"/>
                  </a:lnTo>
                  <a:lnTo>
                    <a:pt x="59754" y="12367"/>
                  </a:lnTo>
                  <a:lnTo>
                    <a:pt x="59591" y="13370"/>
                  </a:lnTo>
                  <a:lnTo>
                    <a:pt x="58960" y="9610"/>
                  </a:lnTo>
                  <a:lnTo>
                    <a:pt x="59591" y="5849"/>
                  </a:lnTo>
                  <a:lnTo>
                    <a:pt x="59754" y="6852"/>
                  </a:lnTo>
                  <a:lnTo>
                    <a:pt x="59754" y="5598"/>
                  </a:lnTo>
                  <a:lnTo>
                    <a:pt x="59684" y="5097"/>
                  </a:lnTo>
                  <a:lnTo>
                    <a:pt x="59754" y="4763"/>
                  </a:lnTo>
                  <a:lnTo>
                    <a:pt x="59754" y="3509"/>
                  </a:lnTo>
                  <a:lnTo>
                    <a:pt x="59591" y="4512"/>
                  </a:lnTo>
                  <a:lnTo>
                    <a:pt x="58960" y="752"/>
                  </a:lnTo>
                  <a:lnTo>
                    <a:pt x="59100" y="0"/>
                  </a:lnTo>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5" name="Shape 525"/>
            <p:cNvSpPr/>
            <p:nvPr/>
          </p:nvSpPr>
          <p:spPr>
            <a:xfrm>
              <a:off x="-8589962" y="-6767512"/>
              <a:ext cx="4071938" cy="2278063"/>
            </a:xfrm>
            <a:custGeom>
              <a:pathLst>
                <a:path extrusionOk="0" h="120000" w="120000">
                  <a:moveTo>
                    <a:pt x="3929" y="115818"/>
                  </a:moveTo>
                  <a:lnTo>
                    <a:pt x="2760" y="112055"/>
                  </a:lnTo>
                  <a:lnTo>
                    <a:pt x="3929" y="108125"/>
                  </a:lnTo>
                  <a:lnTo>
                    <a:pt x="5192" y="112055"/>
                  </a:lnTo>
                  <a:lnTo>
                    <a:pt x="3929" y="115818"/>
                  </a:lnTo>
                  <a:close/>
                  <a:moveTo>
                    <a:pt x="6830" y="115818"/>
                  </a:moveTo>
                  <a:lnTo>
                    <a:pt x="5614" y="112055"/>
                  </a:lnTo>
                  <a:lnTo>
                    <a:pt x="6830" y="108125"/>
                  </a:lnTo>
                  <a:lnTo>
                    <a:pt x="8046" y="112055"/>
                  </a:lnTo>
                  <a:lnTo>
                    <a:pt x="6830" y="115818"/>
                  </a:lnTo>
                  <a:close/>
                  <a:moveTo>
                    <a:pt x="9684" y="115818"/>
                  </a:moveTo>
                  <a:lnTo>
                    <a:pt x="8467" y="112055"/>
                  </a:lnTo>
                  <a:lnTo>
                    <a:pt x="9684" y="108125"/>
                  </a:lnTo>
                  <a:lnTo>
                    <a:pt x="10947" y="112055"/>
                  </a:lnTo>
                  <a:lnTo>
                    <a:pt x="9684" y="115818"/>
                  </a:lnTo>
                  <a:close/>
                  <a:moveTo>
                    <a:pt x="12631" y="115818"/>
                  </a:moveTo>
                  <a:lnTo>
                    <a:pt x="11368" y="112055"/>
                  </a:lnTo>
                  <a:lnTo>
                    <a:pt x="12631" y="108125"/>
                  </a:lnTo>
                  <a:lnTo>
                    <a:pt x="13801" y="112055"/>
                  </a:lnTo>
                  <a:lnTo>
                    <a:pt x="12631" y="115818"/>
                  </a:lnTo>
                  <a:close/>
                  <a:moveTo>
                    <a:pt x="15485" y="115818"/>
                  </a:moveTo>
                  <a:lnTo>
                    <a:pt x="14222" y="112055"/>
                  </a:lnTo>
                  <a:lnTo>
                    <a:pt x="15485" y="108125"/>
                  </a:lnTo>
                  <a:lnTo>
                    <a:pt x="16701" y="112055"/>
                  </a:lnTo>
                  <a:lnTo>
                    <a:pt x="15485" y="115818"/>
                  </a:lnTo>
                  <a:close/>
                  <a:moveTo>
                    <a:pt x="18385" y="115818"/>
                  </a:moveTo>
                  <a:lnTo>
                    <a:pt x="17122" y="112055"/>
                  </a:lnTo>
                  <a:lnTo>
                    <a:pt x="18385" y="108125"/>
                  </a:lnTo>
                  <a:lnTo>
                    <a:pt x="19555" y="112055"/>
                  </a:lnTo>
                  <a:lnTo>
                    <a:pt x="18385" y="115818"/>
                  </a:lnTo>
                  <a:close/>
                  <a:moveTo>
                    <a:pt x="21239" y="115818"/>
                  </a:moveTo>
                  <a:lnTo>
                    <a:pt x="19976" y="112055"/>
                  </a:lnTo>
                  <a:lnTo>
                    <a:pt x="21239" y="108125"/>
                  </a:lnTo>
                  <a:lnTo>
                    <a:pt x="22456" y="112055"/>
                  </a:lnTo>
                  <a:lnTo>
                    <a:pt x="21239" y="115818"/>
                  </a:lnTo>
                  <a:close/>
                  <a:moveTo>
                    <a:pt x="24140" y="115818"/>
                  </a:moveTo>
                  <a:lnTo>
                    <a:pt x="22877" y="112055"/>
                  </a:lnTo>
                  <a:lnTo>
                    <a:pt x="24140" y="108125"/>
                  </a:lnTo>
                  <a:lnTo>
                    <a:pt x="25309" y="112055"/>
                  </a:lnTo>
                  <a:lnTo>
                    <a:pt x="24140" y="115818"/>
                  </a:lnTo>
                  <a:close/>
                  <a:moveTo>
                    <a:pt x="26994" y="115818"/>
                  </a:moveTo>
                  <a:lnTo>
                    <a:pt x="25730" y="112055"/>
                  </a:lnTo>
                  <a:lnTo>
                    <a:pt x="26994" y="108125"/>
                  </a:lnTo>
                  <a:lnTo>
                    <a:pt x="28210" y="112055"/>
                  </a:lnTo>
                  <a:lnTo>
                    <a:pt x="26994" y="115818"/>
                  </a:lnTo>
                  <a:close/>
                  <a:moveTo>
                    <a:pt x="29894" y="115818"/>
                  </a:moveTo>
                  <a:lnTo>
                    <a:pt x="28678" y="112055"/>
                  </a:lnTo>
                  <a:lnTo>
                    <a:pt x="29894" y="108125"/>
                  </a:lnTo>
                  <a:lnTo>
                    <a:pt x="31157" y="112055"/>
                  </a:lnTo>
                  <a:lnTo>
                    <a:pt x="29894" y="115818"/>
                  </a:lnTo>
                  <a:close/>
                  <a:moveTo>
                    <a:pt x="32748" y="115818"/>
                  </a:moveTo>
                  <a:lnTo>
                    <a:pt x="31578" y="112055"/>
                  </a:lnTo>
                  <a:lnTo>
                    <a:pt x="32748" y="108125"/>
                  </a:lnTo>
                  <a:lnTo>
                    <a:pt x="34011" y="112055"/>
                  </a:lnTo>
                  <a:lnTo>
                    <a:pt x="32748" y="115818"/>
                  </a:lnTo>
                  <a:close/>
                  <a:moveTo>
                    <a:pt x="35649" y="115818"/>
                  </a:moveTo>
                  <a:lnTo>
                    <a:pt x="34432" y="112055"/>
                  </a:lnTo>
                  <a:lnTo>
                    <a:pt x="35649" y="108125"/>
                  </a:lnTo>
                  <a:lnTo>
                    <a:pt x="36912" y="112055"/>
                  </a:lnTo>
                  <a:lnTo>
                    <a:pt x="35649" y="115818"/>
                  </a:lnTo>
                  <a:close/>
                  <a:moveTo>
                    <a:pt x="38502" y="115818"/>
                  </a:moveTo>
                  <a:lnTo>
                    <a:pt x="37333" y="112055"/>
                  </a:lnTo>
                  <a:lnTo>
                    <a:pt x="38502" y="108125"/>
                  </a:lnTo>
                  <a:lnTo>
                    <a:pt x="39766" y="112055"/>
                  </a:lnTo>
                  <a:lnTo>
                    <a:pt x="38502" y="115818"/>
                  </a:lnTo>
                  <a:close/>
                  <a:moveTo>
                    <a:pt x="41403" y="115818"/>
                  </a:moveTo>
                  <a:lnTo>
                    <a:pt x="40187" y="112055"/>
                  </a:lnTo>
                  <a:lnTo>
                    <a:pt x="41403" y="108125"/>
                  </a:lnTo>
                  <a:lnTo>
                    <a:pt x="42666" y="112055"/>
                  </a:lnTo>
                  <a:lnTo>
                    <a:pt x="41403" y="115818"/>
                  </a:lnTo>
                  <a:close/>
                  <a:moveTo>
                    <a:pt x="44257" y="115818"/>
                  </a:moveTo>
                  <a:lnTo>
                    <a:pt x="43087" y="112055"/>
                  </a:lnTo>
                  <a:lnTo>
                    <a:pt x="44257" y="108125"/>
                  </a:lnTo>
                  <a:lnTo>
                    <a:pt x="45520" y="112055"/>
                  </a:lnTo>
                  <a:lnTo>
                    <a:pt x="44257" y="115818"/>
                  </a:lnTo>
                  <a:close/>
                  <a:moveTo>
                    <a:pt x="47204" y="115818"/>
                  </a:moveTo>
                  <a:lnTo>
                    <a:pt x="45941" y="112055"/>
                  </a:lnTo>
                  <a:lnTo>
                    <a:pt x="47204" y="108125"/>
                  </a:lnTo>
                  <a:lnTo>
                    <a:pt x="48421" y="112055"/>
                  </a:lnTo>
                  <a:lnTo>
                    <a:pt x="47204" y="115818"/>
                  </a:lnTo>
                  <a:close/>
                  <a:moveTo>
                    <a:pt x="50105" y="115818"/>
                  </a:moveTo>
                  <a:lnTo>
                    <a:pt x="48842" y="112055"/>
                  </a:lnTo>
                  <a:lnTo>
                    <a:pt x="50105" y="108125"/>
                  </a:lnTo>
                  <a:lnTo>
                    <a:pt x="51274" y="112055"/>
                  </a:lnTo>
                  <a:lnTo>
                    <a:pt x="50105" y="115818"/>
                  </a:lnTo>
                  <a:close/>
                  <a:moveTo>
                    <a:pt x="52959" y="115818"/>
                  </a:moveTo>
                  <a:lnTo>
                    <a:pt x="51695" y="112055"/>
                  </a:lnTo>
                  <a:lnTo>
                    <a:pt x="52959" y="108125"/>
                  </a:lnTo>
                  <a:lnTo>
                    <a:pt x="54175" y="112055"/>
                  </a:lnTo>
                  <a:lnTo>
                    <a:pt x="52959" y="115818"/>
                  </a:lnTo>
                  <a:close/>
                  <a:moveTo>
                    <a:pt x="55859" y="115818"/>
                  </a:moveTo>
                  <a:lnTo>
                    <a:pt x="54596" y="112055"/>
                  </a:lnTo>
                  <a:lnTo>
                    <a:pt x="55859" y="108125"/>
                  </a:lnTo>
                  <a:lnTo>
                    <a:pt x="57029" y="112055"/>
                  </a:lnTo>
                  <a:lnTo>
                    <a:pt x="55859" y="115818"/>
                  </a:lnTo>
                  <a:close/>
                  <a:moveTo>
                    <a:pt x="58713" y="115818"/>
                  </a:moveTo>
                  <a:lnTo>
                    <a:pt x="57450" y="112055"/>
                  </a:lnTo>
                  <a:lnTo>
                    <a:pt x="58713" y="108125"/>
                  </a:lnTo>
                  <a:lnTo>
                    <a:pt x="59929" y="112055"/>
                  </a:lnTo>
                  <a:lnTo>
                    <a:pt x="58713" y="115818"/>
                  </a:lnTo>
                  <a:close/>
                  <a:moveTo>
                    <a:pt x="61614" y="115818"/>
                  </a:moveTo>
                  <a:lnTo>
                    <a:pt x="60350" y="112055"/>
                  </a:lnTo>
                  <a:lnTo>
                    <a:pt x="61614" y="108125"/>
                  </a:lnTo>
                  <a:lnTo>
                    <a:pt x="62783" y="112055"/>
                  </a:lnTo>
                  <a:lnTo>
                    <a:pt x="61614" y="115818"/>
                  </a:lnTo>
                  <a:close/>
                  <a:moveTo>
                    <a:pt x="64467" y="115818"/>
                  </a:moveTo>
                  <a:lnTo>
                    <a:pt x="63298" y="112055"/>
                  </a:lnTo>
                  <a:lnTo>
                    <a:pt x="64467" y="108125"/>
                  </a:lnTo>
                  <a:lnTo>
                    <a:pt x="65730" y="112055"/>
                  </a:lnTo>
                  <a:lnTo>
                    <a:pt x="64467" y="115818"/>
                  </a:lnTo>
                  <a:close/>
                  <a:moveTo>
                    <a:pt x="67368" y="115818"/>
                  </a:moveTo>
                  <a:lnTo>
                    <a:pt x="66152" y="112055"/>
                  </a:lnTo>
                  <a:lnTo>
                    <a:pt x="67368" y="108125"/>
                  </a:lnTo>
                  <a:lnTo>
                    <a:pt x="68631" y="112055"/>
                  </a:lnTo>
                  <a:lnTo>
                    <a:pt x="67368" y="115818"/>
                  </a:lnTo>
                  <a:close/>
                  <a:moveTo>
                    <a:pt x="70222" y="115818"/>
                  </a:moveTo>
                  <a:lnTo>
                    <a:pt x="69052" y="112055"/>
                  </a:lnTo>
                  <a:lnTo>
                    <a:pt x="70222" y="108125"/>
                  </a:lnTo>
                  <a:lnTo>
                    <a:pt x="71485" y="112055"/>
                  </a:lnTo>
                  <a:lnTo>
                    <a:pt x="70222" y="115818"/>
                  </a:lnTo>
                  <a:close/>
                  <a:moveTo>
                    <a:pt x="73122" y="115818"/>
                  </a:moveTo>
                  <a:lnTo>
                    <a:pt x="71906" y="112055"/>
                  </a:lnTo>
                  <a:lnTo>
                    <a:pt x="73122" y="108125"/>
                  </a:lnTo>
                  <a:lnTo>
                    <a:pt x="74385" y="112055"/>
                  </a:lnTo>
                  <a:lnTo>
                    <a:pt x="73122" y="115818"/>
                  </a:lnTo>
                  <a:close/>
                  <a:moveTo>
                    <a:pt x="75976" y="115818"/>
                  </a:moveTo>
                  <a:lnTo>
                    <a:pt x="74807" y="112055"/>
                  </a:lnTo>
                  <a:lnTo>
                    <a:pt x="75976" y="108125"/>
                  </a:lnTo>
                  <a:lnTo>
                    <a:pt x="77239" y="112055"/>
                  </a:lnTo>
                  <a:lnTo>
                    <a:pt x="75976" y="115818"/>
                  </a:lnTo>
                  <a:close/>
                  <a:moveTo>
                    <a:pt x="78877" y="115818"/>
                  </a:moveTo>
                  <a:lnTo>
                    <a:pt x="77660" y="112055"/>
                  </a:lnTo>
                  <a:lnTo>
                    <a:pt x="78877" y="108125"/>
                  </a:lnTo>
                  <a:lnTo>
                    <a:pt x="80140" y="112055"/>
                  </a:lnTo>
                  <a:lnTo>
                    <a:pt x="78877" y="115818"/>
                  </a:lnTo>
                  <a:close/>
                  <a:moveTo>
                    <a:pt x="81824" y="115818"/>
                  </a:moveTo>
                  <a:lnTo>
                    <a:pt x="80561" y="112055"/>
                  </a:lnTo>
                  <a:lnTo>
                    <a:pt x="81824" y="108125"/>
                  </a:lnTo>
                  <a:lnTo>
                    <a:pt x="82994" y="112055"/>
                  </a:lnTo>
                  <a:lnTo>
                    <a:pt x="81824" y="115818"/>
                  </a:lnTo>
                  <a:close/>
                  <a:moveTo>
                    <a:pt x="84678" y="115818"/>
                  </a:moveTo>
                  <a:lnTo>
                    <a:pt x="83415" y="112055"/>
                  </a:lnTo>
                  <a:lnTo>
                    <a:pt x="84678" y="108125"/>
                  </a:lnTo>
                  <a:lnTo>
                    <a:pt x="85894" y="112055"/>
                  </a:lnTo>
                  <a:lnTo>
                    <a:pt x="84678" y="115818"/>
                  </a:lnTo>
                  <a:close/>
                  <a:moveTo>
                    <a:pt x="87578" y="115818"/>
                  </a:moveTo>
                  <a:lnTo>
                    <a:pt x="86315" y="112055"/>
                  </a:lnTo>
                  <a:lnTo>
                    <a:pt x="87578" y="108125"/>
                  </a:lnTo>
                  <a:lnTo>
                    <a:pt x="88748" y="112055"/>
                  </a:lnTo>
                  <a:lnTo>
                    <a:pt x="87578" y="115818"/>
                  </a:lnTo>
                  <a:close/>
                  <a:moveTo>
                    <a:pt x="90432" y="115818"/>
                  </a:moveTo>
                  <a:lnTo>
                    <a:pt x="89169" y="112055"/>
                  </a:lnTo>
                  <a:lnTo>
                    <a:pt x="90432" y="108125"/>
                  </a:lnTo>
                  <a:lnTo>
                    <a:pt x="91649" y="112055"/>
                  </a:lnTo>
                  <a:lnTo>
                    <a:pt x="90432" y="115818"/>
                  </a:lnTo>
                  <a:close/>
                  <a:moveTo>
                    <a:pt x="93333" y="115818"/>
                  </a:moveTo>
                  <a:lnTo>
                    <a:pt x="92070" y="112055"/>
                  </a:lnTo>
                  <a:lnTo>
                    <a:pt x="93333" y="108125"/>
                  </a:lnTo>
                  <a:lnTo>
                    <a:pt x="94502" y="112055"/>
                  </a:lnTo>
                  <a:lnTo>
                    <a:pt x="93333" y="115818"/>
                  </a:lnTo>
                  <a:close/>
                  <a:moveTo>
                    <a:pt x="96187" y="115818"/>
                  </a:moveTo>
                  <a:lnTo>
                    <a:pt x="94923" y="112055"/>
                  </a:lnTo>
                  <a:lnTo>
                    <a:pt x="96187" y="108125"/>
                  </a:lnTo>
                  <a:lnTo>
                    <a:pt x="97403" y="112055"/>
                  </a:lnTo>
                  <a:lnTo>
                    <a:pt x="96187" y="115818"/>
                  </a:lnTo>
                  <a:close/>
                  <a:moveTo>
                    <a:pt x="99087" y="115818"/>
                  </a:moveTo>
                  <a:lnTo>
                    <a:pt x="97871" y="112055"/>
                  </a:lnTo>
                  <a:lnTo>
                    <a:pt x="99087" y="108125"/>
                  </a:lnTo>
                  <a:lnTo>
                    <a:pt x="100350" y="112055"/>
                  </a:lnTo>
                  <a:lnTo>
                    <a:pt x="99087" y="115818"/>
                  </a:lnTo>
                  <a:close/>
                  <a:moveTo>
                    <a:pt x="101941" y="115818"/>
                  </a:moveTo>
                  <a:lnTo>
                    <a:pt x="100771" y="112055"/>
                  </a:lnTo>
                  <a:lnTo>
                    <a:pt x="101941" y="108125"/>
                  </a:lnTo>
                  <a:lnTo>
                    <a:pt x="103204" y="112055"/>
                  </a:lnTo>
                  <a:lnTo>
                    <a:pt x="101941" y="115818"/>
                  </a:lnTo>
                  <a:close/>
                  <a:moveTo>
                    <a:pt x="104842" y="115818"/>
                  </a:moveTo>
                  <a:lnTo>
                    <a:pt x="103625" y="112055"/>
                  </a:lnTo>
                  <a:lnTo>
                    <a:pt x="104842" y="108125"/>
                  </a:lnTo>
                  <a:lnTo>
                    <a:pt x="106105" y="112055"/>
                  </a:lnTo>
                  <a:lnTo>
                    <a:pt x="104842" y="115818"/>
                  </a:lnTo>
                  <a:close/>
                  <a:moveTo>
                    <a:pt x="107695" y="115818"/>
                  </a:moveTo>
                  <a:lnTo>
                    <a:pt x="106526" y="112055"/>
                  </a:lnTo>
                  <a:lnTo>
                    <a:pt x="107695" y="108125"/>
                  </a:lnTo>
                  <a:lnTo>
                    <a:pt x="108959" y="112055"/>
                  </a:lnTo>
                  <a:lnTo>
                    <a:pt x="107695" y="115818"/>
                  </a:lnTo>
                  <a:close/>
                  <a:moveTo>
                    <a:pt x="110596" y="115818"/>
                  </a:moveTo>
                  <a:lnTo>
                    <a:pt x="109380" y="112055"/>
                  </a:lnTo>
                  <a:lnTo>
                    <a:pt x="110596" y="108125"/>
                  </a:lnTo>
                  <a:lnTo>
                    <a:pt x="111859" y="112055"/>
                  </a:lnTo>
                  <a:lnTo>
                    <a:pt x="110596" y="115818"/>
                  </a:lnTo>
                  <a:close/>
                  <a:moveTo>
                    <a:pt x="113450" y="115818"/>
                  </a:moveTo>
                  <a:lnTo>
                    <a:pt x="112280" y="112055"/>
                  </a:lnTo>
                  <a:lnTo>
                    <a:pt x="113450" y="108125"/>
                  </a:lnTo>
                  <a:lnTo>
                    <a:pt x="114713" y="112055"/>
                  </a:lnTo>
                  <a:lnTo>
                    <a:pt x="113450" y="115818"/>
                  </a:lnTo>
                  <a:close/>
                  <a:moveTo>
                    <a:pt x="116397" y="115818"/>
                  </a:moveTo>
                  <a:lnTo>
                    <a:pt x="115134" y="112055"/>
                  </a:lnTo>
                  <a:lnTo>
                    <a:pt x="116397" y="108125"/>
                  </a:lnTo>
                  <a:lnTo>
                    <a:pt x="117614" y="112055"/>
                  </a:lnTo>
                  <a:lnTo>
                    <a:pt x="116397" y="115818"/>
                  </a:lnTo>
                  <a:close/>
                  <a:moveTo>
                    <a:pt x="2526" y="111303"/>
                  </a:moveTo>
                  <a:lnTo>
                    <a:pt x="1263" y="107540"/>
                  </a:lnTo>
                  <a:lnTo>
                    <a:pt x="2526" y="103777"/>
                  </a:lnTo>
                  <a:lnTo>
                    <a:pt x="3742" y="107540"/>
                  </a:lnTo>
                  <a:lnTo>
                    <a:pt x="2526" y="111303"/>
                  </a:lnTo>
                  <a:close/>
                  <a:moveTo>
                    <a:pt x="5426" y="111303"/>
                  </a:moveTo>
                  <a:lnTo>
                    <a:pt x="4163" y="107540"/>
                  </a:lnTo>
                  <a:lnTo>
                    <a:pt x="5426" y="103777"/>
                  </a:lnTo>
                  <a:lnTo>
                    <a:pt x="6596" y="107540"/>
                  </a:lnTo>
                  <a:lnTo>
                    <a:pt x="5426" y="111303"/>
                  </a:lnTo>
                  <a:close/>
                  <a:moveTo>
                    <a:pt x="8280" y="111303"/>
                  </a:moveTo>
                  <a:lnTo>
                    <a:pt x="7017" y="107540"/>
                  </a:lnTo>
                  <a:lnTo>
                    <a:pt x="8280" y="103777"/>
                  </a:lnTo>
                  <a:lnTo>
                    <a:pt x="9450" y="107540"/>
                  </a:lnTo>
                  <a:lnTo>
                    <a:pt x="8280" y="111303"/>
                  </a:lnTo>
                  <a:close/>
                  <a:moveTo>
                    <a:pt x="11134" y="111303"/>
                  </a:moveTo>
                  <a:lnTo>
                    <a:pt x="9964" y="107540"/>
                  </a:lnTo>
                  <a:lnTo>
                    <a:pt x="11134" y="103777"/>
                  </a:lnTo>
                  <a:lnTo>
                    <a:pt x="12397" y="107540"/>
                  </a:lnTo>
                  <a:lnTo>
                    <a:pt x="11134" y="111303"/>
                  </a:lnTo>
                  <a:close/>
                  <a:moveTo>
                    <a:pt x="14035" y="111303"/>
                  </a:moveTo>
                  <a:lnTo>
                    <a:pt x="12818" y="107540"/>
                  </a:lnTo>
                  <a:lnTo>
                    <a:pt x="14035" y="103777"/>
                  </a:lnTo>
                  <a:lnTo>
                    <a:pt x="15298" y="107540"/>
                  </a:lnTo>
                  <a:lnTo>
                    <a:pt x="14035" y="111303"/>
                  </a:lnTo>
                  <a:close/>
                  <a:moveTo>
                    <a:pt x="16888" y="111303"/>
                  </a:moveTo>
                  <a:lnTo>
                    <a:pt x="15719" y="107540"/>
                  </a:lnTo>
                  <a:lnTo>
                    <a:pt x="16888" y="103777"/>
                  </a:lnTo>
                  <a:lnTo>
                    <a:pt x="18152" y="107540"/>
                  </a:lnTo>
                  <a:lnTo>
                    <a:pt x="16888" y="111303"/>
                  </a:lnTo>
                  <a:close/>
                  <a:moveTo>
                    <a:pt x="19789" y="111303"/>
                  </a:moveTo>
                  <a:lnTo>
                    <a:pt x="18573" y="107540"/>
                  </a:lnTo>
                  <a:lnTo>
                    <a:pt x="19789" y="103777"/>
                  </a:lnTo>
                  <a:lnTo>
                    <a:pt x="21052" y="107540"/>
                  </a:lnTo>
                  <a:lnTo>
                    <a:pt x="19789" y="111303"/>
                  </a:lnTo>
                  <a:close/>
                  <a:moveTo>
                    <a:pt x="22643" y="111303"/>
                  </a:moveTo>
                  <a:lnTo>
                    <a:pt x="21473" y="107540"/>
                  </a:lnTo>
                  <a:lnTo>
                    <a:pt x="22643" y="103777"/>
                  </a:lnTo>
                  <a:lnTo>
                    <a:pt x="23906" y="107540"/>
                  </a:lnTo>
                  <a:lnTo>
                    <a:pt x="22643" y="111303"/>
                  </a:lnTo>
                  <a:close/>
                  <a:moveTo>
                    <a:pt x="25543" y="111303"/>
                  </a:moveTo>
                  <a:lnTo>
                    <a:pt x="24327" y="107540"/>
                  </a:lnTo>
                  <a:lnTo>
                    <a:pt x="25543" y="103777"/>
                  </a:lnTo>
                  <a:lnTo>
                    <a:pt x="26807" y="107540"/>
                  </a:lnTo>
                  <a:lnTo>
                    <a:pt x="25543" y="111303"/>
                  </a:lnTo>
                  <a:close/>
                  <a:moveTo>
                    <a:pt x="28491" y="111303"/>
                  </a:moveTo>
                  <a:lnTo>
                    <a:pt x="27228" y="107540"/>
                  </a:lnTo>
                  <a:lnTo>
                    <a:pt x="28491" y="103777"/>
                  </a:lnTo>
                  <a:lnTo>
                    <a:pt x="29660" y="107540"/>
                  </a:lnTo>
                  <a:lnTo>
                    <a:pt x="28491" y="111303"/>
                  </a:lnTo>
                  <a:close/>
                  <a:moveTo>
                    <a:pt x="31345" y="111303"/>
                  </a:moveTo>
                  <a:lnTo>
                    <a:pt x="30081" y="107540"/>
                  </a:lnTo>
                  <a:lnTo>
                    <a:pt x="31345" y="103777"/>
                  </a:lnTo>
                  <a:lnTo>
                    <a:pt x="32561" y="107540"/>
                  </a:lnTo>
                  <a:lnTo>
                    <a:pt x="31345" y="111303"/>
                  </a:lnTo>
                  <a:close/>
                  <a:moveTo>
                    <a:pt x="34245" y="111303"/>
                  </a:moveTo>
                  <a:lnTo>
                    <a:pt x="32982" y="107540"/>
                  </a:lnTo>
                  <a:lnTo>
                    <a:pt x="34245" y="103777"/>
                  </a:lnTo>
                  <a:lnTo>
                    <a:pt x="35415" y="107540"/>
                  </a:lnTo>
                  <a:lnTo>
                    <a:pt x="34245" y="111303"/>
                  </a:lnTo>
                  <a:close/>
                  <a:moveTo>
                    <a:pt x="37099" y="111303"/>
                  </a:moveTo>
                  <a:lnTo>
                    <a:pt x="35836" y="107540"/>
                  </a:lnTo>
                  <a:lnTo>
                    <a:pt x="37099" y="103777"/>
                  </a:lnTo>
                  <a:lnTo>
                    <a:pt x="38315" y="107540"/>
                  </a:lnTo>
                  <a:lnTo>
                    <a:pt x="37099" y="111303"/>
                  </a:lnTo>
                  <a:close/>
                  <a:moveTo>
                    <a:pt x="40000" y="111303"/>
                  </a:moveTo>
                  <a:lnTo>
                    <a:pt x="38736" y="107540"/>
                  </a:lnTo>
                  <a:lnTo>
                    <a:pt x="40000" y="103777"/>
                  </a:lnTo>
                  <a:lnTo>
                    <a:pt x="41169" y="107540"/>
                  </a:lnTo>
                  <a:lnTo>
                    <a:pt x="40000" y="111303"/>
                  </a:lnTo>
                  <a:close/>
                  <a:moveTo>
                    <a:pt x="42853" y="111303"/>
                  </a:moveTo>
                  <a:lnTo>
                    <a:pt x="41590" y="107540"/>
                  </a:lnTo>
                  <a:lnTo>
                    <a:pt x="42853" y="103777"/>
                  </a:lnTo>
                  <a:lnTo>
                    <a:pt x="44070" y="107540"/>
                  </a:lnTo>
                  <a:lnTo>
                    <a:pt x="42853" y="111303"/>
                  </a:lnTo>
                  <a:close/>
                  <a:moveTo>
                    <a:pt x="45754" y="111303"/>
                  </a:moveTo>
                  <a:lnTo>
                    <a:pt x="44538" y="107540"/>
                  </a:lnTo>
                  <a:lnTo>
                    <a:pt x="45754" y="103777"/>
                  </a:lnTo>
                  <a:lnTo>
                    <a:pt x="47017" y="107540"/>
                  </a:lnTo>
                  <a:lnTo>
                    <a:pt x="45754" y="111303"/>
                  </a:lnTo>
                  <a:close/>
                  <a:moveTo>
                    <a:pt x="48608" y="111303"/>
                  </a:moveTo>
                  <a:lnTo>
                    <a:pt x="47438" y="107540"/>
                  </a:lnTo>
                  <a:lnTo>
                    <a:pt x="48608" y="103777"/>
                  </a:lnTo>
                  <a:lnTo>
                    <a:pt x="49871" y="107540"/>
                  </a:lnTo>
                  <a:lnTo>
                    <a:pt x="48608" y="111303"/>
                  </a:lnTo>
                  <a:close/>
                  <a:moveTo>
                    <a:pt x="51508" y="111303"/>
                  </a:moveTo>
                  <a:lnTo>
                    <a:pt x="50292" y="107540"/>
                  </a:lnTo>
                  <a:lnTo>
                    <a:pt x="51508" y="103777"/>
                  </a:lnTo>
                  <a:lnTo>
                    <a:pt x="52771" y="107540"/>
                  </a:lnTo>
                  <a:lnTo>
                    <a:pt x="51508" y="111303"/>
                  </a:lnTo>
                  <a:close/>
                  <a:moveTo>
                    <a:pt x="54362" y="111303"/>
                  </a:moveTo>
                  <a:lnTo>
                    <a:pt x="53192" y="107540"/>
                  </a:lnTo>
                  <a:lnTo>
                    <a:pt x="54362" y="103777"/>
                  </a:lnTo>
                  <a:lnTo>
                    <a:pt x="55625" y="107540"/>
                  </a:lnTo>
                  <a:lnTo>
                    <a:pt x="54362" y="111303"/>
                  </a:lnTo>
                  <a:close/>
                  <a:moveTo>
                    <a:pt x="57263" y="111303"/>
                  </a:moveTo>
                  <a:lnTo>
                    <a:pt x="56046" y="107540"/>
                  </a:lnTo>
                  <a:lnTo>
                    <a:pt x="57263" y="103777"/>
                  </a:lnTo>
                  <a:lnTo>
                    <a:pt x="58526" y="107540"/>
                  </a:lnTo>
                  <a:lnTo>
                    <a:pt x="57263" y="111303"/>
                  </a:lnTo>
                  <a:close/>
                  <a:moveTo>
                    <a:pt x="60116" y="111303"/>
                  </a:moveTo>
                  <a:lnTo>
                    <a:pt x="58947" y="107540"/>
                  </a:lnTo>
                  <a:lnTo>
                    <a:pt x="60116" y="103777"/>
                  </a:lnTo>
                  <a:lnTo>
                    <a:pt x="61380" y="107540"/>
                  </a:lnTo>
                  <a:lnTo>
                    <a:pt x="60116" y="111303"/>
                  </a:lnTo>
                  <a:close/>
                  <a:moveTo>
                    <a:pt x="63064" y="111303"/>
                  </a:moveTo>
                  <a:lnTo>
                    <a:pt x="61801" y="107540"/>
                  </a:lnTo>
                  <a:lnTo>
                    <a:pt x="63064" y="103777"/>
                  </a:lnTo>
                  <a:lnTo>
                    <a:pt x="64280" y="107540"/>
                  </a:lnTo>
                  <a:lnTo>
                    <a:pt x="63064" y="111303"/>
                  </a:lnTo>
                  <a:close/>
                  <a:moveTo>
                    <a:pt x="65964" y="111303"/>
                  </a:moveTo>
                  <a:lnTo>
                    <a:pt x="64701" y="107540"/>
                  </a:lnTo>
                  <a:lnTo>
                    <a:pt x="65964" y="103777"/>
                  </a:lnTo>
                  <a:lnTo>
                    <a:pt x="67134" y="107540"/>
                  </a:lnTo>
                  <a:lnTo>
                    <a:pt x="65964" y="111303"/>
                  </a:lnTo>
                  <a:close/>
                  <a:moveTo>
                    <a:pt x="68818" y="111303"/>
                  </a:moveTo>
                  <a:lnTo>
                    <a:pt x="67555" y="107540"/>
                  </a:lnTo>
                  <a:lnTo>
                    <a:pt x="68818" y="103777"/>
                  </a:lnTo>
                  <a:lnTo>
                    <a:pt x="70035" y="107540"/>
                  </a:lnTo>
                  <a:lnTo>
                    <a:pt x="68818" y="111303"/>
                  </a:lnTo>
                  <a:close/>
                  <a:moveTo>
                    <a:pt x="71719" y="111303"/>
                  </a:moveTo>
                  <a:lnTo>
                    <a:pt x="70456" y="107540"/>
                  </a:lnTo>
                  <a:lnTo>
                    <a:pt x="71719" y="103777"/>
                  </a:lnTo>
                  <a:lnTo>
                    <a:pt x="72888" y="107540"/>
                  </a:lnTo>
                  <a:lnTo>
                    <a:pt x="71719" y="111303"/>
                  </a:lnTo>
                  <a:close/>
                  <a:moveTo>
                    <a:pt x="74573" y="111303"/>
                  </a:moveTo>
                  <a:lnTo>
                    <a:pt x="73309" y="107540"/>
                  </a:lnTo>
                  <a:lnTo>
                    <a:pt x="74573" y="103777"/>
                  </a:lnTo>
                  <a:lnTo>
                    <a:pt x="75789" y="107540"/>
                  </a:lnTo>
                  <a:lnTo>
                    <a:pt x="74573" y="111303"/>
                  </a:lnTo>
                  <a:close/>
                  <a:moveTo>
                    <a:pt x="77473" y="111303"/>
                  </a:moveTo>
                  <a:lnTo>
                    <a:pt x="76210" y="107540"/>
                  </a:lnTo>
                  <a:lnTo>
                    <a:pt x="77473" y="103777"/>
                  </a:lnTo>
                  <a:lnTo>
                    <a:pt x="78643" y="107540"/>
                  </a:lnTo>
                  <a:lnTo>
                    <a:pt x="77473" y="111303"/>
                  </a:lnTo>
                  <a:close/>
                  <a:moveTo>
                    <a:pt x="80327" y="111303"/>
                  </a:moveTo>
                  <a:lnTo>
                    <a:pt x="79157" y="107540"/>
                  </a:lnTo>
                  <a:lnTo>
                    <a:pt x="80327" y="103777"/>
                  </a:lnTo>
                  <a:lnTo>
                    <a:pt x="81590" y="107540"/>
                  </a:lnTo>
                  <a:lnTo>
                    <a:pt x="80327" y="111303"/>
                  </a:lnTo>
                  <a:close/>
                  <a:moveTo>
                    <a:pt x="83228" y="111303"/>
                  </a:moveTo>
                  <a:lnTo>
                    <a:pt x="82011" y="107540"/>
                  </a:lnTo>
                  <a:lnTo>
                    <a:pt x="83228" y="103777"/>
                  </a:lnTo>
                  <a:lnTo>
                    <a:pt x="84491" y="107540"/>
                  </a:lnTo>
                  <a:lnTo>
                    <a:pt x="83228" y="111303"/>
                  </a:lnTo>
                  <a:close/>
                  <a:moveTo>
                    <a:pt x="86081" y="111303"/>
                  </a:moveTo>
                  <a:lnTo>
                    <a:pt x="84912" y="107540"/>
                  </a:lnTo>
                  <a:lnTo>
                    <a:pt x="86081" y="103777"/>
                  </a:lnTo>
                  <a:lnTo>
                    <a:pt x="87345" y="107540"/>
                  </a:lnTo>
                  <a:lnTo>
                    <a:pt x="86081" y="111303"/>
                  </a:lnTo>
                  <a:close/>
                  <a:moveTo>
                    <a:pt x="88982" y="111303"/>
                  </a:moveTo>
                  <a:lnTo>
                    <a:pt x="87766" y="107540"/>
                  </a:lnTo>
                  <a:lnTo>
                    <a:pt x="88982" y="103777"/>
                  </a:lnTo>
                  <a:lnTo>
                    <a:pt x="90245" y="107540"/>
                  </a:lnTo>
                  <a:lnTo>
                    <a:pt x="88982" y="111303"/>
                  </a:lnTo>
                  <a:close/>
                  <a:moveTo>
                    <a:pt x="91836" y="111303"/>
                  </a:moveTo>
                  <a:lnTo>
                    <a:pt x="90666" y="107540"/>
                  </a:lnTo>
                  <a:lnTo>
                    <a:pt x="91836" y="103777"/>
                  </a:lnTo>
                  <a:lnTo>
                    <a:pt x="93099" y="107540"/>
                  </a:lnTo>
                  <a:lnTo>
                    <a:pt x="91836" y="111303"/>
                  </a:lnTo>
                  <a:close/>
                  <a:moveTo>
                    <a:pt x="94736" y="111303"/>
                  </a:moveTo>
                  <a:lnTo>
                    <a:pt x="93520" y="107540"/>
                  </a:lnTo>
                  <a:lnTo>
                    <a:pt x="94736" y="103777"/>
                  </a:lnTo>
                  <a:lnTo>
                    <a:pt x="96000" y="107540"/>
                  </a:lnTo>
                  <a:lnTo>
                    <a:pt x="94736" y="111303"/>
                  </a:lnTo>
                  <a:close/>
                  <a:moveTo>
                    <a:pt x="97684" y="111303"/>
                  </a:moveTo>
                  <a:lnTo>
                    <a:pt x="96421" y="107540"/>
                  </a:lnTo>
                  <a:lnTo>
                    <a:pt x="97684" y="103777"/>
                  </a:lnTo>
                  <a:lnTo>
                    <a:pt x="98853" y="107540"/>
                  </a:lnTo>
                  <a:lnTo>
                    <a:pt x="97684" y="111303"/>
                  </a:lnTo>
                  <a:close/>
                  <a:moveTo>
                    <a:pt x="100538" y="111303"/>
                  </a:moveTo>
                  <a:lnTo>
                    <a:pt x="99274" y="107540"/>
                  </a:lnTo>
                  <a:lnTo>
                    <a:pt x="100538" y="103777"/>
                  </a:lnTo>
                  <a:lnTo>
                    <a:pt x="101754" y="107540"/>
                  </a:lnTo>
                  <a:lnTo>
                    <a:pt x="100538" y="111303"/>
                  </a:lnTo>
                  <a:close/>
                  <a:moveTo>
                    <a:pt x="103438" y="111303"/>
                  </a:moveTo>
                  <a:lnTo>
                    <a:pt x="102175" y="107540"/>
                  </a:lnTo>
                  <a:lnTo>
                    <a:pt x="103438" y="103777"/>
                  </a:lnTo>
                  <a:lnTo>
                    <a:pt x="104608" y="107540"/>
                  </a:lnTo>
                  <a:lnTo>
                    <a:pt x="103438" y="111303"/>
                  </a:lnTo>
                  <a:close/>
                  <a:moveTo>
                    <a:pt x="106292" y="111303"/>
                  </a:moveTo>
                  <a:lnTo>
                    <a:pt x="105029" y="107540"/>
                  </a:lnTo>
                  <a:lnTo>
                    <a:pt x="106292" y="103777"/>
                  </a:lnTo>
                  <a:lnTo>
                    <a:pt x="107508" y="107540"/>
                  </a:lnTo>
                  <a:lnTo>
                    <a:pt x="106292" y="111303"/>
                  </a:lnTo>
                  <a:close/>
                  <a:moveTo>
                    <a:pt x="109192" y="111303"/>
                  </a:moveTo>
                  <a:lnTo>
                    <a:pt x="107929" y="107540"/>
                  </a:lnTo>
                  <a:lnTo>
                    <a:pt x="109192" y="103777"/>
                  </a:lnTo>
                  <a:lnTo>
                    <a:pt x="110362" y="107540"/>
                  </a:lnTo>
                  <a:lnTo>
                    <a:pt x="109192" y="111303"/>
                  </a:lnTo>
                  <a:close/>
                  <a:moveTo>
                    <a:pt x="112046" y="111303"/>
                  </a:moveTo>
                  <a:lnTo>
                    <a:pt x="110783" y="107540"/>
                  </a:lnTo>
                  <a:lnTo>
                    <a:pt x="112046" y="103777"/>
                  </a:lnTo>
                  <a:lnTo>
                    <a:pt x="113263" y="107540"/>
                  </a:lnTo>
                  <a:lnTo>
                    <a:pt x="112046" y="111303"/>
                  </a:lnTo>
                  <a:close/>
                  <a:moveTo>
                    <a:pt x="114947" y="111303"/>
                  </a:moveTo>
                  <a:lnTo>
                    <a:pt x="113730" y="107540"/>
                  </a:lnTo>
                  <a:lnTo>
                    <a:pt x="114947" y="103777"/>
                  </a:lnTo>
                  <a:lnTo>
                    <a:pt x="116210" y="107540"/>
                  </a:lnTo>
                  <a:lnTo>
                    <a:pt x="114947" y="111303"/>
                  </a:lnTo>
                  <a:close/>
                  <a:moveTo>
                    <a:pt x="117801" y="111303"/>
                  </a:moveTo>
                  <a:lnTo>
                    <a:pt x="116631" y="107540"/>
                  </a:lnTo>
                  <a:lnTo>
                    <a:pt x="117801" y="103777"/>
                  </a:lnTo>
                  <a:lnTo>
                    <a:pt x="119064" y="107540"/>
                  </a:lnTo>
                  <a:lnTo>
                    <a:pt x="117801" y="111303"/>
                  </a:lnTo>
                  <a:close/>
                  <a:moveTo>
                    <a:pt x="3929" y="106871"/>
                  </a:moveTo>
                  <a:lnTo>
                    <a:pt x="2760" y="103108"/>
                  </a:lnTo>
                  <a:lnTo>
                    <a:pt x="3929" y="99261"/>
                  </a:lnTo>
                  <a:lnTo>
                    <a:pt x="5192" y="103108"/>
                  </a:lnTo>
                  <a:lnTo>
                    <a:pt x="3929" y="106871"/>
                  </a:lnTo>
                  <a:close/>
                  <a:moveTo>
                    <a:pt x="6830" y="106871"/>
                  </a:moveTo>
                  <a:lnTo>
                    <a:pt x="5614" y="103108"/>
                  </a:lnTo>
                  <a:lnTo>
                    <a:pt x="6830" y="99261"/>
                  </a:lnTo>
                  <a:lnTo>
                    <a:pt x="8046" y="103108"/>
                  </a:lnTo>
                  <a:lnTo>
                    <a:pt x="6830" y="106871"/>
                  </a:lnTo>
                  <a:close/>
                  <a:moveTo>
                    <a:pt x="9684" y="106871"/>
                  </a:moveTo>
                  <a:lnTo>
                    <a:pt x="8467" y="103108"/>
                  </a:lnTo>
                  <a:lnTo>
                    <a:pt x="9684" y="99261"/>
                  </a:lnTo>
                  <a:lnTo>
                    <a:pt x="10947" y="103108"/>
                  </a:lnTo>
                  <a:lnTo>
                    <a:pt x="9684" y="106871"/>
                  </a:lnTo>
                  <a:close/>
                  <a:moveTo>
                    <a:pt x="12631" y="106871"/>
                  </a:moveTo>
                  <a:lnTo>
                    <a:pt x="11368" y="103108"/>
                  </a:lnTo>
                  <a:lnTo>
                    <a:pt x="12631" y="99261"/>
                  </a:lnTo>
                  <a:lnTo>
                    <a:pt x="13801" y="103108"/>
                  </a:lnTo>
                  <a:lnTo>
                    <a:pt x="12631" y="106871"/>
                  </a:lnTo>
                  <a:close/>
                  <a:moveTo>
                    <a:pt x="15485" y="106871"/>
                  </a:moveTo>
                  <a:lnTo>
                    <a:pt x="14222" y="103108"/>
                  </a:lnTo>
                  <a:lnTo>
                    <a:pt x="15485" y="99261"/>
                  </a:lnTo>
                  <a:lnTo>
                    <a:pt x="16701" y="103108"/>
                  </a:lnTo>
                  <a:lnTo>
                    <a:pt x="15485" y="106871"/>
                  </a:lnTo>
                  <a:close/>
                  <a:moveTo>
                    <a:pt x="18385" y="106871"/>
                  </a:moveTo>
                  <a:lnTo>
                    <a:pt x="17122" y="103108"/>
                  </a:lnTo>
                  <a:lnTo>
                    <a:pt x="18385" y="99261"/>
                  </a:lnTo>
                  <a:lnTo>
                    <a:pt x="19555" y="103108"/>
                  </a:lnTo>
                  <a:lnTo>
                    <a:pt x="18385" y="106871"/>
                  </a:lnTo>
                  <a:close/>
                  <a:moveTo>
                    <a:pt x="21239" y="106871"/>
                  </a:moveTo>
                  <a:lnTo>
                    <a:pt x="19976" y="103108"/>
                  </a:lnTo>
                  <a:lnTo>
                    <a:pt x="21239" y="99261"/>
                  </a:lnTo>
                  <a:lnTo>
                    <a:pt x="22456" y="103108"/>
                  </a:lnTo>
                  <a:lnTo>
                    <a:pt x="21239" y="106871"/>
                  </a:lnTo>
                  <a:close/>
                  <a:moveTo>
                    <a:pt x="24140" y="106871"/>
                  </a:moveTo>
                  <a:lnTo>
                    <a:pt x="22877" y="103108"/>
                  </a:lnTo>
                  <a:lnTo>
                    <a:pt x="24140" y="99261"/>
                  </a:lnTo>
                  <a:lnTo>
                    <a:pt x="25309" y="103108"/>
                  </a:lnTo>
                  <a:lnTo>
                    <a:pt x="24140" y="106871"/>
                  </a:lnTo>
                  <a:close/>
                  <a:moveTo>
                    <a:pt x="26994" y="106871"/>
                  </a:moveTo>
                  <a:lnTo>
                    <a:pt x="25730" y="103108"/>
                  </a:lnTo>
                  <a:lnTo>
                    <a:pt x="26994" y="99261"/>
                  </a:lnTo>
                  <a:lnTo>
                    <a:pt x="28210" y="103108"/>
                  </a:lnTo>
                  <a:lnTo>
                    <a:pt x="26994" y="106871"/>
                  </a:lnTo>
                  <a:close/>
                  <a:moveTo>
                    <a:pt x="29894" y="106871"/>
                  </a:moveTo>
                  <a:lnTo>
                    <a:pt x="28678" y="103108"/>
                  </a:lnTo>
                  <a:lnTo>
                    <a:pt x="29894" y="99261"/>
                  </a:lnTo>
                  <a:lnTo>
                    <a:pt x="31157" y="103108"/>
                  </a:lnTo>
                  <a:lnTo>
                    <a:pt x="29894" y="106871"/>
                  </a:lnTo>
                  <a:close/>
                  <a:moveTo>
                    <a:pt x="32748" y="106871"/>
                  </a:moveTo>
                  <a:lnTo>
                    <a:pt x="31578" y="103108"/>
                  </a:lnTo>
                  <a:lnTo>
                    <a:pt x="32748" y="99261"/>
                  </a:lnTo>
                  <a:lnTo>
                    <a:pt x="34011" y="103108"/>
                  </a:lnTo>
                  <a:lnTo>
                    <a:pt x="32748" y="106871"/>
                  </a:lnTo>
                  <a:close/>
                  <a:moveTo>
                    <a:pt x="35649" y="106871"/>
                  </a:moveTo>
                  <a:lnTo>
                    <a:pt x="34432" y="103108"/>
                  </a:lnTo>
                  <a:lnTo>
                    <a:pt x="35649" y="99261"/>
                  </a:lnTo>
                  <a:lnTo>
                    <a:pt x="36912" y="103108"/>
                  </a:lnTo>
                  <a:lnTo>
                    <a:pt x="35649" y="106871"/>
                  </a:lnTo>
                  <a:close/>
                  <a:moveTo>
                    <a:pt x="38502" y="106871"/>
                  </a:moveTo>
                  <a:lnTo>
                    <a:pt x="37333" y="103108"/>
                  </a:lnTo>
                  <a:lnTo>
                    <a:pt x="38502" y="99261"/>
                  </a:lnTo>
                  <a:lnTo>
                    <a:pt x="39766" y="103108"/>
                  </a:lnTo>
                  <a:lnTo>
                    <a:pt x="38502" y="106871"/>
                  </a:lnTo>
                  <a:close/>
                  <a:moveTo>
                    <a:pt x="41403" y="106871"/>
                  </a:moveTo>
                  <a:lnTo>
                    <a:pt x="40187" y="103108"/>
                  </a:lnTo>
                  <a:lnTo>
                    <a:pt x="41403" y="99261"/>
                  </a:lnTo>
                  <a:lnTo>
                    <a:pt x="42666" y="103108"/>
                  </a:lnTo>
                  <a:lnTo>
                    <a:pt x="41403" y="106871"/>
                  </a:lnTo>
                  <a:close/>
                  <a:moveTo>
                    <a:pt x="44257" y="106871"/>
                  </a:moveTo>
                  <a:lnTo>
                    <a:pt x="43087" y="103108"/>
                  </a:lnTo>
                  <a:lnTo>
                    <a:pt x="44257" y="99261"/>
                  </a:lnTo>
                  <a:lnTo>
                    <a:pt x="45520" y="103108"/>
                  </a:lnTo>
                  <a:lnTo>
                    <a:pt x="44257" y="106871"/>
                  </a:lnTo>
                  <a:close/>
                  <a:moveTo>
                    <a:pt x="47204" y="106871"/>
                  </a:moveTo>
                  <a:lnTo>
                    <a:pt x="45941" y="103108"/>
                  </a:lnTo>
                  <a:lnTo>
                    <a:pt x="47204" y="99261"/>
                  </a:lnTo>
                  <a:lnTo>
                    <a:pt x="48421" y="103108"/>
                  </a:lnTo>
                  <a:lnTo>
                    <a:pt x="47204" y="106871"/>
                  </a:lnTo>
                  <a:close/>
                  <a:moveTo>
                    <a:pt x="50105" y="106871"/>
                  </a:moveTo>
                  <a:lnTo>
                    <a:pt x="48842" y="103108"/>
                  </a:lnTo>
                  <a:lnTo>
                    <a:pt x="50105" y="99261"/>
                  </a:lnTo>
                  <a:lnTo>
                    <a:pt x="51274" y="103108"/>
                  </a:lnTo>
                  <a:lnTo>
                    <a:pt x="50105" y="106871"/>
                  </a:lnTo>
                  <a:close/>
                  <a:moveTo>
                    <a:pt x="52959" y="106871"/>
                  </a:moveTo>
                  <a:lnTo>
                    <a:pt x="51695" y="103108"/>
                  </a:lnTo>
                  <a:lnTo>
                    <a:pt x="52959" y="99261"/>
                  </a:lnTo>
                  <a:lnTo>
                    <a:pt x="54175" y="103108"/>
                  </a:lnTo>
                  <a:lnTo>
                    <a:pt x="52959" y="106871"/>
                  </a:lnTo>
                  <a:close/>
                  <a:moveTo>
                    <a:pt x="55859" y="106871"/>
                  </a:moveTo>
                  <a:lnTo>
                    <a:pt x="54596" y="103108"/>
                  </a:lnTo>
                  <a:lnTo>
                    <a:pt x="55859" y="99261"/>
                  </a:lnTo>
                  <a:lnTo>
                    <a:pt x="57029" y="103108"/>
                  </a:lnTo>
                  <a:lnTo>
                    <a:pt x="55859" y="106871"/>
                  </a:lnTo>
                  <a:close/>
                  <a:moveTo>
                    <a:pt x="58713" y="106871"/>
                  </a:moveTo>
                  <a:lnTo>
                    <a:pt x="57450" y="103108"/>
                  </a:lnTo>
                  <a:lnTo>
                    <a:pt x="58713" y="99261"/>
                  </a:lnTo>
                  <a:lnTo>
                    <a:pt x="59929" y="103108"/>
                  </a:lnTo>
                  <a:lnTo>
                    <a:pt x="58713" y="106871"/>
                  </a:lnTo>
                  <a:close/>
                  <a:moveTo>
                    <a:pt x="61614" y="106871"/>
                  </a:moveTo>
                  <a:lnTo>
                    <a:pt x="60350" y="103108"/>
                  </a:lnTo>
                  <a:lnTo>
                    <a:pt x="61614" y="99261"/>
                  </a:lnTo>
                  <a:lnTo>
                    <a:pt x="62783" y="103108"/>
                  </a:lnTo>
                  <a:lnTo>
                    <a:pt x="61614" y="106871"/>
                  </a:lnTo>
                  <a:close/>
                  <a:moveTo>
                    <a:pt x="64467" y="106871"/>
                  </a:moveTo>
                  <a:lnTo>
                    <a:pt x="63298" y="103108"/>
                  </a:lnTo>
                  <a:lnTo>
                    <a:pt x="64467" y="99261"/>
                  </a:lnTo>
                  <a:lnTo>
                    <a:pt x="65730" y="103108"/>
                  </a:lnTo>
                  <a:lnTo>
                    <a:pt x="64467" y="106871"/>
                  </a:lnTo>
                  <a:close/>
                  <a:moveTo>
                    <a:pt x="67368" y="106871"/>
                  </a:moveTo>
                  <a:lnTo>
                    <a:pt x="66152" y="103108"/>
                  </a:lnTo>
                  <a:lnTo>
                    <a:pt x="67368" y="99261"/>
                  </a:lnTo>
                  <a:lnTo>
                    <a:pt x="68631" y="103108"/>
                  </a:lnTo>
                  <a:lnTo>
                    <a:pt x="67368" y="106871"/>
                  </a:lnTo>
                  <a:close/>
                  <a:moveTo>
                    <a:pt x="70222" y="106871"/>
                  </a:moveTo>
                  <a:lnTo>
                    <a:pt x="69052" y="103108"/>
                  </a:lnTo>
                  <a:lnTo>
                    <a:pt x="70222" y="99261"/>
                  </a:lnTo>
                  <a:lnTo>
                    <a:pt x="71485" y="103108"/>
                  </a:lnTo>
                  <a:lnTo>
                    <a:pt x="70222" y="106871"/>
                  </a:lnTo>
                  <a:close/>
                  <a:moveTo>
                    <a:pt x="73122" y="106871"/>
                  </a:moveTo>
                  <a:lnTo>
                    <a:pt x="71906" y="103108"/>
                  </a:lnTo>
                  <a:lnTo>
                    <a:pt x="73122" y="99261"/>
                  </a:lnTo>
                  <a:lnTo>
                    <a:pt x="74385" y="103108"/>
                  </a:lnTo>
                  <a:lnTo>
                    <a:pt x="73122" y="106871"/>
                  </a:lnTo>
                  <a:close/>
                  <a:moveTo>
                    <a:pt x="75976" y="106871"/>
                  </a:moveTo>
                  <a:lnTo>
                    <a:pt x="74807" y="103108"/>
                  </a:lnTo>
                  <a:lnTo>
                    <a:pt x="75976" y="99261"/>
                  </a:lnTo>
                  <a:lnTo>
                    <a:pt x="77239" y="103108"/>
                  </a:lnTo>
                  <a:lnTo>
                    <a:pt x="75976" y="106871"/>
                  </a:lnTo>
                  <a:close/>
                  <a:moveTo>
                    <a:pt x="78877" y="106871"/>
                  </a:moveTo>
                  <a:lnTo>
                    <a:pt x="77660" y="103108"/>
                  </a:lnTo>
                  <a:lnTo>
                    <a:pt x="78877" y="99261"/>
                  </a:lnTo>
                  <a:lnTo>
                    <a:pt x="80140" y="103108"/>
                  </a:lnTo>
                  <a:lnTo>
                    <a:pt x="78877" y="106871"/>
                  </a:lnTo>
                  <a:close/>
                  <a:moveTo>
                    <a:pt x="81824" y="106871"/>
                  </a:moveTo>
                  <a:lnTo>
                    <a:pt x="80561" y="103108"/>
                  </a:lnTo>
                  <a:lnTo>
                    <a:pt x="81824" y="99261"/>
                  </a:lnTo>
                  <a:lnTo>
                    <a:pt x="82994" y="103108"/>
                  </a:lnTo>
                  <a:lnTo>
                    <a:pt x="81824" y="106871"/>
                  </a:lnTo>
                  <a:close/>
                  <a:moveTo>
                    <a:pt x="84678" y="106871"/>
                  </a:moveTo>
                  <a:lnTo>
                    <a:pt x="83415" y="103108"/>
                  </a:lnTo>
                  <a:lnTo>
                    <a:pt x="84678" y="99261"/>
                  </a:lnTo>
                  <a:lnTo>
                    <a:pt x="85894" y="103108"/>
                  </a:lnTo>
                  <a:lnTo>
                    <a:pt x="84678" y="106871"/>
                  </a:lnTo>
                  <a:close/>
                  <a:moveTo>
                    <a:pt x="87578" y="106871"/>
                  </a:moveTo>
                  <a:lnTo>
                    <a:pt x="86315" y="103108"/>
                  </a:lnTo>
                  <a:lnTo>
                    <a:pt x="87578" y="99261"/>
                  </a:lnTo>
                  <a:lnTo>
                    <a:pt x="88748" y="103108"/>
                  </a:lnTo>
                  <a:lnTo>
                    <a:pt x="87578" y="106871"/>
                  </a:lnTo>
                  <a:close/>
                  <a:moveTo>
                    <a:pt x="90432" y="106871"/>
                  </a:moveTo>
                  <a:lnTo>
                    <a:pt x="89169" y="103108"/>
                  </a:lnTo>
                  <a:lnTo>
                    <a:pt x="90432" y="99261"/>
                  </a:lnTo>
                  <a:lnTo>
                    <a:pt x="91649" y="103108"/>
                  </a:lnTo>
                  <a:lnTo>
                    <a:pt x="90432" y="106871"/>
                  </a:lnTo>
                  <a:close/>
                  <a:moveTo>
                    <a:pt x="93333" y="106871"/>
                  </a:moveTo>
                  <a:lnTo>
                    <a:pt x="92070" y="103108"/>
                  </a:lnTo>
                  <a:lnTo>
                    <a:pt x="93333" y="99261"/>
                  </a:lnTo>
                  <a:lnTo>
                    <a:pt x="94502" y="103108"/>
                  </a:lnTo>
                  <a:lnTo>
                    <a:pt x="93333" y="106871"/>
                  </a:lnTo>
                  <a:close/>
                  <a:moveTo>
                    <a:pt x="96187" y="106871"/>
                  </a:moveTo>
                  <a:lnTo>
                    <a:pt x="94923" y="103108"/>
                  </a:lnTo>
                  <a:lnTo>
                    <a:pt x="96187" y="99261"/>
                  </a:lnTo>
                  <a:lnTo>
                    <a:pt x="97403" y="103108"/>
                  </a:lnTo>
                  <a:lnTo>
                    <a:pt x="96187" y="106871"/>
                  </a:lnTo>
                  <a:close/>
                  <a:moveTo>
                    <a:pt x="99087" y="106871"/>
                  </a:moveTo>
                  <a:lnTo>
                    <a:pt x="97871" y="103108"/>
                  </a:lnTo>
                  <a:lnTo>
                    <a:pt x="99087" y="99261"/>
                  </a:lnTo>
                  <a:lnTo>
                    <a:pt x="100350" y="103108"/>
                  </a:lnTo>
                  <a:lnTo>
                    <a:pt x="99087" y="106871"/>
                  </a:lnTo>
                  <a:close/>
                  <a:moveTo>
                    <a:pt x="101941" y="106871"/>
                  </a:moveTo>
                  <a:lnTo>
                    <a:pt x="100771" y="103108"/>
                  </a:lnTo>
                  <a:lnTo>
                    <a:pt x="101941" y="99261"/>
                  </a:lnTo>
                  <a:lnTo>
                    <a:pt x="103204" y="103108"/>
                  </a:lnTo>
                  <a:lnTo>
                    <a:pt x="101941" y="106871"/>
                  </a:lnTo>
                  <a:close/>
                  <a:moveTo>
                    <a:pt x="104842" y="106871"/>
                  </a:moveTo>
                  <a:lnTo>
                    <a:pt x="103625" y="103108"/>
                  </a:lnTo>
                  <a:lnTo>
                    <a:pt x="104842" y="99261"/>
                  </a:lnTo>
                  <a:lnTo>
                    <a:pt x="106105" y="103108"/>
                  </a:lnTo>
                  <a:lnTo>
                    <a:pt x="104842" y="106871"/>
                  </a:lnTo>
                  <a:close/>
                  <a:moveTo>
                    <a:pt x="107695" y="106871"/>
                  </a:moveTo>
                  <a:lnTo>
                    <a:pt x="106526" y="103108"/>
                  </a:lnTo>
                  <a:lnTo>
                    <a:pt x="107695" y="99261"/>
                  </a:lnTo>
                  <a:lnTo>
                    <a:pt x="108959" y="103108"/>
                  </a:lnTo>
                  <a:lnTo>
                    <a:pt x="107695" y="106871"/>
                  </a:lnTo>
                  <a:close/>
                  <a:moveTo>
                    <a:pt x="110596" y="106871"/>
                  </a:moveTo>
                  <a:lnTo>
                    <a:pt x="109380" y="103108"/>
                  </a:lnTo>
                  <a:lnTo>
                    <a:pt x="110596" y="99261"/>
                  </a:lnTo>
                  <a:lnTo>
                    <a:pt x="111859" y="103108"/>
                  </a:lnTo>
                  <a:lnTo>
                    <a:pt x="110596" y="106871"/>
                  </a:lnTo>
                  <a:close/>
                  <a:moveTo>
                    <a:pt x="113450" y="106871"/>
                  </a:moveTo>
                  <a:lnTo>
                    <a:pt x="112280" y="103108"/>
                  </a:lnTo>
                  <a:lnTo>
                    <a:pt x="113450" y="99261"/>
                  </a:lnTo>
                  <a:lnTo>
                    <a:pt x="114713" y="103108"/>
                  </a:lnTo>
                  <a:lnTo>
                    <a:pt x="113450" y="106871"/>
                  </a:lnTo>
                  <a:close/>
                  <a:moveTo>
                    <a:pt x="116397" y="106871"/>
                  </a:moveTo>
                  <a:lnTo>
                    <a:pt x="115134" y="103108"/>
                  </a:lnTo>
                  <a:lnTo>
                    <a:pt x="116397" y="99261"/>
                  </a:lnTo>
                  <a:lnTo>
                    <a:pt x="117614" y="103108"/>
                  </a:lnTo>
                  <a:lnTo>
                    <a:pt x="116397" y="106871"/>
                  </a:lnTo>
                  <a:close/>
                  <a:moveTo>
                    <a:pt x="2526" y="102355"/>
                  </a:moveTo>
                  <a:lnTo>
                    <a:pt x="1263" y="98592"/>
                  </a:lnTo>
                  <a:lnTo>
                    <a:pt x="2526" y="94829"/>
                  </a:lnTo>
                  <a:lnTo>
                    <a:pt x="3742" y="98592"/>
                  </a:lnTo>
                  <a:lnTo>
                    <a:pt x="2526" y="102355"/>
                  </a:lnTo>
                  <a:close/>
                  <a:moveTo>
                    <a:pt x="5426" y="102355"/>
                  </a:moveTo>
                  <a:lnTo>
                    <a:pt x="4163" y="98592"/>
                  </a:lnTo>
                  <a:lnTo>
                    <a:pt x="5426" y="94829"/>
                  </a:lnTo>
                  <a:lnTo>
                    <a:pt x="6596" y="98592"/>
                  </a:lnTo>
                  <a:lnTo>
                    <a:pt x="5426" y="102355"/>
                  </a:lnTo>
                  <a:close/>
                  <a:moveTo>
                    <a:pt x="8280" y="102355"/>
                  </a:moveTo>
                  <a:lnTo>
                    <a:pt x="7017" y="98592"/>
                  </a:lnTo>
                  <a:lnTo>
                    <a:pt x="8280" y="94829"/>
                  </a:lnTo>
                  <a:lnTo>
                    <a:pt x="9450" y="98592"/>
                  </a:lnTo>
                  <a:lnTo>
                    <a:pt x="8280" y="102355"/>
                  </a:lnTo>
                  <a:close/>
                  <a:moveTo>
                    <a:pt x="11134" y="102355"/>
                  </a:moveTo>
                  <a:lnTo>
                    <a:pt x="9964" y="98592"/>
                  </a:lnTo>
                  <a:lnTo>
                    <a:pt x="11134" y="94829"/>
                  </a:lnTo>
                  <a:lnTo>
                    <a:pt x="12397" y="98592"/>
                  </a:lnTo>
                  <a:lnTo>
                    <a:pt x="11134" y="102355"/>
                  </a:lnTo>
                  <a:close/>
                  <a:moveTo>
                    <a:pt x="14035" y="102355"/>
                  </a:moveTo>
                  <a:lnTo>
                    <a:pt x="12818" y="98592"/>
                  </a:lnTo>
                  <a:lnTo>
                    <a:pt x="14035" y="94829"/>
                  </a:lnTo>
                  <a:lnTo>
                    <a:pt x="15298" y="98592"/>
                  </a:lnTo>
                  <a:lnTo>
                    <a:pt x="14035" y="102355"/>
                  </a:lnTo>
                  <a:close/>
                  <a:moveTo>
                    <a:pt x="16888" y="102355"/>
                  </a:moveTo>
                  <a:lnTo>
                    <a:pt x="15719" y="98592"/>
                  </a:lnTo>
                  <a:lnTo>
                    <a:pt x="16888" y="94829"/>
                  </a:lnTo>
                  <a:lnTo>
                    <a:pt x="18152" y="98592"/>
                  </a:lnTo>
                  <a:lnTo>
                    <a:pt x="16888" y="102355"/>
                  </a:lnTo>
                  <a:close/>
                  <a:moveTo>
                    <a:pt x="19789" y="102355"/>
                  </a:moveTo>
                  <a:lnTo>
                    <a:pt x="18573" y="98592"/>
                  </a:lnTo>
                  <a:lnTo>
                    <a:pt x="19789" y="94829"/>
                  </a:lnTo>
                  <a:lnTo>
                    <a:pt x="21052" y="98592"/>
                  </a:lnTo>
                  <a:lnTo>
                    <a:pt x="19789" y="102355"/>
                  </a:lnTo>
                  <a:close/>
                  <a:moveTo>
                    <a:pt x="22643" y="102355"/>
                  </a:moveTo>
                  <a:lnTo>
                    <a:pt x="21473" y="98592"/>
                  </a:lnTo>
                  <a:lnTo>
                    <a:pt x="22643" y="94829"/>
                  </a:lnTo>
                  <a:lnTo>
                    <a:pt x="23906" y="98592"/>
                  </a:lnTo>
                  <a:lnTo>
                    <a:pt x="22643" y="102355"/>
                  </a:lnTo>
                  <a:close/>
                  <a:moveTo>
                    <a:pt x="25543" y="102355"/>
                  </a:moveTo>
                  <a:lnTo>
                    <a:pt x="24327" y="98592"/>
                  </a:lnTo>
                  <a:lnTo>
                    <a:pt x="25543" y="94829"/>
                  </a:lnTo>
                  <a:lnTo>
                    <a:pt x="26807" y="98592"/>
                  </a:lnTo>
                  <a:lnTo>
                    <a:pt x="25543" y="102355"/>
                  </a:lnTo>
                  <a:close/>
                  <a:moveTo>
                    <a:pt x="28491" y="102355"/>
                  </a:moveTo>
                  <a:lnTo>
                    <a:pt x="27228" y="98592"/>
                  </a:lnTo>
                  <a:lnTo>
                    <a:pt x="28491" y="94829"/>
                  </a:lnTo>
                  <a:lnTo>
                    <a:pt x="29660" y="98592"/>
                  </a:lnTo>
                  <a:lnTo>
                    <a:pt x="28491" y="102355"/>
                  </a:lnTo>
                  <a:close/>
                  <a:moveTo>
                    <a:pt x="31345" y="102355"/>
                  </a:moveTo>
                  <a:lnTo>
                    <a:pt x="30081" y="98592"/>
                  </a:lnTo>
                  <a:lnTo>
                    <a:pt x="31345" y="94829"/>
                  </a:lnTo>
                  <a:lnTo>
                    <a:pt x="32561" y="98592"/>
                  </a:lnTo>
                  <a:lnTo>
                    <a:pt x="31345" y="102355"/>
                  </a:lnTo>
                  <a:close/>
                  <a:moveTo>
                    <a:pt x="34245" y="102355"/>
                  </a:moveTo>
                  <a:lnTo>
                    <a:pt x="32982" y="98592"/>
                  </a:lnTo>
                  <a:lnTo>
                    <a:pt x="34245" y="94829"/>
                  </a:lnTo>
                  <a:lnTo>
                    <a:pt x="35415" y="98592"/>
                  </a:lnTo>
                  <a:lnTo>
                    <a:pt x="34245" y="102355"/>
                  </a:lnTo>
                  <a:close/>
                  <a:moveTo>
                    <a:pt x="37099" y="102355"/>
                  </a:moveTo>
                  <a:lnTo>
                    <a:pt x="35836" y="98592"/>
                  </a:lnTo>
                  <a:lnTo>
                    <a:pt x="37099" y="94829"/>
                  </a:lnTo>
                  <a:lnTo>
                    <a:pt x="38315" y="98592"/>
                  </a:lnTo>
                  <a:lnTo>
                    <a:pt x="37099" y="102355"/>
                  </a:lnTo>
                  <a:close/>
                  <a:moveTo>
                    <a:pt x="40000" y="102355"/>
                  </a:moveTo>
                  <a:lnTo>
                    <a:pt x="38736" y="98592"/>
                  </a:lnTo>
                  <a:lnTo>
                    <a:pt x="40000" y="94829"/>
                  </a:lnTo>
                  <a:lnTo>
                    <a:pt x="41169" y="98592"/>
                  </a:lnTo>
                  <a:lnTo>
                    <a:pt x="40000" y="102355"/>
                  </a:lnTo>
                  <a:close/>
                  <a:moveTo>
                    <a:pt x="42853" y="102355"/>
                  </a:moveTo>
                  <a:lnTo>
                    <a:pt x="41590" y="98592"/>
                  </a:lnTo>
                  <a:lnTo>
                    <a:pt x="42853" y="94829"/>
                  </a:lnTo>
                  <a:lnTo>
                    <a:pt x="44070" y="98592"/>
                  </a:lnTo>
                  <a:lnTo>
                    <a:pt x="42853" y="102355"/>
                  </a:lnTo>
                  <a:close/>
                  <a:moveTo>
                    <a:pt x="45754" y="102355"/>
                  </a:moveTo>
                  <a:lnTo>
                    <a:pt x="44538" y="98592"/>
                  </a:lnTo>
                  <a:lnTo>
                    <a:pt x="45754" y="94829"/>
                  </a:lnTo>
                  <a:lnTo>
                    <a:pt x="47017" y="98592"/>
                  </a:lnTo>
                  <a:lnTo>
                    <a:pt x="45754" y="102355"/>
                  </a:lnTo>
                  <a:close/>
                  <a:moveTo>
                    <a:pt x="48608" y="102355"/>
                  </a:moveTo>
                  <a:lnTo>
                    <a:pt x="47438" y="98592"/>
                  </a:lnTo>
                  <a:lnTo>
                    <a:pt x="48608" y="94829"/>
                  </a:lnTo>
                  <a:lnTo>
                    <a:pt x="49871" y="98592"/>
                  </a:lnTo>
                  <a:lnTo>
                    <a:pt x="48608" y="102355"/>
                  </a:lnTo>
                  <a:close/>
                  <a:moveTo>
                    <a:pt x="51508" y="102355"/>
                  </a:moveTo>
                  <a:lnTo>
                    <a:pt x="50292" y="98592"/>
                  </a:lnTo>
                  <a:lnTo>
                    <a:pt x="51508" y="94829"/>
                  </a:lnTo>
                  <a:lnTo>
                    <a:pt x="52771" y="98592"/>
                  </a:lnTo>
                  <a:lnTo>
                    <a:pt x="51508" y="102355"/>
                  </a:lnTo>
                  <a:close/>
                  <a:moveTo>
                    <a:pt x="54362" y="102355"/>
                  </a:moveTo>
                  <a:lnTo>
                    <a:pt x="53192" y="98592"/>
                  </a:lnTo>
                  <a:lnTo>
                    <a:pt x="54362" y="94829"/>
                  </a:lnTo>
                  <a:lnTo>
                    <a:pt x="55625" y="98592"/>
                  </a:lnTo>
                  <a:lnTo>
                    <a:pt x="54362" y="102355"/>
                  </a:lnTo>
                  <a:close/>
                  <a:moveTo>
                    <a:pt x="57263" y="102355"/>
                  </a:moveTo>
                  <a:lnTo>
                    <a:pt x="56046" y="98592"/>
                  </a:lnTo>
                  <a:lnTo>
                    <a:pt x="57263" y="94829"/>
                  </a:lnTo>
                  <a:lnTo>
                    <a:pt x="58526" y="98592"/>
                  </a:lnTo>
                  <a:lnTo>
                    <a:pt x="57263" y="102355"/>
                  </a:lnTo>
                  <a:close/>
                  <a:moveTo>
                    <a:pt x="60116" y="102355"/>
                  </a:moveTo>
                  <a:lnTo>
                    <a:pt x="58947" y="98592"/>
                  </a:lnTo>
                  <a:lnTo>
                    <a:pt x="60116" y="94829"/>
                  </a:lnTo>
                  <a:lnTo>
                    <a:pt x="61380" y="98592"/>
                  </a:lnTo>
                  <a:lnTo>
                    <a:pt x="60116" y="102355"/>
                  </a:lnTo>
                  <a:close/>
                  <a:moveTo>
                    <a:pt x="63064" y="102355"/>
                  </a:moveTo>
                  <a:lnTo>
                    <a:pt x="61801" y="98592"/>
                  </a:lnTo>
                  <a:lnTo>
                    <a:pt x="63064" y="94829"/>
                  </a:lnTo>
                  <a:lnTo>
                    <a:pt x="64280" y="98592"/>
                  </a:lnTo>
                  <a:lnTo>
                    <a:pt x="63064" y="102355"/>
                  </a:lnTo>
                  <a:close/>
                  <a:moveTo>
                    <a:pt x="65964" y="102355"/>
                  </a:moveTo>
                  <a:lnTo>
                    <a:pt x="64701" y="98592"/>
                  </a:lnTo>
                  <a:lnTo>
                    <a:pt x="65964" y="94829"/>
                  </a:lnTo>
                  <a:lnTo>
                    <a:pt x="67134" y="98592"/>
                  </a:lnTo>
                  <a:lnTo>
                    <a:pt x="65964" y="102355"/>
                  </a:lnTo>
                  <a:close/>
                  <a:moveTo>
                    <a:pt x="68818" y="102355"/>
                  </a:moveTo>
                  <a:lnTo>
                    <a:pt x="67555" y="98592"/>
                  </a:lnTo>
                  <a:lnTo>
                    <a:pt x="68818" y="94829"/>
                  </a:lnTo>
                  <a:lnTo>
                    <a:pt x="70035" y="98592"/>
                  </a:lnTo>
                  <a:lnTo>
                    <a:pt x="68818" y="102355"/>
                  </a:lnTo>
                  <a:close/>
                  <a:moveTo>
                    <a:pt x="71719" y="102355"/>
                  </a:moveTo>
                  <a:lnTo>
                    <a:pt x="70456" y="98592"/>
                  </a:lnTo>
                  <a:lnTo>
                    <a:pt x="71719" y="94829"/>
                  </a:lnTo>
                  <a:lnTo>
                    <a:pt x="72888" y="98592"/>
                  </a:lnTo>
                  <a:lnTo>
                    <a:pt x="71719" y="102355"/>
                  </a:lnTo>
                  <a:close/>
                  <a:moveTo>
                    <a:pt x="74573" y="102355"/>
                  </a:moveTo>
                  <a:lnTo>
                    <a:pt x="73309" y="98592"/>
                  </a:lnTo>
                  <a:lnTo>
                    <a:pt x="74573" y="94829"/>
                  </a:lnTo>
                  <a:lnTo>
                    <a:pt x="75789" y="98592"/>
                  </a:lnTo>
                  <a:lnTo>
                    <a:pt x="74573" y="102355"/>
                  </a:lnTo>
                  <a:close/>
                  <a:moveTo>
                    <a:pt x="77473" y="102355"/>
                  </a:moveTo>
                  <a:lnTo>
                    <a:pt x="76210" y="98592"/>
                  </a:lnTo>
                  <a:lnTo>
                    <a:pt x="77473" y="94829"/>
                  </a:lnTo>
                  <a:lnTo>
                    <a:pt x="78643" y="98592"/>
                  </a:lnTo>
                  <a:lnTo>
                    <a:pt x="77473" y="102355"/>
                  </a:lnTo>
                  <a:close/>
                  <a:moveTo>
                    <a:pt x="80327" y="102355"/>
                  </a:moveTo>
                  <a:lnTo>
                    <a:pt x="79157" y="98592"/>
                  </a:lnTo>
                  <a:lnTo>
                    <a:pt x="80327" y="94829"/>
                  </a:lnTo>
                  <a:lnTo>
                    <a:pt x="81590" y="98592"/>
                  </a:lnTo>
                  <a:lnTo>
                    <a:pt x="80327" y="102355"/>
                  </a:lnTo>
                  <a:close/>
                  <a:moveTo>
                    <a:pt x="83228" y="102355"/>
                  </a:moveTo>
                  <a:lnTo>
                    <a:pt x="82011" y="98592"/>
                  </a:lnTo>
                  <a:lnTo>
                    <a:pt x="83228" y="94829"/>
                  </a:lnTo>
                  <a:lnTo>
                    <a:pt x="84491" y="98592"/>
                  </a:lnTo>
                  <a:lnTo>
                    <a:pt x="83228" y="102355"/>
                  </a:lnTo>
                  <a:close/>
                  <a:moveTo>
                    <a:pt x="86081" y="102355"/>
                  </a:moveTo>
                  <a:lnTo>
                    <a:pt x="84912" y="98592"/>
                  </a:lnTo>
                  <a:lnTo>
                    <a:pt x="86081" y="94829"/>
                  </a:lnTo>
                  <a:lnTo>
                    <a:pt x="87345" y="98592"/>
                  </a:lnTo>
                  <a:lnTo>
                    <a:pt x="86081" y="102355"/>
                  </a:lnTo>
                  <a:close/>
                  <a:moveTo>
                    <a:pt x="88982" y="102355"/>
                  </a:moveTo>
                  <a:lnTo>
                    <a:pt x="87766" y="98592"/>
                  </a:lnTo>
                  <a:lnTo>
                    <a:pt x="88982" y="94829"/>
                  </a:lnTo>
                  <a:lnTo>
                    <a:pt x="90245" y="98592"/>
                  </a:lnTo>
                  <a:lnTo>
                    <a:pt x="88982" y="102355"/>
                  </a:lnTo>
                  <a:close/>
                  <a:moveTo>
                    <a:pt x="91836" y="102355"/>
                  </a:moveTo>
                  <a:lnTo>
                    <a:pt x="90666" y="98592"/>
                  </a:lnTo>
                  <a:lnTo>
                    <a:pt x="91836" y="94829"/>
                  </a:lnTo>
                  <a:lnTo>
                    <a:pt x="93099" y="98592"/>
                  </a:lnTo>
                  <a:lnTo>
                    <a:pt x="91836" y="102355"/>
                  </a:lnTo>
                  <a:close/>
                  <a:moveTo>
                    <a:pt x="94736" y="102355"/>
                  </a:moveTo>
                  <a:lnTo>
                    <a:pt x="93520" y="98592"/>
                  </a:lnTo>
                  <a:lnTo>
                    <a:pt x="94736" y="94829"/>
                  </a:lnTo>
                  <a:lnTo>
                    <a:pt x="96000" y="98592"/>
                  </a:lnTo>
                  <a:lnTo>
                    <a:pt x="94736" y="102355"/>
                  </a:lnTo>
                  <a:close/>
                  <a:moveTo>
                    <a:pt x="97684" y="102355"/>
                  </a:moveTo>
                  <a:lnTo>
                    <a:pt x="96421" y="98592"/>
                  </a:lnTo>
                  <a:lnTo>
                    <a:pt x="97684" y="94829"/>
                  </a:lnTo>
                  <a:lnTo>
                    <a:pt x="98853" y="98592"/>
                  </a:lnTo>
                  <a:lnTo>
                    <a:pt x="97684" y="102355"/>
                  </a:lnTo>
                  <a:close/>
                  <a:moveTo>
                    <a:pt x="100538" y="102355"/>
                  </a:moveTo>
                  <a:lnTo>
                    <a:pt x="99274" y="98592"/>
                  </a:lnTo>
                  <a:lnTo>
                    <a:pt x="100538" y="94829"/>
                  </a:lnTo>
                  <a:lnTo>
                    <a:pt x="101754" y="98592"/>
                  </a:lnTo>
                  <a:lnTo>
                    <a:pt x="100538" y="102355"/>
                  </a:lnTo>
                  <a:close/>
                  <a:moveTo>
                    <a:pt x="103438" y="102355"/>
                  </a:moveTo>
                  <a:lnTo>
                    <a:pt x="102175" y="98592"/>
                  </a:lnTo>
                  <a:lnTo>
                    <a:pt x="103438" y="94829"/>
                  </a:lnTo>
                  <a:lnTo>
                    <a:pt x="104608" y="98592"/>
                  </a:lnTo>
                  <a:lnTo>
                    <a:pt x="103438" y="102355"/>
                  </a:lnTo>
                  <a:close/>
                  <a:moveTo>
                    <a:pt x="106292" y="102355"/>
                  </a:moveTo>
                  <a:lnTo>
                    <a:pt x="105029" y="98592"/>
                  </a:lnTo>
                  <a:lnTo>
                    <a:pt x="106292" y="94829"/>
                  </a:lnTo>
                  <a:lnTo>
                    <a:pt x="107508" y="98592"/>
                  </a:lnTo>
                  <a:lnTo>
                    <a:pt x="106292" y="102355"/>
                  </a:lnTo>
                  <a:close/>
                  <a:moveTo>
                    <a:pt x="109192" y="102355"/>
                  </a:moveTo>
                  <a:lnTo>
                    <a:pt x="107929" y="98592"/>
                  </a:lnTo>
                  <a:lnTo>
                    <a:pt x="109192" y="94829"/>
                  </a:lnTo>
                  <a:lnTo>
                    <a:pt x="110362" y="98592"/>
                  </a:lnTo>
                  <a:lnTo>
                    <a:pt x="109192" y="102355"/>
                  </a:lnTo>
                  <a:close/>
                  <a:moveTo>
                    <a:pt x="112046" y="102355"/>
                  </a:moveTo>
                  <a:lnTo>
                    <a:pt x="110783" y="98592"/>
                  </a:lnTo>
                  <a:lnTo>
                    <a:pt x="112046" y="94829"/>
                  </a:lnTo>
                  <a:lnTo>
                    <a:pt x="113263" y="98592"/>
                  </a:lnTo>
                  <a:lnTo>
                    <a:pt x="112046" y="102355"/>
                  </a:lnTo>
                  <a:close/>
                  <a:moveTo>
                    <a:pt x="114947" y="102355"/>
                  </a:moveTo>
                  <a:lnTo>
                    <a:pt x="113730" y="98592"/>
                  </a:lnTo>
                  <a:lnTo>
                    <a:pt x="114947" y="94829"/>
                  </a:lnTo>
                  <a:lnTo>
                    <a:pt x="116210" y="98592"/>
                  </a:lnTo>
                  <a:lnTo>
                    <a:pt x="114947" y="102355"/>
                  </a:lnTo>
                  <a:close/>
                  <a:moveTo>
                    <a:pt x="117801" y="102355"/>
                  </a:moveTo>
                  <a:lnTo>
                    <a:pt x="116631" y="98592"/>
                  </a:lnTo>
                  <a:lnTo>
                    <a:pt x="117801" y="94829"/>
                  </a:lnTo>
                  <a:lnTo>
                    <a:pt x="119064" y="98592"/>
                  </a:lnTo>
                  <a:lnTo>
                    <a:pt x="117801" y="102355"/>
                  </a:lnTo>
                  <a:close/>
                  <a:moveTo>
                    <a:pt x="3929" y="98006"/>
                  </a:moveTo>
                  <a:lnTo>
                    <a:pt x="2760" y="94076"/>
                  </a:lnTo>
                  <a:lnTo>
                    <a:pt x="3929" y="90397"/>
                  </a:lnTo>
                  <a:lnTo>
                    <a:pt x="5192" y="94076"/>
                  </a:lnTo>
                  <a:lnTo>
                    <a:pt x="3929" y="98006"/>
                  </a:lnTo>
                  <a:close/>
                  <a:moveTo>
                    <a:pt x="6830" y="98006"/>
                  </a:moveTo>
                  <a:lnTo>
                    <a:pt x="5614" y="94076"/>
                  </a:lnTo>
                  <a:lnTo>
                    <a:pt x="6830" y="90397"/>
                  </a:lnTo>
                  <a:lnTo>
                    <a:pt x="8046" y="94076"/>
                  </a:lnTo>
                  <a:lnTo>
                    <a:pt x="6830" y="98006"/>
                  </a:lnTo>
                  <a:close/>
                  <a:moveTo>
                    <a:pt x="9684" y="98006"/>
                  </a:moveTo>
                  <a:lnTo>
                    <a:pt x="8467" y="94076"/>
                  </a:lnTo>
                  <a:lnTo>
                    <a:pt x="9684" y="90397"/>
                  </a:lnTo>
                  <a:lnTo>
                    <a:pt x="10947" y="94076"/>
                  </a:lnTo>
                  <a:lnTo>
                    <a:pt x="9684" y="98006"/>
                  </a:lnTo>
                  <a:close/>
                  <a:moveTo>
                    <a:pt x="12631" y="98006"/>
                  </a:moveTo>
                  <a:lnTo>
                    <a:pt x="11368" y="94076"/>
                  </a:lnTo>
                  <a:lnTo>
                    <a:pt x="12631" y="90397"/>
                  </a:lnTo>
                  <a:lnTo>
                    <a:pt x="13801" y="94076"/>
                  </a:lnTo>
                  <a:lnTo>
                    <a:pt x="12631" y="98006"/>
                  </a:lnTo>
                  <a:close/>
                  <a:moveTo>
                    <a:pt x="15485" y="98006"/>
                  </a:moveTo>
                  <a:lnTo>
                    <a:pt x="14222" y="94076"/>
                  </a:lnTo>
                  <a:lnTo>
                    <a:pt x="15485" y="90397"/>
                  </a:lnTo>
                  <a:lnTo>
                    <a:pt x="16701" y="94076"/>
                  </a:lnTo>
                  <a:lnTo>
                    <a:pt x="15485" y="98006"/>
                  </a:lnTo>
                  <a:close/>
                  <a:moveTo>
                    <a:pt x="18385" y="98006"/>
                  </a:moveTo>
                  <a:lnTo>
                    <a:pt x="17122" y="94076"/>
                  </a:lnTo>
                  <a:lnTo>
                    <a:pt x="18385" y="90397"/>
                  </a:lnTo>
                  <a:lnTo>
                    <a:pt x="19555" y="94076"/>
                  </a:lnTo>
                  <a:lnTo>
                    <a:pt x="18385" y="98006"/>
                  </a:lnTo>
                  <a:close/>
                  <a:moveTo>
                    <a:pt x="21239" y="98006"/>
                  </a:moveTo>
                  <a:lnTo>
                    <a:pt x="19976" y="94076"/>
                  </a:lnTo>
                  <a:lnTo>
                    <a:pt x="21239" y="90397"/>
                  </a:lnTo>
                  <a:lnTo>
                    <a:pt x="22456" y="94076"/>
                  </a:lnTo>
                  <a:lnTo>
                    <a:pt x="21239" y="98006"/>
                  </a:lnTo>
                  <a:close/>
                  <a:moveTo>
                    <a:pt x="24140" y="98006"/>
                  </a:moveTo>
                  <a:lnTo>
                    <a:pt x="22877" y="94076"/>
                  </a:lnTo>
                  <a:lnTo>
                    <a:pt x="24140" y="90397"/>
                  </a:lnTo>
                  <a:lnTo>
                    <a:pt x="25309" y="94076"/>
                  </a:lnTo>
                  <a:lnTo>
                    <a:pt x="24140" y="98006"/>
                  </a:lnTo>
                  <a:close/>
                  <a:moveTo>
                    <a:pt x="26994" y="98006"/>
                  </a:moveTo>
                  <a:lnTo>
                    <a:pt x="25730" y="94076"/>
                  </a:lnTo>
                  <a:lnTo>
                    <a:pt x="26994" y="90397"/>
                  </a:lnTo>
                  <a:lnTo>
                    <a:pt x="28210" y="94076"/>
                  </a:lnTo>
                  <a:lnTo>
                    <a:pt x="26994" y="98006"/>
                  </a:lnTo>
                  <a:close/>
                  <a:moveTo>
                    <a:pt x="29894" y="98006"/>
                  </a:moveTo>
                  <a:lnTo>
                    <a:pt x="28678" y="94076"/>
                  </a:lnTo>
                  <a:lnTo>
                    <a:pt x="29894" y="90397"/>
                  </a:lnTo>
                  <a:lnTo>
                    <a:pt x="31157" y="94076"/>
                  </a:lnTo>
                  <a:lnTo>
                    <a:pt x="29894" y="98006"/>
                  </a:lnTo>
                  <a:close/>
                  <a:moveTo>
                    <a:pt x="32748" y="98006"/>
                  </a:moveTo>
                  <a:lnTo>
                    <a:pt x="31578" y="94076"/>
                  </a:lnTo>
                  <a:lnTo>
                    <a:pt x="32748" y="90397"/>
                  </a:lnTo>
                  <a:lnTo>
                    <a:pt x="34011" y="94076"/>
                  </a:lnTo>
                  <a:lnTo>
                    <a:pt x="32748" y="98006"/>
                  </a:lnTo>
                  <a:close/>
                  <a:moveTo>
                    <a:pt x="35649" y="98006"/>
                  </a:moveTo>
                  <a:lnTo>
                    <a:pt x="34432" y="94076"/>
                  </a:lnTo>
                  <a:lnTo>
                    <a:pt x="35649" y="90397"/>
                  </a:lnTo>
                  <a:lnTo>
                    <a:pt x="36912" y="94076"/>
                  </a:lnTo>
                  <a:lnTo>
                    <a:pt x="35649" y="98006"/>
                  </a:lnTo>
                  <a:close/>
                  <a:moveTo>
                    <a:pt x="38502" y="98006"/>
                  </a:moveTo>
                  <a:lnTo>
                    <a:pt x="37333" y="94076"/>
                  </a:lnTo>
                  <a:lnTo>
                    <a:pt x="38502" y="90397"/>
                  </a:lnTo>
                  <a:lnTo>
                    <a:pt x="39766" y="94076"/>
                  </a:lnTo>
                  <a:lnTo>
                    <a:pt x="38502" y="98006"/>
                  </a:lnTo>
                  <a:close/>
                  <a:moveTo>
                    <a:pt x="41403" y="98006"/>
                  </a:moveTo>
                  <a:lnTo>
                    <a:pt x="40187" y="94076"/>
                  </a:lnTo>
                  <a:lnTo>
                    <a:pt x="41403" y="90397"/>
                  </a:lnTo>
                  <a:lnTo>
                    <a:pt x="42666" y="94076"/>
                  </a:lnTo>
                  <a:lnTo>
                    <a:pt x="41403" y="98006"/>
                  </a:lnTo>
                  <a:close/>
                  <a:moveTo>
                    <a:pt x="44257" y="98006"/>
                  </a:moveTo>
                  <a:lnTo>
                    <a:pt x="43087" y="94076"/>
                  </a:lnTo>
                  <a:lnTo>
                    <a:pt x="44257" y="90397"/>
                  </a:lnTo>
                  <a:lnTo>
                    <a:pt x="45520" y="94076"/>
                  </a:lnTo>
                  <a:lnTo>
                    <a:pt x="44257" y="98006"/>
                  </a:lnTo>
                  <a:close/>
                  <a:moveTo>
                    <a:pt x="47204" y="98006"/>
                  </a:moveTo>
                  <a:lnTo>
                    <a:pt x="45941" y="94076"/>
                  </a:lnTo>
                  <a:lnTo>
                    <a:pt x="47204" y="90397"/>
                  </a:lnTo>
                  <a:lnTo>
                    <a:pt x="48421" y="94076"/>
                  </a:lnTo>
                  <a:lnTo>
                    <a:pt x="47204" y="98006"/>
                  </a:lnTo>
                  <a:close/>
                  <a:moveTo>
                    <a:pt x="50105" y="98006"/>
                  </a:moveTo>
                  <a:lnTo>
                    <a:pt x="48842" y="94076"/>
                  </a:lnTo>
                  <a:lnTo>
                    <a:pt x="50105" y="90397"/>
                  </a:lnTo>
                  <a:lnTo>
                    <a:pt x="51274" y="94076"/>
                  </a:lnTo>
                  <a:lnTo>
                    <a:pt x="50105" y="98006"/>
                  </a:lnTo>
                  <a:close/>
                  <a:moveTo>
                    <a:pt x="52959" y="98006"/>
                  </a:moveTo>
                  <a:lnTo>
                    <a:pt x="51695" y="94076"/>
                  </a:lnTo>
                  <a:lnTo>
                    <a:pt x="52959" y="90397"/>
                  </a:lnTo>
                  <a:lnTo>
                    <a:pt x="54175" y="94076"/>
                  </a:lnTo>
                  <a:lnTo>
                    <a:pt x="52959" y="98006"/>
                  </a:lnTo>
                  <a:close/>
                  <a:moveTo>
                    <a:pt x="55859" y="98006"/>
                  </a:moveTo>
                  <a:lnTo>
                    <a:pt x="54596" y="94076"/>
                  </a:lnTo>
                  <a:lnTo>
                    <a:pt x="55859" y="90397"/>
                  </a:lnTo>
                  <a:lnTo>
                    <a:pt x="57029" y="94076"/>
                  </a:lnTo>
                  <a:lnTo>
                    <a:pt x="55859" y="98006"/>
                  </a:lnTo>
                  <a:close/>
                  <a:moveTo>
                    <a:pt x="58713" y="98006"/>
                  </a:moveTo>
                  <a:lnTo>
                    <a:pt x="57450" y="94076"/>
                  </a:lnTo>
                  <a:lnTo>
                    <a:pt x="58713" y="90397"/>
                  </a:lnTo>
                  <a:lnTo>
                    <a:pt x="59929" y="94076"/>
                  </a:lnTo>
                  <a:lnTo>
                    <a:pt x="58713" y="98006"/>
                  </a:lnTo>
                  <a:close/>
                  <a:moveTo>
                    <a:pt x="61614" y="98006"/>
                  </a:moveTo>
                  <a:lnTo>
                    <a:pt x="60350" y="94076"/>
                  </a:lnTo>
                  <a:lnTo>
                    <a:pt x="61614" y="90397"/>
                  </a:lnTo>
                  <a:lnTo>
                    <a:pt x="62783" y="94076"/>
                  </a:lnTo>
                  <a:lnTo>
                    <a:pt x="61614" y="98006"/>
                  </a:lnTo>
                  <a:close/>
                  <a:moveTo>
                    <a:pt x="64467" y="98006"/>
                  </a:moveTo>
                  <a:lnTo>
                    <a:pt x="63298" y="94076"/>
                  </a:lnTo>
                  <a:lnTo>
                    <a:pt x="64467" y="90397"/>
                  </a:lnTo>
                  <a:lnTo>
                    <a:pt x="65730" y="94076"/>
                  </a:lnTo>
                  <a:lnTo>
                    <a:pt x="64467" y="98006"/>
                  </a:lnTo>
                  <a:close/>
                  <a:moveTo>
                    <a:pt x="67368" y="98006"/>
                  </a:moveTo>
                  <a:lnTo>
                    <a:pt x="66152" y="94076"/>
                  </a:lnTo>
                  <a:lnTo>
                    <a:pt x="67368" y="90397"/>
                  </a:lnTo>
                  <a:lnTo>
                    <a:pt x="68631" y="94076"/>
                  </a:lnTo>
                  <a:lnTo>
                    <a:pt x="67368" y="98006"/>
                  </a:lnTo>
                  <a:close/>
                  <a:moveTo>
                    <a:pt x="70222" y="98006"/>
                  </a:moveTo>
                  <a:lnTo>
                    <a:pt x="69052" y="94076"/>
                  </a:lnTo>
                  <a:lnTo>
                    <a:pt x="70222" y="90397"/>
                  </a:lnTo>
                  <a:lnTo>
                    <a:pt x="71485" y="94076"/>
                  </a:lnTo>
                  <a:lnTo>
                    <a:pt x="70222" y="98006"/>
                  </a:lnTo>
                  <a:close/>
                  <a:moveTo>
                    <a:pt x="73122" y="98006"/>
                  </a:moveTo>
                  <a:lnTo>
                    <a:pt x="71906" y="94076"/>
                  </a:lnTo>
                  <a:lnTo>
                    <a:pt x="73122" y="90397"/>
                  </a:lnTo>
                  <a:lnTo>
                    <a:pt x="74385" y="94076"/>
                  </a:lnTo>
                  <a:lnTo>
                    <a:pt x="73122" y="98006"/>
                  </a:lnTo>
                  <a:close/>
                  <a:moveTo>
                    <a:pt x="75976" y="98006"/>
                  </a:moveTo>
                  <a:lnTo>
                    <a:pt x="74807" y="94076"/>
                  </a:lnTo>
                  <a:lnTo>
                    <a:pt x="75976" y="90397"/>
                  </a:lnTo>
                  <a:lnTo>
                    <a:pt x="77239" y="94076"/>
                  </a:lnTo>
                  <a:lnTo>
                    <a:pt x="75976" y="98006"/>
                  </a:lnTo>
                  <a:close/>
                  <a:moveTo>
                    <a:pt x="78877" y="98006"/>
                  </a:moveTo>
                  <a:lnTo>
                    <a:pt x="77660" y="94076"/>
                  </a:lnTo>
                  <a:lnTo>
                    <a:pt x="78877" y="90397"/>
                  </a:lnTo>
                  <a:lnTo>
                    <a:pt x="80140" y="94076"/>
                  </a:lnTo>
                  <a:lnTo>
                    <a:pt x="78877" y="98006"/>
                  </a:lnTo>
                  <a:close/>
                  <a:moveTo>
                    <a:pt x="81824" y="98006"/>
                  </a:moveTo>
                  <a:lnTo>
                    <a:pt x="80561" y="94076"/>
                  </a:lnTo>
                  <a:lnTo>
                    <a:pt x="81824" y="90397"/>
                  </a:lnTo>
                  <a:lnTo>
                    <a:pt x="82994" y="94076"/>
                  </a:lnTo>
                  <a:lnTo>
                    <a:pt x="81824" y="98006"/>
                  </a:lnTo>
                  <a:close/>
                  <a:moveTo>
                    <a:pt x="84678" y="98006"/>
                  </a:moveTo>
                  <a:lnTo>
                    <a:pt x="83415" y="94076"/>
                  </a:lnTo>
                  <a:lnTo>
                    <a:pt x="84678" y="90397"/>
                  </a:lnTo>
                  <a:lnTo>
                    <a:pt x="85894" y="94076"/>
                  </a:lnTo>
                  <a:lnTo>
                    <a:pt x="84678" y="98006"/>
                  </a:lnTo>
                  <a:close/>
                  <a:moveTo>
                    <a:pt x="87578" y="98006"/>
                  </a:moveTo>
                  <a:lnTo>
                    <a:pt x="86315" y="94076"/>
                  </a:lnTo>
                  <a:lnTo>
                    <a:pt x="87578" y="90397"/>
                  </a:lnTo>
                  <a:lnTo>
                    <a:pt x="88748" y="94076"/>
                  </a:lnTo>
                  <a:lnTo>
                    <a:pt x="87578" y="98006"/>
                  </a:lnTo>
                  <a:close/>
                  <a:moveTo>
                    <a:pt x="90432" y="98006"/>
                  </a:moveTo>
                  <a:lnTo>
                    <a:pt x="89169" y="94076"/>
                  </a:lnTo>
                  <a:lnTo>
                    <a:pt x="90432" y="90397"/>
                  </a:lnTo>
                  <a:lnTo>
                    <a:pt x="91649" y="94076"/>
                  </a:lnTo>
                  <a:lnTo>
                    <a:pt x="90432" y="98006"/>
                  </a:lnTo>
                  <a:close/>
                  <a:moveTo>
                    <a:pt x="93333" y="98006"/>
                  </a:moveTo>
                  <a:lnTo>
                    <a:pt x="92070" y="94076"/>
                  </a:lnTo>
                  <a:lnTo>
                    <a:pt x="93333" y="90397"/>
                  </a:lnTo>
                  <a:lnTo>
                    <a:pt x="94502" y="94076"/>
                  </a:lnTo>
                  <a:lnTo>
                    <a:pt x="93333" y="98006"/>
                  </a:lnTo>
                  <a:close/>
                  <a:moveTo>
                    <a:pt x="96187" y="98006"/>
                  </a:moveTo>
                  <a:lnTo>
                    <a:pt x="94923" y="94076"/>
                  </a:lnTo>
                  <a:lnTo>
                    <a:pt x="96187" y="90397"/>
                  </a:lnTo>
                  <a:lnTo>
                    <a:pt x="97403" y="94076"/>
                  </a:lnTo>
                  <a:lnTo>
                    <a:pt x="96187" y="98006"/>
                  </a:lnTo>
                  <a:close/>
                  <a:moveTo>
                    <a:pt x="99087" y="98006"/>
                  </a:moveTo>
                  <a:lnTo>
                    <a:pt x="97871" y="94076"/>
                  </a:lnTo>
                  <a:lnTo>
                    <a:pt x="99087" y="90397"/>
                  </a:lnTo>
                  <a:lnTo>
                    <a:pt x="100350" y="94076"/>
                  </a:lnTo>
                  <a:lnTo>
                    <a:pt x="99087" y="98006"/>
                  </a:lnTo>
                  <a:close/>
                  <a:moveTo>
                    <a:pt x="101941" y="98006"/>
                  </a:moveTo>
                  <a:lnTo>
                    <a:pt x="100771" y="94076"/>
                  </a:lnTo>
                  <a:lnTo>
                    <a:pt x="101941" y="90397"/>
                  </a:lnTo>
                  <a:lnTo>
                    <a:pt x="103204" y="94076"/>
                  </a:lnTo>
                  <a:lnTo>
                    <a:pt x="101941" y="98006"/>
                  </a:lnTo>
                  <a:close/>
                  <a:moveTo>
                    <a:pt x="104842" y="98006"/>
                  </a:moveTo>
                  <a:lnTo>
                    <a:pt x="103625" y="94076"/>
                  </a:lnTo>
                  <a:lnTo>
                    <a:pt x="104842" y="90397"/>
                  </a:lnTo>
                  <a:lnTo>
                    <a:pt x="106105" y="94076"/>
                  </a:lnTo>
                  <a:lnTo>
                    <a:pt x="104842" y="98006"/>
                  </a:lnTo>
                  <a:close/>
                  <a:moveTo>
                    <a:pt x="107695" y="98006"/>
                  </a:moveTo>
                  <a:lnTo>
                    <a:pt x="106526" y="94076"/>
                  </a:lnTo>
                  <a:lnTo>
                    <a:pt x="107695" y="90397"/>
                  </a:lnTo>
                  <a:lnTo>
                    <a:pt x="108959" y="94076"/>
                  </a:lnTo>
                  <a:lnTo>
                    <a:pt x="107695" y="98006"/>
                  </a:lnTo>
                  <a:close/>
                  <a:moveTo>
                    <a:pt x="110596" y="98006"/>
                  </a:moveTo>
                  <a:lnTo>
                    <a:pt x="109380" y="94076"/>
                  </a:lnTo>
                  <a:lnTo>
                    <a:pt x="110596" y="90397"/>
                  </a:lnTo>
                  <a:lnTo>
                    <a:pt x="111859" y="94076"/>
                  </a:lnTo>
                  <a:lnTo>
                    <a:pt x="110596" y="98006"/>
                  </a:lnTo>
                  <a:close/>
                  <a:moveTo>
                    <a:pt x="113450" y="98006"/>
                  </a:moveTo>
                  <a:lnTo>
                    <a:pt x="112280" y="94076"/>
                  </a:lnTo>
                  <a:lnTo>
                    <a:pt x="113450" y="90397"/>
                  </a:lnTo>
                  <a:lnTo>
                    <a:pt x="114713" y="94076"/>
                  </a:lnTo>
                  <a:lnTo>
                    <a:pt x="113450" y="98006"/>
                  </a:lnTo>
                  <a:close/>
                  <a:moveTo>
                    <a:pt x="116397" y="98006"/>
                  </a:moveTo>
                  <a:lnTo>
                    <a:pt x="115134" y="94076"/>
                  </a:lnTo>
                  <a:lnTo>
                    <a:pt x="116397" y="90397"/>
                  </a:lnTo>
                  <a:lnTo>
                    <a:pt x="117614" y="94076"/>
                  </a:lnTo>
                  <a:lnTo>
                    <a:pt x="116397" y="98006"/>
                  </a:lnTo>
                  <a:close/>
                  <a:moveTo>
                    <a:pt x="2526" y="93491"/>
                  </a:moveTo>
                  <a:lnTo>
                    <a:pt x="1263" y="89728"/>
                  </a:lnTo>
                  <a:lnTo>
                    <a:pt x="2526" y="85881"/>
                  </a:lnTo>
                  <a:lnTo>
                    <a:pt x="3742" y="89728"/>
                  </a:lnTo>
                  <a:lnTo>
                    <a:pt x="2526" y="93491"/>
                  </a:lnTo>
                  <a:close/>
                  <a:moveTo>
                    <a:pt x="5426" y="93491"/>
                  </a:moveTo>
                  <a:lnTo>
                    <a:pt x="4163" y="89728"/>
                  </a:lnTo>
                  <a:lnTo>
                    <a:pt x="5426" y="85881"/>
                  </a:lnTo>
                  <a:lnTo>
                    <a:pt x="6596" y="89728"/>
                  </a:lnTo>
                  <a:lnTo>
                    <a:pt x="5426" y="93491"/>
                  </a:lnTo>
                  <a:close/>
                  <a:moveTo>
                    <a:pt x="8280" y="93491"/>
                  </a:moveTo>
                  <a:lnTo>
                    <a:pt x="7017" y="89728"/>
                  </a:lnTo>
                  <a:lnTo>
                    <a:pt x="8280" y="85881"/>
                  </a:lnTo>
                  <a:lnTo>
                    <a:pt x="9450" y="89728"/>
                  </a:lnTo>
                  <a:lnTo>
                    <a:pt x="8280" y="93491"/>
                  </a:lnTo>
                  <a:close/>
                  <a:moveTo>
                    <a:pt x="11134" y="93491"/>
                  </a:moveTo>
                  <a:lnTo>
                    <a:pt x="9964" y="89728"/>
                  </a:lnTo>
                  <a:lnTo>
                    <a:pt x="11134" y="85881"/>
                  </a:lnTo>
                  <a:lnTo>
                    <a:pt x="12397" y="89728"/>
                  </a:lnTo>
                  <a:lnTo>
                    <a:pt x="11134" y="93491"/>
                  </a:lnTo>
                  <a:close/>
                  <a:moveTo>
                    <a:pt x="14035" y="93491"/>
                  </a:moveTo>
                  <a:lnTo>
                    <a:pt x="12818" y="89728"/>
                  </a:lnTo>
                  <a:lnTo>
                    <a:pt x="14035" y="85881"/>
                  </a:lnTo>
                  <a:lnTo>
                    <a:pt x="15298" y="89728"/>
                  </a:lnTo>
                  <a:lnTo>
                    <a:pt x="14035" y="93491"/>
                  </a:lnTo>
                  <a:close/>
                  <a:moveTo>
                    <a:pt x="16888" y="93491"/>
                  </a:moveTo>
                  <a:lnTo>
                    <a:pt x="15719" y="89728"/>
                  </a:lnTo>
                  <a:lnTo>
                    <a:pt x="16888" y="85881"/>
                  </a:lnTo>
                  <a:lnTo>
                    <a:pt x="18152" y="89728"/>
                  </a:lnTo>
                  <a:lnTo>
                    <a:pt x="16888" y="93491"/>
                  </a:lnTo>
                  <a:close/>
                  <a:moveTo>
                    <a:pt x="19789" y="93491"/>
                  </a:moveTo>
                  <a:lnTo>
                    <a:pt x="18573" y="89728"/>
                  </a:lnTo>
                  <a:lnTo>
                    <a:pt x="19789" y="85881"/>
                  </a:lnTo>
                  <a:lnTo>
                    <a:pt x="21052" y="89728"/>
                  </a:lnTo>
                  <a:lnTo>
                    <a:pt x="19789" y="93491"/>
                  </a:lnTo>
                  <a:close/>
                  <a:moveTo>
                    <a:pt x="22643" y="93491"/>
                  </a:moveTo>
                  <a:lnTo>
                    <a:pt x="21473" y="89728"/>
                  </a:lnTo>
                  <a:lnTo>
                    <a:pt x="22643" y="85881"/>
                  </a:lnTo>
                  <a:lnTo>
                    <a:pt x="23906" y="89728"/>
                  </a:lnTo>
                  <a:lnTo>
                    <a:pt x="22643" y="93491"/>
                  </a:lnTo>
                  <a:close/>
                  <a:moveTo>
                    <a:pt x="25543" y="93491"/>
                  </a:moveTo>
                  <a:lnTo>
                    <a:pt x="24327" y="89728"/>
                  </a:lnTo>
                  <a:lnTo>
                    <a:pt x="25543" y="85881"/>
                  </a:lnTo>
                  <a:lnTo>
                    <a:pt x="26807" y="89728"/>
                  </a:lnTo>
                  <a:lnTo>
                    <a:pt x="25543" y="93491"/>
                  </a:lnTo>
                  <a:close/>
                  <a:moveTo>
                    <a:pt x="28491" y="93491"/>
                  </a:moveTo>
                  <a:lnTo>
                    <a:pt x="27228" y="89728"/>
                  </a:lnTo>
                  <a:lnTo>
                    <a:pt x="28491" y="85881"/>
                  </a:lnTo>
                  <a:lnTo>
                    <a:pt x="29660" y="89728"/>
                  </a:lnTo>
                  <a:lnTo>
                    <a:pt x="28491" y="93491"/>
                  </a:lnTo>
                  <a:close/>
                  <a:moveTo>
                    <a:pt x="31345" y="93491"/>
                  </a:moveTo>
                  <a:lnTo>
                    <a:pt x="30081" y="89728"/>
                  </a:lnTo>
                  <a:lnTo>
                    <a:pt x="31345" y="85881"/>
                  </a:lnTo>
                  <a:lnTo>
                    <a:pt x="32561" y="89728"/>
                  </a:lnTo>
                  <a:lnTo>
                    <a:pt x="31345" y="93491"/>
                  </a:lnTo>
                  <a:close/>
                  <a:moveTo>
                    <a:pt x="34245" y="93491"/>
                  </a:moveTo>
                  <a:lnTo>
                    <a:pt x="32982" y="89728"/>
                  </a:lnTo>
                  <a:lnTo>
                    <a:pt x="34245" y="85881"/>
                  </a:lnTo>
                  <a:lnTo>
                    <a:pt x="35415" y="89728"/>
                  </a:lnTo>
                  <a:lnTo>
                    <a:pt x="34245" y="93491"/>
                  </a:lnTo>
                  <a:close/>
                  <a:moveTo>
                    <a:pt x="37099" y="93491"/>
                  </a:moveTo>
                  <a:lnTo>
                    <a:pt x="35836" y="89728"/>
                  </a:lnTo>
                  <a:lnTo>
                    <a:pt x="37099" y="85881"/>
                  </a:lnTo>
                  <a:lnTo>
                    <a:pt x="38315" y="89728"/>
                  </a:lnTo>
                  <a:lnTo>
                    <a:pt x="37099" y="93491"/>
                  </a:lnTo>
                  <a:close/>
                  <a:moveTo>
                    <a:pt x="40000" y="93491"/>
                  </a:moveTo>
                  <a:lnTo>
                    <a:pt x="38736" y="89728"/>
                  </a:lnTo>
                  <a:lnTo>
                    <a:pt x="40000" y="85881"/>
                  </a:lnTo>
                  <a:lnTo>
                    <a:pt x="41169" y="89728"/>
                  </a:lnTo>
                  <a:lnTo>
                    <a:pt x="40000" y="93491"/>
                  </a:lnTo>
                  <a:close/>
                  <a:moveTo>
                    <a:pt x="42853" y="93491"/>
                  </a:moveTo>
                  <a:lnTo>
                    <a:pt x="41590" y="89728"/>
                  </a:lnTo>
                  <a:lnTo>
                    <a:pt x="42853" y="85881"/>
                  </a:lnTo>
                  <a:lnTo>
                    <a:pt x="44070" y="89728"/>
                  </a:lnTo>
                  <a:lnTo>
                    <a:pt x="42853" y="93491"/>
                  </a:lnTo>
                  <a:close/>
                  <a:moveTo>
                    <a:pt x="45754" y="93491"/>
                  </a:moveTo>
                  <a:lnTo>
                    <a:pt x="44538" y="89728"/>
                  </a:lnTo>
                  <a:lnTo>
                    <a:pt x="45754" y="85881"/>
                  </a:lnTo>
                  <a:lnTo>
                    <a:pt x="47017" y="89728"/>
                  </a:lnTo>
                  <a:lnTo>
                    <a:pt x="45754" y="93491"/>
                  </a:lnTo>
                  <a:close/>
                  <a:moveTo>
                    <a:pt x="48608" y="93491"/>
                  </a:moveTo>
                  <a:lnTo>
                    <a:pt x="47438" y="89728"/>
                  </a:lnTo>
                  <a:lnTo>
                    <a:pt x="48608" y="85881"/>
                  </a:lnTo>
                  <a:lnTo>
                    <a:pt x="49871" y="89728"/>
                  </a:lnTo>
                  <a:lnTo>
                    <a:pt x="48608" y="93491"/>
                  </a:lnTo>
                  <a:close/>
                  <a:moveTo>
                    <a:pt x="51508" y="93491"/>
                  </a:moveTo>
                  <a:lnTo>
                    <a:pt x="50292" y="89728"/>
                  </a:lnTo>
                  <a:lnTo>
                    <a:pt x="51508" y="85881"/>
                  </a:lnTo>
                  <a:lnTo>
                    <a:pt x="52771" y="89728"/>
                  </a:lnTo>
                  <a:lnTo>
                    <a:pt x="51508" y="93491"/>
                  </a:lnTo>
                  <a:close/>
                  <a:moveTo>
                    <a:pt x="54362" y="93491"/>
                  </a:moveTo>
                  <a:lnTo>
                    <a:pt x="53192" y="89728"/>
                  </a:lnTo>
                  <a:lnTo>
                    <a:pt x="54362" y="85881"/>
                  </a:lnTo>
                  <a:lnTo>
                    <a:pt x="55625" y="89728"/>
                  </a:lnTo>
                  <a:lnTo>
                    <a:pt x="54362" y="93491"/>
                  </a:lnTo>
                  <a:close/>
                  <a:moveTo>
                    <a:pt x="57263" y="93491"/>
                  </a:moveTo>
                  <a:lnTo>
                    <a:pt x="56046" y="89728"/>
                  </a:lnTo>
                  <a:lnTo>
                    <a:pt x="57263" y="85881"/>
                  </a:lnTo>
                  <a:lnTo>
                    <a:pt x="58526" y="89728"/>
                  </a:lnTo>
                  <a:lnTo>
                    <a:pt x="57263" y="93491"/>
                  </a:lnTo>
                  <a:close/>
                  <a:moveTo>
                    <a:pt x="60116" y="93491"/>
                  </a:moveTo>
                  <a:lnTo>
                    <a:pt x="58947" y="89728"/>
                  </a:lnTo>
                  <a:lnTo>
                    <a:pt x="60116" y="85881"/>
                  </a:lnTo>
                  <a:lnTo>
                    <a:pt x="61380" y="89728"/>
                  </a:lnTo>
                  <a:lnTo>
                    <a:pt x="60116" y="93491"/>
                  </a:lnTo>
                  <a:close/>
                  <a:moveTo>
                    <a:pt x="63064" y="93491"/>
                  </a:moveTo>
                  <a:lnTo>
                    <a:pt x="61801" y="89728"/>
                  </a:lnTo>
                  <a:lnTo>
                    <a:pt x="63064" y="85881"/>
                  </a:lnTo>
                  <a:lnTo>
                    <a:pt x="64280" y="89728"/>
                  </a:lnTo>
                  <a:lnTo>
                    <a:pt x="63064" y="93491"/>
                  </a:lnTo>
                  <a:close/>
                  <a:moveTo>
                    <a:pt x="65964" y="93491"/>
                  </a:moveTo>
                  <a:lnTo>
                    <a:pt x="64701" y="89728"/>
                  </a:lnTo>
                  <a:lnTo>
                    <a:pt x="65964" y="85881"/>
                  </a:lnTo>
                  <a:lnTo>
                    <a:pt x="67134" y="89728"/>
                  </a:lnTo>
                  <a:lnTo>
                    <a:pt x="65964" y="93491"/>
                  </a:lnTo>
                  <a:close/>
                  <a:moveTo>
                    <a:pt x="68818" y="93491"/>
                  </a:moveTo>
                  <a:lnTo>
                    <a:pt x="67555" y="89728"/>
                  </a:lnTo>
                  <a:lnTo>
                    <a:pt x="68818" y="85881"/>
                  </a:lnTo>
                  <a:lnTo>
                    <a:pt x="70035" y="89728"/>
                  </a:lnTo>
                  <a:lnTo>
                    <a:pt x="68818" y="93491"/>
                  </a:lnTo>
                  <a:close/>
                  <a:moveTo>
                    <a:pt x="71719" y="93491"/>
                  </a:moveTo>
                  <a:lnTo>
                    <a:pt x="70456" y="89728"/>
                  </a:lnTo>
                  <a:lnTo>
                    <a:pt x="71719" y="85881"/>
                  </a:lnTo>
                  <a:lnTo>
                    <a:pt x="72888" y="89728"/>
                  </a:lnTo>
                  <a:lnTo>
                    <a:pt x="71719" y="93491"/>
                  </a:lnTo>
                  <a:close/>
                  <a:moveTo>
                    <a:pt x="74573" y="93491"/>
                  </a:moveTo>
                  <a:lnTo>
                    <a:pt x="73309" y="89728"/>
                  </a:lnTo>
                  <a:lnTo>
                    <a:pt x="74573" y="85881"/>
                  </a:lnTo>
                  <a:lnTo>
                    <a:pt x="75789" y="89728"/>
                  </a:lnTo>
                  <a:lnTo>
                    <a:pt x="74573" y="93491"/>
                  </a:lnTo>
                  <a:close/>
                  <a:moveTo>
                    <a:pt x="77473" y="93491"/>
                  </a:moveTo>
                  <a:lnTo>
                    <a:pt x="76210" y="89728"/>
                  </a:lnTo>
                  <a:lnTo>
                    <a:pt x="77473" y="85881"/>
                  </a:lnTo>
                  <a:lnTo>
                    <a:pt x="78643" y="89728"/>
                  </a:lnTo>
                  <a:lnTo>
                    <a:pt x="77473" y="93491"/>
                  </a:lnTo>
                  <a:close/>
                  <a:moveTo>
                    <a:pt x="80327" y="93491"/>
                  </a:moveTo>
                  <a:lnTo>
                    <a:pt x="79157" y="89728"/>
                  </a:lnTo>
                  <a:lnTo>
                    <a:pt x="80327" y="85881"/>
                  </a:lnTo>
                  <a:lnTo>
                    <a:pt x="81590" y="89728"/>
                  </a:lnTo>
                  <a:lnTo>
                    <a:pt x="80327" y="93491"/>
                  </a:lnTo>
                  <a:close/>
                  <a:moveTo>
                    <a:pt x="83228" y="93491"/>
                  </a:moveTo>
                  <a:lnTo>
                    <a:pt x="82011" y="89728"/>
                  </a:lnTo>
                  <a:lnTo>
                    <a:pt x="83228" y="85881"/>
                  </a:lnTo>
                  <a:lnTo>
                    <a:pt x="84491" y="89728"/>
                  </a:lnTo>
                  <a:lnTo>
                    <a:pt x="83228" y="93491"/>
                  </a:lnTo>
                  <a:close/>
                  <a:moveTo>
                    <a:pt x="86081" y="93491"/>
                  </a:moveTo>
                  <a:lnTo>
                    <a:pt x="84912" y="89728"/>
                  </a:lnTo>
                  <a:lnTo>
                    <a:pt x="86081" y="85881"/>
                  </a:lnTo>
                  <a:lnTo>
                    <a:pt x="87345" y="89728"/>
                  </a:lnTo>
                  <a:lnTo>
                    <a:pt x="86081" y="93491"/>
                  </a:lnTo>
                  <a:close/>
                  <a:moveTo>
                    <a:pt x="88982" y="93491"/>
                  </a:moveTo>
                  <a:lnTo>
                    <a:pt x="87766" y="89728"/>
                  </a:lnTo>
                  <a:lnTo>
                    <a:pt x="88982" y="85881"/>
                  </a:lnTo>
                  <a:lnTo>
                    <a:pt x="90245" y="89728"/>
                  </a:lnTo>
                  <a:lnTo>
                    <a:pt x="88982" y="93491"/>
                  </a:lnTo>
                  <a:close/>
                  <a:moveTo>
                    <a:pt x="91836" y="93491"/>
                  </a:moveTo>
                  <a:lnTo>
                    <a:pt x="90666" y="89728"/>
                  </a:lnTo>
                  <a:lnTo>
                    <a:pt x="91836" y="85881"/>
                  </a:lnTo>
                  <a:lnTo>
                    <a:pt x="93099" y="89728"/>
                  </a:lnTo>
                  <a:lnTo>
                    <a:pt x="91836" y="93491"/>
                  </a:lnTo>
                  <a:close/>
                  <a:moveTo>
                    <a:pt x="94736" y="93491"/>
                  </a:moveTo>
                  <a:lnTo>
                    <a:pt x="93520" y="89728"/>
                  </a:lnTo>
                  <a:lnTo>
                    <a:pt x="94736" y="85881"/>
                  </a:lnTo>
                  <a:lnTo>
                    <a:pt x="96000" y="89728"/>
                  </a:lnTo>
                  <a:lnTo>
                    <a:pt x="94736" y="93491"/>
                  </a:lnTo>
                  <a:close/>
                  <a:moveTo>
                    <a:pt x="97684" y="93491"/>
                  </a:moveTo>
                  <a:lnTo>
                    <a:pt x="96421" y="89728"/>
                  </a:lnTo>
                  <a:lnTo>
                    <a:pt x="97684" y="85881"/>
                  </a:lnTo>
                  <a:lnTo>
                    <a:pt x="98853" y="89728"/>
                  </a:lnTo>
                  <a:lnTo>
                    <a:pt x="97684" y="93491"/>
                  </a:lnTo>
                  <a:close/>
                  <a:moveTo>
                    <a:pt x="100538" y="93491"/>
                  </a:moveTo>
                  <a:lnTo>
                    <a:pt x="99274" y="89728"/>
                  </a:lnTo>
                  <a:lnTo>
                    <a:pt x="100538" y="85881"/>
                  </a:lnTo>
                  <a:lnTo>
                    <a:pt x="101754" y="89728"/>
                  </a:lnTo>
                  <a:lnTo>
                    <a:pt x="100538" y="93491"/>
                  </a:lnTo>
                  <a:close/>
                  <a:moveTo>
                    <a:pt x="103438" y="93491"/>
                  </a:moveTo>
                  <a:lnTo>
                    <a:pt x="102175" y="89728"/>
                  </a:lnTo>
                  <a:lnTo>
                    <a:pt x="103438" y="85881"/>
                  </a:lnTo>
                  <a:lnTo>
                    <a:pt x="104608" y="89728"/>
                  </a:lnTo>
                  <a:lnTo>
                    <a:pt x="103438" y="93491"/>
                  </a:lnTo>
                  <a:close/>
                  <a:moveTo>
                    <a:pt x="106292" y="93491"/>
                  </a:moveTo>
                  <a:lnTo>
                    <a:pt x="105029" y="89728"/>
                  </a:lnTo>
                  <a:lnTo>
                    <a:pt x="106292" y="85881"/>
                  </a:lnTo>
                  <a:lnTo>
                    <a:pt x="107508" y="89728"/>
                  </a:lnTo>
                  <a:lnTo>
                    <a:pt x="106292" y="93491"/>
                  </a:lnTo>
                  <a:close/>
                  <a:moveTo>
                    <a:pt x="109192" y="93491"/>
                  </a:moveTo>
                  <a:lnTo>
                    <a:pt x="107929" y="89728"/>
                  </a:lnTo>
                  <a:lnTo>
                    <a:pt x="109192" y="85881"/>
                  </a:lnTo>
                  <a:lnTo>
                    <a:pt x="110362" y="89728"/>
                  </a:lnTo>
                  <a:lnTo>
                    <a:pt x="109192" y="93491"/>
                  </a:lnTo>
                  <a:close/>
                  <a:moveTo>
                    <a:pt x="112046" y="93491"/>
                  </a:moveTo>
                  <a:lnTo>
                    <a:pt x="110783" y="89728"/>
                  </a:lnTo>
                  <a:lnTo>
                    <a:pt x="112046" y="85881"/>
                  </a:lnTo>
                  <a:lnTo>
                    <a:pt x="113263" y="89728"/>
                  </a:lnTo>
                  <a:lnTo>
                    <a:pt x="112046" y="93491"/>
                  </a:lnTo>
                  <a:close/>
                  <a:moveTo>
                    <a:pt x="114947" y="93491"/>
                  </a:moveTo>
                  <a:lnTo>
                    <a:pt x="113730" y="89728"/>
                  </a:lnTo>
                  <a:lnTo>
                    <a:pt x="114947" y="85881"/>
                  </a:lnTo>
                  <a:lnTo>
                    <a:pt x="116210" y="89728"/>
                  </a:lnTo>
                  <a:lnTo>
                    <a:pt x="114947" y="93491"/>
                  </a:lnTo>
                  <a:close/>
                  <a:moveTo>
                    <a:pt x="117801" y="93491"/>
                  </a:moveTo>
                  <a:lnTo>
                    <a:pt x="116631" y="89728"/>
                  </a:lnTo>
                  <a:lnTo>
                    <a:pt x="117801" y="85881"/>
                  </a:lnTo>
                  <a:lnTo>
                    <a:pt x="119064" y="89728"/>
                  </a:lnTo>
                  <a:lnTo>
                    <a:pt x="117801" y="93491"/>
                  </a:lnTo>
                  <a:close/>
                  <a:moveTo>
                    <a:pt x="3929" y="89142"/>
                  </a:moveTo>
                  <a:lnTo>
                    <a:pt x="2760" y="85212"/>
                  </a:lnTo>
                  <a:lnTo>
                    <a:pt x="3929" y="81449"/>
                  </a:lnTo>
                  <a:lnTo>
                    <a:pt x="5192" y="85212"/>
                  </a:lnTo>
                  <a:lnTo>
                    <a:pt x="3929" y="89142"/>
                  </a:lnTo>
                  <a:close/>
                  <a:moveTo>
                    <a:pt x="6830" y="89142"/>
                  </a:moveTo>
                  <a:lnTo>
                    <a:pt x="5614" y="85212"/>
                  </a:lnTo>
                  <a:lnTo>
                    <a:pt x="6830" y="81449"/>
                  </a:lnTo>
                  <a:lnTo>
                    <a:pt x="8046" y="85212"/>
                  </a:lnTo>
                  <a:lnTo>
                    <a:pt x="6830" y="89142"/>
                  </a:lnTo>
                  <a:close/>
                  <a:moveTo>
                    <a:pt x="9684" y="89142"/>
                  </a:moveTo>
                  <a:lnTo>
                    <a:pt x="8467" y="85212"/>
                  </a:lnTo>
                  <a:lnTo>
                    <a:pt x="9684" y="81449"/>
                  </a:lnTo>
                  <a:lnTo>
                    <a:pt x="10947" y="85212"/>
                  </a:lnTo>
                  <a:lnTo>
                    <a:pt x="9684" y="89142"/>
                  </a:lnTo>
                  <a:close/>
                  <a:moveTo>
                    <a:pt x="12631" y="89142"/>
                  </a:moveTo>
                  <a:lnTo>
                    <a:pt x="11368" y="85212"/>
                  </a:lnTo>
                  <a:lnTo>
                    <a:pt x="12631" y="81449"/>
                  </a:lnTo>
                  <a:lnTo>
                    <a:pt x="13801" y="85212"/>
                  </a:lnTo>
                  <a:lnTo>
                    <a:pt x="12631" y="89142"/>
                  </a:lnTo>
                  <a:close/>
                  <a:moveTo>
                    <a:pt x="15485" y="89142"/>
                  </a:moveTo>
                  <a:lnTo>
                    <a:pt x="14222" y="85212"/>
                  </a:lnTo>
                  <a:lnTo>
                    <a:pt x="15485" y="81449"/>
                  </a:lnTo>
                  <a:lnTo>
                    <a:pt x="16701" y="85212"/>
                  </a:lnTo>
                  <a:lnTo>
                    <a:pt x="15485" y="89142"/>
                  </a:lnTo>
                  <a:close/>
                  <a:moveTo>
                    <a:pt x="18385" y="89142"/>
                  </a:moveTo>
                  <a:lnTo>
                    <a:pt x="17122" y="85212"/>
                  </a:lnTo>
                  <a:lnTo>
                    <a:pt x="18385" y="81449"/>
                  </a:lnTo>
                  <a:lnTo>
                    <a:pt x="19555" y="85212"/>
                  </a:lnTo>
                  <a:lnTo>
                    <a:pt x="18385" y="89142"/>
                  </a:lnTo>
                  <a:close/>
                  <a:moveTo>
                    <a:pt x="21239" y="89142"/>
                  </a:moveTo>
                  <a:lnTo>
                    <a:pt x="19976" y="85212"/>
                  </a:lnTo>
                  <a:lnTo>
                    <a:pt x="21239" y="81449"/>
                  </a:lnTo>
                  <a:lnTo>
                    <a:pt x="22456" y="85212"/>
                  </a:lnTo>
                  <a:lnTo>
                    <a:pt x="21239" y="89142"/>
                  </a:lnTo>
                  <a:close/>
                  <a:moveTo>
                    <a:pt x="24140" y="89142"/>
                  </a:moveTo>
                  <a:lnTo>
                    <a:pt x="22877" y="85212"/>
                  </a:lnTo>
                  <a:lnTo>
                    <a:pt x="24140" y="81449"/>
                  </a:lnTo>
                  <a:lnTo>
                    <a:pt x="25309" y="85212"/>
                  </a:lnTo>
                  <a:lnTo>
                    <a:pt x="24140" y="89142"/>
                  </a:lnTo>
                  <a:close/>
                  <a:moveTo>
                    <a:pt x="26994" y="89142"/>
                  </a:moveTo>
                  <a:lnTo>
                    <a:pt x="25730" y="85212"/>
                  </a:lnTo>
                  <a:lnTo>
                    <a:pt x="26994" y="81449"/>
                  </a:lnTo>
                  <a:lnTo>
                    <a:pt x="28210" y="85212"/>
                  </a:lnTo>
                  <a:lnTo>
                    <a:pt x="26994" y="89142"/>
                  </a:lnTo>
                  <a:close/>
                  <a:moveTo>
                    <a:pt x="29894" y="89142"/>
                  </a:moveTo>
                  <a:lnTo>
                    <a:pt x="28678" y="85212"/>
                  </a:lnTo>
                  <a:lnTo>
                    <a:pt x="29894" y="81449"/>
                  </a:lnTo>
                  <a:lnTo>
                    <a:pt x="31157" y="85212"/>
                  </a:lnTo>
                  <a:lnTo>
                    <a:pt x="29894" y="89142"/>
                  </a:lnTo>
                  <a:close/>
                  <a:moveTo>
                    <a:pt x="32748" y="89142"/>
                  </a:moveTo>
                  <a:lnTo>
                    <a:pt x="31578" y="85212"/>
                  </a:lnTo>
                  <a:lnTo>
                    <a:pt x="32748" y="81449"/>
                  </a:lnTo>
                  <a:lnTo>
                    <a:pt x="34011" y="85212"/>
                  </a:lnTo>
                  <a:lnTo>
                    <a:pt x="32748" y="89142"/>
                  </a:lnTo>
                  <a:close/>
                  <a:moveTo>
                    <a:pt x="35649" y="89142"/>
                  </a:moveTo>
                  <a:lnTo>
                    <a:pt x="34432" y="85212"/>
                  </a:lnTo>
                  <a:lnTo>
                    <a:pt x="35649" y="81449"/>
                  </a:lnTo>
                  <a:lnTo>
                    <a:pt x="36912" y="85212"/>
                  </a:lnTo>
                  <a:lnTo>
                    <a:pt x="35649" y="89142"/>
                  </a:lnTo>
                  <a:close/>
                  <a:moveTo>
                    <a:pt x="38502" y="89142"/>
                  </a:moveTo>
                  <a:lnTo>
                    <a:pt x="37333" y="85212"/>
                  </a:lnTo>
                  <a:lnTo>
                    <a:pt x="38502" y="81449"/>
                  </a:lnTo>
                  <a:lnTo>
                    <a:pt x="39766" y="85212"/>
                  </a:lnTo>
                  <a:lnTo>
                    <a:pt x="38502" y="89142"/>
                  </a:lnTo>
                  <a:close/>
                  <a:moveTo>
                    <a:pt x="41403" y="89142"/>
                  </a:moveTo>
                  <a:lnTo>
                    <a:pt x="40187" y="85212"/>
                  </a:lnTo>
                  <a:lnTo>
                    <a:pt x="41403" y="81449"/>
                  </a:lnTo>
                  <a:lnTo>
                    <a:pt x="42666" y="85212"/>
                  </a:lnTo>
                  <a:lnTo>
                    <a:pt x="41403" y="89142"/>
                  </a:lnTo>
                  <a:close/>
                  <a:moveTo>
                    <a:pt x="44257" y="89142"/>
                  </a:moveTo>
                  <a:lnTo>
                    <a:pt x="43087" y="85212"/>
                  </a:lnTo>
                  <a:lnTo>
                    <a:pt x="44257" y="81449"/>
                  </a:lnTo>
                  <a:lnTo>
                    <a:pt x="45520" y="85212"/>
                  </a:lnTo>
                  <a:lnTo>
                    <a:pt x="44257" y="89142"/>
                  </a:lnTo>
                  <a:close/>
                  <a:moveTo>
                    <a:pt x="47204" y="89142"/>
                  </a:moveTo>
                  <a:lnTo>
                    <a:pt x="45941" y="85212"/>
                  </a:lnTo>
                  <a:lnTo>
                    <a:pt x="47204" y="81449"/>
                  </a:lnTo>
                  <a:lnTo>
                    <a:pt x="48421" y="85212"/>
                  </a:lnTo>
                  <a:lnTo>
                    <a:pt x="47204" y="89142"/>
                  </a:lnTo>
                  <a:close/>
                  <a:moveTo>
                    <a:pt x="50105" y="89142"/>
                  </a:moveTo>
                  <a:lnTo>
                    <a:pt x="48842" y="85212"/>
                  </a:lnTo>
                  <a:lnTo>
                    <a:pt x="50105" y="81449"/>
                  </a:lnTo>
                  <a:lnTo>
                    <a:pt x="51274" y="85212"/>
                  </a:lnTo>
                  <a:lnTo>
                    <a:pt x="50105" y="89142"/>
                  </a:lnTo>
                  <a:close/>
                  <a:moveTo>
                    <a:pt x="52959" y="89142"/>
                  </a:moveTo>
                  <a:lnTo>
                    <a:pt x="51695" y="85212"/>
                  </a:lnTo>
                  <a:lnTo>
                    <a:pt x="52959" y="81449"/>
                  </a:lnTo>
                  <a:lnTo>
                    <a:pt x="54175" y="85212"/>
                  </a:lnTo>
                  <a:lnTo>
                    <a:pt x="52959" y="89142"/>
                  </a:lnTo>
                  <a:close/>
                  <a:moveTo>
                    <a:pt x="55859" y="89142"/>
                  </a:moveTo>
                  <a:lnTo>
                    <a:pt x="54596" y="85212"/>
                  </a:lnTo>
                  <a:lnTo>
                    <a:pt x="55859" y="81449"/>
                  </a:lnTo>
                  <a:lnTo>
                    <a:pt x="57029" y="85212"/>
                  </a:lnTo>
                  <a:lnTo>
                    <a:pt x="55859" y="89142"/>
                  </a:lnTo>
                  <a:close/>
                  <a:moveTo>
                    <a:pt x="58713" y="89142"/>
                  </a:moveTo>
                  <a:lnTo>
                    <a:pt x="57450" y="85212"/>
                  </a:lnTo>
                  <a:lnTo>
                    <a:pt x="58713" y="81449"/>
                  </a:lnTo>
                  <a:lnTo>
                    <a:pt x="59929" y="85212"/>
                  </a:lnTo>
                  <a:lnTo>
                    <a:pt x="58713" y="89142"/>
                  </a:lnTo>
                  <a:close/>
                  <a:moveTo>
                    <a:pt x="61614" y="89142"/>
                  </a:moveTo>
                  <a:lnTo>
                    <a:pt x="60350" y="85212"/>
                  </a:lnTo>
                  <a:lnTo>
                    <a:pt x="61614" y="81449"/>
                  </a:lnTo>
                  <a:lnTo>
                    <a:pt x="62783" y="85212"/>
                  </a:lnTo>
                  <a:lnTo>
                    <a:pt x="61614" y="89142"/>
                  </a:lnTo>
                  <a:close/>
                  <a:moveTo>
                    <a:pt x="64467" y="89142"/>
                  </a:moveTo>
                  <a:lnTo>
                    <a:pt x="63298" y="85212"/>
                  </a:lnTo>
                  <a:lnTo>
                    <a:pt x="64467" y="81449"/>
                  </a:lnTo>
                  <a:lnTo>
                    <a:pt x="65730" y="85212"/>
                  </a:lnTo>
                  <a:lnTo>
                    <a:pt x="64467" y="89142"/>
                  </a:lnTo>
                  <a:close/>
                  <a:moveTo>
                    <a:pt x="67368" y="89142"/>
                  </a:moveTo>
                  <a:lnTo>
                    <a:pt x="66152" y="85212"/>
                  </a:lnTo>
                  <a:lnTo>
                    <a:pt x="67368" y="81449"/>
                  </a:lnTo>
                  <a:lnTo>
                    <a:pt x="68631" y="85212"/>
                  </a:lnTo>
                  <a:lnTo>
                    <a:pt x="67368" y="89142"/>
                  </a:lnTo>
                  <a:close/>
                  <a:moveTo>
                    <a:pt x="70222" y="89142"/>
                  </a:moveTo>
                  <a:lnTo>
                    <a:pt x="69052" y="85212"/>
                  </a:lnTo>
                  <a:lnTo>
                    <a:pt x="70222" y="81449"/>
                  </a:lnTo>
                  <a:lnTo>
                    <a:pt x="71485" y="85212"/>
                  </a:lnTo>
                  <a:lnTo>
                    <a:pt x="70222" y="89142"/>
                  </a:lnTo>
                  <a:close/>
                  <a:moveTo>
                    <a:pt x="73122" y="89142"/>
                  </a:moveTo>
                  <a:lnTo>
                    <a:pt x="71906" y="85212"/>
                  </a:lnTo>
                  <a:lnTo>
                    <a:pt x="73122" y="81449"/>
                  </a:lnTo>
                  <a:lnTo>
                    <a:pt x="74385" y="85212"/>
                  </a:lnTo>
                  <a:lnTo>
                    <a:pt x="73122" y="89142"/>
                  </a:lnTo>
                  <a:close/>
                  <a:moveTo>
                    <a:pt x="75976" y="89142"/>
                  </a:moveTo>
                  <a:lnTo>
                    <a:pt x="74807" y="85212"/>
                  </a:lnTo>
                  <a:lnTo>
                    <a:pt x="75976" y="81449"/>
                  </a:lnTo>
                  <a:lnTo>
                    <a:pt x="77239" y="85212"/>
                  </a:lnTo>
                  <a:lnTo>
                    <a:pt x="75976" y="89142"/>
                  </a:lnTo>
                  <a:close/>
                  <a:moveTo>
                    <a:pt x="78877" y="89142"/>
                  </a:moveTo>
                  <a:lnTo>
                    <a:pt x="77660" y="85212"/>
                  </a:lnTo>
                  <a:lnTo>
                    <a:pt x="78877" y="81449"/>
                  </a:lnTo>
                  <a:lnTo>
                    <a:pt x="80140" y="85212"/>
                  </a:lnTo>
                  <a:lnTo>
                    <a:pt x="78877" y="89142"/>
                  </a:lnTo>
                  <a:close/>
                  <a:moveTo>
                    <a:pt x="81824" y="89142"/>
                  </a:moveTo>
                  <a:lnTo>
                    <a:pt x="80561" y="85212"/>
                  </a:lnTo>
                  <a:lnTo>
                    <a:pt x="81824" y="81449"/>
                  </a:lnTo>
                  <a:lnTo>
                    <a:pt x="82994" y="85212"/>
                  </a:lnTo>
                  <a:lnTo>
                    <a:pt x="81824" y="89142"/>
                  </a:lnTo>
                  <a:close/>
                  <a:moveTo>
                    <a:pt x="84678" y="89142"/>
                  </a:moveTo>
                  <a:lnTo>
                    <a:pt x="83415" y="85212"/>
                  </a:lnTo>
                  <a:lnTo>
                    <a:pt x="84678" y="81449"/>
                  </a:lnTo>
                  <a:lnTo>
                    <a:pt x="85894" y="85212"/>
                  </a:lnTo>
                  <a:lnTo>
                    <a:pt x="84678" y="89142"/>
                  </a:lnTo>
                  <a:close/>
                  <a:moveTo>
                    <a:pt x="87578" y="89142"/>
                  </a:moveTo>
                  <a:lnTo>
                    <a:pt x="86315" y="85212"/>
                  </a:lnTo>
                  <a:lnTo>
                    <a:pt x="87578" y="81449"/>
                  </a:lnTo>
                  <a:lnTo>
                    <a:pt x="88748" y="85212"/>
                  </a:lnTo>
                  <a:lnTo>
                    <a:pt x="87578" y="89142"/>
                  </a:lnTo>
                  <a:close/>
                  <a:moveTo>
                    <a:pt x="90432" y="89142"/>
                  </a:moveTo>
                  <a:lnTo>
                    <a:pt x="89169" y="85212"/>
                  </a:lnTo>
                  <a:lnTo>
                    <a:pt x="90432" y="81449"/>
                  </a:lnTo>
                  <a:lnTo>
                    <a:pt x="91649" y="85212"/>
                  </a:lnTo>
                  <a:lnTo>
                    <a:pt x="90432" y="89142"/>
                  </a:lnTo>
                  <a:close/>
                  <a:moveTo>
                    <a:pt x="93333" y="89142"/>
                  </a:moveTo>
                  <a:lnTo>
                    <a:pt x="92070" y="85212"/>
                  </a:lnTo>
                  <a:lnTo>
                    <a:pt x="93333" y="81449"/>
                  </a:lnTo>
                  <a:lnTo>
                    <a:pt x="94502" y="85212"/>
                  </a:lnTo>
                  <a:lnTo>
                    <a:pt x="93333" y="89142"/>
                  </a:lnTo>
                  <a:close/>
                  <a:moveTo>
                    <a:pt x="96187" y="89142"/>
                  </a:moveTo>
                  <a:lnTo>
                    <a:pt x="94923" y="85212"/>
                  </a:lnTo>
                  <a:lnTo>
                    <a:pt x="96187" y="81449"/>
                  </a:lnTo>
                  <a:lnTo>
                    <a:pt x="97403" y="85212"/>
                  </a:lnTo>
                  <a:lnTo>
                    <a:pt x="96187" y="89142"/>
                  </a:lnTo>
                  <a:close/>
                  <a:moveTo>
                    <a:pt x="99087" y="89142"/>
                  </a:moveTo>
                  <a:lnTo>
                    <a:pt x="97871" y="85212"/>
                  </a:lnTo>
                  <a:lnTo>
                    <a:pt x="99087" y="81449"/>
                  </a:lnTo>
                  <a:lnTo>
                    <a:pt x="100350" y="85212"/>
                  </a:lnTo>
                  <a:lnTo>
                    <a:pt x="99087" y="89142"/>
                  </a:lnTo>
                  <a:close/>
                  <a:moveTo>
                    <a:pt x="101941" y="89142"/>
                  </a:moveTo>
                  <a:lnTo>
                    <a:pt x="100771" y="85212"/>
                  </a:lnTo>
                  <a:lnTo>
                    <a:pt x="101941" y="81449"/>
                  </a:lnTo>
                  <a:lnTo>
                    <a:pt x="103204" y="85212"/>
                  </a:lnTo>
                  <a:lnTo>
                    <a:pt x="101941" y="89142"/>
                  </a:lnTo>
                  <a:close/>
                  <a:moveTo>
                    <a:pt x="104842" y="89142"/>
                  </a:moveTo>
                  <a:lnTo>
                    <a:pt x="103625" y="85212"/>
                  </a:lnTo>
                  <a:lnTo>
                    <a:pt x="104842" y="81449"/>
                  </a:lnTo>
                  <a:lnTo>
                    <a:pt x="106105" y="85212"/>
                  </a:lnTo>
                  <a:lnTo>
                    <a:pt x="104842" y="89142"/>
                  </a:lnTo>
                  <a:close/>
                  <a:moveTo>
                    <a:pt x="107695" y="89142"/>
                  </a:moveTo>
                  <a:lnTo>
                    <a:pt x="106526" y="85212"/>
                  </a:lnTo>
                  <a:lnTo>
                    <a:pt x="107695" y="81449"/>
                  </a:lnTo>
                  <a:lnTo>
                    <a:pt x="108959" y="85212"/>
                  </a:lnTo>
                  <a:lnTo>
                    <a:pt x="107695" y="89142"/>
                  </a:lnTo>
                  <a:close/>
                  <a:moveTo>
                    <a:pt x="110596" y="89142"/>
                  </a:moveTo>
                  <a:lnTo>
                    <a:pt x="109380" y="85212"/>
                  </a:lnTo>
                  <a:lnTo>
                    <a:pt x="110596" y="81449"/>
                  </a:lnTo>
                  <a:lnTo>
                    <a:pt x="111859" y="85212"/>
                  </a:lnTo>
                  <a:lnTo>
                    <a:pt x="110596" y="89142"/>
                  </a:lnTo>
                  <a:close/>
                  <a:moveTo>
                    <a:pt x="113450" y="89142"/>
                  </a:moveTo>
                  <a:lnTo>
                    <a:pt x="112280" y="85212"/>
                  </a:lnTo>
                  <a:lnTo>
                    <a:pt x="113450" y="81449"/>
                  </a:lnTo>
                  <a:lnTo>
                    <a:pt x="114713" y="85212"/>
                  </a:lnTo>
                  <a:lnTo>
                    <a:pt x="113450" y="89142"/>
                  </a:lnTo>
                  <a:close/>
                  <a:moveTo>
                    <a:pt x="116397" y="89142"/>
                  </a:moveTo>
                  <a:lnTo>
                    <a:pt x="115134" y="85212"/>
                  </a:lnTo>
                  <a:lnTo>
                    <a:pt x="116397" y="81449"/>
                  </a:lnTo>
                  <a:lnTo>
                    <a:pt x="117614" y="85212"/>
                  </a:lnTo>
                  <a:lnTo>
                    <a:pt x="116397" y="89142"/>
                  </a:lnTo>
                  <a:close/>
                  <a:moveTo>
                    <a:pt x="2526" y="84627"/>
                  </a:moveTo>
                  <a:lnTo>
                    <a:pt x="1263" y="80864"/>
                  </a:lnTo>
                  <a:lnTo>
                    <a:pt x="2526" y="76933"/>
                  </a:lnTo>
                  <a:lnTo>
                    <a:pt x="3742" y="80864"/>
                  </a:lnTo>
                  <a:lnTo>
                    <a:pt x="2526" y="84627"/>
                  </a:lnTo>
                  <a:close/>
                  <a:moveTo>
                    <a:pt x="5426" y="84627"/>
                  </a:moveTo>
                  <a:lnTo>
                    <a:pt x="4163" y="80864"/>
                  </a:lnTo>
                  <a:lnTo>
                    <a:pt x="5426" y="76933"/>
                  </a:lnTo>
                  <a:lnTo>
                    <a:pt x="6596" y="80864"/>
                  </a:lnTo>
                  <a:lnTo>
                    <a:pt x="5426" y="84627"/>
                  </a:lnTo>
                  <a:close/>
                  <a:moveTo>
                    <a:pt x="8280" y="84627"/>
                  </a:moveTo>
                  <a:lnTo>
                    <a:pt x="7017" y="80864"/>
                  </a:lnTo>
                  <a:lnTo>
                    <a:pt x="8280" y="76933"/>
                  </a:lnTo>
                  <a:lnTo>
                    <a:pt x="9450" y="80864"/>
                  </a:lnTo>
                  <a:lnTo>
                    <a:pt x="8280" y="84627"/>
                  </a:lnTo>
                  <a:close/>
                  <a:moveTo>
                    <a:pt x="11134" y="84627"/>
                  </a:moveTo>
                  <a:lnTo>
                    <a:pt x="9964" y="80864"/>
                  </a:lnTo>
                  <a:lnTo>
                    <a:pt x="11134" y="76933"/>
                  </a:lnTo>
                  <a:lnTo>
                    <a:pt x="12397" y="80864"/>
                  </a:lnTo>
                  <a:lnTo>
                    <a:pt x="11134" y="84627"/>
                  </a:lnTo>
                  <a:close/>
                  <a:moveTo>
                    <a:pt x="14035" y="84627"/>
                  </a:moveTo>
                  <a:lnTo>
                    <a:pt x="12818" y="80864"/>
                  </a:lnTo>
                  <a:lnTo>
                    <a:pt x="14035" y="76933"/>
                  </a:lnTo>
                  <a:lnTo>
                    <a:pt x="15298" y="80864"/>
                  </a:lnTo>
                  <a:lnTo>
                    <a:pt x="14035" y="84627"/>
                  </a:lnTo>
                  <a:close/>
                  <a:moveTo>
                    <a:pt x="16888" y="84627"/>
                  </a:moveTo>
                  <a:lnTo>
                    <a:pt x="15719" y="80864"/>
                  </a:lnTo>
                  <a:lnTo>
                    <a:pt x="16888" y="76933"/>
                  </a:lnTo>
                  <a:lnTo>
                    <a:pt x="18152" y="80864"/>
                  </a:lnTo>
                  <a:lnTo>
                    <a:pt x="16888" y="84627"/>
                  </a:lnTo>
                  <a:close/>
                  <a:moveTo>
                    <a:pt x="19789" y="84627"/>
                  </a:moveTo>
                  <a:lnTo>
                    <a:pt x="18573" y="80864"/>
                  </a:lnTo>
                  <a:lnTo>
                    <a:pt x="19789" y="76933"/>
                  </a:lnTo>
                  <a:lnTo>
                    <a:pt x="21052" y="80864"/>
                  </a:lnTo>
                  <a:lnTo>
                    <a:pt x="19789" y="84627"/>
                  </a:lnTo>
                  <a:close/>
                  <a:moveTo>
                    <a:pt x="22643" y="84627"/>
                  </a:moveTo>
                  <a:lnTo>
                    <a:pt x="21473" y="80864"/>
                  </a:lnTo>
                  <a:lnTo>
                    <a:pt x="22643" y="76933"/>
                  </a:lnTo>
                  <a:lnTo>
                    <a:pt x="23906" y="80864"/>
                  </a:lnTo>
                  <a:lnTo>
                    <a:pt x="22643" y="84627"/>
                  </a:lnTo>
                  <a:close/>
                  <a:moveTo>
                    <a:pt x="25543" y="84627"/>
                  </a:moveTo>
                  <a:lnTo>
                    <a:pt x="24327" y="80864"/>
                  </a:lnTo>
                  <a:lnTo>
                    <a:pt x="25543" y="76933"/>
                  </a:lnTo>
                  <a:lnTo>
                    <a:pt x="26807" y="80864"/>
                  </a:lnTo>
                  <a:lnTo>
                    <a:pt x="25543" y="84627"/>
                  </a:lnTo>
                  <a:close/>
                  <a:moveTo>
                    <a:pt x="28491" y="84627"/>
                  </a:moveTo>
                  <a:lnTo>
                    <a:pt x="27228" y="80864"/>
                  </a:lnTo>
                  <a:lnTo>
                    <a:pt x="28491" y="76933"/>
                  </a:lnTo>
                  <a:lnTo>
                    <a:pt x="29660" y="80864"/>
                  </a:lnTo>
                  <a:lnTo>
                    <a:pt x="28491" y="84627"/>
                  </a:lnTo>
                  <a:close/>
                  <a:moveTo>
                    <a:pt x="31345" y="84627"/>
                  </a:moveTo>
                  <a:lnTo>
                    <a:pt x="30081" y="80864"/>
                  </a:lnTo>
                  <a:lnTo>
                    <a:pt x="31345" y="76933"/>
                  </a:lnTo>
                  <a:lnTo>
                    <a:pt x="32561" y="80864"/>
                  </a:lnTo>
                  <a:lnTo>
                    <a:pt x="31345" y="84627"/>
                  </a:lnTo>
                  <a:close/>
                  <a:moveTo>
                    <a:pt x="34245" y="84627"/>
                  </a:moveTo>
                  <a:lnTo>
                    <a:pt x="32982" y="80864"/>
                  </a:lnTo>
                  <a:lnTo>
                    <a:pt x="34245" y="76933"/>
                  </a:lnTo>
                  <a:lnTo>
                    <a:pt x="35415" y="80864"/>
                  </a:lnTo>
                  <a:lnTo>
                    <a:pt x="34245" y="84627"/>
                  </a:lnTo>
                  <a:close/>
                  <a:moveTo>
                    <a:pt x="37099" y="84627"/>
                  </a:moveTo>
                  <a:lnTo>
                    <a:pt x="35836" y="80864"/>
                  </a:lnTo>
                  <a:lnTo>
                    <a:pt x="37099" y="76933"/>
                  </a:lnTo>
                  <a:lnTo>
                    <a:pt x="38315" y="80864"/>
                  </a:lnTo>
                  <a:lnTo>
                    <a:pt x="37099" y="84627"/>
                  </a:lnTo>
                  <a:close/>
                  <a:moveTo>
                    <a:pt x="40000" y="84627"/>
                  </a:moveTo>
                  <a:lnTo>
                    <a:pt x="38736" y="80864"/>
                  </a:lnTo>
                  <a:lnTo>
                    <a:pt x="40000" y="76933"/>
                  </a:lnTo>
                  <a:lnTo>
                    <a:pt x="41169" y="80864"/>
                  </a:lnTo>
                  <a:lnTo>
                    <a:pt x="40000" y="84627"/>
                  </a:lnTo>
                  <a:close/>
                  <a:moveTo>
                    <a:pt x="42853" y="84627"/>
                  </a:moveTo>
                  <a:lnTo>
                    <a:pt x="41590" y="80864"/>
                  </a:lnTo>
                  <a:lnTo>
                    <a:pt x="42853" y="76933"/>
                  </a:lnTo>
                  <a:lnTo>
                    <a:pt x="44070" y="80864"/>
                  </a:lnTo>
                  <a:lnTo>
                    <a:pt x="42853" y="84627"/>
                  </a:lnTo>
                  <a:close/>
                  <a:moveTo>
                    <a:pt x="45754" y="84627"/>
                  </a:moveTo>
                  <a:lnTo>
                    <a:pt x="44538" y="80864"/>
                  </a:lnTo>
                  <a:lnTo>
                    <a:pt x="45754" y="76933"/>
                  </a:lnTo>
                  <a:lnTo>
                    <a:pt x="47017" y="80864"/>
                  </a:lnTo>
                  <a:lnTo>
                    <a:pt x="45754" y="84627"/>
                  </a:lnTo>
                  <a:close/>
                  <a:moveTo>
                    <a:pt x="48608" y="84627"/>
                  </a:moveTo>
                  <a:lnTo>
                    <a:pt x="47438" y="80864"/>
                  </a:lnTo>
                  <a:lnTo>
                    <a:pt x="48608" y="76933"/>
                  </a:lnTo>
                  <a:lnTo>
                    <a:pt x="49871" y="80864"/>
                  </a:lnTo>
                  <a:lnTo>
                    <a:pt x="48608" y="84627"/>
                  </a:lnTo>
                  <a:close/>
                  <a:moveTo>
                    <a:pt x="51508" y="84627"/>
                  </a:moveTo>
                  <a:lnTo>
                    <a:pt x="50292" y="80864"/>
                  </a:lnTo>
                  <a:lnTo>
                    <a:pt x="51508" y="76933"/>
                  </a:lnTo>
                  <a:lnTo>
                    <a:pt x="52771" y="80864"/>
                  </a:lnTo>
                  <a:lnTo>
                    <a:pt x="51508" y="84627"/>
                  </a:lnTo>
                  <a:close/>
                  <a:moveTo>
                    <a:pt x="54362" y="84627"/>
                  </a:moveTo>
                  <a:lnTo>
                    <a:pt x="53192" y="80864"/>
                  </a:lnTo>
                  <a:lnTo>
                    <a:pt x="54362" y="76933"/>
                  </a:lnTo>
                  <a:lnTo>
                    <a:pt x="55625" y="80864"/>
                  </a:lnTo>
                  <a:lnTo>
                    <a:pt x="54362" y="84627"/>
                  </a:lnTo>
                  <a:close/>
                  <a:moveTo>
                    <a:pt x="57263" y="84627"/>
                  </a:moveTo>
                  <a:lnTo>
                    <a:pt x="56046" y="80864"/>
                  </a:lnTo>
                  <a:lnTo>
                    <a:pt x="57263" y="76933"/>
                  </a:lnTo>
                  <a:lnTo>
                    <a:pt x="58526" y="80864"/>
                  </a:lnTo>
                  <a:lnTo>
                    <a:pt x="57263" y="84627"/>
                  </a:lnTo>
                  <a:close/>
                  <a:moveTo>
                    <a:pt x="60116" y="84627"/>
                  </a:moveTo>
                  <a:lnTo>
                    <a:pt x="58947" y="80864"/>
                  </a:lnTo>
                  <a:lnTo>
                    <a:pt x="60116" y="76933"/>
                  </a:lnTo>
                  <a:lnTo>
                    <a:pt x="61380" y="80864"/>
                  </a:lnTo>
                  <a:lnTo>
                    <a:pt x="60116" y="84627"/>
                  </a:lnTo>
                  <a:close/>
                  <a:moveTo>
                    <a:pt x="63064" y="84627"/>
                  </a:moveTo>
                  <a:lnTo>
                    <a:pt x="61801" y="80864"/>
                  </a:lnTo>
                  <a:lnTo>
                    <a:pt x="63064" y="76933"/>
                  </a:lnTo>
                  <a:lnTo>
                    <a:pt x="64280" y="80864"/>
                  </a:lnTo>
                  <a:lnTo>
                    <a:pt x="63064" y="84627"/>
                  </a:lnTo>
                  <a:close/>
                  <a:moveTo>
                    <a:pt x="65964" y="84627"/>
                  </a:moveTo>
                  <a:lnTo>
                    <a:pt x="64701" y="80864"/>
                  </a:lnTo>
                  <a:lnTo>
                    <a:pt x="65964" y="76933"/>
                  </a:lnTo>
                  <a:lnTo>
                    <a:pt x="67134" y="80864"/>
                  </a:lnTo>
                  <a:lnTo>
                    <a:pt x="65964" y="84627"/>
                  </a:lnTo>
                  <a:close/>
                  <a:moveTo>
                    <a:pt x="68818" y="84627"/>
                  </a:moveTo>
                  <a:lnTo>
                    <a:pt x="67555" y="80864"/>
                  </a:lnTo>
                  <a:lnTo>
                    <a:pt x="68818" y="76933"/>
                  </a:lnTo>
                  <a:lnTo>
                    <a:pt x="70035" y="80864"/>
                  </a:lnTo>
                  <a:lnTo>
                    <a:pt x="68818" y="84627"/>
                  </a:lnTo>
                  <a:close/>
                  <a:moveTo>
                    <a:pt x="71719" y="84627"/>
                  </a:moveTo>
                  <a:lnTo>
                    <a:pt x="70456" y="80864"/>
                  </a:lnTo>
                  <a:lnTo>
                    <a:pt x="71719" y="76933"/>
                  </a:lnTo>
                  <a:lnTo>
                    <a:pt x="72888" y="80864"/>
                  </a:lnTo>
                  <a:lnTo>
                    <a:pt x="71719" y="84627"/>
                  </a:lnTo>
                  <a:close/>
                  <a:moveTo>
                    <a:pt x="74573" y="84627"/>
                  </a:moveTo>
                  <a:lnTo>
                    <a:pt x="73309" y="80864"/>
                  </a:lnTo>
                  <a:lnTo>
                    <a:pt x="74573" y="76933"/>
                  </a:lnTo>
                  <a:lnTo>
                    <a:pt x="75789" y="80864"/>
                  </a:lnTo>
                  <a:lnTo>
                    <a:pt x="74573" y="84627"/>
                  </a:lnTo>
                  <a:close/>
                  <a:moveTo>
                    <a:pt x="77473" y="84627"/>
                  </a:moveTo>
                  <a:lnTo>
                    <a:pt x="76210" y="80864"/>
                  </a:lnTo>
                  <a:lnTo>
                    <a:pt x="77473" y="76933"/>
                  </a:lnTo>
                  <a:lnTo>
                    <a:pt x="78643" y="80864"/>
                  </a:lnTo>
                  <a:lnTo>
                    <a:pt x="77473" y="84627"/>
                  </a:lnTo>
                  <a:close/>
                  <a:moveTo>
                    <a:pt x="80327" y="84627"/>
                  </a:moveTo>
                  <a:lnTo>
                    <a:pt x="79157" y="80864"/>
                  </a:lnTo>
                  <a:lnTo>
                    <a:pt x="80327" y="76933"/>
                  </a:lnTo>
                  <a:lnTo>
                    <a:pt x="81590" y="80864"/>
                  </a:lnTo>
                  <a:lnTo>
                    <a:pt x="80327" y="84627"/>
                  </a:lnTo>
                  <a:close/>
                  <a:moveTo>
                    <a:pt x="83228" y="84627"/>
                  </a:moveTo>
                  <a:lnTo>
                    <a:pt x="82011" y="80864"/>
                  </a:lnTo>
                  <a:lnTo>
                    <a:pt x="83228" y="76933"/>
                  </a:lnTo>
                  <a:lnTo>
                    <a:pt x="84491" y="80864"/>
                  </a:lnTo>
                  <a:lnTo>
                    <a:pt x="83228" y="84627"/>
                  </a:lnTo>
                  <a:close/>
                  <a:moveTo>
                    <a:pt x="86081" y="84627"/>
                  </a:moveTo>
                  <a:lnTo>
                    <a:pt x="84912" y="80864"/>
                  </a:lnTo>
                  <a:lnTo>
                    <a:pt x="86081" y="76933"/>
                  </a:lnTo>
                  <a:lnTo>
                    <a:pt x="87345" y="80864"/>
                  </a:lnTo>
                  <a:lnTo>
                    <a:pt x="86081" y="84627"/>
                  </a:lnTo>
                  <a:close/>
                  <a:moveTo>
                    <a:pt x="88982" y="84627"/>
                  </a:moveTo>
                  <a:lnTo>
                    <a:pt x="87766" y="80864"/>
                  </a:lnTo>
                  <a:lnTo>
                    <a:pt x="88982" y="76933"/>
                  </a:lnTo>
                  <a:lnTo>
                    <a:pt x="90245" y="80864"/>
                  </a:lnTo>
                  <a:lnTo>
                    <a:pt x="88982" y="84627"/>
                  </a:lnTo>
                  <a:close/>
                  <a:moveTo>
                    <a:pt x="91836" y="84627"/>
                  </a:moveTo>
                  <a:lnTo>
                    <a:pt x="90666" y="80864"/>
                  </a:lnTo>
                  <a:lnTo>
                    <a:pt x="91836" y="76933"/>
                  </a:lnTo>
                  <a:lnTo>
                    <a:pt x="93099" y="80864"/>
                  </a:lnTo>
                  <a:lnTo>
                    <a:pt x="91836" y="84627"/>
                  </a:lnTo>
                  <a:close/>
                  <a:moveTo>
                    <a:pt x="94736" y="84627"/>
                  </a:moveTo>
                  <a:lnTo>
                    <a:pt x="93520" y="80864"/>
                  </a:lnTo>
                  <a:lnTo>
                    <a:pt x="94736" y="76933"/>
                  </a:lnTo>
                  <a:lnTo>
                    <a:pt x="96000" y="80864"/>
                  </a:lnTo>
                  <a:lnTo>
                    <a:pt x="94736" y="84627"/>
                  </a:lnTo>
                  <a:close/>
                  <a:moveTo>
                    <a:pt x="97684" y="84627"/>
                  </a:moveTo>
                  <a:lnTo>
                    <a:pt x="96421" y="80864"/>
                  </a:lnTo>
                  <a:lnTo>
                    <a:pt x="97684" y="76933"/>
                  </a:lnTo>
                  <a:lnTo>
                    <a:pt x="98853" y="80864"/>
                  </a:lnTo>
                  <a:lnTo>
                    <a:pt x="97684" y="84627"/>
                  </a:lnTo>
                  <a:close/>
                  <a:moveTo>
                    <a:pt x="100538" y="84627"/>
                  </a:moveTo>
                  <a:lnTo>
                    <a:pt x="99274" y="80864"/>
                  </a:lnTo>
                  <a:lnTo>
                    <a:pt x="100538" y="76933"/>
                  </a:lnTo>
                  <a:lnTo>
                    <a:pt x="101754" y="80864"/>
                  </a:lnTo>
                  <a:lnTo>
                    <a:pt x="100538" y="84627"/>
                  </a:lnTo>
                  <a:close/>
                  <a:moveTo>
                    <a:pt x="103438" y="84627"/>
                  </a:moveTo>
                  <a:lnTo>
                    <a:pt x="102175" y="80864"/>
                  </a:lnTo>
                  <a:lnTo>
                    <a:pt x="103438" y="76933"/>
                  </a:lnTo>
                  <a:lnTo>
                    <a:pt x="104608" y="80864"/>
                  </a:lnTo>
                  <a:lnTo>
                    <a:pt x="103438" y="84627"/>
                  </a:lnTo>
                  <a:close/>
                  <a:moveTo>
                    <a:pt x="106292" y="84627"/>
                  </a:moveTo>
                  <a:lnTo>
                    <a:pt x="105029" y="80864"/>
                  </a:lnTo>
                  <a:lnTo>
                    <a:pt x="106292" y="76933"/>
                  </a:lnTo>
                  <a:lnTo>
                    <a:pt x="107508" y="80864"/>
                  </a:lnTo>
                  <a:lnTo>
                    <a:pt x="106292" y="84627"/>
                  </a:lnTo>
                  <a:close/>
                  <a:moveTo>
                    <a:pt x="109192" y="84627"/>
                  </a:moveTo>
                  <a:lnTo>
                    <a:pt x="107929" y="80864"/>
                  </a:lnTo>
                  <a:lnTo>
                    <a:pt x="109192" y="76933"/>
                  </a:lnTo>
                  <a:lnTo>
                    <a:pt x="110362" y="80864"/>
                  </a:lnTo>
                  <a:lnTo>
                    <a:pt x="109192" y="84627"/>
                  </a:lnTo>
                  <a:close/>
                  <a:moveTo>
                    <a:pt x="112046" y="84627"/>
                  </a:moveTo>
                  <a:lnTo>
                    <a:pt x="110783" y="80864"/>
                  </a:lnTo>
                  <a:lnTo>
                    <a:pt x="112046" y="76933"/>
                  </a:lnTo>
                  <a:lnTo>
                    <a:pt x="113263" y="80864"/>
                  </a:lnTo>
                  <a:lnTo>
                    <a:pt x="112046" y="84627"/>
                  </a:lnTo>
                  <a:close/>
                  <a:moveTo>
                    <a:pt x="114947" y="84627"/>
                  </a:moveTo>
                  <a:lnTo>
                    <a:pt x="113730" y="80864"/>
                  </a:lnTo>
                  <a:lnTo>
                    <a:pt x="114947" y="76933"/>
                  </a:lnTo>
                  <a:lnTo>
                    <a:pt x="116210" y="80864"/>
                  </a:lnTo>
                  <a:lnTo>
                    <a:pt x="114947" y="84627"/>
                  </a:lnTo>
                  <a:close/>
                  <a:moveTo>
                    <a:pt x="117801" y="84627"/>
                  </a:moveTo>
                  <a:lnTo>
                    <a:pt x="116631" y="80864"/>
                  </a:lnTo>
                  <a:lnTo>
                    <a:pt x="117801" y="76933"/>
                  </a:lnTo>
                  <a:lnTo>
                    <a:pt x="119064" y="80864"/>
                  </a:lnTo>
                  <a:lnTo>
                    <a:pt x="117801" y="84627"/>
                  </a:lnTo>
                  <a:close/>
                  <a:moveTo>
                    <a:pt x="3929" y="80111"/>
                  </a:moveTo>
                  <a:lnTo>
                    <a:pt x="2760" y="76348"/>
                  </a:lnTo>
                  <a:lnTo>
                    <a:pt x="3929" y="72585"/>
                  </a:lnTo>
                  <a:lnTo>
                    <a:pt x="5192" y="76348"/>
                  </a:lnTo>
                  <a:lnTo>
                    <a:pt x="3929" y="80111"/>
                  </a:lnTo>
                  <a:close/>
                  <a:moveTo>
                    <a:pt x="6830" y="80111"/>
                  </a:moveTo>
                  <a:lnTo>
                    <a:pt x="5614" y="76348"/>
                  </a:lnTo>
                  <a:lnTo>
                    <a:pt x="6830" y="72585"/>
                  </a:lnTo>
                  <a:lnTo>
                    <a:pt x="8046" y="76348"/>
                  </a:lnTo>
                  <a:lnTo>
                    <a:pt x="6830" y="80111"/>
                  </a:lnTo>
                  <a:close/>
                  <a:moveTo>
                    <a:pt x="9684" y="80111"/>
                  </a:moveTo>
                  <a:lnTo>
                    <a:pt x="8467" y="76348"/>
                  </a:lnTo>
                  <a:lnTo>
                    <a:pt x="9684" y="72585"/>
                  </a:lnTo>
                  <a:lnTo>
                    <a:pt x="10947" y="76348"/>
                  </a:lnTo>
                  <a:lnTo>
                    <a:pt x="9684" y="80111"/>
                  </a:lnTo>
                  <a:close/>
                  <a:moveTo>
                    <a:pt x="12631" y="80111"/>
                  </a:moveTo>
                  <a:lnTo>
                    <a:pt x="11368" y="76348"/>
                  </a:lnTo>
                  <a:lnTo>
                    <a:pt x="12631" y="72585"/>
                  </a:lnTo>
                  <a:lnTo>
                    <a:pt x="13801" y="76348"/>
                  </a:lnTo>
                  <a:lnTo>
                    <a:pt x="12631" y="80111"/>
                  </a:lnTo>
                  <a:close/>
                  <a:moveTo>
                    <a:pt x="15485" y="80111"/>
                  </a:moveTo>
                  <a:lnTo>
                    <a:pt x="14222" y="76348"/>
                  </a:lnTo>
                  <a:lnTo>
                    <a:pt x="15485" y="72585"/>
                  </a:lnTo>
                  <a:lnTo>
                    <a:pt x="16701" y="76348"/>
                  </a:lnTo>
                  <a:lnTo>
                    <a:pt x="15485" y="80111"/>
                  </a:lnTo>
                  <a:close/>
                  <a:moveTo>
                    <a:pt x="18385" y="80111"/>
                  </a:moveTo>
                  <a:lnTo>
                    <a:pt x="17122" y="76348"/>
                  </a:lnTo>
                  <a:lnTo>
                    <a:pt x="18385" y="72585"/>
                  </a:lnTo>
                  <a:lnTo>
                    <a:pt x="19555" y="76348"/>
                  </a:lnTo>
                  <a:lnTo>
                    <a:pt x="18385" y="80111"/>
                  </a:lnTo>
                  <a:close/>
                  <a:moveTo>
                    <a:pt x="21239" y="80111"/>
                  </a:moveTo>
                  <a:lnTo>
                    <a:pt x="19976" y="76348"/>
                  </a:lnTo>
                  <a:lnTo>
                    <a:pt x="21239" y="72585"/>
                  </a:lnTo>
                  <a:lnTo>
                    <a:pt x="22456" y="76348"/>
                  </a:lnTo>
                  <a:lnTo>
                    <a:pt x="21239" y="80111"/>
                  </a:lnTo>
                  <a:close/>
                  <a:moveTo>
                    <a:pt x="24140" y="80111"/>
                  </a:moveTo>
                  <a:lnTo>
                    <a:pt x="22877" y="76348"/>
                  </a:lnTo>
                  <a:lnTo>
                    <a:pt x="24140" y="72585"/>
                  </a:lnTo>
                  <a:lnTo>
                    <a:pt x="25309" y="76348"/>
                  </a:lnTo>
                  <a:lnTo>
                    <a:pt x="24140" y="80111"/>
                  </a:lnTo>
                  <a:close/>
                  <a:moveTo>
                    <a:pt x="26994" y="80111"/>
                  </a:moveTo>
                  <a:lnTo>
                    <a:pt x="25730" y="76348"/>
                  </a:lnTo>
                  <a:lnTo>
                    <a:pt x="26994" y="72585"/>
                  </a:lnTo>
                  <a:lnTo>
                    <a:pt x="28210" y="76348"/>
                  </a:lnTo>
                  <a:lnTo>
                    <a:pt x="26994" y="80111"/>
                  </a:lnTo>
                  <a:close/>
                  <a:moveTo>
                    <a:pt x="29894" y="80111"/>
                  </a:moveTo>
                  <a:lnTo>
                    <a:pt x="28678" y="76348"/>
                  </a:lnTo>
                  <a:lnTo>
                    <a:pt x="29894" y="72585"/>
                  </a:lnTo>
                  <a:lnTo>
                    <a:pt x="31157" y="76348"/>
                  </a:lnTo>
                  <a:lnTo>
                    <a:pt x="29894" y="80111"/>
                  </a:lnTo>
                  <a:close/>
                  <a:moveTo>
                    <a:pt x="32748" y="80111"/>
                  </a:moveTo>
                  <a:lnTo>
                    <a:pt x="31578" y="76348"/>
                  </a:lnTo>
                  <a:lnTo>
                    <a:pt x="32748" y="72585"/>
                  </a:lnTo>
                  <a:lnTo>
                    <a:pt x="34011" y="76348"/>
                  </a:lnTo>
                  <a:lnTo>
                    <a:pt x="32748" y="80111"/>
                  </a:lnTo>
                  <a:close/>
                  <a:moveTo>
                    <a:pt x="35649" y="80111"/>
                  </a:moveTo>
                  <a:lnTo>
                    <a:pt x="34432" y="76348"/>
                  </a:lnTo>
                  <a:lnTo>
                    <a:pt x="35649" y="72585"/>
                  </a:lnTo>
                  <a:lnTo>
                    <a:pt x="36912" y="76348"/>
                  </a:lnTo>
                  <a:lnTo>
                    <a:pt x="35649" y="80111"/>
                  </a:lnTo>
                  <a:close/>
                  <a:moveTo>
                    <a:pt x="38502" y="80111"/>
                  </a:moveTo>
                  <a:lnTo>
                    <a:pt x="37333" y="76348"/>
                  </a:lnTo>
                  <a:lnTo>
                    <a:pt x="38502" y="72585"/>
                  </a:lnTo>
                  <a:lnTo>
                    <a:pt x="39766" y="76348"/>
                  </a:lnTo>
                  <a:lnTo>
                    <a:pt x="38502" y="80111"/>
                  </a:lnTo>
                  <a:close/>
                  <a:moveTo>
                    <a:pt x="41403" y="80111"/>
                  </a:moveTo>
                  <a:lnTo>
                    <a:pt x="40187" y="76348"/>
                  </a:lnTo>
                  <a:lnTo>
                    <a:pt x="41403" y="72585"/>
                  </a:lnTo>
                  <a:lnTo>
                    <a:pt x="42666" y="76348"/>
                  </a:lnTo>
                  <a:lnTo>
                    <a:pt x="41403" y="80111"/>
                  </a:lnTo>
                  <a:close/>
                  <a:moveTo>
                    <a:pt x="44257" y="80111"/>
                  </a:moveTo>
                  <a:lnTo>
                    <a:pt x="43087" y="76348"/>
                  </a:lnTo>
                  <a:lnTo>
                    <a:pt x="44257" y="72585"/>
                  </a:lnTo>
                  <a:lnTo>
                    <a:pt x="45520" y="76348"/>
                  </a:lnTo>
                  <a:lnTo>
                    <a:pt x="44257" y="80111"/>
                  </a:lnTo>
                  <a:close/>
                  <a:moveTo>
                    <a:pt x="47204" y="80111"/>
                  </a:moveTo>
                  <a:lnTo>
                    <a:pt x="45941" y="76348"/>
                  </a:lnTo>
                  <a:lnTo>
                    <a:pt x="47204" y="72585"/>
                  </a:lnTo>
                  <a:lnTo>
                    <a:pt x="48421" y="76348"/>
                  </a:lnTo>
                  <a:lnTo>
                    <a:pt x="47204" y="80111"/>
                  </a:lnTo>
                  <a:close/>
                  <a:moveTo>
                    <a:pt x="50105" y="80111"/>
                  </a:moveTo>
                  <a:lnTo>
                    <a:pt x="48842" y="76348"/>
                  </a:lnTo>
                  <a:lnTo>
                    <a:pt x="50105" y="72585"/>
                  </a:lnTo>
                  <a:lnTo>
                    <a:pt x="51274" y="76348"/>
                  </a:lnTo>
                  <a:lnTo>
                    <a:pt x="50105" y="80111"/>
                  </a:lnTo>
                  <a:close/>
                  <a:moveTo>
                    <a:pt x="52959" y="80111"/>
                  </a:moveTo>
                  <a:lnTo>
                    <a:pt x="51695" y="76348"/>
                  </a:lnTo>
                  <a:lnTo>
                    <a:pt x="52959" y="72585"/>
                  </a:lnTo>
                  <a:lnTo>
                    <a:pt x="54175" y="76348"/>
                  </a:lnTo>
                  <a:lnTo>
                    <a:pt x="52959" y="80111"/>
                  </a:lnTo>
                  <a:close/>
                  <a:moveTo>
                    <a:pt x="55859" y="80111"/>
                  </a:moveTo>
                  <a:lnTo>
                    <a:pt x="54596" y="76348"/>
                  </a:lnTo>
                  <a:lnTo>
                    <a:pt x="55859" y="72585"/>
                  </a:lnTo>
                  <a:lnTo>
                    <a:pt x="57029" y="76348"/>
                  </a:lnTo>
                  <a:lnTo>
                    <a:pt x="55859" y="80111"/>
                  </a:lnTo>
                  <a:close/>
                  <a:moveTo>
                    <a:pt x="58713" y="80111"/>
                  </a:moveTo>
                  <a:lnTo>
                    <a:pt x="57450" y="76348"/>
                  </a:lnTo>
                  <a:lnTo>
                    <a:pt x="58713" y="72585"/>
                  </a:lnTo>
                  <a:lnTo>
                    <a:pt x="59929" y="76348"/>
                  </a:lnTo>
                  <a:lnTo>
                    <a:pt x="58713" y="80111"/>
                  </a:lnTo>
                  <a:close/>
                  <a:moveTo>
                    <a:pt x="61614" y="80111"/>
                  </a:moveTo>
                  <a:lnTo>
                    <a:pt x="60350" y="76348"/>
                  </a:lnTo>
                  <a:lnTo>
                    <a:pt x="61614" y="72585"/>
                  </a:lnTo>
                  <a:lnTo>
                    <a:pt x="62783" y="76348"/>
                  </a:lnTo>
                  <a:lnTo>
                    <a:pt x="61614" y="80111"/>
                  </a:lnTo>
                  <a:close/>
                  <a:moveTo>
                    <a:pt x="64467" y="80111"/>
                  </a:moveTo>
                  <a:lnTo>
                    <a:pt x="63298" y="76348"/>
                  </a:lnTo>
                  <a:lnTo>
                    <a:pt x="64467" y="72585"/>
                  </a:lnTo>
                  <a:lnTo>
                    <a:pt x="65730" y="76348"/>
                  </a:lnTo>
                  <a:lnTo>
                    <a:pt x="64467" y="80111"/>
                  </a:lnTo>
                  <a:close/>
                  <a:moveTo>
                    <a:pt x="67368" y="80111"/>
                  </a:moveTo>
                  <a:lnTo>
                    <a:pt x="66152" y="76348"/>
                  </a:lnTo>
                  <a:lnTo>
                    <a:pt x="67368" y="72585"/>
                  </a:lnTo>
                  <a:lnTo>
                    <a:pt x="68631" y="76348"/>
                  </a:lnTo>
                  <a:lnTo>
                    <a:pt x="67368" y="80111"/>
                  </a:lnTo>
                  <a:close/>
                  <a:moveTo>
                    <a:pt x="70222" y="80111"/>
                  </a:moveTo>
                  <a:lnTo>
                    <a:pt x="69052" y="76348"/>
                  </a:lnTo>
                  <a:lnTo>
                    <a:pt x="70222" y="72585"/>
                  </a:lnTo>
                  <a:lnTo>
                    <a:pt x="71485" y="76348"/>
                  </a:lnTo>
                  <a:lnTo>
                    <a:pt x="70222" y="80111"/>
                  </a:lnTo>
                  <a:close/>
                  <a:moveTo>
                    <a:pt x="73122" y="80111"/>
                  </a:moveTo>
                  <a:lnTo>
                    <a:pt x="71906" y="76348"/>
                  </a:lnTo>
                  <a:lnTo>
                    <a:pt x="73122" y="72585"/>
                  </a:lnTo>
                  <a:lnTo>
                    <a:pt x="74385" y="76348"/>
                  </a:lnTo>
                  <a:lnTo>
                    <a:pt x="73122" y="80111"/>
                  </a:lnTo>
                  <a:close/>
                  <a:moveTo>
                    <a:pt x="75976" y="80111"/>
                  </a:moveTo>
                  <a:lnTo>
                    <a:pt x="74807" y="76348"/>
                  </a:lnTo>
                  <a:lnTo>
                    <a:pt x="75976" y="72585"/>
                  </a:lnTo>
                  <a:lnTo>
                    <a:pt x="77239" y="76348"/>
                  </a:lnTo>
                  <a:lnTo>
                    <a:pt x="75976" y="80111"/>
                  </a:lnTo>
                  <a:close/>
                  <a:moveTo>
                    <a:pt x="78877" y="80111"/>
                  </a:moveTo>
                  <a:lnTo>
                    <a:pt x="77660" y="76348"/>
                  </a:lnTo>
                  <a:lnTo>
                    <a:pt x="78877" y="72585"/>
                  </a:lnTo>
                  <a:lnTo>
                    <a:pt x="80140" y="76348"/>
                  </a:lnTo>
                  <a:lnTo>
                    <a:pt x="78877" y="80111"/>
                  </a:lnTo>
                  <a:close/>
                  <a:moveTo>
                    <a:pt x="81824" y="80111"/>
                  </a:moveTo>
                  <a:lnTo>
                    <a:pt x="80561" y="76348"/>
                  </a:lnTo>
                  <a:lnTo>
                    <a:pt x="81824" y="72585"/>
                  </a:lnTo>
                  <a:lnTo>
                    <a:pt x="82994" y="76348"/>
                  </a:lnTo>
                  <a:lnTo>
                    <a:pt x="81824" y="80111"/>
                  </a:lnTo>
                  <a:close/>
                  <a:moveTo>
                    <a:pt x="84678" y="80111"/>
                  </a:moveTo>
                  <a:lnTo>
                    <a:pt x="83415" y="76348"/>
                  </a:lnTo>
                  <a:lnTo>
                    <a:pt x="84678" y="72585"/>
                  </a:lnTo>
                  <a:lnTo>
                    <a:pt x="85894" y="76348"/>
                  </a:lnTo>
                  <a:lnTo>
                    <a:pt x="84678" y="80111"/>
                  </a:lnTo>
                  <a:close/>
                  <a:moveTo>
                    <a:pt x="87578" y="80111"/>
                  </a:moveTo>
                  <a:lnTo>
                    <a:pt x="86315" y="76348"/>
                  </a:lnTo>
                  <a:lnTo>
                    <a:pt x="87578" y="72585"/>
                  </a:lnTo>
                  <a:lnTo>
                    <a:pt x="88748" y="76348"/>
                  </a:lnTo>
                  <a:lnTo>
                    <a:pt x="87578" y="80111"/>
                  </a:lnTo>
                  <a:close/>
                  <a:moveTo>
                    <a:pt x="90432" y="80111"/>
                  </a:moveTo>
                  <a:lnTo>
                    <a:pt x="89169" y="76348"/>
                  </a:lnTo>
                  <a:lnTo>
                    <a:pt x="90432" y="72585"/>
                  </a:lnTo>
                  <a:lnTo>
                    <a:pt x="91649" y="76348"/>
                  </a:lnTo>
                  <a:lnTo>
                    <a:pt x="90432" y="80111"/>
                  </a:lnTo>
                  <a:close/>
                  <a:moveTo>
                    <a:pt x="93333" y="80111"/>
                  </a:moveTo>
                  <a:lnTo>
                    <a:pt x="92070" y="76348"/>
                  </a:lnTo>
                  <a:lnTo>
                    <a:pt x="93333" y="72585"/>
                  </a:lnTo>
                  <a:lnTo>
                    <a:pt x="94502" y="76348"/>
                  </a:lnTo>
                  <a:lnTo>
                    <a:pt x="93333" y="80111"/>
                  </a:lnTo>
                  <a:close/>
                  <a:moveTo>
                    <a:pt x="96187" y="80111"/>
                  </a:moveTo>
                  <a:lnTo>
                    <a:pt x="94923" y="76348"/>
                  </a:lnTo>
                  <a:lnTo>
                    <a:pt x="96187" y="72585"/>
                  </a:lnTo>
                  <a:lnTo>
                    <a:pt x="97403" y="76348"/>
                  </a:lnTo>
                  <a:lnTo>
                    <a:pt x="96187" y="80111"/>
                  </a:lnTo>
                  <a:close/>
                  <a:moveTo>
                    <a:pt x="99087" y="80111"/>
                  </a:moveTo>
                  <a:lnTo>
                    <a:pt x="97871" y="76348"/>
                  </a:lnTo>
                  <a:lnTo>
                    <a:pt x="99087" y="72585"/>
                  </a:lnTo>
                  <a:lnTo>
                    <a:pt x="100350" y="76348"/>
                  </a:lnTo>
                  <a:lnTo>
                    <a:pt x="99087" y="80111"/>
                  </a:lnTo>
                  <a:close/>
                  <a:moveTo>
                    <a:pt x="101941" y="80111"/>
                  </a:moveTo>
                  <a:lnTo>
                    <a:pt x="100771" y="76348"/>
                  </a:lnTo>
                  <a:lnTo>
                    <a:pt x="101941" y="72585"/>
                  </a:lnTo>
                  <a:lnTo>
                    <a:pt x="103204" y="76348"/>
                  </a:lnTo>
                  <a:lnTo>
                    <a:pt x="101941" y="80111"/>
                  </a:lnTo>
                  <a:close/>
                  <a:moveTo>
                    <a:pt x="104842" y="80111"/>
                  </a:moveTo>
                  <a:lnTo>
                    <a:pt x="103625" y="76348"/>
                  </a:lnTo>
                  <a:lnTo>
                    <a:pt x="104842" y="72585"/>
                  </a:lnTo>
                  <a:lnTo>
                    <a:pt x="106105" y="76348"/>
                  </a:lnTo>
                  <a:lnTo>
                    <a:pt x="104842" y="80111"/>
                  </a:lnTo>
                  <a:close/>
                  <a:moveTo>
                    <a:pt x="107695" y="80111"/>
                  </a:moveTo>
                  <a:lnTo>
                    <a:pt x="106526" y="76348"/>
                  </a:lnTo>
                  <a:lnTo>
                    <a:pt x="107695" y="72585"/>
                  </a:lnTo>
                  <a:lnTo>
                    <a:pt x="108959" y="76348"/>
                  </a:lnTo>
                  <a:lnTo>
                    <a:pt x="107695" y="80111"/>
                  </a:lnTo>
                  <a:close/>
                  <a:moveTo>
                    <a:pt x="110596" y="80111"/>
                  </a:moveTo>
                  <a:lnTo>
                    <a:pt x="109380" y="76348"/>
                  </a:lnTo>
                  <a:lnTo>
                    <a:pt x="110596" y="72585"/>
                  </a:lnTo>
                  <a:lnTo>
                    <a:pt x="111859" y="76348"/>
                  </a:lnTo>
                  <a:lnTo>
                    <a:pt x="110596" y="80111"/>
                  </a:lnTo>
                  <a:close/>
                  <a:moveTo>
                    <a:pt x="113450" y="80111"/>
                  </a:moveTo>
                  <a:lnTo>
                    <a:pt x="112280" y="76348"/>
                  </a:lnTo>
                  <a:lnTo>
                    <a:pt x="113450" y="72585"/>
                  </a:lnTo>
                  <a:lnTo>
                    <a:pt x="114713" y="76348"/>
                  </a:lnTo>
                  <a:lnTo>
                    <a:pt x="113450" y="80111"/>
                  </a:lnTo>
                  <a:close/>
                  <a:moveTo>
                    <a:pt x="116397" y="80111"/>
                  </a:moveTo>
                  <a:lnTo>
                    <a:pt x="115134" y="76348"/>
                  </a:lnTo>
                  <a:lnTo>
                    <a:pt x="116397" y="72585"/>
                  </a:lnTo>
                  <a:lnTo>
                    <a:pt x="117614" y="76348"/>
                  </a:lnTo>
                  <a:lnTo>
                    <a:pt x="116397" y="80111"/>
                  </a:lnTo>
                  <a:close/>
                  <a:moveTo>
                    <a:pt x="2526" y="75679"/>
                  </a:moveTo>
                  <a:lnTo>
                    <a:pt x="1263" y="71832"/>
                  </a:lnTo>
                  <a:lnTo>
                    <a:pt x="2526" y="68069"/>
                  </a:lnTo>
                  <a:lnTo>
                    <a:pt x="3742" y="71832"/>
                  </a:lnTo>
                  <a:lnTo>
                    <a:pt x="2526" y="75679"/>
                  </a:lnTo>
                  <a:close/>
                  <a:moveTo>
                    <a:pt x="5426" y="75679"/>
                  </a:moveTo>
                  <a:lnTo>
                    <a:pt x="4163" y="71832"/>
                  </a:lnTo>
                  <a:lnTo>
                    <a:pt x="5426" y="68069"/>
                  </a:lnTo>
                  <a:lnTo>
                    <a:pt x="6596" y="71832"/>
                  </a:lnTo>
                  <a:lnTo>
                    <a:pt x="5426" y="75679"/>
                  </a:lnTo>
                  <a:close/>
                  <a:moveTo>
                    <a:pt x="8280" y="75679"/>
                  </a:moveTo>
                  <a:lnTo>
                    <a:pt x="7017" y="71832"/>
                  </a:lnTo>
                  <a:lnTo>
                    <a:pt x="8280" y="68069"/>
                  </a:lnTo>
                  <a:lnTo>
                    <a:pt x="9450" y="71832"/>
                  </a:lnTo>
                  <a:lnTo>
                    <a:pt x="8280" y="75679"/>
                  </a:lnTo>
                  <a:close/>
                  <a:moveTo>
                    <a:pt x="11134" y="75679"/>
                  </a:moveTo>
                  <a:lnTo>
                    <a:pt x="9964" y="71832"/>
                  </a:lnTo>
                  <a:lnTo>
                    <a:pt x="11134" y="68069"/>
                  </a:lnTo>
                  <a:lnTo>
                    <a:pt x="12397" y="71832"/>
                  </a:lnTo>
                  <a:lnTo>
                    <a:pt x="11134" y="75679"/>
                  </a:lnTo>
                  <a:close/>
                  <a:moveTo>
                    <a:pt x="14035" y="75679"/>
                  </a:moveTo>
                  <a:lnTo>
                    <a:pt x="12818" y="71832"/>
                  </a:lnTo>
                  <a:lnTo>
                    <a:pt x="14035" y="68069"/>
                  </a:lnTo>
                  <a:lnTo>
                    <a:pt x="15298" y="71832"/>
                  </a:lnTo>
                  <a:lnTo>
                    <a:pt x="14035" y="75679"/>
                  </a:lnTo>
                  <a:close/>
                  <a:moveTo>
                    <a:pt x="16888" y="75679"/>
                  </a:moveTo>
                  <a:lnTo>
                    <a:pt x="15719" y="71832"/>
                  </a:lnTo>
                  <a:lnTo>
                    <a:pt x="16888" y="68069"/>
                  </a:lnTo>
                  <a:lnTo>
                    <a:pt x="18152" y="71832"/>
                  </a:lnTo>
                  <a:lnTo>
                    <a:pt x="16888" y="75679"/>
                  </a:lnTo>
                  <a:close/>
                  <a:moveTo>
                    <a:pt x="19789" y="75679"/>
                  </a:moveTo>
                  <a:lnTo>
                    <a:pt x="18573" y="71832"/>
                  </a:lnTo>
                  <a:lnTo>
                    <a:pt x="19789" y="68069"/>
                  </a:lnTo>
                  <a:lnTo>
                    <a:pt x="21052" y="71832"/>
                  </a:lnTo>
                  <a:lnTo>
                    <a:pt x="19789" y="75679"/>
                  </a:lnTo>
                  <a:close/>
                  <a:moveTo>
                    <a:pt x="22643" y="75679"/>
                  </a:moveTo>
                  <a:lnTo>
                    <a:pt x="21473" y="71832"/>
                  </a:lnTo>
                  <a:lnTo>
                    <a:pt x="22643" y="68069"/>
                  </a:lnTo>
                  <a:lnTo>
                    <a:pt x="23906" y="71832"/>
                  </a:lnTo>
                  <a:lnTo>
                    <a:pt x="22643" y="75679"/>
                  </a:lnTo>
                  <a:close/>
                  <a:moveTo>
                    <a:pt x="25543" y="75679"/>
                  </a:moveTo>
                  <a:lnTo>
                    <a:pt x="24327" y="71832"/>
                  </a:lnTo>
                  <a:lnTo>
                    <a:pt x="25543" y="68069"/>
                  </a:lnTo>
                  <a:lnTo>
                    <a:pt x="26807" y="71832"/>
                  </a:lnTo>
                  <a:lnTo>
                    <a:pt x="25543" y="75679"/>
                  </a:lnTo>
                  <a:close/>
                  <a:moveTo>
                    <a:pt x="28491" y="75679"/>
                  </a:moveTo>
                  <a:lnTo>
                    <a:pt x="27228" y="71832"/>
                  </a:lnTo>
                  <a:lnTo>
                    <a:pt x="28491" y="68069"/>
                  </a:lnTo>
                  <a:lnTo>
                    <a:pt x="29660" y="71832"/>
                  </a:lnTo>
                  <a:lnTo>
                    <a:pt x="28491" y="75679"/>
                  </a:lnTo>
                  <a:close/>
                  <a:moveTo>
                    <a:pt x="31345" y="75679"/>
                  </a:moveTo>
                  <a:lnTo>
                    <a:pt x="30081" y="71832"/>
                  </a:lnTo>
                  <a:lnTo>
                    <a:pt x="31345" y="68069"/>
                  </a:lnTo>
                  <a:lnTo>
                    <a:pt x="32561" y="71832"/>
                  </a:lnTo>
                  <a:lnTo>
                    <a:pt x="31345" y="75679"/>
                  </a:lnTo>
                  <a:close/>
                  <a:moveTo>
                    <a:pt x="34245" y="75679"/>
                  </a:moveTo>
                  <a:lnTo>
                    <a:pt x="32982" y="71832"/>
                  </a:lnTo>
                  <a:lnTo>
                    <a:pt x="34245" y="68069"/>
                  </a:lnTo>
                  <a:lnTo>
                    <a:pt x="35415" y="71832"/>
                  </a:lnTo>
                  <a:lnTo>
                    <a:pt x="34245" y="75679"/>
                  </a:lnTo>
                  <a:close/>
                  <a:moveTo>
                    <a:pt x="37099" y="75679"/>
                  </a:moveTo>
                  <a:lnTo>
                    <a:pt x="35836" y="71832"/>
                  </a:lnTo>
                  <a:lnTo>
                    <a:pt x="37099" y="68069"/>
                  </a:lnTo>
                  <a:lnTo>
                    <a:pt x="38315" y="71832"/>
                  </a:lnTo>
                  <a:lnTo>
                    <a:pt x="37099" y="75679"/>
                  </a:lnTo>
                  <a:close/>
                  <a:moveTo>
                    <a:pt x="40000" y="75679"/>
                  </a:moveTo>
                  <a:lnTo>
                    <a:pt x="38736" y="71832"/>
                  </a:lnTo>
                  <a:lnTo>
                    <a:pt x="40000" y="68069"/>
                  </a:lnTo>
                  <a:lnTo>
                    <a:pt x="41169" y="71832"/>
                  </a:lnTo>
                  <a:lnTo>
                    <a:pt x="40000" y="75679"/>
                  </a:lnTo>
                  <a:close/>
                  <a:moveTo>
                    <a:pt x="42853" y="75679"/>
                  </a:moveTo>
                  <a:lnTo>
                    <a:pt x="41590" y="71832"/>
                  </a:lnTo>
                  <a:lnTo>
                    <a:pt x="42853" y="68069"/>
                  </a:lnTo>
                  <a:lnTo>
                    <a:pt x="44070" y="71832"/>
                  </a:lnTo>
                  <a:lnTo>
                    <a:pt x="42853" y="75679"/>
                  </a:lnTo>
                  <a:close/>
                  <a:moveTo>
                    <a:pt x="45754" y="75679"/>
                  </a:moveTo>
                  <a:lnTo>
                    <a:pt x="44538" y="71832"/>
                  </a:lnTo>
                  <a:lnTo>
                    <a:pt x="45754" y="68069"/>
                  </a:lnTo>
                  <a:lnTo>
                    <a:pt x="47017" y="71832"/>
                  </a:lnTo>
                  <a:lnTo>
                    <a:pt x="45754" y="75679"/>
                  </a:lnTo>
                  <a:close/>
                  <a:moveTo>
                    <a:pt x="48608" y="75679"/>
                  </a:moveTo>
                  <a:lnTo>
                    <a:pt x="47438" y="71832"/>
                  </a:lnTo>
                  <a:lnTo>
                    <a:pt x="48608" y="68069"/>
                  </a:lnTo>
                  <a:lnTo>
                    <a:pt x="49871" y="71832"/>
                  </a:lnTo>
                  <a:lnTo>
                    <a:pt x="48608" y="75679"/>
                  </a:lnTo>
                  <a:close/>
                  <a:moveTo>
                    <a:pt x="51508" y="75679"/>
                  </a:moveTo>
                  <a:lnTo>
                    <a:pt x="50292" y="71832"/>
                  </a:lnTo>
                  <a:lnTo>
                    <a:pt x="51508" y="68069"/>
                  </a:lnTo>
                  <a:lnTo>
                    <a:pt x="52771" y="71832"/>
                  </a:lnTo>
                  <a:lnTo>
                    <a:pt x="51508" y="75679"/>
                  </a:lnTo>
                  <a:close/>
                  <a:moveTo>
                    <a:pt x="54362" y="75679"/>
                  </a:moveTo>
                  <a:lnTo>
                    <a:pt x="53192" y="71832"/>
                  </a:lnTo>
                  <a:lnTo>
                    <a:pt x="54362" y="68069"/>
                  </a:lnTo>
                  <a:lnTo>
                    <a:pt x="55625" y="71832"/>
                  </a:lnTo>
                  <a:lnTo>
                    <a:pt x="54362" y="75679"/>
                  </a:lnTo>
                  <a:close/>
                  <a:moveTo>
                    <a:pt x="57263" y="75679"/>
                  </a:moveTo>
                  <a:lnTo>
                    <a:pt x="56046" y="71832"/>
                  </a:lnTo>
                  <a:lnTo>
                    <a:pt x="57263" y="68069"/>
                  </a:lnTo>
                  <a:lnTo>
                    <a:pt x="58526" y="71832"/>
                  </a:lnTo>
                  <a:lnTo>
                    <a:pt x="57263" y="75679"/>
                  </a:lnTo>
                  <a:close/>
                  <a:moveTo>
                    <a:pt x="60116" y="75679"/>
                  </a:moveTo>
                  <a:lnTo>
                    <a:pt x="58947" y="71832"/>
                  </a:lnTo>
                  <a:lnTo>
                    <a:pt x="60116" y="68069"/>
                  </a:lnTo>
                  <a:lnTo>
                    <a:pt x="61380" y="71832"/>
                  </a:lnTo>
                  <a:lnTo>
                    <a:pt x="60116" y="75679"/>
                  </a:lnTo>
                  <a:close/>
                  <a:moveTo>
                    <a:pt x="63064" y="75679"/>
                  </a:moveTo>
                  <a:lnTo>
                    <a:pt x="61801" y="71832"/>
                  </a:lnTo>
                  <a:lnTo>
                    <a:pt x="63064" y="68069"/>
                  </a:lnTo>
                  <a:lnTo>
                    <a:pt x="64280" y="71832"/>
                  </a:lnTo>
                  <a:lnTo>
                    <a:pt x="63064" y="75679"/>
                  </a:lnTo>
                  <a:close/>
                  <a:moveTo>
                    <a:pt x="65964" y="75679"/>
                  </a:moveTo>
                  <a:lnTo>
                    <a:pt x="64701" y="71832"/>
                  </a:lnTo>
                  <a:lnTo>
                    <a:pt x="65964" y="68069"/>
                  </a:lnTo>
                  <a:lnTo>
                    <a:pt x="67134" y="71832"/>
                  </a:lnTo>
                  <a:lnTo>
                    <a:pt x="65964" y="75679"/>
                  </a:lnTo>
                  <a:close/>
                  <a:moveTo>
                    <a:pt x="68818" y="75679"/>
                  </a:moveTo>
                  <a:lnTo>
                    <a:pt x="67555" y="71832"/>
                  </a:lnTo>
                  <a:lnTo>
                    <a:pt x="68818" y="68069"/>
                  </a:lnTo>
                  <a:lnTo>
                    <a:pt x="70035" y="71832"/>
                  </a:lnTo>
                  <a:lnTo>
                    <a:pt x="68818" y="75679"/>
                  </a:lnTo>
                  <a:close/>
                  <a:moveTo>
                    <a:pt x="71719" y="75679"/>
                  </a:moveTo>
                  <a:lnTo>
                    <a:pt x="70456" y="71832"/>
                  </a:lnTo>
                  <a:lnTo>
                    <a:pt x="71719" y="68069"/>
                  </a:lnTo>
                  <a:lnTo>
                    <a:pt x="72888" y="71832"/>
                  </a:lnTo>
                  <a:lnTo>
                    <a:pt x="71719" y="75679"/>
                  </a:lnTo>
                  <a:close/>
                  <a:moveTo>
                    <a:pt x="74573" y="75679"/>
                  </a:moveTo>
                  <a:lnTo>
                    <a:pt x="73309" y="71832"/>
                  </a:lnTo>
                  <a:lnTo>
                    <a:pt x="74573" y="68069"/>
                  </a:lnTo>
                  <a:lnTo>
                    <a:pt x="75789" y="71832"/>
                  </a:lnTo>
                  <a:lnTo>
                    <a:pt x="74573" y="75679"/>
                  </a:lnTo>
                  <a:close/>
                  <a:moveTo>
                    <a:pt x="77473" y="75679"/>
                  </a:moveTo>
                  <a:lnTo>
                    <a:pt x="76210" y="71832"/>
                  </a:lnTo>
                  <a:lnTo>
                    <a:pt x="77473" y="68069"/>
                  </a:lnTo>
                  <a:lnTo>
                    <a:pt x="78643" y="71832"/>
                  </a:lnTo>
                  <a:lnTo>
                    <a:pt x="77473" y="75679"/>
                  </a:lnTo>
                  <a:close/>
                  <a:moveTo>
                    <a:pt x="80327" y="75679"/>
                  </a:moveTo>
                  <a:lnTo>
                    <a:pt x="79157" y="71832"/>
                  </a:lnTo>
                  <a:lnTo>
                    <a:pt x="80327" y="68069"/>
                  </a:lnTo>
                  <a:lnTo>
                    <a:pt x="81590" y="71832"/>
                  </a:lnTo>
                  <a:lnTo>
                    <a:pt x="80327" y="75679"/>
                  </a:lnTo>
                  <a:close/>
                  <a:moveTo>
                    <a:pt x="83228" y="75679"/>
                  </a:moveTo>
                  <a:lnTo>
                    <a:pt x="82011" y="71832"/>
                  </a:lnTo>
                  <a:lnTo>
                    <a:pt x="83228" y="68069"/>
                  </a:lnTo>
                  <a:lnTo>
                    <a:pt x="84491" y="71832"/>
                  </a:lnTo>
                  <a:lnTo>
                    <a:pt x="83228" y="75679"/>
                  </a:lnTo>
                  <a:close/>
                  <a:moveTo>
                    <a:pt x="86081" y="75679"/>
                  </a:moveTo>
                  <a:lnTo>
                    <a:pt x="84912" y="71832"/>
                  </a:lnTo>
                  <a:lnTo>
                    <a:pt x="86081" y="68069"/>
                  </a:lnTo>
                  <a:lnTo>
                    <a:pt x="87345" y="71832"/>
                  </a:lnTo>
                  <a:lnTo>
                    <a:pt x="86081" y="75679"/>
                  </a:lnTo>
                  <a:close/>
                  <a:moveTo>
                    <a:pt x="88982" y="75679"/>
                  </a:moveTo>
                  <a:lnTo>
                    <a:pt x="87766" y="71832"/>
                  </a:lnTo>
                  <a:lnTo>
                    <a:pt x="88982" y="68069"/>
                  </a:lnTo>
                  <a:lnTo>
                    <a:pt x="90245" y="71832"/>
                  </a:lnTo>
                  <a:lnTo>
                    <a:pt x="88982" y="75679"/>
                  </a:lnTo>
                  <a:close/>
                  <a:moveTo>
                    <a:pt x="91836" y="75679"/>
                  </a:moveTo>
                  <a:lnTo>
                    <a:pt x="90666" y="71832"/>
                  </a:lnTo>
                  <a:lnTo>
                    <a:pt x="91836" y="68069"/>
                  </a:lnTo>
                  <a:lnTo>
                    <a:pt x="93099" y="71832"/>
                  </a:lnTo>
                  <a:lnTo>
                    <a:pt x="91836" y="75679"/>
                  </a:lnTo>
                  <a:close/>
                  <a:moveTo>
                    <a:pt x="94736" y="75679"/>
                  </a:moveTo>
                  <a:lnTo>
                    <a:pt x="93520" y="71832"/>
                  </a:lnTo>
                  <a:lnTo>
                    <a:pt x="94736" y="68069"/>
                  </a:lnTo>
                  <a:lnTo>
                    <a:pt x="96000" y="71832"/>
                  </a:lnTo>
                  <a:lnTo>
                    <a:pt x="94736" y="75679"/>
                  </a:lnTo>
                  <a:close/>
                  <a:moveTo>
                    <a:pt x="97684" y="75679"/>
                  </a:moveTo>
                  <a:lnTo>
                    <a:pt x="96421" y="71832"/>
                  </a:lnTo>
                  <a:lnTo>
                    <a:pt x="97684" y="68069"/>
                  </a:lnTo>
                  <a:lnTo>
                    <a:pt x="98853" y="71832"/>
                  </a:lnTo>
                  <a:lnTo>
                    <a:pt x="97684" y="75679"/>
                  </a:lnTo>
                  <a:close/>
                  <a:moveTo>
                    <a:pt x="100538" y="75679"/>
                  </a:moveTo>
                  <a:lnTo>
                    <a:pt x="99274" y="71832"/>
                  </a:lnTo>
                  <a:lnTo>
                    <a:pt x="100538" y="68069"/>
                  </a:lnTo>
                  <a:lnTo>
                    <a:pt x="101754" y="71832"/>
                  </a:lnTo>
                  <a:lnTo>
                    <a:pt x="100538" y="75679"/>
                  </a:lnTo>
                  <a:close/>
                  <a:moveTo>
                    <a:pt x="103438" y="75679"/>
                  </a:moveTo>
                  <a:lnTo>
                    <a:pt x="102175" y="71832"/>
                  </a:lnTo>
                  <a:lnTo>
                    <a:pt x="103438" y="68069"/>
                  </a:lnTo>
                  <a:lnTo>
                    <a:pt x="104608" y="71832"/>
                  </a:lnTo>
                  <a:lnTo>
                    <a:pt x="103438" y="75679"/>
                  </a:lnTo>
                  <a:close/>
                  <a:moveTo>
                    <a:pt x="106292" y="75679"/>
                  </a:moveTo>
                  <a:lnTo>
                    <a:pt x="105029" y="71832"/>
                  </a:lnTo>
                  <a:lnTo>
                    <a:pt x="106292" y="68069"/>
                  </a:lnTo>
                  <a:lnTo>
                    <a:pt x="107508" y="71832"/>
                  </a:lnTo>
                  <a:lnTo>
                    <a:pt x="106292" y="75679"/>
                  </a:lnTo>
                  <a:close/>
                  <a:moveTo>
                    <a:pt x="109192" y="75679"/>
                  </a:moveTo>
                  <a:lnTo>
                    <a:pt x="107929" y="71832"/>
                  </a:lnTo>
                  <a:lnTo>
                    <a:pt x="109192" y="68069"/>
                  </a:lnTo>
                  <a:lnTo>
                    <a:pt x="110362" y="71832"/>
                  </a:lnTo>
                  <a:lnTo>
                    <a:pt x="109192" y="75679"/>
                  </a:lnTo>
                  <a:close/>
                  <a:moveTo>
                    <a:pt x="112046" y="75679"/>
                  </a:moveTo>
                  <a:lnTo>
                    <a:pt x="110783" y="71832"/>
                  </a:lnTo>
                  <a:lnTo>
                    <a:pt x="112046" y="68069"/>
                  </a:lnTo>
                  <a:lnTo>
                    <a:pt x="113263" y="71832"/>
                  </a:lnTo>
                  <a:lnTo>
                    <a:pt x="112046" y="75679"/>
                  </a:lnTo>
                  <a:close/>
                  <a:moveTo>
                    <a:pt x="114947" y="75679"/>
                  </a:moveTo>
                  <a:lnTo>
                    <a:pt x="113730" y="71832"/>
                  </a:lnTo>
                  <a:lnTo>
                    <a:pt x="114947" y="68069"/>
                  </a:lnTo>
                  <a:lnTo>
                    <a:pt x="116210" y="71832"/>
                  </a:lnTo>
                  <a:lnTo>
                    <a:pt x="114947" y="75679"/>
                  </a:lnTo>
                  <a:close/>
                  <a:moveTo>
                    <a:pt x="117801" y="75679"/>
                  </a:moveTo>
                  <a:lnTo>
                    <a:pt x="116631" y="71832"/>
                  </a:lnTo>
                  <a:lnTo>
                    <a:pt x="117801" y="68069"/>
                  </a:lnTo>
                  <a:lnTo>
                    <a:pt x="119064" y="71832"/>
                  </a:lnTo>
                  <a:lnTo>
                    <a:pt x="117801" y="75679"/>
                  </a:lnTo>
                  <a:close/>
                  <a:moveTo>
                    <a:pt x="3929" y="71163"/>
                  </a:moveTo>
                  <a:lnTo>
                    <a:pt x="2760" y="67484"/>
                  </a:lnTo>
                  <a:lnTo>
                    <a:pt x="3929" y="63721"/>
                  </a:lnTo>
                  <a:lnTo>
                    <a:pt x="5192" y="67484"/>
                  </a:lnTo>
                  <a:lnTo>
                    <a:pt x="3929" y="71163"/>
                  </a:lnTo>
                  <a:close/>
                  <a:moveTo>
                    <a:pt x="6830" y="71163"/>
                  </a:moveTo>
                  <a:lnTo>
                    <a:pt x="5614" y="67484"/>
                  </a:lnTo>
                  <a:lnTo>
                    <a:pt x="6830" y="63721"/>
                  </a:lnTo>
                  <a:lnTo>
                    <a:pt x="8046" y="67484"/>
                  </a:lnTo>
                  <a:lnTo>
                    <a:pt x="6830" y="71163"/>
                  </a:lnTo>
                  <a:close/>
                  <a:moveTo>
                    <a:pt x="9684" y="71163"/>
                  </a:moveTo>
                  <a:lnTo>
                    <a:pt x="8467" y="67484"/>
                  </a:lnTo>
                  <a:lnTo>
                    <a:pt x="9684" y="63721"/>
                  </a:lnTo>
                  <a:lnTo>
                    <a:pt x="10947" y="67484"/>
                  </a:lnTo>
                  <a:lnTo>
                    <a:pt x="9684" y="71163"/>
                  </a:lnTo>
                  <a:close/>
                  <a:moveTo>
                    <a:pt x="12631" y="71163"/>
                  </a:moveTo>
                  <a:lnTo>
                    <a:pt x="11368" y="67484"/>
                  </a:lnTo>
                  <a:lnTo>
                    <a:pt x="12631" y="63721"/>
                  </a:lnTo>
                  <a:lnTo>
                    <a:pt x="13801" y="67484"/>
                  </a:lnTo>
                  <a:lnTo>
                    <a:pt x="12631" y="71163"/>
                  </a:lnTo>
                  <a:close/>
                  <a:moveTo>
                    <a:pt x="15485" y="71163"/>
                  </a:moveTo>
                  <a:lnTo>
                    <a:pt x="14222" y="67484"/>
                  </a:lnTo>
                  <a:lnTo>
                    <a:pt x="15485" y="63721"/>
                  </a:lnTo>
                  <a:lnTo>
                    <a:pt x="16701" y="67484"/>
                  </a:lnTo>
                  <a:lnTo>
                    <a:pt x="15485" y="71163"/>
                  </a:lnTo>
                  <a:close/>
                  <a:moveTo>
                    <a:pt x="18385" y="71163"/>
                  </a:moveTo>
                  <a:lnTo>
                    <a:pt x="17122" y="67484"/>
                  </a:lnTo>
                  <a:lnTo>
                    <a:pt x="18385" y="63721"/>
                  </a:lnTo>
                  <a:lnTo>
                    <a:pt x="19555" y="67484"/>
                  </a:lnTo>
                  <a:lnTo>
                    <a:pt x="18385" y="71163"/>
                  </a:lnTo>
                  <a:close/>
                  <a:moveTo>
                    <a:pt x="21239" y="71163"/>
                  </a:moveTo>
                  <a:lnTo>
                    <a:pt x="19976" y="67484"/>
                  </a:lnTo>
                  <a:lnTo>
                    <a:pt x="21239" y="63721"/>
                  </a:lnTo>
                  <a:lnTo>
                    <a:pt x="22456" y="67484"/>
                  </a:lnTo>
                  <a:lnTo>
                    <a:pt x="21239" y="71163"/>
                  </a:lnTo>
                  <a:close/>
                  <a:moveTo>
                    <a:pt x="24140" y="71163"/>
                  </a:moveTo>
                  <a:lnTo>
                    <a:pt x="22877" y="67484"/>
                  </a:lnTo>
                  <a:lnTo>
                    <a:pt x="24140" y="63721"/>
                  </a:lnTo>
                  <a:lnTo>
                    <a:pt x="25309" y="67484"/>
                  </a:lnTo>
                  <a:lnTo>
                    <a:pt x="24140" y="71163"/>
                  </a:lnTo>
                  <a:close/>
                  <a:moveTo>
                    <a:pt x="26994" y="71163"/>
                  </a:moveTo>
                  <a:lnTo>
                    <a:pt x="25730" y="67484"/>
                  </a:lnTo>
                  <a:lnTo>
                    <a:pt x="26994" y="63721"/>
                  </a:lnTo>
                  <a:lnTo>
                    <a:pt x="28210" y="67484"/>
                  </a:lnTo>
                  <a:lnTo>
                    <a:pt x="26994" y="71163"/>
                  </a:lnTo>
                  <a:close/>
                  <a:moveTo>
                    <a:pt x="29894" y="71163"/>
                  </a:moveTo>
                  <a:lnTo>
                    <a:pt x="28678" y="67484"/>
                  </a:lnTo>
                  <a:lnTo>
                    <a:pt x="29894" y="63721"/>
                  </a:lnTo>
                  <a:lnTo>
                    <a:pt x="31157" y="67484"/>
                  </a:lnTo>
                  <a:lnTo>
                    <a:pt x="29894" y="71163"/>
                  </a:lnTo>
                  <a:close/>
                  <a:moveTo>
                    <a:pt x="32748" y="71163"/>
                  </a:moveTo>
                  <a:lnTo>
                    <a:pt x="31578" y="67484"/>
                  </a:lnTo>
                  <a:lnTo>
                    <a:pt x="32748" y="63721"/>
                  </a:lnTo>
                  <a:lnTo>
                    <a:pt x="34011" y="67484"/>
                  </a:lnTo>
                  <a:lnTo>
                    <a:pt x="32748" y="71163"/>
                  </a:lnTo>
                  <a:close/>
                  <a:moveTo>
                    <a:pt x="35649" y="71163"/>
                  </a:moveTo>
                  <a:lnTo>
                    <a:pt x="34432" y="67484"/>
                  </a:lnTo>
                  <a:lnTo>
                    <a:pt x="35649" y="63721"/>
                  </a:lnTo>
                  <a:lnTo>
                    <a:pt x="36912" y="67484"/>
                  </a:lnTo>
                  <a:lnTo>
                    <a:pt x="35649" y="71163"/>
                  </a:lnTo>
                  <a:close/>
                  <a:moveTo>
                    <a:pt x="38502" y="71163"/>
                  </a:moveTo>
                  <a:lnTo>
                    <a:pt x="37333" y="67484"/>
                  </a:lnTo>
                  <a:lnTo>
                    <a:pt x="38502" y="63721"/>
                  </a:lnTo>
                  <a:lnTo>
                    <a:pt x="39766" y="67484"/>
                  </a:lnTo>
                  <a:lnTo>
                    <a:pt x="38502" y="71163"/>
                  </a:lnTo>
                  <a:close/>
                  <a:moveTo>
                    <a:pt x="41403" y="71163"/>
                  </a:moveTo>
                  <a:lnTo>
                    <a:pt x="40187" y="67484"/>
                  </a:lnTo>
                  <a:lnTo>
                    <a:pt x="41403" y="63721"/>
                  </a:lnTo>
                  <a:lnTo>
                    <a:pt x="42666" y="67484"/>
                  </a:lnTo>
                  <a:lnTo>
                    <a:pt x="41403" y="71163"/>
                  </a:lnTo>
                  <a:close/>
                  <a:moveTo>
                    <a:pt x="44257" y="71163"/>
                  </a:moveTo>
                  <a:lnTo>
                    <a:pt x="43087" y="67484"/>
                  </a:lnTo>
                  <a:lnTo>
                    <a:pt x="44257" y="63721"/>
                  </a:lnTo>
                  <a:lnTo>
                    <a:pt x="45520" y="67484"/>
                  </a:lnTo>
                  <a:lnTo>
                    <a:pt x="44257" y="71163"/>
                  </a:lnTo>
                  <a:close/>
                  <a:moveTo>
                    <a:pt x="47204" y="71163"/>
                  </a:moveTo>
                  <a:lnTo>
                    <a:pt x="45941" y="67484"/>
                  </a:lnTo>
                  <a:lnTo>
                    <a:pt x="47204" y="63721"/>
                  </a:lnTo>
                  <a:lnTo>
                    <a:pt x="48421" y="67484"/>
                  </a:lnTo>
                  <a:lnTo>
                    <a:pt x="47204" y="71163"/>
                  </a:lnTo>
                  <a:close/>
                  <a:moveTo>
                    <a:pt x="50105" y="71163"/>
                  </a:moveTo>
                  <a:lnTo>
                    <a:pt x="48842" y="67484"/>
                  </a:lnTo>
                  <a:lnTo>
                    <a:pt x="50105" y="63721"/>
                  </a:lnTo>
                  <a:lnTo>
                    <a:pt x="51274" y="67484"/>
                  </a:lnTo>
                  <a:lnTo>
                    <a:pt x="50105" y="71163"/>
                  </a:lnTo>
                  <a:close/>
                  <a:moveTo>
                    <a:pt x="52959" y="71163"/>
                  </a:moveTo>
                  <a:lnTo>
                    <a:pt x="51695" y="67484"/>
                  </a:lnTo>
                  <a:lnTo>
                    <a:pt x="52959" y="63721"/>
                  </a:lnTo>
                  <a:lnTo>
                    <a:pt x="54175" y="67484"/>
                  </a:lnTo>
                  <a:lnTo>
                    <a:pt x="52959" y="71163"/>
                  </a:lnTo>
                  <a:close/>
                  <a:moveTo>
                    <a:pt x="55859" y="71163"/>
                  </a:moveTo>
                  <a:lnTo>
                    <a:pt x="54596" y="67484"/>
                  </a:lnTo>
                  <a:lnTo>
                    <a:pt x="55859" y="63721"/>
                  </a:lnTo>
                  <a:lnTo>
                    <a:pt x="57029" y="67484"/>
                  </a:lnTo>
                  <a:lnTo>
                    <a:pt x="55859" y="71163"/>
                  </a:lnTo>
                  <a:close/>
                  <a:moveTo>
                    <a:pt x="58713" y="71163"/>
                  </a:moveTo>
                  <a:lnTo>
                    <a:pt x="57450" y="67484"/>
                  </a:lnTo>
                  <a:lnTo>
                    <a:pt x="58713" y="63721"/>
                  </a:lnTo>
                  <a:lnTo>
                    <a:pt x="59929" y="67484"/>
                  </a:lnTo>
                  <a:lnTo>
                    <a:pt x="58713" y="71163"/>
                  </a:lnTo>
                  <a:close/>
                  <a:moveTo>
                    <a:pt x="61614" y="71163"/>
                  </a:moveTo>
                  <a:lnTo>
                    <a:pt x="60350" y="67484"/>
                  </a:lnTo>
                  <a:lnTo>
                    <a:pt x="61614" y="63721"/>
                  </a:lnTo>
                  <a:lnTo>
                    <a:pt x="62783" y="67484"/>
                  </a:lnTo>
                  <a:lnTo>
                    <a:pt x="61614" y="71163"/>
                  </a:lnTo>
                  <a:close/>
                  <a:moveTo>
                    <a:pt x="64467" y="71163"/>
                  </a:moveTo>
                  <a:lnTo>
                    <a:pt x="63298" y="67484"/>
                  </a:lnTo>
                  <a:lnTo>
                    <a:pt x="64467" y="63721"/>
                  </a:lnTo>
                  <a:lnTo>
                    <a:pt x="65730" y="67484"/>
                  </a:lnTo>
                  <a:lnTo>
                    <a:pt x="64467" y="71163"/>
                  </a:lnTo>
                  <a:close/>
                  <a:moveTo>
                    <a:pt x="67368" y="71163"/>
                  </a:moveTo>
                  <a:lnTo>
                    <a:pt x="66152" y="67484"/>
                  </a:lnTo>
                  <a:lnTo>
                    <a:pt x="67368" y="63721"/>
                  </a:lnTo>
                  <a:lnTo>
                    <a:pt x="68631" y="67484"/>
                  </a:lnTo>
                  <a:lnTo>
                    <a:pt x="67368" y="71163"/>
                  </a:lnTo>
                  <a:close/>
                  <a:moveTo>
                    <a:pt x="70222" y="71163"/>
                  </a:moveTo>
                  <a:lnTo>
                    <a:pt x="69052" y="67484"/>
                  </a:lnTo>
                  <a:lnTo>
                    <a:pt x="70222" y="63721"/>
                  </a:lnTo>
                  <a:lnTo>
                    <a:pt x="71485" y="67484"/>
                  </a:lnTo>
                  <a:lnTo>
                    <a:pt x="70222" y="71163"/>
                  </a:lnTo>
                  <a:close/>
                  <a:moveTo>
                    <a:pt x="73122" y="71163"/>
                  </a:moveTo>
                  <a:lnTo>
                    <a:pt x="71906" y="67484"/>
                  </a:lnTo>
                  <a:lnTo>
                    <a:pt x="73122" y="63721"/>
                  </a:lnTo>
                  <a:lnTo>
                    <a:pt x="74385" y="67484"/>
                  </a:lnTo>
                  <a:lnTo>
                    <a:pt x="73122" y="71163"/>
                  </a:lnTo>
                  <a:close/>
                  <a:moveTo>
                    <a:pt x="75976" y="71163"/>
                  </a:moveTo>
                  <a:lnTo>
                    <a:pt x="74807" y="67484"/>
                  </a:lnTo>
                  <a:lnTo>
                    <a:pt x="75976" y="63721"/>
                  </a:lnTo>
                  <a:lnTo>
                    <a:pt x="77239" y="67484"/>
                  </a:lnTo>
                  <a:lnTo>
                    <a:pt x="75976" y="71163"/>
                  </a:lnTo>
                  <a:close/>
                  <a:moveTo>
                    <a:pt x="78877" y="71163"/>
                  </a:moveTo>
                  <a:lnTo>
                    <a:pt x="77660" y="67484"/>
                  </a:lnTo>
                  <a:lnTo>
                    <a:pt x="78877" y="63721"/>
                  </a:lnTo>
                  <a:lnTo>
                    <a:pt x="80140" y="67484"/>
                  </a:lnTo>
                  <a:lnTo>
                    <a:pt x="78877" y="71163"/>
                  </a:lnTo>
                  <a:close/>
                  <a:moveTo>
                    <a:pt x="81824" y="71163"/>
                  </a:moveTo>
                  <a:lnTo>
                    <a:pt x="80561" y="67484"/>
                  </a:lnTo>
                  <a:lnTo>
                    <a:pt x="81824" y="63721"/>
                  </a:lnTo>
                  <a:lnTo>
                    <a:pt x="82994" y="67484"/>
                  </a:lnTo>
                  <a:lnTo>
                    <a:pt x="81824" y="71163"/>
                  </a:lnTo>
                  <a:close/>
                  <a:moveTo>
                    <a:pt x="84678" y="71163"/>
                  </a:moveTo>
                  <a:lnTo>
                    <a:pt x="83415" y="67484"/>
                  </a:lnTo>
                  <a:lnTo>
                    <a:pt x="84678" y="63721"/>
                  </a:lnTo>
                  <a:lnTo>
                    <a:pt x="85894" y="67484"/>
                  </a:lnTo>
                  <a:lnTo>
                    <a:pt x="84678" y="71163"/>
                  </a:lnTo>
                  <a:close/>
                  <a:moveTo>
                    <a:pt x="87578" y="71163"/>
                  </a:moveTo>
                  <a:lnTo>
                    <a:pt x="86315" y="67484"/>
                  </a:lnTo>
                  <a:lnTo>
                    <a:pt x="87578" y="63721"/>
                  </a:lnTo>
                  <a:lnTo>
                    <a:pt x="88748" y="67484"/>
                  </a:lnTo>
                  <a:lnTo>
                    <a:pt x="87578" y="71163"/>
                  </a:lnTo>
                  <a:close/>
                  <a:moveTo>
                    <a:pt x="90432" y="71163"/>
                  </a:moveTo>
                  <a:lnTo>
                    <a:pt x="89169" y="67484"/>
                  </a:lnTo>
                  <a:lnTo>
                    <a:pt x="90432" y="63721"/>
                  </a:lnTo>
                  <a:lnTo>
                    <a:pt x="91649" y="67484"/>
                  </a:lnTo>
                  <a:lnTo>
                    <a:pt x="90432" y="71163"/>
                  </a:lnTo>
                  <a:close/>
                  <a:moveTo>
                    <a:pt x="93333" y="71163"/>
                  </a:moveTo>
                  <a:lnTo>
                    <a:pt x="92070" y="67484"/>
                  </a:lnTo>
                  <a:lnTo>
                    <a:pt x="93333" y="63721"/>
                  </a:lnTo>
                  <a:lnTo>
                    <a:pt x="94502" y="67484"/>
                  </a:lnTo>
                  <a:lnTo>
                    <a:pt x="93333" y="71163"/>
                  </a:lnTo>
                  <a:close/>
                  <a:moveTo>
                    <a:pt x="96187" y="71163"/>
                  </a:moveTo>
                  <a:lnTo>
                    <a:pt x="94923" y="67484"/>
                  </a:lnTo>
                  <a:lnTo>
                    <a:pt x="96187" y="63721"/>
                  </a:lnTo>
                  <a:lnTo>
                    <a:pt x="97403" y="67484"/>
                  </a:lnTo>
                  <a:lnTo>
                    <a:pt x="96187" y="71163"/>
                  </a:lnTo>
                  <a:close/>
                  <a:moveTo>
                    <a:pt x="99087" y="71163"/>
                  </a:moveTo>
                  <a:lnTo>
                    <a:pt x="97871" y="67484"/>
                  </a:lnTo>
                  <a:lnTo>
                    <a:pt x="99087" y="63721"/>
                  </a:lnTo>
                  <a:lnTo>
                    <a:pt x="100350" y="67484"/>
                  </a:lnTo>
                  <a:lnTo>
                    <a:pt x="99087" y="71163"/>
                  </a:lnTo>
                  <a:close/>
                  <a:moveTo>
                    <a:pt x="101941" y="71163"/>
                  </a:moveTo>
                  <a:lnTo>
                    <a:pt x="100771" y="67484"/>
                  </a:lnTo>
                  <a:lnTo>
                    <a:pt x="101941" y="63721"/>
                  </a:lnTo>
                  <a:lnTo>
                    <a:pt x="103204" y="67484"/>
                  </a:lnTo>
                  <a:lnTo>
                    <a:pt x="101941" y="71163"/>
                  </a:lnTo>
                  <a:close/>
                  <a:moveTo>
                    <a:pt x="104842" y="71163"/>
                  </a:moveTo>
                  <a:lnTo>
                    <a:pt x="103625" y="67484"/>
                  </a:lnTo>
                  <a:lnTo>
                    <a:pt x="104842" y="63721"/>
                  </a:lnTo>
                  <a:lnTo>
                    <a:pt x="106105" y="67484"/>
                  </a:lnTo>
                  <a:lnTo>
                    <a:pt x="104842" y="71163"/>
                  </a:lnTo>
                  <a:close/>
                  <a:moveTo>
                    <a:pt x="107695" y="71163"/>
                  </a:moveTo>
                  <a:lnTo>
                    <a:pt x="106526" y="67484"/>
                  </a:lnTo>
                  <a:lnTo>
                    <a:pt x="107695" y="63721"/>
                  </a:lnTo>
                  <a:lnTo>
                    <a:pt x="108959" y="67484"/>
                  </a:lnTo>
                  <a:lnTo>
                    <a:pt x="107695" y="71163"/>
                  </a:lnTo>
                  <a:close/>
                  <a:moveTo>
                    <a:pt x="110596" y="71163"/>
                  </a:moveTo>
                  <a:lnTo>
                    <a:pt x="109380" y="67484"/>
                  </a:lnTo>
                  <a:lnTo>
                    <a:pt x="110596" y="63721"/>
                  </a:lnTo>
                  <a:lnTo>
                    <a:pt x="111859" y="67484"/>
                  </a:lnTo>
                  <a:lnTo>
                    <a:pt x="110596" y="71163"/>
                  </a:lnTo>
                  <a:close/>
                  <a:moveTo>
                    <a:pt x="113450" y="71163"/>
                  </a:moveTo>
                  <a:lnTo>
                    <a:pt x="112280" y="67484"/>
                  </a:lnTo>
                  <a:lnTo>
                    <a:pt x="113450" y="63721"/>
                  </a:lnTo>
                  <a:lnTo>
                    <a:pt x="114713" y="67484"/>
                  </a:lnTo>
                  <a:lnTo>
                    <a:pt x="113450" y="71163"/>
                  </a:lnTo>
                  <a:close/>
                  <a:moveTo>
                    <a:pt x="116397" y="71163"/>
                  </a:moveTo>
                  <a:lnTo>
                    <a:pt x="115134" y="67484"/>
                  </a:lnTo>
                  <a:lnTo>
                    <a:pt x="116397" y="63721"/>
                  </a:lnTo>
                  <a:lnTo>
                    <a:pt x="117614" y="67484"/>
                  </a:lnTo>
                  <a:lnTo>
                    <a:pt x="116397" y="71163"/>
                  </a:lnTo>
                  <a:close/>
                  <a:moveTo>
                    <a:pt x="2526" y="66815"/>
                  </a:moveTo>
                  <a:lnTo>
                    <a:pt x="1263" y="62968"/>
                  </a:lnTo>
                  <a:lnTo>
                    <a:pt x="2526" y="59205"/>
                  </a:lnTo>
                  <a:lnTo>
                    <a:pt x="3742" y="62968"/>
                  </a:lnTo>
                  <a:lnTo>
                    <a:pt x="2526" y="66815"/>
                  </a:lnTo>
                  <a:close/>
                  <a:moveTo>
                    <a:pt x="5426" y="66815"/>
                  </a:moveTo>
                  <a:lnTo>
                    <a:pt x="4163" y="62968"/>
                  </a:lnTo>
                  <a:lnTo>
                    <a:pt x="5426" y="59205"/>
                  </a:lnTo>
                  <a:lnTo>
                    <a:pt x="6596" y="62968"/>
                  </a:lnTo>
                  <a:lnTo>
                    <a:pt x="5426" y="66815"/>
                  </a:lnTo>
                  <a:close/>
                  <a:moveTo>
                    <a:pt x="8280" y="66815"/>
                  </a:moveTo>
                  <a:lnTo>
                    <a:pt x="7017" y="62968"/>
                  </a:lnTo>
                  <a:lnTo>
                    <a:pt x="8280" y="59205"/>
                  </a:lnTo>
                  <a:lnTo>
                    <a:pt x="9450" y="62968"/>
                  </a:lnTo>
                  <a:lnTo>
                    <a:pt x="8280" y="66815"/>
                  </a:lnTo>
                  <a:close/>
                  <a:moveTo>
                    <a:pt x="11134" y="66815"/>
                  </a:moveTo>
                  <a:lnTo>
                    <a:pt x="9964" y="62968"/>
                  </a:lnTo>
                  <a:lnTo>
                    <a:pt x="11134" y="59205"/>
                  </a:lnTo>
                  <a:lnTo>
                    <a:pt x="12397" y="62968"/>
                  </a:lnTo>
                  <a:lnTo>
                    <a:pt x="11134" y="66815"/>
                  </a:lnTo>
                  <a:close/>
                  <a:moveTo>
                    <a:pt x="14035" y="66815"/>
                  </a:moveTo>
                  <a:lnTo>
                    <a:pt x="12818" y="62968"/>
                  </a:lnTo>
                  <a:lnTo>
                    <a:pt x="14035" y="59205"/>
                  </a:lnTo>
                  <a:lnTo>
                    <a:pt x="15298" y="62968"/>
                  </a:lnTo>
                  <a:lnTo>
                    <a:pt x="14035" y="66815"/>
                  </a:lnTo>
                  <a:close/>
                  <a:moveTo>
                    <a:pt x="16888" y="66815"/>
                  </a:moveTo>
                  <a:lnTo>
                    <a:pt x="15719" y="62968"/>
                  </a:lnTo>
                  <a:lnTo>
                    <a:pt x="16888" y="59205"/>
                  </a:lnTo>
                  <a:lnTo>
                    <a:pt x="18152" y="62968"/>
                  </a:lnTo>
                  <a:lnTo>
                    <a:pt x="16888" y="66815"/>
                  </a:lnTo>
                  <a:close/>
                  <a:moveTo>
                    <a:pt x="19789" y="66815"/>
                  </a:moveTo>
                  <a:lnTo>
                    <a:pt x="18573" y="62968"/>
                  </a:lnTo>
                  <a:lnTo>
                    <a:pt x="19789" y="59205"/>
                  </a:lnTo>
                  <a:lnTo>
                    <a:pt x="21052" y="62968"/>
                  </a:lnTo>
                  <a:lnTo>
                    <a:pt x="19789" y="66815"/>
                  </a:lnTo>
                  <a:close/>
                  <a:moveTo>
                    <a:pt x="22643" y="66815"/>
                  </a:moveTo>
                  <a:lnTo>
                    <a:pt x="21473" y="62968"/>
                  </a:lnTo>
                  <a:lnTo>
                    <a:pt x="22643" y="59205"/>
                  </a:lnTo>
                  <a:lnTo>
                    <a:pt x="23906" y="62968"/>
                  </a:lnTo>
                  <a:lnTo>
                    <a:pt x="22643" y="66815"/>
                  </a:lnTo>
                  <a:close/>
                  <a:moveTo>
                    <a:pt x="25543" y="66815"/>
                  </a:moveTo>
                  <a:lnTo>
                    <a:pt x="24327" y="62968"/>
                  </a:lnTo>
                  <a:lnTo>
                    <a:pt x="25543" y="59205"/>
                  </a:lnTo>
                  <a:lnTo>
                    <a:pt x="26807" y="62968"/>
                  </a:lnTo>
                  <a:lnTo>
                    <a:pt x="25543" y="66815"/>
                  </a:lnTo>
                  <a:close/>
                  <a:moveTo>
                    <a:pt x="28491" y="66815"/>
                  </a:moveTo>
                  <a:lnTo>
                    <a:pt x="27228" y="62968"/>
                  </a:lnTo>
                  <a:lnTo>
                    <a:pt x="28491" y="59205"/>
                  </a:lnTo>
                  <a:lnTo>
                    <a:pt x="29660" y="62968"/>
                  </a:lnTo>
                  <a:lnTo>
                    <a:pt x="28491" y="66815"/>
                  </a:lnTo>
                  <a:close/>
                  <a:moveTo>
                    <a:pt x="31345" y="66815"/>
                  </a:moveTo>
                  <a:lnTo>
                    <a:pt x="30081" y="62968"/>
                  </a:lnTo>
                  <a:lnTo>
                    <a:pt x="31345" y="59205"/>
                  </a:lnTo>
                  <a:lnTo>
                    <a:pt x="32561" y="62968"/>
                  </a:lnTo>
                  <a:lnTo>
                    <a:pt x="31345" y="66815"/>
                  </a:lnTo>
                  <a:close/>
                  <a:moveTo>
                    <a:pt x="34245" y="66815"/>
                  </a:moveTo>
                  <a:lnTo>
                    <a:pt x="32982" y="62968"/>
                  </a:lnTo>
                  <a:lnTo>
                    <a:pt x="34245" y="59205"/>
                  </a:lnTo>
                  <a:lnTo>
                    <a:pt x="35415" y="62968"/>
                  </a:lnTo>
                  <a:lnTo>
                    <a:pt x="34245" y="66815"/>
                  </a:lnTo>
                  <a:close/>
                  <a:moveTo>
                    <a:pt x="37099" y="66815"/>
                  </a:moveTo>
                  <a:lnTo>
                    <a:pt x="35836" y="62968"/>
                  </a:lnTo>
                  <a:lnTo>
                    <a:pt x="37099" y="59205"/>
                  </a:lnTo>
                  <a:lnTo>
                    <a:pt x="38315" y="62968"/>
                  </a:lnTo>
                  <a:lnTo>
                    <a:pt x="37099" y="66815"/>
                  </a:lnTo>
                  <a:close/>
                  <a:moveTo>
                    <a:pt x="40000" y="66815"/>
                  </a:moveTo>
                  <a:lnTo>
                    <a:pt x="38736" y="62968"/>
                  </a:lnTo>
                  <a:lnTo>
                    <a:pt x="40000" y="59205"/>
                  </a:lnTo>
                  <a:lnTo>
                    <a:pt x="41169" y="62968"/>
                  </a:lnTo>
                  <a:lnTo>
                    <a:pt x="40000" y="66815"/>
                  </a:lnTo>
                  <a:close/>
                  <a:moveTo>
                    <a:pt x="42853" y="66815"/>
                  </a:moveTo>
                  <a:lnTo>
                    <a:pt x="41590" y="62968"/>
                  </a:lnTo>
                  <a:lnTo>
                    <a:pt x="42853" y="59205"/>
                  </a:lnTo>
                  <a:lnTo>
                    <a:pt x="44070" y="62968"/>
                  </a:lnTo>
                  <a:lnTo>
                    <a:pt x="42853" y="66815"/>
                  </a:lnTo>
                  <a:close/>
                  <a:moveTo>
                    <a:pt x="45754" y="66815"/>
                  </a:moveTo>
                  <a:lnTo>
                    <a:pt x="44538" y="62968"/>
                  </a:lnTo>
                  <a:lnTo>
                    <a:pt x="45754" y="59205"/>
                  </a:lnTo>
                  <a:lnTo>
                    <a:pt x="47017" y="62968"/>
                  </a:lnTo>
                  <a:lnTo>
                    <a:pt x="45754" y="66815"/>
                  </a:lnTo>
                  <a:close/>
                  <a:moveTo>
                    <a:pt x="48608" y="66815"/>
                  </a:moveTo>
                  <a:lnTo>
                    <a:pt x="47438" y="62968"/>
                  </a:lnTo>
                  <a:lnTo>
                    <a:pt x="48608" y="59205"/>
                  </a:lnTo>
                  <a:lnTo>
                    <a:pt x="49871" y="62968"/>
                  </a:lnTo>
                  <a:lnTo>
                    <a:pt x="48608" y="66815"/>
                  </a:lnTo>
                  <a:close/>
                  <a:moveTo>
                    <a:pt x="51508" y="66815"/>
                  </a:moveTo>
                  <a:lnTo>
                    <a:pt x="50292" y="62968"/>
                  </a:lnTo>
                  <a:lnTo>
                    <a:pt x="51508" y="59205"/>
                  </a:lnTo>
                  <a:lnTo>
                    <a:pt x="52771" y="62968"/>
                  </a:lnTo>
                  <a:lnTo>
                    <a:pt x="51508" y="66815"/>
                  </a:lnTo>
                  <a:close/>
                  <a:moveTo>
                    <a:pt x="54362" y="66815"/>
                  </a:moveTo>
                  <a:lnTo>
                    <a:pt x="53192" y="62968"/>
                  </a:lnTo>
                  <a:lnTo>
                    <a:pt x="54362" y="59205"/>
                  </a:lnTo>
                  <a:lnTo>
                    <a:pt x="55625" y="62968"/>
                  </a:lnTo>
                  <a:lnTo>
                    <a:pt x="54362" y="66815"/>
                  </a:lnTo>
                  <a:close/>
                  <a:moveTo>
                    <a:pt x="57263" y="66815"/>
                  </a:moveTo>
                  <a:lnTo>
                    <a:pt x="56046" y="62968"/>
                  </a:lnTo>
                  <a:lnTo>
                    <a:pt x="57263" y="59205"/>
                  </a:lnTo>
                  <a:lnTo>
                    <a:pt x="58526" y="62968"/>
                  </a:lnTo>
                  <a:lnTo>
                    <a:pt x="57263" y="66815"/>
                  </a:lnTo>
                  <a:close/>
                  <a:moveTo>
                    <a:pt x="60116" y="66815"/>
                  </a:moveTo>
                  <a:lnTo>
                    <a:pt x="58947" y="62968"/>
                  </a:lnTo>
                  <a:lnTo>
                    <a:pt x="60116" y="59205"/>
                  </a:lnTo>
                  <a:lnTo>
                    <a:pt x="61380" y="62968"/>
                  </a:lnTo>
                  <a:lnTo>
                    <a:pt x="60116" y="66815"/>
                  </a:lnTo>
                  <a:close/>
                  <a:moveTo>
                    <a:pt x="63064" y="66815"/>
                  </a:moveTo>
                  <a:lnTo>
                    <a:pt x="61801" y="62968"/>
                  </a:lnTo>
                  <a:lnTo>
                    <a:pt x="63064" y="59205"/>
                  </a:lnTo>
                  <a:lnTo>
                    <a:pt x="64280" y="62968"/>
                  </a:lnTo>
                  <a:lnTo>
                    <a:pt x="63064" y="66815"/>
                  </a:lnTo>
                  <a:close/>
                  <a:moveTo>
                    <a:pt x="65964" y="66815"/>
                  </a:moveTo>
                  <a:lnTo>
                    <a:pt x="64701" y="62968"/>
                  </a:lnTo>
                  <a:lnTo>
                    <a:pt x="65964" y="59205"/>
                  </a:lnTo>
                  <a:lnTo>
                    <a:pt x="67134" y="62968"/>
                  </a:lnTo>
                  <a:lnTo>
                    <a:pt x="65964" y="66815"/>
                  </a:lnTo>
                  <a:close/>
                  <a:moveTo>
                    <a:pt x="68818" y="66815"/>
                  </a:moveTo>
                  <a:lnTo>
                    <a:pt x="67555" y="62968"/>
                  </a:lnTo>
                  <a:lnTo>
                    <a:pt x="68818" y="59205"/>
                  </a:lnTo>
                  <a:lnTo>
                    <a:pt x="70035" y="62968"/>
                  </a:lnTo>
                  <a:lnTo>
                    <a:pt x="68818" y="66815"/>
                  </a:lnTo>
                  <a:close/>
                  <a:moveTo>
                    <a:pt x="71719" y="66815"/>
                  </a:moveTo>
                  <a:lnTo>
                    <a:pt x="70456" y="62968"/>
                  </a:lnTo>
                  <a:lnTo>
                    <a:pt x="71719" y="59205"/>
                  </a:lnTo>
                  <a:lnTo>
                    <a:pt x="72888" y="62968"/>
                  </a:lnTo>
                  <a:lnTo>
                    <a:pt x="71719" y="66815"/>
                  </a:lnTo>
                  <a:close/>
                  <a:moveTo>
                    <a:pt x="74573" y="66815"/>
                  </a:moveTo>
                  <a:lnTo>
                    <a:pt x="73309" y="62968"/>
                  </a:lnTo>
                  <a:lnTo>
                    <a:pt x="74573" y="59205"/>
                  </a:lnTo>
                  <a:lnTo>
                    <a:pt x="75789" y="62968"/>
                  </a:lnTo>
                  <a:lnTo>
                    <a:pt x="74573" y="66815"/>
                  </a:lnTo>
                  <a:close/>
                  <a:moveTo>
                    <a:pt x="77473" y="66815"/>
                  </a:moveTo>
                  <a:lnTo>
                    <a:pt x="76210" y="62968"/>
                  </a:lnTo>
                  <a:lnTo>
                    <a:pt x="77473" y="59205"/>
                  </a:lnTo>
                  <a:lnTo>
                    <a:pt x="78643" y="62968"/>
                  </a:lnTo>
                  <a:lnTo>
                    <a:pt x="77473" y="66815"/>
                  </a:lnTo>
                  <a:close/>
                  <a:moveTo>
                    <a:pt x="80327" y="66815"/>
                  </a:moveTo>
                  <a:lnTo>
                    <a:pt x="79157" y="62968"/>
                  </a:lnTo>
                  <a:lnTo>
                    <a:pt x="80327" y="59205"/>
                  </a:lnTo>
                  <a:lnTo>
                    <a:pt x="81590" y="62968"/>
                  </a:lnTo>
                  <a:lnTo>
                    <a:pt x="80327" y="66815"/>
                  </a:lnTo>
                  <a:close/>
                  <a:moveTo>
                    <a:pt x="83228" y="66815"/>
                  </a:moveTo>
                  <a:lnTo>
                    <a:pt x="82011" y="62968"/>
                  </a:lnTo>
                  <a:lnTo>
                    <a:pt x="83228" y="59205"/>
                  </a:lnTo>
                  <a:lnTo>
                    <a:pt x="84491" y="62968"/>
                  </a:lnTo>
                  <a:lnTo>
                    <a:pt x="83228" y="66815"/>
                  </a:lnTo>
                  <a:close/>
                  <a:moveTo>
                    <a:pt x="86081" y="66815"/>
                  </a:moveTo>
                  <a:lnTo>
                    <a:pt x="84912" y="62968"/>
                  </a:lnTo>
                  <a:lnTo>
                    <a:pt x="86081" y="59205"/>
                  </a:lnTo>
                  <a:lnTo>
                    <a:pt x="87345" y="62968"/>
                  </a:lnTo>
                  <a:lnTo>
                    <a:pt x="86081" y="66815"/>
                  </a:lnTo>
                  <a:close/>
                  <a:moveTo>
                    <a:pt x="88982" y="66815"/>
                  </a:moveTo>
                  <a:lnTo>
                    <a:pt x="87766" y="62968"/>
                  </a:lnTo>
                  <a:lnTo>
                    <a:pt x="88982" y="59205"/>
                  </a:lnTo>
                  <a:lnTo>
                    <a:pt x="90245" y="62968"/>
                  </a:lnTo>
                  <a:lnTo>
                    <a:pt x="88982" y="66815"/>
                  </a:lnTo>
                  <a:close/>
                  <a:moveTo>
                    <a:pt x="91836" y="66815"/>
                  </a:moveTo>
                  <a:lnTo>
                    <a:pt x="90666" y="62968"/>
                  </a:lnTo>
                  <a:lnTo>
                    <a:pt x="91836" y="59205"/>
                  </a:lnTo>
                  <a:lnTo>
                    <a:pt x="93099" y="62968"/>
                  </a:lnTo>
                  <a:lnTo>
                    <a:pt x="91836" y="66815"/>
                  </a:lnTo>
                  <a:close/>
                  <a:moveTo>
                    <a:pt x="94736" y="66815"/>
                  </a:moveTo>
                  <a:lnTo>
                    <a:pt x="93520" y="62968"/>
                  </a:lnTo>
                  <a:lnTo>
                    <a:pt x="94736" y="59205"/>
                  </a:lnTo>
                  <a:lnTo>
                    <a:pt x="96000" y="62968"/>
                  </a:lnTo>
                  <a:lnTo>
                    <a:pt x="94736" y="66815"/>
                  </a:lnTo>
                  <a:close/>
                  <a:moveTo>
                    <a:pt x="97684" y="66815"/>
                  </a:moveTo>
                  <a:lnTo>
                    <a:pt x="96421" y="62968"/>
                  </a:lnTo>
                  <a:lnTo>
                    <a:pt x="97684" y="59205"/>
                  </a:lnTo>
                  <a:lnTo>
                    <a:pt x="98853" y="62968"/>
                  </a:lnTo>
                  <a:lnTo>
                    <a:pt x="97684" y="66815"/>
                  </a:lnTo>
                  <a:close/>
                  <a:moveTo>
                    <a:pt x="100538" y="66815"/>
                  </a:moveTo>
                  <a:lnTo>
                    <a:pt x="99274" y="62968"/>
                  </a:lnTo>
                  <a:lnTo>
                    <a:pt x="100538" y="59205"/>
                  </a:lnTo>
                  <a:lnTo>
                    <a:pt x="101754" y="62968"/>
                  </a:lnTo>
                  <a:lnTo>
                    <a:pt x="100538" y="66815"/>
                  </a:lnTo>
                  <a:close/>
                  <a:moveTo>
                    <a:pt x="103438" y="66815"/>
                  </a:moveTo>
                  <a:lnTo>
                    <a:pt x="102175" y="62968"/>
                  </a:lnTo>
                  <a:lnTo>
                    <a:pt x="103438" y="59205"/>
                  </a:lnTo>
                  <a:lnTo>
                    <a:pt x="104608" y="62968"/>
                  </a:lnTo>
                  <a:lnTo>
                    <a:pt x="103438" y="66815"/>
                  </a:lnTo>
                  <a:close/>
                  <a:moveTo>
                    <a:pt x="106292" y="66815"/>
                  </a:moveTo>
                  <a:lnTo>
                    <a:pt x="105029" y="62968"/>
                  </a:lnTo>
                  <a:lnTo>
                    <a:pt x="106292" y="59205"/>
                  </a:lnTo>
                  <a:lnTo>
                    <a:pt x="107508" y="62968"/>
                  </a:lnTo>
                  <a:lnTo>
                    <a:pt x="106292" y="66815"/>
                  </a:lnTo>
                  <a:close/>
                  <a:moveTo>
                    <a:pt x="109192" y="66815"/>
                  </a:moveTo>
                  <a:lnTo>
                    <a:pt x="107929" y="62968"/>
                  </a:lnTo>
                  <a:lnTo>
                    <a:pt x="109192" y="59205"/>
                  </a:lnTo>
                  <a:lnTo>
                    <a:pt x="110362" y="62968"/>
                  </a:lnTo>
                  <a:lnTo>
                    <a:pt x="109192" y="66815"/>
                  </a:lnTo>
                  <a:close/>
                  <a:moveTo>
                    <a:pt x="112046" y="66815"/>
                  </a:moveTo>
                  <a:lnTo>
                    <a:pt x="110783" y="62968"/>
                  </a:lnTo>
                  <a:lnTo>
                    <a:pt x="112046" y="59205"/>
                  </a:lnTo>
                  <a:lnTo>
                    <a:pt x="113263" y="62968"/>
                  </a:lnTo>
                  <a:lnTo>
                    <a:pt x="112046" y="66815"/>
                  </a:lnTo>
                  <a:close/>
                  <a:moveTo>
                    <a:pt x="114947" y="66815"/>
                  </a:moveTo>
                  <a:lnTo>
                    <a:pt x="113730" y="62968"/>
                  </a:lnTo>
                  <a:lnTo>
                    <a:pt x="114947" y="59205"/>
                  </a:lnTo>
                  <a:lnTo>
                    <a:pt x="116210" y="62968"/>
                  </a:lnTo>
                  <a:lnTo>
                    <a:pt x="114947" y="66815"/>
                  </a:lnTo>
                  <a:close/>
                  <a:moveTo>
                    <a:pt x="117801" y="66815"/>
                  </a:moveTo>
                  <a:lnTo>
                    <a:pt x="116631" y="62968"/>
                  </a:lnTo>
                  <a:lnTo>
                    <a:pt x="117801" y="59205"/>
                  </a:lnTo>
                  <a:lnTo>
                    <a:pt x="119064" y="62968"/>
                  </a:lnTo>
                  <a:lnTo>
                    <a:pt x="117801" y="66815"/>
                  </a:lnTo>
                  <a:close/>
                  <a:moveTo>
                    <a:pt x="3929" y="62299"/>
                  </a:moveTo>
                  <a:lnTo>
                    <a:pt x="2760" y="58536"/>
                  </a:lnTo>
                  <a:lnTo>
                    <a:pt x="3929" y="54689"/>
                  </a:lnTo>
                  <a:lnTo>
                    <a:pt x="5192" y="58536"/>
                  </a:lnTo>
                  <a:lnTo>
                    <a:pt x="3929" y="62299"/>
                  </a:lnTo>
                  <a:close/>
                  <a:moveTo>
                    <a:pt x="6830" y="62299"/>
                  </a:moveTo>
                  <a:lnTo>
                    <a:pt x="5614" y="58536"/>
                  </a:lnTo>
                  <a:lnTo>
                    <a:pt x="6830" y="54689"/>
                  </a:lnTo>
                  <a:lnTo>
                    <a:pt x="8046" y="58536"/>
                  </a:lnTo>
                  <a:lnTo>
                    <a:pt x="6830" y="62299"/>
                  </a:lnTo>
                  <a:close/>
                  <a:moveTo>
                    <a:pt x="9684" y="62299"/>
                  </a:moveTo>
                  <a:lnTo>
                    <a:pt x="8467" y="58536"/>
                  </a:lnTo>
                  <a:lnTo>
                    <a:pt x="9684" y="54689"/>
                  </a:lnTo>
                  <a:lnTo>
                    <a:pt x="10947" y="58536"/>
                  </a:lnTo>
                  <a:lnTo>
                    <a:pt x="9684" y="62299"/>
                  </a:lnTo>
                  <a:close/>
                  <a:moveTo>
                    <a:pt x="12631" y="62299"/>
                  </a:moveTo>
                  <a:lnTo>
                    <a:pt x="11368" y="58536"/>
                  </a:lnTo>
                  <a:lnTo>
                    <a:pt x="12631" y="54689"/>
                  </a:lnTo>
                  <a:lnTo>
                    <a:pt x="13801" y="58536"/>
                  </a:lnTo>
                  <a:lnTo>
                    <a:pt x="12631" y="62299"/>
                  </a:lnTo>
                  <a:close/>
                  <a:moveTo>
                    <a:pt x="15485" y="62299"/>
                  </a:moveTo>
                  <a:lnTo>
                    <a:pt x="14222" y="58536"/>
                  </a:lnTo>
                  <a:lnTo>
                    <a:pt x="15485" y="54689"/>
                  </a:lnTo>
                  <a:lnTo>
                    <a:pt x="16701" y="58536"/>
                  </a:lnTo>
                  <a:lnTo>
                    <a:pt x="15485" y="62299"/>
                  </a:lnTo>
                  <a:close/>
                  <a:moveTo>
                    <a:pt x="18385" y="62299"/>
                  </a:moveTo>
                  <a:lnTo>
                    <a:pt x="17122" y="58536"/>
                  </a:lnTo>
                  <a:lnTo>
                    <a:pt x="18385" y="54689"/>
                  </a:lnTo>
                  <a:lnTo>
                    <a:pt x="19555" y="58536"/>
                  </a:lnTo>
                  <a:lnTo>
                    <a:pt x="18385" y="62299"/>
                  </a:lnTo>
                  <a:close/>
                  <a:moveTo>
                    <a:pt x="21239" y="62299"/>
                  </a:moveTo>
                  <a:lnTo>
                    <a:pt x="19976" y="58536"/>
                  </a:lnTo>
                  <a:lnTo>
                    <a:pt x="21239" y="54689"/>
                  </a:lnTo>
                  <a:lnTo>
                    <a:pt x="22456" y="58536"/>
                  </a:lnTo>
                  <a:lnTo>
                    <a:pt x="21239" y="62299"/>
                  </a:lnTo>
                  <a:close/>
                  <a:moveTo>
                    <a:pt x="24140" y="62299"/>
                  </a:moveTo>
                  <a:lnTo>
                    <a:pt x="22877" y="58536"/>
                  </a:lnTo>
                  <a:lnTo>
                    <a:pt x="24140" y="54689"/>
                  </a:lnTo>
                  <a:lnTo>
                    <a:pt x="25309" y="58536"/>
                  </a:lnTo>
                  <a:lnTo>
                    <a:pt x="24140" y="62299"/>
                  </a:lnTo>
                  <a:close/>
                  <a:moveTo>
                    <a:pt x="26994" y="62299"/>
                  </a:moveTo>
                  <a:lnTo>
                    <a:pt x="25730" y="58536"/>
                  </a:lnTo>
                  <a:lnTo>
                    <a:pt x="26994" y="54689"/>
                  </a:lnTo>
                  <a:lnTo>
                    <a:pt x="28210" y="58536"/>
                  </a:lnTo>
                  <a:lnTo>
                    <a:pt x="26994" y="62299"/>
                  </a:lnTo>
                  <a:close/>
                  <a:moveTo>
                    <a:pt x="29894" y="62299"/>
                  </a:moveTo>
                  <a:lnTo>
                    <a:pt x="28678" y="58536"/>
                  </a:lnTo>
                  <a:lnTo>
                    <a:pt x="29894" y="54689"/>
                  </a:lnTo>
                  <a:lnTo>
                    <a:pt x="31157" y="58536"/>
                  </a:lnTo>
                  <a:lnTo>
                    <a:pt x="29894" y="62299"/>
                  </a:lnTo>
                  <a:close/>
                  <a:moveTo>
                    <a:pt x="32748" y="62299"/>
                  </a:moveTo>
                  <a:lnTo>
                    <a:pt x="31578" y="58536"/>
                  </a:lnTo>
                  <a:lnTo>
                    <a:pt x="32748" y="54689"/>
                  </a:lnTo>
                  <a:lnTo>
                    <a:pt x="34011" y="58536"/>
                  </a:lnTo>
                  <a:lnTo>
                    <a:pt x="32748" y="62299"/>
                  </a:lnTo>
                  <a:close/>
                  <a:moveTo>
                    <a:pt x="35649" y="62299"/>
                  </a:moveTo>
                  <a:lnTo>
                    <a:pt x="34432" y="58536"/>
                  </a:lnTo>
                  <a:lnTo>
                    <a:pt x="35649" y="54689"/>
                  </a:lnTo>
                  <a:lnTo>
                    <a:pt x="36912" y="58536"/>
                  </a:lnTo>
                  <a:lnTo>
                    <a:pt x="35649" y="62299"/>
                  </a:lnTo>
                  <a:close/>
                  <a:moveTo>
                    <a:pt x="38502" y="62299"/>
                  </a:moveTo>
                  <a:lnTo>
                    <a:pt x="37333" y="58536"/>
                  </a:lnTo>
                  <a:lnTo>
                    <a:pt x="38502" y="54689"/>
                  </a:lnTo>
                  <a:lnTo>
                    <a:pt x="39766" y="58536"/>
                  </a:lnTo>
                  <a:lnTo>
                    <a:pt x="38502" y="62299"/>
                  </a:lnTo>
                  <a:close/>
                  <a:moveTo>
                    <a:pt x="41403" y="62299"/>
                  </a:moveTo>
                  <a:lnTo>
                    <a:pt x="40187" y="58536"/>
                  </a:lnTo>
                  <a:lnTo>
                    <a:pt x="41403" y="54689"/>
                  </a:lnTo>
                  <a:lnTo>
                    <a:pt x="42666" y="58536"/>
                  </a:lnTo>
                  <a:lnTo>
                    <a:pt x="41403" y="62299"/>
                  </a:lnTo>
                  <a:close/>
                  <a:moveTo>
                    <a:pt x="44257" y="62299"/>
                  </a:moveTo>
                  <a:lnTo>
                    <a:pt x="43087" y="58536"/>
                  </a:lnTo>
                  <a:lnTo>
                    <a:pt x="44257" y="54689"/>
                  </a:lnTo>
                  <a:lnTo>
                    <a:pt x="45520" y="58536"/>
                  </a:lnTo>
                  <a:lnTo>
                    <a:pt x="44257" y="62299"/>
                  </a:lnTo>
                  <a:close/>
                  <a:moveTo>
                    <a:pt x="47204" y="62299"/>
                  </a:moveTo>
                  <a:lnTo>
                    <a:pt x="45941" y="58536"/>
                  </a:lnTo>
                  <a:lnTo>
                    <a:pt x="47204" y="54689"/>
                  </a:lnTo>
                  <a:lnTo>
                    <a:pt x="48421" y="58536"/>
                  </a:lnTo>
                  <a:lnTo>
                    <a:pt x="47204" y="62299"/>
                  </a:lnTo>
                  <a:close/>
                  <a:moveTo>
                    <a:pt x="50105" y="62299"/>
                  </a:moveTo>
                  <a:lnTo>
                    <a:pt x="48842" y="58536"/>
                  </a:lnTo>
                  <a:lnTo>
                    <a:pt x="50105" y="54689"/>
                  </a:lnTo>
                  <a:lnTo>
                    <a:pt x="51274" y="58536"/>
                  </a:lnTo>
                  <a:lnTo>
                    <a:pt x="50105" y="62299"/>
                  </a:lnTo>
                  <a:close/>
                  <a:moveTo>
                    <a:pt x="52959" y="62299"/>
                  </a:moveTo>
                  <a:lnTo>
                    <a:pt x="51695" y="58536"/>
                  </a:lnTo>
                  <a:lnTo>
                    <a:pt x="52959" y="54689"/>
                  </a:lnTo>
                  <a:lnTo>
                    <a:pt x="54175" y="58536"/>
                  </a:lnTo>
                  <a:lnTo>
                    <a:pt x="52959" y="62299"/>
                  </a:lnTo>
                  <a:close/>
                  <a:moveTo>
                    <a:pt x="55859" y="62299"/>
                  </a:moveTo>
                  <a:lnTo>
                    <a:pt x="54596" y="58536"/>
                  </a:lnTo>
                  <a:lnTo>
                    <a:pt x="55859" y="54689"/>
                  </a:lnTo>
                  <a:lnTo>
                    <a:pt x="57029" y="58536"/>
                  </a:lnTo>
                  <a:lnTo>
                    <a:pt x="55859" y="62299"/>
                  </a:lnTo>
                  <a:close/>
                  <a:moveTo>
                    <a:pt x="58713" y="62299"/>
                  </a:moveTo>
                  <a:lnTo>
                    <a:pt x="57450" y="58536"/>
                  </a:lnTo>
                  <a:lnTo>
                    <a:pt x="58713" y="54689"/>
                  </a:lnTo>
                  <a:lnTo>
                    <a:pt x="59929" y="58536"/>
                  </a:lnTo>
                  <a:lnTo>
                    <a:pt x="58713" y="62299"/>
                  </a:lnTo>
                  <a:close/>
                  <a:moveTo>
                    <a:pt x="61614" y="62299"/>
                  </a:moveTo>
                  <a:lnTo>
                    <a:pt x="60350" y="58536"/>
                  </a:lnTo>
                  <a:lnTo>
                    <a:pt x="61614" y="54689"/>
                  </a:lnTo>
                  <a:lnTo>
                    <a:pt x="62783" y="58536"/>
                  </a:lnTo>
                  <a:lnTo>
                    <a:pt x="61614" y="62299"/>
                  </a:lnTo>
                  <a:close/>
                  <a:moveTo>
                    <a:pt x="64467" y="62299"/>
                  </a:moveTo>
                  <a:lnTo>
                    <a:pt x="63298" y="58536"/>
                  </a:lnTo>
                  <a:lnTo>
                    <a:pt x="64467" y="54689"/>
                  </a:lnTo>
                  <a:lnTo>
                    <a:pt x="65730" y="58536"/>
                  </a:lnTo>
                  <a:lnTo>
                    <a:pt x="64467" y="62299"/>
                  </a:lnTo>
                  <a:close/>
                  <a:moveTo>
                    <a:pt x="67368" y="62299"/>
                  </a:moveTo>
                  <a:lnTo>
                    <a:pt x="66152" y="58536"/>
                  </a:lnTo>
                  <a:lnTo>
                    <a:pt x="67368" y="54689"/>
                  </a:lnTo>
                  <a:lnTo>
                    <a:pt x="68631" y="58536"/>
                  </a:lnTo>
                  <a:lnTo>
                    <a:pt x="67368" y="62299"/>
                  </a:lnTo>
                  <a:close/>
                  <a:moveTo>
                    <a:pt x="70222" y="62299"/>
                  </a:moveTo>
                  <a:lnTo>
                    <a:pt x="69052" y="58536"/>
                  </a:lnTo>
                  <a:lnTo>
                    <a:pt x="70222" y="54689"/>
                  </a:lnTo>
                  <a:lnTo>
                    <a:pt x="71485" y="58536"/>
                  </a:lnTo>
                  <a:lnTo>
                    <a:pt x="70222" y="62299"/>
                  </a:lnTo>
                  <a:close/>
                  <a:moveTo>
                    <a:pt x="73122" y="62299"/>
                  </a:moveTo>
                  <a:lnTo>
                    <a:pt x="71906" y="58536"/>
                  </a:lnTo>
                  <a:lnTo>
                    <a:pt x="73122" y="54689"/>
                  </a:lnTo>
                  <a:lnTo>
                    <a:pt x="74385" y="58536"/>
                  </a:lnTo>
                  <a:lnTo>
                    <a:pt x="73122" y="62299"/>
                  </a:lnTo>
                  <a:close/>
                  <a:moveTo>
                    <a:pt x="75976" y="62299"/>
                  </a:moveTo>
                  <a:lnTo>
                    <a:pt x="74807" y="58536"/>
                  </a:lnTo>
                  <a:lnTo>
                    <a:pt x="75976" y="54689"/>
                  </a:lnTo>
                  <a:lnTo>
                    <a:pt x="77239" y="58536"/>
                  </a:lnTo>
                  <a:lnTo>
                    <a:pt x="75976" y="62299"/>
                  </a:lnTo>
                  <a:close/>
                  <a:moveTo>
                    <a:pt x="78877" y="62299"/>
                  </a:moveTo>
                  <a:lnTo>
                    <a:pt x="77660" y="58536"/>
                  </a:lnTo>
                  <a:lnTo>
                    <a:pt x="78877" y="54689"/>
                  </a:lnTo>
                  <a:lnTo>
                    <a:pt x="80140" y="58536"/>
                  </a:lnTo>
                  <a:lnTo>
                    <a:pt x="78877" y="62299"/>
                  </a:lnTo>
                  <a:close/>
                  <a:moveTo>
                    <a:pt x="81824" y="62299"/>
                  </a:moveTo>
                  <a:lnTo>
                    <a:pt x="80561" y="58536"/>
                  </a:lnTo>
                  <a:lnTo>
                    <a:pt x="81824" y="54689"/>
                  </a:lnTo>
                  <a:lnTo>
                    <a:pt x="82994" y="58536"/>
                  </a:lnTo>
                  <a:lnTo>
                    <a:pt x="81824" y="62299"/>
                  </a:lnTo>
                  <a:close/>
                  <a:moveTo>
                    <a:pt x="84678" y="62299"/>
                  </a:moveTo>
                  <a:lnTo>
                    <a:pt x="83415" y="58536"/>
                  </a:lnTo>
                  <a:lnTo>
                    <a:pt x="84678" y="54689"/>
                  </a:lnTo>
                  <a:lnTo>
                    <a:pt x="85894" y="58536"/>
                  </a:lnTo>
                  <a:lnTo>
                    <a:pt x="84678" y="62299"/>
                  </a:lnTo>
                  <a:close/>
                  <a:moveTo>
                    <a:pt x="87578" y="62299"/>
                  </a:moveTo>
                  <a:lnTo>
                    <a:pt x="86315" y="58536"/>
                  </a:lnTo>
                  <a:lnTo>
                    <a:pt x="87578" y="54689"/>
                  </a:lnTo>
                  <a:lnTo>
                    <a:pt x="88748" y="58536"/>
                  </a:lnTo>
                  <a:lnTo>
                    <a:pt x="87578" y="62299"/>
                  </a:lnTo>
                  <a:close/>
                  <a:moveTo>
                    <a:pt x="90432" y="62299"/>
                  </a:moveTo>
                  <a:lnTo>
                    <a:pt x="89169" y="58536"/>
                  </a:lnTo>
                  <a:lnTo>
                    <a:pt x="90432" y="54689"/>
                  </a:lnTo>
                  <a:lnTo>
                    <a:pt x="91649" y="58536"/>
                  </a:lnTo>
                  <a:lnTo>
                    <a:pt x="90432" y="62299"/>
                  </a:lnTo>
                  <a:close/>
                  <a:moveTo>
                    <a:pt x="93333" y="62299"/>
                  </a:moveTo>
                  <a:lnTo>
                    <a:pt x="92070" y="58536"/>
                  </a:lnTo>
                  <a:lnTo>
                    <a:pt x="93333" y="54689"/>
                  </a:lnTo>
                  <a:lnTo>
                    <a:pt x="94502" y="58536"/>
                  </a:lnTo>
                  <a:lnTo>
                    <a:pt x="93333" y="62299"/>
                  </a:lnTo>
                  <a:close/>
                  <a:moveTo>
                    <a:pt x="96187" y="62299"/>
                  </a:moveTo>
                  <a:lnTo>
                    <a:pt x="94923" y="58536"/>
                  </a:lnTo>
                  <a:lnTo>
                    <a:pt x="96187" y="54689"/>
                  </a:lnTo>
                  <a:lnTo>
                    <a:pt x="97403" y="58536"/>
                  </a:lnTo>
                  <a:lnTo>
                    <a:pt x="96187" y="62299"/>
                  </a:lnTo>
                  <a:close/>
                  <a:moveTo>
                    <a:pt x="99087" y="62299"/>
                  </a:moveTo>
                  <a:lnTo>
                    <a:pt x="97871" y="58536"/>
                  </a:lnTo>
                  <a:lnTo>
                    <a:pt x="99087" y="54689"/>
                  </a:lnTo>
                  <a:lnTo>
                    <a:pt x="100350" y="58536"/>
                  </a:lnTo>
                  <a:lnTo>
                    <a:pt x="99087" y="62299"/>
                  </a:lnTo>
                  <a:close/>
                  <a:moveTo>
                    <a:pt x="101941" y="62299"/>
                  </a:moveTo>
                  <a:lnTo>
                    <a:pt x="100771" y="58536"/>
                  </a:lnTo>
                  <a:lnTo>
                    <a:pt x="101941" y="54689"/>
                  </a:lnTo>
                  <a:lnTo>
                    <a:pt x="103204" y="58536"/>
                  </a:lnTo>
                  <a:lnTo>
                    <a:pt x="101941" y="62299"/>
                  </a:lnTo>
                  <a:close/>
                  <a:moveTo>
                    <a:pt x="104842" y="62299"/>
                  </a:moveTo>
                  <a:lnTo>
                    <a:pt x="103625" y="58536"/>
                  </a:lnTo>
                  <a:lnTo>
                    <a:pt x="104842" y="54689"/>
                  </a:lnTo>
                  <a:lnTo>
                    <a:pt x="106105" y="58536"/>
                  </a:lnTo>
                  <a:lnTo>
                    <a:pt x="104842" y="62299"/>
                  </a:lnTo>
                  <a:close/>
                  <a:moveTo>
                    <a:pt x="107695" y="62299"/>
                  </a:moveTo>
                  <a:lnTo>
                    <a:pt x="106526" y="58536"/>
                  </a:lnTo>
                  <a:lnTo>
                    <a:pt x="107695" y="54689"/>
                  </a:lnTo>
                  <a:lnTo>
                    <a:pt x="108959" y="58536"/>
                  </a:lnTo>
                  <a:lnTo>
                    <a:pt x="107695" y="62299"/>
                  </a:lnTo>
                  <a:close/>
                  <a:moveTo>
                    <a:pt x="110596" y="62299"/>
                  </a:moveTo>
                  <a:lnTo>
                    <a:pt x="109380" y="58536"/>
                  </a:lnTo>
                  <a:lnTo>
                    <a:pt x="110596" y="54689"/>
                  </a:lnTo>
                  <a:lnTo>
                    <a:pt x="111859" y="58536"/>
                  </a:lnTo>
                  <a:lnTo>
                    <a:pt x="110596" y="62299"/>
                  </a:lnTo>
                  <a:close/>
                  <a:moveTo>
                    <a:pt x="113450" y="62299"/>
                  </a:moveTo>
                  <a:lnTo>
                    <a:pt x="112280" y="58536"/>
                  </a:lnTo>
                  <a:lnTo>
                    <a:pt x="113450" y="54689"/>
                  </a:lnTo>
                  <a:lnTo>
                    <a:pt x="114713" y="58536"/>
                  </a:lnTo>
                  <a:lnTo>
                    <a:pt x="113450" y="62299"/>
                  </a:lnTo>
                  <a:close/>
                  <a:moveTo>
                    <a:pt x="116397" y="62299"/>
                  </a:moveTo>
                  <a:lnTo>
                    <a:pt x="115134" y="58536"/>
                  </a:lnTo>
                  <a:lnTo>
                    <a:pt x="116397" y="54689"/>
                  </a:lnTo>
                  <a:lnTo>
                    <a:pt x="117614" y="58536"/>
                  </a:lnTo>
                  <a:lnTo>
                    <a:pt x="116397" y="62299"/>
                  </a:lnTo>
                  <a:close/>
                  <a:moveTo>
                    <a:pt x="2526" y="57783"/>
                  </a:moveTo>
                  <a:lnTo>
                    <a:pt x="1263" y="54020"/>
                  </a:lnTo>
                  <a:lnTo>
                    <a:pt x="2526" y="50257"/>
                  </a:lnTo>
                  <a:lnTo>
                    <a:pt x="3742" y="54020"/>
                  </a:lnTo>
                  <a:lnTo>
                    <a:pt x="2526" y="57783"/>
                  </a:lnTo>
                  <a:close/>
                  <a:moveTo>
                    <a:pt x="5426" y="57783"/>
                  </a:moveTo>
                  <a:lnTo>
                    <a:pt x="4163" y="54020"/>
                  </a:lnTo>
                  <a:lnTo>
                    <a:pt x="5426" y="50257"/>
                  </a:lnTo>
                  <a:lnTo>
                    <a:pt x="6596" y="54020"/>
                  </a:lnTo>
                  <a:lnTo>
                    <a:pt x="5426" y="57783"/>
                  </a:lnTo>
                  <a:close/>
                  <a:moveTo>
                    <a:pt x="8280" y="57783"/>
                  </a:moveTo>
                  <a:lnTo>
                    <a:pt x="7017" y="54020"/>
                  </a:lnTo>
                  <a:lnTo>
                    <a:pt x="8280" y="50257"/>
                  </a:lnTo>
                  <a:lnTo>
                    <a:pt x="9450" y="54020"/>
                  </a:lnTo>
                  <a:lnTo>
                    <a:pt x="8280" y="57783"/>
                  </a:lnTo>
                  <a:close/>
                  <a:moveTo>
                    <a:pt x="11134" y="57783"/>
                  </a:moveTo>
                  <a:lnTo>
                    <a:pt x="9964" y="54020"/>
                  </a:lnTo>
                  <a:lnTo>
                    <a:pt x="11134" y="50257"/>
                  </a:lnTo>
                  <a:lnTo>
                    <a:pt x="12397" y="54020"/>
                  </a:lnTo>
                  <a:lnTo>
                    <a:pt x="11134" y="57783"/>
                  </a:lnTo>
                  <a:close/>
                  <a:moveTo>
                    <a:pt x="14035" y="57783"/>
                  </a:moveTo>
                  <a:lnTo>
                    <a:pt x="12818" y="54020"/>
                  </a:lnTo>
                  <a:lnTo>
                    <a:pt x="14035" y="50257"/>
                  </a:lnTo>
                  <a:lnTo>
                    <a:pt x="15298" y="54020"/>
                  </a:lnTo>
                  <a:lnTo>
                    <a:pt x="14035" y="57783"/>
                  </a:lnTo>
                  <a:close/>
                  <a:moveTo>
                    <a:pt x="16888" y="57783"/>
                  </a:moveTo>
                  <a:lnTo>
                    <a:pt x="15719" y="54020"/>
                  </a:lnTo>
                  <a:lnTo>
                    <a:pt x="16888" y="50257"/>
                  </a:lnTo>
                  <a:lnTo>
                    <a:pt x="18152" y="54020"/>
                  </a:lnTo>
                  <a:lnTo>
                    <a:pt x="16888" y="57783"/>
                  </a:lnTo>
                  <a:close/>
                  <a:moveTo>
                    <a:pt x="19789" y="57783"/>
                  </a:moveTo>
                  <a:lnTo>
                    <a:pt x="18573" y="54020"/>
                  </a:lnTo>
                  <a:lnTo>
                    <a:pt x="19789" y="50257"/>
                  </a:lnTo>
                  <a:lnTo>
                    <a:pt x="21052" y="54020"/>
                  </a:lnTo>
                  <a:lnTo>
                    <a:pt x="19789" y="57783"/>
                  </a:lnTo>
                  <a:close/>
                  <a:moveTo>
                    <a:pt x="22643" y="57783"/>
                  </a:moveTo>
                  <a:lnTo>
                    <a:pt x="21473" y="54020"/>
                  </a:lnTo>
                  <a:lnTo>
                    <a:pt x="22643" y="50257"/>
                  </a:lnTo>
                  <a:lnTo>
                    <a:pt x="23906" y="54020"/>
                  </a:lnTo>
                  <a:lnTo>
                    <a:pt x="22643" y="57783"/>
                  </a:lnTo>
                  <a:close/>
                  <a:moveTo>
                    <a:pt x="25543" y="57783"/>
                  </a:moveTo>
                  <a:lnTo>
                    <a:pt x="24327" y="54020"/>
                  </a:lnTo>
                  <a:lnTo>
                    <a:pt x="25543" y="50257"/>
                  </a:lnTo>
                  <a:lnTo>
                    <a:pt x="26807" y="54020"/>
                  </a:lnTo>
                  <a:lnTo>
                    <a:pt x="25543" y="57783"/>
                  </a:lnTo>
                  <a:close/>
                  <a:moveTo>
                    <a:pt x="28491" y="57783"/>
                  </a:moveTo>
                  <a:lnTo>
                    <a:pt x="27228" y="54020"/>
                  </a:lnTo>
                  <a:lnTo>
                    <a:pt x="28491" y="50257"/>
                  </a:lnTo>
                  <a:lnTo>
                    <a:pt x="29660" y="54020"/>
                  </a:lnTo>
                  <a:lnTo>
                    <a:pt x="28491" y="57783"/>
                  </a:lnTo>
                  <a:close/>
                  <a:moveTo>
                    <a:pt x="31345" y="57783"/>
                  </a:moveTo>
                  <a:lnTo>
                    <a:pt x="30081" y="54020"/>
                  </a:lnTo>
                  <a:lnTo>
                    <a:pt x="31345" y="50257"/>
                  </a:lnTo>
                  <a:lnTo>
                    <a:pt x="32561" y="54020"/>
                  </a:lnTo>
                  <a:lnTo>
                    <a:pt x="31345" y="57783"/>
                  </a:lnTo>
                  <a:close/>
                  <a:moveTo>
                    <a:pt x="34245" y="57783"/>
                  </a:moveTo>
                  <a:lnTo>
                    <a:pt x="32982" y="54020"/>
                  </a:lnTo>
                  <a:lnTo>
                    <a:pt x="34245" y="50257"/>
                  </a:lnTo>
                  <a:lnTo>
                    <a:pt x="35415" y="54020"/>
                  </a:lnTo>
                  <a:lnTo>
                    <a:pt x="34245" y="57783"/>
                  </a:lnTo>
                  <a:close/>
                  <a:moveTo>
                    <a:pt x="37099" y="57783"/>
                  </a:moveTo>
                  <a:lnTo>
                    <a:pt x="35836" y="54020"/>
                  </a:lnTo>
                  <a:lnTo>
                    <a:pt x="37099" y="50257"/>
                  </a:lnTo>
                  <a:lnTo>
                    <a:pt x="38315" y="54020"/>
                  </a:lnTo>
                  <a:lnTo>
                    <a:pt x="37099" y="57783"/>
                  </a:lnTo>
                  <a:close/>
                  <a:moveTo>
                    <a:pt x="40000" y="57783"/>
                  </a:moveTo>
                  <a:lnTo>
                    <a:pt x="38736" y="54020"/>
                  </a:lnTo>
                  <a:lnTo>
                    <a:pt x="40000" y="50257"/>
                  </a:lnTo>
                  <a:lnTo>
                    <a:pt x="41169" y="54020"/>
                  </a:lnTo>
                  <a:lnTo>
                    <a:pt x="40000" y="57783"/>
                  </a:lnTo>
                  <a:close/>
                  <a:moveTo>
                    <a:pt x="42853" y="57783"/>
                  </a:moveTo>
                  <a:lnTo>
                    <a:pt x="41590" y="54020"/>
                  </a:lnTo>
                  <a:lnTo>
                    <a:pt x="42853" y="50257"/>
                  </a:lnTo>
                  <a:lnTo>
                    <a:pt x="44070" y="54020"/>
                  </a:lnTo>
                  <a:lnTo>
                    <a:pt x="42853" y="57783"/>
                  </a:lnTo>
                  <a:close/>
                  <a:moveTo>
                    <a:pt x="45754" y="57783"/>
                  </a:moveTo>
                  <a:lnTo>
                    <a:pt x="44538" y="54020"/>
                  </a:lnTo>
                  <a:lnTo>
                    <a:pt x="45754" y="50257"/>
                  </a:lnTo>
                  <a:lnTo>
                    <a:pt x="47017" y="54020"/>
                  </a:lnTo>
                  <a:lnTo>
                    <a:pt x="45754" y="57783"/>
                  </a:lnTo>
                  <a:close/>
                  <a:moveTo>
                    <a:pt x="48608" y="57783"/>
                  </a:moveTo>
                  <a:lnTo>
                    <a:pt x="47438" y="54020"/>
                  </a:lnTo>
                  <a:lnTo>
                    <a:pt x="48608" y="50257"/>
                  </a:lnTo>
                  <a:lnTo>
                    <a:pt x="49871" y="54020"/>
                  </a:lnTo>
                  <a:lnTo>
                    <a:pt x="48608" y="57783"/>
                  </a:lnTo>
                  <a:close/>
                  <a:moveTo>
                    <a:pt x="51508" y="57783"/>
                  </a:moveTo>
                  <a:lnTo>
                    <a:pt x="50292" y="54020"/>
                  </a:lnTo>
                  <a:lnTo>
                    <a:pt x="51508" y="50257"/>
                  </a:lnTo>
                  <a:lnTo>
                    <a:pt x="52771" y="54020"/>
                  </a:lnTo>
                  <a:lnTo>
                    <a:pt x="51508" y="57783"/>
                  </a:lnTo>
                  <a:close/>
                  <a:moveTo>
                    <a:pt x="54362" y="57783"/>
                  </a:moveTo>
                  <a:lnTo>
                    <a:pt x="53192" y="54020"/>
                  </a:lnTo>
                  <a:lnTo>
                    <a:pt x="54362" y="50257"/>
                  </a:lnTo>
                  <a:lnTo>
                    <a:pt x="55625" y="54020"/>
                  </a:lnTo>
                  <a:lnTo>
                    <a:pt x="54362" y="57783"/>
                  </a:lnTo>
                  <a:close/>
                  <a:moveTo>
                    <a:pt x="57263" y="57783"/>
                  </a:moveTo>
                  <a:lnTo>
                    <a:pt x="56046" y="54020"/>
                  </a:lnTo>
                  <a:lnTo>
                    <a:pt x="57263" y="50257"/>
                  </a:lnTo>
                  <a:lnTo>
                    <a:pt x="58526" y="54020"/>
                  </a:lnTo>
                  <a:lnTo>
                    <a:pt x="57263" y="57783"/>
                  </a:lnTo>
                  <a:close/>
                  <a:moveTo>
                    <a:pt x="60116" y="57783"/>
                  </a:moveTo>
                  <a:lnTo>
                    <a:pt x="58947" y="54020"/>
                  </a:lnTo>
                  <a:lnTo>
                    <a:pt x="60116" y="50257"/>
                  </a:lnTo>
                  <a:lnTo>
                    <a:pt x="61380" y="54020"/>
                  </a:lnTo>
                  <a:lnTo>
                    <a:pt x="60116" y="57783"/>
                  </a:lnTo>
                  <a:close/>
                  <a:moveTo>
                    <a:pt x="63064" y="57783"/>
                  </a:moveTo>
                  <a:lnTo>
                    <a:pt x="61801" y="54020"/>
                  </a:lnTo>
                  <a:lnTo>
                    <a:pt x="63064" y="50257"/>
                  </a:lnTo>
                  <a:lnTo>
                    <a:pt x="64280" y="54020"/>
                  </a:lnTo>
                  <a:lnTo>
                    <a:pt x="63064" y="57783"/>
                  </a:lnTo>
                  <a:close/>
                  <a:moveTo>
                    <a:pt x="65964" y="57783"/>
                  </a:moveTo>
                  <a:lnTo>
                    <a:pt x="64701" y="54020"/>
                  </a:lnTo>
                  <a:lnTo>
                    <a:pt x="65964" y="50257"/>
                  </a:lnTo>
                  <a:lnTo>
                    <a:pt x="67134" y="54020"/>
                  </a:lnTo>
                  <a:lnTo>
                    <a:pt x="65964" y="57783"/>
                  </a:lnTo>
                  <a:close/>
                  <a:moveTo>
                    <a:pt x="68818" y="57783"/>
                  </a:moveTo>
                  <a:lnTo>
                    <a:pt x="67555" y="54020"/>
                  </a:lnTo>
                  <a:lnTo>
                    <a:pt x="68818" y="50257"/>
                  </a:lnTo>
                  <a:lnTo>
                    <a:pt x="70035" y="54020"/>
                  </a:lnTo>
                  <a:lnTo>
                    <a:pt x="68818" y="57783"/>
                  </a:lnTo>
                  <a:close/>
                  <a:moveTo>
                    <a:pt x="71719" y="57783"/>
                  </a:moveTo>
                  <a:lnTo>
                    <a:pt x="70456" y="54020"/>
                  </a:lnTo>
                  <a:lnTo>
                    <a:pt x="71719" y="50257"/>
                  </a:lnTo>
                  <a:lnTo>
                    <a:pt x="72888" y="54020"/>
                  </a:lnTo>
                  <a:lnTo>
                    <a:pt x="71719" y="57783"/>
                  </a:lnTo>
                  <a:close/>
                  <a:moveTo>
                    <a:pt x="74573" y="57783"/>
                  </a:moveTo>
                  <a:lnTo>
                    <a:pt x="73309" y="54020"/>
                  </a:lnTo>
                  <a:lnTo>
                    <a:pt x="74573" y="50257"/>
                  </a:lnTo>
                  <a:lnTo>
                    <a:pt x="75789" y="54020"/>
                  </a:lnTo>
                  <a:lnTo>
                    <a:pt x="74573" y="57783"/>
                  </a:lnTo>
                  <a:close/>
                  <a:moveTo>
                    <a:pt x="77473" y="57783"/>
                  </a:moveTo>
                  <a:lnTo>
                    <a:pt x="76210" y="54020"/>
                  </a:lnTo>
                  <a:lnTo>
                    <a:pt x="77473" y="50257"/>
                  </a:lnTo>
                  <a:lnTo>
                    <a:pt x="78643" y="54020"/>
                  </a:lnTo>
                  <a:lnTo>
                    <a:pt x="77473" y="57783"/>
                  </a:lnTo>
                  <a:close/>
                  <a:moveTo>
                    <a:pt x="80327" y="57783"/>
                  </a:moveTo>
                  <a:lnTo>
                    <a:pt x="79157" y="54020"/>
                  </a:lnTo>
                  <a:lnTo>
                    <a:pt x="80327" y="50257"/>
                  </a:lnTo>
                  <a:lnTo>
                    <a:pt x="81590" y="54020"/>
                  </a:lnTo>
                  <a:lnTo>
                    <a:pt x="80327" y="57783"/>
                  </a:lnTo>
                  <a:close/>
                  <a:moveTo>
                    <a:pt x="83228" y="57783"/>
                  </a:moveTo>
                  <a:lnTo>
                    <a:pt x="82011" y="54020"/>
                  </a:lnTo>
                  <a:lnTo>
                    <a:pt x="83228" y="50257"/>
                  </a:lnTo>
                  <a:lnTo>
                    <a:pt x="84491" y="54020"/>
                  </a:lnTo>
                  <a:lnTo>
                    <a:pt x="83228" y="57783"/>
                  </a:lnTo>
                  <a:close/>
                  <a:moveTo>
                    <a:pt x="86081" y="57783"/>
                  </a:moveTo>
                  <a:lnTo>
                    <a:pt x="84912" y="54020"/>
                  </a:lnTo>
                  <a:lnTo>
                    <a:pt x="86081" y="50257"/>
                  </a:lnTo>
                  <a:lnTo>
                    <a:pt x="87345" y="54020"/>
                  </a:lnTo>
                  <a:lnTo>
                    <a:pt x="86081" y="57783"/>
                  </a:lnTo>
                  <a:close/>
                  <a:moveTo>
                    <a:pt x="88982" y="57783"/>
                  </a:moveTo>
                  <a:lnTo>
                    <a:pt x="87766" y="54020"/>
                  </a:lnTo>
                  <a:lnTo>
                    <a:pt x="88982" y="50257"/>
                  </a:lnTo>
                  <a:lnTo>
                    <a:pt x="90245" y="54020"/>
                  </a:lnTo>
                  <a:lnTo>
                    <a:pt x="88982" y="57783"/>
                  </a:lnTo>
                  <a:close/>
                  <a:moveTo>
                    <a:pt x="91836" y="57783"/>
                  </a:moveTo>
                  <a:lnTo>
                    <a:pt x="90666" y="54020"/>
                  </a:lnTo>
                  <a:lnTo>
                    <a:pt x="91836" y="50257"/>
                  </a:lnTo>
                  <a:lnTo>
                    <a:pt x="93099" y="54020"/>
                  </a:lnTo>
                  <a:lnTo>
                    <a:pt x="91836" y="57783"/>
                  </a:lnTo>
                  <a:close/>
                  <a:moveTo>
                    <a:pt x="94736" y="57783"/>
                  </a:moveTo>
                  <a:lnTo>
                    <a:pt x="93520" y="54020"/>
                  </a:lnTo>
                  <a:lnTo>
                    <a:pt x="94736" y="50257"/>
                  </a:lnTo>
                  <a:lnTo>
                    <a:pt x="96000" y="54020"/>
                  </a:lnTo>
                  <a:lnTo>
                    <a:pt x="94736" y="57783"/>
                  </a:lnTo>
                  <a:close/>
                  <a:moveTo>
                    <a:pt x="97684" y="57783"/>
                  </a:moveTo>
                  <a:lnTo>
                    <a:pt x="96421" y="54020"/>
                  </a:lnTo>
                  <a:lnTo>
                    <a:pt x="97684" y="50257"/>
                  </a:lnTo>
                  <a:lnTo>
                    <a:pt x="98853" y="54020"/>
                  </a:lnTo>
                  <a:lnTo>
                    <a:pt x="97684" y="57783"/>
                  </a:lnTo>
                  <a:close/>
                  <a:moveTo>
                    <a:pt x="100538" y="57783"/>
                  </a:moveTo>
                  <a:lnTo>
                    <a:pt x="99274" y="54020"/>
                  </a:lnTo>
                  <a:lnTo>
                    <a:pt x="100538" y="50257"/>
                  </a:lnTo>
                  <a:lnTo>
                    <a:pt x="101754" y="54020"/>
                  </a:lnTo>
                  <a:lnTo>
                    <a:pt x="100538" y="57783"/>
                  </a:lnTo>
                  <a:close/>
                  <a:moveTo>
                    <a:pt x="103438" y="57783"/>
                  </a:moveTo>
                  <a:lnTo>
                    <a:pt x="102175" y="54020"/>
                  </a:lnTo>
                  <a:lnTo>
                    <a:pt x="103438" y="50257"/>
                  </a:lnTo>
                  <a:lnTo>
                    <a:pt x="104608" y="54020"/>
                  </a:lnTo>
                  <a:lnTo>
                    <a:pt x="103438" y="57783"/>
                  </a:lnTo>
                  <a:close/>
                  <a:moveTo>
                    <a:pt x="106292" y="57783"/>
                  </a:moveTo>
                  <a:lnTo>
                    <a:pt x="105029" y="54020"/>
                  </a:lnTo>
                  <a:lnTo>
                    <a:pt x="106292" y="50257"/>
                  </a:lnTo>
                  <a:lnTo>
                    <a:pt x="107508" y="54020"/>
                  </a:lnTo>
                  <a:lnTo>
                    <a:pt x="106292" y="57783"/>
                  </a:lnTo>
                  <a:close/>
                  <a:moveTo>
                    <a:pt x="109192" y="57783"/>
                  </a:moveTo>
                  <a:lnTo>
                    <a:pt x="107929" y="54020"/>
                  </a:lnTo>
                  <a:lnTo>
                    <a:pt x="109192" y="50257"/>
                  </a:lnTo>
                  <a:lnTo>
                    <a:pt x="110362" y="54020"/>
                  </a:lnTo>
                  <a:lnTo>
                    <a:pt x="109192" y="57783"/>
                  </a:lnTo>
                  <a:close/>
                  <a:moveTo>
                    <a:pt x="112046" y="57783"/>
                  </a:moveTo>
                  <a:lnTo>
                    <a:pt x="110783" y="54020"/>
                  </a:lnTo>
                  <a:lnTo>
                    <a:pt x="112046" y="50257"/>
                  </a:lnTo>
                  <a:lnTo>
                    <a:pt x="113263" y="54020"/>
                  </a:lnTo>
                  <a:lnTo>
                    <a:pt x="112046" y="57783"/>
                  </a:lnTo>
                  <a:close/>
                  <a:moveTo>
                    <a:pt x="114947" y="57783"/>
                  </a:moveTo>
                  <a:lnTo>
                    <a:pt x="113730" y="54020"/>
                  </a:lnTo>
                  <a:lnTo>
                    <a:pt x="114947" y="50257"/>
                  </a:lnTo>
                  <a:lnTo>
                    <a:pt x="116210" y="54020"/>
                  </a:lnTo>
                  <a:lnTo>
                    <a:pt x="114947" y="57783"/>
                  </a:lnTo>
                  <a:close/>
                  <a:moveTo>
                    <a:pt x="117801" y="57783"/>
                  </a:moveTo>
                  <a:lnTo>
                    <a:pt x="116631" y="54020"/>
                  </a:lnTo>
                  <a:lnTo>
                    <a:pt x="117801" y="50257"/>
                  </a:lnTo>
                  <a:lnTo>
                    <a:pt x="119064" y="54020"/>
                  </a:lnTo>
                  <a:lnTo>
                    <a:pt x="117801" y="57783"/>
                  </a:lnTo>
                  <a:close/>
                  <a:moveTo>
                    <a:pt x="3929" y="53435"/>
                  </a:moveTo>
                  <a:lnTo>
                    <a:pt x="2760" y="49672"/>
                  </a:lnTo>
                  <a:lnTo>
                    <a:pt x="3929" y="45825"/>
                  </a:lnTo>
                  <a:lnTo>
                    <a:pt x="5192" y="49672"/>
                  </a:lnTo>
                  <a:lnTo>
                    <a:pt x="3929" y="53435"/>
                  </a:lnTo>
                  <a:close/>
                  <a:moveTo>
                    <a:pt x="6830" y="53435"/>
                  </a:moveTo>
                  <a:lnTo>
                    <a:pt x="5614" y="49672"/>
                  </a:lnTo>
                  <a:lnTo>
                    <a:pt x="6830" y="45825"/>
                  </a:lnTo>
                  <a:lnTo>
                    <a:pt x="8046" y="49672"/>
                  </a:lnTo>
                  <a:lnTo>
                    <a:pt x="6830" y="53435"/>
                  </a:lnTo>
                  <a:close/>
                  <a:moveTo>
                    <a:pt x="9684" y="53435"/>
                  </a:moveTo>
                  <a:lnTo>
                    <a:pt x="8467" y="49672"/>
                  </a:lnTo>
                  <a:lnTo>
                    <a:pt x="9684" y="45825"/>
                  </a:lnTo>
                  <a:lnTo>
                    <a:pt x="10947" y="49672"/>
                  </a:lnTo>
                  <a:lnTo>
                    <a:pt x="9684" y="53435"/>
                  </a:lnTo>
                  <a:close/>
                  <a:moveTo>
                    <a:pt x="12631" y="53435"/>
                  </a:moveTo>
                  <a:lnTo>
                    <a:pt x="11368" y="49672"/>
                  </a:lnTo>
                  <a:lnTo>
                    <a:pt x="12631" y="45825"/>
                  </a:lnTo>
                  <a:lnTo>
                    <a:pt x="13801" y="49672"/>
                  </a:lnTo>
                  <a:lnTo>
                    <a:pt x="12631" y="53435"/>
                  </a:lnTo>
                  <a:close/>
                  <a:moveTo>
                    <a:pt x="15485" y="53435"/>
                  </a:moveTo>
                  <a:lnTo>
                    <a:pt x="14222" y="49672"/>
                  </a:lnTo>
                  <a:lnTo>
                    <a:pt x="15485" y="45825"/>
                  </a:lnTo>
                  <a:lnTo>
                    <a:pt x="16701" y="49672"/>
                  </a:lnTo>
                  <a:lnTo>
                    <a:pt x="15485" y="53435"/>
                  </a:lnTo>
                  <a:close/>
                  <a:moveTo>
                    <a:pt x="18385" y="53435"/>
                  </a:moveTo>
                  <a:lnTo>
                    <a:pt x="17122" y="49672"/>
                  </a:lnTo>
                  <a:lnTo>
                    <a:pt x="18385" y="45825"/>
                  </a:lnTo>
                  <a:lnTo>
                    <a:pt x="19555" y="49672"/>
                  </a:lnTo>
                  <a:lnTo>
                    <a:pt x="18385" y="53435"/>
                  </a:lnTo>
                  <a:close/>
                  <a:moveTo>
                    <a:pt x="21239" y="53435"/>
                  </a:moveTo>
                  <a:lnTo>
                    <a:pt x="19976" y="49672"/>
                  </a:lnTo>
                  <a:lnTo>
                    <a:pt x="21239" y="45825"/>
                  </a:lnTo>
                  <a:lnTo>
                    <a:pt x="22456" y="49672"/>
                  </a:lnTo>
                  <a:lnTo>
                    <a:pt x="21239" y="53435"/>
                  </a:lnTo>
                  <a:close/>
                  <a:moveTo>
                    <a:pt x="24140" y="53435"/>
                  </a:moveTo>
                  <a:lnTo>
                    <a:pt x="22877" y="49672"/>
                  </a:lnTo>
                  <a:lnTo>
                    <a:pt x="24140" y="45825"/>
                  </a:lnTo>
                  <a:lnTo>
                    <a:pt x="25309" y="49672"/>
                  </a:lnTo>
                  <a:lnTo>
                    <a:pt x="24140" y="53435"/>
                  </a:lnTo>
                  <a:close/>
                  <a:moveTo>
                    <a:pt x="26994" y="53435"/>
                  </a:moveTo>
                  <a:lnTo>
                    <a:pt x="25730" y="49672"/>
                  </a:lnTo>
                  <a:lnTo>
                    <a:pt x="26994" y="45825"/>
                  </a:lnTo>
                  <a:lnTo>
                    <a:pt x="28210" y="49672"/>
                  </a:lnTo>
                  <a:lnTo>
                    <a:pt x="26994" y="53435"/>
                  </a:lnTo>
                  <a:close/>
                  <a:moveTo>
                    <a:pt x="29894" y="53435"/>
                  </a:moveTo>
                  <a:lnTo>
                    <a:pt x="28678" y="49672"/>
                  </a:lnTo>
                  <a:lnTo>
                    <a:pt x="29894" y="45825"/>
                  </a:lnTo>
                  <a:lnTo>
                    <a:pt x="31157" y="49672"/>
                  </a:lnTo>
                  <a:lnTo>
                    <a:pt x="29894" y="53435"/>
                  </a:lnTo>
                  <a:close/>
                  <a:moveTo>
                    <a:pt x="32748" y="53435"/>
                  </a:moveTo>
                  <a:lnTo>
                    <a:pt x="31578" y="49672"/>
                  </a:lnTo>
                  <a:lnTo>
                    <a:pt x="32748" y="45825"/>
                  </a:lnTo>
                  <a:lnTo>
                    <a:pt x="34011" y="49672"/>
                  </a:lnTo>
                  <a:lnTo>
                    <a:pt x="32748" y="53435"/>
                  </a:lnTo>
                  <a:close/>
                  <a:moveTo>
                    <a:pt x="35649" y="53435"/>
                  </a:moveTo>
                  <a:lnTo>
                    <a:pt x="34432" y="49672"/>
                  </a:lnTo>
                  <a:lnTo>
                    <a:pt x="35649" y="45825"/>
                  </a:lnTo>
                  <a:lnTo>
                    <a:pt x="36912" y="49672"/>
                  </a:lnTo>
                  <a:lnTo>
                    <a:pt x="35649" y="53435"/>
                  </a:lnTo>
                  <a:close/>
                  <a:moveTo>
                    <a:pt x="38502" y="53435"/>
                  </a:moveTo>
                  <a:lnTo>
                    <a:pt x="37333" y="49672"/>
                  </a:lnTo>
                  <a:lnTo>
                    <a:pt x="38502" y="45825"/>
                  </a:lnTo>
                  <a:lnTo>
                    <a:pt x="39766" y="49672"/>
                  </a:lnTo>
                  <a:lnTo>
                    <a:pt x="38502" y="53435"/>
                  </a:lnTo>
                  <a:close/>
                  <a:moveTo>
                    <a:pt x="41403" y="53435"/>
                  </a:moveTo>
                  <a:lnTo>
                    <a:pt x="40187" y="49672"/>
                  </a:lnTo>
                  <a:lnTo>
                    <a:pt x="41403" y="45825"/>
                  </a:lnTo>
                  <a:lnTo>
                    <a:pt x="42666" y="49672"/>
                  </a:lnTo>
                  <a:lnTo>
                    <a:pt x="41403" y="53435"/>
                  </a:lnTo>
                  <a:close/>
                  <a:moveTo>
                    <a:pt x="44257" y="53435"/>
                  </a:moveTo>
                  <a:lnTo>
                    <a:pt x="43087" y="49672"/>
                  </a:lnTo>
                  <a:lnTo>
                    <a:pt x="44257" y="45825"/>
                  </a:lnTo>
                  <a:lnTo>
                    <a:pt x="45520" y="49672"/>
                  </a:lnTo>
                  <a:lnTo>
                    <a:pt x="44257" y="53435"/>
                  </a:lnTo>
                  <a:close/>
                  <a:moveTo>
                    <a:pt x="47204" y="53435"/>
                  </a:moveTo>
                  <a:lnTo>
                    <a:pt x="45941" y="49672"/>
                  </a:lnTo>
                  <a:lnTo>
                    <a:pt x="47204" y="45825"/>
                  </a:lnTo>
                  <a:lnTo>
                    <a:pt x="48421" y="49672"/>
                  </a:lnTo>
                  <a:lnTo>
                    <a:pt x="47204" y="53435"/>
                  </a:lnTo>
                  <a:close/>
                  <a:moveTo>
                    <a:pt x="50105" y="53435"/>
                  </a:moveTo>
                  <a:lnTo>
                    <a:pt x="48842" y="49672"/>
                  </a:lnTo>
                  <a:lnTo>
                    <a:pt x="50105" y="45825"/>
                  </a:lnTo>
                  <a:lnTo>
                    <a:pt x="51274" y="49672"/>
                  </a:lnTo>
                  <a:lnTo>
                    <a:pt x="50105" y="53435"/>
                  </a:lnTo>
                  <a:close/>
                  <a:moveTo>
                    <a:pt x="52959" y="53435"/>
                  </a:moveTo>
                  <a:lnTo>
                    <a:pt x="51695" y="49672"/>
                  </a:lnTo>
                  <a:lnTo>
                    <a:pt x="52959" y="45825"/>
                  </a:lnTo>
                  <a:lnTo>
                    <a:pt x="54175" y="49672"/>
                  </a:lnTo>
                  <a:lnTo>
                    <a:pt x="52959" y="53435"/>
                  </a:lnTo>
                  <a:close/>
                  <a:moveTo>
                    <a:pt x="55859" y="53435"/>
                  </a:moveTo>
                  <a:lnTo>
                    <a:pt x="54596" y="49672"/>
                  </a:lnTo>
                  <a:lnTo>
                    <a:pt x="55859" y="45825"/>
                  </a:lnTo>
                  <a:lnTo>
                    <a:pt x="57029" y="49672"/>
                  </a:lnTo>
                  <a:lnTo>
                    <a:pt x="55859" y="53435"/>
                  </a:lnTo>
                  <a:close/>
                  <a:moveTo>
                    <a:pt x="58713" y="53435"/>
                  </a:moveTo>
                  <a:lnTo>
                    <a:pt x="57450" y="49672"/>
                  </a:lnTo>
                  <a:lnTo>
                    <a:pt x="58713" y="45825"/>
                  </a:lnTo>
                  <a:lnTo>
                    <a:pt x="59929" y="49672"/>
                  </a:lnTo>
                  <a:lnTo>
                    <a:pt x="58713" y="53435"/>
                  </a:lnTo>
                  <a:close/>
                  <a:moveTo>
                    <a:pt x="61614" y="53435"/>
                  </a:moveTo>
                  <a:lnTo>
                    <a:pt x="60350" y="49672"/>
                  </a:lnTo>
                  <a:lnTo>
                    <a:pt x="61614" y="45825"/>
                  </a:lnTo>
                  <a:lnTo>
                    <a:pt x="62783" y="49672"/>
                  </a:lnTo>
                  <a:lnTo>
                    <a:pt x="61614" y="53435"/>
                  </a:lnTo>
                  <a:close/>
                  <a:moveTo>
                    <a:pt x="64467" y="53435"/>
                  </a:moveTo>
                  <a:lnTo>
                    <a:pt x="63298" y="49672"/>
                  </a:lnTo>
                  <a:lnTo>
                    <a:pt x="64467" y="45825"/>
                  </a:lnTo>
                  <a:lnTo>
                    <a:pt x="65730" y="49672"/>
                  </a:lnTo>
                  <a:lnTo>
                    <a:pt x="64467" y="53435"/>
                  </a:lnTo>
                  <a:close/>
                  <a:moveTo>
                    <a:pt x="67368" y="53435"/>
                  </a:moveTo>
                  <a:lnTo>
                    <a:pt x="66152" y="49672"/>
                  </a:lnTo>
                  <a:lnTo>
                    <a:pt x="67368" y="45825"/>
                  </a:lnTo>
                  <a:lnTo>
                    <a:pt x="68631" y="49672"/>
                  </a:lnTo>
                  <a:lnTo>
                    <a:pt x="67368" y="53435"/>
                  </a:lnTo>
                  <a:close/>
                  <a:moveTo>
                    <a:pt x="70222" y="53435"/>
                  </a:moveTo>
                  <a:lnTo>
                    <a:pt x="69052" y="49672"/>
                  </a:lnTo>
                  <a:lnTo>
                    <a:pt x="70222" y="45825"/>
                  </a:lnTo>
                  <a:lnTo>
                    <a:pt x="71485" y="49672"/>
                  </a:lnTo>
                  <a:lnTo>
                    <a:pt x="70222" y="53435"/>
                  </a:lnTo>
                  <a:close/>
                  <a:moveTo>
                    <a:pt x="73122" y="53435"/>
                  </a:moveTo>
                  <a:lnTo>
                    <a:pt x="71906" y="49672"/>
                  </a:lnTo>
                  <a:lnTo>
                    <a:pt x="73122" y="45825"/>
                  </a:lnTo>
                  <a:lnTo>
                    <a:pt x="74385" y="49672"/>
                  </a:lnTo>
                  <a:lnTo>
                    <a:pt x="73122" y="53435"/>
                  </a:lnTo>
                  <a:close/>
                  <a:moveTo>
                    <a:pt x="75976" y="53435"/>
                  </a:moveTo>
                  <a:lnTo>
                    <a:pt x="74807" y="49672"/>
                  </a:lnTo>
                  <a:lnTo>
                    <a:pt x="75976" y="45825"/>
                  </a:lnTo>
                  <a:lnTo>
                    <a:pt x="77239" y="49672"/>
                  </a:lnTo>
                  <a:lnTo>
                    <a:pt x="75976" y="53435"/>
                  </a:lnTo>
                  <a:close/>
                  <a:moveTo>
                    <a:pt x="78877" y="53435"/>
                  </a:moveTo>
                  <a:lnTo>
                    <a:pt x="77660" y="49672"/>
                  </a:lnTo>
                  <a:lnTo>
                    <a:pt x="78877" y="45825"/>
                  </a:lnTo>
                  <a:lnTo>
                    <a:pt x="80140" y="49672"/>
                  </a:lnTo>
                  <a:lnTo>
                    <a:pt x="78877" y="53435"/>
                  </a:lnTo>
                  <a:close/>
                  <a:moveTo>
                    <a:pt x="81824" y="53435"/>
                  </a:moveTo>
                  <a:lnTo>
                    <a:pt x="80561" y="49672"/>
                  </a:lnTo>
                  <a:lnTo>
                    <a:pt x="81824" y="45825"/>
                  </a:lnTo>
                  <a:lnTo>
                    <a:pt x="82994" y="49672"/>
                  </a:lnTo>
                  <a:lnTo>
                    <a:pt x="81824" y="53435"/>
                  </a:lnTo>
                  <a:close/>
                  <a:moveTo>
                    <a:pt x="84678" y="53435"/>
                  </a:moveTo>
                  <a:lnTo>
                    <a:pt x="83415" y="49672"/>
                  </a:lnTo>
                  <a:lnTo>
                    <a:pt x="84678" y="45825"/>
                  </a:lnTo>
                  <a:lnTo>
                    <a:pt x="85894" y="49672"/>
                  </a:lnTo>
                  <a:lnTo>
                    <a:pt x="84678" y="53435"/>
                  </a:lnTo>
                  <a:close/>
                  <a:moveTo>
                    <a:pt x="87578" y="53435"/>
                  </a:moveTo>
                  <a:lnTo>
                    <a:pt x="86315" y="49672"/>
                  </a:lnTo>
                  <a:lnTo>
                    <a:pt x="87578" y="45825"/>
                  </a:lnTo>
                  <a:lnTo>
                    <a:pt x="88748" y="49672"/>
                  </a:lnTo>
                  <a:lnTo>
                    <a:pt x="87578" y="53435"/>
                  </a:lnTo>
                  <a:close/>
                  <a:moveTo>
                    <a:pt x="90432" y="53435"/>
                  </a:moveTo>
                  <a:lnTo>
                    <a:pt x="89169" y="49672"/>
                  </a:lnTo>
                  <a:lnTo>
                    <a:pt x="90432" y="45825"/>
                  </a:lnTo>
                  <a:lnTo>
                    <a:pt x="91649" y="49672"/>
                  </a:lnTo>
                  <a:lnTo>
                    <a:pt x="90432" y="53435"/>
                  </a:lnTo>
                  <a:close/>
                  <a:moveTo>
                    <a:pt x="93333" y="53435"/>
                  </a:moveTo>
                  <a:lnTo>
                    <a:pt x="92070" y="49672"/>
                  </a:lnTo>
                  <a:lnTo>
                    <a:pt x="93333" y="45825"/>
                  </a:lnTo>
                  <a:lnTo>
                    <a:pt x="94502" y="49672"/>
                  </a:lnTo>
                  <a:lnTo>
                    <a:pt x="93333" y="53435"/>
                  </a:lnTo>
                  <a:close/>
                  <a:moveTo>
                    <a:pt x="96187" y="53435"/>
                  </a:moveTo>
                  <a:lnTo>
                    <a:pt x="94923" y="49672"/>
                  </a:lnTo>
                  <a:lnTo>
                    <a:pt x="96187" y="45825"/>
                  </a:lnTo>
                  <a:lnTo>
                    <a:pt x="97403" y="49672"/>
                  </a:lnTo>
                  <a:lnTo>
                    <a:pt x="96187" y="53435"/>
                  </a:lnTo>
                  <a:close/>
                  <a:moveTo>
                    <a:pt x="99087" y="53435"/>
                  </a:moveTo>
                  <a:lnTo>
                    <a:pt x="97871" y="49672"/>
                  </a:lnTo>
                  <a:lnTo>
                    <a:pt x="99087" y="45825"/>
                  </a:lnTo>
                  <a:lnTo>
                    <a:pt x="100350" y="49672"/>
                  </a:lnTo>
                  <a:lnTo>
                    <a:pt x="99087" y="53435"/>
                  </a:lnTo>
                  <a:close/>
                  <a:moveTo>
                    <a:pt x="101941" y="53435"/>
                  </a:moveTo>
                  <a:lnTo>
                    <a:pt x="100771" y="49672"/>
                  </a:lnTo>
                  <a:lnTo>
                    <a:pt x="101941" y="45825"/>
                  </a:lnTo>
                  <a:lnTo>
                    <a:pt x="103204" y="49672"/>
                  </a:lnTo>
                  <a:lnTo>
                    <a:pt x="101941" y="53435"/>
                  </a:lnTo>
                  <a:close/>
                  <a:moveTo>
                    <a:pt x="104842" y="53435"/>
                  </a:moveTo>
                  <a:lnTo>
                    <a:pt x="103625" y="49672"/>
                  </a:lnTo>
                  <a:lnTo>
                    <a:pt x="104842" y="45825"/>
                  </a:lnTo>
                  <a:lnTo>
                    <a:pt x="106105" y="49672"/>
                  </a:lnTo>
                  <a:lnTo>
                    <a:pt x="104842" y="53435"/>
                  </a:lnTo>
                  <a:close/>
                  <a:moveTo>
                    <a:pt x="107695" y="53435"/>
                  </a:moveTo>
                  <a:lnTo>
                    <a:pt x="106526" y="49672"/>
                  </a:lnTo>
                  <a:lnTo>
                    <a:pt x="107695" y="45825"/>
                  </a:lnTo>
                  <a:lnTo>
                    <a:pt x="108959" y="49672"/>
                  </a:lnTo>
                  <a:lnTo>
                    <a:pt x="107695" y="53435"/>
                  </a:lnTo>
                  <a:close/>
                  <a:moveTo>
                    <a:pt x="110596" y="53435"/>
                  </a:moveTo>
                  <a:lnTo>
                    <a:pt x="109380" y="49672"/>
                  </a:lnTo>
                  <a:lnTo>
                    <a:pt x="110596" y="45825"/>
                  </a:lnTo>
                  <a:lnTo>
                    <a:pt x="111859" y="49672"/>
                  </a:lnTo>
                  <a:lnTo>
                    <a:pt x="110596" y="53435"/>
                  </a:lnTo>
                  <a:close/>
                  <a:moveTo>
                    <a:pt x="113450" y="53435"/>
                  </a:moveTo>
                  <a:lnTo>
                    <a:pt x="112280" y="49672"/>
                  </a:lnTo>
                  <a:lnTo>
                    <a:pt x="113450" y="45825"/>
                  </a:lnTo>
                  <a:lnTo>
                    <a:pt x="114713" y="49672"/>
                  </a:lnTo>
                  <a:lnTo>
                    <a:pt x="113450" y="53435"/>
                  </a:lnTo>
                  <a:close/>
                  <a:moveTo>
                    <a:pt x="116397" y="53435"/>
                  </a:moveTo>
                  <a:lnTo>
                    <a:pt x="115134" y="49672"/>
                  </a:lnTo>
                  <a:lnTo>
                    <a:pt x="116397" y="45825"/>
                  </a:lnTo>
                  <a:lnTo>
                    <a:pt x="117614" y="49672"/>
                  </a:lnTo>
                  <a:lnTo>
                    <a:pt x="116397" y="53435"/>
                  </a:lnTo>
                  <a:close/>
                  <a:moveTo>
                    <a:pt x="2526" y="48919"/>
                  </a:moveTo>
                  <a:lnTo>
                    <a:pt x="1263" y="45156"/>
                  </a:lnTo>
                  <a:lnTo>
                    <a:pt x="2526" y="41393"/>
                  </a:lnTo>
                  <a:lnTo>
                    <a:pt x="3742" y="45156"/>
                  </a:lnTo>
                  <a:lnTo>
                    <a:pt x="2526" y="48919"/>
                  </a:lnTo>
                  <a:close/>
                  <a:moveTo>
                    <a:pt x="5426" y="48919"/>
                  </a:moveTo>
                  <a:lnTo>
                    <a:pt x="4163" y="45156"/>
                  </a:lnTo>
                  <a:lnTo>
                    <a:pt x="5426" y="41393"/>
                  </a:lnTo>
                  <a:lnTo>
                    <a:pt x="6596" y="45156"/>
                  </a:lnTo>
                  <a:lnTo>
                    <a:pt x="5426" y="48919"/>
                  </a:lnTo>
                  <a:close/>
                  <a:moveTo>
                    <a:pt x="8280" y="48919"/>
                  </a:moveTo>
                  <a:lnTo>
                    <a:pt x="7017" y="45156"/>
                  </a:lnTo>
                  <a:lnTo>
                    <a:pt x="8280" y="41393"/>
                  </a:lnTo>
                  <a:lnTo>
                    <a:pt x="9450" y="45156"/>
                  </a:lnTo>
                  <a:lnTo>
                    <a:pt x="8280" y="48919"/>
                  </a:lnTo>
                  <a:close/>
                  <a:moveTo>
                    <a:pt x="11134" y="48919"/>
                  </a:moveTo>
                  <a:lnTo>
                    <a:pt x="9964" y="45156"/>
                  </a:lnTo>
                  <a:lnTo>
                    <a:pt x="11134" y="41393"/>
                  </a:lnTo>
                  <a:lnTo>
                    <a:pt x="12397" y="45156"/>
                  </a:lnTo>
                  <a:lnTo>
                    <a:pt x="11134" y="48919"/>
                  </a:lnTo>
                  <a:close/>
                  <a:moveTo>
                    <a:pt x="14035" y="48919"/>
                  </a:moveTo>
                  <a:lnTo>
                    <a:pt x="12818" y="45156"/>
                  </a:lnTo>
                  <a:lnTo>
                    <a:pt x="14035" y="41393"/>
                  </a:lnTo>
                  <a:lnTo>
                    <a:pt x="15298" y="45156"/>
                  </a:lnTo>
                  <a:lnTo>
                    <a:pt x="14035" y="48919"/>
                  </a:lnTo>
                  <a:close/>
                  <a:moveTo>
                    <a:pt x="16888" y="48919"/>
                  </a:moveTo>
                  <a:lnTo>
                    <a:pt x="15719" y="45156"/>
                  </a:lnTo>
                  <a:lnTo>
                    <a:pt x="16888" y="41393"/>
                  </a:lnTo>
                  <a:lnTo>
                    <a:pt x="18152" y="45156"/>
                  </a:lnTo>
                  <a:lnTo>
                    <a:pt x="16888" y="48919"/>
                  </a:lnTo>
                  <a:close/>
                  <a:moveTo>
                    <a:pt x="19789" y="48919"/>
                  </a:moveTo>
                  <a:lnTo>
                    <a:pt x="18573" y="45156"/>
                  </a:lnTo>
                  <a:lnTo>
                    <a:pt x="19789" y="41393"/>
                  </a:lnTo>
                  <a:lnTo>
                    <a:pt x="21052" y="45156"/>
                  </a:lnTo>
                  <a:lnTo>
                    <a:pt x="19789" y="48919"/>
                  </a:lnTo>
                  <a:close/>
                  <a:moveTo>
                    <a:pt x="22643" y="48919"/>
                  </a:moveTo>
                  <a:lnTo>
                    <a:pt x="21473" y="45156"/>
                  </a:lnTo>
                  <a:lnTo>
                    <a:pt x="22643" y="41393"/>
                  </a:lnTo>
                  <a:lnTo>
                    <a:pt x="23906" y="45156"/>
                  </a:lnTo>
                  <a:lnTo>
                    <a:pt x="22643" y="48919"/>
                  </a:lnTo>
                  <a:close/>
                  <a:moveTo>
                    <a:pt x="25543" y="48919"/>
                  </a:moveTo>
                  <a:lnTo>
                    <a:pt x="24327" y="45156"/>
                  </a:lnTo>
                  <a:lnTo>
                    <a:pt x="25543" y="41393"/>
                  </a:lnTo>
                  <a:lnTo>
                    <a:pt x="26807" y="45156"/>
                  </a:lnTo>
                  <a:lnTo>
                    <a:pt x="25543" y="48919"/>
                  </a:lnTo>
                  <a:close/>
                  <a:moveTo>
                    <a:pt x="28491" y="48919"/>
                  </a:moveTo>
                  <a:lnTo>
                    <a:pt x="27228" y="45156"/>
                  </a:lnTo>
                  <a:lnTo>
                    <a:pt x="28491" y="41393"/>
                  </a:lnTo>
                  <a:lnTo>
                    <a:pt x="29660" y="45156"/>
                  </a:lnTo>
                  <a:lnTo>
                    <a:pt x="28491" y="48919"/>
                  </a:lnTo>
                  <a:close/>
                  <a:moveTo>
                    <a:pt x="31345" y="48919"/>
                  </a:moveTo>
                  <a:lnTo>
                    <a:pt x="30081" y="45156"/>
                  </a:lnTo>
                  <a:lnTo>
                    <a:pt x="31345" y="41393"/>
                  </a:lnTo>
                  <a:lnTo>
                    <a:pt x="32561" y="45156"/>
                  </a:lnTo>
                  <a:lnTo>
                    <a:pt x="31345" y="48919"/>
                  </a:lnTo>
                  <a:close/>
                  <a:moveTo>
                    <a:pt x="34245" y="48919"/>
                  </a:moveTo>
                  <a:lnTo>
                    <a:pt x="32982" y="45156"/>
                  </a:lnTo>
                  <a:lnTo>
                    <a:pt x="34245" y="41393"/>
                  </a:lnTo>
                  <a:lnTo>
                    <a:pt x="35415" y="45156"/>
                  </a:lnTo>
                  <a:lnTo>
                    <a:pt x="34245" y="48919"/>
                  </a:lnTo>
                  <a:close/>
                  <a:moveTo>
                    <a:pt x="37099" y="48919"/>
                  </a:moveTo>
                  <a:lnTo>
                    <a:pt x="35836" y="45156"/>
                  </a:lnTo>
                  <a:lnTo>
                    <a:pt x="37099" y="41393"/>
                  </a:lnTo>
                  <a:lnTo>
                    <a:pt x="38315" y="45156"/>
                  </a:lnTo>
                  <a:lnTo>
                    <a:pt x="37099" y="48919"/>
                  </a:lnTo>
                  <a:close/>
                  <a:moveTo>
                    <a:pt x="40000" y="48919"/>
                  </a:moveTo>
                  <a:lnTo>
                    <a:pt x="38736" y="45156"/>
                  </a:lnTo>
                  <a:lnTo>
                    <a:pt x="40000" y="41393"/>
                  </a:lnTo>
                  <a:lnTo>
                    <a:pt x="41169" y="45156"/>
                  </a:lnTo>
                  <a:lnTo>
                    <a:pt x="40000" y="48919"/>
                  </a:lnTo>
                  <a:close/>
                  <a:moveTo>
                    <a:pt x="42853" y="48919"/>
                  </a:moveTo>
                  <a:lnTo>
                    <a:pt x="41590" y="45156"/>
                  </a:lnTo>
                  <a:lnTo>
                    <a:pt x="42853" y="41393"/>
                  </a:lnTo>
                  <a:lnTo>
                    <a:pt x="44070" y="45156"/>
                  </a:lnTo>
                  <a:lnTo>
                    <a:pt x="42853" y="48919"/>
                  </a:lnTo>
                  <a:close/>
                  <a:moveTo>
                    <a:pt x="45754" y="48919"/>
                  </a:moveTo>
                  <a:lnTo>
                    <a:pt x="44538" y="45156"/>
                  </a:lnTo>
                  <a:lnTo>
                    <a:pt x="45754" y="41393"/>
                  </a:lnTo>
                  <a:lnTo>
                    <a:pt x="47017" y="45156"/>
                  </a:lnTo>
                  <a:lnTo>
                    <a:pt x="45754" y="48919"/>
                  </a:lnTo>
                  <a:close/>
                  <a:moveTo>
                    <a:pt x="48608" y="48919"/>
                  </a:moveTo>
                  <a:lnTo>
                    <a:pt x="47438" y="45156"/>
                  </a:lnTo>
                  <a:lnTo>
                    <a:pt x="48608" y="41393"/>
                  </a:lnTo>
                  <a:lnTo>
                    <a:pt x="49871" y="45156"/>
                  </a:lnTo>
                  <a:lnTo>
                    <a:pt x="48608" y="48919"/>
                  </a:lnTo>
                  <a:close/>
                  <a:moveTo>
                    <a:pt x="51508" y="48919"/>
                  </a:moveTo>
                  <a:lnTo>
                    <a:pt x="50292" y="45156"/>
                  </a:lnTo>
                  <a:lnTo>
                    <a:pt x="51508" y="41393"/>
                  </a:lnTo>
                  <a:lnTo>
                    <a:pt x="52771" y="45156"/>
                  </a:lnTo>
                  <a:lnTo>
                    <a:pt x="51508" y="48919"/>
                  </a:lnTo>
                  <a:close/>
                  <a:moveTo>
                    <a:pt x="54362" y="48919"/>
                  </a:moveTo>
                  <a:lnTo>
                    <a:pt x="53192" y="45156"/>
                  </a:lnTo>
                  <a:lnTo>
                    <a:pt x="54362" y="41393"/>
                  </a:lnTo>
                  <a:lnTo>
                    <a:pt x="55625" y="45156"/>
                  </a:lnTo>
                  <a:lnTo>
                    <a:pt x="54362" y="48919"/>
                  </a:lnTo>
                  <a:close/>
                  <a:moveTo>
                    <a:pt x="57263" y="48919"/>
                  </a:moveTo>
                  <a:lnTo>
                    <a:pt x="56046" y="45156"/>
                  </a:lnTo>
                  <a:lnTo>
                    <a:pt x="57263" y="41393"/>
                  </a:lnTo>
                  <a:lnTo>
                    <a:pt x="58526" y="45156"/>
                  </a:lnTo>
                  <a:lnTo>
                    <a:pt x="57263" y="48919"/>
                  </a:lnTo>
                  <a:close/>
                  <a:moveTo>
                    <a:pt x="60116" y="48919"/>
                  </a:moveTo>
                  <a:lnTo>
                    <a:pt x="58947" y="45156"/>
                  </a:lnTo>
                  <a:lnTo>
                    <a:pt x="60116" y="41393"/>
                  </a:lnTo>
                  <a:lnTo>
                    <a:pt x="61380" y="45156"/>
                  </a:lnTo>
                  <a:lnTo>
                    <a:pt x="60116" y="48919"/>
                  </a:lnTo>
                  <a:close/>
                  <a:moveTo>
                    <a:pt x="63064" y="48919"/>
                  </a:moveTo>
                  <a:lnTo>
                    <a:pt x="61801" y="45156"/>
                  </a:lnTo>
                  <a:lnTo>
                    <a:pt x="63064" y="41393"/>
                  </a:lnTo>
                  <a:lnTo>
                    <a:pt x="64280" y="45156"/>
                  </a:lnTo>
                  <a:lnTo>
                    <a:pt x="63064" y="48919"/>
                  </a:lnTo>
                  <a:close/>
                  <a:moveTo>
                    <a:pt x="65964" y="48919"/>
                  </a:moveTo>
                  <a:lnTo>
                    <a:pt x="64701" y="45156"/>
                  </a:lnTo>
                  <a:lnTo>
                    <a:pt x="65964" y="41393"/>
                  </a:lnTo>
                  <a:lnTo>
                    <a:pt x="67134" y="45156"/>
                  </a:lnTo>
                  <a:lnTo>
                    <a:pt x="65964" y="48919"/>
                  </a:lnTo>
                  <a:close/>
                  <a:moveTo>
                    <a:pt x="68818" y="48919"/>
                  </a:moveTo>
                  <a:lnTo>
                    <a:pt x="67555" y="45156"/>
                  </a:lnTo>
                  <a:lnTo>
                    <a:pt x="68818" y="41393"/>
                  </a:lnTo>
                  <a:lnTo>
                    <a:pt x="70035" y="45156"/>
                  </a:lnTo>
                  <a:lnTo>
                    <a:pt x="68818" y="48919"/>
                  </a:lnTo>
                  <a:close/>
                  <a:moveTo>
                    <a:pt x="71719" y="48919"/>
                  </a:moveTo>
                  <a:lnTo>
                    <a:pt x="70456" y="45156"/>
                  </a:lnTo>
                  <a:lnTo>
                    <a:pt x="71719" y="41393"/>
                  </a:lnTo>
                  <a:lnTo>
                    <a:pt x="72888" y="45156"/>
                  </a:lnTo>
                  <a:lnTo>
                    <a:pt x="71719" y="48919"/>
                  </a:lnTo>
                  <a:close/>
                  <a:moveTo>
                    <a:pt x="74573" y="48919"/>
                  </a:moveTo>
                  <a:lnTo>
                    <a:pt x="73309" y="45156"/>
                  </a:lnTo>
                  <a:lnTo>
                    <a:pt x="74573" y="41393"/>
                  </a:lnTo>
                  <a:lnTo>
                    <a:pt x="75789" y="45156"/>
                  </a:lnTo>
                  <a:lnTo>
                    <a:pt x="74573" y="48919"/>
                  </a:lnTo>
                  <a:close/>
                  <a:moveTo>
                    <a:pt x="77473" y="48919"/>
                  </a:moveTo>
                  <a:lnTo>
                    <a:pt x="76210" y="45156"/>
                  </a:lnTo>
                  <a:lnTo>
                    <a:pt x="77473" y="41393"/>
                  </a:lnTo>
                  <a:lnTo>
                    <a:pt x="78643" y="45156"/>
                  </a:lnTo>
                  <a:lnTo>
                    <a:pt x="77473" y="48919"/>
                  </a:lnTo>
                  <a:close/>
                  <a:moveTo>
                    <a:pt x="80327" y="48919"/>
                  </a:moveTo>
                  <a:lnTo>
                    <a:pt x="79157" y="45156"/>
                  </a:lnTo>
                  <a:lnTo>
                    <a:pt x="80327" y="41393"/>
                  </a:lnTo>
                  <a:lnTo>
                    <a:pt x="81590" y="45156"/>
                  </a:lnTo>
                  <a:lnTo>
                    <a:pt x="80327" y="48919"/>
                  </a:lnTo>
                  <a:close/>
                  <a:moveTo>
                    <a:pt x="83228" y="48919"/>
                  </a:moveTo>
                  <a:lnTo>
                    <a:pt x="82011" y="45156"/>
                  </a:lnTo>
                  <a:lnTo>
                    <a:pt x="83228" y="41393"/>
                  </a:lnTo>
                  <a:lnTo>
                    <a:pt x="84491" y="45156"/>
                  </a:lnTo>
                  <a:lnTo>
                    <a:pt x="83228" y="48919"/>
                  </a:lnTo>
                  <a:close/>
                  <a:moveTo>
                    <a:pt x="86081" y="48919"/>
                  </a:moveTo>
                  <a:lnTo>
                    <a:pt x="84912" y="45156"/>
                  </a:lnTo>
                  <a:lnTo>
                    <a:pt x="86081" y="41393"/>
                  </a:lnTo>
                  <a:lnTo>
                    <a:pt x="87345" y="45156"/>
                  </a:lnTo>
                  <a:lnTo>
                    <a:pt x="86081" y="48919"/>
                  </a:lnTo>
                  <a:close/>
                  <a:moveTo>
                    <a:pt x="88982" y="48919"/>
                  </a:moveTo>
                  <a:lnTo>
                    <a:pt x="87766" y="45156"/>
                  </a:lnTo>
                  <a:lnTo>
                    <a:pt x="88982" y="41393"/>
                  </a:lnTo>
                  <a:lnTo>
                    <a:pt x="90245" y="45156"/>
                  </a:lnTo>
                  <a:lnTo>
                    <a:pt x="88982" y="48919"/>
                  </a:lnTo>
                  <a:close/>
                  <a:moveTo>
                    <a:pt x="91836" y="48919"/>
                  </a:moveTo>
                  <a:lnTo>
                    <a:pt x="90666" y="45156"/>
                  </a:lnTo>
                  <a:lnTo>
                    <a:pt x="91836" y="41393"/>
                  </a:lnTo>
                  <a:lnTo>
                    <a:pt x="93099" y="45156"/>
                  </a:lnTo>
                  <a:lnTo>
                    <a:pt x="91836" y="48919"/>
                  </a:lnTo>
                  <a:close/>
                  <a:moveTo>
                    <a:pt x="94736" y="48919"/>
                  </a:moveTo>
                  <a:lnTo>
                    <a:pt x="93520" y="45156"/>
                  </a:lnTo>
                  <a:lnTo>
                    <a:pt x="94736" y="41393"/>
                  </a:lnTo>
                  <a:lnTo>
                    <a:pt x="96000" y="45156"/>
                  </a:lnTo>
                  <a:lnTo>
                    <a:pt x="94736" y="48919"/>
                  </a:lnTo>
                  <a:close/>
                  <a:moveTo>
                    <a:pt x="97684" y="48919"/>
                  </a:moveTo>
                  <a:lnTo>
                    <a:pt x="96421" y="45156"/>
                  </a:lnTo>
                  <a:lnTo>
                    <a:pt x="97684" y="41393"/>
                  </a:lnTo>
                  <a:lnTo>
                    <a:pt x="98853" y="45156"/>
                  </a:lnTo>
                  <a:lnTo>
                    <a:pt x="97684" y="48919"/>
                  </a:lnTo>
                  <a:close/>
                  <a:moveTo>
                    <a:pt x="100538" y="48919"/>
                  </a:moveTo>
                  <a:lnTo>
                    <a:pt x="99274" y="45156"/>
                  </a:lnTo>
                  <a:lnTo>
                    <a:pt x="100538" y="41393"/>
                  </a:lnTo>
                  <a:lnTo>
                    <a:pt x="101754" y="45156"/>
                  </a:lnTo>
                  <a:lnTo>
                    <a:pt x="100538" y="48919"/>
                  </a:lnTo>
                  <a:close/>
                  <a:moveTo>
                    <a:pt x="103438" y="48919"/>
                  </a:moveTo>
                  <a:lnTo>
                    <a:pt x="102175" y="45156"/>
                  </a:lnTo>
                  <a:lnTo>
                    <a:pt x="103438" y="41393"/>
                  </a:lnTo>
                  <a:lnTo>
                    <a:pt x="104608" y="45156"/>
                  </a:lnTo>
                  <a:lnTo>
                    <a:pt x="103438" y="48919"/>
                  </a:lnTo>
                  <a:close/>
                  <a:moveTo>
                    <a:pt x="106292" y="48919"/>
                  </a:moveTo>
                  <a:lnTo>
                    <a:pt x="105029" y="45156"/>
                  </a:lnTo>
                  <a:lnTo>
                    <a:pt x="106292" y="41393"/>
                  </a:lnTo>
                  <a:lnTo>
                    <a:pt x="107508" y="45156"/>
                  </a:lnTo>
                  <a:lnTo>
                    <a:pt x="106292" y="48919"/>
                  </a:lnTo>
                  <a:close/>
                  <a:moveTo>
                    <a:pt x="109192" y="48919"/>
                  </a:moveTo>
                  <a:lnTo>
                    <a:pt x="107929" y="45156"/>
                  </a:lnTo>
                  <a:lnTo>
                    <a:pt x="109192" y="41393"/>
                  </a:lnTo>
                  <a:lnTo>
                    <a:pt x="110362" y="45156"/>
                  </a:lnTo>
                  <a:lnTo>
                    <a:pt x="109192" y="48919"/>
                  </a:lnTo>
                  <a:close/>
                  <a:moveTo>
                    <a:pt x="112046" y="48919"/>
                  </a:moveTo>
                  <a:lnTo>
                    <a:pt x="110783" y="45156"/>
                  </a:lnTo>
                  <a:lnTo>
                    <a:pt x="112046" y="41393"/>
                  </a:lnTo>
                  <a:lnTo>
                    <a:pt x="113263" y="45156"/>
                  </a:lnTo>
                  <a:lnTo>
                    <a:pt x="112046" y="48919"/>
                  </a:lnTo>
                  <a:close/>
                  <a:moveTo>
                    <a:pt x="114947" y="48919"/>
                  </a:moveTo>
                  <a:lnTo>
                    <a:pt x="113730" y="45156"/>
                  </a:lnTo>
                  <a:lnTo>
                    <a:pt x="114947" y="41393"/>
                  </a:lnTo>
                  <a:lnTo>
                    <a:pt x="116210" y="45156"/>
                  </a:lnTo>
                  <a:lnTo>
                    <a:pt x="114947" y="48919"/>
                  </a:lnTo>
                  <a:close/>
                  <a:moveTo>
                    <a:pt x="117801" y="48919"/>
                  </a:moveTo>
                  <a:lnTo>
                    <a:pt x="116631" y="45156"/>
                  </a:lnTo>
                  <a:lnTo>
                    <a:pt x="117801" y="41393"/>
                  </a:lnTo>
                  <a:lnTo>
                    <a:pt x="119064" y="45156"/>
                  </a:lnTo>
                  <a:lnTo>
                    <a:pt x="117801" y="48919"/>
                  </a:lnTo>
                  <a:close/>
                  <a:moveTo>
                    <a:pt x="3929" y="44571"/>
                  </a:moveTo>
                  <a:lnTo>
                    <a:pt x="2760" y="40641"/>
                  </a:lnTo>
                  <a:lnTo>
                    <a:pt x="3929" y="36878"/>
                  </a:lnTo>
                  <a:lnTo>
                    <a:pt x="5192" y="40641"/>
                  </a:lnTo>
                  <a:lnTo>
                    <a:pt x="3929" y="44571"/>
                  </a:lnTo>
                  <a:close/>
                  <a:moveTo>
                    <a:pt x="6830" y="44571"/>
                  </a:moveTo>
                  <a:lnTo>
                    <a:pt x="5614" y="40641"/>
                  </a:lnTo>
                  <a:lnTo>
                    <a:pt x="6830" y="36878"/>
                  </a:lnTo>
                  <a:lnTo>
                    <a:pt x="8046" y="40641"/>
                  </a:lnTo>
                  <a:lnTo>
                    <a:pt x="6830" y="44571"/>
                  </a:lnTo>
                  <a:close/>
                  <a:moveTo>
                    <a:pt x="9684" y="44571"/>
                  </a:moveTo>
                  <a:lnTo>
                    <a:pt x="8467" y="40641"/>
                  </a:lnTo>
                  <a:lnTo>
                    <a:pt x="9684" y="36878"/>
                  </a:lnTo>
                  <a:lnTo>
                    <a:pt x="10947" y="40641"/>
                  </a:lnTo>
                  <a:lnTo>
                    <a:pt x="9684" y="44571"/>
                  </a:lnTo>
                  <a:close/>
                  <a:moveTo>
                    <a:pt x="12631" y="44571"/>
                  </a:moveTo>
                  <a:lnTo>
                    <a:pt x="11368" y="40641"/>
                  </a:lnTo>
                  <a:lnTo>
                    <a:pt x="12631" y="36878"/>
                  </a:lnTo>
                  <a:lnTo>
                    <a:pt x="13801" y="40641"/>
                  </a:lnTo>
                  <a:lnTo>
                    <a:pt x="12631" y="44571"/>
                  </a:lnTo>
                  <a:close/>
                  <a:moveTo>
                    <a:pt x="15485" y="44571"/>
                  </a:moveTo>
                  <a:lnTo>
                    <a:pt x="14222" y="40641"/>
                  </a:lnTo>
                  <a:lnTo>
                    <a:pt x="15485" y="36878"/>
                  </a:lnTo>
                  <a:lnTo>
                    <a:pt x="16701" y="40641"/>
                  </a:lnTo>
                  <a:lnTo>
                    <a:pt x="15485" y="44571"/>
                  </a:lnTo>
                  <a:close/>
                  <a:moveTo>
                    <a:pt x="18385" y="44571"/>
                  </a:moveTo>
                  <a:lnTo>
                    <a:pt x="17122" y="40641"/>
                  </a:lnTo>
                  <a:lnTo>
                    <a:pt x="18385" y="36878"/>
                  </a:lnTo>
                  <a:lnTo>
                    <a:pt x="19555" y="40641"/>
                  </a:lnTo>
                  <a:lnTo>
                    <a:pt x="18385" y="44571"/>
                  </a:lnTo>
                  <a:close/>
                  <a:moveTo>
                    <a:pt x="21239" y="44571"/>
                  </a:moveTo>
                  <a:lnTo>
                    <a:pt x="19976" y="40641"/>
                  </a:lnTo>
                  <a:lnTo>
                    <a:pt x="21239" y="36878"/>
                  </a:lnTo>
                  <a:lnTo>
                    <a:pt x="22456" y="40641"/>
                  </a:lnTo>
                  <a:lnTo>
                    <a:pt x="21239" y="44571"/>
                  </a:lnTo>
                  <a:close/>
                  <a:moveTo>
                    <a:pt x="24140" y="44571"/>
                  </a:moveTo>
                  <a:lnTo>
                    <a:pt x="22877" y="40641"/>
                  </a:lnTo>
                  <a:lnTo>
                    <a:pt x="24140" y="36878"/>
                  </a:lnTo>
                  <a:lnTo>
                    <a:pt x="25309" y="40641"/>
                  </a:lnTo>
                  <a:lnTo>
                    <a:pt x="24140" y="44571"/>
                  </a:lnTo>
                  <a:close/>
                  <a:moveTo>
                    <a:pt x="26994" y="44571"/>
                  </a:moveTo>
                  <a:lnTo>
                    <a:pt x="25730" y="40641"/>
                  </a:lnTo>
                  <a:lnTo>
                    <a:pt x="26994" y="36878"/>
                  </a:lnTo>
                  <a:lnTo>
                    <a:pt x="28210" y="40641"/>
                  </a:lnTo>
                  <a:lnTo>
                    <a:pt x="26994" y="44571"/>
                  </a:lnTo>
                  <a:close/>
                  <a:moveTo>
                    <a:pt x="29894" y="44571"/>
                  </a:moveTo>
                  <a:lnTo>
                    <a:pt x="28678" y="40641"/>
                  </a:lnTo>
                  <a:lnTo>
                    <a:pt x="29894" y="36878"/>
                  </a:lnTo>
                  <a:lnTo>
                    <a:pt x="31157" y="40641"/>
                  </a:lnTo>
                  <a:lnTo>
                    <a:pt x="29894" y="44571"/>
                  </a:lnTo>
                  <a:close/>
                  <a:moveTo>
                    <a:pt x="32748" y="44571"/>
                  </a:moveTo>
                  <a:lnTo>
                    <a:pt x="31578" y="40641"/>
                  </a:lnTo>
                  <a:lnTo>
                    <a:pt x="32748" y="36878"/>
                  </a:lnTo>
                  <a:lnTo>
                    <a:pt x="34011" y="40641"/>
                  </a:lnTo>
                  <a:lnTo>
                    <a:pt x="32748" y="44571"/>
                  </a:lnTo>
                  <a:close/>
                  <a:moveTo>
                    <a:pt x="35649" y="44571"/>
                  </a:moveTo>
                  <a:lnTo>
                    <a:pt x="34432" y="40641"/>
                  </a:lnTo>
                  <a:lnTo>
                    <a:pt x="35649" y="36878"/>
                  </a:lnTo>
                  <a:lnTo>
                    <a:pt x="36912" y="40641"/>
                  </a:lnTo>
                  <a:lnTo>
                    <a:pt x="35649" y="44571"/>
                  </a:lnTo>
                  <a:close/>
                  <a:moveTo>
                    <a:pt x="38502" y="44571"/>
                  </a:moveTo>
                  <a:lnTo>
                    <a:pt x="37333" y="40641"/>
                  </a:lnTo>
                  <a:lnTo>
                    <a:pt x="38502" y="36878"/>
                  </a:lnTo>
                  <a:lnTo>
                    <a:pt x="39766" y="40641"/>
                  </a:lnTo>
                  <a:lnTo>
                    <a:pt x="38502" y="44571"/>
                  </a:lnTo>
                  <a:close/>
                  <a:moveTo>
                    <a:pt x="41403" y="44571"/>
                  </a:moveTo>
                  <a:lnTo>
                    <a:pt x="40187" y="40641"/>
                  </a:lnTo>
                  <a:lnTo>
                    <a:pt x="41403" y="36878"/>
                  </a:lnTo>
                  <a:lnTo>
                    <a:pt x="42666" y="40641"/>
                  </a:lnTo>
                  <a:lnTo>
                    <a:pt x="41403" y="44571"/>
                  </a:lnTo>
                  <a:close/>
                  <a:moveTo>
                    <a:pt x="44257" y="44571"/>
                  </a:moveTo>
                  <a:lnTo>
                    <a:pt x="43087" y="40641"/>
                  </a:lnTo>
                  <a:lnTo>
                    <a:pt x="44257" y="36878"/>
                  </a:lnTo>
                  <a:lnTo>
                    <a:pt x="45520" y="40641"/>
                  </a:lnTo>
                  <a:lnTo>
                    <a:pt x="44257" y="44571"/>
                  </a:lnTo>
                  <a:close/>
                  <a:moveTo>
                    <a:pt x="47204" y="44571"/>
                  </a:moveTo>
                  <a:lnTo>
                    <a:pt x="45941" y="40641"/>
                  </a:lnTo>
                  <a:lnTo>
                    <a:pt x="47204" y="36878"/>
                  </a:lnTo>
                  <a:lnTo>
                    <a:pt x="48421" y="40641"/>
                  </a:lnTo>
                  <a:lnTo>
                    <a:pt x="47204" y="44571"/>
                  </a:lnTo>
                  <a:close/>
                  <a:moveTo>
                    <a:pt x="50105" y="44571"/>
                  </a:moveTo>
                  <a:lnTo>
                    <a:pt x="48842" y="40641"/>
                  </a:lnTo>
                  <a:lnTo>
                    <a:pt x="50105" y="36878"/>
                  </a:lnTo>
                  <a:lnTo>
                    <a:pt x="51274" y="40641"/>
                  </a:lnTo>
                  <a:lnTo>
                    <a:pt x="50105" y="44571"/>
                  </a:lnTo>
                  <a:close/>
                  <a:moveTo>
                    <a:pt x="52959" y="44571"/>
                  </a:moveTo>
                  <a:lnTo>
                    <a:pt x="51695" y="40641"/>
                  </a:lnTo>
                  <a:lnTo>
                    <a:pt x="52959" y="36878"/>
                  </a:lnTo>
                  <a:lnTo>
                    <a:pt x="54175" y="40641"/>
                  </a:lnTo>
                  <a:lnTo>
                    <a:pt x="52959" y="44571"/>
                  </a:lnTo>
                  <a:close/>
                  <a:moveTo>
                    <a:pt x="55859" y="44571"/>
                  </a:moveTo>
                  <a:lnTo>
                    <a:pt x="54596" y="40641"/>
                  </a:lnTo>
                  <a:lnTo>
                    <a:pt x="55859" y="36878"/>
                  </a:lnTo>
                  <a:lnTo>
                    <a:pt x="57029" y="40641"/>
                  </a:lnTo>
                  <a:lnTo>
                    <a:pt x="55859" y="44571"/>
                  </a:lnTo>
                  <a:close/>
                  <a:moveTo>
                    <a:pt x="58713" y="44571"/>
                  </a:moveTo>
                  <a:lnTo>
                    <a:pt x="57450" y="40641"/>
                  </a:lnTo>
                  <a:lnTo>
                    <a:pt x="58713" y="36878"/>
                  </a:lnTo>
                  <a:lnTo>
                    <a:pt x="59929" y="40641"/>
                  </a:lnTo>
                  <a:lnTo>
                    <a:pt x="58713" y="44571"/>
                  </a:lnTo>
                  <a:close/>
                  <a:moveTo>
                    <a:pt x="61614" y="44571"/>
                  </a:moveTo>
                  <a:lnTo>
                    <a:pt x="60350" y="40641"/>
                  </a:lnTo>
                  <a:lnTo>
                    <a:pt x="61614" y="36878"/>
                  </a:lnTo>
                  <a:lnTo>
                    <a:pt x="62783" y="40641"/>
                  </a:lnTo>
                  <a:lnTo>
                    <a:pt x="61614" y="44571"/>
                  </a:lnTo>
                  <a:close/>
                  <a:moveTo>
                    <a:pt x="64467" y="44571"/>
                  </a:moveTo>
                  <a:lnTo>
                    <a:pt x="63298" y="40641"/>
                  </a:lnTo>
                  <a:lnTo>
                    <a:pt x="64467" y="36878"/>
                  </a:lnTo>
                  <a:lnTo>
                    <a:pt x="65730" y="40641"/>
                  </a:lnTo>
                  <a:lnTo>
                    <a:pt x="64467" y="44571"/>
                  </a:lnTo>
                  <a:close/>
                  <a:moveTo>
                    <a:pt x="67368" y="44571"/>
                  </a:moveTo>
                  <a:lnTo>
                    <a:pt x="66152" y="40641"/>
                  </a:lnTo>
                  <a:lnTo>
                    <a:pt x="67368" y="36878"/>
                  </a:lnTo>
                  <a:lnTo>
                    <a:pt x="68631" y="40641"/>
                  </a:lnTo>
                  <a:lnTo>
                    <a:pt x="67368" y="44571"/>
                  </a:lnTo>
                  <a:close/>
                  <a:moveTo>
                    <a:pt x="70222" y="44571"/>
                  </a:moveTo>
                  <a:lnTo>
                    <a:pt x="69052" y="40641"/>
                  </a:lnTo>
                  <a:lnTo>
                    <a:pt x="70222" y="36878"/>
                  </a:lnTo>
                  <a:lnTo>
                    <a:pt x="71485" y="40641"/>
                  </a:lnTo>
                  <a:lnTo>
                    <a:pt x="70222" y="44571"/>
                  </a:lnTo>
                  <a:close/>
                  <a:moveTo>
                    <a:pt x="73122" y="44571"/>
                  </a:moveTo>
                  <a:lnTo>
                    <a:pt x="71906" y="40641"/>
                  </a:lnTo>
                  <a:lnTo>
                    <a:pt x="73122" y="36878"/>
                  </a:lnTo>
                  <a:lnTo>
                    <a:pt x="74385" y="40641"/>
                  </a:lnTo>
                  <a:lnTo>
                    <a:pt x="73122" y="44571"/>
                  </a:lnTo>
                  <a:close/>
                  <a:moveTo>
                    <a:pt x="75976" y="44571"/>
                  </a:moveTo>
                  <a:lnTo>
                    <a:pt x="74807" y="40641"/>
                  </a:lnTo>
                  <a:lnTo>
                    <a:pt x="75976" y="36878"/>
                  </a:lnTo>
                  <a:lnTo>
                    <a:pt x="77239" y="40641"/>
                  </a:lnTo>
                  <a:lnTo>
                    <a:pt x="75976" y="44571"/>
                  </a:lnTo>
                  <a:close/>
                  <a:moveTo>
                    <a:pt x="78877" y="44571"/>
                  </a:moveTo>
                  <a:lnTo>
                    <a:pt x="77660" y="40641"/>
                  </a:lnTo>
                  <a:lnTo>
                    <a:pt x="78877" y="36878"/>
                  </a:lnTo>
                  <a:lnTo>
                    <a:pt x="80140" y="40641"/>
                  </a:lnTo>
                  <a:lnTo>
                    <a:pt x="78877" y="44571"/>
                  </a:lnTo>
                  <a:close/>
                  <a:moveTo>
                    <a:pt x="81824" y="44571"/>
                  </a:moveTo>
                  <a:lnTo>
                    <a:pt x="80561" y="40641"/>
                  </a:lnTo>
                  <a:lnTo>
                    <a:pt x="81824" y="36878"/>
                  </a:lnTo>
                  <a:lnTo>
                    <a:pt x="82994" y="40641"/>
                  </a:lnTo>
                  <a:lnTo>
                    <a:pt x="81824" y="44571"/>
                  </a:lnTo>
                  <a:close/>
                  <a:moveTo>
                    <a:pt x="84678" y="44571"/>
                  </a:moveTo>
                  <a:lnTo>
                    <a:pt x="83415" y="40641"/>
                  </a:lnTo>
                  <a:lnTo>
                    <a:pt x="84678" y="36878"/>
                  </a:lnTo>
                  <a:lnTo>
                    <a:pt x="85894" y="40641"/>
                  </a:lnTo>
                  <a:lnTo>
                    <a:pt x="84678" y="44571"/>
                  </a:lnTo>
                  <a:close/>
                  <a:moveTo>
                    <a:pt x="87578" y="44571"/>
                  </a:moveTo>
                  <a:lnTo>
                    <a:pt x="86315" y="40641"/>
                  </a:lnTo>
                  <a:lnTo>
                    <a:pt x="87578" y="36878"/>
                  </a:lnTo>
                  <a:lnTo>
                    <a:pt x="88748" y="40641"/>
                  </a:lnTo>
                  <a:lnTo>
                    <a:pt x="87578" y="44571"/>
                  </a:lnTo>
                  <a:close/>
                  <a:moveTo>
                    <a:pt x="90432" y="44571"/>
                  </a:moveTo>
                  <a:lnTo>
                    <a:pt x="89169" y="40641"/>
                  </a:lnTo>
                  <a:lnTo>
                    <a:pt x="90432" y="36878"/>
                  </a:lnTo>
                  <a:lnTo>
                    <a:pt x="91649" y="40641"/>
                  </a:lnTo>
                  <a:lnTo>
                    <a:pt x="90432" y="44571"/>
                  </a:lnTo>
                  <a:close/>
                  <a:moveTo>
                    <a:pt x="93333" y="44571"/>
                  </a:moveTo>
                  <a:lnTo>
                    <a:pt x="92070" y="40641"/>
                  </a:lnTo>
                  <a:lnTo>
                    <a:pt x="93333" y="36878"/>
                  </a:lnTo>
                  <a:lnTo>
                    <a:pt x="94502" y="40641"/>
                  </a:lnTo>
                  <a:lnTo>
                    <a:pt x="93333" y="44571"/>
                  </a:lnTo>
                  <a:close/>
                  <a:moveTo>
                    <a:pt x="96187" y="44571"/>
                  </a:moveTo>
                  <a:lnTo>
                    <a:pt x="94923" y="40641"/>
                  </a:lnTo>
                  <a:lnTo>
                    <a:pt x="96187" y="36878"/>
                  </a:lnTo>
                  <a:lnTo>
                    <a:pt x="97403" y="40641"/>
                  </a:lnTo>
                  <a:lnTo>
                    <a:pt x="96187" y="44571"/>
                  </a:lnTo>
                  <a:close/>
                  <a:moveTo>
                    <a:pt x="99087" y="44571"/>
                  </a:moveTo>
                  <a:lnTo>
                    <a:pt x="97871" y="40641"/>
                  </a:lnTo>
                  <a:lnTo>
                    <a:pt x="99087" y="36878"/>
                  </a:lnTo>
                  <a:lnTo>
                    <a:pt x="100350" y="40641"/>
                  </a:lnTo>
                  <a:lnTo>
                    <a:pt x="99087" y="44571"/>
                  </a:lnTo>
                  <a:close/>
                  <a:moveTo>
                    <a:pt x="101941" y="44571"/>
                  </a:moveTo>
                  <a:lnTo>
                    <a:pt x="100771" y="40641"/>
                  </a:lnTo>
                  <a:lnTo>
                    <a:pt x="101941" y="36878"/>
                  </a:lnTo>
                  <a:lnTo>
                    <a:pt x="103204" y="40641"/>
                  </a:lnTo>
                  <a:lnTo>
                    <a:pt x="101941" y="44571"/>
                  </a:lnTo>
                  <a:close/>
                  <a:moveTo>
                    <a:pt x="104842" y="44571"/>
                  </a:moveTo>
                  <a:lnTo>
                    <a:pt x="103625" y="40641"/>
                  </a:lnTo>
                  <a:lnTo>
                    <a:pt x="104842" y="36878"/>
                  </a:lnTo>
                  <a:lnTo>
                    <a:pt x="106105" y="40641"/>
                  </a:lnTo>
                  <a:lnTo>
                    <a:pt x="104842" y="44571"/>
                  </a:lnTo>
                  <a:close/>
                  <a:moveTo>
                    <a:pt x="107695" y="44571"/>
                  </a:moveTo>
                  <a:lnTo>
                    <a:pt x="106526" y="40641"/>
                  </a:lnTo>
                  <a:lnTo>
                    <a:pt x="107695" y="36878"/>
                  </a:lnTo>
                  <a:lnTo>
                    <a:pt x="108959" y="40641"/>
                  </a:lnTo>
                  <a:lnTo>
                    <a:pt x="107695" y="44571"/>
                  </a:lnTo>
                  <a:close/>
                  <a:moveTo>
                    <a:pt x="110596" y="44571"/>
                  </a:moveTo>
                  <a:lnTo>
                    <a:pt x="109380" y="40641"/>
                  </a:lnTo>
                  <a:lnTo>
                    <a:pt x="110596" y="36878"/>
                  </a:lnTo>
                  <a:lnTo>
                    <a:pt x="111859" y="40641"/>
                  </a:lnTo>
                  <a:lnTo>
                    <a:pt x="110596" y="44571"/>
                  </a:lnTo>
                  <a:close/>
                  <a:moveTo>
                    <a:pt x="113450" y="44571"/>
                  </a:moveTo>
                  <a:lnTo>
                    <a:pt x="112280" y="40641"/>
                  </a:lnTo>
                  <a:lnTo>
                    <a:pt x="113450" y="36878"/>
                  </a:lnTo>
                  <a:lnTo>
                    <a:pt x="114713" y="40641"/>
                  </a:lnTo>
                  <a:lnTo>
                    <a:pt x="113450" y="44571"/>
                  </a:lnTo>
                  <a:close/>
                  <a:moveTo>
                    <a:pt x="116397" y="44571"/>
                  </a:moveTo>
                  <a:lnTo>
                    <a:pt x="115134" y="40641"/>
                  </a:lnTo>
                  <a:lnTo>
                    <a:pt x="116397" y="36878"/>
                  </a:lnTo>
                  <a:lnTo>
                    <a:pt x="117614" y="40641"/>
                  </a:lnTo>
                  <a:lnTo>
                    <a:pt x="116397" y="44571"/>
                  </a:lnTo>
                  <a:close/>
                  <a:moveTo>
                    <a:pt x="2526" y="40055"/>
                  </a:moveTo>
                  <a:lnTo>
                    <a:pt x="1263" y="36292"/>
                  </a:lnTo>
                  <a:lnTo>
                    <a:pt x="2526" y="32362"/>
                  </a:lnTo>
                  <a:lnTo>
                    <a:pt x="3742" y="36292"/>
                  </a:lnTo>
                  <a:lnTo>
                    <a:pt x="2526" y="40055"/>
                  </a:lnTo>
                  <a:close/>
                  <a:moveTo>
                    <a:pt x="5426" y="40055"/>
                  </a:moveTo>
                  <a:lnTo>
                    <a:pt x="4163" y="36292"/>
                  </a:lnTo>
                  <a:lnTo>
                    <a:pt x="5426" y="32362"/>
                  </a:lnTo>
                  <a:lnTo>
                    <a:pt x="6596" y="36292"/>
                  </a:lnTo>
                  <a:lnTo>
                    <a:pt x="5426" y="40055"/>
                  </a:lnTo>
                  <a:close/>
                  <a:moveTo>
                    <a:pt x="8280" y="40055"/>
                  </a:moveTo>
                  <a:lnTo>
                    <a:pt x="7017" y="36292"/>
                  </a:lnTo>
                  <a:lnTo>
                    <a:pt x="8280" y="32362"/>
                  </a:lnTo>
                  <a:lnTo>
                    <a:pt x="9450" y="36292"/>
                  </a:lnTo>
                  <a:lnTo>
                    <a:pt x="8280" y="40055"/>
                  </a:lnTo>
                  <a:close/>
                  <a:moveTo>
                    <a:pt x="11134" y="40055"/>
                  </a:moveTo>
                  <a:lnTo>
                    <a:pt x="9964" y="36292"/>
                  </a:lnTo>
                  <a:lnTo>
                    <a:pt x="11134" y="32362"/>
                  </a:lnTo>
                  <a:lnTo>
                    <a:pt x="12397" y="36292"/>
                  </a:lnTo>
                  <a:lnTo>
                    <a:pt x="11134" y="40055"/>
                  </a:lnTo>
                  <a:close/>
                  <a:moveTo>
                    <a:pt x="14035" y="40055"/>
                  </a:moveTo>
                  <a:lnTo>
                    <a:pt x="12818" y="36292"/>
                  </a:lnTo>
                  <a:lnTo>
                    <a:pt x="14035" y="32362"/>
                  </a:lnTo>
                  <a:lnTo>
                    <a:pt x="15298" y="36292"/>
                  </a:lnTo>
                  <a:lnTo>
                    <a:pt x="14035" y="40055"/>
                  </a:lnTo>
                  <a:close/>
                  <a:moveTo>
                    <a:pt x="16888" y="40055"/>
                  </a:moveTo>
                  <a:lnTo>
                    <a:pt x="15719" y="36292"/>
                  </a:lnTo>
                  <a:lnTo>
                    <a:pt x="16888" y="32362"/>
                  </a:lnTo>
                  <a:lnTo>
                    <a:pt x="18152" y="36292"/>
                  </a:lnTo>
                  <a:lnTo>
                    <a:pt x="16888" y="40055"/>
                  </a:lnTo>
                  <a:close/>
                  <a:moveTo>
                    <a:pt x="19789" y="40055"/>
                  </a:moveTo>
                  <a:lnTo>
                    <a:pt x="18573" y="36292"/>
                  </a:lnTo>
                  <a:lnTo>
                    <a:pt x="19789" y="32362"/>
                  </a:lnTo>
                  <a:lnTo>
                    <a:pt x="21052" y="36292"/>
                  </a:lnTo>
                  <a:lnTo>
                    <a:pt x="19789" y="40055"/>
                  </a:lnTo>
                  <a:close/>
                  <a:moveTo>
                    <a:pt x="22643" y="40055"/>
                  </a:moveTo>
                  <a:lnTo>
                    <a:pt x="21473" y="36292"/>
                  </a:lnTo>
                  <a:lnTo>
                    <a:pt x="22643" y="32362"/>
                  </a:lnTo>
                  <a:lnTo>
                    <a:pt x="23906" y="36292"/>
                  </a:lnTo>
                  <a:lnTo>
                    <a:pt x="22643" y="40055"/>
                  </a:lnTo>
                  <a:close/>
                  <a:moveTo>
                    <a:pt x="25543" y="40055"/>
                  </a:moveTo>
                  <a:lnTo>
                    <a:pt x="24327" y="36292"/>
                  </a:lnTo>
                  <a:lnTo>
                    <a:pt x="25543" y="32362"/>
                  </a:lnTo>
                  <a:lnTo>
                    <a:pt x="26807" y="36292"/>
                  </a:lnTo>
                  <a:lnTo>
                    <a:pt x="25543" y="40055"/>
                  </a:lnTo>
                  <a:close/>
                  <a:moveTo>
                    <a:pt x="28491" y="40055"/>
                  </a:moveTo>
                  <a:lnTo>
                    <a:pt x="27228" y="36292"/>
                  </a:lnTo>
                  <a:lnTo>
                    <a:pt x="28491" y="32362"/>
                  </a:lnTo>
                  <a:lnTo>
                    <a:pt x="29660" y="36292"/>
                  </a:lnTo>
                  <a:lnTo>
                    <a:pt x="28491" y="40055"/>
                  </a:lnTo>
                  <a:close/>
                  <a:moveTo>
                    <a:pt x="31345" y="40055"/>
                  </a:moveTo>
                  <a:lnTo>
                    <a:pt x="30081" y="36292"/>
                  </a:lnTo>
                  <a:lnTo>
                    <a:pt x="31345" y="32362"/>
                  </a:lnTo>
                  <a:lnTo>
                    <a:pt x="32561" y="36292"/>
                  </a:lnTo>
                  <a:lnTo>
                    <a:pt x="31345" y="40055"/>
                  </a:lnTo>
                  <a:close/>
                  <a:moveTo>
                    <a:pt x="34245" y="40055"/>
                  </a:moveTo>
                  <a:lnTo>
                    <a:pt x="32982" y="36292"/>
                  </a:lnTo>
                  <a:lnTo>
                    <a:pt x="34245" y="32362"/>
                  </a:lnTo>
                  <a:lnTo>
                    <a:pt x="35415" y="36292"/>
                  </a:lnTo>
                  <a:lnTo>
                    <a:pt x="34245" y="40055"/>
                  </a:lnTo>
                  <a:close/>
                  <a:moveTo>
                    <a:pt x="37099" y="40055"/>
                  </a:moveTo>
                  <a:lnTo>
                    <a:pt x="35836" y="36292"/>
                  </a:lnTo>
                  <a:lnTo>
                    <a:pt x="37099" y="32362"/>
                  </a:lnTo>
                  <a:lnTo>
                    <a:pt x="38315" y="36292"/>
                  </a:lnTo>
                  <a:lnTo>
                    <a:pt x="37099" y="40055"/>
                  </a:lnTo>
                  <a:close/>
                  <a:moveTo>
                    <a:pt x="40000" y="40055"/>
                  </a:moveTo>
                  <a:lnTo>
                    <a:pt x="38736" y="36292"/>
                  </a:lnTo>
                  <a:lnTo>
                    <a:pt x="40000" y="32362"/>
                  </a:lnTo>
                  <a:lnTo>
                    <a:pt x="41169" y="36292"/>
                  </a:lnTo>
                  <a:lnTo>
                    <a:pt x="40000" y="40055"/>
                  </a:lnTo>
                  <a:close/>
                  <a:moveTo>
                    <a:pt x="42853" y="40055"/>
                  </a:moveTo>
                  <a:lnTo>
                    <a:pt x="41590" y="36292"/>
                  </a:lnTo>
                  <a:lnTo>
                    <a:pt x="42853" y="32362"/>
                  </a:lnTo>
                  <a:lnTo>
                    <a:pt x="44070" y="36292"/>
                  </a:lnTo>
                  <a:lnTo>
                    <a:pt x="42853" y="40055"/>
                  </a:lnTo>
                  <a:close/>
                  <a:moveTo>
                    <a:pt x="45754" y="40055"/>
                  </a:moveTo>
                  <a:lnTo>
                    <a:pt x="44538" y="36292"/>
                  </a:lnTo>
                  <a:lnTo>
                    <a:pt x="45754" y="32362"/>
                  </a:lnTo>
                  <a:lnTo>
                    <a:pt x="47017" y="36292"/>
                  </a:lnTo>
                  <a:lnTo>
                    <a:pt x="45754" y="40055"/>
                  </a:lnTo>
                  <a:close/>
                  <a:moveTo>
                    <a:pt x="48608" y="40055"/>
                  </a:moveTo>
                  <a:lnTo>
                    <a:pt x="47438" y="36292"/>
                  </a:lnTo>
                  <a:lnTo>
                    <a:pt x="48608" y="32362"/>
                  </a:lnTo>
                  <a:lnTo>
                    <a:pt x="49871" y="36292"/>
                  </a:lnTo>
                  <a:lnTo>
                    <a:pt x="48608" y="40055"/>
                  </a:lnTo>
                  <a:close/>
                  <a:moveTo>
                    <a:pt x="51508" y="40055"/>
                  </a:moveTo>
                  <a:lnTo>
                    <a:pt x="50292" y="36292"/>
                  </a:lnTo>
                  <a:lnTo>
                    <a:pt x="51508" y="32362"/>
                  </a:lnTo>
                  <a:lnTo>
                    <a:pt x="52771" y="36292"/>
                  </a:lnTo>
                  <a:lnTo>
                    <a:pt x="51508" y="40055"/>
                  </a:lnTo>
                  <a:close/>
                  <a:moveTo>
                    <a:pt x="54362" y="40055"/>
                  </a:moveTo>
                  <a:lnTo>
                    <a:pt x="53192" y="36292"/>
                  </a:lnTo>
                  <a:lnTo>
                    <a:pt x="54362" y="32362"/>
                  </a:lnTo>
                  <a:lnTo>
                    <a:pt x="55625" y="36292"/>
                  </a:lnTo>
                  <a:lnTo>
                    <a:pt x="54362" y="40055"/>
                  </a:lnTo>
                  <a:close/>
                  <a:moveTo>
                    <a:pt x="57263" y="40055"/>
                  </a:moveTo>
                  <a:lnTo>
                    <a:pt x="56046" y="36292"/>
                  </a:lnTo>
                  <a:lnTo>
                    <a:pt x="57263" y="32362"/>
                  </a:lnTo>
                  <a:lnTo>
                    <a:pt x="58526" y="36292"/>
                  </a:lnTo>
                  <a:lnTo>
                    <a:pt x="57263" y="40055"/>
                  </a:lnTo>
                  <a:close/>
                  <a:moveTo>
                    <a:pt x="60116" y="40055"/>
                  </a:moveTo>
                  <a:lnTo>
                    <a:pt x="58947" y="36292"/>
                  </a:lnTo>
                  <a:lnTo>
                    <a:pt x="60116" y="32362"/>
                  </a:lnTo>
                  <a:lnTo>
                    <a:pt x="61380" y="36292"/>
                  </a:lnTo>
                  <a:lnTo>
                    <a:pt x="60116" y="40055"/>
                  </a:lnTo>
                  <a:close/>
                  <a:moveTo>
                    <a:pt x="63064" y="40055"/>
                  </a:moveTo>
                  <a:lnTo>
                    <a:pt x="61801" y="36292"/>
                  </a:lnTo>
                  <a:lnTo>
                    <a:pt x="63064" y="32362"/>
                  </a:lnTo>
                  <a:lnTo>
                    <a:pt x="64280" y="36292"/>
                  </a:lnTo>
                  <a:lnTo>
                    <a:pt x="63064" y="40055"/>
                  </a:lnTo>
                  <a:close/>
                  <a:moveTo>
                    <a:pt x="65964" y="40055"/>
                  </a:moveTo>
                  <a:lnTo>
                    <a:pt x="64701" y="36292"/>
                  </a:lnTo>
                  <a:lnTo>
                    <a:pt x="65964" y="32362"/>
                  </a:lnTo>
                  <a:lnTo>
                    <a:pt x="67134" y="36292"/>
                  </a:lnTo>
                  <a:lnTo>
                    <a:pt x="65964" y="40055"/>
                  </a:lnTo>
                  <a:close/>
                  <a:moveTo>
                    <a:pt x="68818" y="40055"/>
                  </a:moveTo>
                  <a:lnTo>
                    <a:pt x="67555" y="36292"/>
                  </a:lnTo>
                  <a:lnTo>
                    <a:pt x="68818" y="32362"/>
                  </a:lnTo>
                  <a:lnTo>
                    <a:pt x="70035" y="36292"/>
                  </a:lnTo>
                  <a:lnTo>
                    <a:pt x="68818" y="40055"/>
                  </a:lnTo>
                  <a:close/>
                  <a:moveTo>
                    <a:pt x="71719" y="40055"/>
                  </a:moveTo>
                  <a:lnTo>
                    <a:pt x="70456" y="36292"/>
                  </a:lnTo>
                  <a:lnTo>
                    <a:pt x="71719" y="32362"/>
                  </a:lnTo>
                  <a:lnTo>
                    <a:pt x="72888" y="36292"/>
                  </a:lnTo>
                  <a:lnTo>
                    <a:pt x="71719" y="40055"/>
                  </a:lnTo>
                  <a:close/>
                  <a:moveTo>
                    <a:pt x="74573" y="40055"/>
                  </a:moveTo>
                  <a:lnTo>
                    <a:pt x="73309" y="36292"/>
                  </a:lnTo>
                  <a:lnTo>
                    <a:pt x="74573" y="32362"/>
                  </a:lnTo>
                  <a:lnTo>
                    <a:pt x="75789" y="36292"/>
                  </a:lnTo>
                  <a:lnTo>
                    <a:pt x="74573" y="40055"/>
                  </a:lnTo>
                  <a:close/>
                  <a:moveTo>
                    <a:pt x="77473" y="40055"/>
                  </a:moveTo>
                  <a:lnTo>
                    <a:pt x="76210" y="36292"/>
                  </a:lnTo>
                  <a:lnTo>
                    <a:pt x="77473" y="32362"/>
                  </a:lnTo>
                  <a:lnTo>
                    <a:pt x="78643" y="36292"/>
                  </a:lnTo>
                  <a:lnTo>
                    <a:pt x="77473" y="40055"/>
                  </a:lnTo>
                  <a:close/>
                  <a:moveTo>
                    <a:pt x="80327" y="40055"/>
                  </a:moveTo>
                  <a:lnTo>
                    <a:pt x="79157" y="36292"/>
                  </a:lnTo>
                  <a:lnTo>
                    <a:pt x="80327" y="32362"/>
                  </a:lnTo>
                  <a:lnTo>
                    <a:pt x="81590" y="36292"/>
                  </a:lnTo>
                  <a:lnTo>
                    <a:pt x="80327" y="40055"/>
                  </a:lnTo>
                  <a:close/>
                  <a:moveTo>
                    <a:pt x="83228" y="40055"/>
                  </a:moveTo>
                  <a:lnTo>
                    <a:pt x="82011" y="36292"/>
                  </a:lnTo>
                  <a:lnTo>
                    <a:pt x="83228" y="32362"/>
                  </a:lnTo>
                  <a:lnTo>
                    <a:pt x="84491" y="36292"/>
                  </a:lnTo>
                  <a:lnTo>
                    <a:pt x="83228" y="40055"/>
                  </a:lnTo>
                  <a:close/>
                  <a:moveTo>
                    <a:pt x="86081" y="40055"/>
                  </a:moveTo>
                  <a:lnTo>
                    <a:pt x="84912" y="36292"/>
                  </a:lnTo>
                  <a:lnTo>
                    <a:pt x="86081" y="32362"/>
                  </a:lnTo>
                  <a:lnTo>
                    <a:pt x="87345" y="36292"/>
                  </a:lnTo>
                  <a:lnTo>
                    <a:pt x="86081" y="40055"/>
                  </a:lnTo>
                  <a:close/>
                  <a:moveTo>
                    <a:pt x="88982" y="40055"/>
                  </a:moveTo>
                  <a:lnTo>
                    <a:pt x="87766" y="36292"/>
                  </a:lnTo>
                  <a:lnTo>
                    <a:pt x="88982" y="32362"/>
                  </a:lnTo>
                  <a:lnTo>
                    <a:pt x="90245" y="36292"/>
                  </a:lnTo>
                  <a:lnTo>
                    <a:pt x="88982" y="40055"/>
                  </a:lnTo>
                  <a:close/>
                  <a:moveTo>
                    <a:pt x="91836" y="40055"/>
                  </a:moveTo>
                  <a:lnTo>
                    <a:pt x="90666" y="36292"/>
                  </a:lnTo>
                  <a:lnTo>
                    <a:pt x="91836" y="32362"/>
                  </a:lnTo>
                  <a:lnTo>
                    <a:pt x="93099" y="36292"/>
                  </a:lnTo>
                  <a:lnTo>
                    <a:pt x="91836" y="40055"/>
                  </a:lnTo>
                  <a:close/>
                  <a:moveTo>
                    <a:pt x="94736" y="40055"/>
                  </a:moveTo>
                  <a:lnTo>
                    <a:pt x="93520" y="36292"/>
                  </a:lnTo>
                  <a:lnTo>
                    <a:pt x="94736" y="32362"/>
                  </a:lnTo>
                  <a:lnTo>
                    <a:pt x="96000" y="36292"/>
                  </a:lnTo>
                  <a:lnTo>
                    <a:pt x="94736" y="40055"/>
                  </a:lnTo>
                  <a:close/>
                  <a:moveTo>
                    <a:pt x="97684" y="40055"/>
                  </a:moveTo>
                  <a:lnTo>
                    <a:pt x="96421" y="36292"/>
                  </a:lnTo>
                  <a:lnTo>
                    <a:pt x="97684" y="32362"/>
                  </a:lnTo>
                  <a:lnTo>
                    <a:pt x="98853" y="36292"/>
                  </a:lnTo>
                  <a:lnTo>
                    <a:pt x="97684" y="40055"/>
                  </a:lnTo>
                  <a:close/>
                  <a:moveTo>
                    <a:pt x="100538" y="40055"/>
                  </a:moveTo>
                  <a:lnTo>
                    <a:pt x="99274" y="36292"/>
                  </a:lnTo>
                  <a:lnTo>
                    <a:pt x="100538" y="32362"/>
                  </a:lnTo>
                  <a:lnTo>
                    <a:pt x="101754" y="36292"/>
                  </a:lnTo>
                  <a:lnTo>
                    <a:pt x="100538" y="40055"/>
                  </a:lnTo>
                  <a:close/>
                  <a:moveTo>
                    <a:pt x="103438" y="40055"/>
                  </a:moveTo>
                  <a:lnTo>
                    <a:pt x="102175" y="36292"/>
                  </a:lnTo>
                  <a:lnTo>
                    <a:pt x="103438" y="32362"/>
                  </a:lnTo>
                  <a:lnTo>
                    <a:pt x="104608" y="36292"/>
                  </a:lnTo>
                  <a:lnTo>
                    <a:pt x="103438" y="40055"/>
                  </a:lnTo>
                  <a:close/>
                  <a:moveTo>
                    <a:pt x="106292" y="40055"/>
                  </a:moveTo>
                  <a:lnTo>
                    <a:pt x="105029" y="36292"/>
                  </a:lnTo>
                  <a:lnTo>
                    <a:pt x="106292" y="32362"/>
                  </a:lnTo>
                  <a:lnTo>
                    <a:pt x="107508" y="36292"/>
                  </a:lnTo>
                  <a:lnTo>
                    <a:pt x="106292" y="40055"/>
                  </a:lnTo>
                  <a:close/>
                  <a:moveTo>
                    <a:pt x="109192" y="40055"/>
                  </a:moveTo>
                  <a:lnTo>
                    <a:pt x="107929" y="36292"/>
                  </a:lnTo>
                  <a:lnTo>
                    <a:pt x="109192" y="32362"/>
                  </a:lnTo>
                  <a:lnTo>
                    <a:pt x="110362" y="36292"/>
                  </a:lnTo>
                  <a:lnTo>
                    <a:pt x="109192" y="40055"/>
                  </a:lnTo>
                  <a:close/>
                  <a:moveTo>
                    <a:pt x="112046" y="40055"/>
                  </a:moveTo>
                  <a:lnTo>
                    <a:pt x="110783" y="36292"/>
                  </a:lnTo>
                  <a:lnTo>
                    <a:pt x="112046" y="32362"/>
                  </a:lnTo>
                  <a:lnTo>
                    <a:pt x="113263" y="36292"/>
                  </a:lnTo>
                  <a:lnTo>
                    <a:pt x="112046" y="40055"/>
                  </a:lnTo>
                  <a:close/>
                  <a:moveTo>
                    <a:pt x="114947" y="40055"/>
                  </a:moveTo>
                  <a:lnTo>
                    <a:pt x="113730" y="36292"/>
                  </a:lnTo>
                  <a:lnTo>
                    <a:pt x="114947" y="32362"/>
                  </a:lnTo>
                  <a:lnTo>
                    <a:pt x="116210" y="36292"/>
                  </a:lnTo>
                  <a:lnTo>
                    <a:pt x="114947" y="40055"/>
                  </a:lnTo>
                  <a:close/>
                  <a:moveTo>
                    <a:pt x="117801" y="40055"/>
                  </a:moveTo>
                  <a:lnTo>
                    <a:pt x="116631" y="36292"/>
                  </a:lnTo>
                  <a:lnTo>
                    <a:pt x="117801" y="32362"/>
                  </a:lnTo>
                  <a:lnTo>
                    <a:pt x="119064" y="36292"/>
                  </a:lnTo>
                  <a:lnTo>
                    <a:pt x="117801" y="40055"/>
                  </a:lnTo>
                  <a:close/>
                  <a:moveTo>
                    <a:pt x="3929" y="35623"/>
                  </a:moveTo>
                  <a:lnTo>
                    <a:pt x="2760" y="31777"/>
                  </a:lnTo>
                  <a:lnTo>
                    <a:pt x="3929" y="28013"/>
                  </a:lnTo>
                  <a:lnTo>
                    <a:pt x="5192" y="31777"/>
                  </a:lnTo>
                  <a:lnTo>
                    <a:pt x="3929" y="35623"/>
                  </a:lnTo>
                  <a:close/>
                  <a:moveTo>
                    <a:pt x="6830" y="35623"/>
                  </a:moveTo>
                  <a:lnTo>
                    <a:pt x="5614" y="31777"/>
                  </a:lnTo>
                  <a:lnTo>
                    <a:pt x="6830" y="28013"/>
                  </a:lnTo>
                  <a:lnTo>
                    <a:pt x="8046" y="31777"/>
                  </a:lnTo>
                  <a:lnTo>
                    <a:pt x="6830" y="35623"/>
                  </a:lnTo>
                  <a:close/>
                  <a:moveTo>
                    <a:pt x="9684" y="35623"/>
                  </a:moveTo>
                  <a:lnTo>
                    <a:pt x="8467" y="31777"/>
                  </a:lnTo>
                  <a:lnTo>
                    <a:pt x="9684" y="28013"/>
                  </a:lnTo>
                  <a:lnTo>
                    <a:pt x="10947" y="31777"/>
                  </a:lnTo>
                  <a:lnTo>
                    <a:pt x="9684" y="35623"/>
                  </a:lnTo>
                  <a:close/>
                  <a:moveTo>
                    <a:pt x="12631" y="35623"/>
                  </a:moveTo>
                  <a:lnTo>
                    <a:pt x="11368" y="31777"/>
                  </a:lnTo>
                  <a:lnTo>
                    <a:pt x="12631" y="28013"/>
                  </a:lnTo>
                  <a:lnTo>
                    <a:pt x="13801" y="31777"/>
                  </a:lnTo>
                  <a:lnTo>
                    <a:pt x="12631" y="35623"/>
                  </a:lnTo>
                  <a:close/>
                  <a:moveTo>
                    <a:pt x="15485" y="35623"/>
                  </a:moveTo>
                  <a:lnTo>
                    <a:pt x="14222" y="31777"/>
                  </a:lnTo>
                  <a:lnTo>
                    <a:pt x="15485" y="28013"/>
                  </a:lnTo>
                  <a:lnTo>
                    <a:pt x="16701" y="31777"/>
                  </a:lnTo>
                  <a:lnTo>
                    <a:pt x="15485" y="35623"/>
                  </a:lnTo>
                  <a:close/>
                  <a:moveTo>
                    <a:pt x="18385" y="35623"/>
                  </a:moveTo>
                  <a:lnTo>
                    <a:pt x="17122" y="31777"/>
                  </a:lnTo>
                  <a:lnTo>
                    <a:pt x="18385" y="28013"/>
                  </a:lnTo>
                  <a:lnTo>
                    <a:pt x="19555" y="31777"/>
                  </a:lnTo>
                  <a:lnTo>
                    <a:pt x="18385" y="35623"/>
                  </a:lnTo>
                  <a:close/>
                  <a:moveTo>
                    <a:pt x="21239" y="35623"/>
                  </a:moveTo>
                  <a:lnTo>
                    <a:pt x="19976" y="31777"/>
                  </a:lnTo>
                  <a:lnTo>
                    <a:pt x="21239" y="28013"/>
                  </a:lnTo>
                  <a:lnTo>
                    <a:pt x="22456" y="31777"/>
                  </a:lnTo>
                  <a:lnTo>
                    <a:pt x="21239" y="35623"/>
                  </a:lnTo>
                  <a:close/>
                  <a:moveTo>
                    <a:pt x="24140" y="35623"/>
                  </a:moveTo>
                  <a:lnTo>
                    <a:pt x="22877" y="31777"/>
                  </a:lnTo>
                  <a:lnTo>
                    <a:pt x="24140" y="28013"/>
                  </a:lnTo>
                  <a:lnTo>
                    <a:pt x="25309" y="31777"/>
                  </a:lnTo>
                  <a:lnTo>
                    <a:pt x="24140" y="35623"/>
                  </a:lnTo>
                  <a:close/>
                  <a:moveTo>
                    <a:pt x="26994" y="35623"/>
                  </a:moveTo>
                  <a:lnTo>
                    <a:pt x="25730" y="31777"/>
                  </a:lnTo>
                  <a:lnTo>
                    <a:pt x="26994" y="28013"/>
                  </a:lnTo>
                  <a:lnTo>
                    <a:pt x="28210" y="31777"/>
                  </a:lnTo>
                  <a:lnTo>
                    <a:pt x="26994" y="35623"/>
                  </a:lnTo>
                  <a:close/>
                  <a:moveTo>
                    <a:pt x="29894" y="35623"/>
                  </a:moveTo>
                  <a:lnTo>
                    <a:pt x="28678" y="31777"/>
                  </a:lnTo>
                  <a:lnTo>
                    <a:pt x="29894" y="28013"/>
                  </a:lnTo>
                  <a:lnTo>
                    <a:pt x="31157" y="31777"/>
                  </a:lnTo>
                  <a:lnTo>
                    <a:pt x="29894" y="35623"/>
                  </a:lnTo>
                  <a:close/>
                  <a:moveTo>
                    <a:pt x="32748" y="35623"/>
                  </a:moveTo>
                  <a:lnTo>
                    <a:pt x="31578" y="31777"/>
                  </a:lnTo>
                  <a:lnTo>
                    <a:pt x="32748" y="28013"/>
                  </a:lnTo>
                  <a:lnTo>
                    <a:pt x="34011" y="31777"/>
                  </a:lnTo>
                  <a:lnTo>
                    <a:pt x="32748" y="35623"/>
                  </a:lnTo>
                  <a:close/>
                  <a:moveTo>
                    <a:pt x="35649" y="35623"/>
                  </a:moveTo>
                  <a:lnTo>
                    <a:pt x="34432" y="31777"/>
                  </a:lnTo>
                  <a:lnTo>
                    <a:pt x="35649" y="28013"/>
                  </a:lnTo>
                  <a:lnTo>
                    <a:pt x="36912" y="31777"/>
                  </a:lnTo>
                  <a:lnTo>
                    <a:pt x="35649" y="35623"/>
                  </a:lnTo>
                  <a:close/>
                  <a:moveTo>
                    <a:pt x="38502" y="35623"/>
                  </a:moveTo>
                  <a:lnTo>
                    <a:pt x="37333" y="31777"/>
                  </a:lnTo>
                  <a:lnTo>
                    <a:pt x="38502" y="28013"/>
                  </a:lnTo>
                  <a:lnTo>
                    <a:pt x="39766" y="31777"/>
                  </a:lnTo>
                  <a:lnTo>
                    <a:pt x="38502" y="35623"/>
                  </a:lnTo>
                  <a:close/>
                  <a:moveTo>
                    <a:pt x="41403" y="35623"/>
                  </a:moveTo>
                  <a:lnTo>
                    <a:pt x="40187" y="31777"/>
                  </a:lnTo>
                  <a:lnTo>
                    <a:pt x="41403" y="28013"/>
                  </a:lnTo>
                  <a:lnTo>
                    <a:pt x="42666" y="31777"/>
                  </a:lnTo>
                  <a:lnTo>
                    <a:pt x="41403" y="35623"/>
                  </a:lnTo>
                  <a:close/>
                  <a:moveTo>
                    <a:pt x="44257" y="35623"/>
                  </a:moveTo>
                  <a:lnTo>
                    <a:pt x="43087" y="31777"/>
                  </a:lnTo>
                  <a:lnTo>
                    <a:pt x="44257" y="28013"/>
                  </a:lnTo>
                  <a:lnTo>
                    <a:pt x="45520" y="31777"/>
                  </a:lnTo>
                  <a:lnTo>
                    <a:pt x="44257" y="35623"/>
                  </a:lnTo>
                  <a:close/>
                  <a:moveTo>
                    <a:pt x="47204" y="35623"/>
                  </a:moveTo>
                  <a:lnTo>
                    <a:pt x="45941" y="31777"/>
                  </a:lnTo>
                  <a:lnTo>
                    <a:pt x="47204" y="28013"/>
                  </a:lnTo>
                  <a:lnTo>
                    <a:pt x="48421" y="31777"/>
                  </a:lnTo>
                  <a:lnTo>
                    <a:pt x="47204" y="35623"/>
                  </a:lnTo>
                  <a:close/>
                  <a:moveTo>
                    <a:pt x="50105" y="35623"/>
                  </a:moveTo>
                  <a:lnTo>
                    <a:pt x="48842" y="31777"/>
                  </a:lnTo>
                  <a:lnTo>
                    <a:pt x="50105" y="28013"/>
                  </a:lnTo>
                  <a:lnTo>
                    <a:pt x="51274" y="31777"/>
                  </a:lnTo>
                  <a:lnTo>
                    <a:pt x="50105" y="35623"/>
                  </a:lnTo>
                  <a:close/>
                  <a:moveTo>
                    <a:pt x="52959" y="35623"/>
                  </a:moveTo>
                  <a:lnTo>
                    <a:pt x="51695" y="31777"/>
                  </a:lnTo>
                  <a:lnTo>
                    <a:pt x="52959" y="28013"/>
                  </a:lnTo>
                  <a:lnTo>
                    <a:pt x="54175" y="31777"/>
                  </a:lnTo>
                  <a:lnTo>
                    <a:pt x="52959" y="35623"/>
                  </a:lnTo>
                  <a:close/>
                  <a:moveTo>
                    <a:pt x="55859" y="35623"/>
                  </a:moveTo>
                  <a:lnTo>
                    <a:pt x="54596" y="31777"/>
                  </a:lnTo>
                  <a:lnTo>
                    <a:pt x="55859" y="28013"/>
                  </a:lnTo>
                  <a:lnTo>
                    <a:pt x="57029" y="31777"/>
                  </a:lnTo>
                  <a:lnTo>
                    <a:pt x="55859" y="35623"/>
                  </a:lnTo>
                  <a:close/>
                  <a:moveTo>
                    <a:pt x="58713" y="35623"/>
                  </a:moveTo>
                  <a:lnTo>
                    <a:pt x="57450" y="31777"/>
                  </a:lnTo>
                  <a:lnTo>
                    <a:pt x="58713" y="28013"/>
                  </a:lnTo>
                  <a:lnTo>
                    <a:pt x="59929" y="31777"/>
                  </a:lnTo>
                  <a:lnTo>
                    <a:pt x="58713" y="35623"/>
                  </a:lnTo>
                  <a:close/>
                  <a:moveTo>
                    <a:pt x="61614" y="35623"/>
                  </a:moveTo>
                  <a:lnTo>
                    <a:pt x="60350" y="31777"/>
                  </a:lnTo>
                  <a:lnTo>
                    <a:pt x="61614" y="28013"/>
                  </a:lnTo>
                  <a:lnTo>
                    <a:pt x="62783" y="31777"/>
                  </a:lnTo>
                  <a:lnTo>
                    <a:pt x="61614" y="35623"/>
                  </a:lnTo>
                  <a:close/>
                  <a:moveTo>
                    <a:pt x="64467" y="35623"/>
                  </a:moveTo>
                  <a:lnTo>
                    <a:pt x="63298" y="31777"/>
                  </a:lnTo>
                  <a:lnTo>
                    <a:pt x="64467" y="28013"/>
                  </a:lnTo>
                  <a:lnTo>
                    <a:pt x="65730" y="31777"/>
                  </a:lnTo>
                  <a:lnTo>
                    <a:pt x="64467" y="35623"/>
                  </a:lnTo>
                  <a:close/>
                  <a:moveTo>
                    <a:pt x="67368" y="35623"/>
                  </a:moveTo>
                  <a:lnTo>
                    <a:pt x="66152" y="31777"/>
                  </a:lnTo>
                  <a:lnTo>
                    <a:pt x="67368" y="28013"/>
                  </a:lnTo>
                  <a:lnTo>
                    <a:pt x="68631" y="31777"/>
                  </a:lnTo>
                  <a:lnTo>
                    <a:pt x="67368" y="35623"/>
                  </a:lnTo>
                  <a:close/>
                  <a:moveTo>
                    <a:pt x="70222" y="35623"/>
                  </a:moveTo>
                  <a:lnTo>
                    <a:pt x="69052" y="31777"/>
                  </a:lnTo>
                  <a:lnTo>
                    <a:pt x="70222" y="28013"/>
                  </a:lnTo>
                  <a:lnTo>
                    <a:pt x="71485" y="31777"/>
                  </a:lnTo>
                  <a:lnTo>
                    <a:pt x="70222" y="35623"/>
                  </a:lnTo>
                  <a:close/>
                  <a:moveTo>
                    <a:pt x="73122" y="35623"/>
                  </a:moveTo>
                  <a:lnTo>
                    <a:pt x="71906" y="31777"/>
                  </a:lnTo>
                  <a:lnTo>
                    <a:pt x="73122" y="28013"/>
                  </a:lnTo>
                  <a:lnTo>
                    <a:pt x="74385" y="31777"/>
                  </a:lnTo>
                  <a:lnTo>
                    <a:pt x="73122" y="35623"/>
                  </a:lnTo>
                  <a:close/>
                  <a:moveTo>
                    <a:pt x="75976" y="35623"/>
                  </a:moveTo>
                  <a:lnTo>
                    <a:pt x="74807" y="31777"/>
                  </a:lnTo>
                  <a:lnTo>
                    <a:pt x="75976" y="28013"/>
                  </a:lnTo>
                  <a:lnTo>
                    <a:pt x="77239" y="31777"/>
                  </a:lnTo>
                  <a:lnTo>
                    <a:pt x="75976" y="35623"/>
                  </a:lnTo>
                  <a:close/>
                  <a:moveTo>
                    <a:pt x="78877" y="35623"/>
                  </a:moveTo>
                  <a:lnTo>
                    <a:pt x="77660" y="31777"/>
                  </a:lnTo>
                  <a:lnTo>
                    <a:pt x="78877" y="28013"/>
                  </a:lnTo>
                  <a:lnTo>
                    <a:pt x="80140" y="31777"/>
                  </a:lnTo>
                  <a:lnTo>
                    <a:pt x="78877" y="35623"/>
                  </a:lnTo>
                  <a:close/>
                  <a:moveTo>
                    <a:pt x="81824" y="35623"/>
                  </a:moveTo>
                  <a:lnTo>
                    <a:pt x="80561" y="31777"/>
                  </a:lnTo>
                  <a:lnTo>
                    <a:pt x="81824" y="28013"/>
                  </a:lnTo>
                  <a:lnTo>
                    <a:pt x="82994" y="31777"/>
                  </a:lnTo>
                  <a:lnTo>
                    <a:pt x="81824" y="35623"/>
                  </a:lnTo>
                  <a:close/>
                  <a:moveTo>
                    <a:pt x="84678" y="35623"/>
                  </a:moveTo>
                  <a:lnTo>
                    <a:pt x="83415" y="31777"/>
                  </a:lnTo>
                  <a:lnTo>
                    <a:pt x="84678" y="28013"/>
                  </a:lnTo>
                  <a:lnTo>
                    <a:pt x="85894" y="31777"/>
                  </a:lnTo>
                  <a:lnTo>
                    <a:pt x="84678" y="35623"/>
                  </a:lnTo>
                  <a:close/>
                  <a:moveTo>
                    <a:pt x="87578" y="35623"/>
                  </a:moveTo>
                  <a:lnTo>
                    <a:pt x="86315" y="31777"/>
                  </a:lnTo>
                  <a:lnTo>
                    <a:pt x="87578" y="28013"/>
                  </a:lnTo>
                  <a:lnTo>
                    <a:pt x="88748" y="31777"/>
                  </a:lnTo>
                  <a:lnTo>
                    <a:pt x="87578" y="35623"/>
                  </a:lnTo>
                  <a:close/>
                  <a:moveTo>
                    <a:pt x="90432" y="35623"/>
                  </a:moveTo>
                  <a:lnTo>
                    <a:pt x="89169" y="31777"/>
                  </a:lnTo>
                  <a:lnTo>
                    <a:pt x="90432" y="28013"/>
                  </a:lnTo>
                  <a:lnTo>
                    <a:pt x="91649" y="31777"/>
                  </a:lnTo>
                  <a:lnTo>
                    <a:pt x="90432" y="35623"/>
                  </a:lnTo>
                  <a:close/>
                  <a:moveTo>
                    <a:pt x="93333" y="35623"/>
                  </a:moveTo>
                  <a:lnTo>
                    <a:pt x="92070" y="31777"/>
                  </a:lnTo>
                  <a:lnTo>
                    <a:pt x="93333" y="28013"/>
                  </a:lnTo>
                  <a:lnTo>
                    <a:pt x="94502" y="31777"/>
                  </a:lnTo>
                  <a:lnTo>
                    <a:pt x="93333" y="35623"/>
                  </a:lnTo>
                  <a:close/>
                  <a:moveTo>
                    <a:pt x="96187" y="35623"/>
                  </a:moveTo>
                  <a:lnTo>
                    <a:pt x="94923" y="31777"/>
                  </a:lnTo>
                  <a:lnTo>
                    <a:pt x="96187" y="28013"/>
                  </a:lnTo>
                  <a:lnTo>
                    <a:pt x="97403" y="31777"/>
                  </a:lnTo>
                  <a:lnTo>
                    <a:pt x="96187" y="35623"/>
                  </a:lnTo>
                  <a:close/>
                  <a:moveTo>
                    <a:pt x="99087" y="35623"/>
                  </a:moveTo>
                  <a:lnTo>
                    <a:pt x="97871" y="31777"/>
                  </a:lnTo>
                  <a:lnTo>
                    <a:pt x="99087" y="28013"/>
                  </a:lnTo>
                  <a:lnTo>
                    <a:pt x="100350" y="31777"/>
                  </a:lnTo>
                  <a:lnTo>
                    <a:pt x="99087" y="35623"/>
                  </a:lnTo>
                  <a:close/>
                  <a:moveTo>
                    <a:pt x="101941" y="35623"/>
                  </a:moveTo>
                  <a:lnTo>
                    <a:pt x="100771" y="31777"/>
                  </a:lnTo>
                  <a:lnTo>
                    <a:pt x="101941" y="28013"/>
                  </a:lnTo>
                  <a:lnTo>
                    <a:pt x="103204" y="31777"/>
                  </a:lnTo>
                  <a:lnTo>
                    <a:pt x="101941" y="35623"/>
                  </a:lnTo>
                  <a:close/>
                  <a:moveTo>
                    <a:pt x="104842" y="35623"/>
                  </a:moveTo>
                  <a:lnTo>
                    <a:pt x="103625" y="31777"/>
                  </a:lnTo>
                  <a:lnTo>
                    <a:pt x="104842" y="28013"/>
                  </a:lnTo>
                  <a:lnTo>
                    <a:pt x="106105" y="31777"/>
                  </a:lnTo>
                  <a:lnTo>
                    <a:pt x="104842" y="35623"/>
                  </a:lnTo>
                  <a:close/>
                  <a:moveTo>
                    <a:pt x="107695" y="35623"/>
                  </a:moveTo>
                  <a:lnTo>
                    <a:pt x="106526" y="31777"/>
                  </a:lnTo>
                  <a:lnTo>
                    <a:pt x="107695" y="28013"/>
                  </a:lnTo>
                  <a:lnTo>
                    <a:pt x="108959" y="31777"/>
                  </a:lnTo>
                  <a:lnTo>
                    <a:pt x="107695" y="35623"/>
                  </a:lnTo>
                  <a:close/>
                  <a:moveTo>
                    <a:pt x="110596" y="35623"/>
                  </a:moveTo>
                  <a:lnTo>
                    <a:pt x="109380" y="31777"/>
                  </a:lnTo>
                  <a:lnTo>
                    <a:pt x="110596" y="28013"/>
                  </a:lnTo>
                  <a:lnTo>
                    <a:pt x="111859" y="31777"/>
                  </a:lnTo>
                  <a:lnTo>
                    <a:pt x="110596" y="35623"/>
                  </a:lnTo>
                  <a:close/>
                  <a:moveTo>
                    <a:pt x="113450" y="35623"/>
                  </a:moveTo>
                  <a:lnTo>
                    <a:pt x="112280" y="31777"/>
                  </a:lnTo>
                  <a:lnTo>
                    <a:pt x="113450" y="28013"/>
                  </a:lnTo>
                  <a:lnTo>
                    <a:pt x="114713" y="31777"/>
                  </a:lnTo>
                  <a:lnTo>
                    <a:pt x="113450" y="35623"/>
                  </a:lnTo>
                  <a:close/>
                  <a:moveTo>
                    <a:pt x="116397" y="35623"/>
                  </a:moveTo>
                  <a:lnTo>
                    <a:pt x="115134" y="31777"/>
                  </a:lnTo>
                  <a:lnTo>
                    <a:pt x="116397" y="28013"/>
                  </a:lnTo>
                  <a:lnTo>
                    <a:pt x="117614" y="31777"/>
                  </a:lnTo>
                  <a:lnTo>
                    <a:pt x="116397" y="35623"/>
                  </a:lnTo>
                  <a:close/>
                  <a:moveTo>
                    <a:pt x="2526" y="31108"/>
                  </a:moveTo>
                  <a:lnTo>
                    <a:pt x="1263" y="27344"/>
                  </a:lnTo>
                  <a:lnTo>
                    <a:pt x="2526" y="23498"/>
                  </a:lnTo>
                  <a:lnTo>
                    <a:pt x="3742" y="27344"/>
                  </a:lnTo>
                  <a:lnTo>
                    <a:pt x="2526" y="31108"/>
                  </a:lnTo>
                  <a:close/>
                  <a:moveTo>
                    <a:pt x="5426" y="31108"/>
                  </a:moveTo>
                  <a:lnTo>
                    <a:pt x="4163" y="27344"/>
                  </a:lnTo>
                  <a:lnTo>
                    <a:pt x="5426" y="23498"/>
                  </a:lnTo>
                  <a:lnTo>
                    <a:pt x="6596" y="27344"/>
                  </a:lnTo>
                  <a:lnTo>
                    <a:pt x="5426" y="31108"/>
                  </a:lnTo>
                  <a:close/>
                  <a:moveTo>
                    <a:pt x="8280" y="31108"/>
                  </a:moveTo>
                  <a:lnTo>
                    <a:pt x="7017" y="27344"/>
                  </a:lnTo>
                  <a:lnTo>
                    <a:pt x="8280" y="23498"/>
                  </a:lnTo>
                  <a:lnTo>
                    <a:pt x="9450" y="27344"/>
                  </a:lnTo>
                  <a:lnTo>
                    <a:pt x="8280" y="31108"/>
                  </a:lnTo>
                  <a:close/>
                  <a:moveTo>
                    <a:pt x="11134" y="31108"/>
                  </a:moveTo>
                  <a:lnTo>
                    <a:pt x="9964" y="27344"/>
                  </a:lnTo>
                  <a:lnTo>
                    <a:pt x="11134" y="23498"/>
                  </a:lnTo>
                  <a:lnTo>
                    <a:pt x="12397" y="27344"/>
                  </a:lnTo>
                  <a:lnTo>
                    <a:pt x="11134" y="31108"/>
                  </a:lnTo>
                  <a:close/>
                  <a:moveTo>
                    <a:pt x="14035" y="31108"/>
                  </a:moveTo>
                  <a:lnTo>
                    <a:pt x="12818" y="27344"/>
                  </a:lnTo>
                  <a:lnTo>
                    <a:pt x="14035" y="23498"/>
                  </a:lnTo>
                  <a:lnTo>
                    <a:pt x="15298" y="27344"/>
                  </a:lnTo>
                  <a:lnTo>
                    <a:pt x="14035" y="31108"/>
                  </a:lnTo>
                  <a:close/>
                  <a:moveTo>
                    <a:pt x="16888" y="31108"/>
                  </a:moveTo>
                  <a:lnTo>
                    <a:pt x="15719" y="27344"/>
                  </a:lnTo>
                  <a:lnTo>
                    <a:pt x="16888" y="23498"/>
                  </a:lnTo>
                  <a:lnTo>
                    <a:pt x="18152" y="27344"/>
                  </a:lnTo>
                  <a:lnTo>
                    <a:pt x="16888" y="31108"/>
                  </a:lnTo>
                  <a:close/>
                  <a:moveTo>
                    <a:pt x="19789" y="31108"/>
                  </a:moveTo>
                  <a:lnTo>
                    <a:pt x="18573" y="27344"/>
                  </a:lnTo>
                  <a:lnTo>
                    <a:pt x="19789" y="23498"/>
                  </a:lnTo>
                  <a:lnTo>
                    <a:pt x="21052" y="27344"/>
                  </a:lnTo>
                  <a:lnTo>
                    <a:pt x="19789" y="31108"/>
                  </a:lnTo>
                  <a:close/>
                  <a:moveTo>
                    <a:pt x="22643" y="31108"/>
                  </a:moveTo>
                  <a:lnTo>
                    <a:pt x="21473" y="27344"/>
                  </a:lnTo>
                  <a:lnTo>
                    <a:pt x="22643" y="23498"/>
                  </a:lnTo>
                  <a:lnTo>
                    <a:pt x="23906" y="27344"/>
                  </a:lnTo>
                  <a:lnTo>
                    <a:pt x="22643" y="31108"/>
                  </a:lnTo>
                  <a:close/>
                  <a:moveTo>
                    <a:pt x="25543" y="31108"/>
                  </a:moveTo>
                  <a:lnTo>
                    <a:pt x="24327" y="27344"/>
                  </a:lnTo>
                  <a:lnTo>
                    <a:pt x="25543" y="23498"/>
                  </a:lnTo>
                  <a:lnTo>
                    <a:pt x="26807" y="27344"/>
                  </a:lnTo>
                  <a:lnTo>
                    <a:pt x="25543" y="31108"/>
                  </a:lnTo>
                  <a:close/>
                  <a:moveTo>
                    <a:pt x="28491" y="31108"/>
                  </a:moveTo>
                  <a:lnTo>
                    <a:pt x="27228" y="27344"/>
                  </a:lnTo>
                  <a:lnTo>
                    <a:pt x="28491" y="23498"/>
                  </a:lnTo>
                  <a:lnTo>
                    <a:pt x="29660" y="27344"/>
                  </a:lnTo>
                  <a:lnTo>
                    <a:pt x="28491" y="31108"/>
                  </a:lnTo>
                  <a:close/>
                  <a:moveTo>
                    <a:pt x="31345" y="31108"/>
                  </a:moveTo>
                  <a:lnTo>
                    <a:pt x="30081" y="27344"/>
                  </a:lnTo>
                  <a:lnTo>
                    <a:pt x="31345" y="23498"/>
                  </a:lnTo>
                  <a:lnTo>
                    <a:pt x="32561" y="27344"/>
                  </a:lnTo>
                  <a:lnTo>
                    <a:pt x="31345" y="31108"/>
                  </a:lnTo>
                  <a:close/>
                  <a:moveTo>
                    <a:pt x="34245" y="31108"/>
                  </a:moveTo>
                  <a:lnTo>
                    <a:pt x="32982" y="27344"/>
                  </a:lnTo>
                  <a:lnTo>
                    <a:pt x="34245" y="23498"/>
                  </a:lnTo>
                  <a:lnTo>
                    <a:pt x="35415" y="27344"/>
                  </a:lnTo>
                  <a:lnTo>
                    <a:pt x="34245" y="31108"/>
                  </a:lnTo>
                  <a:close/>
                  <a:moveTo>
                    <a:pt x="37099" y="31108"/>
                  </a:moveTo>
                  <a:lnTo>
                    <a:pt x="35836" y="27344"/>
                  </a:lnTo>
                  <a:lnTo>
                    <a:pt x="37099" y="23498"/>
                  </a:lnTo>
                  <a:lnTo>
                    <a:pt x="38315" y="27344"/>
                  </a:lnTo>
                  <a:lnTo>
                    <a:pt x="37099" y="31108"/>
                  </a:lnTo>
                  <a:close/>
                  <a:moveTo>
                    <a:pt x="40000" y="31108"/>
                  </a:moveTo>
                  <a:lnTo>
                    <a:pt x="38736" y="27344"/>
                  </a:lnTo>
                  <a:lnTo>
                    <a:pt x="40000" y="23498"/>
                  </a:lnTo>
                  <a:lnTo>
                    <a:pt x="41169" y="27344"/>
                  </a:lnTo>
                  <a:lnTo>
                    <a:pt x="40000" y="31108"/>
                  </a:lnTo>
                  <a:close/>
                  <a:moveTo>
                    <a:pt x="42853" y="31108"/>
                  </a:moveTo>
                  <a:lnTo>
                    <a:pt x="41590" y="27344"/>
                  </a:lnTo>
                  <a:lnTo>
                    <a:pt x="42853" y="23498"/>
                  </a:lnTo>
                  <a:lnTo>
                    <a:pt x="44070" y="27344"/>
                  </a:lnTo>
                  <a:lnTo>
                    <a:pt x="42853" y="31108"/>
                  </a:lnTo>
                  <a:close/>
                  <a:moveTo>
                    <a:pt x="45754" y="31108"/>
                  </a:moveTo>
                  <a:lnTo>
                    <a:pt x="44538" y="27344"/>
                  </a:lnTo>
                  <a:lnTo>
                    <a:pt x="45754" y="23498"/>
                  </a:lnTo>
                  <a:lnTo>
                    <a:pt x="47017" y="27344"/>
                  </a:lnTo>
                  <a:lnTo>
                    <a:pt x="45754" y="31108"/>
                  </a:lnTo>
                  <a:close/>
                  <a:moveTo>
                    <a:pt x="48608" y="31108"/>
                  </a:moveTo>
                  <a:lnTo>
                    <a:pt x="47438" y="27344"/>
                  </a:lnTo>
                  <a:lnTo>
                    <a:pt x="48608" y="23498"/>
                  </a:lnTo>
                  <a:lnTo>
                    <a:pt x="49871" y="27344"/>
                  </a:lnTo>
                  <a:lnTo>
                    <a:pt x="48608" y="31108"/>
                  </a:lnTo>
                  <a:close/>
                  <a:moveTo>
                    <a:pt x="51508" y="31108"/>
                  </a:moveTo>
                  <a:lnTo>
                    <a:pt x="50292" y="27344"/>
                  </a:lnTo>
                  <a:lnTo>
                    <a:pt x="51508" y="23498"/>
                  </a:lnTo>
                  <a:lnTo>
                    <a:pt x="52771" y="27344"/>
                  </a:lnTo>
                  <a:lnTo>
                    <a:pt x="51508" y="31108"/>
                  </a:lnTo>
                  <a:close/>
                  <a:moveTo>
                    <a:pt x="54362" y="31108"/>
                  </a:moveTo>
                  <a:lnTo>
                    <a:pt x="53192" y="27344"/>
                  </a:lnTo>
                  <a:lnTo>
                    <a:pt x="54362" y="23498"/>
                  </a:lnTo>
                  <a:lnTo>
                    <a:pt x="55625" y="27344"/>
                  </a:lnTo>
                  <a:lnTo>
                    <a:pt x="54362" y="31108"/>
                  </a:lnTo>
                  <a:close/>
                  <a:moveTo>
                    <a:pt x="57263" y="31108"/>
                  </a:moveTo>
                  <a:lnTo>
                    <a:pt x="56046" y="27344"/>
                  </a:lnTo>
                  <a:lnTo>
                    <a:pt x="57263" y="23498"/>
                  </a:lnTo>
                  <a:lnTo>
                    <a:pt x="58526" y="27344"/>
                  </a:lnTo>
                  <a:lnTo>
                    <a:pt x="57263" y="31108"/>
                  </a:lnTo>
                  <a:close/>
                  <a:moveTo>
                    <a:pt x="60116" y="31108"/>
                  </a:moveTo>
                  <a:lnTo>
                    <a:pt x="58947" y="27344"/>
                  </a:lnTo>
                  <a:lnTo>
                    <a:pt x="60116" y="23498"/>
                  </a:lnTo>
                  <a:lnTo>
                    <a:pt x="61380" y="27344"/>
                  </a:lnTo>
                  <a:lnTo>
                    <a:pt x="60116" y="31108"/>
                  </a:lnTo>
                  <a:close/>
                  <a:moveTo>
                    <a:pt x="63064" y="31108"/>
                  </a:moveTo>
                  <a:lnTo>
                    <a:pt x="61801" y="27344"/>
                  </a:lnTo>
                  <a:lnTo>
                    <a:pt x="63064" y="23498"/>
                  </a:lnTo>
                  <a:lnTo>
                    <a:pt x="64280" y="27344"/>
                  </a:lnTo>
                  <a:lnTo>
                    <a:pt x="63064" y="31108"/>
                  </a:lnTo>
                  <a:close/>
                  <a:moveTo>
                    <a:pt x="65964" y="31108"/>
                  </a:moveTo>
                  <a:lnTo>
                    <a:pt x="64701" y="27344"/>
                  </a:lnTo>
                  <a:lnTo>
                    <a:pt x="65964" y="23498"/>
                  </a:lnTo>
                  <a:lnTo>
                    <a:pt x="67134" y="27344"/>
                  </a:lnTo>
                  <a:lnTo>
                    <a:pt x="65964" y="31108"/>
                  </a:lnTo>
                  <a:close/>
                  <a:moveTo>
                    <a:pt x="68818" y="31108"/>
                  </a:moveTo>
                  <a:lnTo>
                    <a:pt x="67555" y="27344"/>
                  </a:lnTo>
                  <a:lnTo>
                    <a:pt x="68818" y="23498"/>
                  </a:lnTo>
                  <a:lnTo>
                    <a:pt x="70035" y="27344"/>
                  </a:lnTo>
                  <a:lnTo>
                    <a:pt x="68818" y="31108"/>
                  </a:lnTo>
                  <a:close/>
                  <a:moveTo>
                    <a:pt x="71719" y="31108"/>
                  </a:moveTo>
                  <a:lnTo>
                    <a:pt x="70456" y="27344"/>
                  </a:lnTo>
                  <a:lnTo>
                    <a:pt x="71719" y="23498"/>
                  </a:lnTo>
                  <a:lnTo>
                    <a:pt x="72888" y="27344"/>
                  </a:lnTo>
                  <a:lnTo>
                    <a:pt x="71719" y="31108"/>
                  </a:lnTo>
                  <a:close/>
                  <a:moveTo>
                    <a:pt x="74573" y="31108"/>
                  </a:moveTo>
                  <a:lnTo>
                    <a:pt x="73309" y="27344"/>
                  </a:lnTo>
                  <a:lnTo>
                    <a:pt x="74573" y="23498"/>
                  </a:lnTo>
                  <a:lnTo>
                    <a:pt x="75789" y="27344"/>
                  </a:lnTo>
                  <a:lnTo>
                    <a:pt x="74573" y="31108"/>
                  </a:lnTo>
                  <a:close/>
                  <a:moveTo>
                    <a:pt x="77473" y="31108"/>
                  </a:moveTo>
                  <a:lnTo>
                    <a:pt x="76210" y="27344"/>
                  </a:lnTo>
                  <a:lnTo>
                    <a:pt x="77473" y="23498"/>
                  </a:lnTo>
                  <a:lnTo>
                    <a:pt x="78643" y="27344"/>
                  </a:lnTo>
                  <a:lnTo>
                    <a:pt x="77473" y="31108"/>
                  </a:lnTo>
                  <a:close/>
                  <a:moveTo>
                    <a:pt x="80327" y="31108"/>
                  </a:moveTo>
                  <a:lnTo>
                    <a:pt x="79157" y="27344"/>
                  </a:lnTo>
                  <a:lnTo>
                    <a:pt x="80327" y="23498"/>
                  </a:lnTo>
                  <a:lnTo>
                    <a:pt x="81590" y="27344"/>
                  </a:lnTo>
                  <a:lnTo>
                    <a:pt x="80327" y="31108"/>
                  </a:lnTo>
                  <a:close/>
                  <a:moveTo>
                    <a:pt x="83228" y="31108"/>
                  </a:moveTo>
                  <a:lnTo>
                    <a:pt x="82011" y="27344"/>
                  </a:lnTo>
                  <a:lnTo>
                    <a:pt x="83228" y="23498"/>
                  </a:lnTo>
                  <a:lnTo>
                    <a:pt x="84491" y="27344"/>
                  </a:lnTo>
                  <a:lnTo>
                    <a:pt x="83228" y="31108"/>
                  </a:lnTo>
                  <a:close/>
                  <a:moveTo>
                    <a:pt x="86081" y="31108"/>
                  </a:moveTo>
                  <a:lnTo>
                    <a:pt x="84912" y="27344"/>
                  </a:lnTo>
                  <a:lnTo>
                    <a:pt x="86081" y="23498"/>
                  </a:lnTo>
                  <a:lnTo>
                    <a:pt x="87345" y="27344"/>
                  </a:lnTo>
                  <a:lnTo>
                    <a:pt x="86081" y="31108"/>
                  </a:lnTo>
                  <a:close/>
                  <a:moveTo>
                    <a:pt x="88982" y="31108"/>
                  </a:moveTo>
                  <a:lnTo>
                    <a:pt x="87766" y="27344"/>
                  </a:lnTo>
                  <a:lnTo>
                    <a:pt x="88982" y="23498"/>
                  </a:lnTo>
                  <a:lnTo>
                    <a:pt x="90245" y="27344"/>
                  </a:lnTo>
                  <a:lnTo>
                    <a:pt x="88982" y="31108"/>
                  </a:lnTo>
                  <a:close/>
                  <a:moveTo>
                    <a:pt x="91836" y="31108"/>
                  </a:moveTo>
                  <a:lnTo>
                    <a:pt x="90666" y="27344"/>
                  </a:lnTo>
                  <a:lnTo>
                    <a:pt x="91836" y="23498"/>
                  </a:lnTo>
                  <a:lnTo>
                    <a:pt x="93099" y="27344"/>
                  </a:lnTo>
                  <a:lnTo>
                    <a:pt x="91836" y="31108"/>
                  </a:lnTo>
                  <a:close/>
                  <a:moveTo>
                    <a:pt x="94736" y="31108"/>
                  </a:moveTo>
                  <a:lnTo>
                    <a:pt x="93520" y="27344"/>
                  </a:lnTo>
                  <a:lnTo>
                    <a:pt x="94736" y="23498"/>
                  </a:lnTo>
                  <a:lnTo>
                    <a:pt x="96000" y="27344"/>
                  </a:lnTo>
                  <a:lnTo>
                    <a:pt x="94736" y="31108"/>
                  </a:lnTo>
                  <a:close/>
                  <a:moveTo>
                    <a:pt x="97684" y="31108"/>
                  </a:moveTo>
                  <a:lnTo>
                    <a:pt x="96421" y="27344"/>
                  </a:lnTo>
                  <a:lnTo>
                    <a:pt x="97684" y="23498"/>
                  </a:lnTo>
                  <a:lnTo>
                    <a:pt x="98853" y="27344"/>
                  </a:lnTo>
                  <a:lnTo>
                    <a:pt x="97684" y="31108"/>
                  </a:lnTo>
                  <a:close/>
                  <a:moveTo>
                    <a:pt x="100538" y="31108"/>
                  </a:moveTo>
                  <a:lnTo>
                    <a:pt x="99274" y="27344"/>
                  </a:lnTo>
                  <a:lnTo>
                    <a:pt x="100538" y="23498"/>
                  </a:lnTo>
                  <a:lnTo>
                    <a:pt x="101754" y="27344"/>
                  </a:lnTo>
                  <a:lnTo>
                    <a:pt x="100538" y="31108"/>
                  </a:lnTo>
                  <a:close/>
                  <a:moveTo>
                    <a:pt x="103438" y="31108"/>
                  </a:moveTo>
                  <a:lnTo>
                    <a:pt x="102175" y="27344"/>
                  </a:lnTo>
                  <a:lnTo>
                    <a:pt x="103438" y="23498"/>
                  </a:lnTo>
                  <a:lnTo>
                    <a:pt x="104608" y="27344"/>
                  </a:lnTo>
                  <a:lnTo>
                    <a:pt x="103438" y="31108"/>
                  </a:lnTo>
                  <a:close/>
                  <a:moveTo>
                    <a:pt x="106292" y="31108"/>
                  </a:moveTo>
                  <a:lnTo>
                    <a:pt x="105029" y="27344"/>
                  </a:lnTo>
                  <a:lnTo>
                    <a:pt x="106292" y="23498"/>
                  </a:lnTo>
                  <a:lnTo>
                    <a:pt x="107508" y="27344"/>
                  </a:lnTo>
                  <a:lnTo>
                    <a:pt x="106292" y="31108"/>
                  </a:lnTo>
                  <a:close/>
                  <a:moveTo>
                    <a:pt x="109192" y="31108"/>
                  </a:moveTo>
                  <a:lnTo>
                    <a:pt x="107929" y="27344"/>
                  </a:lnTo>
                  <a:lnTo>
                    <a:pt x="109192" y="23498"/>
                  </a:lnTo>
                  <a:lnTo>
                    <a:pt x="110362" y="27344"/>
                  </a:lnTo>
                  <a:lnTo>
                    <a:pt x="109192" y="31108"/>
                  </a:lnTo>
                  <a:close/>
                  <a:moveTo>
                    <a:pt x="112046" y="31108"/>
                  </a:moveTo>
                  <a:lnTo>
                    <a:pt x="110783" y="27344"/>
                  </a:lnTo>
                  <a:lnTo>
                    <a:pt x="112046" y="23498"/>
                  </a:lnTo>
                  <a:lnTo>
                    <a:pt x="113263" y="27344"/>
                  </a:lnTo>
                  <a:lnTo>
                    <a:pt x="112046" y="31108"/>
                  </a:lnTo>
                  <a:close/>
                  <a:moveTo>
                    <a:pt x="114947" y="31108"/>
                  </a:moveTo>
                  <a:lnTo>
                    <a:pt x="113730" y="27344"/>
                  </a:lnTo>
                  <a:lnTo>
                    <a:pt x="114947" y="23498"/>
                  </a:lnTo>
                  <a:lnTo>
                    <a:pt x="116210" y="27344"/>
                  </a:lnTo>
                  <a:lnTo>
                    <a:pt x="114947" y="31108"/>
                  </a:lnTo>
                  <a:close/>
                  <a:moveTo>
                    <a:pt x="117801" y="31108"/>
                  </a:moveTo>
                  <a:lnTo>
                    <a:pt x="116631" y="27344"/>
                  </a:lnTo>
                  <a:lnTo>
                    <a:pt x="117801" y="23498"/>
                  </a:lnTo>
                  <a:lnTo>
                    <a:pt x="119064" y="27344"/>
                  </a:lnTo>
                  <a:lnTo>
                    <a:pt x="117801" y="31108"/>
                  </a:lnTo>
                  <a:close/>
                  <a:moveTo>
                    <a:pt x="3929" y="26592"/>
                  </a:moveTo>
                  <a:lnTo>
                    <a:pt x="2760" y="22912"/>
                  </a:lnTo>
                  <a:lnTo>
                    <a:pt x="3929" y="19149"/>
                  </a:lnTo>
                  <a:lnTo>
                    <a:pt x="5192" y="22912"/>
                  </a:lnTo>
                  <a:lnTo>
                    <a:pt x="3929" y="26592"/>
                  </a:lnTo>
                  <a:close/>
                  <a:moveTo>
                    <a:pt x="6830" y="26592"/>
                  </a:moveTo>
                  <a:lnTo>
                    <a:pt x="5614" y="22912"/>
                  </a:lnTo>
                  <a:lnTo>
                    <a:pt x="6830" y="19149"/>
                  </a:lnTo>
                  <a:lnTo>
                    <a:pt x="8046" y="22912"/>
                  </a:lnTo>
                  <a:lnTo>
                    <a:pt x="6830" y="26592"/>
                  </a:lnTo>
                  <a:close/>
                  <a:moveTo>
                    <a:pt x="9684" y="26592"/>
                  </a:moveTo>
                  <a:lnTo>
                    <a:pt x="8467" y="22912"/>
                  </a:lnTo>
                  <a:lnTo>
                    <a:pt x="9684" y="19149"/>
                  </a:lnTo>
                  <a:lnTo>
                    <a:pt x="10947" y="22912"/>
                  </a:lnTo>
                  <a:lnTo>
                    <a:pt x="9684" y="26592"/>
                  </a:lnTo>
                  <a:close/>
                  <a:moveTo>
                    <a:pt x="12631" y="26592"/>
                  </a:moveTo>
                  <a:lnTo>
                    <a:pt x="11368" y="22912"/>
                  </a:lnTo>
                  <a:lnTo>
                    <a:pt x="12631" y="19149"/>
                  </a:lnTo>
                  <a:lnTo>
                    <a:pt x="13801" y="22912"/>
                  </a:lnTo>
                  <a:lnTo>
                    <a:pt x="12631" y="26592"/>
                  </a:lnTo>
                  <a:close/>
                  <a:moveTo>
                    <a:pt x="15485" y="26592"/>
                  </a:moveTo>
                  <a:lnTo>
                    <a:pt x="14222" y="22912"/>
                  </a:lnTo>
                  <a:lnTo>
                    <a:pt x="15485" y="19149"/>
                  </a:lnTo>
                  <a:lnTo>
                    <a:pt x="16701" y="22912"/>
                  </a:lnTo>
                  <a:lnTo>
                    <a:pt x="15485" y="26592"/>
                  </a:lnTo>
                  <a:close/>
                  <a:moveTo>
                    <a:pt x="18385" y="26592"/>
                  </a:moveTo>
                  <a:lnTo>
                    <a:pt x="17122" y="22912"/>
                  </a:lnTo>
                  <a:lnTo>
                    <a:pt x="18385" y="19149"/>
                  </a:lnTo>
                  <a:lnTo>
                    <a:pt x="19555" y="22912"/>
                  </a:lnTo>
                  <a:lnTo>
                    <a:pt x="18385" y="26592"/>
                  </a:lnTo>
                  <a:close/>
                  <a:moveTo>
                    <a:pt x="21239" y="26592"/>
                  </a:moveTo>
                  <a:lnTo>
                    <a:pt x="19976" y="22912"/>
                  </a:lnTo>
                  <a:lnTo>
                    <a:pt x="21239" y="19149"/>
                  </a:lnTo>
                  <a:lnTo>
                    <a:pt x="22456" y="22912"/>
                  </a:lnTo>
                  <a:lnTo>
                    <a:pt x="21239" y="26592"/>
                  </a:lnTo>
                  <a:close/>
                  <a:moveTo>
                    <a:pt x="24140" y="26592"/>
                  </a:moveTo>
                  <a:lnTo>
                    <a:pt x="22877" y="22912"/>
                  </a:lnTo>
                  <a:lnTo>
                    <a:pt x="24140" y="19149"/>
                  </a:lnTo>
                  <a:lnTo>
                    <a:pt x="25309" y="22912"/>
                  </a:lnTo>
                  <a:lnTo>
                    <a:pt x="24140" y="26592"/>
                  </a:lnTo>
                  <a:close/>
                  <a:moveTo>
                    <a:pt x="26994" y="26592"/>
                  </a:moveTo>
                  <a:lnTo>
                    <a:pt x="25730" y="22912"/>
                  </a:lnTo>
                  <a:lnTo>
                    <a:pt x="26994" y="19149"/>
                  </a:lnTo>
                  <a:lnTo>
                    <a:pt x="28210" y="22912"/>
                  </a:lnTo>
                  <a:lnTo>
                    <a:pt x="26994" y="26592"/>
                  </a:lnTo>
                  <a:close/>
                  <a:moveTo>
                    <a:pt x="29894" y="26592"/>
                  </a:moveTo>
                  <a:lnTo>
                    <a:pt x="28678" y="22912"/>
                  </a:lnTo>
                  <a:lnTo>
                    <a:pt x="29894" y="19149"/>
                  </a:lnTo>
                  <a:lnTo>
                    <a:pt x="31157" y="22912"/>
                  </a:lnTo>
                  <a:lnTo>
                    <a:pt x="29894" y="26592"/>
                  </a:lnTo>
                  <a:close/>
                  <a:moveTo>
                    <a:pt x="32748" y="26592"/>
                  </a:moveTo>
                  <a:lnTo>
                    <a:pt x="31578" y="22912"/>
                  </a:lnTo>
                  <a:lnTo>
                    <a:pt x="32748" y="19149"/>
                  </a:lnTo>
                  <a:lnTo>
                    <a:pt x="34011" y="22912"/>
                  </a:lnTo>
                  <a:lnTo>
                    <a:pt x="32748" y="26592"/>
                  </a:lnTo>
                  <a:close/>
                  <a:moveTo>
                    <a:pt x="35649" y="26592"/>
                  </a:moveTo>
                  <a:lnTo>
                    <a:pt x="34432" y="22912"/>
                  </a:lnTo>
                  <a:lnTo>
                    <a:pt x="35649" y="19149"/>
                  </a:lnTo>
                  <a:lnTo>
                    <a:pt x="36912" y="22912"/>
                  </a:lnTo>
                  <a:lnTo>
                    <a:pt x="35649" y="26592"/>
                  </a:lnTo>
                  <a:close/>
                  <a:moveTo>
                    <a:pt x="38502" y="26592"/>
                  </a:moveTo>
                  <a:lnTo>
                    <a:pt x="37333" y="22912"/>
                  </a:lnTo>
                  <a:lnTo>
                    <a:pt x="38502" y="19149"/>
                  </a:lnTo>
                  <a:lnTo>
                    <a:pt x="39766" y="22912"/>
                  </a:lnTo>
                  <a:lnTo>
                    <a:pt x="38502" y="26592"/>
                  </a:lnTo>
                  <a:close/>
                  <a:moveTo>
                    <a:pt x="41403" y="26592"/>
                  </a:moveTo>
                  <a:lnTo>
                    <a:pt x="40187" y="22912"/>
                  </a:lnTo>
                  <a:lnTo>
                    <a:pt x="41403" y="19149"/>
                  </a:lnTo>
                  <a:lnTo>
                    <a:pt x="42666" y="22912"/>
                  </a:lnTo>
                  <a:lnTo>
                    <a:pt x="41403" y="26592"/>
                  </a:lnTo>
                  <a:close/>
                  <a:moveTo>
                    <a:pt x="44257" y="26592"/>
                  </a:moveTo>
                  <a:lnTo>
                    <a:pt x="43087" y="22912"/>
                  </a:lnTo>
                  <a:lnTo>
                    <a:pt x="44257" y="19149"/>
                  </a:lnTo>
                  <a:lnTo>
                    <a:pt x="45520" y="22912"/>
                  </a:lnTo>
                  <a:lnTo>
                    <a:pt x="44257" y="26592"/>
                  </a:lnTo>
                  <a:close/>
                  <a:moveTo>
                    <a:pt x="47204" y="26592"/>
                  </a:moveTo>
                  <a:lnTo>
                    <a:pt x="45941" y="22912"/>
                  </a:lnTo>
                  <a:lnTo>
                    <a:pt x="47204" y="19149"/>
                  </a:lnTo>
                  <a:lnTo>
                    <a:pt x="48421" y="22912"/>
                  </a:lnTo>
                  <a:lnTo>
                    <a:pt x="47204" y="26592"/>
                  </a:lnTo>
                  <a:close/>
                  <a:moveTo>
                    <a:pt x="50105" y="26592"/>
                  </a:moveTo>
                  <a:lnTo>
                    <a:pt x="48842" y="22912"/>
                  </a:lnTo>
                  <a:lnTo>
                    <a:pt x="50105" y="19149"/>
                  </a:lnTo>
                  <a:lnTo>
                    <a:pt x="51274" y="22912"/>
                  </a:lnTo>
                  <a:lnTo>
                    <a:pt x="50105" y="26592"/>
                  </a:lnTo>
                  <a:close/>
                  <a:moveTo>
                    <a:pt x="52959" y="26592"/>
                  </a:moveTo>
                  <a:lnTo>
                    <a:pt x="51695" y="22912"/>
                  </a:lnTo>
                  <a:lnTo>
                    <a:pt x="52959" y="19149"/>
                  </a:lnTo>
                  <a:lnTo>
                    <a:pt x="54175" y="22912"/>
                  </a:lnTo>
                  <a:lnTo>
                    <a:pt x="52959" y="26592"/>
                  </a:lnTo>
                  <a:close/>
                  <a:moveTo>
                    <a:pt x="55859" y="26592"/>
                  </a:moveTo>
                  <a:lnTo>
                    <a:pt x="54596" y="22912"/>
                  </a:lnTo>
                  <a:lnTo>
                    <a:pt x="55859" y="19149"/>
                  </a:lnTo>
                  <a:lnTo>
                    <a:pt x="57029" y="22912"/>
                  </a:lnTo>
                  <a:lnTo>
                    <a:pt x="55859" y="26592"/>
                  </a:lnTo>
                  <a:close/>
                  <a:moveTo>
                    <a:pt x="58713" y="26592"/>
                  </a:moveTo>
                  <a:lnTo>
                    <a:pt x="57450" y="22912"/>
                  </a:lnTo>
                  <a:lnTo>
                    <a:pt x="58713" y="19149"/>
                  </a:lnTo>
                  <a:lnTo>
                    <a:pt x="59929" y="22912"/>
                  </a:lnTo>
                  <a:lnTo>
                    <a:pt x="58713" y="26592"/>
                  </a:lnTo>
                  <a:close/>
                  <a:moveTo>
                    <a:pt x="61614" y="26592"/>
                  </a:moveTo>
                  <a:lnTo>
                    <a:pt x="60350" y="22912"/>
                  </a:lnTo>
                  <a:lnTo>
                    <a:pt x="61614" y="19149"/>
                  </a:lnTo>
                  <a:lnTo>
                    <a:pt x="62783" y="22912"/>
                  </a:lnTo>
                  <a:lnTo>
                    <a:pt x="61614" y="26592"/>
                  </a:lnTo>
                  <a:close/>
                  <a:moveTo>
                    <a:pt x="64467" y="26592"/>
                  </a:moveTo>
                  <a:lnTo>
                    <a:pt x="63298" y="22912"/>
                  </a:lnTo>
                  <a:lnTo>
                    <a:pt x="64467" y="19149"/>
                  </a:lnTo>
                  <a:lnTo>
                    <a:pt x="65730" y="22912"/>
                  </a:lnTo>
                  <a:lnTo>
                    <a:pt x="64467" y="26592"/>
                  </a:lnTo>
                  <a:close/>
                  <a:moveTo>
                    <a:pt x="67368" y="26592"/>
                  </a:moveTo>
                  <a:lnTo>
                    <a:pt x="66152" y="22912"/>
                  </a:lnTo>
                  <a:lnTo>
                    <a:pt x="67368" y="19149"/>
                  </a:lnTo>
                  <a:lnTo>
                    <a:pt x="68631" y="22912"/>
                  </a:lnTo>
                  <a:lnTo>
                    <a:pt x="67368" y="26592"/>
                  </a:lnTo>
                  <a:close/>
                  <a:moveTo>
                    <a:pt x="70222" y="26592"/>
                  </a:moveTo>
                  <a:lnTo>
                    <a:pt x="69052" y="22912"/>
                  </a:lnTo>
                  <a:lnTo>
                    <a:pt x="70222" y="19149"/>
                  </a:lnTo>
                  <a:lnTo>
                    <a:pt x="71485" y="22912"/>
                  </a:lnTo>
                  <a:lnTo>
                    <a:pt x="70222" y="26592"/>
                  </a:lnTo>
                  <a:close/>
                  <a:moveTo>
                    <a:pt x="73122" y="26592"/>
                  </a:moveTo>
                  <a:lnTo>
                    <a:pt x="71906" y="22912"/>
                  </a:lnTo>
                  <a:lnTo>
                    <a:pt x="73122" y="19149"/>
                  </a:lnTo>
                  <a:lnTo>
                    <a:pt x="74385" y="22912"/>
                  </a:lnTo>
                  <a:lnTo>
                    <a:pt x="73122" y="26592"/>
                  </a:lnTo>
                  <a:close/>
                  <a:moveTo>
                    <a:pt x="75976" y="26592"/>
                  </a:moveTo>
                  <a:lnTo>
                    <a:pt x="74807" y="22912"/>
                  </a:lnTo>
                  <a:lnTo>
                    <a:pt x="75976" y="19149"/>
                  </a:lnTo>
                  <a:lnTo>
                    <a:pt x="77239" y="22912"/>
                  </a:lnTo>
                  <a:lnTo>
                    <a:pt x="75976" y="26592"/>
                  </a:lnTo>
                  <a:close/>
                  <a:moveTo>
                    <a:pt x="78877" y="26592"/>
                  </a:moveTo>
                  <a:lnTo>
                    <a:pt x="77660" y="22912"/>
                  </a:lnTo>
                  <a:lnTo>
                    <a:pt x="78877" y="19149"/>
                  </a:lnTo>
                  <a:lnTo>
                    <a:pt x="80140" y="22912"/>
                  </a:lnTo>
                  <a:lnTo>
                    <a:pt x="78877" y="26592"/>
                  </a:lnTo>
                  <a:close/>
                  <a:moveTo>
                    <a:pt x="81824" y="26592"/>
                  </a:moveTo>
                  <a:lnTo>
                    <a:pt x="80561" y="22912"/>
                  </a:lnTo>
                  <a:lnTo>
                    <a:pt x="81824" y="19149"/>
                  </a:lnTo>
                  <a:lnTo>
                    <a:pt x="82994" y="22912"/>
                  </a:lnTo>
                  <a:lnTo>
                    <a:pt x="81824" y="26592"/>
                  </a:lnTo>
                  <a:close/>
                  <a:moveTo>
                    <a:pt x="84678" y="26592"/>
                  </a:moveTo>
                  <a:lnTo>
                    <a:pt x="83415" y="22912"/>
                  </a:lnTo>
                  <a:lnTo>
                    <a:pt x="84678" y="19149"/>
                  </a:lnTo>
                  <a:lnTo>
                    <a:pt x="85894" y="22912"/>
                  </a:lnTo>
                  <a:lnTo>
                    <a:pt x="84678" y="26592"/>
                  </a:lnTo>
                  <a:close/>
                  <a:moveTo>
                    <a:pt x="87578" y="26592"/>
                  </a:moveTo>
                  <a:lnTo>
                    <a:pt x="86315" y="22912"/>
                  </a:lnTo>
                  <a:lnTo>
                    <a:pt x="87578" y="19149"/>
                  </a:lnTo>
                  <a:lnTo>
                    <a:pt x="88748" y="22912"/>
                  </a:lnTo>
                  <a:lnTo>
                    <a:pt x="87578" y="26592"/>
                  </a:lnTo>
                  <a:close/>
                  <a:moveTo>
                    <a:pt x="90432" y="26592"/>
                  </a:moveTo>
                  <a:lnTo>
                    <a:pt x="89169" y="22912"/>
                  </a:lnTo>
                  <a:lnTo>
                    <a:pt x="90432" y="19149"/>
                  </a:lnTo>
                  <a:lnTo>
                    <a:pt x="91649" y="22912"/>
                  </a:lnTo>
                  <a:lnTo>
                    <a:pt x="90432" y="26592"/>
                  </a:lnTo>
                  <a:close/>
                  <a:moveTo>
                    <a:pt x="93333" y="26592"/>
                  </a:moveTo>
                  <a:lnTo>
                    <a:pt x="92070" y="22912"/>
                  </a:lnTo>
                  <a:lnTo>
                    <a:pt x="93333" y="19149"/>
                  </a:lnTo>
                  <a:lnTo>
                    <a:pt x="94502" y="22912"/>
                  </a:lnTo>
                  <a:lnTo>
                    <a:pt x="93333" y="26592"/>
                  </a:lnTo>
                  <a:close/>
                  <a:moveTo>
                    <a:pt x="96187" y="26592"/>
                  </a:moveTo>
                  <a:lnTo>
                    <a:pt x="94923" y="22912"/>
                  </a:lnTo>
                  <a:lnTo>
                    <a:pt x="96187" y="19149"/>
                  </a:lnTo>
                  <a:lnTo>
                    <a:pt x="97403" y="22912"/>
                  </a:lnTo>
                  <a:lnTo>
                    <a:pt x="96187" y="26592"/>
                  </a:lnTo>
                  <a:close/>
                  <a:moveTo>
                    <a:pt x="99087" y="26592"/>
                  </a:moveTo>
                  <a:lnTo>
                    <a:pt x="97871" y="22912"/>
                  </a:lnTo>
                  <a:lnTo>
                    <a:pt x="99087" y="19149"/>
                  </a:lnTo>
                  <a:lnTo>
                    <a:pt x="100350" y="22912"/>
                  </a:lnTo>
                  <a:lnTo>
                    <a:pt x="99087" y="26592"/>
                  </a:lnTo>
                  <a:close/>
                  <a:moveTo>
                    <a:pt x="101941" y="26592"/>
                  </a:moveTo>
                  <a:lnTo>
                    <a:pt x="100771" y="22912"/>
                  </a:lnTo>
                  <a:lnTo>
                    <a:pt x="101941" y="19149"/>
                  </a:lnTo>
                  <a:lnTo>
                    <a:pt x="103204" y="22912"/>
                  </a:lnTo>
                  <a:lnTo>
                    <a:pt x="101941" y="26592"/>
                  </a:lnTo>
                  <a:close/>
                  <a:moveTo>
                    <a:pt x="104842" y="26592"/>
                  </a:moveTo>
                  <a:lnTo>
                    <a:pt x="103625" y="22912"/>
                  </a:lnTo>
                  <a:lnTo>
                    <a:pt x="104842" y="19149"/>
                  </a:lnTo>
                  <a:lnTo>
                    <a:pt x="106105" y="22912"/>
                  </a:lnTo>
                  <a:lnTo>
                    <a:pt x="104842" y="26592"/>
                  </a:lnTo>
                  <a:close/>
                  <a:moveTo>
                    <a:pt x="107695" y="26592"/>
                  </a:moveTo>
                  <a:lnTo>
                    <a:pt x="106526" y="22912"/>
                  </a:lnTo>
                  <a:lnTo>
                    <a:pt x="107695" y="19149"/>
                  </a:lnTo>
                  <a:lnTo>
                    <a:pt x="108959" y="22912"/>
                  </a:lnTo>
                  <a:lnTo>
                    <a:pt x="107695" y="26592"/>
                  </a:lnTo>
                  <a:close/>
                  <a:moveTo>
                    <a:pt x="110596" y="26592"/>
                  </a:moveTo>
                  <a:lnTo>
                    <a:pt x="109380" y="22912"/>
                  </a:lnTo>
                  <a:lnTo>
                    <a:pt x="110596" y="19149"/>
                  </a:lnTo>
                  <a:lnTo>
                    <a:pt x="111859" y="22912"/>
                  </a:lnTo>
                  <a:lnTo>
                    <a:pt x="110596" y="26592"/>
                  </a:lnTo>
                  <a:close/>
                  <a:moveTo>
                    <a:pt x="113450" y="26592"/>
                  </a:moveTo>
                  <a:lnTo>
                    <a:pt x="112280" y="22912"/>
                  </a:lnTo>
                  <a:lnTo>
                    <a:pt x="113450" y="19149"/>
                  </a:lnTo>
                  <a:lnTo>
                    <a:pt x="114713" y="22912"/>
                  </a:lnTo>
                  <a:lnTo>
                    <a:pt x="113450" y="26592"/>
                  </a:lnTo>
                  <a:close/>
                  <a:moveTo>
                    <a:pt x="116397" y="26592"/>
                  </a:moveTo>
                  <a:lnTo>
                    <a:pt x="115134" y="22912"/>
                  </a:lnTo>
                  <a:lnTo>
                    <a:pt x="116397" y="19149"/>
                  </a:lnTo>
                  <a:lnTo>
                    <a:pt x="117614" y="22912"/>
                  </a:lnTo>
                  <a:lnTo>
                    <a:pt x="116397" y="26592"/>
                  </a:lnTo>
                  <a:close/>
                  <a:moveTo>
                    <a:pt x="2526" y="22243"/>
                  </a:moveTo>
                  <a:lnTo>
                    <a:pt x="1263" y="18397"/>
                  </a:lnTo>
                  <a:lnTo>
                    <a:pt x="2526" y="14634"/>
                  </a:lnTo>
                  <a:lnTo>
                    <a:pt x="3742" y="18397"/>
                  </a:lnTo>
                  <a:lnTo>
                    <a:pt x="2526" y="22243"/>
                  </a:lnTo>
                  <a:close/>
                  <a:moveTo>
                    <a:pt x="5426" y="22243"/>
                  </a:moveTo>
                  <a:lnTo>
                    <a:pt x="4163" y="18397"/>
                  </a:lnTo>
                  <a:lnTo>
                    <a:pt x="5426" y="14634"/>
                  </a:lnTo>
                  <a:lnTo>
                    <a:pt x="6596" y="18397"/>
                  </a:lnTo>
                  <a:lnTo>
                    <a:pt x="5426" y="22243"/>
                  </a:lnTo>
                  <a:close/>
                  <a:moveTo>
                    <a:pt x="8280" y="22243"/>
                  </a:moveTo>
                  <a:lnTo>
                    <a:pt x="7017" y="18397"/>
                  </a:lnTo>
                  <a:lnTo>
                    <a:pt x="8280" y="14634"/>
                  </a:lnTo>
                  <a:lnTo>
                    <a:pt x="9450" y="18397"/>
                  </a:lnTo>
                  <a:lnTo>
                    <a:pt x="8280" y="22243"/>
                  </a:lnTo>
                  <a:close/>
                  <a:moveTo>
                    <a:pt x="11134" y="22243"/>
                  </a:moveTo>
                  <a:lnTo>
                    <a:pt x="9964" y="18397"/>
                  </a:lnTo>
                  <a:lnTo>
                    <a:pt x="11134" y="14634"/>
                  </a:lnTo>
                  <a:lnTo>
                    <a:pt x="12397" y="18397"/>
                  </a:lnTo>
                  <a:lnTo>
                    <a:pt x="11134" y="22243"/>
                  </a:lnTo>
                  <a:close/>
                  <a:moveTo>
                    <a:pt x="14035" y="22243"/>
                  </a:moveTo>
                  <a:lnTo>
                    <a:pt x="12818" y="18397"/>
                  </a:lnTo>
                  <a:lnTo>
                    <a:pt x="14035" y="14634"/>
                  </a:lnTo>
                  <a:lnTo>
                    <a:pt x="15298" y="18397"/>
                  </a:lnTo>
                  <a:lnTo>
                    <a:pt x="14035" y="22243"/>
                  </a:lnTo>
                  <a:close/>
                  <a:moveTo>
                    <a:pt x="16888" y="22243"/>
                  </a:moveTo>
                  <a:lnTo>
                    <a:pt x="15719" y="18397"/>
                  </a:lnTo>
                  <a:lnTo>
                    <a:pt x="16888" y="14634"/>
                  </a:lnTo>
                  <a:lnTo>
                    <a:pt x="18152" y="18397"/>
                  </a:lnTo>
                  <a:lnTo>
                    <a:pt x="16888" y="22243"/>
                  </a:lnTo>
                  <a:close/>
                  <a:moveTo>
                    <a:pt x="19789" y="22243"/>
                  </a:moveTo>
                  <a:lnTo>
                    <a:pt x="18573" y="18397"/>
                  </a:lnTo>
                  <a:lnTo>
                    <a:pt x="19789" y="14634"/>
                  </a:lnTo>
                  <a:lnTo>
                    <a:pt x="21052" y="18397"/>
                  </a:lnTo>
                  <a:lnTo>
                    <a:pt x="19789" y="22243"/>
                  </a:lnTo>
                  <a:close/>
                  <a:moveTo>
                    <a:pt x="22643" y="22243"/>
                  </a:moveTo>
                  <a:lnTo>
                    <a:pt x="21473" y="18397"/>
                  </a:lnTo>
                  <a:lnTo>
                    <a:pt x="22643" y="14634"/>
                  </a:lnTo>
                  <a:lnTo>
                    <a:pt x="23906" y="18397"/>
                  </a:lnTo>
                  <a:lnTo>
                    <a:pt x="22643" y="22243"/>
                  </a:lnTo>
                  <a:close/>
                  <a:moveTo>
                    <a:pt x="25543" y="22243"/>
                  </a:moveTo>
                  <a:lnTo>
                    <a:pt x="24327" y="18397"/>
                  </a:lnTo>
                  <a:lnTo>
                    <a:pt x="25543" y="14634"/>
                  </a:lnTo>
                  <a:lnTo>
                    <a:pt x="26807" y="18397"/>
                  </a:lnTo>
                  <a:lnTo>
                    <a:pt x="25543" y="22243"/>
                  </a:lnTo>
                  <a:close/>
                  <a:moveTo>
                    <a:pt x="28491" y="22243"/>
                  </a:moveTo>
                  <a:lnTo>
                    <a:pt x="27228" y="18397"/>
                  </a:lnTo>
                  <a:lnTo>
                    <a:pt x="28491" y="14634"/>
                  </a:lnTo>
                  <a:lnTo>
                    <a:pt x="29660" y="18397"/>
                  </a:lnTo>
                  <a:lnTo>
                    <a:pt x="28491" y="22243"/>
                  </a:lnTo>
                  <a:close/>
                  <a:moveTo>
                    <a:pt x="31345" y="22243"/>
                  </a:moveTo>
                  <a:lnTo>
                    <a:pt x="30081" y="18397"/>
                  </a:lnTo>
                  <a:lnTo>
                    <a:pt x="31345" y="14634"/>
                  </a:lnTo>
                  <a:lnTo>
                    <a:pt x="32561" y="18397"/>
                  </a:lnTo>
                  <a:lnTo>
                    <a:pt x="31345" y="22243"/>
                  </a:lnTo>
                  <a:close/>
                  <a:moveTo>
                    <a:pt x="34245" y="22243"/>
                  </a:moveTo>
                  <a:lnTo>
                    <a:pt x="32982" y="18397"/>
                  </a:lnTo>
                  <a:lnTo>
                    <a:pt x="34245" y="14634"/>
                  </a:lnTo>
                  <a:lnTo>
                    <a:pt x="35415" y="18397"/>
                  </a:lnTo>
                  <a:lnTo>
                    <a:pt x="34245" y="22243"/>
                  </a:lnTo>
                  <a:close/>
                  <a:moveTo>
                    <a:pt x="37099" y="22243"/>
                  </a:moveTo>
                  <a:lnTo>
                    <a:pt x="35836" y="18397"/>
                  </a:lnTo>
                  <a:lnTo>
                    <a:pt x="37099" y="14634"/>
                  </a:lnTo>
                  <a:lnTo>
                    <a:pt x="38315" y="18397"/>
                  </a:lnTo>
                  <a:lnTo>
                    <a:pt x="37099" y="22243"/>
                  </a:lnTo>
                  <a:close/>
                  <a:moveTo>
                    <a:pt x="40000" y="22243"/>
                  </a:moveTo>
                  <a:lnTo>
                    <a:pt x="38736" y="18397"/>
                  </a:lnTo>
                  <a:lnTo>
                    <a:pt x="40000" y="14634"/>
                  </a:lnTo>
                  <a:lnTo>
                    <a:pt x="41169" y="18397"/>
                  </a:lnTo>
                  <a:lnTo>
                    <a:pt x="40000" y="22243"/>
                  </a:lnTo>
                  <a:close/>
                  <a:moveTo>
                    <a:pt x="42853" y="22243"/>
                  </a:moveTo>
                  <a:lnTo>
                    <a:pt x="41590" y="18397"/>
                  </a:lnTo>
                  <a:lnTo>
                    <a:pt x="42853" y="14634"/>
                  </a:lnTo>
                  <a:lnTo>
                    <a:pt x="44070" y="18397"/>
                  </a:lnTo>
                  <a:lnTo>
                    <a:pt x="42853" y="22243"/>
                  </a:lnTo>
                  <a:close/>
                  <a:moveTo>
                    <a:pt x="45754" y="22243"/>
                  </a:moveTo>
                  <a:lnTo>
                    <a:pt x="44538" y="18397"/>
                  </a:lnTo>
                  <a:lnTo>
                    <a:pt x="45754" y="14634"/>
                  </a:lnTo>
                  <a:lnTo>
                    <a:pt x="47017" y="18397"/>
                  </a:lnTo>
                  <a:lnTo>
                    <a:pt x="45754" y="22243"/>
                  </a:lnTo>
                  <a:close/>
                  <a:moveTo>
                    <a:pt x="48608" y="22243"/>
                  </a:moveTo>
                  <a:lnTo>
                    <a:pt x="47438" y="18397"/>
                  </a:lnTo>
                  <a:lnTo>
                    <a:pt x="48608" y="14634"/>
                  </a:lnTo>
                  <a:lnTo>
                    <a:pt x="49871" y="18397"/>
                  </a:lnTo>
                  <a:lnTo>
                    <a:pt x="48608" y="22243"/>
                  </a:lnTo>
                  <a:close/>
                  <a:moveTo>
                    <a:pt x="51508" y="22243"/>
                  </a:moveTo>
                  <a:lnTo>
                    <a:pt x="50292" y="18397"/>
                  </a:lnTo>
                  <a:lnTo>
                    <a:pt x="51508" y="14634"/>
                  </a:lnTo>
                  <a:lnTo>
                    <a:pt x="52771" y="18397"/>
                  </a:lnTo>
                  <a:lnTo>
                    <a:pt x="51508" y="22243"/>
                  </a:lnTo>
                  <a:close/>
                  <a:moveTo>
                    <a:pt x="54362" y="22243"/>
                  </a:moveTo>
                  <a:lnTo>
                    <a:pt x="53192" y="18397"/>
                  </a:lnTo>
                  <a:lnTo>
                    <a:pt x="54362" y="14634"/>
                  </a:lnTo>
                  <a:lnTo>
                    <a:pt x="55625" y="18397"/>
                  </a:lnTo>
                  <a:lnTo>
                    <a:pt x="54362" y="22243"/>
                  </a:lnTo>
                  <a:close/>
                  <a:moveTo>
                    <a:pt x="57263" y="22243"/>
                  </a:moveTo>
                  <a:lnTo>
                    <a:pt x="56046" y="18397"/>
                  </a:lnTo>
                  <a:lnTo>
                    <a:pt x="57263" y="14634"/>
                  </a:lnTo>
                  <a:lnTo>
                    <a:pt x="58526" y="18397"/>
                  </a:lnTo>
                  <a:lnTo>
                    <a:pt x="57263" y="22243"/>
                  </a:lnTo>
                  <a:close/>
                  <a:moveTo>
                    <a:pt x="60116" y="22243"/>
                  </a:moveTo>
                  <a:lnTo>
                    <a:pt x="58947" y="18397"/>
                  </a:lnTo>
                  <a:lnTo>
                    <a:pt x="60116" y="14634"/>
                  </a:lnTo>
                  <a:lnTo>
                    <a:pt x="61380" y="18397"/>
                  </a:lnTo>
                  <a:lnTo>
                    <a:pt x="60116" y="22243"/>
                  </a:lnTo>
                  <a:close/>
                  <a:moveTo>
                    <a:pt x="63064" y="22243"/>
                  </a:moveTo>
                  <a:lnTo>
                    <a:pt x="61801" y="18397"/>
                  </a:lnTo>
                  <a:lnTo>
                    <a:pt x="63064" y="14634"/>
                  </a:lnTo>
                  <a:lnTo>
                    <a:pt x="64280" y="18397"/>
                  </a:lnTo>
                  <a:lnTo>
                    <a:pt x="63064" y="22243"/>
                  </a:lnTo>
                  <a:close/>
                  <a:moveTo>
                    <a:pt x="65964" y="22243"/>
                  </a:moveTo>
                  <a:lnTo>
                    <a:pt x="64701" y="18397"/>
                  </a:lnTo>
                  <a:lnTo>
                    <a:pt x="65964" y="14634"/>
                  </a:lnTo>
                  <a:lnTo>
                    <a:pt x="67134" y="18397"/>
                  </a:lnTo>
                  <a:lnTo>
                    <a:pt x="65964" y="22243"/>
                  </a:lnTo>
                  <a:close/>
                  <a:moveTo>
                    <a:pt x="68818" y="22243"/>
                  </a:moveTo>
                  <a:lnTo>
                    <a:pt x="67555" y="18397"/>
                  </a:lnTo>
                  <a:lnTo>
                    <a:pt x="68818" y="14634"/>
                  </a:lnTo>
                  <a:lnTo>
                    <a:pt x="70035" y="18397"/>
                  </a:lnTo>
                  <a:lnTo>
                    <a:pt x="68818" y="22243"/>
                  </a:lnTo>
                  <a:close/>
                  <a:moveTo>
                    <a:pt x="71719" y="22243"/>
                  </a:moveTo>
                  <a:lnTo>
                    <a:pt x="70456" y="18397"/>
                  </a:lnTo>
                  <a:lnTo>
                    <a:pt x="71719" y="14634"/>
                  </a:lnTo>
                  <a:lnTo>
                    <a:pt x="72888" y="18397"/>
                  </a:lnTo>
                  <a:lnTo>
                    <a:pt x="71719" y="22243"/>
                  </a:lnTo>
                  <a:close/>
                  <a:moveTo>
                    <a:pt x="74573" y="22243"/>
                  </a:moveTo>
                  <a:lnTo>
                    <a:pt x="73309" y="18397"/>
                  </a:lnTo>
                  <a:lnTo>
                    <a:pt x="74573" y="14634"/>
                  </a:lnTo>
                  <a:lnTo>
                    <a:pt x="75789" y="18397"/>
                  </a:lnTo>
                  <a:lnTo>
                    <a:pt x="74573" y="22243"/>
                  </a:lnTo>
                  <a:close/>
                  <a:moveTo>
                    <a:pt x="77473" y="22243"/>
                  </a:moveTo>
                  <a:lnTo>
                    <a:pt x="76210" y="18397"/>
                  </a:lnTo>
                  <a:lnTo>
                    <a:pt x="77473" y="14634"/>
                  </a:lnTo>
                  <a:lnTo>
                    <a:pt x="78643" y="18397"/>
                  </a:lnTo>
                  <a:lnTo>
                    <a:pt x="77473" y="22243"/>
                  </a:lnTo>
                  <a:close/>
                  <a:moveTo>
                    <a:pt x="80327" y="22243"/>
                  </a:moveTo>
                  <a:lnTo>
                    <a:pt x="79157" y="18397"/>
                  </a:lnTo>
                  <a:lnTo>
                    <a:pt x="80327" y="14634"/>
                  </a:lnTo>
                  <a:lnTo>
                    <a:pt x="81590" y="18397"/>
                  </a:lnTo>
                  <a:lnTo>
                    <a:pt x="80327" y="22243"/>
                  </a:lnTo>
                  <a:close/>
                  <a:moveTo>
                    <a:pt x="83228" y="22243"/>
                  </a:moveTo>
                  <a:lnTo>
                    <a:pt x="82011" y="18397"/>
                  </a:lnTo>
                  <a:lnTo>
                    <a:pt x="83228" y="14634"/>
                  </a:lnTo>
                  <a:lnTo>
                    <a:pt x="84491" y="18397"/>
                  </a:lnTo>
                  <a:lnTo>
                    <a:pt x="83228" y="22243"/>
                  </a:lnTo>
                  <a:close/>
                  <a:moveTo>
                    <a:pt x="86081" y="22243"/>
                  </a:moveTo>
                  <a:lnTo>
                    <a:pt x="84912" y="18397"/>
                  </a:lnTo>
                  <a:lnTo>
                    <a:pt x="86081" y="14634"/>
                  </a:lnTo>
                  <a:lnTo>
                    <a:pt x="87345" y="18397"/>
                  </a:lnTo>
                  <a:lnTo>
                    <a:pt x="86081" y="22243"/>
                  </a:lnTo>
                  <a:close/>
                  <a:moveTo>
                    <a:pt x="88982" y="22243"/>
                  </a:moveTo>
                  <a:lnTo>
                    <a:pt x="87766" y="18397"/>
                  </a:lnTo>
                  <a:lnTo>
                    <a:pt x="88982" y="14634"/>
                  </a:lnTo>
                  <a:lnTo>
                    <a:pt x="90245" y="18397"/>
                  </a:lnTo>
                  <a:lnTo>
                    <a:pt x="88982" y="22243"/>
                  </a:lnTo>
                  <a:close/>
                  <a:moveTo>
                    <a:pt x="91836" y="22243"/>
                  </a:moveTo>
                  <a:lnTo>
                    <a:pt x="90666" y="18397"/>
                  </a:lnTo>
                  <a:lnTo>
                    <a:pt x="91836" y="14634"/>
                  </a:lnTo>
                  <a:lnTo>
                    <a:pt x="93099" y="18397"/>
                  </a:lnTo>
                  <a:lnTo>
                    <a:pt x="91836" y="22243"/>
                  </a:lnTo>
                  <a:close/>
                  <a:moveTo>
                    <a:pt x="94736" y="22243"/>
                  </a:moveTo>
                  <a:lnTo>
                    <a:pt x="93520" y="18397"/>
                  </a:lnTo>
                  <a:lnTo>
                    <a:pt x="94736" y="14634"/>
                  </a:lnTo>
                  <a:lnTo>
                    <a:pt x="96000" y="18397"/>
                  </a:lnTo>
                  <a:lnTo>
                    <a:pt x="94736" y="22243"/>
                  </a:lnTo>
                  <a:close/>
                  <a:moveTo>
                    <a:pt x="97684" y="22243"/>
                  </a:moveTo>
                  <a:lnTo>
                    <a:pt x="96421" y="18397"/>
                  </a:lnTo>
                  <a:lnTo>
                    <a:pt x="97684" y="14634"/>
                  </a:lnTo>
                  <a:lnTo>
                    <a:pt x="98853" y="18397"/>
                  </a:lnTo>
                  <a:lnTo>
                    <a:pt x="97684" y="22243"/>
                  </a:lnTo>
                  <a:close/>
                  <a:moveTo>
                    <a:pt x="100538" y="22243"/>
                  </a:moveTo>
                  <a:lnTo>
                    <a:pt x="99274" y="18397"/>
                  </a:lnTo>
                  <a:lnTo>
                    <a:pt x="100538" y="14634"/>
                  </a:lnTo>
                  <a:lnTo>
                    <a:pt x="101754" y="18397"/>
                  </a:lnTo>
                  <a:lnTo>
                    <a:pt x="100538" y="22243"/>
                  </a:lnTo>
                  <a:close/>
                  <a:moveTo>
                    <a:pt x="103438" y="22243"/>
                  </a:moveTo>
                  <a:lnTo>
                    <a:pt x="102175" y="18397"/>
                  </a:lnTo>
                  <a:lnTo>
                    <a:pt x="103438" y="14634"/>
                  </a:lnTo>
                  <a:lnTo>
                    <a:pt x="104608" y="18397"/>
                  </a:lnTo>
                  <a:lnTo>
                    <a:pt x="103438" y="22243"/>
                  </a:lnTo>
                  <a:close/>
                  <a:moveTo>
                    <a:pt x="106292" y="22243"/>
                  </a:moveTo>
                  <a:lnTo>
                    <a:pt x="105029" y="18397"/>
                  </a:lnTo>
                  <a:lnTo>
                    <a:pt x="106292" y="14634"/>
                  </a:lnTo>
                  <a:lnTo>
                    <a:pt x="107508" y="18397"/>
                  </a:lnTo>
                  <a:lnTo>
                    <a:pt x="106292" y="22243"/>
                  </a:lnTo>
                  <a:close/>
                  <a:moveTo>
                    <a:pt x="109192" y="22243"/>
                  </a:moveTo>
                  <a:lnTo>
                    <a:pt x="107929" y="18397"/>
                  </a:lnTo>
                  <a:lnTo>
                    <a:pt x="109192" y="14634"/>
                  </a:lnTo>
                  <a:lnTo>
                    <a:pt x="110362" y="18397"/>
                  </a:lnTo>
                  <a:lnTo>
                    <a:pt x="109192" y="22243"/>
                  </a:lnTo>
                  <a:close/>
                  <a:moveTo>
                    <a:pt x="112046" y="22243"/>
                  </a:moveTo>
                  <a:lnTo>
                    <a:pt x="110783" y="18397"/>
                  </a:lnTo>
                  <a:lnTo>
                    <a:pt x="112046" y="14634"/>
                  </a:lnTo>
                  <a:lnTo>
                    <a:pt x="113263" y="18397"/>
                  </a:lnTo>
                  <a:lnTo>
                    <a:pt x="112046" y="22243"/>
                  </a:lnTo>
                  <a:close/>
                  <a:moveTo>
                    <a:pt x="114947" y="22243"/>
                  </a:moveTo>
                  <a:lnTo>
                    <a:pt x="113730" y="18397"/>
                  </a:lnTo>
                  <a:lnTo>
                    <a:pt x="114947" y="14634"/>
                  </a:lnTo>
                  <a:lnTo>
                    <a:pt x="116210" y="18397"/>
                  </a:lnTo>
                  <a:lnTo>
                    <a:pt x="114947" y="22243"/>
                  </a:lnTo>
                  <a:close/>
                  <a:moveTo>
                    <a:pt x="117801" y="22243"/>
                  </a:moveTo>
                  <a:lnTo>
                    <a:pt x="116631" y="18397"/>
                  </a:lnTo>
                  <a:lnTo>
                    <a:pt x="117801" y="14634"/>
                  </a:lnTo>
                  <a:lnTo>
                    <a:pt x="119064" y="18397"/>
                  </a:lnTo>
                  <a:lnTo>
                    <a:pt x="117801" y="22243"/>
                  </a:lnTo>
                  <a:close/>
                  <a:moveTo>
                    <a:pt x="3929" y="17728"/>
                  </a:moveTo>
                  <a:lnTo>
                    <a:pt x="2760" y="13965"/>
                  </a:lnTo>
                  <a:lnTo>
                    <a:pt x="3929" y="10118"/>
                  </a:lnTo>
                  <a:lnTo>
                    <a:pt x="5192" y="13965"/>
                  </a:lnTo>
                  <a:lnTo>
                    <a:pt x="3929" y="17728"/>
                  </a:lnTo>
                  <a:close/>
                  <a:moveTo>
                    <a:pt x="6830" y="17728"/>
                  </a:moveTo>
                  <a:lnTo>
                    <a:pt x="5614" y="13965"/>
                  </a:lnTo>
                  <a:lnTo>
                    <a:pt x="6830" y="10118"/>
                  </a:lnTo>
                  <a:lnTo>
                    <a:pt x="8046" y="13965"/>
                  </a:lnTo>
                  <a:lnTo>
                    <a:pt x="6830" y="17728"/>
                  </a:lnTo>
                  <a:close/>
                  <a:moveTo>
                    <a:pt x="9684" y="17728"/>
                  </a:moveTo>
                  <a:lnTo>
                    <a:pt x="8467" y="13965"/>
                  </a:lnTo>
                  <a:lnTo>
                    <a:pt x="9684" y="10118"/>
                  </a:lnTo>
                  <a:lnTo>
                    <a:pt x="10947" y="13965"/>
                  </a:lnTo>
                  <a:lnTo>
                    <a:pt x="9684" y="17728"/>
                  </a:lnTo>
                  <a:close/>
                  <a:moveTo>
                    <a:pt x="12631" y="17728"/>
                  </a:moveTo>
                  <a:lnTo>
                    <a:pt x="11368" y="13965"/>
                  </a:lnTo>
                  <a:lnTo>
                    <a:pt x="12631" y="10118"/>
                  </a:lnTo>
                  <a:lnTo>
                    <a:pt x="13801" y="13965"/>
                  </a:lnTo>
                  <a:lnTo>
                    <a:pt x="12631" y="17728"/>
                  </a:lnTo>
                  <a:close/>
                  <a:moveTo>
                    <a:pt x="15485" y="17728"/>
                  </a:moveTo>
                  <a:lnTo>
                    <a:pt x="14222" y="13965"/>
                  </a:lnTo>
                  <a:lnTo>
                    <a:pt x="15485" y="10118"/>
                  </a:lnTo>
                  <a:lnTo>
                    <a:pt x="16701" y="13965"/>
                  </a:lnTo>
                  <a:lnTo>
                    <a:pt x="15485" y="17728"/>
                  </a:lnTo>
                  <a:close/>
                  <a:moveTo>
                    <a:pt x="18385" y="17728"/>
                  </a:moveTo>
                  <a:lnTo>
                    <a:pt x="17122" y="13965"/>
                  </a:lnTo>
                  <a:lnTo>
                    <a:pt x="18385" y="10118"/>
                  </a:lnTo>
                  <a:lnTo>
                    <a:pt x="19555" y="13965"/>
                  </a:lnTo>
                  <a:lnTo>
                    <a:pt x="18385" y="17728"/>
                  </a:lnTo>
                  <a:close/>
                  <a:moveTo>
                    <a:pt x="21239" y="17728"/>
                  </a:moveTo>
                  <a:lnTo>
                    <a:pt x="19976" y="13965"/>
                  </a:lnTo>
                  <a:lnTo>
                    <a:pt x="21239" y="10118"/>
                  </a:lnTo>
                  <a:lnTo>
                    <a:pt x="22456" y="13965"/>
                  </a:lnTo>
                  <a:lnTo>
                    <a:pt x="21239" y="17728"/>
                  </a:lnTo>
                  <a:close/>
                  <a:moveTo>
                    <a:pt x="24140" y="17728"/>
                  </a:moveTo>
                  <a:lnTo>
                    <a:pt x="22877" y="13965"/>
                  </a:lnTo>
                  <a:lnTo>
                    <a:pt x="24140" y="10118"/>
                  </a:lnTo>
                  <a:lnTo>
                    <a:pt x="25309" y="13965"/>
                  </a:lnTo>
                  <a:lnTo>
                    <a:pt x="24140" y="17728"/>
                  </a:lnTo>
                  <a:close/>
                  <a:moveTo>
                    <a:pt x="26994" y="17728"/>
                  </a:moveTo>
                  <a:lnTo>
                    <a:pt x="25730" y="13965"/>
                  </a:lnTo>
                  <a:lnTo>
                    <a:pt x="26994" y="10118"/>
                  </a:lnTo>
                  <a:lnTo>
                    <a:pt x="28210" y="13965"/>
                  </a:lnTo>
                  <a:lnTo>
                    <a:pt x="26994" y="17728"/>
                  </a:lnTo>
                  <a:close/>
                  <a:moveTo>
                    <a:pt x="29894" y="17728"/>
                  </a:moveTo>
                  <a:lnTo>
                    <a:pt x="28678" y="13965"/>
                  </a:lnTo>
                  <a:lnTo>
                    <a:pt x="29894" y="10118"/>
                  </a:lnTo>
                  <a:lnTo>
                    <a:pt x="31157" y="13965"/>
                  </a:lnTo>
                  <a:lnTo>
                    <a:pt x="29894" y="17728"/>
                  </a:lnTo>
                  <a:close/>
                  <a:moveTo>
                    <a:pt x="32748" y="17728"/>
                  </a:moveTo>
                  <a:lnTo>
                    <a:pt x="31578" y="13965"/>
                  </a:lnTo>
                  <a:lnTo>
                    <a:pt x="32748" y="10118"/>
                  </a:lnTo>
                  <a:lnTo>
                    <a:pt x="34011" y="13965"/>
                  </a:lnTo>
                  <a:lnTo>
                    <a:pt x="32748" y="17728"/>
                  </a:lnTo>
                  <a:close/>
                  <a:moveTo>
                    <a:pt x="35649" y="17728"/>
                  </a:moveTo>
                  <a:lnTo>
                    <a:pt x="34432" y="13965"/>
                  </a:lnTo>
                  <a:lnTo>
                    <a:pt x="35649" y="10118"/>
                  </a:lnTo>
                  <a:lnTo>
                    <a:pt x="36912" y="13965"/>
                  </a:lnTo>
                  <a:lnTo>
                    <a:pt x="35649" y="17728"/>
                  </a:lnTo>
                  <a:close/>
                  <a:moveTo>
                    <a:pt x="38502" y="17728"/>
                  </a:moveTo>
                  <a:lnTo>
                    <a:pt x="37333" y="13965"/>
                  </a:lnTo>
                  <a:lnTo>
                    <a:pt x="38502" y="10118"/>
                  </a:lnTo>
                  <a:lnTo>
                    <a:pt x="39766" y="13965"/>
                  </a:lnTo>
                  <a:lnTo>
                    <a:pt x="38502" y="17728"/>
                  </a:lnTo>
                  <a:close/>
                  <a:moveTo>
                    <a:pt x="41403" y="17728"/>
                  </a:moveTo>
                  <a:lnTo>
                    <a:pt x="40187" y="13965"/>
                  </a:lnTo>
                  <a:lnTo>
                    <a:pt x="41403" y="10118"/>
                  </a:lnTo>
                  <a:lnTo>
                    <a:pt x="42666" y="13965"/>
                  </a:lnTo>
                  <a:lnTo>
                    <a:pt x="41403" y="17728"/>
                  </a:lnTo>
                  <a:close/>
                  <a:moveTo>
                    <a:pt x="44257" y="17728"/>
                  </a:moveTo>
                  <a:lnTo>
                    <a:pt x="43087" y="13965"/>
                  </a:lnTo>
                  <a:lnTo>
                    <a:pt x="44257" y="10118"/>
                  </a:lnTo>
                  <a:lnTo>
                    <a:pt x="45520" y="13965"/>
                  </a:lnTo>
                  <a:lnTo>
                    <a:pt x="44257" y="17728"/>
                  </a:lnTo>
                  <a:close/>
                  <a:moveTo>
                    <a:pt x="47204" y="17728"/>
                  </a:moveTo>
                  <a:lnTo>
                    <a:pt x="45941" y="13965"/>
                  </a:lnTo>
                  <a:lnTo>
                    <a:pt x="47204" y="10118"/>
                  </a:lnTo>
                  <a:lnTo>
                    <a:pt x="48421" y="13965"/>
                  </a:lnTo>
                  <a:lnTo>
                    <a:pt x="47204" y="17728"/>
                  </a:lnTo>
                  <a:close/>
                  <a:moveTo>
                    <a:pt x="50105" y="17728"/>
                  </a:moveTo>
                  <a:lnTo>
                    <a:pt x="48842" y="13965"/>
                  </a:lnTo>
                  <a:lnTo>
                    <a:pt x="50105" y="10118"/>
                  </a:lnTo>
                  <a:lnTo>
                    <a:pt x="51274" y="13965"/>
                  </a:lnTo>
                  <a:lnTo>
                    <a:pt x="50105" y="17728"/>
                  </a:lnTo>
                  <a:close/>
                  <a:moveTo>
                    <a:pt x="52959" y="17728"/>
                  </a:moveTo>
                  <a:lnTo>
                    <a:pt x="51695" y="13965"/>
                  </a:lnTo>
                  <a:lnTo>
                    <a:pt x="52959" y="10118"/>
                  </a:lnTo>
                  <a:lnTo>
                    <a:pt x="54175" y="13965"/>
                  </a:lnTo>
                  <a:lnTo>
                    <a:pt x="52959" y="17728"/>
                  </a:lnTo>
                  <a:close/>
                  <a:moveTo>
                    <a:pt x="55859" y="17728"/>
                  </a:moveTo>
                  <a:lnTo>
                    <a:pt x="54596" y="13965"/>
                  </a:lnTo>
                  <a:lnTo>
                    <a:pt x="55859" y="10118"/>
                  </a:lnTo>
                  <a:lnTo>
                    <a:pt x="57029" y="13965"/>
                  </a:lnTo>
                  <a:lnTo>
                    <a:pt x="55859" y="17728"/>
                  </a:lnTo>
                  <a:close/>
                  <a:moveTo>
                    <a:pt x="58713" y="17728"/>
                  </a:moveTo>
                  <a:lnTo>
                    <a:pt x="57450" y="13965"/>
                  </a:lnTo>
                  <a:lnTo>
                    <a:pt x="58713" y="10118"/>
                  </a:lnTo>
                  <a:lnTo>
                    <a:pt x="59929" y="13965"/>
                  </a:lnTo>
                  <a:lnTo>
                    <a:pt x="58713" y="17728"/>
                  </a:lnTo>
                  <a:close/>
                  <a:moveTo>
                    <a:pt x="61614" y="17728"/>
                  </a:moveTo>
                  <a:lnTo>
                    <a:pt x="60350" y="13965"/>
                  </a:lnTo>
                  <a:lnTo>
                    <a:pt x="61614" y="10118"/>
                  </a:lnTo>
                  <a:lnTo>
                    <a:pt x="62783" y="13965"/>
                  </a:lnTo>
                  <a:lnTo>
                    <a:pt x="61614" y="17728"/>
                  </a:lnTo>
                  <a:close/>
                  <a:moveTo>
                    <a:pt x="64467" y="17728"/>
                  </a:moveTo>
                  <a:lnTo>
                    <a:pt x="63298" y="13965"/>
                  </a:lnTo>
                  <a:lnTo>
                    <a:pt x="64467" y="10118"/>
                  </a:lnTo>
                  <a:lnTo>
                    <a:pt x="65730" y="13965"/>
                  </a:lnTo>
                  <a:lnTo>
                    <a:pt x="64467" y="17728"/>
                  </a:lnTo>
                  <a:close/>
                  <a:moveTo>
                    <a:pt x="67368" y="17728"/>
                  </a:moveTo>
                  <a:lnTo>
                    <a:pt x="66152" y="13965"/>
                  </a:lnTo>
                  <a:lnTo>
                    <a:pt x="67368" y="10118"/>
                  </a:lnTo>
                  <a:lnTo>
                    <a:pt x="68631" y="13965"/>
                  </a:lnTo>
                  <a:lnTo>
                    <a:pt x="67368" y="17728"/>
                  </a:lnTo>
                  <a:close/>
                  <a:moveTo>
                    <a:pt x="70222" y="17728"/>
                  </a:moveTo>
                  <a:lnTo>
                    <a:pt x="69052" y="13965"/>
                  </a:lnTo>
                  <a:lnTo>
                    <a:pt x="70222" y="10118"/>
                  </a:lnTo>
                  <a:lnTo>
                    <a:pt x="71485" y="13965"/>
                  </a:lnTo>
                  <a:lnTo>
                    <a:pt x="70222" y="17728"/>
                  </a:lnTo>
                  <a:close/>
                  <a:moveTo>
                    <a:pt x="73122" y="17728"/>
                  </a:moveTo>
                  <a:lnTo>
                    <a:pt x="71906" y="13965"/>
                  </a:lnTo>
                  <a:lnTo>
                    <a:pt x="73122" y="10118"/>
                  </a:lnTo>
                  <a:lnTo>
                    <a:pt x="74385" y="13965"/>
                  </a:lnTo>
                  <a:lnTo>
                    <a:pt x="73122" y="17728"/>
                  </a:lnTo>
                  <a:close/>
                  <a:moveTo>
                    <a:pt x="75976" y="17728"/>
                  </a:moveTo>
                  <a:lnTo>
                    <a:pt x="74807" y="13965"/>
                  </a:lnTo>
                  <a:lnTo>
                    <a:pt x="75976" y="10118"/>
                  </a:lnTo>
                  <a:lnTo>
                    <a:pt x="77239" y="13965"/>
                  </a:lnTo>
                  <a:lnTo>
                    <a:pt x="75976" y="17728"/>
                  </a:lnTo>
                  <a:close/>
                  <a:moveTo>
                    <a:pt x="78877" y="17728"/>
                  </a:moveTo>
                  <a:lnTo>
                    <a:pt x="77660" y="13965"/>
                  </a:lnTo>
                  <a:lnTo>
                    <a:pt x="78877" y="10118"/>
                  </a:lnTo>
                  <a:lnTo>
                    <a:pt x="80140" y="13965"/>
                  </a:lnTo>
                  <a:lnTo>
                    <a:pt x="78877" y="17728"/>
                  </a:lnTo>
                  <a:close/>
                  <a:moveTo>
                    <a:pt x="81824" y="17728"/>
                  </a:moveTo>
                  <a:lnTo>
                    <a:pt x="80561" y="13965"/>
                  </a:lnTo>
                  <a:lnTo>
                    <a:pt x="81824" y="10118"/>
                  </a:lnTo>
                  <a:lnTo>
                    <a:pt x="82994" y="13965"/>
                  </a:lnTo>
                  <a:lnTo>
                    <a:pt x="81824" y="17728"/>
                  </a:lnTo>
                  <a:close/>
                  <a:moveTo>
                    <a:pt x="84678" y="17728"/>
                  </a:moveTo>
                  <a:lnTo>
                    <a:pt x="83415" y="13965"/>
                  </a:lnTo>
                  <a:lnTo>
                    <a:pt x="84678" y="10118"/>
                  </a:lnTo>
                  <a:lnTo>
                    <a:pt x="85894" y="13965"/>
                  </a:lnTo>
                  <a:lnTo>
                    <a:pt x="84678" y="17728"/>
                  </a:lnTo>
                  <a:close/>
                  <a:moveTo>
                    <a:pt x="87578" y="17728"/>
                  </a:moveTo>
                  <a:lnTo>
                    <a:pt x="86315" y="13965"/>
                  </a:lnTo>
                  <a:lnTo>
                    <a:pt x="87578" y="10118"/>
                  </a:lnTo>
                  <a:lnTo>
                    <a:pt x="88748" y="13965"/>
                  </a:lnTo>
                  <a:lnTo>
                    <a:pt x="87578" y="17728"/>
                  </a:lnTo>
                  <a:close/>
                  <a:moveTo>
                    <a:pt x="90432" y="17728"/>
                  </a:moveTo>
                  <a:lnTo>
                    <a:pt x="89169" y="13965"/>
                  </a:lnTo>
                  <a:lnTo>
                    <a:pt x="90432" y="10118"/>
                  </a:lnTo>
                  <a:lnTo>
                    <a:pt x="91649" y="13965"/>
                  </a:lnTo>
                  <a:lnTo>
                    <a:pt x="90432" y="17728"/>
                  </a:lnTo>
                  <a:close/>
                  <a:moveTo>
                    <a:pt x="93333" y="17728"/>
                  </a:moveTo>
                  <a:lnTo>
                    <a:pt x="92070" y="13965"/>
                  </a:lnTo>
                  <a:lnTo>
                    <a:pt x="93333" y="10118"/>
                  </a:lnTo>
                  <a:lnTo>
                    <a:pt x="94502" y="13965"/>
                  </a:lnTo>
                  <a:lnTo>
                    <a:pt x="93333" y="17728"/>
                  </a:lnTo>
                  <a:close/>
                  <a:moveTo>
                    <a:pt x="96187" y="17728"/>
                  </a:moveTo>
                  <a:lnTo>
                    <a:pt x="94923" y="13965"/>
                  </a:lnTo>
                  <a:lnTo>
                    <a:pt x="96187" y="10118"/>
                  </a:lnTo>
                  <a:lnTo>
                    <a:pt x="97403" y="13965"/>
                  </a:lnTo>
                  <a:lnTo>
                    <a:pt x="96187" y="17728"/>
                  </a:lnTo>
                  <a:close/>
                  <a:moveTo>
                    <a:pt x="99087" y="17728"/>
                  </a:moveTo>
                  <a:lnTo>
                    <a:pt x="97871" y="13965"/>
                  </a:lnTo>
                  <a:lnTo>
                    <a:pt x="99087" y="10118"/>
                  </a:lnTo>
                  <a:lnTo>
                    <a:pt x="100350" y="13965"/>
                  </a:lnTo>
                  <a:lnTo>
                    <a:pt x="99087" y="17728"/>
                  </a:lnTo>
                  <a:close/>
                  <a:moveTo>
                    <a:pt x="101941" y="17728"/>
                  </a:moveTo>
                  <a:lnTo>
                    <a:pt x="100771" y="13965"/>
                  </a:lnTo>
                  <a:lnTo>
                    <a:pt x="101941" y="10118"/>
                  </a:lnTo>
                  <a:lnTo>
                    <a:pt x="103204" y="13965"/>
                  </a:lnTo>
                  <a:lnTo>
                    <a:pt x="101941" y="17728"/>
                  </a:lnTo>
                  <a:close/>
                  <a:moveTo>
                    <a:pt x="104842" y="17728"/>
                  </a:moveTo>
                  <a:lnTo>
                    <a:pt x="103625" y="13965"/>
                  </a:lnTo>
                  <a:lnTo>
                    <a:pt x="104842" y="10118"/>
                  </a:lnTo>
                  <a:lnTo>
                    <a:pt x="106105" y="13965"/>
                  </a:lnTo>
                  <a:lnTo>
                    <a:pt x="104842" y="17728"/>
                  </a:lnTo>
                  <a:close/>
                  <a:moveTo>
                    <a:pt x="107695" y="17728"/>
                  </a:moveTo>
                  <a:lnTo>
                    <a:pt x="106526" y="13965"/>
                  </a:lnTo>
                  <a:lnTo>
                    <a:pt x="107695" y="10118"/>
                  </a:lnTo>
                  <a:lnTo>
                    <a:pt x="108959" y="13965"/>
                  </a:lnTo>
                  <a:lnTo>
                    <a:pt x="107695" y="17728"/>
                  </a:lnTo>
                  <a:close/>
                  <a:moveTo>
                    <a:pt x="110596" y="17728"/>
                  </a:moveTo>
                  <a:lnTo>
                    <a:pt x="109380" y="13965"/>
                  </a:lnTo>
                  <a:lnTo>
                    <a:pt x="110596" y="10118"/>
                  </a:lnTo>
                  <a:lnTo>
                    <a:pt x="111859" y="13965"/>
                  </a:lnTo>
                  <a:lnTo>
                    <a:pt x="110596" y="17728"/>
                  </a:lnTo>
                  <a:close/>
                  <a:moveTo>
                    <a:pt x="113450" y="17728"/>
                  </a:moveTo>
                  <a:lnTo>
                    <a:pt x="112280" y="13965"/>
                  </a:lnTo>
                  <a:lnTo>
                    <a:pt x="113450" y="10118"/>
                  </a:lnTo>
                  <a:lnTo>
                    <a:pt x="114713" y="13965"/>
                  </a:lnTo>
                  <a:lnTo>
                    <a:pt x="113450" y="17728"/>
                  </a:lnTo>
                  <a:close/>
                  <a:moveTo>
                    <a:pt x="116397" y="17728"/>
                  </a:moveTo>
                  <a:lnTo>
                    <a:pt x="115134" y="13965"/>
                  </a:lnTo>
                  <a:lnTo>
                    <a:pt x="116397" y="10118"/>
                  </a:lnTo>
                  <a:lnTo>
                    <a:pt x="117614" y="13965"/>
                  </a:lnTo>
                  <a:lnTo>
                    <a:pt x="116397" y="17728"/>
                  </a:lnTo>
                  <a:close/>
                  <a:moveTo>
                    <a:pt x="2526" y="13379"/>
                  </a:moveTo>
                  <a:lnTo>
                    <a:pt x="1263" y="9449"/>
                  </a:lnTo>
                  <a:lnTo>
                    <a:pt x="2526" y="5686"/>
                  </a:lnTo>
                  <a:lnTo>
                    <a:pt x="3742" y="9449"/>
                  </a:lnTo>
                  <a:lnTo>
                    <a:pt x="2526" y="13379"/>
                  </a:lnTo>
                  <a:close/>
                  <a:moveTo>
                    <a:pt x="5426" y="13379"/>
                  </a:moveTo>
                  <a:lnTo>
                    <a:pt x="4163" y="9449"/>
                  </a:lnTo>
                  <a:lnTo>
                    <a:pt x="5426" y="5686"/>
                  </a:lnTo>
                  <a:lnTo>
                    <a:pt x="6596" y="9449"/>
                  </a:lnTo>
                  <a:lnTo>
                    <a:pt x="5426" y="13379"/>
                  </a:lnTo>
                  <a:close/>
                  <a:moveTo>
                    <a:pt x="8280" y="13379"/>
                  </a:moveTo>
                  <a:lnTo>
                    <a:pt x="7017" y="9449"/>
                  </a:lnTo>
                  <a:lnTo>
                    <a:pt x="8280" y="5686"/>
                  </a:lnTo>
                  <a:lnTo>
                    <a:pt x="9450" y="9449"/>
                  </a:lnTo>
                  <a:lnTo>
                    <a:pt x="8280" y="13379"/>
                  </a:lnTo>
                  <a:close/>
                  <a:moveTo>
                    <a:pt x="11134" y="13379"/>
                  </a:moveTo>
                  <a:lnTo>
                    <a:pt x="9964" y="9449"/>
                  </a:lnTo>
                  <a:lnTo>
                    <a:pt x="11134" y="5686"/>
                  </a:lnTo>
                  <a:lnTo>
                    <a:pt x="12397" y="9449"/>
                  </a:lnTo>
                  <a:lnTo>
                    <a:pt x="11134" y="13379"/>
                  </a:lnTo>
                  <a:close/>
                  <a:moveTo>
                    <a:pt x="14035" y="13379"/>
                  </a:moveTo>
                  <a:lnTo>
                    <a:pt x="12818" y="9449"/>
                  </a:lnTo>
                  <a:lnTo>
                    <a:pt x="14035" y="5686"/>
                  </a:lnTo>
                  <a:lnTo>
                    <a:pt x="15298" y="9449"/>
                  </a:lnTo>
                  <a:lnTo>
                    <a:pt x="14035" y="13379"/>
                  </a:lnTo>
                  <a:close/>
                  <a:moveTo>
                    <a:pt x="16888" y="13379"/>
                  </a:moveTo>
                  <a:lnTo>
                    <a:pt x="15719" y="9449"/>
                  </a:lnTo>
                  <a:lnTo>
                    <a:pt x="16888" y="5686"/>
                  </a:lnTo>
                  <a:lnTo>
                    <a:pt x="18152" y="9449"/>
                  </a:lnTo>
                  <a:lnTo>
                    <a:pt x="16888" y="13379"/>
                  </a:lnTo>
                  <a:close/>
                  <a:moveTo>
                    <a:pt x="19789" y="13379"/>
                  </a:moveTo>
                  <a:lnTo>
                    <a:pt x="18573" y="9449"/>
                  </a:lnTo>
                  <a:lnTo>
                    <a:pt x="19789" y="5686"/>
                  </a:lnTo>
                  <a:lnTo>
                    <a:pt x="21052" y="9449"/>
                  </a:lnTo>
                  <a:lnTo>
                    <a:pt x="19789" y="13379"/>
                  </a:lnTo>
                  <a:close/>
                  <a:moveTo>
                    <a:pt x="22643" y="13379"/>
                  </a:moveTo>
                  <a:lnTo>
                    <a:pt x="21473" y="9449"/>
                  </a:lnTo>
                  <a:lnTo>
                    <a:pt x="22643" y="5686"/>
                  </a:lnTo>
                  <a:lnTo>
                    <a:pt x="23906" y="9449"/>
                  </a:lnTo>
                  <a:lnTo>
                    <a:pt x="22643" y="13379"/>
                  </a:lnTo>
                  <a:close/>
                  <a:moveTo>
                    <a:pt x="25543" y="13379"/>
                  </a:moveTo>
                  <a:lnTo>
                    <a:pt x="24327" y="9449"/>
                  </a:lnTo>
                  <a:lnTo>
                    <a:pt x="25543" y="5686"/>
                  </a:lnTo>
                  <a:lnTo>
                    <a:pt x="26807" y="9449"/>
                  </a:lnTo>
                  <a:lnTo>
                    <a:pt x="25543" y="13379"/>
                  </a:lnTo>
                  <a:close/>
                  <a:moveTo>
                    <a:pt x="28491" y="13379"/>
                  </a:moveTo>
                  <a:lnTo>
                    <a:pt x="27228" y="9449"/>
                  </a:lnTo>
                  <a:lnTo>
                    <a:pt x="28491" y="5686"/>
                  </a:lnTo>
                  <a:lnTo>
                    <a:pt x="29660" y="9449"/>
                  </a:lnTo>
                  <a:lnTo>
                    <a:pt x="28491" y="13379"/>
                  </a:lnTo>
                  <a:close/>
                  <a:moveTo>
                    <a:pt x="31345" y="13379"/>
                  </a:moveTo>
                  <a:lnTo>
                    <a:pt x="30081" y="9449"/>
                  </a:lnTo>
                  <a:lnTo>
                    <a:pt x="31345" y="5686"/>
                  </a:lnTo>
                  <a:lnTo>
                    <a:pt x="32561" y="9449"/>
                  </a:lnTo>
                  <a:lnTo>
                    <a:pt x="31345" y="13379"/>
                  </a:lnTo>
                  <a:close/>
                  <a:moveTo>
                    <a:pt x="34245" y="13379"/>
                  </a:moveTo>
                  <a:lnTo>
                    <a:pt x="32982" y="9449"/>
                  </a:lnTo>
                  <a:lnTo>
                    <a:pt x="34245" y="5686"/>
                  </a:lnTo>
                  <a:lnTo>
                    <a:pt x="35415" y="9449"/>
                  </a:lnTo>
                  <a:lnTo>
                    <a:pt x="34245" y="13379"/>
                  </a:lnTo>
                  <a:close/>
                  <a:moveTo>
                    <a:pt x="37099" y="13379"/>
                  </a:moveTo>
                  <a:lnTo>
                    <a:pt x="35836" y="9449"/>
                  </a:lnTo>
                  <a:lnTo>
                    <a:pt x="37099" y="5686"/>
                  </a:lnTo>
                  <a:lnTo>
                    <a:pt x="38315" y="9449"/>
                  </a:lnTo>
                  <a:lnTo>
                    <a:pt x="37099" y="13379"/>
                  </a:lnTo>
                  <a:close/>
                  <a:moveTo>
                    <a:pt x="40000" y="13379"/>
                  </a:moveTo>
                  <a:lnTo>
                    <a:pt x="38736" y="9449"/>
                  </a:lnTo>
                  <a:lnTo>
                    <a:pt x="40000" y="5686"/>
                  </a:lnTo>
                  <a:lnTo>
                    <a:pt x="41169" y="9449"/>
                  </a:lnTo>
                  <a:lnTo>
                    <a:pt x="40000" y="13379"/>
                  </a:lnTo>
                  <a:close/>
                  <a:moveTo>
                    <a:pt x="42853" y="13379"/>
                  </a:moveTo>
                  <a:lnTo>
                    <a:pt x="41590" y="9449"/>
                  </a:lnTo>
                  <a:lnTo>
                    <a:pt x="42853" y="5686"/>
                  </a:lnTo>
                  <a:lnTo>
                    <a:pt x="44070" y="9449"/>
                  </a:lnTo>
                  <a:lnTo>
                    <a:pt x="42853" y="13379"/>
                  </a:lnTo>
                  <a:close/>
                  <a:moveTo>
                    <a:pt x="45754" y="13379"/>
                  </a:moveTo>
                  <a:lnTo>
                    <a:pt x="44538" y="9449"/>
                  </a:lnTo>
                  <a:lnTo>
                    <a:pt x="45754" y="5686"/>
                  </a:lnTo>
                  <a:lnTo>
                    <a:pt x="47017" y="9449"/>
                  </a:lnTo>
                  <a:lnTo>
                    <a:pt x="45754" y="13379"/>
                  </a:lnTo>
                  <a:close/>
                  <a:moveTo>
                    <a:pt x="48608" y="13379"/>
                  </a:moveTo>
                  <a:lnTo>
                    <a:pt x="47438" y="9449"/>
                  </a:lnTo>
                  <a:lnTo>
                    <a:pt x="48608" y="5686"/>
                  </a:lnTo>
                  <a:lnTo>
                    <a:pt x="49871" y="9449"/>
                  </a:lnTo>
                  <a:lnTo>
                    <a:pt x="48608" y="13379"/>
                  </a:lnTo>
                  <a:close/>
                  <a:moveTo>
                    <a:pt x="51508" y="13379"/>
                  </a:moveTo>
                  <a:lnTo>
                    <a:pt x="50292" y="9449"/>
                  </a:lnTo>
                  <a:lnTo>
                    <a:pt x="51508" y="5686"/>
                  </a:lnTo>
                  <a:lnTo>
                    <a:pt x="52771" y="9449"/>
                  </a:lnTo>
                  <a:lnTo>
                    <a:pt x="51508" y="13379"/>
                  </a:lnTo>
                  <a:close/>
                  <a:moveTo>
                    <a:pt x="54362" y="13379"/>
                  </a:moveTo>
                  <a:lnTo>
                    <a:pt x="53192" y="9449"/>
                  </a:lnTo>
                  <a:lnTo>
                    <a:pt x="54362" y="5686"/>
                  </a:lnTo>
                  <a:lnTo>
                    <a:pt x="55625" y="9449"/>
                  </a:lnTo>
                  <a:lnTo>
                    <a:pt x="54362" y="13379"/>
                  </a:lnTo>
                  <a:close/>
                  <a:moveTo>
                    <a:pt x="57263" y="13379"/>
                  </a:moveTo>
                  <a:lnTo>
                    <a:pt x="56046" y="9449"/>
                  </a:lnTo>
                  <a:lnTo>
                    <a:pt x="57263" y="5686"/>
                  </a:lnTo>
                  <a:lnTo>
                    <a:pt x="58526" y="9449"/>
                  </a:lnTo>
                  <a:lnTo>
                    <a:pt x="57263" y="13379"/>
                  </a:lnTo>
                  <a:close/>
                  <a:moveTo>
                    <a:pt x="60116" y="13379"/>
                  </a:moveTo>
                  <a:lnTo>
                    <a:pt x="58947" y="9449"/>
                  </a:lnTo>
                  <a:lnTo>
                    <a:pt x="60116" y="5686"/>
                  </a:lnTo>
                  <a:lnTo>
                    <a:pt x="61380" y="9449"/>
                  </a:lnTo>
                  <a:lnTo>
                    <a:pt x="60116" y="13379"/>
                  </a:lnTo>
                  <a:close/>
                  <a:moveTo>
                    <a:pt x="63064" y="13379"/>
                  </a:moveTo>
                  <a:lnTo>
                    <a:pt x="61801" y="9449"/>
                  </a:lnTo>
                  <a:lnTo>
                    <a:pt x="63064" y="5686"/>
                  </a:lnTo>
                  <a:lnTo>
                    <a:pt x="64280" y="9449"/>
                  </a:lnTo>
                  <a:lnTo>
                    <a:pt x="63064" y="13379"/>
                  </a:lnTo>
                  <a:close/>
                  <a:moveTo>
                    <a:pt x="65964" y="13379"/>
                  </a:moveTo>
                  <a:lnTo>
                    <a:pt x="64701" y="9449"/>
                  </a:lnTo>
                  <a:lnTo>
                    <a:pt x="65964" y="5686"/>
                  </a:lnTo>
                  <a:lnTo>
                    <a:pt x="67134" y="9449"/>
                  </a:lnTo>
                  <a:lnTo>
                    <a:pt x="65964" y="13379"/>
                  </a:lnTo>
                  <a:close/>
                  <a:moveTo>
                    <a:pt x="68818" y="13379"/>
                  </a:moveTo>
                  <a:lnTo>
                    <a:pt x="67555" y="9449"/>
                  </a:lnTo>
                  <a:lnTo>
                    <a:pt x="68818" y="5686"/>
                  </a:lnTo>
                  <a:lnTo>
                    <a:pt x="70035" y="9449"/>
                  </a:lnTo>
                  <a:lnTo>
                    <a:pt x="68818" y="13379"/>
                  </a:lnTo>
                  <a:close/>
                  <a:moveTo>
                    <a:pt x="71719" y="13379"/>
                  </a:moveTo>
                  <a:lnTo>
                    <a:pt x="70456" y="9449"/>
                  </a:lnTo>
                  <a:lnTo>
                    <a:pt x="71719" y="5686"/>
                  </a:lnTo>
                  <a:lnTo>
                    <a:pt x="72888" y="9449"/>
                  </a:lnTo>
                  <a:lnTo>
                    <a:pt x="71719" y="13379"/>
                  </a:lnTo>
                  <a:close/>
                  <a:moveTo>
                    <a:pt x="74573" y="13379"/>
                  </a:moveTo>
                  <a:lnTo>
                    <a:pt x="73309" y="9449"/>
                  </a:lnTo>
                  <a:lnTo>
                    <a:pt x="74573" y="5686"/>
                  </a:lnTo>
                  <a:lnTo>
                    <a:pt x="75789" y="9449"/>
                  </a:lnTo>
                  <a:lnTo>
                    <a:pt x="74573" y="13379"/>
                  </a:lnTo>
                  <a:close/>
                  <a:moveTo>
                    <a:pt x="77473" y="13379"/>
                  </a:moveTo>
                  <a:lnTo>
                    <a:pt x="76210" y="9449"/>
                  </a:lnTo>
                  <a:lnTo>
                    <a:pt x="77473" y="5686"/>
                  </a:lnTo>
                  <a:lnTo>
                    <a:pt x="78643" y="9449"/>
                  </a:lnTo>
                  <a:lnTo>
                    <a:pt x="77473" y="13379"/>
                  </a:lnTo>
                  <a:close/>
                  <a:moveTo>
                    <a:pt x="80327" y="13379"/>
                  </a:moveTo>
                  <a:lnTo>
                    <a:pt x="79157" y="9449"/>
                  </a:lnTo>
                  <a:lnTo>
                    <a:pt x="80327" y="5686"/>
                  </a:lnTo>
                  <a:lnTo>
                    <a:pt x="81590" y="9449"/>
                  </a:lnTo>
                  <a:lnTo>
                    <a:pt x="80327" y="13379"/>
                  </a:lnTo>
                  <a:close/>
                  <a:moveTo>
                    <a:pt x="83228" y="13379"/>
                  </a:moveTo>
                  <a:lnTo>
                    <a:pt x="82011" y="9449"/>
                  </a:lnTo>
                  <a:lnTo>
                    <a:pt x="83228" y="5686"/>
                  </a:lnTo>
                  <a:lnTo>
                    <a:pt x="84491" y="9449"/>
                  </a:lnTo>
                  <a:lnTo>
                    <a:pt x="83228" y="13379"/>
                  </a:lnTo>
                  <a:close/>
                  <a:moveTo>
                    <a:pt x="86081" y="13379"/>
                  </a:moveTo>
                  <a:lnTo>
                    <a:pt x="84912" y="9449"/>
                  </a:lnTo>
                  <a:lnTo>
                    <a:pt x="86081" y="5686"/>
                  </a:lnTo>
                  <a:lnTo>
                    <a:pt x="87345" y="9449"/>
                  </a:lnTo>
                  <a:lnTo>
                    <a:pt x="86081" y="13379"/>
                  </a:lnTo>
                  <a:close/>
                  <a:moveTo>
                    <a:pt x="88982" y="13379"/>
                  </a:moveTo>
                  <a:lnTo>
                    <a:pt x="87766" y="9449"/>
                  </a:lnTo>
                  <a:lnTo>
                    <a:pt x="88982" y="5686"/>
                  </a:lnTo>
                  <a:lnTo>
                    <a:pt x="90245" y="9449"/>
                  </a:lnTo>
                  <a:lnTo>
                    <a:pt x="88982" y="13379"/>
                  </a:lnTo>
                  <a:close/>
                  <a:moveTo>
                    <a:pt x="91836" y="13379"/>
                  </a:moveTo>
                  <a:lnTo>
                    <a:pt x="90666" y="9449"/>
                  </a:lnTo>
                  <a:lnTo>
                    <a:pt x="91836" y="5686"/>
                  </a:lnTo>
                  <a:lnTo>
                    <a:pt x="93099" y="9449"/>
                  </a:lnTo>
                  <a:lnTo>
                    <a:pt x="91836" y="13379"/>
                  </a:lnTo>
                  <a:close/>
                  <a:moveTo>
                    <a:pt x="94736" y="13379"/>
                  </a:moveTo>
                  <a:lnTo>
                    <a:pt x="93520" y="9449"/>
                  </a:lnTo>
                  <a:lnTo>
                    <a:pt x="94736" y="5686"/>
                  </a:lnTo>
                  <a:lnTo>
                    <a:pt x="96000" y="9449"/>
                  </a:lnTo>
                  <a:lnTo>
                    <a:pt x="94736" y="13379"/>
                  </a:lnTo>
                  <a:close/>
                  <a:moveTo>
                    <a:pt x="97684" y="13379"/>
                  </a:moveTo>
                  <a:lnTo>
                    <a:pt x="96421" y="9449"/>
                  </a:lnTo>
                  <a:lnTo>
                    <a:pt x="97684" y="5686"/>
                  </a:lnTo>
                  <a:lnTo>
                    <a:pt x="98853" y="9449"/>
                  </a:lnTo>
                  <a:lnTo>
                    <a:pt x="97684" y="13379"/>
                  </a:lnTo>
                  <a:close/>
                  <a:moveTo>
                    <a:pt x="100538" y="13379"/>
                  </a:moveTo>
                  <a:lnTo>
                    <a:pt x="99274" y="9449"/>
                  </a:lnTo>
                  <a:lnTo>
                    <a:pt x="100538" y="5686"/>
                  </a:lnTo>
                  <a:lnTo>
                    <a:pt x="101754" y="9449"/>
                  </a:lnTo>
                  <a:lnTo>
                    <a:pt x="100538" y="13379"/>
                  </a:lnTo>
                  <a:close/>
                  <a:moveTo>
                    <a:pt x="103438" y="13379"/>
                  </a:moveTo>
                  <a:lnTo>
                    <a:pt x="102175" y="9449"/>
                  </a:lnTo>
                  <a:lnTo>
                    <a:pt x="103438" y="5686"/>
                  </a:lnTo>
                  <a:lnTo>
                    <a:pt x="104608" y="9449"/>
                  </a:lnTo>
                  <a:lnTo>
                    <a:pt x="103438" y="13379"/>
                  </a:lnTo>
                  <a:close/>
                  <a:moveTo>
                    <a:pt x="106292" y="13379"/>
                  </a:moveTo>
                  <a:lnTo>
                    <a:pt x="105029" y="9449"/>
                  </a:lnTo>
                  <a:lnTo>
                    <a:pt x="106292" y="5686"/>
                  </a:lnTo>
                  <a:lnTo>
                    <a:pt x="107508" y="9449"/>
                  </a:lnTo>
                  <a:lnTo>
                    <a:pt x="106292" y="13379"/>
                  </a:lnTo>
                  <a:close/>
                  <a:moveTo>
                    <a:pt x="109192" y="13379"/>
                  </a:moveTo>
                  <a:lnTo>
                    <a:pt x="107929" y="9449"/>
                  </a:lnTo>
                  <a:lnTo>
                    <a:pt x="109192" y="5686"/>
                  </a:lnTo>
                  <a:lnTo>
                    <a:pt x="110362" y="9449"/>
                  </a:lnTo>
                  <a:lnTo>
                    <a:pt x="109192" y="13379"/>
                  </a:lnTo>
                  <a:close/>
                  <a:moveTo>
                    <a:pt x="112046" y="13379"/>
                  </a:moveTo>
                  <a:lnTo>
                    <a:pt x="110783" y="9449"/>
                  </a:lnTo>
                  <a:lnTo>
                    <a:pt x="112046" y="5686"/>
                  </a:lnTo>
                  <a:lnTo>
                    <a:pt x="113263" y="9449"/>
                  </a:lnTo>
                  <a:lnTo>
                    <a:pt x="112046" y="13379"/>
                  </a:lnTo>
                  <a:close/>
                  <a:moveTo>
                    <a:pt x="114947" y="13379"/>
                  </a:moveTo>
                  <a:lnTo>
                    <a:pt x="113730" y="9449"/>
                  </a:lnTo>
                  <a:lnTo>
                    <a:pt x="114947" y="5686"/>
                  </a:lnTo>
                  <a:lnTo>
                    <a:pt x="116210" y="9449"/>
                  </a:lnTo>
                  <a:lnTo>
                    <a:pt x="114947" y="13379"/>
                  </a:lnTo>
                  <a:close/>
                  <a:moveTo>
                    <a:pt x="117801" y="13379"/>
                  </a:moveTo>
                  <a:lnTo>
                    <a:pt x="116631" y="9449"/>
                  </a:lnTo>
                  <a:lnTo>
                    <a:pt x="117801" y="5686"/>
                  </a:lnTo>
                  <a:lnTo>
                    <a:pt x="119064" y="9449"/>
                  </a:lnTo>
                  <a:lnTo>
                    <a:pt x="117801" y="13379"/>
                  </a:lnTo>
                  <a:close/>
                  <a:moveTo>
                    <a:pt x="3929" y="8864"/>
                  </a:moveTo>
                  <a:lnTo>
                    <a:pt x="2760" y="5101"/>
                  </a:lnTo>
                  <a:lnTo>
                    <a:pt x="3929" y="1254"/>
                  </a:lnTo>
                  <a:lnTo>
                    <a:pt x="5192" y="5101"/>
                  </a:lnTo>
                  <a:lnTo>
                    <a:pt x="3929" y="8864"/>
                  </a:lnTo>
                  <a:close/>
                  <a:moveTo>
                    <a:pt x="6830" y="8864"/>
                  </a:moveTo>
                  <a:lnTo>
                    <a:pt x="5614" y="5101"/>
                  </a:lnTo>
                  <a:lnTo>
                    <a:pt x="6830" y="1254"/>
                  </a:lnTo>
                  <a:lnTo>
                    <a:pt x="8046" y="5101"/>
                  </a:lnTo>
                  <a:lnTo>
                    <a:pt x="6830" y="8864"/>
                  </a:lnTo>
                  <a:close/>
                  <a:moveTo>
                    <a:pt x="9684" y="8864"/>
                  </a:moveTo>
                  <a:lnTo>
                    <a:pt x="8467" y="5101"/>
                  </a:lnTo>
                  <a:lnTo>
                    <a:pt x="9684" y="1254"/>
                  </a:lnTo>
                  <a:lnTo>
                    <a:pt x="10947" y="5101"/>
                  </a:lnTo>
                  <a:lnTo>
                    <a:pt x="9684" y="8864"/>
                  </a:lnTo>
                  <a:close/>
                  <a:moveTo>
                    <a:pt x="12631" y="8864"/>
                  </a:moveTo>
                  <a:lnTo>
                    <a:pt x="11368" y="5101"/>
                  </a:lnTo>
                  <a:lnTo>
                    <a:pt x="12631" y="1254"/>
                  </a:lnTo>
                  <a:lnTo>
                    <a:pt x="13801" y="5101"/>
                  </a:lnTo>
                  <a:lnTo>
                    <a:pt x="12631" y="8864"/>
                  </a:lnTo>
                  <a:close/>
                  <a:moveTo>
                    <a:pt x="15485" y="8864"/>
                  </a:moveTo>
                  <a:lnTo>
                    <a:pt x="14222" y="5101"/>
                  </a:lnTo>
                  <a:lnTo>
                    <a:pt x="15485" y="1254"/>
                  </a:lnTo>
                  <a:lnTo>
                    <a:pt x="16701" y="5101"/>
                  </a:lnTo>
                  <a:lnTo>
                    <a:pt x="15485" y="8864"/>
                  </a:lnTo>
                  <a:close/>
                  <a:moveTo>
                    <a:pt x="18385" y="8864"/>
                  </a:moveTo>
                  <a:lnTo>
                    <a:pt x="17122" y="5101"/>
                  </a:lnTo>
                  <a:lnTo>
                    <a:pt x="18385" y="1254"/>
                  </a:lnTo>
                  <a:lnTo>
                    <a:pt x="19555" y="5101"/>
                  </a:lnTo>
                  <a:lnTo>
                    <a:pt x="18385" y="8864"/>
                  </a:lnTo>
                  <a:close/>
                  <a:moveTo>
                    <a:pt x="21239" y="8864"/>
                  </a:moveTo>
                  <a:lnTo>
                    <a:pt x="19976" y="5101"/>
                  </a:lnTo>
                  <a:lnTo>
                    <a:pt x="21239" y="1254"/>
                  </a:lnTo>
                  <a:lnTo>
                    <a:pt x="22456" y="5101"/>
                  </a:lnTo>
                  <a:lnTo>
                    <a:pt x="21239" y="8864"/>
                  </a:lnTo>
                  <a:close/>
                  <a:moveTo>
                    <a:pt x="24140" y="8864"/>
                  </a:moveTo>
                  <a:lnTo>
                    <a:pt x="22877" y="5101"/>
                  </a:lnTo>
                  <a:lnTo>
                    <a:pt x="24140" y="1254"/>
                  </a:lnTo>
                  <a:lnTo>
                    <a:pt x="25309" y="5101"/>
                  </a:lnTo>
                  <a:lnTo>
                    <a:pt x="24140" y="8864"/>
                  </a:lnTo>
                  <a:close/>
                  <a:moveTo>
                    <a:pt x="26994" y="8864"/>
                  </a:moveTo>
                  <a:lnTo>
                    <a:pt x="25730" y="5101"/>
                  </a:lnTo>
                  <a:lnTo>
                    <a:pt x="26994" y="1254"/>
                  </a:lnTo>
                  <a:lnTo>
                    <a:pt x="28210" y="5101"/>
                  </a:lnTo>
                  <a:lnTo>
                    <a:pt x="26994" y="8864"/>
                  </a:lnTo>
                  <a:close/>
                  <a:moveTo>
                    <a:pt x="29894" y="8864"/>
                  </a:moveTo>
                  <a:lnTo>
                    <a:pt x="28678" y="5101"/>
                  </a:lnTo>
                  <a:lnTo>
                    <a:pt x="29894" y="1254"/>
                  </a:lnTo>
                  <a:lnTo>
                    <a:pt x="31157" y="5101"/>
                  </a:lnTo>
                  <a:lnTo>
                    <a:pt x="29894" y="8864"/>
                  </a:lnTo>
                  <a:close/>
                  <a:moveTo>
                    <a:pt x="32748" y="8864"/>
                  </a:moveTo>
                  <a:lnTo>
                    <a:pt x="31578" y="5101"/>
                  </a:lnTo>
                  <a:lnTo>
                    <a:pt x="32748" y="1254"/>
                  </a:lnTo>
                  <a:lnTo>
                    <a:pt x="34011" y="5101"/>
                  </a:lnTo>
                  <a:lnTo>
                    <a:pt x="32748" y="8864"/>
                  </a:lnTo>
                  <a:close/>
                  <a:moveTo>
                    <a:pt x="35649" y="8864"/>
                  </a:moveTo>
                  <a:lnTo>
                    <a:pt x="34432" y="5101"/>
                  </a:lnTo>
                  <a:lnTo>
                    <a:pt x="35649" y="1254"/>
                  </a:lnTo>
                  <a:lnTo>
                    <a:pt x="36912" y="5101"/>
                  </a:lnTo>
                  <a:lnTo>
                    <a:pt x="35649" y="8864"/>
                  </a:lnTo>
                  <a:close/>
                  <a:moveTo>
                    <a:pt x="38502" y="8864"/>
                  </a:moveTo>
                  <a:lnTo>
                    <a:pt x="37333" y="5101"/>
                  </a:lnTo>
                  <a:lnTo>
                    <a:pt x="38502" y="1254"/>
                  </a:lnTo>
                  <a:lnTo>
                    <a:pt x="39766" y="5101"/>
                  </a:lnTo>
                  <a:lnTo>
                    <a:pt x="38502" y="8864"/>
                  </a:lnTo>
                  <a:close/>
                  <a:moveTo>
                    <a:pt x="41403" y="8864"/>
                  </a:moveTo>
                  <a:lnTo>
                    <a:pt x="40187" y="5101"/>
                  </a:lnTo>
                  <a:lnTo>
                    <a:pt x="41403" y="1254"/>
                  </a:lnTo>
                  <a:lnTo>
                    <a:pt x="42666" y="5101"/>
                  </a:lnTo>
                  <a:lnTo>
                    <a:pt x="41403" y="8864"/>
                  </a:lnTo>
                  <a:close/>
                  <a:moveTo>
                    <a:pt x="44257" y="8864"/>
                  </a:moveTo>
                  <a:lnTo>
                    <a:pt x="43087" y="5101"/>
                  </a:lnTo>
                  <a:lnTo>
                    <a:pt x="44257" y="1254"/>
                  </a:lnTo>
                  <a:lnTo>
                    <a:pt x="45520" y="5101"/>
                  </a:lnTo>
                  <a:lnTo>
                    <a:pt x="44257" y="8864"/>
                  </a:lnTo>
                  <a:close/>
                  <a:moveTo>
                    <a:pt x="47204" y="8864"/>
                  </a:moveTo>
                  <a:lnTo>
                    <a:pt x="45941" y="5101"/>
                  </a:lnTo>
                  <a:lnTo>
                    <a:pt x="47204" y="1254"/>
                  </a:lnTo>
                  <a:lnTo>
                    <a:pt x="48421" y="5101"/>
                  </a:lnTo>
                  <a:lnTo>
                    <a:pt x="47204" y="8864"/>
                  </a:lnTo>
                  <a:close/>
                  <a:moveTo>
                    <a:pt x="50105" y="8864"/>
                  </a:moveTo>
                  <a:lnTo>
                    <a:pt x="48842" y="5101"/>
                  </a:lnTo>
                  <a:lnTo>
                    <a:pt x="50105" y="1254"/>
                  </a:lnTo>
                  <a:lnTo>
                    <a:pt x="51274" y="5101"/>
                  </a:lnTo>
                  <a:lnTo>
                    <a:pt x="50105" y="8864"/>
                  </a:lnTo>
                  <a:close/>
                  <a:moveTo>
                    <a:pt x="52959" y="8864"/>
                  </a:moveTo>
                  <a:lnTo>
                    <a:pt x="51695" y="5101"/>
                  </a:lnTo>
                  <a:lnTo>
                    <a:pt x="52959" y="1254"/>
                  </a:lnTo>
                  <a:lnTo>
                    <a:pt x="54175" y="5101"/>
                  </a:lnTo>
                  <a:lnTo>
                    <a:pt x="52959" y="8864"/>
                  </a:lnTo>
                  <a:close/>
                  <a:moveTo>
                    <a:pt x="55859" y="8864"/>
                  </a:moveTo>
                  <a:lnTo>
                    <a:pt x="54596" y="5101"/>
                  </a:lnTo>
                  <a:lnTo>
                    <a:pt x="55859" y="1254"/>
                  </a:lnTo>
                  <a:lnTo>
                    <a:pt x="57029" y="5101"/>
                  </a:lnTo>
                  <a:lnTo>
                    <a:pt x="55859" y="8864"/>
                  </a:lnTo>
                  <a:close/>
                  <a:moveTo>
                    <a:pt x="58713" y="8864"/>
                  </a:moveTo>
                  <a:lnTo>
                    <a:pt x="57450" y="5101"/>
                  </a:lnTo>
                  <a:lnTo>
                    <a:pt x="58713" y="1254"/>
                  </a:lnTo>
                  <a:lnTo>
                    <a:pt x="59929" y="5101"/>
                  </a:lnTo>
                  <a:lnTo>
                    <a:pt x="58713" y="8864"/>
                  </a:lnTo>
                  <a:close/>
                  <a:moveTo>
                    <a:pt x="61614" y="8864"/>
                  </a:moveTo>
                  <a:lnTo>
                    <a:pt x="60350" y="5101"/>
                  </a:lnTo>
                  <a:lnTo>
                    <a:pt x="61614" y="1254"/>
                  </a:lnTo>
                  <a:lnTo>
                    <a:pt x="62783" y="5101"/>
                  </a:lnTo>
                  <a:lnTo>
                    <a:pt x="61614" y="8864"/>
                  </a:lnTo>
                  <a:close/>
                  <a:moveTo>
                    <a:pt x="64467" y="8864"/>
                  </a:moveTo>
                  <a:lnTo>
                    <a:pt x="63298" y="5101"/>
                  </a:lnTo>
                  <a:lnTo>
                    <a:pt x="64467" y="1254"/>
                  </a:lnTo>
                  <a:lnTo>
                    <a:pt x="65730" y="5101"/>
                  </a:lnTo>
                  <a:lnTo>
                    <a:pt x="64467" y="8864"/>
                  </a:lnTo>
                  <a:close/>
                  <a:moveTo>
                    <a:pt x="67368" y="8864"/>
                  </a:moveTo>
                  <a:lnTo>
                    <a:pt x="66152" y="5101"/>
                  </a:lnTo>
                  <a:lnTo>
                    <a:pt x="67368" y="1254"/>
                  </a:lnTo>
                  <a:lnTo>
                    <a:pt x="68631" y="5101"/>
                  </a:lnTo>
                  <a:lnTo>
                    <a:pt x="67368" y="8864"/>
                  </a:lnTo>
                  <a:close/>
                  <a:moveTo>
                    <a:pt x="70222" y="8864"/>
                  </a:moveTo>
                  <a:lnTo>
                    <a:pt x="69052" y="5101"/>
                  </a:lnTo>
                  <a:lnTo>
                    <a:pt x="70222" y="1254"/>
                  </a:lnTo>
                  <a:lnTo>
                    <a:pt x="71485" y="5101"/>
                  </a:lnTo>
                  <a:lnTo>
                    <a:pt x="70222" y="8864"/>
                  </a:lnTo>
                  <a:close/>
                  <a:moveTo>
                    <a:pt x="73122" y="8864"/>
                  </a:moveTo>
                  <a:lnTo>
                    <a:pt x="71906" y="5101"/>
                  </a:lnTo>
                  <a:lnTo>
                    <a:pt x="73122" y="1254"/>
                  </a:lnTo>
                  <a:lnTo>
                    <a:pt x="74385" y="5101"/>
                  </a:lnTo>
                  <a:lnTo>
                    <a:pt x="73122" y="8864"/>
                  </a:lnTo>
                  <a:close/>
                  <a:moveTo>
                    <a:pt x="75976" y="8864"/>
                  </a:moveTo>
                  <a:lnTo>
                    <a:pt x="74807" y="5101"/>
                  </a:lnTo>
                  <a:lnTo>
                    <a:pt x="75976" y="1254"/>
                  </a:lnTo>
                  <a:lnTo>
                    <a:pt x="77239" y="5101"/>
                  </a:lnTo>
                  <a:lnTo>
                    <a:pt x="75976" y="8864"/>
                  </a:lnTo>
                  <a:close/>
                  <a:moveTo>
                    <a:pt x="78877" y="8864"/>
                  </a:moveTo>
                  <a:lnTo>
                    <a:pt x="77660" y="5101"/>
                  </a:lnTo>
                  <a:lnTo>
                    <a:pt x="78877" y="1254"/>
                  </a:lnTo>
                  <a:lnTo>
                    <a:pt x="80140" y="5101"/>
                  </a:lnTo>
                  <a:lnTo>
                    <a:pt x="78877" y="8864"/>
                  </a:lnTo>
                  <a:close/>
                  <a:moveTo>
                    <a:pt x="81824" y="8864"/>
                  </a:moveTo>
                  <a:lnTo>
                    <a:pt x="80561" y="5101"/>
                  </a:lnTo>
                  <a:lnTo>
                    <a:pt x="81824" y="1254"/>
                  </a:lnTo>
                  <a:lnTo>
                    <a:pt x="82994" y="5101"/>
                  </a:lnTo>
                  <a:lnTo>
                    <a:pt x="81824" y="8864"/>
                  </a:lnTo>
                  <a:close/>
                  <a:moveTo>
                    <a:pt x="84678" y="8864"/>
                  </a:moveTo>
                  <a:lnTo>
                    <a:pt x="83415" y="5101"/>
                  </a:lnTo>
                  <a:lnTo>
                    <a:pt x="84678" y="1254"/>
                  </a:lnTo>
                  <a:lnTo>
                    <a:pt x="85894" y="5101"/>
                  </a:lnTo>
                  <a:lnTo>
                    <a:pt x="84678" y="8864"/>
                  </a:lnTo>
                  <a:close/>
                  <a:moveTo>
                    <a:pt x="87578" y="8864"/>
                  </a:moveTo>
                  <a:lnTo>
                    <a:pt x="86315" y="5101"/>
                  </a:lnTo>
                  <a:lnTo>
                    <a:pt x="87578" y="1254"/>
                  </a:lnTo>
                  <a:lnTo>
                    <a:pt x="88748" y="5101"/>
                  </a:lnTo>
                  <a:lnTo>
                    <a:pt x="87578" y="8864"/>
                  </a:lnTo>
                  <a:close/>
                  <a:moveTo>
                    <a:pt x="90432" y="8864"/>
                  </a:moveTo>
                  <a:lnTo>
                    <a:pt x="89169" y="5101"/>
                  </a:lnTo>
                  <a:lnTo>
                    <a:pt x="90432" y="1254"/>
                  </a:lnTo>
                  <a:lnTo>
                    <a:pt x="91649" y="5101"/>
                  </a:lnTo>
                  <a:lnTo>
                    <a:pt x="90432" y="8864"/>
                  </a:lnTo>
                  <a:close/>
                  <a:moveTo>
                    <a:pt x="93333" y="8864"/>
                  </a:moveTo>
                  <a:lnTo>
                    <a:pt x="92070" y="5101"/>
                  </a:lnTo>
                  <a:lnTo>
                    <a:pt x="93333" y="1254"/>
                  </a:lnTo>
                  <a:lnTo>
                    <a:pt x="94502" y="5101"/>
                  </a:lnTo>
                  <a:lnTo>
                    <a:pt x="93333" y="8864"/>
                  </a:lnTo>
                  <a:close/>
                  <a:moveTo>
                    <a:pt x="96187" y="8864"/>
                  </a:moveTo>
                  <a:lnTo>
                    <a:pt x="94923" y="5101"/>
                  </a:lnTo>
                  <a:lnTo>
                    <a:pt x="96187" y="1254"/>
                  </a:lnTo>
                  <a:lnTo>
                    <a:pt x="97403" y="5101"/>
                  </a:lnTo>
                  <a:lnTo>
                    <a:pt x="96187" y="8864"/>
                  </a:lnTo>
                  <a:close/>
                  <a:moveTo>
                    <a:pt x="99087" y="8864"/>
                  </a:moveTo>
                  <a:lnTo>
                    <a:pt x="97871" y="5101"/>
                  </a:lnTo>
                  <a:lnTo>
                    <a:pt x="99087" y="1254"/>
                  </a:lnTo>
                  <a:lnTo>
                    <a:pt x="100350" y="5101"/>
                  </a:lnTo>
                  <a:lnTo>
                    <a:pt x="99087" y="8864"/>
                  </a:lnTo>
                  <a:close/>
                  <a:moveTo>
                    <a:pt x="101941" y="8864"/>
                  </a:moveTo>
                  <a:lnTo>
                    <a:pt x="100771" y="5101"/>
                  </a:lnTo>
                  <a:lnTo>
                    <a:pt x="101941" y="1254"/>
                  </a:lnTo>
                  <a:lnTo>
                    <a:pt x="103204" y="5101"/>
                  </a:lnTo>
                  <a:lnTo>
                    <a:pt x="101941" y="8864"/>
                  </a:lnTo>
                  <a:close/>
                  <a:moveTo>
                    <a:pt x="104842" y="8864"/>
                  </a:moveTo>
                  <a:lnTo>
                    <a:pt x="103625" y="5101"/>
                  </a:lnTo>
                  <a:lnTo>
                    <a:pt x="104842" y="1254"/>
                  </a:lnTo>
                  <a:lnTo>
                    <a:pt x="106105" y="5101"/>
                  </a:lnTo>
                  <a:lnTo>
                    <a:pt x="104842" y="8864"/>
                  </a:lnTo>
                  <a:close/>
                  <a:moveTo>
                    <a:pt x="107695" y="8864"/>
                  </a:moveTo>
                  <a:lnTo>
                    <a:pt x="106526" y="5101"/>
                  </a:lnTo>
                  <a:lnTo>
                    <a:pt x="107695" y="1254"/>
                  </a:lnTo>
                  <a:lnTo>
                    <a:pt x="108959" y="5101"/>
                  </a:lnTo>
                  <a:lnTo>
                    <a:pt x="107695" y="8864"/>
                  </a:lnTo>
                  <a:close/>
                  <a:moveTo>
                    <a:pt x="110596" y="8864"/>
                  </a:moveTo>
                  <a:lnTo>
                    <a:pt x="109380" y="5101"/>
                  </a:lnTo>
                  <a:lnTo>
                    <a:pt x="110596" y="1254"/>
                  </a:lnTo>
                  <a:lnTo>
                    <a:pt x="111859" y="5101"/>
                  </a:lnTo>
                  <a:lnTo>
                    <a:pt x="110596" y="8864"/>
                  </a:lnTo>
                  <a:close/>
                  <a:moveTo>
                    <a:pt x="113450" y="8864"/>
                  </a:moveTo>
                  <a:lnTo>
                    <a:pt x="112280" y="5101"/>
                  </a:lnTo>
                  <a:lnTo>
                    <a:pt x="113450" y="1254"/>
                  </a:lnTo>
                  <a:lnTo>
                    <a:pt x="114713" y="5101"/>
                  </a:lnTo>
                  <a:lnTo>
                    <a:pt x="113450" y="8864"/>
                  </a:lnTo>
                  <a:close/>
                  <a:moveTo>
                    <a:pt x="116397" y="8864"/>
                  </a:moveTo>
                  <a:lnTo>
                    <a:pt x="115134" y="5101"/>
                  </a:lnTo>
                  <a:lnTo>
                    <a:pt x="116397" y="1254"/>
                  </a:lnTo>
                  <a:lnTo>
                    <a:pt x="117614" y="5101"/>
                  </a:lnTo>
                  <a:lnTo>
                    <a:pt x="116397" y="8864"/>
                  </a:lnTo>
                  <a:close/>
                  <a:moveTo>
                    <a:pt x="119719" y="0"/>
                  </a:moveTo>
                  <a:lnTo>
                    <a:pt x="119298" y="0"/>
                  </a:lnTo>
                  <a:lnTo>
                    <a:pt x="119298" y="0"/>
                  </a:lnTo>
                  <a:lnTo>
                    <a:pt x="119298" y="0"/>
                  </a:lnTo>
                  <a:lnTo>
                    <a:pt x="118877" y="0"/>
                  </a:lnTo>
                  <a:lnTo>
                    <a:pt x="119064" y="585"/>
                  </a:lnTo>
                  <a:lnTo>
                    <a:pt x="117801" y="4348"/>
                  </a:lnTo>
                  <a:lnTo>
                    <a:pt x="116631" y="585"/>
                  </a:lnTo>
                  <a:lnTo>
                    <a:pt x="116818" y="0"/>
                  </a:lnTo>
                  <a:lnTo>
                    <a:pt x="116397" y="0"/>
                  </a:lnTo>
                  <a:lnTo>
                    <a:pt x="116397" y="0"/>
                  </a:lnTo>
                  <a:lnTo>
                    <a:pt x="116397" y="0"/>
                  </a:lnTo>
                  <a:lnTo>
                    <a:pt x="115929" y="0"/>
                  </a:lnTo>
                  <a:lnTo>
                    <a:pt x="116210" y="585"/>
                  </a:lnTo>
                  <a:lnTo>
                    <a:pt x="114947" y="4348"/>
                  </a:lnTo>
                  <a:lnTo>
                    <a:pt x="113730" y="585"/>
                  </a:lnTo>
                  <a:lnTo>
                    <a:pt x="113964" y="0"/>
                  </a:lnTo>
                  <a:lnTo>
                    <a:pt x="113543" y="0"/>
                  </a:lnTo>
                  <a:lnTo>
                    <a:pt x="113450" y="0"/>
                  </a:lnTo>
                  <a:lnTo>
                    <a:pt x="113450" y="0"/>
                  </a:lnTo>
                  <a:lnTo>
                    <a:pt x="113029" y="0"/>
                  </a:lnTo>
                  <a:lnTo>
                    <a:pt x="113263" y="585"/>
                  </a:lnTo>
                  <a:lnTo>
                    <a:pt x="112046" y="4348"/>
                  </a:lnTo>
                  <a:lnTo>
                    <a:pt x="110783" y="585"/>
                  </a:lnTo>
                  <a:lnTo>
                    <a:pt x="111064" y="0"/>
                  </a:lnTo>
                  <a:lnTo>
                    <a:pt x="110596" y="0"/>
                  </a:lnTo>
                  <a:lnTo>
                    <a:pt x="110596" y="0"/>
                  </a:lnTo>
                  <a:lnTo>
                    <a:pt x="110596" y="0"/>
                  </a:lnTo>
                  <a:lnTo>
                    <a:pt x="110175" y="0"/>
                  </a:lnTo>
                  <a:lnTo>
                    <a:pt x="110362" y="585"/>
                  </a:lnTo>
                  <a:lnTo>
                    <a:pt x="109192" y="4348"/>
                  </a:lnTo>
                  <a:lnTo>
                    <a:pt x="107929" y="585"/>
                  </a:lnTo>
                  <a:lnTo>
                    <a:pt x="108116" y="0"/>
                  </a:lnTo>
                  <a:lnTo>
                    <a:pt x="107695" y="0"/>
                  </a:lnTo>
                  <a:lnTo>
                    <a:pt x="107695" y="0"/>
                  </a:lnTo>
                  <a:lnTo>
                    <a:pt x="107695" y="0"/>
                  </a:lnTo>
                  <a:lnTo>
                    <a:pt x="107274" y="0"/>
                  </a:lnTo>
                  <a:lnTo>
                    <a:pt x="107508" y="585"/>
                  </a:lnTo>
                  <a:lnTo>
                    <a:pt x="106292" y="4348"/>
                  </a:lnTo>
                  <a:lnTo>
                    <a:pt x="105029" y="585"/>
                  </a:lnTo>
                  <a:lnTo>
                    <a:pt x="105263" y="0"/>
                  </a:lnTo>
                  <a:lnTo>
                    <a:pt x="104842" y="0"/>
                  </a:lnTo>
                  <a:lnTo>
                    <a:pt x="104842" y="0"/>
                  </a:lnTo>
                  <a:lnTo>
                    <a:pt x="104842" y="0"/>
                  </a:lnTo>
                  <a:lnTo>
                    <a:pt x="104421" y="0"/>
                  </a:lnTo>
                  <a:lnTo>
                    <a:pt x="104608" y="585"/>
                  </a:lnTo>
                  <a:lnTo>
                    <a:pt x="103438" y="4348"/>
                  </a:lnTo>
                  <a:lnTo>
                    <a:pt x="102175" y="585"/>
                  </a:lnTo>
                  <a:lnTo>
                    <a:pt x="102362" y="0"/>
                  </a:lnTo>
                  <a:lnTo>
                    <a:pt x="101941" y="0"/>
                  </a:lnTo>
                  <a:lnTo>
                    <a:pt x="101941" y="0"/>
                  </a:lnTo>
                  <a:lnTo>
                    <a:pt x="101941" y="0"/>
                  </a:lnTo>
                  <a:lnTo>
                    <a:pt x="101520" y="0"/>
                  </a:lnTo>
                  <a:lnTo>
                    <a:pt x="101754" y="585"/>
                  </a:lnTo>
                  <a:lnTo>
                    <a:pt x="100538" y="4348"/>
                  </a:lnTo>
                  <a:lnTo>
                    <a:pt x="99274" y="585"/>
                  </a:lnTo>
                  <a:lnTo>
                    <a:pt x="99508" y="0"/>
                  </a:lnTo>
                  <a:lnTo>
                    <a:pt x="99087" y="0"/>
                  </a:lnTo>
                  <a:lnTo>
                    <a:pt x="99087" y="0"/>
                  </a:lnTo>
                  <a:lnTo>
                    <a:pt x="99087" y="0"/>
                  </a:lnTo>
                  <a:lnTo>
                    <a:pt x="98666" y="0"/>
                  </a:lnTo>
                  <a:lnTo>
                    <a:pt x="98853" y="585"/>
                  </a:lnTo>
                  <a:lnTo>
                    <a:pt x="97684" y="4348"/>
                  </a:lnTo>
                  <a:lnTo>
                    <a:pt x="96421" y="585"/>
                  </a:lnTo>
                  <a:lnTo>
                    <a:pt x="96608" y="0"/>
                  </a:lnTo>
                  <a:lnTo>
                    <a:pt x="96187" y="0"/>
                  </a:lnTo>
                  <a:lnTo>
                    <a:pt x="96187" y="0"/>
                  </a:lnTo>
                  <a:lnTo>
                    <a:pt x="96187" y="0"/>
                  </a:lnTo>
                  <a:lnTo>
                    <a:pt x="95766" y="0"/>
                  </a:lnTo>
                  <a:lnTo>
                    <a:pt x="96000" y="585"/>
                  </a:lnTo>
                  <a:lnTo>
                    <a:pt x="94736" y="4348"/>
                  </a:lnTo>
                  <a:lnTo>
                    <a:pt x="93520" y="585"/>
                  </a:lnTo>
                  <a:lnTo>
                    <a:pt x="93754" y="0"/>
                  </a:lnTo>
                  <a:lnTo>
                    <a:pt x="93333" y="0"/>
                  </a:lnTo>
                  <a:lnTo>
                    <a:pt x="93333" y="0"/>
                  </a:lnTo>
                  <a:lnTo>
                    <a:pt x="93333" y="0"/>
                  </a:lnTo>
                  <a:lnTo>
                    <a:pt x="92912" y="0"/>
                  </a:lnTo>
                  <a:lnTo>
                    <a:pt x="93099" y="585"/>
                  </a:lnTo>
                  <a:lnTo>
                    <a:pt x="91836" y="4348"/>
                  </a:lnTo>
                  <a:lnTo>
                    <a:pt x="90666" y="585"/>
                  </a:lnTo>
                  <a:lnTo>
                    <a:pt x="90853" y="0"/>
                  </a:lnTo>
                  <a:lnTo>
                    <a:pt x="90432" y="0"/>
                  </a:lnTo>
                  <a:lnTo>
                    <a:pt x="90432" y="0"/>
                  </a:lnTo>
                  <a:lnTo>
                    <a:pt x="90432" y="0"/>
                  </a:lnTo>
                  <a:lnTo>
                    <a:pt x="90011" y="0"/>
                  </a:lnTo>
                  <a:lnTo>
                    <a:pt x="90245" y="585"/>
                  </a:lnTo>
                  <a:lnTo>
                    <a:pt x="88982" y="4348"/>
                  </a:lnTo>
                  <a:lnTo>
                    <a:pt x="87766" y="585"/>
                  </a:lnTo>
                  <a:lnTo>
                    <a:pt x="88000" y="0"/>
                  </a:lnTo>
                  <a:lnTo>
                    <a:pt x="87578" y="0"/>
                  </a:lnTo>
                  <a:lnTo>
                    <a:pt x="87578" y="0"/>
                  </a:lnTo>
                  <a:lnTo>
                    <a:pt x="87578" y="0"/>
                  </a:lnTo>
                  <a:lnTo>
                    <a:pt x="87157" y="0"/>
                  </a:lnTo>
                  <a:lnTo>
                    <a:pt x="87345" y="585"/>
                  </a:lnTo>
                  <a:lnTo>
                    <a:pt x="86081" y="4348"/>
                  </a:lnTo>
                  <a:lnTo>
                    <a:pt x="84912" y="585"/>
                  </a:lnTo>
                  <a:lnTo>
                    <a:pt x="85099" y="0"/>
                  </a:lnTo>
                  <a:lnTo>
                    <a:pt x="84678" y="0"/>
                  </a:lnTo>
                  <a:lnTo>
                    <a:pt x="84678" y="0"/>
                  </a:lnTo>
                  <a:lnTo>
                    <a:pt x="84678" y="0"/>
                  </a:lnTo>
                  <a:lnTo>
                    <a:pt x="84257" y="0"/>
                  </a:lnTo>
                  <a:lnTo>
                    <a:pt x="84491" y="585"/>
                  </a:lnTo>
                  <a:lnTo>
                    <a:pt x="83228" y="4348"/>
                  </a:lnTo>
                  <a:lnTo>
                    <a:pt x="82011" y="585"/>
                  </a:lnTo>
                  <a:lnTo>
                    <a:pt x="82245" y="0"/>
                  </a:lnTo>
                  <a:lnTo>
                    <a:pt x="81824" y="0"/>
                  </a:lnTo>
                  <a:lnTo>
                    <a:pt x="81824" y="0"/>
                  </a:lnTo>
                  <a:lnTo>
                    <a:pt x="81824" y="0"/>
                  </a:lnTo>
                  <a:lnTo>
                    <a:pt x="81309" y="0"/>
                  </a:lnTo>
                  <a:lnTo>
                    <a:pt x="81590" y="585"/>
                  </a:lnTo>
                  <a:lnTo>
                    <a:pt x="80327" y="4348"/>
                  </a:lnTo>
                  <a:lnTo>
                    <a:pt x="79157" y="585"/>
                  </a:lnTo>
                  <a:lnTo>
                    <a:pt x="79345" y="0"/>
                  </a:lnTo>
                  <a:lnTo>
                    <a:pt x="78923" y="0"/>
                  </a:lnTo>
                  <a:lnTo>
                    <a:pt x="78877" y="0"/>
                  </a:lnTo>
                  <a:lnTo>
                    <a:pt x="78877" y="0"/>
                  </a:lnTo>
                  <a:lnTo>
                    <a:pt x="78456" y="0"/>
                  </a:lnTo>
                  <a:lnTo>
                    <a:pt x="78643" y="585"/>
                  </a:lnTo>
                  <a:lnTo>
                    <a:pt x="77473" y="4348"/>
                  </a:lnTo>
                  <a:lnTo>
                    <a:pt x="76210" y="585"/>
                  </a:lnTo>
                  <a:lnTo>
                    <a:pt x="76491" y="0"/>
                  </a:lnTo>
                  <a:lnTo>
                    <a:pt x="75976" y="0"/>
                  </a:lnTo>
                  <a:lnTo>
                    <a:pt x="75976" y="0"/>
                  </a:lnTo>
                  <a:lnTo>
                    <a:pt x="75976" y="0"/>
                  </a:lnTo>
                  <a:lnTo>
                    <a:pt x="75555" y="0"/>
                  </a:lnTo>
                  <a:lnTo>
                    <a:pt x="75789" y="585"/>
                  </a:lnTo>
                  <a:lnTo>
                    <a:pt x="74573" y="4348"/>
                  </a:lnTo>
                  <a:lnTo>
                    <a:pt x="73309" y="585"/>
                  </a:lnTo>
                  <a:lnTo>
                    <a:pt x="73543" y="0"/>
                  </a:lnTo>
                  <a:lnTo>
                    <a:pt x="73122" y="0"/>
                  </a:lnTo>
                  <a:lnTo>
                    <a:pt x="73122" y="0"/>
                  </a:lnTo>
                  <a:lnTo>
                    <a:pt x="73122" y="0"/>
                  </a:lnTo>
                  <a:lnTo>
                    <a:pt x="72701" y="0"/>
                  </a:lnTo>
                  <a:lnTo>
                    <a:pt x="72888" y="585"/>
                  </a:lnTo>
                  <a:lnTo>
                    <a:pt x="71719" y="4348"/>
                  </a:lnTo>
                  <a:lnTo>
                    <a:pt x="70456" y="585"/>
                  </a:lnTo>
                  <a:lnTo>
                    <a:pt x="70643" y="0"/>
                  </a:lnTo>
                  <a:lnTo>
                    <a:pt x="70222" y="0"/>
                  </a:lnTo>
                  <a:lnTo>
                    <a:pt x="70222" y="0"/>
                  </a:lnTo>
                  <a:lnTo>
                    <a:pt x="70222" y="0"/>
                  </a:lnTo>
                  <a:lnTo>
                    <a:pt x="69801" y="0"/>
                  </a:lnTo>
                  <a:lnTo>
                    <a:pt x="70035" y="585"/>
                  </a:lnTo>
                  <a:lnTo>
                    <a:pt x="68818" y="4348"/>
                  </a:lnTo>
                  <a:lnTo>
                    <a:pt x="67555" y="585"/>
                  </a:lnTo>
                  <a:lnTo>
                    <a:pt x="67789" y="0"/>
                  </a:lnTo>
                  <a:lnTo>
                    <a:pt x="67368" y="0"/>
                  </a:lnTo>
                  <a:lnTo>
                    <a:pt x="67368" y="0"/>
                  </a:lnTo>
                  <a:lnTo>
                    <a:pt x="67368" y="0"/>
                  </a:lnTo>
                  <a:lnTo>
                    <a:pt x="66947" y="0"/>
                  </a:lnTo>
                  <a:lnTo>
                    <a:pt x="67134" y="585"/>
                  </a:lnTo>
                  <a:lnTo>
                    <a:pt x="65964" y="4348"/>
                  </a:lnTo>
                  <a:lnTo>
                    <a:pt x="64701" y="585"/>
                  </a:lnTo>
                  <a:lnTo>
                    <a:pt x="64888" y="0"/>
                  </a:lnTo>
                  <a:lnTo>
                    <a:pt x="64467" y="0"/>
                  </a:lnTo>
                  <a:lnTo>
                    <a:pt x="64467" y="0"/>
                  </a:lnTo>
                  <a:lnTo>
                    <a:pt x="64467" y="0"/>
                  </a:lnTo>
                  <a:lnTo>
                    <a:pt x="64046" y="0"/>
                  </a:lnTo>
                  <a:lnTo>
                    <a:pt x="64280" y="585"/>
                  </a:lnTo>
                  <a:lnTo>
                    <a:pt x="63064" y="4348"/>
                  </a:lnTo>
                  <a:lnTo>
                    <a:pt x="61801" y="585"/>
                  </a:lnTo>
                  <a:lnTo>
                    <a:pt x="62035" y="0"/>
                  </a:lnTo>
                  <a:lnTo>
                    <a:pt x="61614" y="0"/>
                  </a:lnTo>
                  <a:lnTo>
                    <a:pt x="61614" y="0"/>
                  </a:lnTo>
                  <a:lnTo>
                    <a:pt x="61614" y="0"/>
                  </a:lnTo>
                  <a:lnTo>
                    <a:pt x="61192" y="0"/>
                  </a:lnTo>
                  <a:lnTo>
                    <a:pt x="61380" y="585"/>
                  </a:lnTo>
                  <a:lnTo>
                    <a:pt x="60116" y="4348"/>
                  </a:lnTo>
                  <a:lnTo>
                    <a:pt x="58947" y="585"/>
                  </a:lnTo>
                  <a:lnTo>
                    <a:pt x="59134" y="0"/>
                  </a:lnTo>
                  <a:lnTo>
                    <a:pt x="58713" y="0"/>
                  </a:lnTo>
                  <a:lnTo>
                    <a:pt x="58713" y="0"/>
                  </a:lnTo>
                  <a:lnTo>
                    <a:pt x="58713" y="0"/>
                  </a:lnTo>
                  <a:lnTo>
                    <a:pt x="58292" y="0"/>
                  </a:lnTo>
                  <a:lnTo>
                    <a:pt x="58526" y="585"/>
                  </a:lnTo>
                  <a:lnTo>
                    <a:pt x="57263" y="4348"/>
                  </a:lnTo>
                  <a:lnTo>
                    <a:pt x="56046" y="585"/>
                  </a:lnTo>
                  <a:lnTo>
                    <a:pt x="56280" y="0"/>
                  </a:lnTo>
                  <a:lnTo>
                    <a:pt x="55859" y="0"/>
                  </a:lnTo>
                  <a:lnTo>
                    <a:pt x="55859" y="0"/>
                  </a:lnTo>
                  <a:lnTo>
                    <a:pt x="55859" y="0"/>
                  </a:lnTo>
                  <a:lnTo>
                    <a:pt x="55438" y="0"/>
                  </a:lnTo>
                  <a:lnTo>
                    <a:pt x="55625" y="585"/>
                  </a:lnTo>
                  <a:lnTo>
                    <a:pt x="54362" y="4348"/>
                  </a:lnTo>
                  <a:lnTo>
                    <a:pt x="53192" y="585"/>
                  </a:lnTo>
                  <a:lnTo>
                    <a:pt x="53380" y="0"/>
                  </a:lnTo>
                  <a:lnTo>
                    <a:pt x="52959" y="0"/>
                  </a:lnTo>
                  <a:lnTo>
                    <a:pt x="52959" y="0"/>
                  </a:lnTo>
                  <a:lnTo>
                    <a:pt x="52959" y="0"/>
                  </a:lnTo>
                  <a:lnTo>
                    <a:pt x="52538" y="0"/>
                  </a:lnTo>
                  <a:lnTo>
                    <a:pt x="52771" y="585"/>
                  </a:lnTo>
                  <a:lnTo>
                    <a:pt x="51508" y="4348"/>
                  </a:lnTo>
                  <a:lnTo>
                    <a:pt x="50292" y="585"/>
                  </a:lnTo>
                  <a:lnTo>
                    <a:pt x="50526" y="0"/>
                  </a:lnTo>
                  <a:lnTo>
                    <a:pt x="50105" y="0"/>
                  </a:lnTo>
                  <a:lnTo>
                    <a:pt x="50105" y="0"/>
                  </a:lnTo>
                  <a:lnTo>
                    <a:pt x="50105" y="0"/>
                  </a:lnTo>
                  <a:lnTo>
                    <a:pt x="49684" y="0"/>
                  </a:lnTo>
                  <a:lnTo>
                    <a:pt x="49871" y="585"/>
                  </a:lnTo>
                  <a:lnTo>
                    <a:pt x="48608" y="4348"/>
                  </a:lnTo>
                  <a:lnTo>
                    <a:pt x="47438" y="585"/>
                  </a:lnTo>
                  <a:lnTo>
                    <a:pt x="47625" y="0"/>
                  </a:lnTo>
                  <a:lnTo>
                    <a:pt x="47204" y="0"/>
                  </a:lnTo>
                  <a:lnTo>
                    <a:pt x="47204" y="0"/>
                  </a:lnTo>
                  <a:lnTo>
                    <a:pt x="47204" y="0"/>
                  </a:lnTo>
                  <a:lnTo>
                    <a:pt x="46736" y="0"/>
                  </a:lnTo>
                  <a:lnTo>
                    <a:pt x="47017" y="585"/>
                  </a:lnTo>
                  <a:lnTo>
                    <a:pt x="45754" y="4348"/>
                  </a:lnTo>
                  <a:lnTo>
                    <a:pt x="44538" y="585"/>
                  </a:lnTo>
                  <a:lnTo>
                    <a:pt x="44771" y="0"/>
                  </a:lnTo>
                  <a:lnTo>
                    <a:pt x="44350" y="0"/>
                  </a:lnTo>
                  <a:lnTo>
                    <a:pt x="44257" y="0"/>
                  </a:lnTo>
                  <a:lnTo>
                    <a:pt x="44257" y="0"/>
                  </a:lnTo>
                  <a:lnTo>
                    <a:pt x="43836" y="0"/>
                  </a:lnTo>
                  <a:lnTo>
                    <a:pt x="44070" y="585"/>
                  </a:lnTo>
                  <a:lnTo>
                    <a:pt x="42853" y="4348"/>
                  </a:lnTo>
                  <a:lnTo>
                    <a:pt x="41590" y="585"/>
                  </a:lnTo>
                  <a:lnTo>
                    <a:pt x="41871" y="0"/>
                  </a:lnTo>
                  <a:lnTo>
                    <a:pt x="41403" y="0"/>
                  </a:lnTo>
                  <a:lnTo>
                    <a:pt x="41403" y="0"/>
                  </a:lnTo>
                  <a:lnTo>
                    <a:pt x="41403" y="0"/>
                  </a:lnTo>
                  <a:lnTo>
                    <a:pt x="40982" y="0"/>
                  </a:lnTo>
                  <a:lnTo>
                    <a:pt x="41169" y="585"/>
                  </a:lnTo>
                  <a:lnTo>
                    <a:pt x="40000" y="4348"/>
                  </a:lnTo>
                  <a:lnTo>
                    <a:pt x="38736" y="585"/>
                  </a:lnTo>
                  <a:lnTo>
                    <a:pt x="38923" y="0"/>
                  </a:lnTo>
                  <a:lnTo>
                    <a:pt x="38502" y="0"/>
                  </a:lnTo>
                  <a:lnTo>
                    <a:pt x="38502" y="0"/>
                  </a:lnTo>
                  <a:lnTo>
                    <a:pt x="38502" y="0"/>
                  </a:lnTo>
                  <a:lnTo>
                    <a:pt x="38081" y="0"/>
                  </a:lnTo>
                  <a:lnTo>
                    <a:pt x="38315" y="585"/>
                  </a:lnTo>
                  <a:lnTo>
                    <a:pt x="37099" y="4348"/>
                  </a:lnTo>
                  <a:lnTo>
                    <a:pt x="35836" y="585"/>
                  </a:lnTo>
                  <a:lnTo>
                    <a:pt x="36070" y="0"/>
                  </a:lnTo>
                  <a:lnTo>
                    <a:pt x="35649" y="0"/>
                  </a:lnTo>
                  <a:lnTo>
                    <a:pt x="35649" y="0"/>
                  </a:lnTo>
                  <a:lnTo>
                    <a:pt x="35649" y="0"/>
                  </a:lnTo>
                  <a:lnTo>
                    <a:pt x="35228" y="0"/>
                  </a:lnTo>
                  <a:lnTo>
                    <a:pt x="35415" y="585"/>
                  </a:lnTo>
                  <a:lnTo>
                    <a:pt x="34245" y="4348"/>
                  </a:lnTo>
                  <a:lnTo>
                    <a:pt x="32982" y="585"/>
                  </a:lnTo>
                  <a:lnTo>
                    <a:pt x="33169" y="0"/>
                  </a:lnTo>
                  <a:lnTo>
                    <a:pt x="32748" y="0"/>
                  </a:lnTo>
                  <a:lnTo>
                    <a:pt x="32748" y="0"/>
                  </a:lnTo>
                  <a:lnTo>
                    <a:pt x="32748" y="0"/>
                  </a:lnTo>
                  <a:lnTo>
                    <a:pt x="32327" y="0"/>
                  </a:lnTo>
                  <a:lnTo>
                    <a:pt x="32561" y="585"/>
                  </a:lnTo>
                  <a:lnTo>
                    <a:pt x="31345" y="4348"/>
                  </a:lnTo>
                  <a:lnTo>
                    <a:pt x="30081" y="585"/>
                  </a:lnTo>
                  <a:lnTo>
                    <a:pt x="30315" y="0"/>
                  </a:lnTo>
                  <a:lnTo>
                    <a:pt x="29894" y="0"/>
                  </a:lnTo>
                  <a:lnTo>
                    <a:pt x="29894" y="0"/>
                  </a:lnTo>
                  <a:lnTo>
                    <a:pt x="29894" y="0"/>
                  </a:lnTo>
                  <a:lnTo>
                    <a:pt x="29473" y="0"/>
                  </a:lnTo>
                  <a:lnTo>
                    <a:pt x="29660" y="585"/>
                  </a:lnTo>
                  <a:lnTo>
                    <a:pt x="28491" y="4348"/>
                  </a:lnTo>
                  <a:lnTo>
                    <a:pt x="27228" y="585"/>
                  </a:lnTo>
                  <a:lnTo>
                    <a:pt x="27415" y="0"/>
                  </a:lnTo>
                  <a:lnTo>
                    <a:pt x="26994" y="0"/>
                  </a:lnTo>
                  <a:lnTo>
                    <a:pt x="26994" y="0"/>
                  </a:lnTo>
                  <a:lnTo>
                    <a:pt x="26994" y="0"/>
                  </a:lnTo>
                  <a:lnTo>
                    <a:pt x="26573" y="0"/>
                  </a:lnTo>
                  <a:lnTo>
                    <a:pt x="26807" y="585"/>
                  </a:lnTo>
                  <a:lnTo>
                    <a:pt x="25543" y="4348"/>
                  </a:lnTo>
                  <a:lnTo>
                    <a:pt x="24327" y="585"/>
                  </a:lnTo>
                  <a:lnTo>
                    <a:pt x="24561" y="0"/>
                  </a:lnTo>
                  <a:lnTo>
                    <a:pt x="24140" y="0"/>
                  </a:lnTo>
                  <a:lnTo>
                    <a:pt x="24140" y="0"/>
                  </a:lnTo>
                  <a:lnTo>
                    <a:pt x="24140" y="0"/>
                  </a:lnTo>
                  <a:lnTo>
                    <a:pt x="23719" y="0"/>
                  </a:lnTo>
                  <a:lnTo>
                    <a:pt x="23906" y="585"/>
                  </a:lnTo>
                  <a:lnTo>
                    <a:pt x="22643" y="4348"/>
                  </a:lnTo>
                  <a:lnTo>
                    <a:pt x="21473" y="585"/>
                  </a:lnTo>
                  <a:lnTo>
                    <a:pt x="21660" y="0"/>
                  </a:lnTo>
                  <a:lnTo>
                    <a:pt x="21239" y="0"/>
                  </a:lnTo>
                  <a:lnTo>
                    <a:pt x="21239" y="0"/>
                  </a:lnTo>
                  <a:lnTo>
                    <a:pt x="21239" y="0"/>
                  </a:lnTo>
                  <a:lnTo>
                    <a:pt x="20818" y="0"/>
                  </a:lnTo>
                  <a:lnTo>
                    <a:pt x="21052" y="585"/>
                  </a:lnTo>
                  <a:lnTo>
                    <a:pt x="19789" y="4348"/>
                  </a:lnTo>
                  <a:lnTo>
                    <a:pt x="18573" y="585"/>
                  </a:lnTo>
                  <a:lnTo>
                    <a:pt x="18807" y="0"/>
                  </a:lnTo>
                  <a:lnTo>
                    <a:pt x="18385" y="0"/>
                  </a:lnTo>
                  <a:lnTo>
                    <a:pt x="18385" y="0"/>
                  </a:lnTo>
                  <a:lnTo>
                    <a:pt x="18385" y="0"/>
                  </a:lnTo>
                  <a:lnTo>
                    <a:pt x="17964" y="0"/>
                  </a:lnTo>
                  <a:lnTo>
                    <a:pt x="18152" y="585"/>
                  </a:lnTo>
                  <a:lnTo>
                    <a:pt x="16888" y="4348"/>
                  </a:lnTo>
                  <a:lnTo>
                    <a:pt x="15719" y="585"/>
                  </a:lnTo>
                  <a:lnTo>
                    <a:pt x="15906" y="0"/>
                  </a:lnTo>
                  <a:lnTo>
                    <a:pt x="15485" y="0"/>
                  </a:lnTo>
                  <a:lnTo>
                    <a:pt x="15485" y="0"/>
                  </a:lnTo>
                  <a:lnTo>
                    <a:pt x="15485" y="0"/>
                  </a:lnTo>
                  <a:lnTo>
                    <a:pt x="15064" y="0"/>
                  </a:lnTo>
                  <a:lnTo>
                    <a:pt x="15298" y="585"/>
                  </a:lnTo>
                  <a:lnTo>
                    <a:pt x="14035" y="4348"/>
                  </a:lnTo>
                  <a:lnTo>
                    <a:pt x="12818" y="585"/>
                  </a:lnTo>
                  <a:lnTo>
                    <a:pt x="13052" y="0"/>
                  </a:lnTo>
                  <a:lnTo>
                    <a:pt x="12631" y="0"/>
                  </a:lnTo>
                  <a:lnTo>
                    <a:pt x="12631" y="0"/>
                  </a:lnTo>
                  <a:lnTo>
                    <a:pt x="12631" y="0"/>
                  </a:lnTo>
                  <a:lnTo>
                    <a:pt x="12116" y="0"/>
                  </a:lnTo>
                  <a:lnTo>
                    <a:pt x="12397" y="585"/>
                  </a:lnTo>
                  <a:lnTo>
                    <a:pt x="11134" y="4348"/>
                  </a:lnTo>
                  <a:lnTo>
                    <a:pt x="9964" y="585"/>
                  </a:lnTo>
                  <a:lnTo>
                    <a:pt x="10152" y="0"/>
                  </a:lnTo>
                  <a:lnTo>
                    <a:pt x="9730" y="0"/>
                  </a:lnTo>
                  <a:lnTo>
                    <a:pt x="9684" y="0"/>
                  </a:lnTo>
                  <a:lnTo>
                    <a:pt x="9684" y="0"/>
                  </a:lnTo>
                  <a:lnTo>
                    <a:pt x="9263" y="0"/>
                  </a:lnTo>
                  <a:lnTo>
                    <a:pt x="9450" y="585"/>
                  </a:lnTo>
                  <a:lnTo>
                    <a:pt x="8280" y="4348"/>
                  </a:lnTo>
                  <a:lnTo>
                    <a:pt x="7017" y="585"/>
                  </a:lnTo>
                  <a:lnTo>
                    <a:pt x="7298" y="0"/>
                  </a:lnTo>
                  <a:lnTo>
                    <a:pt x="6830" y="0"/>
                  </a:lnTo>
                  <a:lnTo>
                    <a:pt x="6830" y="0"/>
                  </a:lnTo>
                  <a:lnTo>
                    <a:pt x="6830" y="0"/>
                  </a:lnTo>
                  <a:lnTo>
                    <a:pt x="6409" y="0"/>
                  </a:lnTo>
                  <a:lnTo>
                    <a:pt x="6596" y="585"/>
                  </a:lnTo>
                  <a:lnTo>
                    <a:pt x="5426" y="4348"/>
                  </a:lnTo>
                  <a:lnTo>
                    <a:pt x="4163" y="585"/>
                  </a:lnTo>
                  <a:lnTo>
                    <a:pt x="4350" y="0"/>
                  </a:lnTo>
                  <a:lnTo>
                    <a:pt x="3929" y="0"/>
                  </a:lnTo>
                  <a:lnTo>
                    <a:pt x="3929" y="0"/>
                  </a:lnTo>
                  <a:lnTo>
                    <a:pt x="3929" y="0"/>
                  </a:lnTo>
                  <a:lnTo>
                    <a:pt x="3508" y="0"/>
                  </a:lnTo>
                  <a:lnTo>
                    <a:pt x="3742" y="585"/>
                  </a:lnTo>
                  <a:lnTo>
                    <a:pt x="2526" y="4348"/>
                  </a:lnTo>
                  <a:lnTo>
                    <a:pt x="1263" y="585"/>
                  </a:lnTo>
                  <a:lnTo>
                    <a:pt x="1497" y="0"/>
                  </a:lnTo>
                  <a:lnTo>
                    <a:pt x="1076" y="0"/>
                  </a:lnTo>
                  <a:lnTo>
                    <a:pt x="1076" y="0"/>
                  </a:lnTo>
                  <a:lnTo>
                    <a:pt x="1076" y="0"/>
                  </a:lnTo>
                  <a:lnTo>
                    <a:pt x="654" y="0"/>
                  </a:lnTo>
                  <a:lnTo>
                    <a:pt x="842" y="585"/>
                  </a:lnTo>
                  <a:lnTo>
                    <a:pt x="0" y="3344"/>
                  </a:lnTo>
                  <a:lnTo>
                    <a:pt x="0" y="4682"/>
                  </a:lnTo>
                  <a:lnTo>
                    <a:pt x="1076" y="1254"/>
                  </a:lnTo>
                  <a:lnTo>
                    <a:pt x="2339" y="5101"/>
                  </a:lnTo>
                  <a:lnTo>
                    <a:pt x="1076" y="8864"/>
                  </a:lnTo>
                  <a:lnTo>
                    <a:pt x="0" y="5435"/>
                  </a:lnTo>
                  <a:lnTo>
                    <a:pt x="0" y="6689"/>
                  </a:lnTo>
                  <a:lnTo>
                    <a:pt x="842" y="9449"/>
                  </a:lnTo>
                  <a:lnTo>
                    <a:pt x="0" y="12209"/>
                  </a:lnTo>
                  <a:lnTo>
                    <a:pt x="0" y="13630"/>
                  </a:lnTo>
                  <a:lnTo>
                    <a:pt x="1076" y="10118"/>
                  </a:lnTo>
                  <a:lnTo>
                    <a:pt x="2339" y="13965"/>
                  </a:lnTo>
                  <a:lnTo>
                    <a:pt x="1076" y="17728"/>
                  </a:lnTo>
                  <a:lnTo>
                    <a:pt x="0" y="14383"/>
                  </a:lnTo>
                  <a:lnTo>
                    <a:pt x="0" y="15637"/>
                  </a:lnTo>
                  <a:lnTo>
                    <a:pt x="842" y="18397"/>
                  </a:lnTo>
                  <a:lnTo>
                    <a:pt x="0" y="21156"/>
                  </a:lnTo>
                  <a:lnTo>
                    <a:pt x="0" y="22494"/>
                  </a:lnTo>
                  <a:lnTo>
                    <a:pt x="1076" y="19149"/>
                  </a:lnTo>
                  <a:lnTo>
                    <a:pt x="2339" y="22912"/>
                  </a:lnTo>
                  <a:lnTo>
                    <a:pt x="1076" y="26592"/>
                  </a:lnTo>
                  <a:lnTo>
                    <a:pt x="0" y="23247"/>
                  </a:lnTo>
                  <a:lnTo>
                    <a:pt x="0" y="24668"/>
                  </a:lnTo>
                  <a:lnTo>
                    <a:pt x="842" y="27344"/>
                  </a:lnTo>
                  <a:lnTo>
                    <a:pt x="0" y="30104"/>
                  </a:lnTo>
                  <a:lnTo>
                    <a:pt x="0" y="31358"/>
                  </a:lnTo>
                  <a:lnTo>
                    <a:pt x="1076" y="28013"/>
                  </a:lnTo>
                  <a:lnTo>
                    <a:pt x="2339" y="31777"/>
                  </a:lnTo>
                  <a:lnTo>
                    <a:pt x="1076" y="35623"/>
                  </a:lnTo>
                  <a:lnTo>
                    <a:pt x="0" y="32111"/>
                  </a:lnTo>
                  <a:lnTo>
                    <a:pt x="0" y="33533"/>
                  </a:lnTo>
                  <a:lnTo>
                    <a:pt x="842" y="36292"/>
                  </a:lnTo>
                  <a:lnTo>
                    <a:pt x="0" y="39052"/>
                  </a:lnTo>
                  <a:lnTo>
                    <a:pt x="0" y="40306"/>
                  </a:lnTo>
                  <a:lnTo>
                    <a:pt x="1076" y="36878"/>
                  </a:lnTo>
                  <a:lnTo>
                    <a:pt x="2339" y="40641"/>
                  </a:lnTo>
                  <a:lnTo>
                    <a:pt x="1076" y="44571"/>
                  </a:lnTo>
                  <a:lnTo>
                    <a:pt x="0" y="41059"/>
                  </a:lnTo>
                  <a:lnTo>
                    <a:pt x="0" y="42397"/>
                  </a:lnTo>
                  <a:lnTo>
                    <a:pt x="842" y="45156"/>
                  </a:lnTo>
                  <a:lnTo>
                    <a:pt x="0" y="47916"/>
                  </a:lnTo>
                  <a:lnTo>
                    <a:pt x="0" y="49170"/>
                  </a:lnTo>
                  <a:lnTo>
                    <a:pt x="1076" y="45825"/>
                  </a:lnTo>
                  <a:lnTo>
                    <a:pt x="2339" y="49672"/>
                  </a:lnTo>
                  <a:lnTo>
                    <a:pt x="1076" y="53435"/>
                  </a:lnTo>
                  <a:lnTo>
                    <a:pt x="0" y="50006"/>
                  </a:lnTo>
                  <a:lnTo>
                    <a:pt x="0" y="51261"/>
                  </a:lnTo>
                  <a:lnTo>
                    <a:pt x="842" y="54020"/>
                  </a:lnTo>
                  <a:lnTo>
                    <a:pt x="0" y="56780"/>
                  </a:lnTo>
                  <a:lnTo>
                    <a:pt x="0" y="58202"/>
                  </a:lnTo>
                  <a:lnTo>
                    <a:pt x="1076" y="54689"/>
                  </a:lnTo>
                  <a:lnTo>
                    <a:pt x="2339" y="58536"/>
                  </a:lnTo>
                  <a:lnTo>
                    <a:pt x="1076" y="62299"/>
                  </a:lnTo>
                  <a:lnTo>
                    <a:pt x="0" y="58954"/>
                  </a:lnTo>
                  <a:lnTo>
                    <a:pt x="0" y="60209"/>
                  </a:lnTo>
                  <a:lnTo>
                    <a:pt x="842" y="62968"/>
                  </a:lnTo>
                  <a:lnTo>
                    <a:pt x="0" y="65728"/>
                  </a:lnTo>
                  <a:lnTo>
                    <a:pt x="0" y="67066"/>
                  </a:lnTo>
                  <a:lnTo>
                    <a:pt x="1076" y="63721"/>
                  </a:lnTo>
                  <a:lnTo>
                    <a:pt x="2339" y="67484"/>
                  </a:lnTo>
                  <a:lnTo>
                    <a:pt x="1076" y="71163"/>
                  </a:lnTo>
                  <a:lnTo>
                    <a:pt x="0" y="67818"/>
                  </a:lnTo>
                  <a:lnTo>
                    <a:pt x="0" y="69240"/>
                  </a:lnTo>
                  <a:lnTo>
                    <a:pt x="842" y="71832"/>
                  </a:lnTo>
                  <a:lnTo>
                    <a:pt x="0" y="74592"/>
                  </a:lnTo>
                  <a:lnTo>
                    <a:pt x="0" y="75930"/>
                  </a:lnTo>
                  <a:lnTo>
                    <a:pt x="1076" y="72585"/>
                  </a:lnTo>
                  <a:lnTo>
                    <a:pt x="2339" y="76348"/>
                  </a:lnTo>
                  <a:lnTo>
                    <a:pt x="1076" y="80111"/>
                  </a:lnTo>
                  <a:lnTo>
                    <a:pt x="0" y="76682"/>
                  </a:lnTo>
                  <a:lnTo>
                    <a:pt x="0" y="78104"/>
                  </a:lnTo>
                  <a:lnTo>
                    <a:pt x="842" y="80864"/>
                  </a:lnTo>
                  <a:lnTo>
                    <a:pt x="0" y="83623"/>
                  </a:lnTo>
                  <a:lnTo>
                    <a:pt x="0" y="84878"/>
                  </a:lnTo>
                  <a:lnTo>
                    <a:pt x="1076" y="81449"/>
                  </a:lnTo>
                  <a:lnTo>
                    <a:pt x="2339" y="85212"/>
                  </a:lnTo>
                  <a:lnTo>
                    <a:pt x="1076" y="89142"/>
                  </a:lnTo>
                  <a:lnTo>
                    <a:pt x="0" y="85630"/>
                  </a:lnTo>
                  <a:lnTo>
                    <a:pt x="0" y="86968"/>
                  </a:lnTo>
                  <a:lnTo>
                    <a:pt x="842" y="89728"/>
                  </a:lnTo>
                  <a:lnTo>
                    <a:pt x="0" y="92487"/>
                  </a:lnTo>
                  <a:lnTo>
                    <a:pt x="0" y="93742"/>
                  </a:lnTo>
                  <a:lnTo>
                    <a:pt x="1076" y="90397"/>
                  </a:lnTo>
                  <a:lnTo>
                    <a:pt x="2339" y="94076"/>
                  </a:lnTo>
                  <a:lnTo>
                    <a:pt x="1076" y="98006"/>
                  </a:lnTo>
                  <a:lnTo>
                    <a:pt x="0" y="94578"/>
                  </a:lnTo>
                  <a:lnTo>
                    <a:pt x="0" y="95832"/>
                  </a:lnTo>
                  <a:lnTo>
                    <a:pt x="842" y="98592"/>
                  </a:lnTo>
                  <a:lnTo>
                    <a:pt x="0" y="101351"/>
                  </a:lnTo>
                  <a:lnTo>
                    <a:pt x="0" y="102606"/>
                  </a:lnTo>
                  <a:lnTo>
                    <a:pt x="1076" y="99261"/>
                  </a:lnTo>
                  <a:lnTo>
                    <a:pt x="2339" y="103108"/>
                  </a:lnTo>
                  <a:lnTo>
                    <a:pt x="1076" y="106871"/>
                  </a:lnTo>
                  <a:lnTo>
                    <a:pt x="0" y="103526"/>
                  </a:lnTo>
                  <a:lnTo>
                    <a:pt x="0" y="104780"/>
                  </a:lnTo>
                  <a:lnTo>
                    <a:pt x="842" y="107540"/>
                  </a:lnTo>
                  <a:lnTo>
                    <a:pt x="0" y="110299"/>
                  </a:lnTo>
                  <a:lnTo>
                    <a:pt x="0" y="111637"/>
                  </a:lnTo>
                  <a:lnTo>
                    <a:pt x="1076" y="108125"/>
                  </a:lnTo>
                  <a:lnTo>
                    <a:pt x="2339" y="112055"/>
                  </a:lnTo>
                  <a:lnTo>
                    <a:pt x="1076" y="115818"/>
                  </a:lnTo>
                  <a:lnTo>
                    <a:pt x="0" y="112390"/>
                  </a:lnTo>
                  <a:lnTo>
                    <a:pt x="0" y="113644"/>
                  </a:lnTo>
                  <a:lnTo>
                    <a:pt x="842" y="116404"/>
                  </a:lnTo>
                  <a:lnTo>
                    <a:pt x="0" y="119163"/>
                  </a:lnTo>
                  <a:lnTo>
                    <a:pt x="0" y="120000"/>
                  </a:lnTo>
                  <a:lnTo>
                    <a:pt x="140" y="120000"/>
                  </a:lnTo>
                  <a:lnTo>
                    <a:pt x="1076" y="117156"/>
                  </a:lnTo>
                  <a:lnTo>
                    <a:pt x="2058" y="120000"/>
                  </a:lnTo>
                  <a:lnTo>
                    <a:pt x="2479" y="120000"/>
                  </a:lnTo>
                  <a:lnTo>
                    <a:pt x="1263" y="116404"/>
                  </a:lnTo>
                  <a:lnTo>
                    <a:pt x="2526" y="112641"/>
                  </a:lnTo>
                  <a:lnTo>
                    <a:pt x="3742" y="116404"/>
                  </a:lnTo>
                  <a:lnTo>
                    <a:pt x="2619" y="120000"/>
                  </a:lnTo>
                  <a:lnTo>
                    <a:pt x="3040" y="120000"/>
                  </a:lnTo>
                  <a:lnTo>
                    <a:pt x="3929" y="117156"/>
                  </a:lnTo>
                  <a:lnTo>
                    <a:pt x="4912" y="120000"/>
                  </a:lnTo>
                  <a:lnTo>
                    <a:pt x="5333" y="120000"/>
                  </a:lnTo>
                  <a:lnTo>
                    <a:pt x="4163" y="116404"/>
                  </a:lnTo>
                  <a:lnTo>
                    <a:pt x="5426" y="112641"/>
                  </a:lnTo>
                  <a:lnTo>
                    <a:pt x="6596" y="116404"/>
                  </a:lnTo>
                  <a:lnTo>
                    <a:pt x="5473" y="120000"/>
                  </a:lnTo>
                  <a:lnTo>
                    <a:pt x="5894" y="120000"/>
                  </a:lnTo>
                  <a:lnTo>
                    <a:pt x="6830" y="117156"/>
                  </a:lnTo>
                  <a:lnTo>
                    <a:pt x="7812" y="120000"/>
                  </a:lnTo>
                  <a:lnTo>
                    <a:pt x="8187" y="120000"/>
                  </a:lnTo>
                  <a:lnTo>
                    <a:pt x="7017" y="116404"/>
                  </a:lnTo>
                  <a:lnTo>
                    <a:pt x="8280" y="112641"/>
                  </a:lnTo>
                  <a:lnTo>
                    <a:pt x="9450" y="116404"/>
                  </a:lnTo>
                  <a:lnTo>
                    <a:pt x="8327" y="120000"/>
                  </a:lnTo>
                  <a:lnTo>
                    <a:pt x="8748" y="120000"/>
                  </a:lnTo>
                  <a:lnTo>
                    <a:pt x="9684" y="117156"/>
                  </a:lnTo>
                  <a:lnTo>
                    <a:pt x="10666" y="120000"/>
                  </a:lnTo>
                  <a:lnTo>
                    <a:pt x="11087" y="120000"/>
                  </a:lnTo>
                  <a:lnTo>
                    <a:pt x="9964" y="116404"/>
                  </a:lnTo>
                  <a:lnTo>
                    <a:pt x="11134" y="112641"/>
                  </a:lnTo>
                  <a:lnTo>
                    <a:pt x="12397" y="116404"/>
                  </a:lnTo>
                  <a:lnTo>
                    <a:pt x="11228" y="120000"/>
                  </a:lnTo>
                  <a:lnTo>
                    <a:pt x="11649" y="120000"/>
                  </a:lnTo>
                  <a:lnTo>
                    <a:pt x="12631" y="117156"/>
                  </a:lnTo>
                  <a:lnTo>
                    <a:pt x="13520" y="120000"/>
                  </a:lnTo>
                  <a:lnTo>
                    <a:pt x="13941" y="120000"/>
                  </a:lnTo>
                  <a:lnTo>
                    <a:pt x="12818" y="116404"/>
                  </a:lnTo>
                  <a:lnTo>
                    <a:pt x="14035" y="112641"/>
                  </a:lnTo>
                  <a:lnTo>
                    <a:pt x="15298" y="116404"/>
                  </a:lnTo>
                  <a:lnTo>
                    <a:pt x="14081" y="120000"/>
                  </a:lnTo>
                  <a:lnTo>
                    <a:pt x="14502" y="120000"/>
                  </a:lnTo>
                  <a:lnTo>
                    <a:pt x="15485" y="117156"/>
                  </a:lnTo>
                  <a:lnTo>
                    <a:pt x="16421" y="120000"/>
                  </a:lnTo>
                  <a:lnTo>
                    <a:pt x="16842" y="120000"/>
                  </a:lnTo>
                  <a:lnTo>
                    <a:pt x="15719" y="116404"/>
                  </a:lnTo>
                  <a:lnTo>
                    <a:pt x="16888" y="112641"/>
                  </a:lnTo>
                  <a:lnTo>
                    <a:pt x="18152" y="116404"/>
                  </a:lnTo>
                  <a:lnTo>
                    <a:pt x="16982" y="120000"/>
                  </a:lnTo>
                  <a:lnTo>
                    <a:pt x="17403" y="120000"/>
                  </a:lnTo>
                  <a:lnTo>
                    <a:pt x="18385" y="117156"/>
                  </a:lnTo>
                  <a:lnTo>
                    <a:pt x="19274" y="120000"/>
                  </a:lnTo>
                  <a:lnTo>
                    <a:pt x="19695" y="120000"/>
                  </a:lnTo>
                  <a:lnTo>
                    <a:pt x="18573" y="116404"/>
                  </a:lnTo>
                  <a:lnTo>
                    <a:pt x="19789" y="112641"/>
                  </a:lnTo>
                  <a:lnTo>
                    <a:pt x="21052" y="116404"/>
                  </a:lnTo>
                  <a:lnTo>
                    <a:pt x="19836" y="120000"/>
                  </a:lnTo>
                  <a:lnTo>
                    <a:pt x="20257" y="120000"/>
                  </a:lnTo>
                  <a:lnTo>
                    <a:pt x="21239" y="117156"/>
                  </a:lnTo>
                  <a:lnTo>
                    <a:pt x="22175" y="120000"/>
                  </a:lnTo>
                  <a:lnTo>
                    <a:pt x="22596" y="120000"/>
                  </a:lnTo>
                  <a:lnTo>
                    <a:pt x="21473" y="116404"/>
                  </a:lnTo>
                  <a:lnTo>
                    <a:pt x="22643" y="112641"/>
                  </a:lnTo>
                  <a:lnTo>
                    <a:pt x="23906" y="116404"/>
                  </a:lnTo>
                  <a:lnTo>
                    <a:pt x="22783" y="120000"/>
                  </a:lnTo>
                  <a:lnTo>
                    <a:pt x="23204" y="120000"/>
                  </a:lnTo>
                  <a:lnTo>
                    <a:pt x="24140" y="117156"/>
                  </a:lnTo>
                  <a:lnTo>
                    <a:pt x="25029" y="120000"/>
                  </a:lnTo>
                  <a:lnTo>
                    <a:pt x="25450" y="120000"/>
                  </a:lnTo>
                  <a:lnTo>
                    <a:pt x="24327" y="116404"/>
                  </a:lnTo>
                  <a:lnTo>
                    <a:pt x="25543" y="112641"/>
                  </a:lnTo>
                  <a:lnTo>
                    <a:pt x="26807" y="116404"/>
                  </a:lnTo>
                  <a:lnTo>
                    <a:pt x="25684" y="120000"/>
                  </a:lnTo>
                  <a:lnTo>
                    <a:pt x="26105" y="120000"/>
                  </a:lnTo>
                  <a:lnTo>
                    <a:pt x="26994" y="117156"/>
                  </a:lnTo>
                  <a:lnTo>
                    <a:pt x="27929" y="120000"/>
                  </a:lnTo>
                  <a:lnTo>
                    <a:pt x="28350" y="120000"/>
                  </a:lnTo>
                  <a:lnTo>
                    <a:pt x="27228" y="116404"/>
                  </a:lnTo>
                  <a:lnTo>
                    <a:pt x="28491" y="112641"/>
                  </a:lnTo>
                  <a:lnTo>
                    <a:pt x="29660" y="116404"/>
                  </a:lnTo>
                  <a:lnTo>
                    <a:pt x="28538" y="120000"/>
                  </a:lnTo>
                  <a:lnTo>
                    <a:pt x="28959" y="120000"/>
                  </a:lnTo>
                  <a:lnTo>
                    <a:pt x="29894" y="117156"/>
                  </a:lnTo>
                  <a:lnTo>
                    <a:pt x="30783" y="120000"/>
                  </a:lnTo>
                  <a:lnTo>
                    <a:pt x="31204" y="120000"/>
                  </a:lnTo>
                  <a:lnTo>
                    <a:pt x="30081" y="116404"/>
                  </a:lnTo>
                  <a:lnTo>
                    <a:pt x="31345" y="112641"/>
                  </a:lnTo>
                  <a:lnTo>
                    <a:pt x="32561" y="116404"/>
                  </a:lnTo>
                  <a:lnTo>
                    <a:pt x="31438" y="120000"/>
                  </a:lnTo>
                  <a:lnTo>
                    <a:pt x="31859" y="120000"/>
                  </a:lnTo>
                  <a:lnTo>
                    <a:pt x="32748" y="117156"/>
                  </a:lnTo>
                  <a:lnTo>
                    <a:pt x="33684" y="120000"/>
                  </a:lnTo>
                  <a:lnTo>
                    <a:pt x="34152" y="120000"/>
                  </a:lnTo>
                  <a:lnTo>
                    <a:pt x="32982" y="116404"/>
                  </a:lnTo>
                  <a:lnTo>
                    <a:pt x="34245" y="112641"/>
                  </a:lnTo>
                  <a:lnTo>
                    <a:pt x="35415" y="116404"/>
                  </a:lnTo>
                  <a:lnTo>
                    <a:pt x="34292" y="120000"/>
                  </a:lnTo>
                  <a:lnTo>
                    <a:pt x="34713" y="120000"/>
                  </a:lnTo>
                  <a:lnTo>
                    <a:pt x="35649" y="117156"/>
                  </a:lnTo>
                  <a:lnTo>
                    <a:pt x="36631" y="120000"/>
                  </a:lnTo>
                  <a:lnTo>
                    <a:pt x="37052" y="120000"/>
                  </a:lnTo>
                  <a:lnTo>
                    <a:pt x="35836" y="116404"/>
                  </a:lnTo>
                  <a:lnTo>
                    <a:pt x="37099" y="112641"/>
                  </a:lnTo>
                  <a:lnTo>
                    <a:pt x="38315" y="116404"/>
                  </a:lnTo>
                  <a:lnTo>
                    <a:pt x="37192" y="120000"/>
                  </a:lnTo>
                  <a:lnTo>
                    <a:pt x="37614" y="120000"/>
                  </a:lnTo>
                  <a:lnTo>
                    <a:pt x="38502" y="117156"/>
                  </a:lnTo>
                  <a:lnTo>
                    <a:pt x="39485" y="120000"/>
                  </a:lnTo>
                  <a:lnTo>
                    <a:pt x="39906" y="120000"/>
                  </a:lnTo>
                  <a:lnTo>
                    <a:pt x="38736" y="116404"/>
                  </a:lnTo>
                  <a:lnTo>
                    <a:pt x="40000" y="112641"/>
                  </a:lnTo>
                  <a:lnTo>
                    <a:pt x="41169" y="116404"/>
                  </a:lnTo>
                  <a:lnTo>
                    <a:pt x="40046" y="120000"/>
                  </a:lnTo>
                  <a:lnTo>
                    <a:pt x="40467" y="120000"/>
                  </a:lnTo>
                  <a:lnTo>
                    <a:pt x="41403" y="117156"/>
                  </a:lnTo>
                  <a:lnTo>
                    <a:pt x="42385" y="120000"/>
                  </a:lnTo>
                  <a:lnTo>
                    <a:pt x="42807" y="120000"/>
                  </a:lnTo>
                  <a:lnTo>
                    <a:pt x="41590" y="116404"/>
                  </a:lnTo>
                  <a:lnTo>
                    <a:pt x="42853" y="112641"/>
                  </a:lnTo>
                  <a:lnTo>
                    <a:pt x="44070" y="116404"/>
                  </a:lnTo>
                  <a:lnTo>
                    <a:pt x="42947" y="120000"/>
                  </a:lnTo>
                  <a:lnTo>
                    <a:pt x="43368" y="120000"/>
                  </a:lnTo>
                  <a:lnTo>
                    <a:pt x="44257" y="117156"/>
                  </a:lnTo>
                  <a:lnTo>
                    <a:pt x="45239" y="120000"/>
                  </a:lnTo>
                  <a:lnTo>
                    <a:pt x="45660" y="120000"/>
                  </a:lnTo>
                  <a:lnTo>
                    <a:pt x="44538" y="116404"/>
                  </a:lnTo>
                  <a:lnTo>
                    <a:pt x="45754" y="112641"/>
                  </a:lnTo>
                  <a:lnTo>
                    <a:pt x="47017" y="116404"/>
                  </a:lnTo>
                  <a:lnTo>
                    <a:pt x="45801" y="120000"/>
                  </a:lnTo>
                  <a:lnTo>
                    <a:pt x="46222" y="120000"/>
                  </a:lnTo>
                  <a:lnTo>
                    <a:pt x="47204" y="117156"/>
                  </a:lnTo>
                  <a:lnTo>
                    <a:pt x="48140" y="120000"/>
                  </a:lnTo>
                  <a:lnTo>
                    <a:pt x="48561" y="120000"/>
                  </a:lnTo>
                  <a:lnTo>
                    <a:pt x="47438" y="116404"/>
                  </a:lnTo>
                  <a:lnTo>
                    <a:pt x="48608" y="112641"/>
                  </a:lnTo>
                  <a:lnTo>
                    <a:pt x="49871" y="116404"/>
                  </a:lnTo>
                  <a:lnTo>
                    <a:pt x="48701" y="120000"/>
                  </a:lnTo>
                  <a:lnTo>
                    <a:pt x="49122" y="120000"/>
                  </a:lnTo>
                  <a:lnTo>
                    <a:pt x="50105" y="117156"/>
                  </a:lnTo>
                  <a:lnTo>
                    <a:pt x="50994" y="120000"/>
                  </a:lnTo>
                  <a:lnTo>
                    <a:pt x="51415" y="120000"/>
                  </a:lnTo>
                  <a:lnTo>
                    <a:pt x="50292" y="116404"/>
                  </a:lnTo>
                  <a:lnTo>
                    <a:pt x="51508" y="112641"/>
                  </a:lnTo>
                  <a:lnTo>
                    <a:pt x="52771" y="116404"/>
                  </a:lnTo>
                  <a:lnTo>
                    <a:pt x="51555" y="120000"/>
                  </a:lnTo>
                  <a:lnTo>
                    <a:pt x="51976" y="120000"/>
                  </a:lnTo>
                  <a:lnTo>
                    <a:pt x="52959" y="117156"/>
                  </a:lnTo>
                  <a:lnTo>
                    <a:pt x="53894" y="120000"/>
                  </a:lnTo>
                  <a:lnTo>
                    <a:pt x="54315" y="120000"/>
                  </a:lnTo>
                  <a:lnTo>
                    <a:pt x="53192" y="116404"/>
                  </a:lnTo>
                  <a:lnTo>
                    <a:pt x="54362" y="112641"/>
                  </a:lnTo>
                  <a:lnTo>
                    <a:pt x="55625" y="116404"/>
                  </a:lnTo>
                  <a:lnTo>
                    <a:pt x="54456" y="120000"/>
                  </a:lnTo>
                  <a:lnTo>
                    <a:pt x="54877" y="120000"/>
                  </a:lnTo>
                  <a:lnTo>
                    <a:pt x="55859" y="117156"/>
                  </a:lnTo>
                  <a:lnTo>
                    <a:pt x="56748" y="120000"/>
                  </a:lnTo>
                  <a:lnTo>
                    <a:pt x="57169" y="120000"/>
                  </a:lnTo>
                  <a:lnTo>
                    <a:pt x="56046" y="116404"/>
                  </a:lnTo>
                  <a:lnTo>
                    <a:pt x="57263" y="112641"/>
                  </a:lnTo>
                  <a:lnTo>
                    <a:pt x="58526" y="116404"/>
                  </a:lnTo>
                  <a:lnTo>
                    <a:pt x="57403" y="120000"/>
                  </a:lnTo>
                  <a:lnTo>
                    <a:pt x="57824" y="120000"/>
                  </a:lnTo>
                  <a:lnTo>
                    <a:pt x="58713" y="117156"/>
                  </a:lnTo>
                  <a:lnTo>
                    <a:pt x="59649" y="120000"/>
                  </a:lnTo>
                  <a:lnTo>
                    <a:pt x="60070" y="120000"/>
                  </a:lnTo>
                  <a:lnTo>
                    <a:pt x="58947" y="116404"/>
                  </a:lnTo>
                  <a:lnTo>
                    <a:pt x="60116" y="112641"/>
                  </a:lnTo>
                  <a:lnTo>
                    <a:pt x="61380" y="116404"/>
                  </a:lnTo>
                  <a:lnTo>
                    <a:pt x="60257" y="120000"/>
                  </a:lnTo>
                  <a:lnTo>
                    <a:pt x="60678" y="120000"/>
                  </a:lnTo>
                  <a:lnTo>
                    <a:pt x="61614" y="117156"/>
                  </a:lnTo>
                  <a:lnTo>
                    <a:pt x="62502" y="120000"/>
                  </a:lnTo>
                  <a:lnTo>
                    <a:pt x="62923" y="120000"/>
                  </a:lnTo>
                  <a:lnTo>
                    <a:pt x="61801" y="116404"/>
                  </a:lnTo>
                  <a:lnTo>
                    <a:pt x="63064" y="112641"/>
                  </a:lnTo>
                  <a:lnTo>
                    <a:pt x="64280" y="116404"/>
                  </a:lnTo>
                  <a:lnTo>
                    <a:pt x="63157" y="120000"/>
                  </a:lnTo>
                  <a:lnTo>
                    <a:pt x="63578" y="120000"/>
                  </a:lnTo>
                  <a:lnTo>
                    <a:pt x="64467" y="117156"/>
                  </a:lnTo>
                  <a:lnTo>
                    <a:pt x="65403" y="120000"/>
                  </a:lnTo>
                  <a:lnTo>
                    <a:pt x="65824" y="120000"/>
                  </a:lnTo>
                  <a:lnTo>
                    <a:pt x="64701" y="116404"/>
                  </a:lnTo>
                  <a:lnTo>
                    <a:pt x="65964" y="112641"/>
                  </a:lnTo>
                  <a:lnTo>
                    <a:pt x="67134" y="116404"/>
                  </a:lnTo>
                  <a:lnTo>
                    <a:pt x="66011" y="120000"/>
                  </a:lnTo>
                  <a:lnTo>
                    <a:pt x="66432" y="120000"/>
                  </a:lnTo>
                  <a:lnTo>
                    <a:pt x="67368" y="117156"/>
                  </a:lnTo>
                  <a:lnTo>
                    <a:pt x="68257" y="120000"/>
                  </a:lnTo>
                  <a:lnTo>
                    <a:pt x="68771" y="120000"/>
                  </a:lnTo>
                  <a:lnTo>
                    <a:pt x="67555" y="116404"/>
                  </a:lnTo>
                  <a:lnTo>
                    <a:pt x="68818" y="112641"/>
                  </a:lnTo>
                  <a:lnTo>
                    <a:pt x="70035" y="116404"/>
                  </a:lnTo>
                  <a:lnTo>
                    <a:pt x="68912" y="120000"/>
                  </a:lnTo>
                  <a:lnTo>
                    <a:pt x="69333" y="120000"/>
                  </a:lnTo>
                  <a:lnTo>
                    <a:pt x="70222" y="117156"/>
                  </a:lnTo>
                  <a:lnTo>
                    <a:pt x="71204" y="120000"/>
                  </a:lnTo>
                  <a:lnTo>
                    <a:pt x="71625" y="120000"/>
                  </a:lnTo>
                  <a:lnTo>
                    <a:pt x="70456" y="116404"/>
                  </a:lnTo>
                  <a:lnTo>
                    <a:pt x="71719" y="112641"/>
                  </a:lnTo>
                  <a:lnTo>
                    <a:pt x="72888" y="116404"/>
                  </a:lnTo>
                  <a:lnTo>
                    <a:pt x="71766" y="120000"/>
                  </a:lnTo>
                  <a:lnTo>
                    <a:pt x="72187" y="120000"/>
                  </a:lnTo>
                  <a:lnTo>
                    <a:pt x="73122" y="117156"/>
                  </a:lnTo>
                  <a:lnTo>
                    <a:pt x="74105" y="120000"/>
                  </a:lnTo>
                  <a:lnTo>
                    <a:pt x="74526" y="120000"/>
                  </a:lnTo>
                  <a:lnTo>
                    <a:pt x="73309" y="116404"/>
                  </a:lnTo>
                  <a:lnTo>
                    <a:pt x="74573" y="112641"/>
                  </a:lnTo>
                  <a:lnTo>
                    <a:pt x="75789" y="116404"/>
                  </a:lnTo>
                  <a:lnTo>
                    <a:pt x="74666" y="120000"/>
                  </a:lnTo>
                  <a:lnTo>
                    <a:pt x="75087" y="120000"/>
                  </a:lnTo>
                  <a:lnTo>
                    <a:pt x="75976" y="117156"/>
                  </a:lnTo>
                  <a:lnTo>
                    <a:pt x="76959" y="120000"/>
                  </a:lnTo>
                  <a:lnTo>
                    <a:pt x="77380" y="120000"/>
                  </a:lnTo>
                  <a:lnTo>
                    <a:pt x="76210" y="116404"/>
                  </a:lnTo>
                  <a:lnTo>
                    <a:pt x="77473" y="112641"/>
                  </a:lnTo>
                  <a:lnTo>
                    <a:pt x="78643" y="116404"/>
                  </a:lnTo>
                  <a:lnTo>
                    <a:pt x="77520" y="120000"/>
                  </a:lnTo>
                  <a:lnTo>
                    <a:pt x="77941" y="120000"/>
                  </a:lnTo>
                  <a:lnTo>
                    <a:pt x="78877" y="117156"/>
                  </a:lnTo>
                  <a:lnTo>
                    <a:pt x="79859" y="120000"/>
                  </a:lnTo>
                  <a:lnTo>
                    <a:pt x="80280" y="120000"/>
                  </a:lnTo>
                  <a:lnTo>
                    <a:pt x="79157" y="116404"/>
                  </a:lnTo>
                  <a:lnTo>
                    <a:pt x="80327" y="112641"/>
                  </a:lnTo>
                  <a:lnTo>
                    <a:pt x="81590" y="116404"/>
                  </a:lnTo>
                  <a:lnTo>
                    <a:pt x="80421" y="120000"/>
                  </a:lnTo>
                  <a:lnTo>
                    <a:pt x="80842" y="120000"/>
                  </a:lnTo>
                  <a:lnTo>
                    <a:pt x="81824" y="117156"/>
                  </a:lnTo>
                  <a:lnTo>
                    <a:pt x="82713" y="120000"/>
                  </a:lnTo>
                  <a:lnTo>
                    <a:pt x="83134" y="120000"/>
                  </a:lnTo>
                  <a:lnTo>
                    <a:pt x="82011" y="116404"/>
                  </a:lnTo>
                  <a:lnTo>
                    <a:pt x="83228" y="112641"/>
                  </a:lnTo>
                  <a:lnTo>
                    <a:pt x="84491" y="116404"/>
                  </a:lnTo>
                  <a:lnTo>
                    <a:pt x="83274" y="120000"/>
                  </a:lnTo>
                  <a:lnTo>
                    <a:pt x="83695" y="120000"/>
                  </a:lnTo>
                  <a:lnTo>
                    <a:pt x="84678" y="117156"/>
                  </a:lnTo>
                  <a:lnTo>
                    <a:pt x="85614" y="120000"/>
                  </a:lnTo>
                  <a:lnTo>
                    <a:pt x="86035" y="120000"/>
                  </a:lnTo>
                  <a:lnTo>
                    <a:pt x="84912" y="116404"/>
                  </a:lnTo>
                  <a:lnTo>
                    <a:pt x="86081" y="112641"/>
                  </a:lnTo>
                  <a:lnTo>
                    <a:pt x="87345" y="116404"/>
                  </a:lnTo>
                  <a:lnTo>
                    <a:pt x="86175" y="120000"/>
                  </a:lnTo>
                  <a:lnTo>
                    <a:pt x="86596" y="120000"/>
                  </a:lnTo>
                  <a:lnTo>
                    <a:pt x="87578" y="117156"/>
                  </a:lnTo>
                  <a:lnTo>
                    <a:pt x="88467" y="120000"/>
                  </a:lnTo>
                  <a:lnTo>
                    <a:pt x="88888" y="120000"/>
                  </a:lnTo>
                  <a:lnTo>
                    <a:pt x="87766" y="116404"/>
                  </a:lnTo>
                  <a:lnTo>
                    <a:pt x="88982" y="112641"/>
                  </a:lnTo>
                  <a:lnTo>
                    <a:pt x="90245" y="116404"/>
                  </a:lnTo>
                  <a:lnTo>
                    <a:pt x="89029" y="120000"/>
                  </a:lnTo>
                  <a:lnTo>
                    <a:pt x="89450" y="120000"/>
                  </a:lnTo>
                  <a:lnTo>
                    <a:pt x="90432" y="117156"/>
                  </a:lnTo>
                  <a:lnTo>
                    <a:pt x="91368" y="120000"/>
                  </a:lnTo>
                  <a:lnTo>
                    <a:pt x="91789" y="120000"/>
                  </a:lnTo>
                  <a:lnTo>
                    <a:pt x="90666" y="116404"/>
                  </a:lnTo>
                  <a:lnTo>
                    <a:pt x="91836" y="112641"/>
                  </a:lnTo>
                  <a:lnTo>
                    <a:pt x="93099" y="116404"/>
                  </a:lnTo>
                  <a:lnTo>
                    <a:pt x="91976" y="120000"/>
                  </a:lnTo>
                  <a:lnTo>
                    <a:pt x="92397" y="120000"/>
                  </a:lnTo>
                  <a:lnTo>
                    <a:pt x="93333" y="117156"/>
                  </a:lnTo>
                  <a:lnTo>
                    <a:pt x="94222" y="120000"/>
                  </a:lnTo>
                  <a:lnTo>
                    <a:pt x="94643" y="120000"/>
                  </a:lnTo>
                  <a:lnTo>
                    <a:pt x="93520" y="116404"/>
                  </a:lnTo>
                  <a:lnTo>
                    <a:pt x="94736" y="112641"/>
                  </a:lnTo>
                  <a:lnTo>
                    <a:pt x="96000" y="116404"/>
                  </a:lnTo>
                  <a:lnTo>
                    <a:pt x="94877" y="120000"/>
                  </a:lnTo>
                  <a:lnTo>
                    <a:pt x="95298" y="120000"/>
                  </a:lnTo>
                  <a:lnTo>
                    <a:pt x="96187" y="117156"/>
                  </a:lnTo>
                  <a:lnTo>
                    <a:pt x="97122" y="120000"/>
                  </a:lnTo>
                  <a:lnTo>
                    <a:pt x="97543" y="120000"/>
                  </a:lnTo>
                  <a:lnTo>
                    <a:pt x="96421" y="116404"/>
                  </a:lnTo>
                  <a:lnTo>
                    <a:pt x="97684" y="112641"/>
                  </a:lnTo>
                  <a:lnTo>
                    <a:pt x="98853" y="116404"/>
                  </a:lnTo>
                  <a:lnTo>
                    <a:pt x="97730" y="120000"/>
                  </a:lnTo>
                  <a:lnTo>
                    <a:pt x="98152" y="120000"/>
                  </a:lnTo>
                  <a:lnTo>
                    <a:pt x="99087" y="117156"/>
                  </a:lnTo>
                  <a:lnTo>
                    <a:pt x="99976" y="120000"/>
                  </a:lnTo>
                  <a:lnTo>
                    <a:pt x="100397" y="120000"/>
                  </a:lnTo>
                  <a:lnTo>
                    <a:pt x="99274" y="116404"/>
                  </a:lnTo>
                  <a:lnTo>
                    <a:pt x="100538" y="112641"/>
                  </a:lnTo>
                  <a:lnTo>
                    <a:pt x="101754" y="116404"/>
                  </a:lnTo>
                  <a:lnTo>
                    <a:pt x="100631" y="120000"/>
                  </a:lnTo>
                  <a:lnTo>
                    <a:pt x="101052" y="120000"/>
                  </a:lnTo>
                  <a:lnTo>
                    <a:pt x="101941" y="117156"/>
                  </a:lnTo>
                  <a:lnTo>
                    <a:pt x="102877" y="120000"/>
                  </a:lnTo>
                  <a:lnTo>
                    <a:pt x="103345" y="120000"/>
                  </a:lnTo>
                  <a:lnTo>
                    <a:pt x="102175" y="116404"/>
                  </a:lnTo>
                  <a:lnTo>
                    <a:pt x="103438" y="112641"/>
                  </a:lnTo>
                  <a:lnTo>
                    <a:pt x="104608" y="116404"/>
                  </a:lnTo>
                  <a:lnTo>
                    <a:pt x="103485" y="120000"/>
                  </a:lnTo>
                  <a:lnTo>
                    <a:pt x="103906" y="120000"/>
                  </a:lnTo>
                  <a:lnTo>
                    <a:pt x="104842" y="117156"/>
                  </a:lnTo>
                  <a:lnTo>
                    <a:pt x="105824" y="120000"/>
                  </a:lnTo>
                  <a:lnTo>
                    <a:pt x="106245" y="120000"/>
                  </a:lnTo>
                  <a:lnTo>
                    <a:pt x="105029" y="116404"/>
                  </a:lnTo>
                  <a:lnTo>
                    <a:pt x="106292" y="112641"/>
                  </a:lnTo>
                  <a:lnTo>
                    <a:pt x="107508" y="116404"/>
                  </a:lnTo>
                  <a:lnTo>
                    <a:pt x="106385" y="120000"/>
                  </a:lnTo>
                  <a:lnTo>
                    <a:pt x="106807" y="120000"/>
                  </a:lnTo>
                  <a:lnTo>
                    <a:pt x="107695" y="117156"/>
                  </a:lnTo>
                  <a:lnTo>
                    <a:pt x="108678" y="120000"/>
                  </a:lnTo>
                  <a:lnTo>
                    <a:pt x="109099" y="120000"/>
                  </a:lnTo>
                  <a:lnTo>
                    <a:pt x="107929" y="116404"/>
                  </a:lnTo>
                  <a:lnTo>
                    <a:pt x="109192" y="112641"/>
                  </a:lnTo>
                  <a:lnTo>
                    <a:pt x="110362" y="116404"/>
                  </a:lnTo>
                  <a:lnTo>
                    <a:pt x="109239" y="120000"/>
                  </a:lnTo>
                  <a:lnTo>
                    <a:pt x="109660" y="120000"/>
                  </a:lnTo>
                  <a:lnTo>
                    <a:pt x="110596" y="117156"/>
                  </a:lnTo>
                  <a:lnTo>
                    <a:pt x="111578" y="120000"/>
                  </a:lnTo>
                  <a:lnTo>
                    <a:pt x="112000" y="120000"/>
                  </a:lnTo>
                  <a:lnTo>
                    <a:pt x="110783" y="116404"/>
                  </a:lnTo>
                  <a:lnTo>
                    <a:pt x="112046" y="112641"/>
                  </a:lnTo>
                  <a:lnTo>
                    <a:pt x="113263" y="116404"/>
                  </a:lnTo>
                  <a:lnTo>
                    <a:pt x="112140" y="120000"/>
                  </a:lnTo>
                  <a:lnTo>
                    <a:pt x="112561" y="120000"/>
                  </a:lnTo>
                  <a:lnTo>
                    <a:pt x="113450" y="117156"/>
                  </a:lnTo>
                  <a:lnTo>
                    <a:pt x="114432" y="120000"/>
                  </a:lnTo>
                  <a:lnTo>
                    <a:pt x="114853" y="120000"/>
                  </a:lnTo>
                  <a:lnTo>
                    <a:pt x="113730" y="116404"/>
                  </a:lnTo>
                  <a:lnTo>
                    <a:pt x="114947" y="112641"/>
                  </a:lnTo>
                  <a:lnTo>
                    <a:pt x="116210" y="116404"/>
                  </a:lnTo>
                  <a:lnTo>
                    <a:pt x="114994" y="120000"/>
                  </a:lnTo>
                  <a:lnTo>
                    <a:pt x="115415" y="120000"/>
                  </a:lnTo>
                  <a:lnTo>
                    <a:pt x="116397" y="117156"/>
                  </a:lnTo>
                  <a:lnTo>
                    <a:pt x="117333" y="120000"/>
                  </a:lnTo>
                  <a:lnTo>
                    <a:pt x="117754" y="120000"/>
                  </a:lnTo>
                  <a:lnTo>
                    <a:pt x="116631" y="116404"/>
                  </a:lnTo>
                  <a:lnTo>
                    <a:pt x="117801" y="112641"/>
                  </a:lnTo>
                  <a:lnTo>
                    <a:pt x="119064" y="116404"/>
                  </a:lnTo>
                  <a:lnTo>
                    <a:pt x="117894" y="120000"/>
                  </a:lnTo>
                  <a:lnTo>
                    <a:pt x="118315" y="120000"/>
                  </a:lnTo>
                  <a:lnTo>
                    <a:pt x="119298" y="117156"/>
                  </a:lnTo>
                  <a:lnTo>
                    <a:pt x="120000" y="119247"/>
                  </a:lnTo>
                  <a:lnTo>
                    <a:pt x="120000" y="117909"/>
                  </a:lnTo>
                  <a:lnTo>
                    <a:pt x="119485" y="116404"/>
                  </a:lnTo>
                  <a:lnTo>
                    <a:pt x="120000" y="114898"/>
                  </a:lnTo>
                  <a:lnTo>
                    <a:pt x="120000" y="113644"/>
                  </a:lnTo>
                  <a:lnTo>
                    <a:pt x="119298" y="115818"/>
                  </a:lnTo>
                  <a:lnTo>
                    <a:pt x="118035" y="112055"/>
                  </a:lnTo>
                  <a:lnTo>
                    <a:pt x="119298" y="108125"/>
                  </a:lnTo>
                  <a:lnTo>
                    <a:pt x="120000" y="110383"/>
                  </a:lnTo>
                  <a:lnTo>
                    <a:pt x="120000" y="109045"/>
                  </a:lnTo>
                  <a:lnTo>
                    <a:pt x="119485" y="107540"/>
                  </a:lnTo>
                  <a:lnTo>
                    <a:pt x="120000" y="106034"/>
                  </a:lnTo>
                  <a:lnTo>
                    <a:pt x="120000" y="104780"/>
                  </a:lnTo>
                  <a:lnTo>
                    <a:pt x="119298" y="106871"/>
                  </a:lnTo>
                  <a:lnTo>
                    <a:pt x="118035" y="103108"/>
                  </a:lnTo>
                  <a:lnTo>
                    <a:pt x="119298" y="99261"/>
                  </a:lnTo>
                  <a:lnTo>
                    <a:pt x="120000" y="101519"/>
                  </a:lnTo>
                  <a:lnTo>
                    <a:pt x="120000" y="100097"/>
                  </a:lnTo>
                  <a:lnTo>
                    <a:pt x="119485" y="98592"/>
                  </a:lnTo>
                  <a:lnTo>
                    <a:pt x="120000" y="97087"/>
                  </a:lnTo>
                  <a:lnTo>
                    <a:pt x="120000" y="95749"/>
                  </a:lnTo>
                  <a:lnTo>
                    <a:pt x="119298" y="98006"/>
                  </a:lnTo>
                  <a:lnTo>
                    <a:pt x="118035" y="94076"/>
                  </a:lnTo>
                  <a:lnTo>
                    <a:pt x="119298" y="90397"/>
                  </a:lnTo>
                  <a:lnTo>
                    <a:pt x="120000" y="92487"/>
                  </a:lnTo>
                  <a:lnTo>
                    <a:pt x="120000" y="91233"/>
                  </a:lnTo>
                  <a:lnTo>
                    <a:pt x="119485" y="89728"/>
                  </a:lnTo>
                  <a:lnTo>
                    <a:pt x="120000" y="88222"/>
                  </a:lnTo>
                  <a:lnTo>
                    <a:pt x="120000" y="86885"/>
                  </a:lnTo>
                  <a:lnTo>
                    <a:pt x="119298" y="89142"/>
                  </a:lnTo>
                  <a:lnTo>
                    <a:pt x="118035" y="85212"/>
                  </a:lnTo>
                  <a:lnTo>
                    <a:pt x="119298" y="81449"/>
                  </a:lnTo>
                  <a:lnTo>
                    <a:pt x="120000" y="83623"/>
                  </a:lnTo>
                  <a:lnTo>
                    <a:pt x="120000" y="82369"/>
                  </a:lnTo>
                  <a:lnTo>
                    <a:pt x="119485" y="80864"/>
                  </a:lnTo>
                  <a:lnTo>
                    <a:pt x="120000" y="79358"/>
                  </a:lnTo>
                  <a:lnTo>
                    <a:pt x="120000" y="77937"/>
                  </a:lnTo>
                  <a:lnTo>
                    <a:pt x="119298" y="80111"/>
                  </a:lnTo>
                  <a:lnTo>
                    <a:pt x="118035" y="76348"/>
                  </a:lnTo>
                  <a:lnTo>
                    <a:pt x="119298" y="72585"/>
                  </a:lnTo>
                  <a:lnTo>
                    <a:pt x="120000" y="74675"/>
                  </a:lnTo>
                  <a:lnTo>
                    <a:pt x="120000" y="73337"/>
                  </a:lnTo>
                  <a:lnTo>
                    <a:pt x="119485" y="71832"/>
                  </a:lnTo>
                  <a:lnTo>
                    <a:pt x="120000" y="70327"/>
                  </a:lnTo>
                  <a:lnTo>
                    <a:pt x="120000" y="69073"/>
                  </a:lnTo>
                  <a:lnTo>
                    <a:pt x="119298" y="71163"/>
                  </a:lnTo>
                  <a:lnTo>
                    <a:pt x="118035" y="67484"/>
                  </a:lnTo>
                  <a:lnTo>
                    <a:pt x="119298" y="63721"/>
                  </a:lnTo>
                  <a:lnTo>
                    <a:pt x="120000" y="65811"/>
                  </a:lnTo>
                  <a:lnTo>
                    <a:pt x="120000" y="64473"/>
                  </a:lnTo>
                  <a:lnTo>
                    <a:pt x="119485" y="62968"/>
                  </a:lnTo>
                  <a:lnTo>
                    <a:pt x="120000" y="61463"/>
                  </a:lnTo>
                  <a:lnTo>
                    <a:pt x="120000" y="60209"/>
                  </a:lnTo>
                  <a:lnTo>
                    <a:pt x="119298" y="62299"/>
                  </a:lnTo>
                  <a:lnTo>
                    <a:pt x="118035" y="58536"/>
                  </a:lnTo>
                  <a:lnTo>
                    <a:pt x="119298" y="54689"/>
                  </a:lnTo>
                  <a:lnTo>
                    <a:pt x="120000" y="56947"/>
                  </a:lnTo>
                  <a:lnTo>
                    <a:pt x="120000" y="55526"/>
                  </a:lnTo>
                  <a:lnTo>
                    <a:pt x="119485" y="54020"/>
                  </a:lnTo>
                  <a:lnTo>
                    <a:pt x="120000" y="52515"/>
                  </a:lnTo>
                  <a:lnTo>
                    <a:pt x="120000" y="51261"/>
                  </a:lnTo>
                  <a:lnTo>
                    <a:pt x="119298" y="53435"/>
                  </a:lnTo>
                  <a:lnTo>
                    <a:pt x="118035" y="49672"/>
                  </a:lnTo>
                  <a:lnTo>
                    <a:pt x="119298" y="45825"/>
                  </a:lnTo>
                  <a:lnTo>
                    <a:pt x="120000" y="47916"/>
                  </a:lnTo>
                  <a:lnTo>
                    <a:pt x="120000" y="46662"/>
                  </a:lnTo>
                  <a:lnTo>
                    <a:pt x="119485" y="45156"/>
                  </a:lnTo>
                  <a:lnTo>
                    <a:pt x="120000" y="43651"/>
                  </a:lnTo>
                  <a:lnTo>
                    <a:pt x="120000" y="42313"/>
                  </a:lnTo>
                  <a:lnTo>
                    <a:pt x="119298" y="44571"/>
                  </a:lnTo>
                  <a:lnTo>
                    <a:pt x="118035" y="40641"/>
                  </a:lnTo>
                  <a:lnTo>
                    <a:pt x="119298" y="36878"/>
                  </a:lnTo>
                  <a:lnTo>
                    <a:pt x="120000" y="39052"/>
                  </a:lnTo>
                  <a:lnTo>
                    <a:pt x="120000" y="37797"/>
                  </a:lnTo>
                  <a:lnTo>
                    <a:pt x="119485" y="36292"/>
                  </a:lnTo>
                  <a:lnTo>
                    <a:pt x="120000" y="34787"/>
                  </a:lnTo>
                  <a:lnTo>
                    <a:pt x="120000" y="33365"/>
                  </a:lnTo>
                  <a:lnTo>
                    <a:pt x="119298" y="35623"/>
                  </a:lnTo>
                  <a:lnTo>
                    <a:pt x="118035" y="31777"/>
                  </a:lnTo>
                  <a:lnTo>
                    <a:pt x="119298" y="28013"/>
                  </a:lnTo>
                  <a:lnTo>
                    <a:pt x="120000" y="30104"/>
                  </a:lnTo>
                  <a:lnTo>
                    <a:pt x="120000" y="28850"/>
                  </a:lnTo>
                  <a:lnTo>
                    <a:pt x="119485" y="27344"/>
                  </a:lnTo>
                  <a:lnTo>
                    <a:pt x="120000" y="25923"/>
                  </a:lnTo>
                  <a:lnTo>
                    <a:pt x="120000" y="24501"/>
                  </a:lnTo>
                  <a:lnTo>
                    <a:pt x="119298" y="26592"/>
                  </a:lnTo>
                  <a:lnTo>
                    <a:pt x="118035" y="22912"/>
                  </a:lnTo>
                  <a:lnTo>
                    <a:pt x="119298" y="19149"/>
                  </a:lnTo>
                  <a:lnTo>
                    <a:pt x="120000" y="21240"/>
                  </a:lnTo>
                  <a:lnTo>
                    <a:pt x="120000" y="19902"/>
                  </a:lnTo>
                  <a:lnTo>
                    <a:pt x="119485" y="18397"/>
                  </a:lnTo>
                  <a:lnTo>
                    <a:pt x="120000" y="16891"/>
                  </a:lnTo>
                  <a:lnTo>
                    <a:pt x="120000" y="15637"/>
                  </a:lnTo>
                  <a:lnTo>
                    <a:pt x="119298" y="17728"/>
                  </a:lnTo>
                  <a:lnTo>
                    <a:pt x="118035" y="13965"/>
                  </a:lnTo>
                  <a:lnTo>
                    <a:pt x="119298" y="10118"/>
                  </a:lnTo>
                  <a:lnTo>
                    <a:pt x="120000" y="12376"/>
                  </a:lnTo>
                  <a:lnTo>
                    <a:pt x="120000" y="10954"/>
                  </a:lnTo>
                  <a:lnTo>
                    <a:pt x="119485" y="9449"/>
                  </a:lnTo>
                  <a:lnTo>
                    <a:pt x="120000" y="7944"/>
                  </a:lnTo>
                  <a:lnTo>
                    <a:pt x="120000" y="6689"/>
                  </a:lnTo>
                  <a:lnTo>
                    <a:pt x="119298" y="8864"/>
                  </a:lnTo>
                  <a:lnTo>
                    <a:pt x="118035" y="5101"/>
                  </a:lnTo>
                  <a:lnTo>
                    <a:pt x="119298" y="1254"/>
                  </a:lnTo>
                  <a:lnTo>
                    <a:pt x="120000" y="3428"/>
                  </a:lnTo>
                  <a:lnTo>
                    <a:pt x="120000" y="2090"/>
                  </a:lnTo>
                  <a:lnTo>
                    <a:pt x="119485" y="585"/>
                  </a:lnTo>
                  <a:lnTo>
                    <a:pt x="119719" y="0"/>
                  </a:lnTo>
                  <a:close/>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6" name="Shape 526"/>
            <p:cNvSpPr/>
            <p:nvPr/>
          </p:nvSpPr>
          <p:spPr>
            <a:xfrm>
              <a:off x="-8589962" y="-6767512"/>
              <a:ext cx="4071938" cy="2278063"/>
            </a:xfrm>
            <a:custGeom>
              <a:pathLst>
                <a:path extrusionOk="0" h="120000" w="120000">
                  <a:moveTo>
                    <a:pt x="3929" y="115818"/>
                  </a:moveTo>
                  <a:lnTo>
                    <a:pt x="2760" y="112055"/>
                  </a:lnTo>
                  <a:lnTo>
                    <a:pt x="3929" y="108125"/>
                  </a:lnTo>
                  <a:lnTo>
                    <a:pt x="5192" y="112055"/>
                  </a:lnTo>
                  <a:lnTo>
                    <a:pt x="3929" y="115818"/>
                  </a:lnTo>
                  <a:moveTo>
                    <a:pt x="6830" y="115818"/>
                  </a:moveTo>
                  <a:lnTo>
                    <a:pt x="5614" y="112055"/>
                  </a:lnTo>
                  <a:lnTo>
                    <a:pt x="6830" y="108125"/>
                  </a:lnTo>
                  <a:lnTo>
                    <a:pt x="8046" y="112055"/>
                  </a:lnTo>
                  <a:lnTo>
                    <a:pt x="6830" y="115818"/>
                  </a:lnTo>
                  <a:moveTo>
                    <a:pt x="9684" y="115818"/>
                  </a:moveTo>
                  <a:lnTo>
                    <a:pt x="8467" y="112055"/>
                  </a:lnTo>
                  <a:lnTo>
                    <a:pt x="9684" y="108125"/>
                  </a:lnTo>
                  <a:lnTo>
                    <a:pt x="10947" y="112055"/>
                  </a:lnTo>
                  <a:lnTo>
                    <a:pt x="9684" y="115818"/>
                  </a:lnTo>
                  <a:moveTo>
                    <a:pt x="12631" y="115818"/>
                  </a:moveTo>
                  <a:lnTo>
                    <a:pt x="11368" y="112055"/>
                  </a:lnTo>
                  <a:lnTo>
                    <a:pt x="12631" y="108125"/>
                  </a:lnTo>
                  <a:lnTo>
                    <a:pt x="13801" y="112055"/>
                  </a:lnTo>
                  <a:lnTo>
                    <a:pt x="12631" y="115818"/>
                  </a:lnTo>
                  <a:moveTo>
                    <a:pt x="15485" y="115818"/>
                  </a:moveTo>
                  <a:lnTo>
                    <a:pt x="14222" y="112055"/>
                  </a:lnTo>
                  <a:lnTo>
                    <a:pt x="15485" y="108125"/>
                  </a:lnTo>
                  <a:lnTo>
                    <a:pt x="16701" y="112055"/>
                  </a:lnTo>
                  <a:lnTo>
                    <a:pt x="15485" y="115818"/>
                  </a:lnTo>
                  <a:moveTo>
                    <a:pt x="18385" y="115818"/>
                  </a:moveTo>
                  <a:lnTo>
                    <a:pt x="17122" y="112055"/>
                  </a:lnTo>
                  <a:lnTo>
                    <a:pt x="18385" y="108125"/>
                  </a:lnTo>
                  <a:lnTo>
                    <a:pt x="19555" y="112055"/>
                  </a:lnTo>
                  <a:lnTo>
                    <a:pt x="18385" y="115818"/>
                  </a:lnTo>
                  <a:moveTo>
                    <a:pt x="21239" y="115818"/>
                  </a:moveTo>
                  <a:lnTo>
                    <a:pt x="19976" y="112055"/>
                  </a:lnTo>
                  <a:lnTo>
                    <a:pt x="21239" y="108125"/>
                  </a:lnTo>
                  <a:lnTo>
                    <a:pt x="22456" y="112055"/>
                  </a:lnTo>
                  <a:lnTo>
                    <a:pt x="21239" y="115818"/>
                  </a:lnTo>
                  <a:moveTo>
                    <a:pt x="24140" y="115818"/>
                  </a:moveTo>
                  <a:lnTo>
                    <a:pt x="22877" y="112055"/>
                  </a:lnTo>
                  <a:lnTo>
                    <a:pt x="24140" y="108125"/>
                  </a:lnTo>
                  <a:lnTo>
                    <a:pt x="25309" y="112055"/>
                  </a:lnTo>
                  <a:lnTo>
                    <a:pt x="24140" y="115818"/>
                  </a:lnTo>
                  <a:moveTo>
                    <a:pt x="26994" y="115818"/>
                  </a:moveTo>
                  <a:lnTo>
                    <a:pt x="25730" y="112055"/>
                  </a:lnTo>
                  <a:lnTo>
                    <a:pt x="26994" y="108125"/>
                  </a:lnTo>
                  <a:lnTo>
                    <a:pt x="28210" y="112055"/>
                  </a:lnTo>
                  <a:lnTo>
                    <a:pt x="26994" y="115818"/>
                  </a:lnTo>
                  <a:moveTo>
                    <a:pt x="29894" y="115818"/>
                  </a:moveTo>
                  <a:lnTo>
                    <a:pt x="28678" y="112055"/>
                  </a:lnTo>
                  <a:lnTo>
                    <a:pt x="29894" y="108125"/>
                  </a:lnTo>
                  <a:lnTo>
                    <a:pt x="31157" y="112055"/>
                  </a:lnTo>
                  <a:lnTo>
                    <a:pt x="29894" y="115818"/>
                  </a:lnTo>
                  <a:moveTo>
                    <a:pt x="32748" y="115818"/>
                  </a:moveTo>
                  <a:lnTo>
                    <a:pt x="31578" y="112055"/>
                  </a:lnTo>
                  <a:lnTo>
                    <a:pt x="32748" y="108125"/>
                  </a:lnTo>
                  <a:lnTo>
                    <a:pt x="34011" y="112055"/>
                  </a:lnTo>
                  <a:lnTo>
                    <a:pt x="32748" y="115818"/>
                  </a:lnTo>
                  <a:moveTo>
                    <a:pt x="35649" y="115818"/>
                  </a:moveTo>
                  <a:lnTo>
                    <a:pt x="34432" y="112055"/>
                  </a:lnTo>
                  <a:lnTo>
                    <a:pt x="35649" y="108125"/>
                  </a:lnTo>
                  <a:lnTo>
                    <a:pt x="36912" y="112055"/>
                  </a:lnTo>
                  <a:lnTo>
                    <a:pt x="35649" y="115818"/>
                  </a:lnTo>
                  <a:moveTo>
                    <a:pt x="38502" y="115818"/>
                  </a:moveTo>
                  <a:lnTo>
                    <a:pt x="37333" y="112055"/>
                  </a:lnTo>
                  <a:lnTo>
                    <a:pt x="38502" y="108125"/>
                  </a:lnTo>
                  <a:lnTo>
                    <a:pt x="39766" y="112055"/>
                  </a:lnTo>
                  <a:lnTo>
                    <a:pt x="38502" y="115818"/>
                  </a:lnTo>
                  <a:moveTo>
                    <a:pt x="41403" y="115818"/>
                  </a:moveTo>
                  <a:lnTo>
                    <a:pt x="40187" y="112055"/>
                  </a:lnTo>
                  <a:lnTo>
                    <a:pt x="41403" y="108125"/>
                  </a:lnTo>
                  <a:lnTo>
                    <a:pt x="42666" y="112055"/>
                  </a:lnTo>
                  <a:lnTo>
                    <a:pt x="41403" y="115818"/>
                  </a:lnTo>
                  <a:moveTo>
                    <a:pt x="44257" y="115818"/>
                  </a:moveTo>
                  <a:lnTo>
                    <a:pt x="43087" y="112055"/>
                  </a:lnTo>
                  <a:lnTo>
                    <a:pt x="44257" y="108125"/>
                  </a:lnTo>
                  <a:lnTo>
                    <a:pt x="45520" y="112055"/>
                  </a:lnTo>
                  <a:lnTo>
                    <a:pt x="44257" y="115818"/>
                  </a:lnTo>
                  <a:moveTo>
                    <a:pt x="47204" y="115818"/>
                  </a:moveTo>
                  <a:lnTo>
                    <a:pt x="45941" y="112055"/>
                  </a:lnTo>
                  <a:lnTo>
                    <a:pt x="47204" y="108125"/>
                  </a:lnTo>
                  <a:lnTo>
                    <a:pt x="48421" y="112055"/>
                  </a:lnTo>
                  <a:lnTo>
                    <a:pt x="47204" y="115818"/>
                  </a:lnTo>
                  <a:moveTo>
                    <a:pt x="50105" y="115818"/>
                  </a:moveTo>
                  <a:lnTo>
                    <a:pt x="48842" y="112055"/>
                  </a:lnTo>
                  <a:lnTo>
                    <a:pt x="50105" y="108125"/>
                  </a:lnTo>
                  <a:lnTo>
                    <a:pt x="51274" y="112055"/>
                  </a:lnTo>
                  <a:lnTo>
                    <a:pt x="50105" y="115818"/>
                  </a:lnTo>
                  <a:moveTo>
                    <a:pt x="52959" y="115818"/>
                  </a:moveTo>
                  <a:lnTo>
                    <a:pt x="51695" y="112055"/>
                  </a:lnTo>
                  <a:lnTo>
                    <a:pt x="52959" y="108125"/>
                  </a:lnTo>
                  <a:lnTo>
                    <a:pt x="54175" y="112055"/>
                  </a:lnTo>
                  <a:lnTo>
                    <a:pt x="52959" y="115818"/>
                  </a:lnTo>
                  <a:moveTo>
                    <a:pt x="55859" y="115818"/>
                  </a:moveTo>
                  <a:lnTo>
                    <a:pt x="54596" y="112055"/>
                  </a:lnTo>
                  <a:lnTo>
                    <a:pt x="55859" y="108125"/>
                  </a:lnTo>
                  <a:lnTo>
                    <a:pt x="57029" y="112055"/>
                  </a:lnTo>
                  <a:lnTo>
                    <a:pt x="55859" y="115818"/>
                  </a:lnTo>
                  <a:moveTo>
                    <a:pt x="58713" y="115818"/>
                  </a:moveTo>
                  <a:lnTo>
                    <a:pt x="57450" y="112055"/>
                  </a:lnTo>
                  <a:lnTo>
                    <a:pt x="58713" y="108125"/>
                  </a:lnTo>
                  <a:lnTo>
                    <a:pt x="59929" y="112055"/>
                  </a:lnTo>
                  <a:lnTo>
                    <a:pt x="58713" y="115818"/>
                  </a:lnTo>
                  <a:moveTo>
                    <a:pt x="61614" y="115818"/>
                  </a:moveTo>
                  <a:lnTo>
                    <a:pt x="60350" y="112055"/>
                  </a:lnTo>
                  <a:lnTo>
                    <a:pt x="61614" y="108125"/>
                  </a:lnTo>
                  <a:lnTo>
                    <a:pt x="62783" y="112055"/>
                  </a:lnTo>
                  <a:lnTo>
                    <a:pt x="61614" y="115818"/>
                  </a:lnTo>
                  <a:moveTo>
                    <a:pt x="64467" y="115818"/>
                  </a:moveTo>
                  <a:lnTo>
                    <a:pt x="63298" y="112055"/>
                  </a:lnTo>
                  <a:lnTo>
                    <a:pt x="64467" y="108125"/>
                  </a:lnTo>
                  <a:lnTo>
                    <a:pt x="65730" y="112055"/>
                  </a:lnTo>
                  <a:lnTo>
                    <a:pt x="64467" y="115818"/>
                  </a:lnTo>
                  <a:moveTo>
                    <a:pt x="67368" y="115818"/>
                  </a:moveTo>
                  <a:lnTo>
                    <a:pt x="66152" y="112055"/>
                  </a:lnTo>
                  <a:lnTo>
                    <a:pt x="67368" y="108125"/>
                  </a:lnTo>
                  <a:lnTo>
                    <a:pt x="68631" y="112055"/>
                  </a:lnTo>
                  <a:lnTo>
                    <a:pt x="67368" y="115818"/>
                  </a:lnTo>
                  <a:moveTo>
                    <a:pt x="70222" y="115818"/>
                  </a:moveTo>
                  <a:lnTo>
                    <a:pt x="69052" y="112055"/>
                  </a:lnTo>
                  <a:lnTo>
                    <a:pt x="70222" y="108125"/>
                  </a:lnTo>
                  <a:lnTo>
                    <a:pt x="71485" y="112055"/>
                  </a:lnTo>
                  <a:lnTo>
                    <a:pt x="70222" y="115818"/>
                  </a:lnTo>
                  <a:moveTo>
                    <a:pt x="73122" y="115818"/>
                  </a:moveTo>
                  <a:lnTo>
                    <a:pt x="71906" y="112055"/>
                  </a:lnTo>
                  <a:lnTo>
                    <a:pt x="73122" y="108125"/>
                  </a:lnTo>
                  <a:lnTo>
                    <a:pt x="74385" y="112055"/>
                  </a:lnTo>
                  <a:lnTo>
                    <a:pt x="73122" y="115818"/>
                  </a:lnTo>
                  <a:moveTo>
                    <a:pt x="75976" y="115818"/>
                  </a:moveTo>
                  <a:lnTo>
                    <a:pt x="74807" y="112055"/>
                  </a:lnTo>
                  <a:lnTo>
                    <a:pt x="75976" y="108125"/>
                  </a:lnTo>
                  <a:lnTo>
                    <a:pt x="77239" y="112055"/>
                  </a:lnTo>
                  <a:lnTo>
                    <a:pt x="75976" y="115818"/>
                  </a:lnTo>
                  <a:moveTo>
                    <a:pt x="78877" y="115818"/>
                  </a:moveTo>
                  <a:lnTo>
                    <a:pt x="77660" y="112055"/>
                  </a:lnTo>
                  <a:lnTo>
                    <a:pt x="78877" y="108125"/>
                  </a:lnTo>
                  <a:lnTo>
                    <a:pt x="80140" y="112055"/>
                  </a:lnTo>
                  <a:lnTo>
                    <a:pt x="78877" y="115818"/>
                  </a:lnTo>
                  <a:moveTo>
                    <a:pt x="81824" y="115818"/>
                  </a:moveTo>
                  <a:lnTo>
                    <a:pt x="80561" y="112055"/>
                  </a:lnTo>
                  <a:lnTo>
                    <a:pt x="81824" y="108125"/>
                  </a:lnTo>
                  <a:lnTo>
                    <a:pt x="82994" y="112055"/>
                  </a:lnTo>
                  <a:lnTo>
                    <a:pt x="81824" y="115818"/>
                  </a:lnTo>
                  <a:moveTo>
                    <a:pt x="84678" y="115818"/>
                  </a:moveTo>
                  <a:lnTo>
                    <a:pt x="83415" y="112055"/>
                  </a:lnTo>
                  <a:lnTo>
                    <a:pt x="84678" y="108125"/>
                  </a:lnTo>
                  <a:lnTo>
                    <a:pt x="85894" y="112055"/>
                  </a:lnTo>
                  <a:lnTo>
                    <a:pt x="84678" y="115818"/>
                  </a:lnTo>
                  <a:moveTo>
                    <a:pt x="87578" y="115818"/>
                  </a:moveTo>
                  <a:lnTo>
                    <a:pt x="86315" y="112055"/>
                  </a:lnTo>
                  <a:lnTo>
                    <a:pt x="87578" y="108125"/>
                  </a:lnTo>
                  <a:lnTo>
                    <a:pt x="88748" y="112055"/>
                  </a:lnTo>
                  <a:lnTo>
                    <a:pt x="87578" y="115818"/>
                  </a:lnTo>
                  <a:moveTo>
                    <a:pt x="90432" y="115818"/>
                  </a:moveTo>
                  <a:lnTo>
                    <a:pt x="89169" y="112055"/>
                  </a:lnTo>
                  <a:lnTo>
                    <a:pt x="90432" y="108125"/>
                  </a:lnTo>
                  <a:lnTo>
                    <a:pt x="91649" y="112055"/>
                  </a:lnTo>
                  <a:lnTo>
                    <a:pt x="90432" y="115818"/>
                  </a:lnTo>
                  <a:moveTo>
                    <a:pt x="93333" y="115818"/>
                  </a:moveTo>
                  <a:lnTo>
                    <a:pt x="92070" y="112055"/>
                  </a:lnTo>
                  <a:lnTo>
                    <a:pt x="93333" y="108125"/>
                  </a:lnTo>
                  <a:lnTo>
                    <a:pt x="94502" y="112055"/>
                  </a:lnTo>
                  <a:lnTo>
                    <a:pt x="93333" y="115818"/>
                  </a:lnTo>
                  <a:moveTo>
                    <a:pt x="96187" y="115818"/>
                  </a:moveTo>
                  <a:lnTo>
                    <a:pt x="94923" y="112055"/>
                  </a:lnTo>
                  <a:lnTo>
                    <a:pt x="96187" y="108125"/>
                  </a:lnTo>
                  <a:lnTo>
                    <a:pt x="97403" y="112055"/>
                  </a:lnTo>
                  <a:lnTo>
                    <a:pt x="96187" y="115818"/>
                  </a:lnTo>
                  <a:moveTo>
                    <a:pt x="99087" y="115818"/>
                  </a:moveTo>
                  <a:lnTo>
                    <a:pt x="97871" y="112055"/>
                  </a:lnTo>
                  <a:lnTo>
                    <a:pt x="99087" y="108125"/>
                  </a:lnTo>
                  <a:lnTo>
                    <a:pt x="100350" y="112055"/>
                  </a:lnTo>
                  <a:lnTo>
                    <a:pt x="99087" y="115818"/>
                  </a:lnTo>
                  <a:moveTo>
                    <a:pt x="101941" y="115818"/>
                  </a:moveTo>
                  <a:lnTo>
                    <a:pt x="100771" y="112055"/>
                  </a:lnTo>
                  <a:lnTo>
                    <a:pt x="101941" y="108125"/>
                  </a:lnTo>
                  <a:lnTo>
                    <a:pt x="103204" y="112055"/>
                  </a:lnTo>
                  <a:lnTo>
                    <a:pt x="101941" y="115818"/>
                  </a:lnTo>
                  <a:moveTo>
                    <a:pt x="104842" y="115818"/>
                  </a:moveTo>
                  <a:lnTo>
                    <a:pt x="103625" y="112055"/>
                  </a:lnTo>
                  <a:lnTo>
                    <a:pt x="104842" y="108125"/>
                  </a:lnTo>
                  <a:lnTo>
                    <a:pt x="106105" y="112055"/>
                  </a:lnTo>
                  <a:lnTo>
                    <a:pt x="104842" y="115818"/>
                  </a:lnTo>
                  <a:moveTo>
                    <a:pt x="107695" y="115818"/>
                  </a:moveTo>
                  <a:lnTo>
                    <a:pt x="106526" y="112055"/>
                  </a:lnTo>
                  <a:lnTo>
                    <a:pt x="107695" y="108125"/>
                  </a:lnTo>
                  <a:lnTo>
                    <a:pt x="108959" y="112055"/>
                  </a:lnTo>
                  <a:lnTo>
                    <a:pt x="107695" y="115818"/>
                  </a:lnTo>
                  <a:moveTo>
                    <a:pt x="110596" y="115818"/>
                  </a:moveTo>
                  <a:lnTo>
                    <a:pt x="109380" y="112055"/>
                  </a:lnTo>
                  <a:lnTo>
                    <a:pt x="110596" y="108125"/>
                  </a:lnTo>
                  <a:lnTo>
                    <a:pt x="111859" y="112055"/>
                  </a:lnTo>
                  <a:lnTo>
                    <a:pt x="110596" y="115818"/>
                  </a:lnTo>
                  <a:moveTo>
                    <a:pt x="113450" y="115818"/>
                  </a:moveTo>
                  <a:lnTo>
                    <a:pt x="112280" y="112055"/>
                  </a:lnTo>
                  <a:lnTo>
                    <a:pt x="113450" y="108125"/>
                  </a:lnTo>
                  <a:lnTo>
                    <a:pt x="114713" y="112055"/>
                  </a:lnTo>
                  <a:lnTo>
                    <a:pt x="113450" y="115818"/>
                  </a:lnTo>
                  <a:moveTo>
                    <a:pt x="116397" y="115818"/>
                  </a:moveTo>
                  <a:lnTo>
                    <a:pt x="115134" y="112055"/>
                  </a:lnTo>
                  <a:lnTo>
                    <a:pt x="116397" y="108125"/>
                  </a:lnTo>
                  <a:lnTo>
                    <a:pt x="117614" y="112055"/>
                  </a:lnTo>
                  <a:lnTo>
                    <a:pt x="116397" y="115818"/>
                  </a:lnTo>
                  <a:moveTo>
                    <a:pt x="2526" y="111303"/>
                  </a:moveTo>
                  <a:lnTo>
                    <a:pt x="1263" y="107540"/>
                  </a:lnTo>
                  <a:lnTo>
                    <a:pt x="2526" y="103777"/>
                  </a:lnTo>
                  <a:lnTo>
                    <a:pt x="3742" y="107540"/>
                  </a:lnTo>
                  <a:lnTo>
                    <a:pt x="2526" y="111303"/>
                  </a:lnTo>
                  <a:moveTo>
                    <a:pt x="5426" y="111303"/>
                  </a:moveTo>
                  <a:lnTo>
                    <a:pt x="4163" y="107540"/>
                  </a:lnTo>
                  <a:lnTo>
                    <a:pt x="5426" y="103777"/>
                  </a:lnTo>
                  <a:lnTo>
                    <a:pt x="6596" y="107540"/>
                  </a:lnTo>
                  <a:lnTo>
                    <a:pt x="5426" y="111303"/>
                  </a:lnTo>
                  <a:moveTo>
                    <a:pt x="8280" y="111303"/>
                  </a:moveTo>
                  <a:lnTo>
                    <a:pt x="7017" y="107540"/>
                  </a:lnTo>
                  <a:lnTo>
                    <a:pt x="8280" y="103777"/>
                  </a:lnTo>
                  <a:lnTo>
                    <a:pt x="9450" y="107540"/>
                  </a:lnTo>
                  <a:lnTo>
                    <a:pt x="8280" y="111303"/>
                  </a:lnTo>
                  <a:moveTo>
                    <a:pt x="11134" y="111303"/>
                  </a:moveTo>
                  <a:lnTo>
                    <a:pt x="9964" y="107540"/>
                  </a:lnTo>
                  <a:lnTo>
                    <a:pt x="11134" y="103777"/>
                  </a:lnTo>
                  <a:lnTo>
                    <a:pt x="12397" y="107540"/>
                  </a:lnTo>
                  <a:lnTo>
                    <a:pt x="11134" y="111303"/>
                  </a:lnTo>
                  <a:moveTo>
                    <a:pt x="14035" y="111303"/>
                  </a:moveTo>
                  <a:lnTo>
                    <a:pt x="12818" y="107540"/>
                  </a:lnTo>
                  <a:lnTo>
                    <a:pt x="14035" y="103777"/>
                  </a:lnTo>
                  <a:lnTo>
                    <a:pt x="15298" y="107540"/>
                  </a:lnTo>
                  <a:lnTo>
                    <a:pt x="14035" y="111303"/>
                  </a:lnTo>
                  <a:moveTo>
                    <a:pt x="16888" y="111303"/>
                  </a:moveTo>
                  <a:lnTo>
                    <a:pt x="15719" y="107540"/>
                  </a:lnTo>
                  <a:lnTo>
                    <a:pt x="16888" y="103777"/>
                  </a:lnTo>
                  <a:lnTo>
                    <a:pt x="18152" y="107540"/>
                  </a:lnTo>
                  <a:lnTo>
                    <a:pt x="16888" y="111303"/>
                  </a:lnTo>
                  <a:moveTo>
                    <a:pt x="19789" y="111303"/>
                  </a:moveTo>
                  <a:lnTo>
                    <a:pt x="18573" y="107540"/>
                  </a:lnTo>
                  <a:lnTo>
                    <a:pt x="19789" y="103777"/>
                  </a:lnTo>
                  <a:lnTo>
                    <a:pt x="21052" y="107540"/>
                  </a:lnTo>
                  <a:lnTo>
                    <a:pt x="19789" y="111303"/>
                  </a:lnTo>
                  <a:moveTo>
                    <a:pt x="22643" y="111303"/>
                  </a:moveTo>
                  <a:lnTo>
                    <a:pt x="21473" y="107540"/>
                  </a:lnTo>
                  <a:lnTo>
                    <a:pt x="22643" y="103777"/>
                  </a:lnTo>
                  <a:lnTo>
                    <a:pt x="23906" y="107540"/>
                  </a:lnTo>
                  <a:lnTo>
                    <a:pt x="22643" y="111303"/>
                  </a:lnTo>
                  <a:moveTo>
                    <a:pt x="25543" y="111303"/>
                  </a:moveTo>
                  <a:lnTo>
                    <a:pt x="24327" y="107540"/>
                  </a:lnTo>
                  <a:lnTo>
                    <a:pt x="25543" y="103777"/>
                  </a:lnTo>
                  <a:lnTo>
                    <a:pt x="26807" y="107540"/>
                  </a:lnTo>
                  <a:lnTo>
                    <a:pt x="25543" y="111303"/>
                  </a:lnTo>
                  <a:moveTo>
                    <a:pt x="28491" y="111303"/>
                  </a:moveTo>
                  <a:lnTo>
                    <a:pt x="27228" y="107540"/>
                  </a:lnTo>
                  <a:lnTo>
                    <a:pt x="28491" y="103777"/>
                  </a:lnTo>
                  <a:lnTo>
                    <a:pt x="29660" y="107540"/>
                  </a:lnTo>
                  <a:lnTo>
                    <a:pt x="28491" y="111303"/>
                  </a:lnTo>
                  <a:moveTo>
                    <a:pt x="31345" y="111303"/>
                  </a:moveTo>
                  <a:lnTo>
                    <a:pt x="30081" y="107540"/>
                  </a:lnTo>
                  <a:lnTo>
                    <a:pt x="31345" y="103777"/>
                  </a:lnTo>
                  <a:lnTo>
                    <a:pt x="32561" y="107540"/>
                  </a:lnTo>
                  <a:lnTo>
                    <a:pt x="31345" y="111303"/>
                  </a:lnTo>
                  <a:moveTo>
                    <a:pt x="34245" y="111303"/>
                  </a:moveTo>
                  <a:lnTo>
                    <a:pt x="32982" y="107540"/>
                  </a:lnTo>
                  <a:lnTo>
                    <a:pt x="34245" y="103777"/>
                  </a:lnTo>
                  <a:lnTo>
                    <a:pt x="35415" y="107540"/>
                  </a:lnTo>
                  <a:lnTo>
                    <a:pt x="34245" y="111303"/>
                  </a:lnTo>
                  <a:moveTo>
                    <a:pt x="37099" y="111303"/>
                  </a:moveTo>
                  <a:lnTo>
                    <a:pt x="35836" y="107540"/>
                  </a:lnTo>
                  <a:lnTo>
                    <a:pt x="37099" y="103777"/>
                  </a:lnTo>
                  <a:lnTo>
                    <a:pt x="38315" y="107540"/>
                  </a:lnTo>
                  <a:lnTo>
                    <a:pt x="37099" y="111303"/>
                  </a:lnTo>
                  <a:moveTo>
                    <a:pt x="40000" y="111303"/>
                  </a:moveTo>
                  <a:lnTo>
                    <a:pt x="38736" y="107540"/>
                  </a:lnTo>
                  <a:lnTo>
                    <a:pt x="40000" y="103777"/>
                  </a:lnTo>
                  <a:lnTo>
                    <a:pt x="41169" y="107540"/>
                  </a:lnTo>
                  <a:lnTo>
                    <a:pt x="40000" y="111303"/>
                  </a:lnTo>
                  <a:moveTo>
                    <a:pt x="42853" y="111303"/>
                  </a:moveTo>
                  <a:lnTo>
                    <a:pt x="41590" y="107540"/>
                  </a:lnTo>
                  <a:lnTo>
                    <a:pt x="42853" y="103777"/>
                  </a:lnTo>
                  <a:lnTo>
                    <a:pt x="44070" y="107540"/>
                  </a:lnTo>
                  <a:lnTo>
                    <a:pt x="42853" y="111303"/>
                  </a:lnTo>
                  <a:moveTo>
                    <a:pt x="45754" y="111303"/>
                  </a:moveTo>
                  <a:lnTo>
                    <a:pt x="44538" y="107540"/>
                  </a:lnTo>
                  <a:lnTo>
                    <a:pt x="45754" y="103777"/>
                  </a:lnTo>
                  <a:lnTo>
                    <a:pt x="47017" y="107540"/>
                  </a:lnTo>
                  <a:lnTo>
                    <a:pt x="45754" y="111303"/>
                  </a:lnTo>
                  <a:moveTo>
                    <a:pt x="48608" y="111303"/>
                  </a:moveTo>
                  <a:lnTo>
                    <a:pt x="47438" y="107540"/>
                  </a:lnTo>
                  <a:lnTo>
                    <a:pt x="48608" y="103777"/>
                  </a:lnTo>
                  <a:lnTo>
                    <a:pt x="49871" y="107540"/>
                  </a:lnTo>
                  <a:lnTo>
                    <a:pt x="48608" y="111303"/>
                  </a:lnTo>
                  <a:moveTo>
                    <a:pt x="51508" y="111303"/>
                  </a:moveTo>
                  <a:lnTo>
                    <a:pt x="50292" y="107540"/>
                  </a:lnTo>
                  <a:lnTo>
                    <a:pt x="51508" y="103777"/>
                  </a:lnTo>
                  <a:lnTo>
                    <a:pt x="52771" y="107540"/>
                  </a:lnTo>
                  <a:lnTo>
                    <a:pt x="51508" y="111303"/>
                  </a:lnTo>
                  <a:moveTo>
                    <a:pt x="54362" y="111303"/>
                  </a:moveTo>
                  <a:lnTo>
                    <a:pt x="53192" y="107540"/>
                  </a:lnTo>
                  <a:lnTo>
                    <a:pt x="54362" y="103777"/>
                  </a:lnTo>
                  <a:lnTo>
                    <a:pt x="55625" y="107540"/>
                  </a:lnTo>
                  <a:lnTo>
                    <a:pt x="54362" y="111303"/>
                  </a:lnTo>
                  <a:moveTo>
                    <a:pt x="57263" y="111303"/>
                  </a:moveTo>
                  <a:lnTo>
                    <a:pt x="56046" y="107540"/>
                  </a:lnTo>
                  <a:lnTo>
                    <a:pt x="57263" y="103777"/>
                  </a:lnTo>
                  <a:lnTo>
                    <a:pt x="58526" y="107540"/>
                  </a:lnTo>
                  <a:lnTo>
                    <a:pt x="57263" y="111303"/>
                  </a:lnTo>
                  <a:moveTo>
                    <a:pt x="60116" y="111303"/>
                  </a:moveTo>
                  <a:lnTo>
                    <a:pt x="58947" y="107540"/>
                  </a:lnTo>
                  <a:lnTo>
                    <a:pt x="60116" y="103777"/>
                  </a:lnTo>
                  <a:lnTo>
                    <a:pt x="61380" y="107540"/>
                  </a:lnTo>
                  <a:lnTo>
                    <a:pt x="60116" y="111303"/>
                  </a:lnTo>
                  <a:moveTo>
                    <a:pt x="63064" y="111303"/>
                  </a:moveTo>
                  <a:lnTo>
                    <a:pt x="61801" y="107540"/>
                  </a:lnTo>
                  <a:lnTo>
                    <a:pt x="63064" y="103777"/>
                  </a:lnTo>
                  <a:lnTo>
                    <a:pt x="64280" y="107540"/>
                  </a:lnTo>
                  <a:lnTo>
                    <a:pt x="63064" y="111303"/>
                  </a:lnTo>
                  <a:moveTo>
                    <a:pt x="65964" y="111303"/>
                  </a:moveTo>
                  <a:lnTo>
                    <a:pt x="64701" y="107540"/>
                  </a:lnTo>
                  <a:lnTo>
                    <a:pt x="65964" y="103777"/>
                  </a:lnTo>
                  <a:lnTo>
                    <a:pt x="67134" y="107540"/>
                  </a:lnTo>
                  <a:lnTo>
                    <a:pt x="65964" y="111303"/>
                  </a:lnTo>
                  <a:moveTo>
                    <a:pt x="68818" y="111303"/>
                  </a:moveTo>
                  <a:lnTo>
                    <a:pt x="67555" y="107540"/>
                  </a:lnTo>
                  <a:lnTo>
                    <a:pt x="68818" y="103777"/>
                  </a:lnTo>
                  <a:lnTo>
                    <a:pt x="70035" y="107540"/>
                  </a:lnTo>
                  <a:lnTo>
                    <a:pt x="68818" y="111303"/>
                  </a:lnTo>
                  <a:moveTo>
                    <a:pt x="71719" y="111303"/>
                  </a:moveTo>
                  <a:lnTo>
                    <a:pt x="70456" y="107540"/>
                  </a:lnTo>
                  <a:lnTo>
                    <a:pt x="71719" y="103777"/>
                  </a:lnTo>
                  <a:lnTo>
                    <a:pt x="72888" y="107540"/>
                  </a:lnTo>
                  <a:lnTo>
                    <a:pt x="71719" y="111303"/>
                  </a:lnTo>
                  <a:moveTo>
                    <a:pt x="74573" y="111303"/>
                  </a:moveTo>
                  <a:lnTo>
                    <a:pt x="73309" y="107540"/>
                  </a:lnTo>
                  <a:lnTo>
                    <a:pt x="74573" y="103777"/>
                  </a:lnTo>
                  <a:lnTo>
                    <a:pt x="75789" y="107540"/>
                  </a:lnTo>
                  <a:lnTo>
                    <a:pt x="74573" y="111303"/>
                  </a:lnTo>
                  <a:moveTo>
                    <a:pt x="77473" y="111303"/>
                  </a:moveTo>
                  <a:lnTo>
                    <a:pt x="76210" y="107540"/>
                  </a:lnTo>
                  <a:lnTo>
                    <a:pt x="77473" y="103777"/>
                  </a:lnTo>
                  <a:lnTo>
                    <a:pt x="78643" y="107540"/>
                  </a:lnTo>
                  <a:lnTo>
                    <a:pt x="77473" y="111303"/>
                  </a:lnTo>
                  <a:moveTo>
                    <a:pt x="80327" y="111303"/>
                  </a:moveTo>
                  <a:lnTo>
                    <a:pt x="79157" y="107540"/>
                  </a:lnTo>
                  <a:lnTo>
                    <a:pt x="80327" y="103777"/>
                  </a:lnTo>
                  <a:lnTo>
                    <a:pt x="81590" y="107540"/>
                  </a:lnTo>
                  <a:lnTo>
                    <a:pt x="80327" y="111303"/>
                  </a:lnTo>
                  <a:moveTo>
                    <a:pt x="83228" y="111303"/>
                  </a:moveTo>
                  <a:lnTo>
                    <a:pt x="82011" y="107540"/>
                  </a:lnTo>
                  <a:lnTo>
                    <a:pt x="83228" y="103777"/>
                  </a:lnTo>
                  <a:lnTo>
                    <a:pt x="84491" y="107540"/>
                  </a:lnTo>
                  <a:lnTo>
                    <a:pt x="83228" y="111303"/>
                  </a:lnTo>
                  <a:moveTo>
                    <a:pt x="86081" y="111303"/>
                  </a:moveTo>
                  <a:lnTo>
                    <a:pt x="84912" y="107540"/>
                  </a:lnTo>
                  <a:lnTo>
                    <a:pt x="86081" y="103777"/>
                  </a:lnTo>
                  <a:lnTo>
                    <a:pt x="87345" y="107540"/>
                  </a:lnTo>
                  <a:lnTo>
                    <a:pt x="86081" y="111303"/>
                  </a:lnTo>
                  <a:moveTo>
                    <a:pt x="88982" y="111303"/>
                  </a:moveTo>
                  <a:lnTo>
                    <a:pt x="87766" y="107540"/>
                  </a:lnTo>
                  <a:lnTo>
                    <a:pt x="88982" y="103777"/>
                  </a:lnTo>
                  <a:lnTo>
                    <a:pt x="90245" y="107540"/>
                  </a:lnTo>
                  <a:lnTo>
                    <a:pt x="88982" y="111303"/>
                  </a:lnTo>
                  <a:moveTo>
                    <a:pt x="91836" y="111303"/>
                  </a:moveTo>
                  <a:lnTo>
                    <a:pt x="90666" y="107540"/>
                  </a:lnTo>
                  <a:lnTo>
                    <a:pt x="91836" y="103777"/>
                  </a:lnTo>
                  <a:lnTo>
                    <a:pt x="93099" y="107540"/>
                  </a:lnTo>
                  <a:lnTo>
                    <a:pt x="91836" y="111303"/>
                  </a:lnTo>
                  <a:moveTo>
                    <a:pt x="94736" y="111303"/>
                  </a:moveTo>
                  <a:lnTo>
                    <a:pt x="93520" y="107540"/>
                  </a:lnTo>
                  <a:lnTo>
                    <a:pt x="94736" y="103777"/>
                  </a:lnTo>
                  <a:lnTo>
                    <a:pt x="96000" y="107540"/>
                  </a:lnTo>
                  <a:lnTo>
                    <a:pt x="94736" y="111303"/>
                  </a:lnTo>
                  <a:moveTo>
                    <a:pt x="97684" y="111303"/>
                  </a:moveTo>
                  <a:lnTo>
                    <a:pt x="96421" y="107540"/>
                  </a:lnTo>
                  <a:lnTo>
                    <a:pt x="97684" y="103777"/>
                  </a:lnTo>
                  <a:lnTo>
                    <a:pt x="98853" y="107540"/>
                  </a:lnTo>
                  <a:lnTo>
                    <a:pt x="97684" y="111303"/>
                  </a:lnTo>
                  <a:moveTo>
                    <a:pt x="100538" y="111303"/>
                  </a:moveTo>
                  <a:lnTo>
                    <a:pt x="99274" y="107540"/>
                  </a:lnTo>
                  <a:lnTo>
                    <a:pt x="100538" y="103777"/>
                  </a:lnTo>
                  <a:lnTo>
                    <a:pt x="101754" y="107540"/>
                  </a:lnTo>
                  <a:lnTo>
                    <a:pt x="100538" y="111303"/>
                  </a:lnTo>
                  <a:moveTo>
                    <a:pt x="103438" y="111303"/>
                  </a:moveTo>
                  <a:lnTo>
                    <a:pt x="102175" y="107540"/>
                  </a:lnTo>
                  <a:lnTo>
                    <a:pt x="103438" y="103777"/>
                  </a:lnTo>
                  <a:lnTo>
                    <a:pt x="104608" y="107540"/>
                  </a:lnTo>
                  <a:lnTo>
                    <a:pt x="103438" y="111303"/>
                  </a:lnTo>
                  <a:moveTo>
                    <a:pt x="106292" y="111303"/>
                  </a:moveTo>
                  <a:lnTo>
                    <a:pt x="105029" y="107540"/>
                  </a:lnTo>
                  <a:lnTo>
                    <a:pt x="106292" y="103777"/>
                  </a:lnTo>
                  <a:lnTo>
                    <a:pt x="107508" y="107540"/>
                  </a:lnTo>
                  <a:lnTo>
                    <a:pt x="106292" y="111303"/>
                  </a:lnTo>
                  <a:moveTo>
                    <a:pt x="109192" y="111303"/>
                  </a:moveTo>
                  <a:lnTo>
                    <a:pt x="107929" y="107540"/>
                  </a:lnTo>
                  <a:lnTo>
                    <a:pt x="109192" y="103777"/>
                  </a:lnTo>
                  <a:lnTo>
                    <a:pt x="110362" y="107540"/>
                  </a:lnTo>
                  <a:lnTo>
                    <a:pt x="109192" y="111303"/>
                  </a:lnTo>
                  <a:moveTo>
                    <a:pt x="112046" y="111303"/>
                  </a:moveTo>
                  <a:lnTo>
                    <a:pt x="110783" y="107540"/>
                  </a:lnTo>
                  <a:lnTo>
                    <a:pt x="112046" y="103777"/>
                  </a:lnTo>
                  <a:lnTo>
                    <a:pt x="113263" y="107540"/>
                  </a:lnTo>
                  <a:lnTo>
                    <a:pt x="112046" y="111303"/>
                  </a:lnTo>
                  <a:moveTo>
                    <a:pt x="114947" y="111303"/>
                  </a:moveTo>
                  <a:lnTo>
                    <a:pt x="113730" y="107540"/>
                  </a:lnTo>
                  <a:lnTo>
                    <a:pt x="114947" y="103777"/>
                  </a:lnTo>
                  <a:lnTo>
                    <a:pt x="116210" y="107540"/>
                  </a:lnTo>
                  <a:lnTo>
                    <a:pt x="114947" y="111303"/>
                  </a:lnTo>
                  <a:moveTo>
                    <a:pt x="117801" y="111303"/>
                  </a:moveTo>
                  <a:lnTo>
                    <a:pt x="116631" y="107540"/>
                  </a:lnTo>
                  <a:lnTo>
                    <a:pt x="117801" y="103777"/>
                  </a:lnTo>
                  <a:lnTo>
                    <a:pt x="119064" y="107540"/>
                  </a:lnTo>
                  <a:lnTo>
                    <a:pt x="117801" y="111303"/>
                  </a:lnTo>
                  <a:moveTo>
                    <a:pt x="3929" y="106871"/>
                  </a:moveTo>
                  <a:lnTo>
                    <a:pt x="2760" y="103108"/>
                  </a:lnTo>
                  <a:lnTo>
                    <a:pt x="3929" y="99261"/>
                  </a:lnTo>
                  <a:lnTo>
                    <a:pt x="5192" y="103108"/>
                  </a:lnTo>
                  <a:lnTo>
                    <a:pt x="3929" y="106871"/>
                  </a:lnTo>
                  <a:moveTo>
                    <a:pt x="6830" y="106871"/>
                  </a:moveTo>
                  <a:lnTo>
                    <a:pt x="5614" y="103108"/>
                  </a:lnTo>
                  <a:lnTo>
                    <a:pt x="6830" y="99261"/>
                  </a:lnTo>
                  <a:lnTo>
                    <a:pt x="8046" y="103108"/>
                  </a:lnTo>
                  <a:lnTo>
                    <a:pt x="6830" y="106871"/>
                  </a:lnTo>
                  <a:moveTo>
                    <a:pt x="9684" y="106871"/>
                  </a:moveTo>
                  <a:lnTo>
                    <a:pt x="8467" y="103108"/>
                  </a:lnTo>
                  <a:lnTo>
                    <a:pt x="9684" y="99261"/>
                  </a:lnTo>
                  <a:lnTo>
                    <a:pt x="10947" y="103108"/>
                  </a:lnTo>
                  <a:lnTo>
                    <a:pt x="9684" y="106871"/>
                  </a:lnTo>
                  <a:moveTo>
                    <a:pt x="12631" y="106871"/>
                  </a:moveTo>
                  <a:lnTo>
                    <a:pt x="11368" y="103108"/>
                  </a:lnTo>
                  <a:lnTo>
                    <a:pt x="12631" y="99261"/>
                  </a:lnTo>
                  <a:lnTo>
                    <a:pt x="13801" y="103108"/>
                  </a:lnTo>
                  <a:lnTo>
                    <a:pt x="12631" y="106871"/>
                  </a:lnTo>
                  <a:moveTo>
                    <a:pt x="15485" y="106871"/>
                  </a:moveTo>
                  <a:lnTo>
                    <a:pt x="14222" y="103108"/>
                  </a:lnTo>
                  <a:lnTo>
                    <a:pt x="15485" y="99261"/>
                  </a:lnTo>
                  <a:lnTo>
                    <a:pt x="16701" y="103108"/>
                  </a:lnTo>
                  <a:lnTo>
                    <a:pt x="15485" y="106871"/>
                  </a:lnTo>
                  <a:moveTo>
                    <a:pt x="18385" y="106871"/>
                  </a:moveTo>
                  <a:lnTo>
                    <a:pt x="17122" y="103108"/>
                  </a:lnTo>
                  <a:lnTo>
                    <a:pt x="18385" y="99261"/>
                  </a:lnTo>
                  <a:lnTo>
                    <a:pt x="19555" y="103108"/>
                  </a:lnTo>
                  <a:lnTo>
                    <a:pt x="18385" y="106871"/>
                  </a:lnTo>
                  <a:moveTo>
                    <a:pt x="21239" y="106871"/>
                  </a:moveTo>
                  <a:lnTo>
                    <a:pt x="19976" y="103108"/>
                  </a:lnTo>
                  <a:lnTo>
                    <a:pt x="21239" y="99261"/>
                  </a:lnTo>
                  <a:lnTo>
                    <a:pt x="22456" y="103108"/>
                  </a:lnTo>
                  <a:lnTo>
                    <a:pt x="21239" y="106871"/>
                  </a:lnTo>
                  <a:moveTo>
                    <a:pt x="24140" y="106871"/>
                  </a:moveTo>
                  <a:lnTo>
                    <a:pt x="22877" y="103108"/>
                  </a:lnTo>
                  <a:lnTo>
                    <a:pt x="24140" y="99261"/>
                  </a:lnTo>
                  <a:lnTo>
                    <a:pt x="25309" y="103108"/>
                  </a:lnTo>
                  <a:lnTo>
                    <a:pt x="24140" y="106871"/>
                  </a:lnTo>
                  <a:moveTo>
                    <a:pt x="26994" y="106871"/>
                  </a:moveTo>
                  <a:lnTo>
                    <a:pt x="25730" y="103108"/>
                  </a:lnTo>
                  <a:lnTo>
                    <a:pt x="26994" y="99261"/>
                  </a:lnTo>
                  <a:lnTo>
                    <a:pt x="28210" y="103108"/>
                  </a:lnTo>
                  <a:lnTo>
                    <a:pt x="26994" y="106871"/>
                  </a:lnTo>
                  <a:moveTo>
                    <a:pt x="29894" y="106871"/>
                  </a:moveTo>
                  <a:lnTo>
                    <a:pt x="28678" y="103108"/>
                  </a:lnTo>
                  <a:lnTo>
                    <a:pt x="29894" y="99261"/>
                  </a:lnTo>
                  <a:lnTo>
                    <a:pt x="31157" y="103108"/>
                  </a:lnTo>
                  <a:lnTo>
                    <a:pt x="29894" y="106871"/>
                  </a:lnTo>
                  <a:moveTo>
                    <a:pt x="32748" y="106871"/>
                  </a:moveTo>
                  <a:lnTo>
                    <a:pt x="31578" y="103108"/>
                  </a:lnTo>
                  <a:lnTo>
                    <a:pt x="32748" y="99261"/>
                  </a:lnTo>
                  <a:lnTo>
                    <a:pt x="34011" y="103108"/>
                  </a:lnTo>
                  <a:lnTo>
                    <a:pt x="32748" y="106871"/>
                  </a:lnTo>
                  <a:moveTo>
                    <a:pt x="35649" y="106871"/>
                  </a:moveTo>
                  <a:lnTo>
                    <a:pt x="34432" y="103108"/>
                  </a:lnTo>
                  <a:lnTo>
                    <a:pt x="35649" y="99261"/>
                  </a:lnTo>
                  <a:lnTo>
                    <a:pt x="36912" y="103108"/>
                  </a:lnTo>
                  <a:lnTo>
                    <a:pt x="35649" y="106871"/>
                  </a:lnTo>
                  <a:moveTo>
                    <a:pt x="38502" y="106871"/>
                  </a:moveTo>
                  <a:lnTo>
                    <a:pt x="37333" y="103108"/>
                  </a:lnTo>
                  <a:lnTo>
                    <a:pt x="38502" y="99261"/>
                  </a:lnTo>
                  <a:lnTo>
                    <a:pt x="39766" y="103108"/>
                  </a:lnTo>
                  <a:lnTo>
                    <a:pt x="38502" y="106871"/>
                  </a:lnTo>
                  <a:moveTo>
                    <a:pt x="41403" y="106871"/>
                  </a:moveTo>
                  <a:lnTo>
                    <a:pt x="40187" y="103108"/>
                  </a:lnTo>
                  <a:lnTo>
                    <a:pt x="41403" y="99261"/>
                  </a:lnTo>
                  <a:lnTo>
                    <a:pt x="42666" y="103108"/>
                  </a:lnTo>
                  <a:lnTo>
                    <a:pt x="41403" y="106871"/>
                  </a:lnTo>
                  <a:moveTo>
                    <a:pt x="44257" y="106871"/>
                  </a:moveTo>
                  <a:lnTo>
                    <a:pt x="43087" y="103108"/>
                  </a:lnTo>
                  <a:lnTo>
                    <a:pt x="44257" y="99261"/>
                  </a:lnTo>
                  <a:lnTo>
                    <a:pt x="45520" y="103108"/>
                  </a:lnTo>
                  <a:lnTo>
                    <a:pt x="44257" y="106871"/>
                  </a:lnTo>
                  <a:moveTo>
                    <a:pt x="47204" y="106871"/>
                  </a:moveTo>
                  <a:lnTo>
                    <a:pt x="45941" y="103108"/>
                  </a:lnTo>
                  <a:lnTo>
                    <a:pt x="47204" y="99261"/>
                  </a:lnTo>
                  <a:lnTo>
                    <a:pt x="48421" y="103108"/>
                  </a:lnTo>
                  <a:lnTo>
                    <a:pt x="47204" y="106871"/>
                  </a:lnTo>
                  <a:moveTo>
                    <a:pt x="50105" y="106871"/>
                  </a:moveTo>
                  <a:lnTo>
                    <a:pt x="48842" y="103108"/>
                  </a:lnTo>
                  <a:lnTo>
                    <a:pt x="50105" y="99261"/>
                  </a:lnTo>
                  <a:lnTo>
                    <a:pt x="51274" y="103108"/>
                  </a:lnTo>
                  <a:lnTo>
                    <a:pt x="50105" y="106871"/>
                  </a:lnTo>
                  <a:moveTo>
                    <a:pt x="52959" y="106871"/>
                  </a:moveTo>
                  <a:lnTo>
                    <a:pt x="51695" y="103108"/>
                  </a:lnTo>
                  <a:lnTo>
                    <a:pt x="52959" y="99261"/>
                  </a:lnTo>
                  <a:lnTo>
                    <a:pt x="54175" y="103108"/>
                  </a:lnTo>
                  <a:lnTo>
                    <a:pt x="52959" y="106871"/>
                  </a:lnTo>
                  <a:moveTo>
                    <a:pt x="55859" y="106871"/>
                  </a:moveTo>
                  <a:lnTo>
                    <a:pt x="54596" y="103108"/>
                  </a:lnTo>
                  <a:lnTo>
                    <a:pt x="55859" y="99261"/>
                  </a:lnTo>
                  <a:lnTo>
                    <a:pt x="57029" y="103108"/>
                  </a:lnTo>
                  <a:lnTo>
                    <a:pt x="55859" y="106871"/>
                  </a:lnTo>
                  <a:moveTo>
                    <a:pt x="58713" y="106871"/>
                  </a:moveTo>
                  <a:lnTo>
                    <a:pt x="57450" y="103108"/>
                  </a:lnTo>
                  <a:lnTo>
                    <a:pt x="58713" y="99261"/>
                  </a:lnTo>
                  <a:lnTo>
                    <a:pt x="59929" y="103108"/>
                  </a:lnTo>
                  <a:lnTo>
                    <a:pt x="58713" y="106871"/>
                  </a:lnTo>
                  <a:moveTo>
                    <a:pt x="61614" y="106871"/>
                  </a:moveTo>
                  <a:lnTo>
                    <a:pt x="60350" y="103108"/>
                  </a:lnTo>
                  <a:lnTo>
                    <a:pt x="61614" y="99261"/>
                  </a:lnTo>
                  <a:lnTo>
                    <a:pt x="62783" y="103108"/>
                  </a:lnTo>
                  <a:lnTo>
                    <a:pt x="61614" y="106871"/>
                  </a:lnTo>
                  <a:moveTo>
                    <a:pt x="64467" y="106871"/>
                  </a:moveTo>
                  <a:lnTo>
                    <a:pt x="63298" y="103108"/>
                  </a:lnTo>
                  <a:lnTo>
                    <a:pt x="64467" y="99261"/>
                  </a:lnTo>
                  <a:lnTo>
                    <a:pt x="65730" y="103108"/>
                  </a:lnTo>
                  <a:lnTo>
                    <a:pt x="64467" y="106871"/>
                  </a:lnTo>
                  <a:moveTo>
                    <a:pt x="67368" y="106871"/>
                  </a:moveTo>
                  <a:lnTo>
                    <a:pt x="66152" y="103108"/>
                  </a:lnTo>
                  <a:lnTo>
                    <a:pt x="67368" y="99261"/>
                  </a:lnTo>
                  <a:lnTo>
                    <a:pt x="68631" y="103108"/>
                  </a:lnTo>
                  <a:lnTo>
                    <a:pt x="67368" y="106871"/>
                  </a:lnTo>
                  <a:moveTo>
                    <a:pt x="70222" y="106871"/>
                  </a:moveTo>
                  <a:lnTo>
                    <a:pt x="69052" y="103108"/>
                  </a:lnTo>
                  <a:lnTo>
                    <a:pt x="70222" y="99261"/>
                  </a:lnTo>
                  <a:lnTo>
                    <a:pt x="71485" y="103108"/>
                  </a:lnTo>
                  <a:lnTo>
                    <a:pt x="70222" y="106871"/>
                  </a:lnTo>
                  <a:moveTo>
                    <a:pt x="73122" y="106871"/>
                  </a:moveTo>
                  <a:lnTo>
                    <a:pt x="71906" y="103108"/>
                  </a:lnTo>
                  <a:lnTo>
                    <a:pt x="73122" y="99261"/>
                  </a:lnTo>
                  <a:lnTo>
                    <a:pt x="74385" y="103108"/>
                  </a:lnTo>
                  <a:lnTo>
                    <a:pt x="73122" y="106871"/>
                  </a:lnTo>
                  <a:moveTo>
                    <a:pt x="75976" y="106871"/>
                  </a:moveTo>
                  <a:lnTo>
                    <a:pt x="74807" y="103108"/>
                  </a:lnTo>
                  <a:lnTo>
                    <a:pt x="75976" y="99261"/>
                  </a:lnTo>
                  <a:lnTo>
                    <a:pt x="77239" y="103108"/>
                  </a:lnTo>
                  <a:lnTo>
                    <a:pt x="75976" y="106871"/>
                  </a:lnTo>
                  <a:moveTo>
                    <a:pt x="78877" y="106871"/>
                  </a:moveTo>
                  <a:lnTo>
                    <a:pt x="77660" y="103108"/>
                  </a:lnTo>
                  <a:lnTo>
                    <a:pt x="78877" y="99261"/>
                  </a:lnTo>
                  <a:lnTo>
                    <a:pt x="80140" y="103108"/>
                  </a:lnTo>
                  <a:lnTo>
                    <a:pt x="78877" y="106871"/>
                  </a:lnTo>
                  <a:moveTo>
                    <a:pt x="81824" y="106871"/>
                  </a:moveTo>
                  <a:lnTo>
                    <a:pt x="80561" y="103108"/>
                  </a:lnTo>
                  <a:lnTo>
                    <a:pt x="81824" y="99261"/>
                  </a:lnTo>
                  <a:lnTo>
                    <a:pt x="82994" y="103108"/>
                  </a:lnTo>
                  <a:lnTo>
                    <a:pt x="81824" y="106871"/>
                  </a:lnTo>
                  <a:moveTo>
                    <a:pt x="84678" y="106871"/>
                  </a:moveTo>
                  <a:lnTo>
                    <a:pt x="83415" y="103108"/>
                  </a:lnTo>
                  <a:lnTo>
                    <a:pt x="84678" y="99261"/>
                  </a:lnTo>
                  <a:lnTo>
                    <a:pt x="85894" y="103108"/>
                  </a:lnTo>
                  <a:lnTo>
                    <a:pt x="84678" y="106871"/>
                  </a:lnTo>
                  <a:moveTo>
                    <a:pt x="87578" y="106871"/>
                  </a:moveTo>
                  <a:lnTo>
                    <a:pt x="86315" y="103108"/>
                  </a:lnTo>
                  <a:lnTo>
                    <a:pt x="87578" y="99261"/>
                  </a:lnTo>
                  <a:lnTo>
                    <a:pt x="88748" y="103108"/>
                  </a:lnTo>
                  <a:lnTo>
                    <a:pt x="87578" y="106871"/>
                  </a:lnTo>
                  <a:moveTo>
                    <a:pt x="90432" y="106871"/>
                  </a:moveTo>
                  <a:lnTo>
                    <a:pt x="89169" y="103108"/>
                  </a:lnTo>
                  <a:lnTo>
                    <a:pt x="90432" y="99261"/>
                  </a:lnTo>
                  <a:lnTo>
                    <a:pt x="91649" y="103108"/>
                  </a:lnTo>
                  <a:lnTo>
                    <a:pt x="90432" y="106871"/>
                  </a:lnTo>
                  <a:moveTo>
                    <a:pt x="93333" y="106871"/>
                  </a:moveTo>
                  <a:lnTo>
                    <a:pt x="92070" y="103108"/>
                  </a:lnTo>
                  <a:lnTo>
                    <a:pt x="93333" y="99261"/>
                  </a:lnTo>
                  <a:lnTo>
                    <a:pt x="94502" y="103108"/>
                  </a:lnTo>
                  <a:lnTo>
                    <a:pt x="93333" y="106871"/>
                  </a:lnTo>
                  <a:moveTo>
                    <a:pt x="96187" y="106871"/>
                  </a:moveTo>
                  <a:lnTo>
                    <a:pt x="94923" y="103108"/>
                  </a:lnTo>
                  <a:lnTo>
                    <a:pt x="96187" y="99261"/>
                  </a:lnTo>
                  <a:lnTo>
                    <a:pt x="97403" y="103108"/>
                  </a:lnTo>
                  <a:lnTo>
                    <a:pt x="96187" y="106871"/>
                  </a:lnTo>
                  <a:moveTo>
                    <a:pt x="99087" y="106871"/>
                  </a:moveTo>
                  <a:lnTo>
                    <a:pt x="97871" y="103108"/>
                  </a:lnTo>
                  <a:lnTo>
                    <a:pt x="99087" y="99261"/>
                  </a:lnTo>
                  <a:lnTo>
                    <a:pt x="100350" y="103108"/>
                  </a:lnTo>
                  <a:lnTo>
                    <a:pt x="99087" y="106871"/>
                  </a:lnTo>
                  <a:moveTo>
                    <a:pt x="101941" y="106871"/>
                  </a:moveTo>
                  <a:lnTo>
                    <a:pt x="100771" y="103108"/>
                  </a:lnTo>
                  <a:lnTo>
                    <a:pt x="101941" y="99261"/>
                  </a:lnTo>
                  <a:lnTo>
                    <a:pt x="103204" y="103108"/>
                  </a:lnTo>
                  <a:lnTo>
                    <a:pt x="101941" y="106871"/>
                  </a:lnTo>
                  <a:moveTo>
                    <a:pt x="104842" y="106871"/>
                  </a:moveTo>
                  <a:lnTo>
                    <a:pt x="103625" y="103108"/>
                  </a:lnTo>
                  <a:lnTo>
                    <a:pt x="104842" y="99261"/>
                  </a:lnTo>
                  <a:lnTo>
                    <a:pt x="106105" y="103108"/>
                  </a:lnTo>
                  <a:lnTo>
                    <a:pt x="104842" y="106871"/>
                  </a:lnTo>
                  <a:moveTo>
                    <a:pt x="107695" y="106871"/>
                  </a:moveTo>
                  <a:lnTo>
                    <a:pt x="106526" y="103108"/>
                  </a:lnTo>
                  <a:lnTo>
                    <a:pt x="107695" y="99261"/>
                  </a:lnTo>
                  <a:lnTo>
                    <a:pt x="108959" y="103108"/>
                  </a:lnTo>
                  <a:lnTo>
                    <a:pt x="107695" y="106871"/>
                  </a:lnTo>
                  <a:moveTo>
                    <a:pt x="110596" y="106871"/>
                  </a:moveTo>
                  <a:lnTo>
                    <a:pt x="109380" y="103108"/>
                  </a:lnTo>
                  <a:lnTo>
                    <a:pt x="110596" y="99261"/>
                  </a:lnTo>
                  <a:lnTo>
                    <a:pt x="111859" y="103108"/>
                  </a:lnTo>
                  <a:lnTo>
                    <a:pt x="110596" y="106871"/>
                  </a:lnTo>
                  <a:moveTo>
                    <a:pt x="113450" y="106871"/>
                  </a:moveTo>
                  <a:lnTo>
                    <a:pt x="112280" y="103108"/>
                  </a:lnTo>
                  <a:lnTo>
                    <a:pt x="113450" y="99261"/>
                  </a:lnTo>
                  <a:lnTo>
                    <a:pt x="114713" y="103108"/>
                  </a:lnTo>
                  <a:lnTo>
                    <a:pt x="113450" y="106871"/>
                  </a:lnTo>
                  <a:moveTo>
                    <a:pt x="116397" y="106871"/>
                  </a:moveTo>
                  <a:lnTo>
                    <a:pt x="115134" y="103108"/>
                  </a:lnTo>
                  <a:lnTo>
                    <a:pt x="116397" y="99261"/>
                  </a:lnTo>
                  <a:lnTo>
                    <a:pt x="117614" y="103108"/>
                  </a:lnTo>
                  <a:lnTo>
                    <a:pt x="116397" y="106871"/>
                  </a:lnTo>
                  <a:moveTo>
                    <a:pt x="2526" y="102355"/>
                  </a:moveTo>
                  <a:lnTo>
                    <a:pt x="1263" y="98592"/>
                  </a:lnTo>
                  <a:lnTo>
                    <a:pt x="2526" y="94829"/>
                  </a:lnTo>
                  <a:lnTo>
                    <a:pt x="3742" y="98592"/>
                  </a:lnTo>
                  <a:lnTo>
                    <a:pt x="2526" y="102355"/>
                  </a:lnTo>
                  <a:moveTo>
                    <a:pt x="5426" y="102355"/>
                  </a:moveTo>
                  <a:lnTo>
                    <a:pt x="4163" y="98592"/>
                  </a:lnTo>
                  <a:lnTo>
                    <a:pt x="5426" y="94829"/>
                  </a:lnTo>
                  <a:lnTo>
                    <a:pt x="6596" y="98592"/>
                  </a:lnTo>
                  <a:lnTo>
                    <a:pt x="5426" y="102355"/>
                  </a:lnTo>
                  <a:moveTo>
                    <a:pt x="8280" y="102355"/>
                  </a:moveTo>
                  <a:lnTo>
                    <a:pt x="7017" y="98592"/>
                  </a:lnTo>
                  <a:lnTo>
                    <a:pt x="8280" y="94829"/>
                  </a:lnTo>
                  <a:lnTo>
                    <a:pt x="9450" y="98592"/>
                  </a:lnTo>
                  <a:lnTo>
                    <a:pt x="8280" y="102355"/>
                  </a:lnTo>
                  <a:moveTo>
                    <a:pt x="11134" y="102355"/>
                  </a:moveTo>
                  <a:lnTo>
                    <a:pt x="9964" y="98592"/>
                  </a:lnTo>
                  <a:lnTo>
                    <a:pt x="11134" y="94829"/>
                  </a:lnTo>
                  <a:lnTo>
                    <a:pt x="12397" y="98592"/>
                  </a:lnTo>
                  <a:lnTo>
                    <a:pt x="11134" y="102355"/>
                  </a:lnTo>
                  <a:moveTo>
                    <a:pt x="14035" y="102355"/>
                  </a:moveTo>
                  <a:lnTo>
                    <a:pt x="12818" y="98592"/>
                  </a:lnTo>
                  <a:lnTo>
                    <a:pt x="14035" y="94829"/>
                  </a:lnTo>
                  <a:lnTo>
                    <a:pt x="15298" y="98592"/>
                  </a:lnTo>
                  <a:lnTo>
                    <a:pt x="14035" y="102355"/>
                  </a:lnTo>
                  <a:moveTo>
                    <a:pt x="16888" y="102355"/>
                  </a:moveTo>
                  <a:lnTo>
                    <a:pt x="15719" y="98592"/>
                  </a:lnTo>
                  <a:lnTo>
                    <a:pt x="16888" y="94829"/>
                  </a:lnTo>
                  <a:lnTo>
                    <a:pt x="18152" y="98592"/>
                  </a:lnTo>
                  <a:lnTo>
                    <a:pt x="16888" y="102355"/>
                  </a:lnTo>
                  <a:moveTo>
                    <a:pt x="19789" y="102355"/>
                  </a:moveTo>
                  <a:lnTo>
                    <a:pt x="18573" y="98592"/>
                  </a:lnTo>
                  <a:lnTo>
                    <a:pt x="19789" y="94829"/>
                  </a:lnTo>
                  <a:lnTo>
                    <a:pt x="21052" y="98592"/>
                  </a:lnTo>
                  <a:lnTo>
                    <a:pt x="19789" y="102355"/>
                  </a:lnTo>
                  <a:moveTo>
                    <a:pt x="22643" y="102355"/>
                  </a:moveTo>
                  <a:lnTo>
                    <a:pt x="21473" y="98592"/>
                  </a:lnTo>
                  <a:lnTo>
                    <a:pt x="22643" y="94829"/>
                  </a:lnTo>
                  <a:lnTo>
                    <a:pt x="23906" y="98592"/>
                  </a:lnTo>
                  <a:lnTo>
                    <a:pt x="22643" y="102355"/>
                  </a:lnTo>
                  <a:moveTo>
                    <a:pt x="25543" y="102355"/>
                  </a:moveTo>
                  <a:lnTo>
                    <a:pt x="24327" y="98592"/>
                  </a:lnTo>
                  <a:lnTo>
                    <a:pt x="25543" y="94829"/>
                  </a:lnTo>
                  <a:lnTo>
                    <a:pt x="26807" y="98592"/>
                  </a:lnTo>
                  <a:lnTo>
                    <a:pt x="25543" y="102355"/>
                  </a:lnTo>
                  <a:moveTo>
                    <a:pt x="28491" y="102355"/>
                  </a:moveTo>
                  <a:lnTo>
                    <a:pt x="27228" y="98592"/>
                  </a:lnTo>
                  <a:lnTo>
                    <a:pt x="28491" y="94829"/>
                  </a:lnTo>
                  <a:lnTo>
                    <a:pt x="29660" y="98592"/>
                  </a:lnTo>
                  <a:lnTo>
                    <a:pt x="28491" y="102355"/>
                  </a:lnTo>
                  <a:moveTo>
                    <a:pt x="31345" y="102355"/>
                  </a:moveTo>
                  <a:lnTo>
                    <a:pt x="30081" y="98592"/>
                  </a:lnTo>
                  <a:lnTo>
                    <a:pt x="31345" y="94829"/>
                  </a:lnTo>
                  <a:lnTo>
                    <a:pt x="32561" y="98592"/>
                  </a:lnTo>
                  <a:lnTo>
                    <a:pt x="31345" y="102355"/>
                  </a:lnTo>
                  <a:moveTo>
                    <a:pt x="34245" y="102355"/>
                  </a:moveTo>
                  <a:lnTo>
                    <a:pt x="32982" y="98592"/>
                  </a:lnTo>
                  <a:lnTo>
                    <a:pt x="34245" y="94829"/>
                  </a:lnTo>
                  <a:lnTo>
                    <a:pt x="35415" y="98592"/>
                  </a:lnTo>
                  <a:lnTo>
                    <a:pt x="34245" y="102355"/>
                  </a:lnTo>
                  <a:moveTo>
                    <a:pt x="37099" y="102355"/>
                  </a:moveTo>
                  <a:lnTo>
                    <a:pt x="35836" y="98592"/>
                  </a:lnTo>
                  <a:lnTo>
                    <a:pt x="37099" y="94829"/>
                  </a:lnTo>
                  <a:lnTo>
                    <a:pt x="38315" y="98592"/>
                  </a:lnTo>
                  <a:lnTo>
                    <a:pt x="37099" y="102355"/>
                  </a:lnTo>
                  <a:moveTo>
                    <a:pt x="40000" y="102355"/>
                  </a:moveTo>
                  <a:lnTo>
                    <a:pt x="38736" y="98592"/>
                  </a:lnTo>
                  <a:lnTo>
                    <a:pt x="40000" y="94829"/>
                  </a:lnTo>
                  <a:lnTo>
                    <a:pt x="41169" y="98592"/>
                  </a:lnTo>
                  <a:lnTo>
                    <a:pt x="40000" y="102355"/>
                  </a:lnTo>
                  <a:moveTo>
                    <a:pt x="42853" y="102355"/>
                  </a:moveTo>
                  <a:lnTo>
                    <a:pt x="41590" y="98592"/>
                  </a:lnTo>
                  <a:lnTo>
                    <a:pt x="42853" y="94829"/>
                  </a:lnTo>
                  <a:lnTo>
                    <a:pt x="44070" y="98592"/>
                  </a:lnTo>
                  <a:lnTo>
                    <a:pt x="42853" y="102355"/>
                  </a:lnTo>
                  <a:moveTo>
                    <a:pt x="45754" y="102355"/>
                  </a:moveTo>
                  <a:lnTo>
                    <a:pt x="44538" y="98592"/>
                  </a:lnTo>
                  <a:lnTo>
                    <a:pt x="45754" y="94829"/>
                  </a:lnTo>
                  <a:lnTo>
                    <a:pt x="47017" y="98592"/>
                  </a:lnTo>
                  <a:lnTo>
                    <a:pt x="45754" y="102355"/>
                  </a:lnTo>
                  <a:moveTo>
                    <a:pt x="48608" y="102355"/>
                  </a:moveTo>
                  <a:lnTo>
                    <a:pt x="47438" y="98592"/>
                  </a:lnTo>
                  <a:lnTo>
                    <a:pt x="48608" y="94829"/>
                  </a:lnTo>
                  <a:lnTo>
                    <a:pt x="49871" y="98592"/>
                  </a:lnTo>
                  <a:lnTo>
                    <a:pt x="48608" y="102355"/>
                  </a:lnTo>
                  <a:moveTo>
                    <a:pt x="51508" y="102355"/>
                  </a:moveTo>
                  <a:lnTo>
                    <a:pt x="50292" y="98592"/>
                  </a:lnTo>
                  <a:lnTo>
                    <a:pt x="51508" y="94829"/>
                  </a:lnTo>
                  <a:lnTo>
                    <a:pt x="52771" y="98592"/>
                  </a:lnTo>
                  <a:lnTo>
                    <a:pt x="51508" y="102355"/>
                  </a:lnTo>
                  <a:moveTo>
                    <a:pt x="54362" y="102355"/>
                  </a:moveTo>
                  <a:lnTo>
                    <a:pt x="53192" y="98592"/>
                  </a:lnTo>
                  <a:lnTo>
                    <a:pt x="54362" y="94829"/>
                  </a:lnTo>
                  <a:lnTo>
                    <a:pt x="55625" y="98592"/>
                  </a:lnTo>
                  <a:lnTo>
                    <a:pt x="54362" y="102355"/>
                  </a:lnTo>
                  <a:moveTo>
                    <a:pt x="57263" y="102355"/>
                  </a:moveTo>
                  <a:lnTo>
                    <a:pt x="56046" y="98592"/>
                  </a:lnTo>
                  <a:lnTo>
                    <a:pt x="57263" y="94829"/>
                  </a:lnTo>
                  <a:lnTo>
                    <a:pt x="58526" y="98592"/>
                  </a:lnTo>
                  <a:lnTo>
                    <a:pt x="57263" y="102355"/>
                  </a:lnTo>
                  <a:moveTo>
                    <a:pt x="60116" y="102355"/>
                  </a:moveTo>
                  <a:lnTo>
                    <a:pt x="58947" y="98592"/>
                  </a:lnTo>
                  <a:lnTo>
                    <a:pt x="60116" y="94829"/>
                  </a:lnTo>
                  <a:lnTo>
                    <a:pt x="61380" y="98592"/>
                  </a:lnTo>
                  <a:lnTo>
                    <a:pt x="60116" y="102355"/>
                  </a:lnTo>
                  <a:moveTo>
                    <a:pt x="63064" y="102355"/>
                  </a:moveTo>
                  <a:lnTo>
                    <a:pt x="61801" y="98592"/>
                  </a:lnTo>
                  <a:lnTo>
                    <a:pt x="63064" y="94829"/>
                  </a:lnTo>
                  <a:lnTo>
                    <a:pt x="64280" y="98592"/>
                  </a:lnTo>
                  <a:lnTo>
                    <a:pt x="63064" y="102355"/>
                  </a:lnTo>
                  <a:moveTo>
                    <a:pt x="65964" y="102355"/>
                  </a:moveTo>
                  <a:lnTo>
                    <a:pt x="64701" y="98592"/>
                  </a:lnTo>
                  <a:lnTo>
                    <a:pt x="65964" y="94829"/>
                  </a:lnTo>
                  <a:lnTo>
                    <a:pt x="67134" y="98592"/>
                  </a:lnTo>
                  <a:lnTo>
                    <a:pt x="65964" y="102355"/>
                  </a:lnTo>
                  <a:moveTo>
                    <a:pt x="68818" y="102355"/>
                  </a:moveTo>
                  <a:lnTo>
                    <a:pt x="67555" y="98592"/>
                  </a:lnTo>
                  <a:lnTo>
                    <a:pt x="68818" y="94829"/>
                  </a:lnTo>
                  <a:lnTo>
                    <a:pt x="70035" y="98592"/>
                  </a:lnTo>
                  <a:lnTo>
                    <a:pt x="68818" y="102355"/>
                  </a:lnTo>
                  <a:moveTo>
                    <a:pt x="71719" y="102355"/>
                  </a:moveTo>
                  <a:lnTo>
                    <a:pt x="70456" y="98592"/>
                  </a:lnTo>
                  <a:lnTo>
                    <a:pt x="71719" y="94829"/>
                  </a:lnTo>
                  <a:lnTo>
                    <a:pt x="72888" y="98592"/>
                  </a:lnTo>
                  <a:lnTo>
                    <a:pt x="71719" y="102355"/>
                  </a:lnTo>
                  <a:moveTo>
                    <a:pt x="74573" y="102355"/>
                  </a:moveTo>
                  <a:lnTo>
                    <a:pt x="73309" y="98592"/>
                  </a:lnTo>
                  <a:lnTo>
                    <a:pt x="74573" y="94829"/>
                  </a:lnTo>
                  <a:lnTo>
                    <a:pt x="75789" y="98592"/>
                  </a:lnTo>
                  <a:lnTo>
                    <a:pt x="74573" y="102355"/>
                  </a:lnTo>
                  <a:moveTo>
                    <a:pt x="77473" y="102355"/>
                  </a:moveTo>
                  <a:lnTo>
                    <a:pt x="76210" y="98592"/>
                  </a:lnTo>
                  <a:lnTo>
                    <a:pt x="77473" y="94829"/>
                  </a:lnTo>
                  <a:lnTo>
                    <a:pt x="78643" y="98592"/>
                  </a:lnTo>
                  <a:lnTo>
                    <a:pt x="77473" y="102355"/>
                  </a:lnTo>
                  <a:moveTo>
                    <a:pt x="80327" y="102355"/>
                  </a:moveTo>
                  <a:lnTo>
                    <a:pt x="79157" y="98592"/>
                  </a:lnTo>
                  <a:lnTo>
                    <a:pt x="80327" y="94829"/>
                  </a:lnTo>
                  <a:lnTo>
                    <a:pt x="81590" y="98592"/>
                  </a:lnTo>
                  <a:lnTo>
                    <a:pt x="80327" y="102355"/>
                  </a:lnTo>
                  <a:moveTo>
                    <a:pt x="83228" y="102355"/>
                  </a:moveTo>
                  <a:lnTo>
                    <a:pt x="82011" y="98592"/>
                  </a:lnTo>
                  <a:lnTo>
                    <a:pt x="83228" y="94829"/>
                  </a:lnTo>
                  <a:lnTo>
                    <a:pt x="84491" y="98592"/>
                  </a:lnTo>
                  <a:lnTo>
                    <a:pt x="83228" y="102355"/>
                  </a:lnTo>
                  <a:moveTo>
                    <a:pt x="86081" y="102355"/>
                  </a:moveTo>
                  <a:lnTo>
                    <a:pt x="84912" y="98592"/>
                  </a:lnTo>
                  <a:lnTo>
                    <a:pt x="86081" y="94829"/>
                  </a:lnTo>
                  <a:lnTo>
                    <a:pt x="87345" y="98592"/>
                  </a:lnTo>
                  <a:lnTo>
                    <a:pt x="86081" y="102355"/>
                  </a:lnTo>
                  <a:moveTo>
                    <a:pt x="88982" y="102355"/>
                  </a:moveTo>
                  <a:lnTo>
                    <a:pt x="87766" y="98592"/>
                  </a:lnTo>
                  <a:lnTo>
                    <a:pt x="88982" y="94829"/>
                  </a:lnTo>
                  <a:lnTo>
                    <a:pt x="90245" y="98592"/>
                  </a:lnTo>
                  <a:lnTo>
                    <a:pt x="88982" y="102355"/>
                  </a:lnTo>
                  <a:moveTo>
                    <a:pt x="91836" y="102355"/>
                  </a:moveTo>
                  <a:lnTo>
                    <a:pt x="90666" y="98592"/>
                  </a:lnTo>
                  <a:lnTo>
                    <a:pt x="91836" y="94829"/>
                  </a:lnTo>
                  <a:lnTo>
                    <a:pt x="93099" y="98592"/>
                  </a:lnTo>
                  <a:lnTo>
                    <a:pt x="91836" y="102355"/>
                  </a:lnTo>
                  <a:moveTo>
                    <a:pt x="94736" y="102355"/>
                  </a:moveTo>
                  <a:lnTo>
                    <a:pt x="93520" y="98592"/>
                  </a:lnTo>
                  <a:lnTo>
                    <a:pt x="94736" y="94829"/>
                  </a:lnTo>
                  <a:lnTo>
                    <a:pt x="96000" y="98592"/>
                  </a:lnTo>
                  <a:lnTo>
                    <a:pt x="94736" y="102355"/>
                  </a:lnTo>
                  <a:moveTo>
                    <a:pt x="97684" y="102355"/>
                  </a:moveTo>
                  <a:lnTo>
                    <a:pt x="96421" y="98592"/>
                  </a:lnTo>
                  <a:lnTo>
                    <a:pt x="97684" y="94829"/>
                  </a:lnTo>
                  <a:lnTo>
                    <a:pt x="98853" y="98592"/>
                  </a:lnTo>
                  <a:lnTo>
                    <a:pt x="97684" y="102355"/>
                  </a:lnTo>
                  <a:moveTo>
                    <a:pt x="100538" y="102355"/>
                  </a:moveTo>
                  <a:lnTo>
                    <a:pt x="99274" y="98592"/>
                  </a:lnTo>
                  <a:lnTo>
                    <a:pt x="100538" y="94829"/>
                  </a:lnTo>
                  <a:lnTo>
                    <a:pt x="101754" y="98592"/>
                  </a:lnTo>
                  <a:lnTo>
                    <a:pt x="100538" y="102355"/>
                  </a:lnTo>
                  <a:moveTo>
                    <a:pt x="103438" y="102355"/>
                  </a:moveTo>
                  <a:lnTo>
                    <a:pt x="102175" y="98592"/>
                  </a:lnTo>
                  <a:lnTo>
                    <a:pt x="103438" y="94829"/>
                  </a:lnTo>
                  <a:lnTo>
                    <a:pt x="104608" y="98592"/>
                  </a:lnTo>
                  <a:lnTo>
                    <a:pt x="103438" y="102355"/>
                  </a:lnTo>
                  <a:moveTo>
                    <a:pt x="106292" y="102355"/>
                  </a:moveTo>
                  <a:lnTo>
                    <a:pt x="105029" y="98592"/>
                  </a:lnTo>
                  <a:lnTo>
                    <a:pt x="106292" y="94829"/>
                  </a:lnTo>
                  <a:lnTo>
                    <a:pt x="107508" y="98592"/>
                  </a:lnTo>
                  <a:lnTo>
                    <a:pt x="106292" y="102355"/>
                  </a:lnTo>
                  <a:moveTo>
                    <a:pt x="109192" y="102355"/>
                  </a:moveTo>
                  <a:lnTo>
                    <a:pt x="107929" y="98592"/>
                  </a:lnTo>
                  <a:lnTo>
                    <a:pt x="109192" y="94829"/>
                  </a:lnTo>
                  <a:lnTo>
                    <a:pt x="110362" y="98592"/>
                  </a:lnTo>
                  <a:lnTo>
                    <a:pt x="109192" y="102355"/>
                  </a:lnTo>
                  <a:moveTo>
                    <a:pt x="112046" y="102355"/>
                  </a:moveTo>
                  <a:lnTo>
                    <a:pt x="110783" y="98592"/>
                  </a:lnTo>
                  <a:lnTo>
                    <a:pt x="112046" y="94829"/>
                  </a:lnTo>
                  <a:lnTo>
                    <a:pt x="113263" y="98592"/>
                  </a:lnTo>
                  <a:lnTo>
                    <a:pt x="112046" y="102355"/>
                  </a:lnTo>
                  <a:moveTo>
                    <a:pt x="114947" y="102355"/>
                  </a:moveTo>
                  <a:lnTo>
                    <a:pt x="113730" y="98592"/>
                  </a:lnTo>
                  <a:lnTo>
                    <a:pt x="114947" y="94829"/>
                  </a:lnTo>
                  <a:lnTo>
                    <a:pt x="116210" y="98592"/>
                  </a:lnTo>
                  <a:lnTo>
                    <a:pt x="114947" y="102355"/>
                  </a:lnTo>
                  <a:moveTo>
                    <a:pt x="117801" y="102355"/>
                  </a:moveTo>
                  <a:lnTo>
                    <a:pt x="116631" y="98592"/>
                  </a:lnTo>
                  <a:lnTo>
                    <a:pt x="117801" y="94829"/>
                  </a:lnTo>
                  <a:lnTo>
                    <a:pt x="119064" y="98592"/>
                  </a:lnTo>
                  <a:lnTo>
                    <a:pt x="117801" y="102355"/>
                  </a:lnTo>
                  <a:moveTo>
                    <a:pt x="3929" y="98006"/>
                  </a:moveTo>
                  <a:lnTo>
                    <a:pt x="2760" y="94076"/>
                  </a:lnTo>
                  <a:lnTo>
                    <a:pt x="3929" y="90397"/>
                  </a:lnTo>
                  <a:lnTo>
                    <a:pt x="5192" y="94076"/>
                  </a:lnTo>
                  <a:lnTo>
                    <a:pt x="3929" y="98006"/>
                  </a:lnTo>
                  <a:moveTo>
                    <a:pt x="6830" y="98006"/>
                  </a:moveTo>
                  <a:lnTo>
                    <a:pt x="5614" y="94076"/>
                  </a:lnTo>
                  <a:lnTo>
                    <a:pt x="6830" y="90397"/>
                  </a:lnTo>
                  <a:lnTo>
                    <a:pt x="8046" y="94076"/>
                  </a:lnTo>
                  <a:lnTo>
                    <a:pt x="6830" y="98006"/>
                  </a:lnTo>
                  <a:moveTo>
                    <a:pt x="9684" y="98006"/>
                  </a:moveTo>
                  <a:lnTo>
                    <a:pt x="8467" y="94076"/>
                  </a:lnTo>
                  <a:lnTo>
                    <a:pt x="9684" y="90397"/>
                  </a:lnTo>
                  <a:lnTo>
                    <a:pt x="10947" y="94076"/>
                  </a:lnTo>
                  <a:lnTo>
                    <a:pt x="9684" y="98006"/>
                  </a:lnTo>
                  <a:moveTo>
                    <a:pt x="12631" y="98006"/>
                  </a:moveTo>
                  <a:lnTo>
                    <a:pt x="11368" y="94076"/>
                  </a:lnTo>
                  <a:lnTo>
                    <a:pt x="12631" y="90397"/>
                  </a:lnTo>
                  <a:lnTo>
                    <a:pt x="13801" y="94076"/>
                  </a:lnTo>
                  <a:lnTo>
                    <a:pt x="12631" y="98006"/>
                  </a:lnTo>
                  <a:moveTo>
                    <a:pt x="15485" y="98006"/>
                  </a:moveTo>
                  <a:lnTo>
                    <a:pt x="14222" y="94076"/>
                  </a:lnTo>
                  <a:lnTo>
                    <a:pt x="15485" y="90397"/>
                  </a:lnTo>
                  <a:lnTo>
                    <a:pt x="16701" y="94076"/>
                  </a:lnTo>
                  <a:lnTo>
                    <a:pt x="15485" y="98006"/>
                  </a:lnTo>
                  <a:moveTo>
                    <a:pt x="18385" y="98006"/>
                  </a:moveTo>
                  <a:lnTo>
                    <a:pt x="17122" y="94076"/>
                  </a:lnTo>
                  <a:lnTo>
                    <a:pt x="18385" y="90397"/>
                  </a:lnTo>
                  <a:lnTo>
                    <a:pt x="19555" y="94076"/>
                  </a:lnTo>
                  <a:lnTo>
                    <a:pt x="18385" y="98006"/>
                  </a:lnTo>
                  <a:moveTo>
                    <a:pt x="21239" y="98006"/>
                  </a:moveTo>
                  <a:lnTo>
                    <a:pt x="19976" y="94076"/>
                  </a:lnTo>
                  <a:lnTo>
                    <a:pt x="21239" y="90397"/>
                  </a:lnTo>
                  <a:lnTo>
                    <a:pt x="22456" y="94076"/>
                  </a:lnTo>
                  <a:lnTo>
                    <a:pt x="21239" y="98006"/>
                  </a:lnTo>
                  <a:moveTo>
                    <a:pt x="24140" y="98006"/>
                  </a:moveTo>
                  <a:lnTo>
                    <a:pt x="22877" y="94076"/>
                  </a:lnTo>
                  <a:lnTo>
                    <a:pt x="24140" y="90397"/>
                  </a:lnTo>
                  <a:lnTo>
                    <a:pt x="25309" y="94076"/>
                  </a:lnTo>
                  <a:lnTo>
                    <a:pt x="24140" y="98006"/>
                  </a:lnTo>
                  <a:moveTo>
                    <a:pt x="26994" y="98006"/>
                  </a:moveTo>
                  <a:lnTo>
                    <a:pt x="25730" y="94076"/>
                  </a:lnTo>
                  <a:lnTo>
                    <a:pt x="26994" y="90397"/>
                  </a:lnTo>
                  <a:lnTo>
                    <a:pt x="28210" y="94076"/>
                  </a:lnTo>
                  <a:lnTo>
                    <a:pt x="26994" y="98006"/>
                  </a:lnTo>
                  <a:moveTo>
                    <a:pt x="29894" y="98006"/>
                  </a:moveTo>
                  <a:lnTo>
                    <a:pt x="28678" y="94076"/>
                  </a:lnTo>
                  <a:lnTo>
                    <a:pt x="29894" y="90397"/>
                  </a:lnTo>
                  <a:lnTo>
                    <a:pt x="31157" y="94076"/>
                  </a:lnTo>
                  <a:lnTo>
                    <a:pt x="29894" y="98006"/>
                  </a:lnTo>
                  <a:moveTo>
                    <a:pt x="32748" y="98006"/>
                  </a:moveTo>
                  <a:lnTo>
                    <a:pt x="31578" y="94076"/>
                  </a:lnTo>
                  <a:lnTo>
                    <a:pt x="32748" y="90397"/>
                  </a:lnTo>
                  <a:lnTo>
                    <a:pt x="34011" y="94076"/>
                  </a:lnTo>
                  <a:lnTo>
                    <a:pt x="32748" y="98006"/>
                  </a:lnTo>
                  <a:moveTo>
                    <a:pt x="35649" y="98006"/>
                  </a:moveTo>
                  <a:lnTo>
                    <a:pt x="34432" y="94076"/>
                  </a:lnTo>
                  <a:lnTo>
                    <a:pt x="35649" y="90397"/>
                  </a:lnTo>
                  <a:lnTo>
                    <a:pt x="36912" y="94076"/>
                  </a:lnTo>
                  <a:lnTo>
                    <a:pt x="35649" y="98006"/>
                  </a:lnTo>
                  <a:moveTo>
                    <a:pt x="38502" y="98006"/>
                  </a:moveTo>
                  <a:lnTo>
                    <a:pt x="37333" y="94076"/>
                  </a:lnTo>
                  <a:lnTo>
                    <a:pt x="38502" y="90397"/>
                  </a:lnTo>
                  <a:lnTo>
                    <a:pt x="39766" y="94076"/>
                  </a:lnTo>
                  <a:lnTo>
                    <a:pt x="38502" y="98006"/>
                  </a:lnTo>
                  <a:moveTo>
                    <a:pt x="41403" y="98006"/>
                  </a:moveTo>
                  <a:lnTo>
                    <a:pt x="40187" y="94076"/>
                  </a:lnTo>
                  <a:lnTo>
                    <a:pt x="41403" y="90397"/>
                  </a:lnTo>
                  <a:lnTo>
                    <a:pt x="42666" y="94076"/>
                  </a:lnTo>
                  <a:lnTo>
                    <a:pt x="41403" y="98006"/>
                  </a:lnTo>
                  <a:moveTo>
                    <a:pt x="44257" y="98006"/>
                  </a:moveTo>
                  <a:lnTo>
                    <a:pt x="43087" y="94076"/>
                  </a:lnTo>
                  <a:lnTo>
                    <a:pt x="44257" y="90397"/>
                  </a:lnTo>
                  <a:lnTo>
                    <a:pt x="45520" y="94076"/>
                  </a:lnTo>
                  <a:lnTo>
                    <a:pt x="44257" y="98006"/>
                  </a:lnTo>
                  <a:moveTo>
                    <a:pt x="47204" y="98006"/>
                  </a:moveTo>
                  <a:lnTo>
                    <a:pt x="45941" y="94076"/>
                  </a:lnTo>
                  <a:lnTo>
                    <a:pt x="47204" y="90397"/>
                  </a:lnTo>
                  <a:lnTo>
                    <a:pt x="48421" y="94076"/>
                  </a:lnTo>
                  <a:lnTo>
                    <a:pt x="47204" y="98006"/>
                  </a:lnTo>
                  <a:moveTo>
                    <a:pt x="50105" y="98006"/>
                  </a:moveTo>
                  <a:lnTo>
                    <a:pt x="48842" y="94076"/>
                  </a:lnTo>
                  <a:lnTo>
                    <a:pt x="50105" y="90397"/>
                  </a:lnTo>
                  <a:lnTo>
                    <a:pt x="51274" y="94076"/>
                  </a:lnTo>
                  <a:lnTo>
                    <a:pt x="50105" y="98006"/>
                  </a:lnTo>
                  <a:moveTo>
                    <a:pt x="52959" y="98006"/>
                  </a:moveTo>
                  <a:lnTo>
                    <a:pt x="51695" y="94076"/>
                  </a:lnTo>
                  <a:lnTo>
                    <a:pt x="52959" y="90397"/>
                  </a:lnTo>
                  <a:lnTo>
                    <a:pt x="54175" y="94076"/>
                  </a:lnTo>
                  <a:lnTo>
                    <a:pt x="52959" y="98006"/>
                  </a:lnTo>
                  <a:moveTo>
                    <a:pt x="55859" y="98006"/>
                  </a:moveTo>
                  <a:lnTo>
                    <a:pt x="54596" y="94076"/>
                  </a:lnTo>
                  <a:lnTo>
                    <a:pt x="55859" y="90397"/>
                  </a:lnTo>
                  <a:lnTo>
                    <a:pt x="57029" y="94076"/>
                  </a:lnTo>
                  <a:lnTo>
                    <a:pt x="55859" y="98006"/>
                  </a:lnTo>
                  <a:moveTo>
                    <a:pt x="58713" y="98006"/>
                  </a:moveTo>
                  <a:lnTo>
                    <a:pt x="57450" y="94076"/>
                  </a:lnTo>
                  <a:lnTo>
                    <a:pt x="58713" y="90397"/>
                  </a:lnTo>
                  <a:lnTo>
                    <a:pt x="59929" y="94076"/>
                  </a:lnTo>
                  <a:lnTo>
                    <a:pt x="58713" y="98006"/>
                  </a:lnTo>
                  <a:moveTo>
                    <a:pt x="61614" y="98006"/>
                  </a:moveTo>
                  <a:lnTo>
                    <a:pt x="60350" y="94076"/>
                  </a:lnTo>
                  <a:lnTo>
                    <a:pt x="61614" y="90397"/>
                  </a:lnTo>
                  <a:lnTo>
                    <a:pt x="62783" y="94076"/>
                  </a:lnTo>
                  <a:lnTo>
                    <a:pt x="61614" y="98006"/>
                  </a:lnTo>
                  <a:moveTo>
                    <a:pt x="64467" y="98006"/>
                  </a:moveTo>
                  <a:lnTo>
                    <a:pt x="63298" y="94076"/>
                  </a:lnTo>
                  <a:lnTo>
                    <a:pt x="64467" y="90397"/>
                  </a:lnTo>
                  <a:lnTo>
                    <a:pt x="65730" y="94076"/>
                  </a:lnTo>
                  <a:lnTo>
                    <a:pt x="64467" y="98006"/>
                  </a:lnTo>
                  <a:moveTo>
                    <a:pt x="67368" y="98006"/>
                  </a:moveTo>
                  <a:lnTo>
                    <a:pt x="66152" y="94076"/>
                  </a:lnTo>
                  <a:lnTo>
                    <a:pt x="67368" y="90397"/>
                  </a:lnTo>
                  <a:lnTo>
                    <a:pt x="68631" y="94076"/>
                  </a:lnTo>
                  <a:lnTo>
                    <a:pt x="67368" y="98006"/>
                  </a:lnTo>
                  <a:moveTo>
                    <a:pt x="70222" y="98006"/>
                  </a:moveTo>
                  <a:lnTo>
                    <a:pt x="69052" y="94076"/>
                  </a:lnTo>
                  <a:lnTo>
                    <a:pt x="70222" y="90397"/>
                  </a:lnTo>
                  <a:lnTo>
                    <a:pt x="71485" y="94076"/>
                  </a:lnTo>
                  <a:lnTo>
                    <a:pt x="70222" y="98006"/>
                  </a:lnTo>
                  <a:moveTo>
                    <a:pt x="73122" y="98006"/>
                  </a:moveTo>
                  <a:lnTo>
                    <a:pt x="71906" y="94076"/>
                  </a:lnTo>
                  <a:lnTo>
                    <a:pt x="73122" y="90397"/>
                  </a:lnTo>
                  <a:lnTo>
                    <a:pt x="74385" y="94076"/>
                  </a:lnTo>
                  <a:lnTo>
                    <a:pt x="73122" y="98006"/>
                  </a:lnTo>
                  <a:moveTo>
                    <a:pt x="75976" y="98006"/>
                  </a:moveTo>
                  <a:lnTo>
                    <a:pt x="74807" y="94076"/>
                  </a:lnTo>
                  <a:lnTo>
                    <a:pt x="75976" y="90397"/>
                  </a:lnTo>
                  <a:lnTo>
                    <a:pt x="77239" y="94076"/>
                  </a:lnTo>
                  <a:lnTo>
                    <a:pt x="75976" y="98006"/>
                  </a:lnTo>
                  <a:moveTo>
                    <a:pt x="78877" y="98006"/>
                  </a:moveTo>
                  <a:lnTo>
                    <a:pt x="77660" y="94076"/>
                  </a:lnTo>
                  <a:lnTo>
                    <a:pt x="78877" y="90397"/>
                  </a:lnTo>
                  <a:lnTo>
                    <a:pt x="80140" y="94076"/>
                  </a:lnTo>
                  <a:lnTo>
                    <a:pt x="78877" y="98006"/>
                  </a:lnTo>
                  <a:moveTo>
                    <a:pt x="81824" y="98006"/>
                  </a:moveTo>
                  <a:lnTo>
                    <a:pt x="80561" y="94076"/>
                  </a:lnTo>
                  <a:lnTo>
                    <a:pt x="81824" y="90397"/>
                  </a:lnTo>
                  <a:lnTo>
                    <a:pt x="82994" y="94076"/>
                  </a:lnTo>
                  <a:lnTo>
                    <a:pt x="81824" y="98006"/>
                  </a:lnTo>
                  <a:moveTo>
                    <a:pt x="84678" y="98006"/>
                  </a:moveTo>
                  <a:lnTo>
                    <a:pt x="83415" y="94076"/>
                  </a:lnTo>
                  <a:lnTo>
                    <a:pt x="84678" y="90397"/>
                  </a:lnTo>
                  <a:lnTo>
                    <a:pt x="85894" y="94076"/>
                  </a:lnTo>
                  <a:lnTo>
                    <a:pt x="84678" y="98006"/>
                  </a:lnTo>
                  <a:moveTo>
                    <a:pt x="87578" y="98006"/>
                  </a:moveTo>
                  <a:lnTo>
                    <a:pt x="86315" y="94076"/>
                  </a:lnTo>
                  <a:lnTo>
                    <a:pt x="87578" y="90397"/>
                  </a:lnTo>
                  <a:lnTo>
                    <a:pt x="88748" y="94076"/>
                  </a:lnTo>
                  <a:lnTo>
                    <a:pt x="87578" y="98006"/>
                  </a:lnTo>
                  <a:moveTo>
                    <a:pt x="90432" y="98006"/>
                  </a:moveTo>
                  <a:lnTo>
                    <a:pt x="89169" y="94076"/>
                  </a:lnTo>
                  <a:lnTo>
                    <a:pt x="90432" y="90397"/>
                  </a:lnTo>
                  <a:lnTo>
                    <a:pt x="91649" y="94076"/>
                  </a:lnTo>
                  <a:lnTo>
                    <a:pt x="90432" y="98006"/>
                  </a:lnTo>
                  <a:moveTo>
                    <a:pt x="93333" y="98006"/>
                  </a:moveTo>
                  <a:lnTo>
                    <a:pt x="92070" y="94076"/>
                  </a:lnTo>
                  <a:lnTo>
                    <a:pt x="93333" y="90397"/>
                  </a:lnTo>
                  <a:lnTo>
                    <a:pt x="94502" y="94076"/>
                  </a:lnTo>
                  <a:lnTo>
                    <a:pt x="93333" y="98006"/>
                  </a:lnTo>
                  <a:moveTo>
                    <a:pt x="96187" y="98006"/>
                  </a:moveTo>
                  <a:lnTo>
                    <a:pt x="94923" y="94076"/>
                  </a:lnTo>
                  <a:lnTo>
                    <a:pt x="96187" y="90397"/>
                  </a:lnTo>
                  <a:lnTo>
                    <a:pt x="97403" y="94076"/>
                  </a:lnTo>
                  <a:lnTo>
                    <a:pt x="96187" y="98006"/>
                  </a:lnTo>
                  <a:moveTo>
                    <a:pt x="99087" y="98006"/>
                  </a:moveTo>
                  <a:lnTo>
                    <a:pt x="97871" y="94076"/>
                  </a:lnTo>
                  <a:lnTo>
                    <a:pt x="99087" y="90397"/>
                  </a:lnTo>
                  <a:lnTo>
                    <a:pt x="100350" y="94076"/>
                  </a:lnTo>
                  <a:lnTo>
                    <a:pt x="99087" y="98006"/>
                  </a:lnTo>
                  <a:moveTo>
                    <a:pt x="101941" y="98006"/>
                  </a:moveTo>
                  <a:lnTo>
                    <a:pt x="100771" y="94076"/>
                  </a:lnTo>
                  <a:lnTo>
                    <a:pt x="101941" y="90397"/>
                  </a:lnTo>
                  <a:lnTo>
                    <a:pt x="103204" y="94076"/>
                  </a:lnTo>
                  <a:lnTo>
                    <a:pt x="101941" y="98006"/>
                  </a:lnTo>
                  <a:moveTo>
                    <a:pt x="104842" y="98006"/>
                  </a:moveTo>
                  <a:lnTo>
                    <a:pt x="103625" y="94076"/>
                  </a:lnTo>
                  <a:lnTo>
                    <a:pt x="104842" y="90397"/>
                  </a:lnTo>
                  <a:lnTo>
                    <a:pt x="106105" y="94076"/>
                  </a:lnTo>
                  <a:lnTo>
                    <a:pt x="104842" y="98006"/>
                  </a:lnTo>
                  <a:moveTo>
                    <a:pt x="107695" y="98006"/>
                  </a:moveTo>
                  <a:lnTo>
                    <a:pt x="106526" y="94076"/>
                  </a:lnTo>
                  <a:lnTo>
                    <a:pt x="107695" y="90397"/>
                  </a:lnTo>
                  <a:lnTo>
                    <a:pt x="108959" y="94076"/>
                  </a:lnTo>
                  <a:lnTo>
                    <a:pt x="107695" y="98006"/>
                  </a:lnTo>
                  <a:moveTo>
                    <a:pt x="110596" y="98006"/>
                  </a:moveTo>
                  <a:lnTo>
                    <a:pt x="109380" y="94076"/>
                  </a:lnTo>
                  <a:lnTo>
                    <a:pt x="110596" y="90397"/>
                  </a:lnTo>
                  <a:lnTo>
                    <a:pt x="111859" y="94076"/>
                  </a:lnTo>
                  <a:lnTo>
                    <a:pt x="110596" y="98006"/>
                  </a:lnTo>
                  <a:moveTo>
                    <a:pt x="113450" y="98006"/>
                  </a:moveTo>
                  <a:lnTo>
                    <a:pt x="112280" y="94076"/>
                  </a:lnTo>
                  <a:lnTo>
                    <a:pt x="113450" y="90397"/>
                  </a:lnTo>
                  <a:lnTo>
                    <a:pt x="114713" y="94076"/>
                  </a:lnTo>
                  <a:lnTo>
                    <a:pt x="113450" y="98006"/>
                  </a:lnTo>
                  <a:moveTo>
                    <a:pt x="116397" y="98006"/>
                  </a:moveTo>
                  <a:lnTo>
                    <a:pt x="115134" y="94076"/>
                  </a:lnTo>
                  <a:lnTo>
                    <a:pt x="116397" y="90397"/>
                  </a:lnTo>
                  <a:lnTo>
                    <a:pt x="117614" y="94076"/>
                  </a:lnTo>
                  <a:lnTo>
                    <a:pt x="116397" y="98006"/>
                  </a:lnTo>
                  <a:moveTo>
                    <a:pt x="2526" y="93491"/>
                  </a:moveTo>
                  <a:lnTo>
                    <a:pt x="1263" y="89728"/>
                  </a:lnTo>
                  <a:lnTo>
                    <a:pt x="2526" y="85881"/>
                  </a:lnTo>
                  <a:lnTo>
                    <a:pt x="3742" y="89728"/>
                  </a:lnTo>
                  <a:lnTo>
                    <a:pt x="2526" y="93491"/>
                  </a:lnTo>
                  <a:moveTo>
                    <a:pt x="5426" y="93491"/>
                  </a:moveTo>
                  <a:lnTo>
                    <a:pt x="4163" y="89728"/>
                  </a:lnTo>
                  <a:lnTo>
                    <a:pt x="5426" y="85881"/>
                  </a:lnTo>
                  <a:lnTo>
                    <a:pt x="6596" y="89728"/>
                  </a:lnTo>
                  <a:lnTo>
                    <a:pt x="5426" y="93491"/>
                  </a:lnTo>
                  <a:moveTo>
                    <a:pt x="8280" y="93491"/>
                  </a:moveTo>
                  <a:lnTo>
                    <a:pt x="7017" y="89728"/>
                  </a:lnTo>
                  <a:lnTo>
                    <a:pt x="8280" y="85881"/>
                  </a:lnTo>
                  <a:lnTo>
                    <a:pt x="9450" y="89728"/>
                  </a:lnTo>
                  <a:lnTo>
                    <a:pt x="8280" y="93491"/>
                  </a:lnTo>
                  <a:moveTo>
                    <a:pt x="11134" y="93491"/>
                  </a:moveTo>
                  <a:lnTo>
                    <a:pt x="9964" y="89728"/>
                  </a:lnTo>
                  <a:lnTo>
                    <a:pt x="11134" y="85881"/>
                  </a:lnTo>
                  <a:lnTo>
                    <a:pt x="12397" y="89728"/>
                  </a:lnTo>
                  <a:lnTo>
                    <a:pt x="11134" y="93491"/>
                  </a:lnTo>
                  <a:moveTo>
                    <a:pt x="14035" y="93491"/>
                  </a:moveTo>
                  <a:lnTo>
                    <a:pt x="12818" y="89728"/>
                  </a:lnTo>
                  <a:lnTo>
                    <a:pt x="14035" y="85881"/>
                  </a:lnTo>
                  <a:lnTo>
                    <a:pt x="15298" y="89728"/>
                  </a:lnTo>
                  <a:lnTo>
                    <a:pt x="14035" y="93491"/>
                  </a:lnTo>
                  <a:moveTo>
                    <a:pt x="16888" y="93491"/>
                  </a:moveTo>
                  <a:lnTo>
                    <a:pt x="15719" y="89728"/>
                  </a:lnTo>
                  <a:lnTo>
                    <a:pt x="16888" y="85881"/>
                  </a:lnTo>
                  <a:lnTo>
                    <a:pt x="18152" y="89728"/>
                  </a:lnTo>
                  <a:lnTo>
                    <a:pt x="16888" y="93491"/>
                  </a:lnTo>
                  <a:moveTo>
                    <a:pt x="19789" y="93491"/>
                  </a:moveTo>
                  <a:lnTo>
                    <a:pt x="18573" y="89728"/>
                  </a:lnTo>
                  <a:lnTo>
                    <a:pt x="19789" y="85881"/>
                  </a:lnTo>
                  <a:lnTo>
                    <a:pt x="21052" y="89728"/>
                  </a:lnTo>
                  <a:lnTo>
                    <a:pt x="19789" y="93491"/>
                  </a:lnTo>
                  <a:moveTo>
                    <a:pt x="22643" y="93491"/>
                  </a:moveTo>
                  <a:lnTo>
                    <a:pt x="21473" y="89728"/>
                  </a:lnTo>
                  <a:lnTo>
                    <a:pt x="22643" y="85881"/>
                  </a:lnTo>
                  <a:lnTo>
                    <a:pt x="23906" y="89728"/>
                  </a:lnTo>
                  <a:lnTo>
                    <a:pt x="22643" y="93491"/>
                  </a:lnTo>
                  <a:moveTo>
                    <a:pt x="25543" y="93491"/>
                  </a:moveTo>
                  <a:lnTo>
                    <a:pt x="24327" y="89728"/>
                  </a:lnTo>
                  <a:lnTo>
                    <a:pt x="25543" y="85881"/>
                  </a:lnTo>
                  <a:lnTo>
                    <a:pt x="26807" y="89728"/>
                  </a:lnTo>
                  <a:lnTo>
                    <a:pt x="25543" y="93491"/>
                  </a:lnTo>
                  <a:moveTo>
                    <a:pt x="28491" y="93491"/>
                  </a:moveTo>
                  <a:lnTo>
                    <a:pt x="27228" y="89728"/>
                  </a:lnTo>
                  <a:lnTo>
                    <a:pt x="28491" y="85881"/>
                  </a:lnTo>
                  <a:lnTo>
                    <a:pt x="29660" y="89728"/>
                  </a:lnTo>
                  <a:lnTo>
                    <a:pt x="28491" y="93491"/>
                  </a:lnTo>
                  <a:moveTo>
                    <a:pt x="31345" y="93491"/>
                  </a:moveTo>
                  <a:lnTo>
                    <a:pt x="30081" y="89728"/>
                  </a:lnTo>
                  <a:lnTo>
                    <a:pt x="31345" y="85881"/>
                  </a:lnTo>
                  <a:lnTo>
                    <a:pt x="32561" y="89728"/>
                  </a:lnTo>
                  <a:lnTo>
                    <a:pt x="31345" y="93491"/>
                  </a:lnTo>
                  <a:moveTo>
                    <a:pt x="34245" y="93491"/>
                  </a:moveTo>
                  <a:lnTo>
                    <a:pt x="32982" y="89728"/>
                  </a:lnTo>
                  <a:lnTo>
                    <a:pt x="34245" y="85881"/>
                  </a:lnTo>
                  <a:lnTo>
                    <a:pt x="35415" y="89728"/>
                  </a:lnTo>
                  <a:lnTo>
                    <a:pt x="34245" y="93491"/>
                  </a:lnTo>
                  <a:moveTo>
                    <a:pt x="37099" y="93491"/>
                  </a:moveTo>
                  <a:lnTo>
                    <a:pt x="35836" y="89728"/>
                  </a:lnTo>
                  <a:lnTo>
                    <a:pt x="37099" y="85881"/>
                  </a:lnTo>
                  <a:lnTo>
                    <a:pt x="38315" y="89728"/>
                  </a:lnTo>
                  <a:lnTo>
                    <a:pt x="37099" y="93491"/>
                  </a:lnTo>
                  <a:moveTo>
                    <a:pt x="40000" y="93491"/>
                  </a:moveTo>
                  <a:lnTo>
                    <a:pt x="38736" y="89728"/>
                  </a:lnTo>
                  <a:lnTo>
                    <a:pt x="40000" y="85881"/>
                  </a:lnTo>
                  <a:lnTo>
                    <a:pt x="41169" y="89728"/>
                  </a:lnTo>
                  <a:lnTo>
                    <a:pt x="40000" y="93491"/>
                  </a:lnTo>
                  <a:moveTo>
                    <a:pt x="42853" y="93491"/>
                  </a:moveTo>
                  <a:lnTo>
                    <a:pt x="41590" y="89728"/>
                  </a:lnTo>
                  <a:lnTo>
                    <a:pt x="42853" y="85881"/>
                  </a:lnTo>
                  <a:lnTo>
                    <a:pt x="44070" y="89728"/>
                  </a:lnTo>
                  <a:lnTo>
                    <a:pt x="42853" y="93491"/>
                  </a:lnTo>
                  <a:moveTo>
                    <a:pt x="45754" y="93491"/>
                  </a:moveTo>
                  <a:lnTo>
                    <a:pt x="44538" y="89728"/>
                  </a:lnTo>
                  <a:lnTo>
                    <a:pt x="45754" y="85881"/>
                  </a:lnTo>
                  <a:lnTo>
                    <a:pt x="47017" y="89728"/>
                  </a:lnTo>
                  <a:lnTo>
                    <a:pt x="45754" y="93491"/>
                  </a:lnTo>
                  <a:moveTo>
                    <a:pt x="48608" y="93491"/>
                  </a:moveTo>
                  <a:lnTo>
                    <a:pt x="47438" y="89728"/>
                  </a:lnTo>
                  <a:lnTo>
                    <a:pt x="48608" y="85881"/>
                  </a:lnTo>
                  <a:lnTo>
                    <a:pt x="49871" y="89728"/>
                  </a:lnTo>
                  <a:lnTo>
                    <a:pt x="48608" y="93491"/>
                  </a:lnTo>
                  <a:moveTo>
                    <a:pt x="51508" y="93491"/>
                  </a:moveTo>
                  <a:lnTo>
                    <a:pt x="50292" y="89728"/>
                  </a:lnTo>
                  <a:lnTo>
                    <a:pt x="51508" y="85881"/>
                  </a:lnTo>
                  <a:lnTo>
                    <a:pt x="52771" y="89728"/>
                  </a:lnTo>
                  <a:lnTo>
                    <a:pt x="51508" y="93491"/>
                  </a:lnTo>
                  <a:moveTo>
                    <a:pt x="54362" y="93491"/>
                  </a:moveTo>
                  <a:lnTo>
                    <a:pt x="53192" y="89728"/>
                  </a:lnTo>
                  <a:lnTo>
                    <a:pt x="54362" y="85881"/>
                  </a:lnTo>
                  <a:lnTo>
                    <a:pt x="55625" y="89728"/>
                  </a:lnTo>
                  <a:lnTo>
                    <a:pt x="54362" y="93491"/>
                  </a:lnTo>
                  <a:moveTo>
                    <a:pt x="57263" y="93491"/>
                  </a:moveTo>
                  <a:lnTo>
                    <a:pt x="56046" y="89728"/>
                  </a:lnTo>
                  <a:lnTo>
                    <a:pt x="57263" y="85881"/>
                  </a:lnTo>
                  <a:lnTo>
                    <a:pt x="58526" y="89728"/>
                  </a:lnTo>
                  <a:lnTo>
                    <a:pt x="57263" y="93491"/>
                  </a:lnTo>
                  <a:moveTo>
                    <a:pt x="60116" y="93491"/>
                  </a:moveTo>
                  <a:lnTo>
                    <a:pt x="58947" y="89728"/>
                  </a:lnTo>
                  <a:lnTo>
                    <a:pt x="60116" y="85881"/>
                  </a:lnTo>
                  <a:lnTo>
                    <a:pt x="61380" y="89728"/>
                  </a:lnTo>
                  <a:lnTo>
                    <a:pt x="60116" y="93491"/>
                  </a:lnTo>
                  <a:moveTo>
                    <a:pt x="63064" y="93491"/>
                  </a:moveTo>
                  <a:lnTo>
                    <a:pt x="61801" y="89728"/>
                  </a:lnTo>
                  <a:lnTo>
                    <a:pt x="63064" y="85881"/>
                  </a:lnTo>
                  <a:lnTo>
                    <a:pt x="64280" y="89728"/>
                  </a:lnTo>
                  <a:lnTo>
                    <a:pt x="63064" y="93491"/>
                  </a:lnTo>
                  <a:moveTo>
                    <a:pt x="65964" y="93491"/>
                  </a:moveTo>
                  <a:lnTo>
                    <a:pt x="64701" y="89728"/>
                  </a:lnTo>
                  <a:lnTo>
                    <a:pt x="65964" y="85881"/>
                  </a:lnTo>
                  <a:lnTo>
                    <a:pt x="67134" y="89728"/>
                  </a:lnTo>
                  <a:lnTo>
                    <a:pt x="65964" y="93491"/>
                  </a:lnTo>
                  <a:moveTo>
                    <a:pt x="68818" y="93491"/>
                  </a:moveTo>
                  <a:lnTo>
                    <a:pt x="67555" y="89728"/>
                  </a:lnTo>
                  <a:lnTo>
                    <a:pt x="68818" y="85881"/>
                  </a:lnTo>
                  <a:lnTo>
                    <a:pt x="70035" y="89728"/>
                  </a:lnTo>
                  <a:lnTo>
                    <a:pt x="68818" y="93491"/>
                  </a:lnTo>
                  <a:moveTo>
                    <a:pt x="71719" y="93491"/>
                  </a:moveTo>
                  <a:lnTo>
                    <a:pt x="70456" y="89728"/>
                  </a:lnTo>
                  <a:lnTo>
                    <a:pt x="71719" y="85881"/>
                  </a:lnTo>
                  <a:lnTo>
                    <a:pt x="72888" y="89728"/>
                  </a:lnTo>
                  <a:lnTo>
                    <a:pt x="71719" y="93491"/>
                  </a:lnTo>
                  <a:moveTo>
                    <a:pt x="74573" y="93491"/>
                  </a:moveTo>
                  <a:lnTo>
                    <a:pt x="73309" y="89728"/>
                  </a:lnTo>
                  <a:lnTo>
                    <a:pt x="74573" y="85881"/>
                  </a:lnTo>
                  <a:lnTo>
                    <a:pt x="75789" y="89728"/>
                  </a:lnTo>
                  <a:lnTo>
                    <a:pt x="74573" y="93491"/>
                  </a:lnTo>
                  <a:moveTo>
                    <a:pt x="77473" y="93491"/>
                  </a:moveTo>
                  <a:lnTo>
                    <a:pt x="76210" y="89728"/>
                  </a:lnTo>
                  <a:lnTo>
                    <a:pt x="77473" y="85881"/>
                  </a:lnTo>
                  <a:lnTo>
                    <a:pt x="78643" y="89728"/>
                  </a:lnTo>
                  <a:lnTo>
                    <a:pt x="77473" y="93491"/>
                  </a:lnTo>
                  <a:moveTo>
                    <a:pt x="80327" y="93491"/>
                  </a:moveTo>
                  <a:lnTo>
                    <a:pt x="79157" y="89728"/>
                  </a:lnTo>
                  <a:lnTo>
                    <a:pt x="80327" y="85881"/>
                  </a:lnTo>
                  <a:lnTo>
                    <a:pt x="81590" y="89728"/>
                  </a:lnTo>
                  <a:lnTo>
                    <a:pt x="80327" y="93491"/>
                  </a:lnTo>
                  <a:moveTo>
                    <a:pt x="83228" y="93491"/>
                  </a:moveTo>
                  <a:lnTo>
                    <a:pt x="82011" y="89728"/>
                  </a:lnTo>
                  <a:lnTo>
                    <a:pt x="83228" y="85881"/>
                  </a:lnTo>
                  <a:lnTo>
                    <a:pt x="84491" y="89728"/>
                  </a:lnTo>
                  <a:lnTo>
                    <a:pt x="83228" y="93491"/>
                  </a:lnTo>
                  <a:moveTo>
                    <a:pt x="86081" y="93491"/>
                  </a:moveTo>
                  <a:lnTo>
                    <a:pt x="84912" y="89728"/>
                  </a:lnTo>
                  <a:lnTo>
                    <a:pt x="86081" y="85881"/>
                  </a:lnTo>
                  <a:lnTo>
                    <a:pt x="87345" y="89728"/>
                  </a:lnTo>
                  <a:lnTo>
                    <a:pt x="86081" y="93491"/>
                  </a:lnTo>
                  <a:moveTo>
                    <a:pt x="88982" y="93491"/>
                  </a:moveTo>
                  <a:lnTo>
                    <a:pt x="87766" y="89728"/>
                  </a:lnTo>
                  <a:lnTo>
                    <a:pt x="88982" y="85881"/>
                  </a:lnTo>
                  <a:lnTo>
                    <a:pt x="90245" y="89728"/>
                  </a:lnTo>
                  <a:lnTo>
                    <a:pt x="88982" y="93491"/>
                  </a:lnTo>
                  <a:moveTo>
                    <a:pt x="91836" y="93491"/>
                  </a:moveTo>
                  <a:lnTo>
                    <a:pt x="90666" y="89728"/>
                  </a:lnTo>
                  <a:lnTo>
                    <a:pt x="91836" y="85881"/>
                  </a:lnTo>
                  <a:lnTo>
                    <a:pt x="93099" y="89728"/>
                  </a:lnTo>
                  <a:lnTo>
                    <a:pt x="91836" y="93491"/>
                  </a:lnTo>
                  <a:moveTo>
                    <a:pt x="94736" y="93491"/>
                  </a:moveTo>
                  <a:lnTo>
                    <a:pt x="93520" y="89728"/>
                  </a:lnTo>
                  <a:lnTo>
                    <a:pt x="94736" y="85881"/>
                  </a:lnTo>
                  <a:lnTo>
                    <a:pt x="96000" y="89728"/>
                  </a:lnTo>
                  <a:lnTo>
                    <a:pt x="94736" y="93491"/>
                  </a:lnTo>
                  <a:moveTo>
                    <a:pt x="97684" y="93491"/>
                  </a:moveTo>
                  <a:lnTo>
                    <a:pt x="96421" y="89728"/>
                  </a:lnTo>
                  <a:lnTo>
                    <a:pt x="97684" y="85881"/>
                  </a:lnTo>
                  <a:lnTo>
                    <a:pt x="98853" y="89728"/>
                  </a:lnTo>
                  <a:lnTo>
                    <a:pt x="97684" y="93491"/>
                  </a:lnTo>
                  <a:moveTo>
                    <a:pt x="100538" y="93491"/>
                  </a:moveTo>
                  <a:lnTo>
                    <a:pt x="99274" y="89728"/>
                  </a:lnTo>
                  <a:lnTo>
                    <a:pt x="100538" y="85881"/>
                  </a:lnTo>
                  <a:lnTo>
                    <a:pt x="101754" y="89728"/>
                  </a:lnTo>
                  <a:lnTo>
                    <a:pt x="100538" y="93491"/>
                  </a:lnTo>
                  <a:moveTo>
                    <a:pt x="103438" y="93491"/>
                  </a:moveTo>
                  <a:lnTo>
                    <a:pt x="102175" y="89728"/>
                  </a:lnTo>
                  <a:lnTo>
                    <a:pt x="103438" y="85881"/>
                  </a:lnTo>
                  <a:lnTo>
                    <a:pt x="104608" y="89728"/>
                  </a:lnTo>
                  <a:lnTo>
                    <a:pt x="103438" y="93491"/>
                  </a:lnTo>
                  <a:moveTo>
                    <a:pt x="106292" y="93491"/>
                  </a:moveTo>
                  <a:lnTo>
                    <a:pt x="105029" y="89728"/>
                  </a:lnTo>
                  <a:lnTo>
                    <a:pt x="106292" y="85881"/>
                  </a:lnTo>
                  <a:lnTo>
                    <a:pt x="107508" y="89728"/>
                  </a:lnTo>
                  <a:lnTo>
                    <a:pt x="106292" y="93491"/>
                  </a:lnTo>
                  <a:moveTo>
                    <a:pt x="109192" y="93491"/>
                  </a:moveTo>
                  <a:lnTo>
                    <a:pt x="107929" y="89728"/>
                  </a:lnTo>
                  <a:lnTo>
                    <a:pt x="109192" y="85881"/>
                  </a:lnTo>
                  <a:lnTo>
                    <a:pt x="110362" y="89728"/>
                  </a:lnTo>
                  <a:lnTo>
                    <a:pt x="109192" y="93491"/>
                  </a:lnTo>
                  <a:moveTo>
                    <a:pt x="112046" y="93491"/>
                  </a:moveTo>
                  <a:lnTo>
                    <a:pt x="110783" y="89728"/>
                  </a:lnTo>
                  <a:lnTo>
                    <a:pt x="112046" y="85881"/>
                  </a:lnTo>
                  <a:lnTo>
                    <a:pt x="113263" y="89728"/>
                  </a:lnTo>
                  <a:lnTo>
                    <a:pt x="112046" y="93491"/>
                  </a:lnTo>
                  <a:moveTo>
                    <a:pt x="114947" y="93491"/>
                  </a:moveTo>
                  <a:lnTo>
                    <a:pt x="113730" y="89728"/>
                  </a:lnTo>
                  <a:lnTo>
                    <a:pt x="114947" y="85881"/>
                  </a:lnTo>
                  <a:lnTo>
                    <a:pt x="116210" y="89728"/>
                  </a:lnTo>
                  <a:lnTo>
                    <a:pt x="114947" y="93491"/>
                  </a:lnTo>
                  <a:moveTo>
                    <a:pt x="117801" y="93491"/>
                  </a:moveTo>
                  <a:lnTo>
                    <a:pt x="116631" y="89728"/>
                  </a:lnTo>
                  <a:lnTo>
                    <a:pt x="117801" y="85881"/>
                  </a:lnTo>
                  <a:lnTo>
                    <a:pt x="119064" y="89728"/>
                  </a:lnTo>
                  <a:lnTo>
                    <a:pt x="117801" y="93491"/>
                  </a:lnTo>
                  <a:moveTo>
                    <a:pt x="3929" y="89142"/>
                  </a:moveTo>
                  <a:lnTo>
                    <a:pt x="2760" y="85212"/>
                  </a:lnTo>
                  <a:lnTo>
                    <a:pt x="3929" y="81449"/>
                  </a:lnTo>
                  <a:lnTo>
                    <a:pt x="5192" y="85212"/>
                  </a:lnTo>
                  <a:lnTo>
                    <a:pt x="3929" y="89142"/>
                  </a:lnTo>
                  <a:moveTo>
                    <a:pt x="6830" y="89142"/>
                  </a:moveTo>
                  <a:lnTo>
                    <a:pt x="5614" y="85212"/>
                  </a:lnTo>
                  <a:lnTo>
                    <a:pt x="6830" y="81449"/>
                  </a:lnTo>
                  <a:lnTo>
                    <a:pt x="8046" y="85212"/>
                  </a:lnTo>
                  <a:lnTo>
                    <a:pt x="6830" y="89142"/>
                  </a:lnTo>
                  <a:moveTo>
                    <a:pt x="9684" y="89142"/>
                  </a:moveTo>
                  <a:lnTo>
                    <a:pt x="8467" y="85212"/>
                  </a:lnTo>
                  <a:lnTo>
                    <a:pt x="9684" y="81449"/>
                  </a:lnTo>
                  <a:lnTo>
                    <a:pt x="10947" y="85212"/>
                  </a:lnTo>
                  <a:lnTo>
                    <a:pt x="9684" y="89142"/>
                  </a:lnTo>
                  <a:moveTo>
                    <a:pt x="12631" y="89142"/>
                  </a:moveTo>
                  <a:lnTo>
                    <a:pt x="11368" y="85212"/>
                  </a:lnTo>
                  <a:lnTo>
                    <a:pt x="12631" y="81449"/>
                  </a:lnTo>
                  <a:lnTo>
                    <a:pt x="13801" y="85212"/>
                  </a:lnTo>
                  <a:lnTo>
                    <a:pt x="12631" y="89142"/>
                  </a:lnTo>
                  <a:moveTo>
                    <a:pt x="15485" y="89142"/>
                  </a:moveTo>
                  <a:lnTo>
                    <a:pt x="14222" y="85212"/>
                  </a:lnTo>
                  <a:lnTo>
                    <a:pt x="15485" y="81449"/>
                  </a:lnTo>
                  <a:lnTo>
                    <a:pt x="16701" y="85212"/>
                  </a:lnTo>
                  <a:lnTo>
                    <a:pt x="15485" y="89142"/>
                  </a:lnTo>
                  <a:moveTo>
                    <a:pt x="18385" y="89142"/>
                  </a:moveTo>
                  <a:lnTo>
                    <a:pt x="17122" y="85212"/>
                  </a:lnTo>
                  <a:lnTo>
                    <a:pt x="18385" y="81449"/>
                  </a:lnTo>
                  <a:lnTo>
                    <a:pt x="19555" y="85212"/>
                  </a:lnTo>
                  <a:lnTo>
                    <a:pt x="18385" y="89142"/>
                  </a:lnTo>
                  <a:moveTo>
                    <a:pt x="21239" y="89142"/>
                  </a:moveTo>
                  <a:lnTo>
                    <a:pt x="19976" y="85212"/>
                  </a:lnTo>
                  <a:lnTo>
                    <a:pt x="21239" y="81449"/>
                  </a:lnTo>
                  <a:lnTo>
                    <a:pt x="22456" y="85212"/>
                  </a:lnTo>
                  <a:lnTo>
                    <a:pt x="21239" y="89142"/>
                  </a:lnTo>
                  <a:moveTo>
                    <a:pt x="24140" y="89142"/>
                  </a:moveTo>
                  <a:lnTo>
                    <a:pt x="22877" y="85212"/>
                  </a:lnTo>
                  <a:lnTo>
                    <a:pt x="24140" y="81449"/>
                  </a:lnTo>
                  <a:lnTo>
                    <a:pt x="25309" y="85212"/>
                  </a:lnTo>
                  <a:lnTo>
                    <a:pt x="24140" y="89142"/>
                  </a:lnTo>
                  <a:moveTo>
                    <a:pt x="26994" y="89142"/>
                  </a:moveTo>
                  <a:lnTo>
                    <a:pt x="25730" y="85212"/>
                  </a:lnTo>
                  <a:lnTo>
                    <a:pt x="26994" y="81449"/>
                  </a:lnTo>
                  <a:lnTo>
                    <a:pt x="28210" y="85212"/>
                  </a:lnTo>
                  <a:lnTo>
                    <a:pt x="26994" y="89142"/>
                  </a:lnTo>
                  <a:moveTo>
                    <a:pt x="29894" y="89142"/>
                  </a:moveTo>
                  <a:lnTo>
                    <a:pt x="28678" y="85212"/>
                  </a:lnTo>
                  <a:lnTo>
                    <a:pt x="29894" y="81449"/>
                  </a:lnTo>
                  <a:lnTo>
                    <a:pt x="31157" y="85212"/>
                  </a:lnTo>
                  <a:lnTo>
                    <a:pt x="29894" y="89142"/>
                  </a:lnTo>
                  <a:moveTo>
                    <a:pt x="32748" y="89142"/>
                  </a:moveTo>
                  <a:lnTo>
                    <a:pt x="31578" y="85212"/>
                  </a:lnTo>
                  <a:lnTo>
                    <a:pt x="32748" y="81449"/>
                  </a:lnTo>
                  <a:lnTo>
                    <a:pt x="34011" y="85212"/>
                  </a:lnTo>
                  <a:lnTo>
                    <a:pt x="32748" y="89142"/>
                  </a:lnTo>
                  <a:moveTo>
                    <a:pt x="35649" y="89142"/>
                  </a:moveTo>
                  <a:lnTo>
                    <a:pt x="34432" y="85212"/>
                  </a:lnTo>
                  <a:lnTo>
                    <a:pt x="35649" y="81449"/>
                  </a:lnTo>
                  <a:lnTo>
                    <a:pt x="36912" y="85212"/>
                  </a:lnTo>
                  <a:lnTo>
                    <a:pt x="35649" y="89142"/>
                  </a:lnTo>
                  <a:moveTo>
                    <a:pt x="38502" y="89142"/>
                  </a:moveTo>
                  <a:lnTo>
                    <a:pt x="37333" y="85212"/>
                  </a:lnTo>
                  <a:lnTo>
                    <a:pt x="38502" y="81449"/>
                  </a:lnTo>
                  <a:lnTo>
                    <a:pt x="39766" y="85212"/>
                  </a:lnTo>
                  <a:lnTo>
                    <a:pt x="38502" y="89142"/>
                  </a:lnTo>
                  <a:moveTo>
                    <a:pt x="41403" y="89142"/>
                  </a:moveTo>
                  <a:lnTo>
                    <a:pt x="40187" y="85212"/>
                  </a:lnTo>
                  <a:lnTo>
                    <a:pt x="41403" y="81449"/>
                  </a:lnTo>
                  <a:lnTo>
                    <a:pt x="42666" y="85212"/>
                  </a:lnTo>
                  <a:lnTo>
                    <a:pt x="41403" y="89142"/>
                  </a:lnTo>
                  <a:moveTo>
                    <a:pt x="44257" y="89142"/>
                  </a:moveTo>
                  <a:lnTo>
                    <a:pt x="43087" y="85212"/>
                  </a:lnTo>
                  <a:lnTo>
                    <a:pt x="44257" y="81449"/>
                  </a:lnTo>
                  <a:lnTo>
                    <a:pt x="45520" y="85212"/>
                  </a:lnTo>
                  <a:lnTo>
                    <a:pt x="44257" y="89142"/>
                  </a:lnTo>
                  <a:moveTo>
                    <a:pt x="47204" y="89142"/>
                  </a:moveTo>
                  <a:lnTo>
                    <a:pt x="45941" y="85212"/>
                  </a:lnTo>
                  <a:lnTo>
                    <a:pt x="47204" y="81449"/>
                  </a:lnTo>
                  <a:lnTo>
                    <a:pt x="48421" y="85212"/>
                  </a:lnTo>
                  <a:lnTo>
                    <a:pt x="47204" y="89142"/>
                  </a:lnTo>
                  <a:moveTo>
                    <a:pt x="50105" y="89142"/>
                  </a:moveTo>
                  <a:lnTo>
                    <a:pt x="48842" y="85212"/>
                  </a:lnTo>
                  <a:lnTo>
                    <a:pt x="50105" y="81449"/>
                  </a:lnTo>
                  <a:lnTo>
                    <a:pt x="51274" y="85212"/>
                  </a:lnTo>
                  <a:lnTo>
                    <a:pt x="50105" y="89142"/>
                  </a:lnTo>
                  <a:moveTo>
                    <a:pt x="52959" y="89142"/>
                  </a:moveTo>
                  <a:lnTo>
                    <a:pt x="51695" y="85212"/>
                  </a:lnTo>
                  <a:lnTo>
                    <a:pt x="52959" y="81449"/>
                  </a:lnTo>
                  <a:lnTo>
                    <a:pt x="54175" y="85212"/>
                  </a:lnTo>
                  <a:lnTo>
                    <a:pt x="52959" y="89142"/>
                  </a:lnTo>
                  <a:moveTo>
                    <a:pt x="55859" y="89142"/>
                  </a:moveTo>
                  <a:lnTo>
                    <a:pt x="54596" y="85212"/>
                  </a:lnTo>
                  <a:lnTo>
                    <a:pt x="55859" y="81449"/>
                  </a:lnTo>
                  <a:lnTo>
                    <a:pt x="57029" y="85212"/>
                  </a:lnTo>
                  <a:lnTo>
                    <a:pt x="55859" y="89142"/>
                  </a:lnTo>
                  <a:moveTo>
                    <a:pt x="58713" y="89142"/>
                  </a:moveTo>
                  <a:lnTo>
                    <a:pt x="57450" y="85212"/>
                  </a:lnTo>
                  <a:lnTo>
                    <a:pt x="58713" y="81449"/>
                  </a:lnTo>
                  <a:lnTo>
                    <a:pt x="59929" y="85212"/>
                  </a:lnTo>
                  <a:lnTo>
                    <a:pt x="58713" y="89142"/>
                  </a:lnTo>
                  <a:moveTo>
                    <a:pt x="61614" y="89142"/>
                  </a:moveTo>
                  <a:lnTo>
                    <a:pt x="60350" y="85212"/>
                  </a:lnTo>
                  <a:lnTo>
                    <a:pt x="61614" y="81449"/>
                  </a:lnTo>
                  <a:lnTo>
                    <a:pt x="62783" y="85212"/>
                  </a:lnTo>
                  <a:lnTo>
                    <a:pt x="61614" y="89142"/>
                  </a:lnTo>
                  <a:moveTo>
                    <a:pt x="64467" y="89142"/>
                  </a:moveTo>
                  <a:lnTo>
                    <a:pt x="63298" y="85212"/>
                  </a:lnTo>
                  <a:lnTo>
                    <a:pt x="64467" y="81449"/>
                  </a:lnTo>
                  <a:lnTo>
                    <a:pt x="65730" y="85212"/>
                  </a:lnTo>
                  <a:lnTo>
                    <a:pt x="64467" y="89142"/>
                  </a:lnTo>
                  <a:moveTo>
                    <a:pt x="67368" y="89142"/>
                  </a:moveTo>
                  <a:lnTo>
                    <a:pt x="66152" y="85212"/>
                  </a:lnTo>
                  <a:lnTo>
                    <a:pt x="67368" y="81449"/>
                  </a:lnTo>
                  <a:lnTo>
                    <a:pt x="68631" y="85212"/>
                  </a:lnTo>
                  <a:lnTo>
                    <a:pt x="67368" y="89142"/>
                  </a:lnTo>
                  <a:moveTo>
                    <a:pt x="70222" y="89142"/>
                  </a:moveTo>
                  <a:lnTo>
                    <a:pt x="69052" y="85212"/>
                  </a:lnTo>
                  <a:lnTo>
                    <a:pt x="70222" y="81449"/>
                  </a:lnTo>
                  <a:lnTo>
                    <a:pt x="71485" y="85212"/>
                  </a:lnTo>
                  <a:lnTo>
                    <a:pt x="70222" y="89142"/>
                  </a:lnTo>
                  <a:moveTo>
                    <a:pt x="73122" y="89142"/>
                  </a:moveTo>
                  <a:lnTo>
                    <a:pt x="71906" y="85212"/>
                  </a:lnTo>
                  <a:lnTo>
                    <a:pt x="73122" y="81449"/>
                  </a:lnTo>
                  <a:lnTo>
                    <a:pt x="74385" y="85212"/>
                  </a:lnTo>
                  <a:lnTo>
                    <a:pt x="73122" y="89142"/>
                  </a:lnTo>
                  <a:moveTo>
                    <a:pt x="75976" y="89142"/>
                  </a:moveTo>
                  <a:lnTo>
                    <a:pt x="74807" y="85212"/>
                  </a:lnTo>
                  <a:lnTo>
                    <a:pt x="75976" y="81449"/>
                  </a:lnTo>
                  <a:lnTo>
                    <a:pt x="77239" y="85212"/>
                  </a:lnTo>
                  <a:lnTo>
                    <a:pt x="75976" y="89142"/>
                  </a:lnTo>
                  <a:moveTo>
                    <a:pt x="78877" y="89142"/>
                  </a:moveTo>
                  <a:lnTo>
                    <a:pt x="77660" y="85212"/>
                  </a:lnTo>
                  <a:lnTo>
                    <a:pt x="78877" y="81449"/>
                  </a:lnTo>
                  <a:lnTo>
                    <a:pt x="80140" y="85212"/>
                  </a:lnTo>
                  <a:lnTo>
                    <a:pt x="78877" y="89142"/>
                  </a:lnTo>
                  <a:moveTo>
                    <a:pt x="81824" y="89142"/>
                  </a:moveTo>
                  <a:lnTo>
                    <a:pt x="80561" y="85212"/>
                  </a:lnTo>
                  <a:lnTo>
                    <a:pt x="81824" y="81449"/>
                  </a:lnTo>
                  <a:lnTo>
                    <a:pt x="82994" y="85212"/>
                  </a:lnTo>
                  <a:lnTo>
                    <a:pt x="81824" y="89142"/>
                  </a:lnTo>
                  <a:moveTo>
                    <a:pt x="84678" y="89142"/>
                  </a:moveTo>
                  <a:lnTo>
                    <a:pt x="83415" y="85212"/>
                  </a:lnTo>
                  <a:lnTo>
                    <a:pt x="84678" y="81449"/>
                  </a:lnTo>
                  <a:lnTo>
                    <a:pt x="85894" y="85212"/>
                  </a:lnTo>
                  <a:lnTo>
                    <a:pt x="84678" y="89142"/>
                  </a:lnTo>
                  <a:moveTo>
                    <a:pt x="87578" y="89142"/>
                  </a:moveTo>
                  <a:lnTo>
                    <a:pt x="86315" y="85212"/>
                  </a:lnTo>
                  <a:lnTo>
                    <a:pt x="87578" y="81449"/>
                  </a:lnTo>
                  <a:lnTo>
                    <a:pt x="88748" y="85212"/>
                  </a:lnTo>
                  <a:lnTo>
                    <a:pt x="87578" y="89142"/>
                  </a:lnTo>
                  <a:moveTo>
                    <a:pt x="90432" y="89142"/>
                  </a:moveTo>
                  <a:lnTo>
                    <a:pt x="89169" y="85212"/>
                  </a:lnTo>
                  <a:lnTo>
                    <a:pt x="90432" y="81449"/>
                  </a:lnTo>
                  <a:lnTo>
                    <a:pt x="91649" y="85212"/>
                  </a:lnTo>
                  <a:lnTo>
                    <a:pt x="90432" y="89142"/>
                  </a:lnTo>
                  <a:moveTo>
                    <a:pt x="93333" y="89142"/>
                  </a:moveTo>
                  <a:lnTo>
                    <a:pt x="92070" y="85212"/>
                  </a:lnTo>
                  <a:lnTo>
                    <a:pt x="93333" y="81449"/>
                  </a:lnTo>
                  <a:lnTo>
                    <a:pt x="94502" y="85212"/>
                  </a:lnTo>
                  <a:lnTo>
                    <a:pt x="93333" y="89142"/>
                  </a:lnTo>
                  <a:moveTo>
                    <a:pt x="96187" y="89142"/>
                  </a:moveTo>
                  <a:lnTo>
                    <a:pt x="94923" y="85212"/>
                  </a:lnTo>
                  <a:lnTo>
                    <a:pt x="96187" y="81449"/>
                  </a:lnTo>
                  <a:lnTo>
                    <a:pt x="97403" y="85212"/>
                  </a:lnTo>
                  <a:lnTo>
                    <a:pt x="96187" y="89142"/>
                  </a:lnTo>
                  <a:moveTo>
                    <a:pt x="99087" y="89142"/>
                  </a:moveTo>
                  <a:lnTo>
                    <a:pt x="97871" y="85212"/>
                  </a:lnTo>
                  <a:lnTo>
                    <a:pt x="99087" y="81449"/>
                  </a:lnTo>
                  <a:lnTo>
                    <a:pt x="100350" y="85212"/>
                  </a:lnTo>
                  <a:lnTo>
                    <a:pt x="99087" y="89142"/>
                  </a:lnTo>
                  <a:moveTo>
                    <a:pt x="101941" y="89142"/>
                  </a:moveTo>
                  <a:lnTo>
                    <a:pt x="100771" y="85212"/>
                  </a:lnTo>
                  <a:lnTo>
                    <a:pt x="101941" y="81449"/>
                  </a:lnTo>
                  <a:lnTo>
                    <a:pt x="103204" y="85212"/>
                  </a:lnTo>
                  <a:lnTo>
                    <a:pt x="101941" y="89142"/>
                  </a:lnTo>
                  <a:moveTo>
                    <a:pt x="104842" y="89142"/>
                  </a:moveTo>
                  <a:lnTo>
                    <a:pt x="103625" y="85212"/>
                  </a:lnTo>
                  <a:lnTo>
                    <a:pt x="104842" y="81449"/>
                  </a:lnTo>
                  <a:lnTo>
                    <a:pt x="106105" y="85212"/>
                  </a:lnTo>
                  <a:lnTo>
                    <a:pt x="104842" y="89142"/>
                  </a:lnTo>
                  <a:moveTo>
                    <a:pt x="107695" y="89142"/>
                  </a:moveTo>
                  <a:lnTo>
                    <a:pt x="106526" y="85212"/>
                  </a:lnTo>
                  <a:lnTo>
                    <a:pt x="107695" y="81449"/>
                  </a:lnTo>
                  <a:lnTo>
                    <a:pt x="108959" y="85212"/>
                  </a:lnTo>
                  <a:lnTo>
                    <a:pt x="107695" y="89142"/>
                  </a:lnTo>
                  <a:moveTo>
                    <a:pt x="110596" y="89142"/>
                  </a:moveTo>
                  <a:lnTo>
                    <a:pt x="109380" y="85212"/>
                  </a:lnTo>
                  <a:lnTo>
                    <a:pt x="110596" y="81449"/>
                  </a:lnTo>
                  <a:lnTo>
                    <a:pt x="111859" y="85212"/>
                  </a:lnTo>
                  <a:lnTo>
                    <a:pt x="110596" y="89142"/>
                  </a:lnTo>
                  <a:moveTo>
                    <a:pt x="113450" y="89142"/>
                  </a:moveTo>
                  <a:lnTo>
                    <a:pt x="112280" y="85212"/>
                  </a:lnTo>
                  <a:lnTo>
                    <a:pt x="113450" y="81449"/>
                  </a:lnTo>
                  <a:lnTo>
                    <a:pt x="114713" y="85212"/>
                  </a:lnTo>
                  <a:lnTo>
                    <a:pt x="113450" y="89142"/>
                  </a:lnTo>
                  <a:moveTo>
                    <a:pt x="116397" y="89142"/>
                  </a:moveTo>
                  <a:lnTo>
                    <a:pt x="115134" y="85212"/>
                  </a:lnTo>
                  <a:lnTo>
                    <a:pt x="116397" y="81449"/>
                  </a:lnTo>
                  <a:lnTo>
                    <a:pt x="117614" y="85212"/>
                  </a:lnTo>
                  <a:lnTo>
                    <a:pt x="116397" y="89142"/>
                  </a:lnTo>
                  <a:moveTo>
                    <a:pt x="2526" y="84627"/>
                  </a:moveTo>
                  <a:lnTo>
                    <a:pt x="1263" y="80864"/>
                  </a:lnTo>
                  <a:lnTo>
                    <a:pt x="2526" y="76933"/>
                  </a:lnTo>
                  <a:lnTo>
                    <a:pt x="3742" y="80864"/>
                  </a:lnTo>
                  <a:lnTo>
                    <a:pt x="2526" y="84627"/>
                  </a:lnTo>
                  <a:moveTo>
                    <a:pt x="5426" y="84627"/>
                  </a:moveTo>
                  <a:lnTo>
                    <a:pt x="4163" y="80864"/>
                  </a:lnTo>
                  <a:lnTo>
                    <a:pt x="5426" y="76933"/>
                  </a:lnTo>
                  <a:lnTo>
                    <a:pt x="6596" y="80864"/>
                  </a:lnTo>
                  <a:lnTo>
                    <a:pt x="5426" y="84627"/>
                  </a:lnTo>
                  <a:moveTo>
                    <a:pt x="8280" y="84627"/>
                  </a:moveTo>
                  <a:lnTo>
                    <a:pt x="7017" y="80864"/>
                  </a:lnTo>
                  <a:lnTo>
                    <a:pt x="8280" y="76933"/>
                  </a:lnTo>
                  <a:lnTo>
                    <a:pt x="9450" y="80864"/>
                  </a:lnTo>
                  <a:lnTo>
                    <a:pt x="8280" y="84627"/>
                  </a:lnTo>
                  <a:moveTo>
                    <a:pt x="11134" y="84627"/>
                  </a:moveTo>
                  <a:lnTo>
                    <a:pt x="9964" y="80864"/>
                  </a:lnTo>
                  <a:lnTo>
                    <a:pt x="11134" y="76933"/>
                  </a:lnTo>
                  <a:lnTo>
                    <a:pt x="12397" y="80864"/>
                  </a:lnTo>
                  <a:lnTo>
                    <a:pt x="11134" y="84627"/>
                  </a:lnTo>
                  <a:moveTo>
                    <a:pt x="14035" y="84627"/>
                  </a:moveTo>
                  <a:lnTo>
                    <a:pt x="12818" y="80864"/>
                  </a:lnTo>
                  <a:lnTo>
                    <a:pt x="14035" y="76933"/>
                  </a:lnTo>
                  <a:lnTo>
                    <a:pt x="15298" y="80864"/>
                  </a:lnTo>
                  <a:lnTo>
                    <a:pt x="14035" y="84627"/>
                  </a:lnTo>
                  <a:moveTo>
                    <a:pt x="16888" y="84627"/>
                  </a:moveTo>
                  <a:lnTo>
                    <a:pt x="15719" y="80864"/>
                  </a:lnTo>
                  <a:lnTo>
                    <a:pt x="16888" y="76933"/>
                  </a:lnTo>
                  <a:lnTo>
                    <a:pt x="18152" y="80864"/>
                  </a:lnTo>
                  <a:lnTo>
                    <a:pt x="16888" y="84627"/>
                  </a:lnTo>
                  <a:moveTo>
                    <a:pt x="19789" y="84627"/>
                  </a:moveTo>
                  <a:lnTo>
                    <a:pt x="18573" y="80864"/>
                  </a:lnTo>
                  <a:lnTo>
                    <a:pt x="19789" y="76933"/>
                  </a:lnTo>
                  <a:lnTo>
                    <a:pt x="21052" y="80864"/>
                  </a:lnTo>
                  <a:lnTo>
                    <a:pt x="19789" y="84627"/>
                  </a:lnTo>
                  <a:moveTo>
                    <a:pt x="22643" y="84627"/>
                  </a:moveTo>
                  <a:lnTo>
                    <a:pt x="21473" y="80864"/>
                  </a:lnTo>
                  <a:lnTo>
                    <a:pt x="22643" y="76933"/>
                  </a:lnTo>
                  <a:lnTo>
                    <a:pt x="23906" y="80864"/>
                  </a:lnTo>
                  <a:lnTo>
                    <a:pt x="22643" y="84627"/>
                  </a:lnTo>
                  <a:moveTo>
                    <a:pt x="25543" y="84627"/>
                  </a:moveTo>
                  <a:lnTo>
                    <a:pt x="24327" y="80864"/>
                  </a:lnTo>
                  <a:lnTo>
                    <a:pt x="25543" y="76933"/>
                  </a:lnTo>
                  <a:lnTo>
                    <a:pt x="26807" y="80864"/>
                  </a:lnTo>
                  <a:lnTo>
                    <a:pt x="25543" y="84627"/>
                  </a:lnTo>
                  <a:moveTo>
                    <a:pt x="28491" y="84627"/>
                  </a:moveTo>
                  <a:lnTo>
                    <a:pt x="27228" y="80864"/>
                  </a:lnTo>
                  <a:lnTo>
                    <a:pt x="28491" y="76933"/>
                  </a:lnTo>
                  <a:lnTo>
                    <a:pt x="29660" y="80864"/>
                  </a:lnTo>
                  <a:lnTo>
                    <a:pt x="28491" y="84627"/>
                  </a:lnTo>
                  <a:moveTo>
                    <a:pt x="31345" y="84627"/>
                  </a:moveTo>
                  <a:lnTo>
                    <a:pt x="30081" y="80864"/>
                  </a:lnTo>
                  <a:lnTo>
                    <a:pt x="31345" y="76933"/>
                  </a:lnTo>
                  <a:lnTo>
                    <a:pt x="32561" y="80864"/>
                  </a:lnTo>
                  <a:lnTo>
                    <a:pt x="31345" y="84627"/>
                  </a:lnTo>
                  <a:moveTo>
                    <a:pt x="34245" y="84627"/>
                  </a:moveTo>
                  <a:lnTo>
                    <a:pt x="32982" y="80864"/>
                  </a:lnTo>
                  <a:lnTo>
                    <a:pt x="34245" y="76933"/>
                  </a:lnTo>
                  <a:lnTo>
                    <a:pt x="35415" y="80864"/>
                  </a:lnTo>
                  <a:lnTo>
                    <a:pt x="34245" y="84627"/>
                  </a:lnTo>
                  <a:moveTo>
                    <a:pt x="37099" y="84627"/>
                  </a:moveTo>
                  <a:lnTo>
                    <a:pt x="35836" y="80864"/>
                  </a:lnTo>
                  <a:lnTo>
                    <a:pt x="37099" y="76933"/>
                  </a:lnTo>
                  <a:lnTo>
                    <a:pt x="38315" y="80864"/>
                  </a:lnTo>
                  <a:lnTo>
                    <a:pt x="37099" y="84627"/>
                  </a:lnTo>
                  <a:moveTo>
                    <a:pt x="40000" y="84627"/>
                  </a:moveTo>
                  <a:lnTo>
                    <a:pt x="38736" y="80864"/>
                  </a:lnTo>
                  <a:lnTo>
                    <a:pt x="40000" y="76933"/>
                  </a:lnTo>
                  <a:lnTo>
                    <a:pt x="41169" y="80864"/>
                  </a:lnTo>
                  <a:lnTo>
                    <a:pt x="40000" y="84627"/>
                  </a:lnTo>
                  <a:moveTo>
                    <a:pt x="42853" y="84627"/>
                  </a:moveTo>
                  <a:lnTo>
                    <a:pt x="41590" y="80864"/>
                  </a:lnTo>
                  <a:lnTo>
                    <a:pt x="42853" y="76933"/>
                  </a:lnTo>
                  <a:lnTo>
                    <a:pt x="44070" y="80864"/>
                  </a:lnTo>
                  <a:lnTo>
                    <a:pt x="42853" y="84627"/>
                  </a:lnTo>
                  <a:moveTo>
                    <a:pt x="45754" y="84627"/>
                  </a:moveTo>
                  <a:lnTo>
                    <a:pt x="44538" y="80864"/>
                  </a:lnTo>
                  <a:lnTo>
                    <a:pt x="45754" y="76933"/>
                  </a:lnTo>
                  <a:lnTo>
                    <a:pt x="47017" y="80864"/>
                  </a:lnTo>
                  <a:lnTo>
                    <a:pt x="45754" y="84627"/>
                  </a:lnTo>
                  <a:moveTo>
                    <a:pt x="48608" y="84627"/>
                  </a:moveTo>
                  <a:lnTo>
                    <a:pt x="47438" y="80864"/>
                  </a:lnTo>
                  <a:lnTo>
                    <a:pt x="48608" y="76933"/>
                  </a:lnTo>
                  <a:lnTo>
                    <a:pt x="49871" y="80864"/>
                  </a:lnTo>
                  <a:lnTo>
                    <a:pt x="48608" y="84627"/>
                  </a:lnTo>
                  <a:moveTo>
                    <a:pt x="51508" y="84627"/>
                  </a:moveTo>
                  <a:lnTo>
                    <a:pt x="50292" y="80864"/>
                  </a:lnTo>
                  <a:lnTo>
                    <a:pt x="51508" y="76933"/>
                  </a:lnTo>
                  <a:lnTo>
                    <a:pt x="52771" y="80864"/>
                  </a:lnTo>
                  <a:lnTo>
                    <a:pt x="51508" y="84627"/>
                  </a:lnTo>
                  <a:moveTo>
                    <a:pt x="54362" y="84627"/>
                  </a:moveTo>
                  <a:lnTo>
                    <a:pt x="53192" y="80864"/>
                  </a:lnTo>
                  <a:lnTo>
                    <a:pt x="54362" y="76933"/>
                  </a:lnTo>
                  <a:lnTo>
                    <a:pt x="55625" y="80864"/>
                  </a:lnTo>
                  <a:lnTo>
                    <a:pt x="54362" y="84627"/>
                  </a:lnTo>
                  <a:moveTo>
                    <a:pt x="57263" y="84627"/>
                  </a:moveTo>
                  <a:lnTo>
                    <a:pt x="56046" y="80864"/>
                  </a:lnTo>
                  <a:lnTo>
                    <a:pt x="57263" y="76933"/>
                  </a:lnTo>
                  <a:lnTo>
                    <a:pt x="58526" y="80864"/>
                  </a:lnTo>
                  <a:lnTo>
                    <a:pt x="57263" y="84627"/>
                  </a:lnTo>
                  <a:moveTo>
                    <a:pt x="60116" y="84627"/>
                  </a:moveTo>
                  <a:lnTo>
                    <a:pt x="58947" y="80864"/>
                  </a:lnTo>
                  <a:lnTo>
                    <a:pt x="60116" y="76933"/>
                  </a:lnTo>
                  <a:lnTo>
                    <a:pt x="61380" y="80864"/>
                  </a:lnTo>
                  <a:lnTo>
                    <a:pt x="60116" y="84627"/>
                  </a:lnTo>
                  <a:moveTo>
                    <a:pt x="63064" y="84627"/>
                  </a:moveTo>
                  <a:lnTo>
                    <a:pt x="61801" y="80864"/>
                  </a:lnTo>
                  <a:lnTo>
                    <a:pt x="63064" y="76933"/>
                  </a:lnTo>
                  <a:lnTo>
                    <a:pt x="64280" y="80864"/>
                  </a:lnTo>
                  <a:lnTo>
                    <a:pt x="63064" y="84627"/>
                  </a:lnTo>
                  <a:moveTo>
                    <a:pt x="65964" y="84627"/>
                  </a:moveTo>
                  <a:lnTo>
                    <a:pt x="64701" y="80864"/>
                  </a:lnTo>
                  <a:lnTo>
                    <a:pt x="65964" y="76933"/>
                  </a:lnTo>
                  <a:lnTo>
                    <a:pt x="67134" y="80864"/>
                  </a:lnTo>
                  <a:lnTo>
                    <a:pt x="65964" y="84627"/>
                  </a:lnTo>
                  <a:moveTo>
                    <a:pt x="68818" y="84627"/>
                  </a:moveTo>
                  <a:lnTo>
                    <a:pt x="67555" y="80864"/>
                  </a:lnTo>
                  <a:lnTo>
                    <a:pt x="68818" y="76933"/>
                  </a:lnTo>
                  <a:lnTo>
                    <a:pt x="70035" y="80864"/>
                  </a:lnTo>
                  <a:lnTo>
                    <a:pt x="68818" y="84627"/>
                  </a:lnTo>
                  <a:moveTo>
                    <a:pt x="71719" y="84627"/>
                  </a:moveTo>
                  <a:lnTo>
                    <a:pt x="70456" y="80864"/>
                  </a:lnTo>
                  <a:lnTo>
                    <a:pt x="71719" y="76933"/>
                  </a:lnTo>
                  <a:lnTo>
                    <a:pt x="72888" y="80864"/>
                  </a:lnTo>
                  <a:lnTo>
                    <a:pt x="71719" y="84627"/>
                  </a:lnTo>
                  <a:moveTo>
                    <a:pt x="74573" y="84627"/>
                  </a:moveTo>
                  <a:lnTo>
                    <a:pt x="73309" y="80864"/>
                  </a:lnTo>
                  <a:lnTo>
                    <a:pt x="74573" y="76933"/>
                  </a:lnTo>
                  <a:lnTo>
                    <a:pt x="75789" y="80864"/>
                  </a:lnTo>
                  <a:lnTo>
                    <a:pt x="74573" y="84627"/>
                  </a:lnTo>
                  <a:moveTo>
                    <a:pt x="77473" y="84627"/>
                  </a:moveTo>
                  <a:lnTo>
                    <a:pt x="76210" y="80864"/>
                  </a:lnTo>
                  <a:lnTo>
                    <a:pt x="77473" y="76933"/>
                  </a:lnTo>
                  <a:lnTo>
                    <a:pt x="78643" y="80864"/>
                  </a:lnTo>
                  <a:lnTo>
                    <a:pt x="77473" y="84627"/>
                  </a:lnTo>
                  <a:moveTo>
                    <a:pt x="80327" y="84627"/>
                  </a:moveTo>
                  <a:lnTo>
                    <a:pt x="79157" y="80864"/>
                  </a:lnTo>
                  <a:lnTo>
                    <a:pt x="80327" y="76933"/>
                  </a:lnTo>
                  <a:lnTo>
                    <a:pt x="81590" y="80864"/>
                  </a:lnTo>
                  <a:lnTo>
                    <a:pt x="80327" y="84627"/>
                  </a:lnTo>
                  <a:moveTo>
                    <a:pt x="83228" y="84627"/>
                  </a:moveTo>
                  <a:lnTo>
                    <a:pt x="82011" y="80864"/>
                  </a:lnTo>
                  <a:lnTo>
                    <a:pt x="83228" y="76933"/>
                  </a:lnTo>
                  <a:lnTo>
                    <a:pt x="84491" y="80864"/>
                  </a:lnTo>
                  <a:lnTo>
                    <a:pt x="83228" y="84627"/>
                  </a:lnTo>
                  <a:moveTo>
                    <a:pt x="86081" y="84627"/>
                  </a:moveTo>
                  <a:lnTo>
                    <a:pt x="84912" y="80864"/>
                  </a:lnTo>
                  <a:lnTo>
                    <a:pt x="86081" y="76933"/>
                  </a:lnTo>
                  <a:lnTo>
                    <a:pt x="87345" y="80864"/>
                  </a:lnTo>
                  <a:lnTo>
                    <a:pt x="86081" y="84627"/>
                  </a:lnTo>
                  <a:moveTo>
                    <a:pt x="88982" y="84627"/>
                  </a:moveTo>
                  <a:lnTo>
                    <a:pt x="87766" y="80864"/>
                  </a:lnTo>
                  <a:lnTo>
                    <a:pt x="88982" y="76933"/>
                  </a:lnTo>
                  <a:lnTo>
                    <a:pt x="90245" y="80864"/>
                  </a:lnTo>
                  <a:lnTo>
                    <a:pt x="88982" y="84627"/>
                  </a:lnTo>
                  <a:moveTo>
                    <a:pt x="91836" y="84627"/>
                  </a:moveTo>
                  <a:lnTo>
                    <a:pt x="90666" y="80864"/>
                  </a:lnTo>
                  <a:lnTo>
                    <a:pt x="91836" y="76933"/>
                  </a:lnTo>
                  <a:lnTo>
                    <a:pt x="93099" y="80864"/>
                  </a:lnTo>
                  <a:lnTo>
                    <a:pt x="91836" y="84627"/>
                  </a:lnTo>
                  <a:moveTo>
                    <a:pt x="94736" y="84627"/>
                  </a:moveTo>
                  <a:lnTo>
                    <a:pt x="93520" y="80864"/>
                  </a:lnTo>
                  <a:lnTo>
                    <a:pt x="94736" y="76933"/>
                  </a:lnTo>
                  <a:lnTo>
                    <a:pt x="96000" y="80864"/>
                  </a:lnTo>
                  <a:lnTo>
                    <a:pt x="94736" y="84627"/>
                  </a:lnTo>
                  <a:moveTo>
                    <a:pt x="97684" y="84627"/>
                  </a:moveTo>
                  <a:lnTo>
                    <a:pt x="96421" y="80864"/>
                  </a:lnTo>
                  <a:lnTo>
                    <a:pt x="97684" y="76933"/>
                  </a:lnTo>
                  <a:lnTo>
                    <a:pt x="98853" y="80864"/>
                  </a:lnTo>
                  <a:lnTo>
                    <a:pt x="97684" y="84627"/>
                  </a:lnTo>
                  <a:moveTo>
                    <a:pt x="100538" y="84627"/>
                  </a:moveTo>
                  <a:lnTo>
                    <a:pt x="99274" y="80864"/>
                  </a:lnTo>
                  <a:lnTo>
                    <a:pt x="100538" y="76933"/>
                  </a:lnTo>
                  <a:lnTo>
                    <a:pt x="101754" y="80864"/>
                  </a:lnTo>
                  <a:lnTo>
                    <a:pt x="100538" y="84627"/>
                  </a:lnTo>
                  <a:moveTo>
                    <a:pt x="103438" y="84627"/>
                  </a:moveTo>
                  <a:lnTo>
                    <a:pt x="102175" y="80864"/>
                  </a:lnTo>
                  <a:lnTo>
                    <a:pt x="103438" y="76933"/>
                  </a:lnTo>
                  <a:lnTo>
                    <a:pt x="104608" y="80864"/>
                  </a:lnTo>
                  <a:lnTo>
                    <a:pt x="103438" y="84627"/>
                  </a:lnTo>
                  <a:moveTo>
                    <a:pt x="106292" y="84627"/>
                  </a:moveTo>
                  <a:lnTo>
                    <a:pt x="105029" y="80864"/>
                  </a:lnTo>
                  <a:lnTo>
                    <a:pt x="106292" y="76933"/>
                  </a:lnTo>
                  <a:lnTo>
                    <a:pt x="107508" y="80864"/>
                  </a:lnTo>
                  <a:lnTo>
                    <a:pt x="106292" y="84627"/>
                  </a:lnTo>
                  <a:moveTo>
                    <a:pt x="109192" y="84627"/>
                  </a:moveTo>
                  <a:lnTo>
                    <a:pt x="107929" y="80864"/>
                  </a:lnTo>
                  <a:lnTo>
                    <a:pt x="109192" y="76933"/>
                  </a:lnTo>
                  <a:lnTo>
                    <a:pt x="110362" y="80864"/>
                  </a:lnTo>
                  <a:lnTo>
                    <a:pt x="109192" y="84627"/>
                  </a:lnTo>
                  <a:moveTo>
                    <a:pt x="112046" y="84627"/>
                  </a:moveTo>
                  <a:lnTo>
                    <a:pt x="110783" y="80864"/>
                  </a:lnTo>
                  <a:lnTo>
                    <a:pt x="112046" y="76933"/>
                  </a:lnTo>
                  <a:lnTo>
                    <a:pt x="113263" y="80864"/>
                  </a:lnTo>
                  <a:lnTo>
                    <a:pt x="112046" y="84627"/>
                  </a:lnTo>
                  <a:moveTo>
                    <a:pt x="114947" y="84627"/>
                  </a:moveTo>
                  <a:lnTo>
                    <a:pt x="113730" y="80864"/>
                  </a:lnTo>
                  <a:lnTo>
                    <a:pt x="114947" y="76933"/>
                  </a:lnTo>
                  <a:lnTo>
                    <a:pt x="116210" y="80864"/>
                  </a:lnTo>
                  <a:lnTo>
                    <a:pt x="114947" y="84627"/>
                  </a:lnTo>
                  <a:moveTo>
                    <a:pt x="117801" y="84627"/>
                  </a:moveTo>
                  <a:lnTo>
                    <a:pt x="116631" y="80864"/>
                  </a:lnTo>
                  <a:lnTo>
                    <a:pt x="117801" y="76933"/>
                  </a:lnTo>
                  <a:lnTo>
                    <a:pt x="119064" y="80864"/>
                  </a:lnTo>
                  <a:lnTo>
                    <a:pt x="117801" y="84627"/>
                  </a:lnTo>
                  <a:moveTo>
                    <a:pt x="3929" y="80111"/>
                  </a:moveTo>
                  <a:lnTo>
                    <a:pt x="2760" y="76348"/>
                  </a:lnTo>
                  <a:lnTo>
                    <a:pt x="3929" y="72585"/>
                  </a:lnTo>
                  <a:lnTo>
                    <a:pt x="5192" y="76348"/>
                  </a:lnTo>
                  <a:lnTo>
                    <a:pt x="3929" y="80111"/>
                  </a:lnTo>
                  <a:moveTo>
                    <a:pt x="6830" y="80111"/>
                  </a:moveTo>
                  <a:lnTo>
                    <a:pt x="5614" y="76348"/>
                  </a:lnTo>
                  <a:lnTo>
                    <a:pt x="6830" y="72585"/>
                  </a:lnTo>
                  <a:lnTo>
                    <a:pt x="8046" y="76348"/>
                  </a:lnTo>
                  <a:lnTo>
                    <a:pt x="6830" y="80111"/>
                  </a:lnTo>
                  <a:moveTo>
                    <a:pt x="9684" y="80111"/>
                  </a:moveTo>
                  <a:lnTo>
                    <a:pt x="8467" y="76348"/>
                  </a:lnTo>
                  <a:lnTo>
                    <a:pt x="9684" y="72585"/>
                  </a:lnTo>
                  <a:lnTo>
                    <a:pt x="10947" y="76348"/>
                  </a:lnTo>
                  <a:lnTo>
                    <a:pt x="9684" y="80111"/>
                  </a:lnTo>
                  <a:moveTo>
                    <a:pt x="12631" y="80111"/>
                  </a:moveTo>
                  <a:lnTo>
                    <a:pt x="11368" y="76348"/>
                  </a:lnTo>
                  <a:lnTo>
                    <a:pt x="12631" y="72585"/>
                  </a:lnTo>
                  <a:lnTo>
                    <a:pt x="13801" y="76348"/>
                  </a:lnTo>
                  <a:lnTo>
                    <a:pt x="12631" y="80111"/>
                  </a:lnTo>
                  <a:moveTo>
                    <a:pt x="15485" y="80111"/>
                  </a:moveTo>
                  <a:lnTo>
                    <a:pt x="14222" y="76348"/>
                  </a:lnTo>
                  <a:lnTo>
                    <a:pt x="15485" y="72585"/>
                  </a:lnTo>
                  <a:lnTo>
                    <a:pt x="16701" y="76348"/>
                  </a:lnTo>
                  <a:lnTo>
                    <a:pt x="15485" y="80111"/>
                  </a:lnTo>
                  <a:moveTo>
                    <a:pt x="18385" y="80111"/>
                  </a:moveTo>
                  <a:lnTo>
                    <a:pt x="17122" y="76348"/>
                  </a:lnTo>
                  <a:lnTo>
                    <a:pt x="18385" y="72585"/>
                  </a:lnTo>
                  <a:lnTo>
                    <a:pt x="19555" y="76348"/>
                  </a:lnTo>
                  <a:lnTo>
                    <a:pt x="18385" y="80111"/>
                  </a:lnTo>
                  <a:moveTo>
                    <a:pt x="21239" y="80111"/>
                  </a:moveTo>
                  <a:lnTo>
                    <a:pt x="19976" y="76348"/>
                  </a:lnTo>
                  <a:lnTo>
                    <a:pt x="21239" y="72585"/>
                  </a:lnTo>
                  <a:lnTo>
                    <a:pt x="22456" y="76348"/>
                  </a:lnTo>
                  <a:lnTo>
                    <a:pt x="21239" y="80111"/>
                  </a:lnTo>
                  <a:moveTo>
                    <a:pt x="24140" y="80111"/>
                  </a:moveTo>
                  <a:lnTo>
                    <a:pt x="22877" y="76348"/>
                  </a:lnTo>
                  <a:lnTo>
                    <a:pt x="24140" y="72585"/>
                  </a:lnTo>
                  <a:lnTo>
                    <a:pt x="25309" y="76348"/>
                  </a:lnTo>
                  <a:lnTo>
                    <a:pt x="24140" y="80111"/>
                  </a:lnTo>
                  <a:moveTo>
                    <a:pt x="26994" y="80111"/>
                  </a:moveTo>
                  <a:lnTo>
                    <a:pt x="25730" y="76348"/>
                  </a:lnTo>
                  <a:lnTo>
                    <a:pt x="26994" y="72585"/>
                  </a:lnTo>
                  <a:lnTo>
                    <a:pt x="28210" y="76348"/>
                  </a:lnTo>
                  <a:lnTo>
                    <a:pt x="26994" y="80111"/>
                  </a:lnTo>
                  <a:moveTo>
                    <a:pt x="29894" y="80111"/>
                  </a:moveTo>
                  <a:lnTo>
                    <a:pt x="28678" y="76348"/>
                  </a:lnTo>
                  <a:lnTo>
                    <a:pt x="29894" y="72585"/>
                  </a:lnTo>
                  <a:lnTo>
                    <a:pt x="31157" y="76348"/>
                  </a:lnTo>
                  <a:lnTo>
                    <a:pt x="29894" y="80111"/>
                  </a:lnTo>
                  <a:moveTo>
                    <a:pt x="32748" y="80111"/>
                  </a:moveTo>
                  <a:lnTo>
                    <a:pt x="31578" y="76348"/>
                  </a:lnTo>
                  <a:lnTo>
                    <a:pt x="32748" y="72585"/>
                  </a:lnTo>
                  <a:lnTo>
                    <a:pt x="34011" y="76348"/>
                  </a:lnTo>
                  <a:lnTo>
                    <a:pt x="32748" y="80111"/>
                  </a:lnTo>
                  <a:moveTo>
                    <a:pt x="35649" y="80111"/>
                  </a:moveTo>
                  <a:lnTo>
                    <a:pt x="34432" y="76348"/>
                  </a:lnTo>
                  <a:lnTo>
                    <a:pt x="35649" y="72585"/>
                  </a:lnTo>
                  <a:lnTo>
                    <a:pt x="36912" y="76348"/>
                  </a:lnTo>
                  <a:lnTo>
                    <a:pt x="35649" y="80111"/>
                  </a:lnTo>
                  <a:moveTo>
                    <a:pt x="38502" y="80111"/>
                  </a:moveTo>
                  <a:lnTo>
                    <a:pt x="37333" y="76348"/>
                  </a:lnTo>
                  <a:lnTo>
                    <a:pt x="38502" y="72585"/>
                  </a:lnTo>
                  <a:lnTo>
                    <a:pt x="39766" y="76348"/>
                  </a:lnTo>
                  <a:lnTo>
                    <a:pt x="38502" y="80111"/>
                  </a:lnTo>
                  <a:moveTo>
                    <a:pt x="41403" y="80111"/>
                  </a:moveTo>
                  <a:lnTo>
                    <a:pt x="40187" y="76348"/>
                  </a:lnTo>
                  <a:lnTo>
                    <a:pt x="41403" y="72585"/>
                  </a:lnTo>
                  <a:lnTo>
                    <a:pt x="42666" y="76348"/>
                  </a:lnTo>
                  <a:lnTo>
                    <a:pt x="41403" y="80111"/>
                  </a:lnTo>
                  <a:moveTo>
                    <a:pt x="44257" y="80111"/>
                  </a:moveTo>
                  <a:lnTo>
                    <a:pt x="43087" y="76348"/>
                  </a:lnTo>
                  <a:lnTo>
                    <a:pt x="44257" y="72585"/>
                  </a:lnTo>
                  <a:lnTo>
                    <a:pt x="45520" y="76348"/>
                  </a:lnTo>
                  <a:lnTo>
                    <a:pt x="44257" y="80111"/>
                  </a:lnTo>
                  <a:moveTo>
                    <a:pt x="47204" y="80111"/>
                  </a:moveTo>
                  <a:lnTo>
                    <a:pt x="45941" y="76348"/>
                  </a:lnTo>
                  <a:lnTo>
                    <a:pt x="47204" y="72585"/>
                  </a:lnTo>
                  <a:lnTo>
                    <a:pt x="48421" y="76348"/>
                  </a:lnTo>
                  <a:lnTo>
                    <a:pt x="47204" y="80111"/>
                  </a:lnTo>
                  <a:moveTo>
                    <a:pt x="50105" y="80111"/>
                  </a:moveTo>
                  <a:lnTo>
                    <a:pt x="48842" y="76348"/>
                  </a:lnTo>
                  <a:lnTo>
                    <a:pt x="50105" y="72585"/>
                  </a:lnTo>
                  <a:lnTo>
                    <a:pt x="51274" y="76348"/>
                  </a:lnTo>
                  <a:lnTo>
                    <a:pt x="50105" y="80111"/>
                  </a:lnTo>
                  <a:moveTo>
                    <a:pt x="52959" y="80111"/>
                  </a:moveTo>
                  <a:lnTo>
                    <a:pt x="51695" y="76348"/>
                  </a:lnTo>
                  <a:lnTo>
                    <a:pt x="52959" y="72585"/>
                  </a:lnTo>
                  <a:lnTo>
                    <a:pt x="54175" y="76348"/>
                  </a:lnTo>
                  <a:lnTo>
                    <a:pt x="52959" y="80111"/>
                  </a:lnTo>
                  <a:moveTo>
                    <a:pt x="55859" y="80111"/>
                  </a:moveTo>
                  <a:lnTo>
                    <a:pt x="54596" y="76348"/>
                  </a:lnTo>
                  <a:lnTo>
                    <a:pt x="55859" y="72585"/>
                  </a:lnTo>
                  <a:lnTo>
                    <a:pt x="57029" y="76348"/>
                  </a:lnTo>
                  <a:lnTo>
                    <a:pt x="55859" y="80111"/>
                  </a:lnTo>
                  <a:moveTo>
                    <a:pt x="58713" y="80111"/>
                  </a:moveTo>
                  <a:lnTo>
                    <a:pt x="57450" y="76348"/>
                  </a:lnTo>
                  <a:lnTo>
                    <a:pt x="58713" y="72585"/>
                  </a:lnTo>
                  <a:lnTo>
                    <a:pt x="59929" y="76348"/>
                  </a:lnTo>
                  <a:lnTo>
                    <a:pt x="58713" y="80111"/>
                  </a:lnTo>
                  <a:moveTo>
                    <a:pt x="61614" y="80111"/>
                  </a:moveTo>
                  <a:lnTo>
                    <a:pt x="60350" y="76348"/>
                  </a:lnTo>
                  <a:lnTo>
                    <a:pt x="61614" y="72585"/>
                  </a:lnTo>
                  <a:lnTo>
                    <a:pt x="62783" y="76348"/>
                  </a:lnTo>
                  <a:lnTo>
                    <a:pt x="61614" y="80111"/>
                  </a:lnTo>
                  <a:moveTo>
                    <a:pt x="64467" y="80111"/>
                  </a:moveTo>
                  <a:lnTo>
                    <a:pt x="63298" y="76348"/>
                  </a:lnTo>
                  <a:lnTo>
                    <a:pt x="64467" y="72585"/>
                  </a:lnTo>
                  <a:lnTo>
                    <a:pt x="65730" y="76348"/>
                  </a:lnTo>
                  <a:lnTo>
                    <a:pt x="64467" y="80111"/>
                  </a:lnTo>
                  <a:moveTo>
                    <a:pt x="67368" y="80111"/>
                  </a:moveTo>
                  <a:lnTo>
                    <a:pt x="66152" y="76348"/>
                  </a:lnTo>
                  <a:lnTo>
                    <a:pt x="67368" y="72585"/>
                  </a:lnTo>
                  <a:lnTo>
                    <a:pt x="68631" y="76348"/>
                  </a:lnTo>
                  <a:lnTo>
                    <a:pt x="67368" y="80111"/>
                  </a:lnTo>
                  <a:moveTo>
                    <a:pt x="70222" y="80111"/>
                  </a:moveTo>
                  <a:lnTo>
                    <a:pt x="69052" y="76348"/>
                  </a:lnTo>
                  <a:lnTo>
                    <a:pt x="70222" y="72585"/>
                  </a:lnTo>
                  <a:lnTo>
                    <a:pt x="71485" y="76348"/>
                  </a:lnTo>
                  <a:lnTo>
                    <a:pt x="70222" y="80111"/>
                  </a:lnTo>
                  <a:moveTo>
                    <a:pt x="73122" y="80111"/>
                  </a:moveTo>
                  <a:lnTo>
                    <a:pt x="71906" y="76348"/>
                  </a:lnTo>
                  <a:lnTo>
                    <a:pt x="73122" y="72585"/>
                  </a:lnTo>
                  <a:lnTo>
                    <a:pt x="74385" y="76348"/>
                  </a:lnTo>
                  <a:lnTo>
                    <a:pt x="73122" y="80111"/>
                  </a:lnTo>
                  <a:moveTo>
                    <a:pt x="75976" y="80111"/>
                  </a:moveTo>
                  <a:lnTo>
                    <a:pt x="74807" y="76348"/>
                  </a:lnTo>
                  <a:lnTo>
                    <a:pt x="75976" y="72585"/>
                  </a:lnTo>
                  <a:lnTo>
                    <a:pt x="77239" y="76348"/>
                  </a:lnTo>
                  <a:lnTo>
                    <a:pt x="75976" y="80111"/>
                  </a:lnTo>
                  <a:moveTo>
                    <a:pt x="78877" y="80111"/>
                  </a:moveTo>
                  <a:lnTo>
                    <a:pt x="77660" y="76348"/>
                  </a:lnTo>
                  <a:lnTo>
                    <a:pt x="78877" y="72585"/>
                  </a:lnTo>
                  <a:lnTo>
                    <a:pt x="80140" y="76348"/>
                  </a:lnTo>
                  <a:lnTo>
                    <a:pt x="78877" y="80111"/>
                  </a:lnTo>
                  <a:moveTo>
                    <a:pt x="81824" y="80111"/>
                  </a:moveTo>
                  <a:lnTo>
                    <a:pt x="80561" y="76348"/>
                  </a:lnTo>
                  <a:lnTo>
                    <a:pt x="81824" y="72585"/>
                  </a:lnTo>
                  <a:lnTo>
                    <a:pt x="82994" y="76348"/>
                  </a:lnTo>
                  <a:lnTo>
                    <a:pt x="81824" y="80111"/>
                  </a:lnTo>
                  <a:moveTo>
                    <a:pt x="84678" y="80111"/>
                  </a:moveTo>
                  <a:lnTo>
                    <a:pt x="83415" y="76348"/>
                  </a:lnTo>
                  <a:lnTo>
                    <a:pt x="84678" y="72585"/>
                  </a:lnTo>
                  <a:lnTo>
                    <a:pt x="85894" y="76348"/>
                  </a:lnTo>
                  <a:lnTo>
                    <a:pt x="84678" y="80111"/>
                  </a:lnTo>
                  <a:moveTo>
                    <a:pt x="87578" y="80111"/>
                  </a:moveTo>
                  <a:lnTo>
                    <a:pt x="86315" y="76348"/>
                  </a:lnTo>
                  <a:lnTo>
                    <a:pt x="87578" y="72585"/>
                  </a:lnTo>
                  <a:lnTo>
                    <a:pt x="88748" y="76348"/>
                  </a:lnTo>
                  <a:lnTo>
                    <a:pt x="87578" y="80111"/>
                  </a:lnTo>
                  <a:moveTo>
                    <a:pt x="90432" y="80111"/>
                  </a:moveTo>
                  <a:lnTo>
                    <a:pt x="89169" y="76348"/>
                  </a:lnTo>
                  <a:lnTo>
                    <a:pt x="90432" y="72585"/>
                  </a:lnTo>
                  <a:lnTo>
                    <a:pt x="91649" y="76348"/>
                  </a:lnTo>
                  <a:lnTo>
                    <a:pt x="90432" y="80111"/>
                  </a:lnTo>
                  <a:moveTo>
                    <a:pt x="93333" y="80111"/>
                  </a:moveTo>
                  <a:lnTo>
                    <a:pt x="92070" y="76348"/>
                  </a:lnTo>
                  <a:lnTo>
                    <a:pt x="93333" y="72585"/>
                  </a:lnTo>
                  <a:lnTo>
                    <a:pt x="94502" y="76348"/>
                  </a:lnTo>
                  <a:lnTo>
                    <a:pt x="93333" y="80111"/>
                  </a:lnTo>
                  <a:moveTo>
                    <a:pt x="96187" y="80111"/>
                  </a:moveTo>
                  <a:lnTo>
                    <a:pt x="94923" y="76348"/>
                  </a:lnTo>
                  <a:lnTo>
                    <a:pt x="96187" y="72585"/>
                  </a:lnTo>
                  <a:lnTo>
                    <a:pt x="97403" y="76348"/>
                  </a:lnTo>
                  <a:lnTo>
                    <a:pt x="96187" y="80111"/>
                  </a:lnTo>
                  <a:moveTo>
                    <a:pt x="99087" y="80111"/>
                  </a:moveTo>
                  <a:lnTo>
                    <a:pt x="97871" y="76348"/>
                  </a:lnTo>
                  <a:lnTo>
                    <a:pt x="99087" y="72585"/>
                  </a:lnTo>
                  <a:lnTo>
                    <a:pt x="100350" y="76348"/>
                  </a:lnTo>
                  <a:lnTo>
                    <a:pt x="99087" y="80111"/>
                  </a:lnTo>
                  <a:moveTo>
                    <a:pt x="101941" y="80111"/>
                  </a:moveTo>
                  <a:lnTo>
                    <a:pt x="100771" y="76348"/>
                  </a:lnTo>
                  <a:lnTo>
                    <a:pt x="101941" y="72585"/>
                  </a:lnTo>
                  <a:lnTo>
                    <a:pt x="103204" y="76348"/>
                  </a:lnTo>
                  <a:lnTo>
                    <a:pt x="101941" y="80111"/>
                  </a:lnTo>
                  <a:moveTo>
                    <a:pt x="104842" y="80111"/>
                  </a:moveTo>
                  <a:lnTo>
                    <a:pt x="103625" y="76348"/>
                  </a:lnTo>
                  <a:lnTo>
                    <a:pt x="104842" y="72585"/>
                  </a:lnTo>
                  <a:lnTo>
                    <a:pt x="106105" y="76348"/>
                  </a:lnTo>
                  <a:lnTo>
                    <a:pt x="104842" y="80111"/>
                  </a:lnTo>
                  <a:moveTo>
                    <a:pt x="107695" y="80111"/>
                  </a:moveTo>
                  <a:lnTo>
                    <a:pt x="106526" y="76348"/>
                  </a:lnTo>
                  <a:lnTo>
                    <a:pt x="107695" y="72585"/>
                  </a:lnTo>
                  <a:lnTo>
                    <a:pt x="108959" y="76348"/>
                  </a:lnTo>
                  <a:lnTo>
                    <a:pt x="107695" y="80111"/>
                  </a:lnTo>
                  <a:moveTo>
                    <a:pt x="110596" y="80111"/>
                  </a:moveTo>
                  <a:lnTo>
                    <a:pt x="109380" y="76348"/>
                  </a:lnTo>
                  <a:lnTo>
                    <a:pt x="110596" y="72585"/>
                  </a:lnTo>
                  <a:lnTo>
                    <a:pt x="111859" y="76348"/>
                  </a:lnTo>
                  <a:lnTo>
                    <a:pt x="110596" y="80111"/>
                  </a:lnTo>
                  <a:moveTo>
                    <a:pt x="113450" y="80111"/>
                  </a:moveTo>
                  <a:lnTo>
                    <a:pt x="112280" y="76348"/>
                  </a:lnTo>
                  <a:lnTo>
                    <a:pt x="113450" y="72585"/>
                  </a:lnTo>
                  <a:lnTo>
                    <a:pt x="114713" y="76348"/>
                  </a:lnTo>
                  <a:lnTo>
                    <a:pt x="113450" y="80111"/>
                  </a:lnTo>
                  <a:moveTo>
                    <a:pt x="116397" y="80111"/>
                  </a:moveTo>
                  <a:lnTo>
                    <a:pt x="115134" y="76348"/>
                  </a:lnTo>
                  <a:lnTo>
                    <a:pt x="116397" y="72585"/>
                  </a:lnTo>
                  <a:lnTo>
                    <a:pt x="117614" y="76348"/>
                  </a:lnTo>
                  <a:lnTo>
                    <a:pt x="116397" y="80111"/>
                  </a:lnTo>
                  <a:moveTo>
                    <a:pt x="2526" y="75679"/>
                  </a:moveTo>
                  <a:lnTo>
                    <a:pt x="1263" y="71832"/>
                  </a:lnTo>
                  <a:lnTo>
                    <a:pt x="2526" y="68069"/>
                  </a:lnTo>
                  <a:lnTo>
                    <a:pt x="3742" y="71832"/>
                  </a:lnTo>
                  <a:lnTo>
                    <a:pt x="2526" y="75679"/>
                  </a:lnTo>
                  <a:moveTo>
                    <a:pt x="5426" y="75679"/>
                  </a:moveTo>
                  <a:lnTo>
                    <a:pt x="4163" y="71832"/>
                  </a:lnTo>
                  <a:lnTo>
                    <a:pt x="5426" y="68069"/>
                  </a:lnTo>
                  <a:lnTo>
                    <a:pt x="6596" y="71832"/>
                  </a:lnTo>
                  <a:lnTo>
                    <a:pt x="5426" y="75679"/>
                  </a:lnTo>
                  <a:moveTo>
                    <a:pt x="8280" y="75679"/>
                  </a:moveTo>
                  <a:lnTo>
                    <a:pt x="7017" y="71832"/>
                  </a:lnTo>
                  <a:lnTo>
                    <a:pt x="8280" y="68069"/>
                  </a:lnTo>
                  <a:lnTo>
                    <a:pt x="9450" y="71832"/>
                  </a:lnTo>
                  <a:lnTo>
                    <a:pt x="8280" y="75679"/>
                  </a:lnTo>
                  <a:moveTo>
                    <a:pt x="11134" y="75679"/>
                  </a:moveTo>
                  <a:lnTo>
                    <a:pt x="9964" y="71832"/>
                  </a:lnTo>
                  <a:lnTo>
                    <a:pt x="11134" y="68069"/>
                  </a:lnTo>
                  <a:lnTo>
                    <a:pt x="12397" y="71832"/>
                  </a:lnTo>
                  <a:lnTo>
                    <a:pt x="11134" y="75679"/>
                  </a:lnTo>
                  <a:moveTo>
                    <a:pt x="14035" y="75679"/>
                  </a:moveTo>
                  <a:lnTo>
                    <a:pt x="12818" y="71832"/>
                  </a:lnTo>
                  <a:lnTo>
                    <a:pt x="14035" y="68069"/>
                  </a:lnTo>
                  <a:lnTo>
                    <a:pt x="15298" y="71832"/>
                  </a:lnTo>
                  <a:lnTo>
                    <a:pt x="14035" y="75679"/>
                  </a:lnTo>
                  <a:moveTo>
                    <a:pt x="16888" y="75679"/>
                  </a:moveTo>
                  <a:lnTo>
                    <a:pt x="15719" y="71832"/>
                  </a:lnTo>
                  <a:lnTo>
                    <a:pt x="16888" y="68069"/>
                  </a:lnTo>
                  <a:lnTo>
                    <a:pt x="18152" y="71832"/>
                  </a:lnTo>
                  <a:lnTo>
                    <a:pt x="16888" y="75679"/>
                  </a:lnTo>
                  <a:moveTo>
                    <a:pt x="19789" y="75679"/>
                  </a:moveTo>
                  <a:lnTo>
                    <a:pt x="18573" y="71832"/>
                  </a:lnTo>
                  <a:lnTo>
                    <a:pt x="19789" y="68069"/>
                  </a:lnTo>
                  <a:lnTo>
                    <a:pt x="21052" y="71832"/>
                  </a:lnTo>
                  <a:lnTo>
                    <a:pt x="19789" y="75679"/>
                  </a:lnTo>
                  <a:moveTo>
                    <a:pt x="22643" y="75679"/>
                  </a:moveTo>
                  <a:lnTo>
                    <a:pt x="21473" y="71832"/>
                  </a:lnTo>
                  <a:lnTo>
                    <a:pt x="22643" y="68069"/>
                  </a:lnTo>
                  <a:lnTo>
                    <a:pt x="23906" y="71832"/>
                  </a:lnTo>
                  <a:lnTo>
                    <a:pt x="22643" y="75679"/>
                  </a:lnTo>
                  <a:moveTo>
                    <a:pt x="25543" y="75679"/>
                  </a:moveTo>
                  <a:lnTo>
                    <a:pt x="24327" y="71832"/>
                  </a:lnTo>
                  <a:lnTo>
                    <a:pt x="25543" y="68069"/>
                  </a:lnTo>
                  <a:lnTo>
                    <a:pt x="26807" y="71832"/>
                  </a:lnTo>
                  <a:lnTo>
                    <a:pt x="25543" y="75679"/>
                  </a:lnTo>
                  <a:moveTo>
                    <a:pt x="28491" y="75679"/>
                  </a:moveTo>
                  <a:lnTo>
                    <a:pt x="27228" y="71832"/>
                  </a:lnTo>
                  <a:lnTo>
                    <a:pt x="28491" y="68069"/>
                  </a:lnTo>
                  <a:lnTo>
                    <a:pt x="29660" y="71832"/>
                  </a:lnTo>
                  <a:lnTo>
                    <a:pt x="28491" y="75679"/>
                  </a:lnTo>
                  <a:moveTo>
                    <a:pt x="31345" y="75679"/>
                  </a:moveTo>
                  <a:lnTo>
                    <a:pt x="30081" y="71832"/>
                  </a:lnTo>
                  <a:lnTo>
                    <a:pt x="31345" y="68069"/>
                  </a:lnTo>
                  <a:lnTo>
                    <a:pt x="32561" y="71832"/>
                  </a:lnTo>
                  <a:lnTo>
                    <a:pt x="31345" y="75679"/>
                  </a:lnTo>
                  <a:moveTo>
                    <a:pt x="34245" y="75679"/>
                  </a:moveTo>
                  <a:lnTo>
                    <a:pt x="32982" y="71832"/>
                  </a:lnTo>
                  <a:lnTo>
                    <a:pt x="34245" y="68069"/>
                  </a:lnTo>
                  <a:lnTo>
                    <a:pt x="35415" y="71832"/>
                  </a:lnTo>
                  <a:lnTo>
                    <a:pt x="34245" y="75679"/>
                  </a:lnTo>
                  <a:moveTo>
                    <a:pt x="37099" y="75679"/>
                  </a:moveTo>
                  <a:lnTo>
                    <a:pt x="35836" y="71832"/>
                  </a:lnTo>
                  <a:lnTo>
                    <a:pt x="37099" y="68069"/>
                  </a:lnTo>
                  <a:lnTo>
                    <a:pt x="38315" y="71832"/>
                  </a:lnTo>
                  <a:lnTo>
                    <a:pt x="37099" y="75679"/>
                  </a:lnTo>
                  <a:moveTo>
                    <a:pt x="40000" y="75679"/>
                  </a:moveTo>
                  <a:lnTo>
                    <a:pt x="38736" y="71832"/>
                  </a:lnTo>
                  <a:lnTo>
                    <a:pt x="40000" y="68069"/>
                  </a:lnTo>
                  <a:lnTo>
                    <a:pt x="41169" y="71832"/>
                  </a:lnTo>
                  <a:lnTo>
                    <a:pt x="40000" y="75679"/>
                  </a:lnTo>
                  <a:moveTo>
                    <a:pt x="42853" y="75679"/>
                  </a:moveTo>
                  <a:lnTo>
                    <a:pt x="41590" y="71832"/>
                  </a:lnTo>
                  <a:lnTo>
                    <a:pt x="42853" y="68069"/>
                  </a:lnTo>
                  <a:lnTo>
                    <a:pt x="44070" y="71832"/>
                  </a:lnTo>
                  <a:lnTo>
                    <a:pt x="42853" y="75679"/>
                  </a:lnTo>
                  <a:moveTo>
                    <a:pt x="45754" y="75679"/>
                  </a:moveTo>
                  <a:lnTo>
                    <a:pt x="44538" y="71832"/>
                  </a:lnTo>
                  <a:lnTo>
                    <a:pt x="45754" y="68069"/>
                  </a:lnTo>
                  <a:lnTo>
                    <a:pt x="47017" y="71832"/>
                  </a:lnTo>
                  <a:lnTo>
                    <a:pt x="45754" y="75679"/>
                  </a:lnTo>
                  <a:moveTo>
                    <a:pt x="48608" y="75679"/>
                  </a:moveTo>
                  <a:lnTo>
                    <a:pt x="47438" y="71832"/>
                  </a:lnTo>
                  <a:lnTo>
                    <a:pt x="48608" y="68069"/>
                  </a:lnTo>
                  <a:lnTo>
                    <a:pt x="49871" y="71832"/>
                  </a:lnTo>
                  <a:lnTo>
                    <a:pt x="48608" y="75679"/>
                  </a:lnTo>
                  <a:moveTo>
                    <a:pt x="51508" y="75679"/>
                  </a:moveTo>
                  <a:lnTo>
                    <a:pt x="50292" y="71832"/>
                  </a:lnTo>
                  <a:lnTo>
                    <a:pt x="51508" y="68069"/>
                  </a:lnTo>
                  <a:lnTo>
                    <a:pt x="52771" y="71832"/>
                  </a:lnTo>
                  <a:lnTo>
                    <a:pt x="51508" y="75679"/>
                  </a:lnTo>
                  <a:moveTo>
                    <a:pt x="54362" y="75679"/>
                  </a:moveTo>
                  <a:lnTo>
                    <a:pt x="53192" y="71832"/>
                  </a:lnTo>
                  <a:lnTo>
                    <a:pt x="54362" y="68069"/>
                  </a:lnTo>
                  <a:lnTo>
                    <a:pt x="55625" y="71832"/>
                  </a:lnTo>
                  <a:lnTo>
                    <a:pt x="54362" y="75679"/>
                  </a:lnTo>
                  <a:moveTo>
                    <a:pt x="57263" y="75679"/>
                  </a:moveTo>
                  <a:lnTo>
                    <a:pt x="56046" y="71832"/>
                  </a:lnTo>
                  <a:lnTo>
                    <a:pt x="57263" y="68069"/>
                  </a:lnTo>
                  <a:lnTo>
                    <a:pt x="58526" y="71832"/>
                  </a:lnTo>
                  <a:lnTo>
                    <a:pt x="57263" y="75679"/>
                  </a:lnTo>
                  <a:moveTo>
                    <a:pt x="60116" y="75679"/>
                  </a:moveTo>
                  <a:lnTo>
                    <a:pt x="58947" y="71832"/>
                  </a:lnTo>
                  <a:lnTo>
                    <a:pt x="60116" y="68069"/>
                  </a:lnTo>
                  <a:lnTo>
                    <a:pt x="61380" y="71832"/>
                  </a:lnTo>
                  <a:lnTo>
                    <a:pt x="60116" y="75679"/>
                  </a:lnTo>
                  <a:moveTo>
                    <a:pt x="63064" y="75679"/>
                  </a:moveTo>
                  <a:lnTo>
                    <a:pt x="61801" y="71832"/>
                  </a:lnTo>
                  <a:lnTo>
                    <a:pt x="63064" y="68069"/>
                  </a:lnTo>
                  <a:lnTo>
                    <a:pt x="64280" y="71832"/>
                  </a:lnTo>
                  <a:lnTo>
                    <a:pt x="63064" y="75679"/>
                  </a:lnTo>
                  <a:moveTo>
                    <a:pt x="65964" y="75679"/>
                  </a:moveTo>
                  <a:lnTo>
                    <a:pt x="64701" y="71832"/>
                  </a:lnTo>
                  <a:lnTo>
                    <a:pt x="65964" y="68069"/>
                  </a:lnTo>
                  <a:lnTo>
                    <a:pt x="67134" y="71832"/>
                  </a:lnTo>
                  <a:lnTo>
                    <a:pt x="65964" y="75679"/>
                  </a:lnTo>
                  <a:moveTo>
                    <a:pt x="68818" y="75679"/>
                  </a:moveTo>
                  <a:lnTo>
                    <a:pt x="67555" y="71832"/>
                  </a:lnTo>
                  <a:lnTo>
                    <a:pt x="68818" y="68069"/>
                  </a:lnTo>
                  <a:lnTo>
                    <a:pt x="70035" y="71832"/>
                  </a:lnTo>
                  <a:lnTo>
                    <a:pt x="68818" y="75679"/>
                  </a:lnTo>
                  <a:moveTo>
                    <a:pt x="71719" y="75679"/>
                  </a:moveTo>
                  <a:lnTo>
                    <a:pt x="70456" y="71832"/>
                  </a:lnTo>
                  <a:lnTo>
                    <a:pt x="71719" y="68069"/>
                  </a:lnTo>
                  <a:lnTo>
                    <a:pt x="72888" y="71832"/>
                  </a:lnTo>
                  <a:lnTo>
                    <a:pt x="71719" y="75679"/>
                  </a:lnTo>
                  <a:moveTo>
                    <a:pt x="74573" y="75679"/>
                  </a:moveTo>
                  <a:lnTo>
                    <a:pt x="73309" y="71832"/>
                  </a:lnTo>
                  <a:lnTo>
                    <a:pt x="74573" y="68069"/>
                  </a:lnTo>
                  <a:lnTo>
                    <a:pt x="75789" y="71832"/>
                  </a:lnTo>
                  <a:lnTo>
                    <a:pt x="74573" y="75679"/>
                  </a:lnTo>
                  <a:moveTo>
                    <a:pt x="77473" y="75679"/>
                  </a:moveTo>
                  <a:lnTo>
                    <a:pt x="76210" y="71832"/>
                  </a:lnTo>
                  <a:lnTo>
                    <a:pt x="77473" y="68069"/>
                  </a:lnTo>
                  <a:lnTo>
                    <a:pt x="78643" y="71832"/>
                  </a:lnTo>
                  <a:lnTo>
                    <a:pt x="77473" y="75679"/>
                  </a:lnTo>
                  <a:moveTo>
                    <a:pt x="80327" y="75679"/>
                  </a:moveTo>
                  <a:lnTo>
                    <a:pt x="79157" y="71832"/>
                  </a:lnTo>
                  <a:lnTo>
                    <a:pt x="80327" y="68069"/>
                  </a:lnTo>
                  <a:lnTo>
                    <a:pt x="81590" y="71832"/>
                  </a:lnTo>
                  <a:lnTo>
                    <a:pt x="80327" y="75679"/>
                  </a:lnTo>
                  <a:moveTo>
                    <a:pt x="83228" y="75679"/>
                  </a:moveTo>
                  <a:lnTo>
                    <a:pt x="82011" y="71832"/>
                  </a:lnTo>
                  <a:lnTo>
                    <a:pt x="83228" y="68069"/>
                  </a:lnTo>
                  <a:lnTo>
                    <a:pt x="84491" y="71832"/>
                  </a:lnTo>
                  <a:lnTo>
                    <a:pt x="83228" y="75679"/>
                  </a:lnTo>
                  <a:moveTo>
                    <a:pt x="86081" y="75679"/>
                  </a:moveTo>
                  <a:lnTo>
                    <a:pt x="84912" y="71832"/>
                  </a:lnTo>
                  <a:lnTo>
                    <a:pt x="86081" y="68069"/>
                  </a:lnTo>
                  <a:lnTo>
                    <a:pt x="87345" y="71832"/>
                  </a:lnTo>
                  <a:lnTo>
                    <a:pt x="86081" y="75679"/>
                  </a:lnTo>
                  <a:moveTo>
                    <a:pt x="88982" y="75679"/>
                  </a:moveTo>
                  <a:lnTo>
                    <a:pt x="87766" y="71832"/>
                  </a:lnTo>
                  <a:lnTo>
                    <a:pt x="88982" y="68069"/>
                  </a:lnTo>
                  <a:lnTo>
                    <a:pt x="90245" y="71832"/>
                  </a:lnTo>
                  <a:lnTo>
                    <a:pt x="88982" y="75679"/>
                  </a:lnTo>
                  <a:moveTo>
                    <a:pt x="91836" y="75679"/>
                  </a:moveTo>
                  <a:lnTo>
                    <a:pt x="90666" y="71832"/>
                  </a:lnTo>
                  <a:lnTo>
                    <a:pt x="91836" y="68069"/>
                  </a:lnTo>
                  <a:lnTo>
                    <a:pt x="93099" y="71832"/>
                  </a:lnTo>
                  <a:lnTo>
                    <a:pt x="91836" y="75679"/>
                  </a:lnTo>
                  <a:moveTo>
                    <a:pt x="94736" y="75679"/>
                  </a:moveTo>
                  <a:lnTo>
                    <a:pt x="93520" y="71832"/>
                  </a:lnTo>
                  <a:lnTo>
                    <a:pt x="94736" y="68069"/>
                  </a:lnTo>
                  <a:lnTo>
                    <a:pt x="96000" y="71832"/>
                  </a:lnTo>
                  <a:lnTo>
                    <a:pt x="94736" y="75679"/>
                  </a:lnTo>
                  <a:moveTo>
                    <a:pt x="97684" y="75679"/>
                  </a:moveTo>
                  <a:lnTo>
                    <a:pt x="96421" y="71832"/>
                  </a:lnTo>
                  <a:lnTo>
                    <a:pt x="97684" y="68069"/>
                  </a:lnTo>
                  <a:lnTo>
                    <a:pt x="98853" y="71832"/>
                  </a:lnTo>
                  <a:lnTo>
                    <a:pt x="97684" y="75679"/>
                  </a:lnTo>
                  <a:moveTo>
                    <a:pt x="100538" y="75679"/>
                  </a:moveTo>
                  <a:lnTo>
                    <a:pt x="99274" y="71832"/>
                  </a:lnTo>
                  <a:lnTo>
                    <a:pt x="100538" y="68069"/>
                  </a:lnTo>
                  <a:lnTo>
                    <a:pt x="101754" y="71832"/>
                  </a:lnTo>
                  <a:lnTo>
                    <a:pt x="100538" y="75679"/>
                  </a:lnTo>
                  <a:moveTo>
                    <a:pt x="103438" y="75679"/>
                  </a:moveTo>
                  <a:lnTo>
                    <a:pt x="102175" y="71832"/>
                  </a:lnTo>
                  <a:lnTo>
                    <a:pt x="103438" y="68069"/>
                  </a:lnTo>
                  <a:lnTo>
                    <a:pt x="104608" y="71832"/>
                  </a:lnTo>
                  <a:lnTo>
                    <a:pt x="103438" y="75679"/>
                  </a:lnTo>
                  <a:moveTo>
                    <a:pt x="106292" y="75679"/>
                  </a:moveTo>
                  <a:lnTo>
                    <a:pt x="105029" y="71832"/>
                  </a:lnTo>
                  <a:lnTo>
                    <a:pt x="106292" y="68069"/>
                  </a:lnTo>
                  <a:lnTo>
                    <a:pt x="107508" y="71832"/>
                  </a:lnTo>
                  <a:lnTo>
                    <a:pt x="106292" y="75679"/>
                  </a:lnTo>
                  <a:moveTo>
                    <a:pt x="109192" y="75679"/>
                  </a:moveTo>
                  <a:lnTo>
                    <a:pt x="107929" y="71832"/>
                  </a:lnTo>
                  <a:lnTo>
                    <a:pt x="109192" y="68069"/>
                  </a:lnTo>
                  <a:lnTo>
                    <a:pt x="110362" y="71832"/>
                  </a:lnTo>
                  <a:lnTo>
                    <a:pt x="109192" y="75679"/>
                  </a:lnTo>
                  <a:moveTo>
                    <a:pt x="112046" y="75679"/>
                  </a:moveTo>
                  <a:lnTo>
                    <a:pt x="110783" y="71832"/>
                  </a:lnTo>
                  <a:lnTo>
                    <a:pt x="112046" y="68069"/>
                  </a:lnTo>
                  <a:lnTo>
                    <a:pt x="113263" y="71832"/>
                  </a:lnTo>
                  <a:lnTo>
                    <a:pt x="112046" y="75679"/>
                  </a:lnTo>
                  <a:moveTo>
                    <a:pt x="114947" y="75679"/>
                  </a:moveTo>
                  <a:lnTo>
                    <a:pt x="113730" y="71832"/>
                  </a:lnTo>
                  <a:lnTo>
                    <a:pt x="114947" y="68069"/>
                  </a:lnTo>
                  <a:lnTo>
                    <a:pt x="116210" y="71832"/>
                  </a:lnTo>
                  <a:lnTo>
                    <a:pt x="114947" y="75679"/>
                  </a:lnTo>
                  <a:moveTo>
                    <a:pt x="117801" y="75679"/>
                  </a:moveTo>
                  <a:lnTo>
                    <a:pt x="116631" y="71832"/>
                  </a:lnTo>
                  <a:lnTo>
                    <a:pt x="117801" y="68069"/>
                  </a:lnTo>
                  <a:lnTo>
                    <a:pt x="119064" y="71832"/>
                  </a:lnTo>
                  <a:lnTo>
                    <a:pt x="117801" y="75679"/>
                  </a:lnTo>
                  <a:moveTo>
                    <a:pt x="3929" y="71163"/>
                  </a:moveTo>
                  <a:lnTo>
                    <a:pt x="2760" y="67484"/>
                  </a:lnTo>
                  <a:lnTo>
                    <a:pt x="3929" y="63721"/>
                  </a:lnTo>
                  <a:lnTo>
                    <a:pt x="5192" y="67484"/>
                  </a:lnTo>
                  <a:lnTo>
                    <a:pt x="3929" y="71163"/>
                  </a:lnTo>
                  <a:moveTo>
                    <a:pt x="6830" y="71163"/>
                  </a:moveTo>
                  <a:lnTo>
                    <a:pt x="5614" y="67484"/>
                  </a:lnTo>
                  <a:lnTo>
                    <a:pt x="6830" y="63721"/>
                  </a:lnTo>
                  <a:lnTo>
                    <a:pt x="8046" y="67484"/>
                  </a:lnTo>
                  <a:lnTo>
                    <a:pt x="6830" y="71163"/>
                  </a:lnTo>
                  <a:moveTo>
                    <a:pt x="9684" y="71163"/>
                  </a:moveTo>
                  <a:lnTo>
                    <a:pt x="8467" y="67484"/>
                  </a:lnTo>
                  <a:lnTo>
                    <a:pt x="9684" y="63721"/>
                  </a:lnTo>
                  <a:lnTo>
                    <a:pt x="10947" y="67484"/>
                  </a:lnTo>
                  <a:lnTo>
                    <a:pt x="9684" y="71163"/>
                  </a:lnTo>
                  <a:moveTo>
                    <a:pt x="12631" y="71163"/>
                  </a:moveTo>
                  <a:lnTo>
                    <a:pt x="11368" y="67484"/>
                  </a:lnTo>
                  <a:lnTo>
                    <a:pt x="12631" y="63721"/>
                  </a:lnTo>
                  <a:lnTo>
                    <a:pt x="13801" y="67484"/>
                  </a:lnTo>
                  <a:lnTo>
                    <a:pt x="12631" y="71163"/>
                  </a:lnTo>
                  <a:moveTo>
                    <a:pt x="15485" y="71163"/>
                  </a:moveTo>
                  <a:lnTo>
                    <a:pt x="14222" y="67484"/>
                  </a:lnTo>
                  <a:lnTo>
                    <a:pt x="15485" y="63721"/>
                  </a:lnTo>
                  <a:lnTo>
                    <a:pt x="16701" y="67484"/>
                  </a:lnTo>
                  <a:lnTo>
                    <a:pt x="15485" y="71163"/>
                  </a:lnTo>
                  <a:moveTo>
                    <a:pt x="18385" y="71163"/>
                  </a:moveTo>
                  <a:lnTo>
                    <a:pt x="17122" y="67484"/>
                  </a:lnTo>
                  <a:lnTo>
                    <a:pt x="18385" y="63721"/>
                  </a:lnTo>
                  <a:lnTo>
                    <a:pt x="19555" y="67484"/>
                  </a:lnTo>
                  <a:lnTo>
                    <a:pt x="18385" y="71163"/>
                  </a:lnTo>
                  <a:moveTo>
                    <a:pt x="21239" y="71163"/>
                  </a:moveTo>
                  <a:lnTo>
                    <a:pt x="19976" y="67484"/>
                  </a:lnTo>
                  <a:lnTo>
                    <a:pt x="21239" y="63721"/>
                  </a:lnTo>
                  <a:lnTo>
                    <a:pt x="22456" y="67484"/>
                  </a:lnTo>
                  <a:lnTo>
                    <a:pt x="21239" y="71163"/>
                  </a:lnTo>
                  <a:moveTo>
                    <a:pt x="24140" y="71163"/>
                  </a:moveTo>
                  <a:lnTo>
                    <a:pt x="22877" y="67484"/>
                  </a:lnTo>
                  <a:lnTo>
                    <a:pt x="24140" y="63721"/>
                  </a:lnTo>
                  <a:lnTo>
                    <a:pt x="25309" y="67484"/>
                  </a:lnTo>
                  <a:lnTo>
                    <a:pt x="24140" y="71163"/>
                  </a:lnTo>
                  <a:moveTo>
                    <a:pt x="26994" y="71163"/>
                  </a:moveTo>
                  <a:lnTo>
                    <a:pt x="25730" y="67484"/>
                  </a:lnTo>
                  <a:lnTo>
                    <a:pt x="26994" y="63721"/>
                  </a:lnTo>
                  <a:lnTo>
                    <a:pt x="28210" y="67484"/>
                  </a:lnTo>
                  <a:lnTo>
                    <a:pt x="26994" y="71163"/>
                  </a:lnTo>
                  <a:moveTo>
                    <a:pt x="29894" y="71163"/>
                  </a:moveTo>
                  <a:lnTo>
                    <a:pt x="28678" y="67484"/>
                  </a:lnTo>
                  <a:lnTo>
                    <a:pt x="29894" y="63721"/>
                  </a:lnTo>
                  <a:lnTo>
                    <a:pt x="31157" y="67484"/>
                  </a:lnTo>
                  <a:lnTo>
                    <a:pt x="29894" y="71163"/>
                  </a:lnTo>
                  <a:moveTo>
                    <a:pt x="32748" y="71163"/>
                  </a:moveTo>
                  <a:lnTo>
                    <a:pt x="31578" y="67484"/>
                  </a:lnTo>
                  <a:lnTo>
                    <a:pt x="32748" y="63721"/>
                  </a:lnTo>
                  <a:lnTo>
                    <a:pt x="34011" y="67484"/>
                  </a:lnTo>
                  <a:lnTo>
                    <a:pt x="32748" y="71163"/>
                  </a:lnTo>
                  <a:moveTo>
                    <a:pt x="35649" y="71163"/>
                  </a:moveTo>
                  <a:lnTo>
                    <a:pt x="34432" y="67484"/>
                  </a:lnTo>
                  <a:lnTo>
                    <a:pt x="35649" y="63721"/>
                  </a:lnTo>
                  <a:lnTo>
                    <a:pt x="36912" y="67484"/>
                  </a:lnTo>
                  <a:lnTo>
                    <a:pt x="35649" y="71163"/>
                  </a:lnTo>
                  <a:moveTo>
                    <a:pt x="38502" y="71163"/>
                  </a:moveTo>
                  <a:lnTo>
                    <a:pt x="37333" y="67484"/>
                  </a:lnTo>
                  <a:lnTo>
                    <a:pt x="38502" y="63721"/>
                  </a:lnTo>
                  <a:lnTo>
                    <a:pt x="39766" y="67484"/>
                  </a:lnTo>
                  <a:lnTo>
                    <a:pt x="38502" y="71163"/>
                  </a:lnTo>
                  <a:moveTo>
                    <a:pt x="41403" y="71163"/>
                  </a:moveTo>
                  <a:lnTo>
                    <a:pt x="40187" y="67484"/>
                  </a:lnTo>
                  <a:lnTo>
                    <a:pt x="41403" y="63721"/>
                  </a:lnTo>
                  <a:lnTo>
                    <a:pt x="42666" y="67484"/>
                  </a:lnTo>
                  <a:lnTo>
                    <a:pt x="41403" y="71163"/>
                  </a:lnTo>
                  <a:moveTo>
                    <a:pt x="44257" y="71163"/>
                  </a:moveTo>
                  <a:lnTo>
                    <a:pt x="43087" y="67484"/>
                  </a:lnTo>
                  <a:lnTo>
                    <a:pt x="44257" y="63721"/>
                  </a:lnTo>
                  <a:lnTo>
                    <a:pt x="45520" y="67484"/>
                  </a:lnTo>
                  <a:lnTo>
                    <a:pt x="44257" y="71163"/>
                  </a:lnTo>
                  <a:moveTo>
                    <a:pt x="47204" y="71163"/>
                  </a:moveTo>
                  <a:lnTo>
                    <a:pt x="45941" y="67484"/>
                  </a:lnTo>
                  <a:lnTo>
                    <a:pt x="47204" y="63721"/>
                  </a:lnTo>
                  <a:lnTo>
                    <a:pt x="48421" y="67484"/>
                  </a:lnTo>
                  <a:lnTo>
                    <a:pt x="47204" y="71163"/>
                  </a:lnTo>
                  <a:moveTo>
                    <a:pt x="50105" y="71163"/>
                  </a:moveTo>
                  <a:lnTo>
                    <a:pt x="48842" y="67484"/>
                  </a:lnTo>
                  <a:lnTo>
                    <a:pt x="50105" y="63721"/>
                  </a:lnTo>
                  <a:lnTo>
                    <a:pt x="51274" y="67484"/>
                  </a:lnTo>
                  <a:lnTo>
                    <a:pt x="50105" y="71163"/>
                  </a:lnTo>
                  <a:moveTo>
                    <a:pt x="52959" y="71163"/>
                  </a:moveTo>
                  <a:lnTo>
                    <a:pt x="51695" y="67484"/>
                  </a:lnTo>
                  <a:lnTo>
                    <a:pt x="52959" y="63721"/>
                  </a:lnTo>
                  <a:lnTo>
                    <a:pt x="54175" y="67484"/>
                  </a:lnTo>
                  <a:lnTo>
                    <a:pt x="52959" y="71163"/>
                  </a:lnTo>
                  <a:moveTo>
                    <a:pt x="55859" y="71163"/>
                  </a:moveTo>
                  <a:lnTo>
                    <a:pt x="54596" y="67484"/>
                  </a:lnTo>
                  <a:lnTo>
                    <a:pt x="55859" y="63721"/>
                  </a:lnTo>
                  <a:lnTo>
                    <a:pt x="57029" y="67484"/>
                  </a:lnTo>
                  <a:lnTo>
                    <a:pt x="55859" y="71163"/>
                  </a:lnTo>
                  <a:moveTo>
                    <a:pt x="58713" y="71163"/>
                  </a:moveTo>
                  <a:lnTo>
                    <a:pt x="57450" y="67484"/>
                  </a:lnTo>
                  <a:lnTo>
                    <a:pt x="58713" y="63721"/>
                  </a:lnTo>
                  <a:lnTo>
                    <a:pt x="59929" y="67484"/>
                  </a:lnTo>
                  <a:lnTo>
                    <a:pt x="58713" y="71163"/>
                  </a:lnTo>
                  <a:moveTo>
                    <a:pt x="61614" y="71163"/>
                  </a:moveTo>
                  <a:lnTo>
                    <a:pt x="60350" y="67484"/>
                  </a:lnTo>
                  <a:lnTo>
                    <a:pt x="61614" y="63721"/>
                  </a:lnTo>
                  <a:lnTo>
                    <a:pt x="62783" y="67484"/>
                  </a:lnTo>
                  <a:lnTo>
                    <a:pt x="61614" y="71163"/>
                  </a:lnTo>
                  <a:moveTo>
                    <a:pt x="64467" y="71163"/>
                  </a:moveTo>
                  <a:lnTo>
                    <a:pt x="63298" y="67484"/>
                  </a:lnTo>
                  <a:lnTo>
                    <a:pt x="64467" y="63721"/>
                  </a:lnTo>
                  <a:lnTo>
                    <a:pt x="65730" y="67484"/>
                  </a:lnTo>
                  <a:lnTo>
                    <a:pt x="64467" y="71163"/>
                  </a:lnTo>
                  <a:moveTo>
                    <a:pt x="67368" y="71163"/>
                  </a:moveTo>
                  <a:lnTo>
                    <a:pt x="66152" y="67484"/>
                  </a:lnTo>
                  <a:lnTo>
                    <a:pt x="67368" y="63721"/>
                  </a:lnTo>
                  <a:lnTo>
                    <a:pt x="68631" y="67484"/>
                  </a:lnTo>
                  <a:lnTo>
                    <a:pt x="67368" y="71163"/>
                  </a:lnTo>
                  <a:moveTo>
                    <a:pt x="70222" y="71163"/>
                  </a:moveTo>
                  <a:lnTo>
                    <a:pt x="69052" y="67484"/>
                  </a:lnTo>
                  <a:lnTo>
                    <a:pt x="70222" y="63721"/>
                  </a:lnTo>
                  <a:lnTo>
                    <a:pt x="71485" y="67484"/>
                  </a:lnTo>
                  <a:lnTo>
                    <a:pt x="70222" y="71163"/>
                  </a:lnTo>
                  <a:moveTo>
                    <a:pt x="73122" y="71163"/>
                  </a:moveTo>
                  <a:lnTo>
                    <a:pt x="71906" y="67484"/>
                  </a:lnTo>
                  <a:lnTo>
                    <a:pt x="73122" y="63721"/>
                  </a:lnTo>
                  <a:lnTo>
                    <a:pt x="74385" y="67484"/>
                  </a:lnTo>
                  <a:lnTo>
                    <a:pt x="73122" y="71163"/>
                  </a:lnTo>
                  <a:moveTo>
                    <a:pt x="75976" y="71163"/>
                  </a:moveTo>
                  <a:lnTo>
                    <a:pt x="74807" y="67484"/>
                  </a:lnTo>
                  <a:lnTo>
                    <a:pt x="75976" y="63721"/>
                  </a:lnTo>
                  <a:lnTo>
                    <a:pt x="77239" y="67484"/>
                  </a:lnTo>
                  <a:lnTo>
                    <a:pt x="75976" y="71163"/>
                  </a:lnTo>
                  <a:moveTo>
                    <a:pt x="78877" y="71163"/>
                  </a:moveTo>
                  <a:lnTo>
                    <a:pt x="77660" y="67484"/>
                  </a:lnTo>
                  <a:lnTo>
                    <a:pt x="78877" y="63721"/>
                  </a:lnTo>
                  <a:lnTo>
                    <a:pt x="80140" y="67484"/>
                  </a:lnTo>
                  <a:lnTo>
                    <a:pt x="78877" y="71163"/>
                  </a:lnTo>
                  <a:moveTo>
                    <a:pt x="81824" y="71163"/>
                  </a:moveTo>
                  <a:lnTo>
                    <a:pt x="80561" y="67484"/>
                  </a:lnTo>
                  <a:lnTo>
                    <a:pt x="81824" y="63721"/>
                  </a:lnTo>
                  <a:lnTo>
                    <a:pt x="82994" y="67484"/>
                  </a:lnTo>
                  <a:lnTo>
                    <a:pt x="81824" y="71163"/>
                  </a:lnTo>
                  <a:moveTo>
                    <a:pt x="84678" y="71163"/>
                  </a:moveTo>
                  <a:lnTo>
                    <a:pt x="83415" y="67484"/>
                  </a:lnTo>
                  <a:lnTo>
                    <a:pt x="84678" y="63721"/>
                  </a:lnTo>
                  <a:lnTo>
                    <a:pt x="85894" y="67484"/>
                  </a:lnTo>
                  <a:lnTo>
                    <a:pt x="84678" y="71163"/>
                  </a:lnTo>
                  <a:moveTo>
                    <a:pt x="87578" y="71163"/>
                  </a:moveTo>
                  <a:lnTo>
                    <a:pt x="86315" y="67484"/>
                  </a:lnTo>
                  <a:lnTo>
                    <a:pt x="87578" y="63721"/>
                  </a:lnTo>
                  <a:lnTo>
                    <a:pt x="88748" y="67484"/>
                  </a:lnTo>
                  <a:lnTo>
                    <a:pt x="87578" y="71163"/>
                  </a:lnTo>
                  <a:moveTo>
                    <a:pt x="90432" y="71163"/>
                  </a:moveTo>
                  <a:lnTo>
                    <a:pt x="89169" y="67484"/>
                  </a:lnTo>
                  <a:lnTo>
                    <a:pt x="90432" y="63721"/>
                  </a:lnTo>
                  <a:lnTo>
                    <a:pt x="91649" y="67484"/>
                  </a:lnTo>
                  <a:lnTo>
                    <a:pt x="90432" y="71163"/>
                  </a:lnTo>
                  <a:moveTo>
                    <a:pt x="93333" y="71163"/>
                  </a:moveTo>
                  <a:lnTo>
                    <a:pt x="92070" y="67484"/>
                  </a:lnTo>
                  <a:lnTo>
                    <a:pt x="93333" y="63721"/>
                  </a:lnTo>
                  <a:lnTo>
                    <a:pt x="94502" y="67484"/>
                  </a:lnTo>
                  <a:lnTo>
                    <a:pt x="93333" y="71163"/>
                  </a:lnTo>
                  <a:moveTo>
                    <a:pt x="96187" y="71163"/>
                  </a:moveTo>
                  <a:lnTo>
                    <a:pt x="94923" y="67484"/>
                  </a:lnTo>
                  <a:lnTo>
                    <a:pt x="96187" y="63721"/>
                  </a:lnTo>
                  <a:lnTo>
                    <a:pt x="97403" y="67484"/>
                  </a:lnTo>
                  <a:lnTo>
                    <a:pt x="96187" y="71163"/>
                  </a:lnTo>
                  <a:moveTo>
                    <a:pt x="99087" y="71163"/>
                  </a:moveTo>
                  <a:lnTo>
                    <a:pt x="97871" y="67484"/>
                  </a:lnTo>
                  <a:lnTo>
                    <a:pt x="99087" y="63721"/>
                  </a:lnTo>
                  <a:lnTo>
                    <a:pt x="100350" y="67484"/>
                  </a:lnTo>
                  <a:lnTo>
                    <a:pt x="99087" y="71163"/>
                  </a:lnTo>
                  <a:moveTo>
                    <a:pt x="101941" y="71163"/>
                  </a:moveTo>
                  <a:lnTo>
                    <a:pt x="100771" y="67484"/>
                  </a:lnTo>
                  <a:lnTo>
                    <a:pt x="101941" y="63721"/>
                  </a:lnTo>
                  <a:lnTo>
                    <a:pt x="103204" y="67484"/>
                  </a:lnTo>
                  <a:lnTo>
                    <a:pt x="101941" y="71163"/>
                  </a:lnTo>
                  <a:moveTo>
                    <a:pt x="104842" y="71163"/>
                  </a:moveTo>
                  <a:lnTo>
                    <a:pt x="103625" y="67484"/>
                  </a:lnTo>
                  <a:lnTo>
                    <a:pt x="104842" y="63721"/>
                  </a:lnTo>
                  <a:lnTo>
                    <a:pt x="106105" y="67484"/>
                  </a:lnTo>
                  <a:lnTo>
                    <a:pt x="104842" y="71163"/>
                  </a:lnTo>
                  <a:moveTo>
                    <a:pt x="107695" y="71163"/>
                  </a:moveTo>
                  <a:lnTo>
                    <a:pt x="106526" y="67484"/>
                  </a:lnTo>
                  <a:lnTo>
                    <a:pt x="107695" y="63721"/>
                  </a:lnTo>
                  <a:lnTo>
                    <a:pt x="108959" y="67484"/>
                  </a:lnTo>
                  <a:lnTo>
                    <a:pt x="107695" y="71163"/>
                  </a:lnTo>
                  <a:moveTo>
                    <a:pt x="110596" y="71163"/>
                  </a:moveTo>
                  <a:lnTo>
                    <a:pt x="109380" y="67484"/>
                  </a:lnTo>
                  <a:lnTo>
                    <a:pt x="110596" y="63721"/>
                  </a:lnTo>
                  <a:lnTo>
                    <a:pt x="111859" y="67484"/>
                  </a:lnTo>
                  <a:lnTo>
                    <a:pt x="110596" y="71163"/>
                  </a:lnTo>
                  <a:moveTo>
                    <a:pt x="113450" y="71163"/>
                  </a:moveTo>
                  <a:lnTo>
                    <a:pt x="112280" y="67484"/>
                  </a:lnTo>
                  <a:lnTo>
                    <a:pt x="113450" y="63721"/>
                  </a:lnTo>
                  <a:lnTo>
                    <a:pt x="114713" y="67484"/>
                  </a:lnTo>
                  <a:lnTo>
                    <a:pt x="113450" y="71163"/>
                  </a:lnTo>
                  <a:moveTo>
                    <a:pt x="116397" y="71163"/>
                  </a:moveTo>
                  <a:lnTo>
                    <a:pt x="115134" y="67484"/>
                  </a:lnTo>
                  <a:lnTo>
                    <a:pt x="116397" y="63721"/>
                  </a:lnTo>
                  <a:lnTo>
                    <a:pt x="117614" y="67484"/>
                  </a:lnTo>
                  <a:lnTo>
                    <a:pt x="116397" y="71163"/>
                  </a:lnTo>
                  <a:moveTo>
                    <a:pt x="2526" y="66815"/>
                  </a:moveTo>
                  <a:lnTo>
                    <a:pt x="1263" y="62968"/>
                  </a:lnTo>
                  <a:lnTo>
                    <a:pt x="2526" y="59205"/>
                  </a:lnTo>
                  <a:lnTo>
                    <a:pt x="3742" y="62968"/>
                  </a:lnTo>
                  <a:lnTo>
                    <a:pt x="2526" y="66815"/>
                  </a:lnTo>
                  <a:moveTo>
                    <a:pt x="5426" y="66815"/>
                  </a:moveTo>
                  <a:lnTo>
                    <a:pt x="4163" y="62968"/>
                  </a:lnTo>
                  <a:lnTo>
                    <a:pt x="5426" y="59205"/>
                  </a:lnTo>
                  <a:lnTo>
                    <a:pt x="6596" y="62968"/>
                  </a:lnTo>
                  <a:lnTo>
                    <a:pt x="5426" y="66815"/>
                  </a:lnTo>
                  <a:moveTo>
                    <a:pt x="8280" y="66815"/>
                  </a:moveTo>
                  <a:lnTo>
                    <a:pt x="7017" y="62968"/>
                  </a:lnTo>
                  <a:lnTo>
                    <a:pt x="8280" y="59205"/>
                  </a:lnTo>
                  <a:lnTo>
                    <a:pt x="9450" y="62968"/>
                  </a:lnTo>
                  <a:lnTo>
                    <a:pt x="8280" y="66815"/>
                  </a:lnTo>
                  <a:moveTo>
                    <a:pt x="11134" y="66815"/>
                  </a:moveTo>
                  <a:lnTo>
                    <a:pt x="9964" y="62968"/>
                  </a:lnTo>
                  <a:lnTo>
                    <a:pt x="11134" y="59205"/>
                  </a:lnTo>
                  <a:lnTo>
                    <a:pt x="12397" y="62968"/>
                  </a:lnTo>
                  <a:lnTo>
                    <a:pt x="11134" y="66815"/>
                  </a:lnTo>
                  <a:moveTo>
                    <a:pt x="14035" y="66815"/>
                  </a:moveTo>
                  <a:lnTo>
                    <a:pt x="12818" y="62968"/>
                  </a:lnTo>
                  <a:lnTo>
                    <a:pt x="14035" y="59205"/>
                  </a:lnTo>
                  <a:lnTo>
                    <a:pt x="15298" y="62968"/>
                  </a:lnTo>
                  <a:lnTo>
                    <a:pt x="14035" y="66815"/>
                  </a:lnTo>
                  <a:moveTo>
                    <a:pt x="16888" y="66815"/>
                  </a:moveTo>
                  <a:lnTo>
                    <a:pt x="15719" y="62968"/>
                  </a:lnTo>
                  <a:lnTo>
                    <a:pt x="16888" y="59205"/>
                  </a:lnTo>
                  <a:lnTo>
                    <a:pt x="18152" y="62968"/>
                  </a:lnTo>
                  <a:lnTo>
                    <a:pt x="16888" y="66815"/>
                  </a:lnTo>
                  <a:moveTo>
                    <a:pt x="19789" y="66815"/>
                  </a:moveTo>
                  <a:lnTo>
                    <a:pt x="18573" y="62968"/>
                  </a:lnTo>
                  <a:lnTo>
                    <a:pt x="19789" y="59205"/>
                  </a:lnTo>
                  <a:lnTo>
                    <a:pt x="21052" y="62968"/>
                  </a:lnTo>
                  <a:lnTo>
                    <a:pt x="19789" y="66815"/>
                  </a:lnTo>
                  <a:moveTo>
                    <a:pt x="22643" y="66815"/>
                  </a:moveTo>
                  <a:lnTo>
                    <a:pt x="21473" y="62968"/>
                  </a:lnTo>
                  <a:lnTo>
                    <a:pt x="22643" y="59205"/>
                  </a:lnTo>
                  <a:lnTo>
                    <a:pt x="23906" y="62968"/>
                  </a:lnTo>
                  <a:lnTo>
                    <a:pt x="22643" y="66815"/>
                  </a:lnTo>
                  <a:moveTo>
                    <a:pt x="25543" y="66815"/>
                  </a:moveTo>
                  <a:lnTo>
                    <a:pt x="24327" y="62968"/>
                  </a:lnTo>
                  <a:lnTo>
                    <a:pt x="25543" y="59205"/>
                  </a:lnTo>
                  <a:lnTo>
                    <a:pt x="26807" y="62968"/>
                  </a:lnTo>
                  <a:lnTo>
                    <a:pt x="25543" y="66815"/>
                  </a:lnTo>
                  <a:moveTo>
                    <a:pt x="28491" y="66815"/>
                  </a:moveTo>
                  <a:lnTo>
                    <a:pt x="27228" y="62968"/>
                  </a:lnTo>
                  <a:lnTo>
                    <a:pt x="28491" y="59205"/>
                  </a:lnTo>
                  <a:lnTo>
                    <a:pt x="29660" y="62968"/>
                  </a:lnTo>
                  <a:lnTo>
                    <a:pt x="28491" y="66815"/>
                  </a:lnTo>
                  <a:moveTo>
                    <a:pt x="31345" y="66815"/>
                  </a:moveTo>
                  <a:lnTo>
                    <a:pt x="30081" y="62968"/>
                  </a:lnTo>
                  <a:lnTo>
                    <a:pt x="31345" y="59205"/>
                  </a:lnTo>
                  <a:lnTo>
                    <a:pt x="32561" y="62968"/>
                  </a:lnTo>
                  <a:lnTo>
                    <a:pt x="31345" y="66815"/>
                  </a:lnTo>
                  <a:moveTo>
                    <a:pt x="34245" y="66815"/>
                  </a:moveTo>
                  <a:lnTo>
                    <a:pt x="32982" y="62968"/>
                  </a:lnTo>
                  <a:lnTo>
                    <a:pt x="34245" y="59205"/>
                  </a:lnTo>
                  <a:lnTo>
                    <a:pt x="35415" y="62968"/>
                  </a:lnTo>
                  <a:lnTo>
                    <a:pt x="34245" y="66815"/>
                  </a:lnTo>
                  <a:moveTo>
                    <a:pt x="37099" y="66815"/>
                  </a:moveTo>
                  <a:lnTo>
                    <a:pt x="35836" y="62968"/>
                  </a:lnTo>
                  <a:lnTo>
                    <a:pt x="37099" y="59205"/>
                  </a:lnTo>
                  <a:lnTo>
                    <a:pt x="38315" y="62968"/>
                  </a:lnTo>
                  <a:lnTo>
                    <a:pt x="37099" y="66815"/>
                  </a:lnTo>
                  <a:moveTo>
                    <a:pt x="40000" y="66815"/>
                  </a:moveTo>
                  <a:lnTo>
                    <a:pt x="38736" y="62968"/>
                  </a:lnTo>
                  <a:lnTo>
                    <a:pt x="40000" y="59205"/>
                  </a:lnTo>
                  <a:lnTo>
                    <a:pt x="41169" y="62968"/>
                  </a:lnTo>
                  <a:lnTo>
                    <a:pt x="40000" y="66815"/>
                  </a:lnTo>
                  <a:moveTo>
                    <a:pt x="42853" y="66815"/>
                  </a:moveTo>
                  <a:lnTo>
                    <a:pt x="41590" y="62968"/>
                  </a:lnTo>
                  <a:lnTo>
                    <a:pt x="42853" y="59205"/>
                  </a:lnTo>
                  <a:lnTo>
                    <a:pt x="44070" y="62968"/>
                  </a:lnTo>
                  <a:lnTo>
                    <a:pt x="42853" y="66815"/>
                  </a:lnTo>
                  <a:moveTo>
                    <a:pt x="45754" y="66815"/>
                  </a:moveTo>
                  <a:lnTo>
                    <a:pt x="44538" y="62968"/>
                  </a:lnTo>
                  <a:lnTo>
                    <a:pt x="45754" y="59205"/>
                  </a:lnTo>
                  <a:lnTo>
                    <a:pt x="47017" y="62968"/>
                  </a:lnTo>
                  <a:lnTo>
                    <a:pt x="45754" y="66815"/>
                  </a:lnTo>
                  <a:moveTo>
                    <a:pt x="48608" y="66815"/>
                  </a:moveTo>
                  <a:lnTo>
                    <a:pt x="47438" y="62968"/>
                  </a:lnTo>
                  <a:lnTo>
                    <a:pt x="48608" y="59205"/>
                  </a:lnTo>
                  <a:lnTo>
                    <a:pt x="49871" y="62968"/>
                  </a:lnTo>
                  <a:lnTo>
                    <a:pt x="48608" y="66815"/>
                  </a:lnTo>
                  <a:moveTo>
                    <a:pt x="51508" y="66815"/>
                  </a:moveTo>
                  <a:lnTo>
                    <a:pt x="50292" y="62968"/>
                  </a:lnTo>
                  <a:lnTo>
                    <a:pt x="51508" y="59205"/>
                  </a:lnTo>
                  <a:lnTo>
                    <a:pt x="52771" y="62968"/>
                  </a:lnTo>
                  <a:lnTo>
                    <a:pt x="51508" y="66815"/>
                  </a:lnTo>
                  <a:moveTo>
                    <a:pt x="54362" y="66815"/>
                  </a:moveTo>
                  <a:lnTo>
                    <a:pt x="53192" y="62968"/>
                  </a:lnTo>
                  <a:lnTo>
                    <a:pt x="54362" y="59205"/>
                  </a:lnTo>
                  <a:lnTo>
                    <a:pt x="55625" y="62968"/>
                  </a:lnTo>
                  <a:lnTo>
                    <a:pt x="54362" y="66815"/>
                  </a:lnTo>
                  <a:moveTo>
                    <a:pt x="57263" y="66815"/>
                  </a:moveTo>
                  <a:lnTo>
                    <a:pt x="56046" y="62968"/>
                  </a:lnTo>
                  <a:lnTo>
                    <a:pt x="57263" y="59205"/>
                  </a:lnTo>
                  <a:lnTo>
                    <a:pt x="58526" y="62968"/>
                  </a:lnTo>
                  <a:lnTo>
                    <a:pt x="57263" y="66815"/>
                  </a:lnTo>
                  <a:moveTo>
                    <a:pt x="60116" y="66815"/>
                  </a:moveTo>
                  <a:lnTo>
                    <a:pt x="58947" y="62968"/>
                  </a:lnTo>
                  <a:lnTo>
                    <a:pt x="60116" y="59205"/>
                  </a:lnTo>
                  <a:lnTo>
                    <a:pt x="61380" y="62968"/>
                  </a:lnTo>
                  <a:lnTo>
                    <a:pt x="60116" y="66815"/>
                  </a:lnTo>
                  <a:moveTo>
                    <a:pt x="63064" y="66815"/>
                  </a:moveTo>
                  <a:lnTo>
                    <a:pt x="61801" y="62968"/>
                  </a:lnTo>
                  <a:lnTo>
                    <a:pt x="63064" y="59205"/>
                  </a:lnTo>
                  <a:lnTo>
                    <a:pt x="64280" y="62968"/>
                  </a:lnTo>
                  <a:lnTo>
                    <a:pt x="63064" y="66815"/>
                  </a:lnTo>
                  <a:moveTo>
                    <a:pt x="65964" y="66815"/>
                  </a:moveTo>
                  <a:lnTo>
                    <a:pt x="64701" y="62968"/>
                  </a:lnTo>
                  <a:lnTo>
                    <a:pt x="65964" y="59205"/>
                  </a:lnTo>
                  <a:lnTo>
                    <a:pt x="67134" y="62968"/>
                  </a:lnTo>
                  <a:lnTo>
                    <a:pt x="65964" y="66815"/>
                  </a:lnTo>
                  <a:moveTo>
                    <a:pt x="68818" y="66815"/>
                  </a:moveTo>
                  <a:lnTo>
                    <a:pt x="67555" y="62968"/>
                  </a:lnTo>
                  <a:lnTo>
                    <a:pt x="68818" y="59205"/>
                  </a:lnTo>
                  <a:lnTo>
                    <a:pt x="70035" y="62968"/>
                  </a:lnTo>
                  <a:lnTo>
                    <a:pt x="68818" y="66815"/>
                  </a:lnTo>
                  <a:moveTo>
                    <a:pt x="71719" y="66815"/>
                  </a:moveTo>
                  <a:lnTo>
                    <a:pt x="70456" y="62968"/>
                  </a:lnTo>
                  <a:lnTo>
                    <a:pt x="71719" y="59205"/>
                  </a:lnTo>
                  <a:lnTo>
                    <a:pt x="72888" y="62968"/>
                  </a:lnTo>
                  <a:lnTo>
                    <a:pt x="71719" y="66815"/>
                  </a:lnTo>
                  <a:moveTo>
                    <a:pt x="74573" y="66815"/>
                  </a:moveTo>
                  <a:lnTo>
                    <a:pt x="73309" y="62968"/>
                  </a:lnTo>
                  <a:lnTo>
                    <a:pt x="74573" y="59205"/>
                  </a:lnTo>
                  <a:lnTo>
                    <a:pt x="75789" y="62968"/>
                  </a:lnTo>
                  <a:lnTo>
                    <a:pt x="74573" y="66815"/>
                  </a:lnTo>
                  <a:moveTo>
                    <a:pt x="77473" y="66815"/>
                  </a:moveTo>
                  <a:lnTo>
                    <a:pt x="76210" y="62968"/>
                  </a:lnTo>
                  <a:lnTo>
                    <a:pt x="77473" y="59205"/>
                  </a:lnTo>
                  <a:lnTo>
                    <a:pt x="78643" y="62968"/>
                  </a:lnTo>
                  <a:lnTo>
                    <a:pt x="77473" y="66815"/>
                  </a:lnTo>
                  <a:moveTo>
                    <a:pt x="80327" y="66815"/>
                  </a:moveTo>
                  <a:lnTo>
                    <a:pt x="79157" y="62968"/>
                  </a:lnTo>
                  <a:lnTo>
                    <a:pt x="80327" y="59205"/>
                  </a:lnTo>
                  <a:lnTo>
                    <a:pt x="81590" y="62968"/>
                  </a:lnTo>
                  <a:lnTo>
                    <a:pt x="80327" y="66815"/>
                  </a:lnTo>
                  <a:moveTo>
                    <a:pt x="83228" y="66815"/>
                  </a:moveTo>
                  <a:lnTo>
                    <a:pt x="82011" y="62968"/>
                  </a:lnTo>
                  <a:lnTo>
                    <a:pt x="83228" y="59205"/>
                  </a:lnTo>
                  <a:lnTo>
                    <a:pt x="84491" y="62968"/>
                  </a:lnTo>
                  <a:lnTo>
                    <a:pt x="83228" y="66815"/>
                  </a:lnTo>
                  <a:moveTo>
                    <a:pt x="86081" y="66815"/>
                  </a:moveTo>
                  <a:lnTo>
                    <a:pt x="84912" y="62968"/>
                  </a:lnTo>
                  <a:lnTo>
                    <a:pt x="86081" y="59205"/>
                  </a:lnTo>
                  <a:lnTo>
                    <a:pt x="87345" y="62968"/>
                  </a:lnTo>
                  <a:lnTo>
                    <a:pt x="86081" y="66815"/>
                  </a:lnTo>
                  <a:moveTo>
                    <a:pt x="88982" y="66815"/>
                  </a:moveTo>
                  <a:lnTo>
                    <a:pt x="87766" y="62968"/>
                  </a:lnTo>
                  <a:lnTo>
                    <a:pt x="88982" y="59205"/>
                  </a:lnTo>
                  <a:lnTo>
                    <a:pt x="90245" y="62968"/>
                  </a:lnTo>
                  <a:lnTo>
                    <a:pt x="88982" y="66815"/>
                  </a:lnTo>
                  <a:moveTo>
                    <a:pt x="91836" y="66815"/>
                  </a:moveTo>
                  <a:lnTo>
                    <a:pt x="90666" y="62968"/>
                  </a:lnTo>
                  <a:lnTo>
                    <a:pt x="91836" y="59205"/>
                  </a:lnTo>
                  <a:lnTo>
                    <a:pt x="93099" y="62968"/>
                  </a:lnTo>
                  <a:lnTo>
                    <a:pt x="91836" y="66815"/>
                  </a:lnTo>
                  <a:moveTo>
                    <a:pt x="94736" y="66815"/>
                  </a:moveTo>
                  <a:lnTo>
                    <a:pt x="93520" y="62968"/>
                  </a:lnTo>
                  <a:lnTo>
                    <a:pt x="94736" y="59205"/>
                  </a:lnTo>
                  <a:lnTo>
                    <a:pt x="96000" y="62968"/>
                  </a:lnTo>
                  <a:lnTo>
                    <a:pt x="94736" y="66815"/>
                  </a:lnTo>
                  <a:moveTo>
                    <a:pt x="97684" y="66815"/>
                  </a:moveTo>
                  <a:lnTo>
                    <a:pt x="96421" y="62968"/>
                  </a:lnTo>
                  <a:lnTo>
                    <a:pt x="97684" y="59205"/>
                  </a:lnTo>
                  <a:lnTo>
                    <a:pt x="98853" y="62968"/>
                  </a:lnTo>
                  <a:lnTo>
                    <a:pt x="97684" y="66815"/>
                  </a:lnTo>
                  <a:moveTo>
                    <a:pt x="100538" y="66815"/>
                  </a:moveTo>
                  <a:lnTo>
                    <a:pt x="99274" y="62968"/>
                  </a:lnTo>
                  <a:lnTo>
                    <a:pt x="100538" y="59205"/>
                  </a:lnTo>
                  <a:lnTo>
                    <a:pt x="101754" y="62968"/>
                  </a:lnTo>
                  <a:lnTo>
                    <a:pt x="100538" y="66815"/>
                  </a:lnTo>
                  <a:moveTo>
                    <a:pt x="103438" y="66815"/>
                  </a:moveTo>
                  <a:lnTo>
                    <a:pt x="102175" y="62968"/>
                  </a:lnTo>
                  <a:lnTo>
                    <a:pt x="103438" y="59205"/>
                  </a:lnTo>
                  <a:lnTo>
                    <a:pt x="104608" y="62968"/>
                  </a:lnTo>
                  <a:lnTo>
                    <a:pt x="103438" y="66815"/>
                  </a:lnTo>
                  <a:moveTo>
                    <a:pt x="106292" y="66815"/>
                  </a:moveTo>
                  <a:lnTo>
                    <a:pt x="105029" y="62968"/>
                  </a:lnTo>
                  <a:lnTo>
                    <a:pt x="106292" y="59205"/>
                  </a:lnTo>
                  <a:lnTo>
                    <a:pt x="107508" y="62968"/>
                  </a:lnTo>
                  <a:lnTo>
                    <a:pt x="106292" y="66815"/>
                  </a:lnTo>
                  <a:moveTo>
                    <a:pt x="109192" y="66815"/>
                  </a:moveTo>
                  <a:lnTo>
                    <a:pt x="107929" y="62968"/>
                  </a:lnTo>
                  <a:lnTo>
                    <a:pt x="109192" y="59205"/>
                  </a:lnTo>
                  <a:lnTo>
                    <a:pt x="110362" y="62968"/>
                  </a:lnTo>
                  <a:lnTo>
                    <a:pt x="109192" y="66815"/>
                  </a:lnTo>
                  <a:moveTo>
                    <a:pt x="112046" y="66815"/>
                  </a:moveTo>
                  <a:lnTo>
                    <a:pt x="110783" y="62968"/>
                  </a:lnTo>
                  <a:lnTo>
                    <a:pt x="112046" y="59205"/>
                  </a:lnTo>
                  <a:lnTo>
                    <a:pt x="113263" y="62968"/>
                  </a:lnTo>
                  <a:lnTo>
                    <a:pt x="112046" y="66815"/>
                  </a:lnTo>
                  <a:moveTo>
                    <a:pt x="114947" y="66815"/>
                  </a:moveTo>
                  <a:lnTo>
                    <a:pt x="113730" y="62968"/>
                  </a:lnTo>
                  <a:lnTo>
                    <a:pt x="114947" y="59205"/>
                  </a:lnTo>
                  <a:lnTo>
                    <a:pt x="116210" y="62968"/>
                  </a:lnTo>
                  <a:lnTo>
                    <a:pt x="114947" y="66815"/>
                  </a:lnTo>
                  <a:moveTo>
                    <a:pt x="117801" y="66815"/>
                  </a:moveTo>
                  <a:lnTo>
                    <a:pt x="116631" y="62968"/>
                  </a:lnTo>
                  <a:lnTo>
                    <a:pt x="117801" y="59205"/>
                  </a:lnTo>
                  <a:lnTo>
                    <a:pt x="119064" y="62968"/>
                  </a:lnTo>
                  <a:lnTo>
                    <a:pt x="117801" y="66815"/>
                  </a:lnTo>
                  <a:moveTo>
                    <a:pt x="3929" y="62299"/>
                  </a:moveTo>
                  <a:lnTo>
                    <a:pt x="2760" y="58536"/>
                  </a:lnTo>
                  <a:lnTo>
                    <a:pt x="3929" y="54689"/>
                  </a:lnTo>
                  <a:lnTo>
                    <a:pt x="5192" y="58536"/>
                  </a:lnTo>
                  <a:lnTo>
                    <a:pt x="3929" y="62299"/>
                  </a:lnTo>
                  <a:moveTo>
                    <a:pt x="6830" y="62299"/>
                  </a:moveTo>
                  <a:lnTo>
                    <a:pt x="5614" y="58536"/>
                  </a:lnTo>
                  <a:lnTo>
                    <a:pt x="6830" y="54689"/>
                  </a:lnTo>
                  <a:lnTo>
                    <a:pt x="8046" y="58536"/>
                  </a:lnTo>
                  <a:lnTo>
                    <a:pt x="6830" y="62299"/>
                  </a:lnTo>
                  <a:moveTo>
                    <a:pt x="9684" y="62299"/>
                  </a:moveTo>
                  <a:lnTo>
                    <a:pt x="8467" y="58536"/>
                  </a:lnTo>
                  <a:lnTo>
                    <a:pt x="9684" y="54689"/>
                  </a:lnTo>
                  <a:lnTo>
                    <a:pt x="10947" y="58536"/>
                  </a:lnTo>
                  <a:lnTo>
                    <a:pt x="9684" y="62299"/>
                  </a:lnTo>
                  <a:moveTo>
                    <a:pt x="12631" y="62299"/>
                  </a:moveTo>
                  <a:lnTo>
                    <a:pt x="11368" y="58536"/>
                  </a:lnTo>
                  <a:lnTo>
                    <a:pt x="12631" y="54689"/>
                  </a:lnTo>
                  <a:lnTo>
                    <a:pt x="13801" y="58536"/>
                  </a:lnTo>
                  <a:lnTo>
                    <a:pt x="12631" y="62299"/>
                  </a:lnTo>
                  <a:moveTo>
                    <a:pt x="15485" y="62299"/>
                  </a:moveTo>
                  <a:lnTo>
                    <a:pt x="14222" y="58536"/>
                  </a:lnTo>
                  <a:lnTo>
                    <a:pt x="15485" y="54689"/>
                  </a:lnTo>
                  <a:lnTo>
                    <a:pt x="16701" y="58536"/>
                  </a:lnTo>
                  <a:lnTo>
                    <a:pt x="15485" y="62299"/>
                  </a:lnTo>
                  <a:moveTo>
                    <a:pt x="18385" y="62299"/>
                  </a:moveTo>
                  <a:lnTo>
                    <a:pt x="17122" y="58536"/>
                  </a:lnTo>
                  <a:lnTo>
                    <a:pt x="18385" y="54689"/>
                  </a:lnTo>
                  <a:lnTo>
                    <a:pt x="19555" y="58536"/>
                  </a:lnTo>
                  <a:lnTo>
                    <a:pt x="18385" y="62299"/>
                  </a:lnTo>
                  <a:moveTo>
                    <a:pt x="21239" y="62299"/>
                  </a:moveTo>
                  <a:lnTo>
                    <a:pt x="19976" y="58536"/>
                  </a:lnTo>
                  <a:lnTo>
                    <a:pt x="21239" y="54689"/>
                  </a:lnTo>
                  <a:lnTo>
                    <a:pt x="22456" y="58536"/>
                  </a:lnTo>
                  <a:lnTo>
                    <a:pt x="21239" y="62299"/>
                  </a:lnTo>
                  <a:moveTo>
                    <a:pt x="24140" y="62299"/>
                  </a:moveTo>
                  <a:lnTo>
                    <a:pt x="22877" y="58536"/>
                  </a:lnTo>
                  <a:lnTo>
                    <a:pt x="24140" y="54689"/>
                  </a:lnTo>
                  <a:lnTo>
                    <a:pt x="25309" y="58536"/>
                  </a:lnTo>
                  <a:lnTo>
                    <a:pt x="24140" y="62299"/>
                  </a:lnTo>
                  <a:moveTo>
                    <a:pt x="26994" y="62299"/>
                  </a:moveTo>
                  <a:lnTo>
                    <a:pt x="25730" y="58536"/>
                  </a:lnTo>
                  <a:lnTo>
                    <a:pt x="26994" y="54689"/>
                  </a:lnTo>
                  <a:lnTo>
                    <a:pt x="28210" y="58536"/>
                  </a:lnTo>
                  <a:lnTo>
                    <a:pt x="26994" y="62299"/>
                  </a:lnTo>
                  <a:moveTo>
                    <a:pt x="29894" y="62299"/>
                  </a:moveTo>
                  <a:lnTo>
                    <a:pt x="28678" y="58536"/>
                  </a:lnTo>
                  <a:lnTo>
                    <a:pt x="29894" y="54689"/>
                  </a:lnTo>
                  <a:lnTo>
                    <a:pt x="31157" y="58536"/>
                  </a:lnTo>
                  <a:lnTo>
                    <a:pt x="29894" y="62299"/>
                  </a:lnTo>
                  <a:moveTo>
                    <a:pt x="32748" y="62299"/>
                  </a:moveTo>
                  <a:lnTo>
                    <a:pt x="31578" y="58536"/>
                  </a:lnTo>
                  <a:lnTo>
                    <a:pt x="32748" y="54689"/>
                  </a:lnTo>
                  <a:lnTo>
                    <a:pt x="34011" y="58536"/>
                  </a:lnTo>
                  <a:lnTo>
                    <a:pt x="32748" y="62299"/>
                  </a:lnTo>
                  <a:moveTo>
                    <a:pt x="35649" y="62299"/>
                  </a:moveTo>
                  <a:lnTo>
                    <a:pt x="34432" y="58536"/>
                  </a:lnTo>
                  <a:lnTo>
                    <a:pt x="35649" y="54689"/>
                  </a:lnTo>
                  <a:lnTo>
                    <a:pt x="36912" y="58536"/>
                  </a:lnTo>
                  <a:lnTo>
                    <a:pt x="35649" y="62299"/>
                  </a:lnTo>
                  <a:moveTo>
                    <a:pt x="38502" y="62299"/>
                  </a:moveTo>
                  <a:lnTo>
                    <a:pt x="37333" y="58536"/>
                  </a:lnTo>
                  <a:lnTo>
                    <a:pt x="38502" y="54689"/>
                  </a:lnTo>
                  <a:lnTo>
                    <a:pt x="39766" y="58536"/>
                  </a:lnTo>
                  <a:lnTo>
                    <a:pt x="38502" y="62299"/>
                  </a:lnTo>
                  <a:moveTo>
                    <a:pt x="41403" y="62299"/>
                  </a:moveTo>
                  <a:lnTo>
                    <a:pt x="40187" y="58536"/>
                  </a:lnTo>
                  <a:lnTo>
                    <a:pt x="41403" y="54689"/>
                  </a:lnTo>
                  <a:lnTo>
                    <a:pt x="42666" y="58536"/>
                  </a:lnTo>
                  <a:lnTo>
                    <a:pt x="41403" y="62299"/>
                  </a:lnTo>
                  <a:moveTo>
                    <a:pt x="44257" y="62299"/>
                  </a:moveTo>
                  <a:lnTo>
                    <a:pt x="43087" y="58536"/>
                  </a:lnTo>
                  <a:lnTo>
                    <a:pt x="44257" y="54689"/>
                  </a:lnTo>
                  <a:lnTo>
                    <a:pt x="45520" y="58536"/>
                  </a:lnTo>
                  <a:lnTo>
                    <a:pt x="44257" y="62299"/>
                  </a:lnTo>
                  <a:moveTo>
                    <a:pt x="47204" y="62299"/>
                  </a:moveTo>
                  <a:lnTo>
                    <a:pt x="45941" y="58536"/>
                  </a:lnTo>
                  <a:lnTo>
                    <a:pt x="47204" y="54689"/>
                  </a:lnTo>
                  <a:lnTo>
                    <a:pt x="48421" y="58536"/>
                  </a:lnTo>
                  <a:lnTo>
                    <a:pt x="47204" y="62299"/>
                  </a:lnTo>
                  <a:moveTo>
                    <a:pt x="50105" y="62299"/>
                  </a:moveTo>
                  <a:lnTo>
                    <a:pt x="48842" y="58536"/>
                  </a:lnTo>
                  <a:lnTo>
                    <a:pt x="50105" y="54689"/>
                  </a:lnTo>
                  <a:lnTo>
                    <a:pt x="51274" y="58536"/>
                  </a:lnTo>
                  <a:lnTo>
                    <a:pt x="50105" y="62299"/>
                  </a:lnTo>
                  <a:moveTo>
                    <a:pt x="52959" y="62299"/>
                  </a:moveTo>
                  <a:lnTo>
                    <a:pt x="51695" y="58536"/>
                  </a:lnTo>
                  <a:lnTo>
                    <a:pt x="52959" y="54689"/>
                  </a:lnTo>
                  <a:lnTo>
                    <a:pt x="54175" y="58536"/>
                  </a:lnTo>
                  <a:lnTo>
                    <a:pt x="52959" y="62299"/>
                  </a:lnTo>
                  <a:moveTo>
                    <a:pt x="55859" y="62299"/>
                  </a:moveTo>
                  <a:lnTo>
                    <a:pt x="54596" y="58536"/>
                  </a:lnTo>
                  <a:lnTo>
                    <a:pt x="55859" y="54689"/>
                  </a:lnTo>
                  <a:lnTo>
                    <a:pt x="57029" y="58536"/>
                  </a:lnTo>
                  <a:lnTo>
                    <a:pt x="55859" y="62299"/>
                  </a:lnTo>
                  <a:moveTo>
                    <a:pt x="58713" y="62299"/>
                  </a:moveTo>
                  <a:lnTo>
                    <a:pt x="57450" y="58536"/>
                  </a:lnTo>
                  <a:lnTo>
                    <a:pt x="58713" y="54689"/>
                  </a:lnTo>
                  <a:lnTo>
                    <a:pt x="59929" y="58536"/>
                  </a:lnTo>
                  <a:lnTo>
                    <a:pt x="58713" y="62299"/>
                  </a:lnTo>
                  <a:moveTo>
                    <a:pt x="61614" y="62299"/>
                  </a:moveTo>
                  <a:lnTo>
                    <a:pt x="60350" y="58536"/>
                  </a:lnTo>
                  <a:lnTo>
                    <a:pt x="61614" y="54689"/>
                  </a:lnTo>
                  <a:lnTo>
                    <a:pt x="62783" y="58536"/>
                  </a:lnTo>
                  <a:lnTo>
                    <a:pt x="61614" y="62299"/>
                  </a:lnTo>
                  <a:moveTo>
                    <a:pt x="64467" y="62299"/>
                  </a:moveTo>
                  <a:lnTo>
                    <a:pt x="63298" y="58536"/>
                  </a:lnTo>
                  <a:lnTo>
                    <a:pt x="64467" y="54689"/>
                  </a:lnTo>
                  <a:lnTo>
                    <a:pt x="65730" y="58536"/>
                  </a:lnTo>
                  <a:lnTo>
                    <a:pt x="64467" y="62299"/>
                  </a:lnTo>
                  <a:moveTo>
                    <a:pt x="67368" y="62299"/>
                  </a:moveTo>
                  <a:lnTo>
                    <a:pt x="66152" y="58536"/>
                  </a:lnTo>
                  <a:lnTo>
                    <a:pt x="67368" y="54689"/>
                  </a:lnTo>
                  <a:lnTo>
                    <a:pt x="68631" y="58536"/>
                  </a:lnTo>
                  <a:lnTo>
                    <a:pt x="67368" y="62299"/>
                  </a:lnTo>
                  <a:moveTo>
                    <a:pt x="70222" y="62299"/>
                  </a:moveTo>
                  <a:lnTo>
                    <a:pt x="69052" y="58536"/>
                  </a:lnTo>
                  <a:lnTo>
                    <a:pt x="70222" y="54689"/>
                  </a:lnTo>
                  <a:lnTo>
                    <a:pt x="71485" y="58536"/>
                  </a:lnTo>
                  <a:lnTo>
                    <a:pt x="70222" y="62299"/>
                  </a:lnTo>
                  <a:moveTo>
                    <a:pt x="73122" y="62299"/>
                  </a:moveTo>
                  <a:lnTo>
                    <a:pt x="71906" y="58536"/>
                  </a:lnTo>
                  <a:lnTo>
                    <a:pt x="73122" y="54689"/>
                  </a:lnTo>
                  <a:lnTo>
                    <a:pt x="74385" y="58536"/>
                  </a:lnTo>
                  <a:lnTo>
                    <a:pt x="73122" y="62299"/>
                  </a:lnTo>
                  <a:moveTo>
                    <a:pt x="75976" y="62299"/>
                  </a:moveTo>
                  <a:lnTo>
                    <a:pt x="74807" y="58536"/>
                  </a:lnTo>
                  <a:lnTo>
                    <a:pt x="75976" y="54689"/>
                  </a:lnTo>
                  <a:lnTo>
                    <a:pt x="77239" y="58536"/>
                  </a:lnTo>
                  <a:lnTo>
                    <a:pt x="75976" y="62299"/>
                  </a:lnTo>
                  <a:moveTo>
                    <a:pt x="78877" y="62299"/>
                  </a:moveTo>
                  <a:lnTo>
                    <a:pt x="77660" y="58536"/>
                  </a:lnTo>
                  <a:lnTo>
                    <a:pt x="78877" y="54689"/>
                  </a:lnTo>
                  <a:lnTo>
                    <a:pt x="80140" y="58536"/>
                  </a:lnTo>
                  <a:lnTo>
                    <a:pt x="78877" y="62299"/>
                  </a:lnTo>
                  <a:moveTo>
                    <a:pt x="81824" y="62299"/>
                  </a:moveTo>
                  <a:lnTo>
                    <a:pt x="80561" y="58536"/>
                  </a:lnTo>
                  <a:lnTo>
                    <a:pt x="81824" y="54689"/>
                  </a:lnTo>
                  <a:lnTo>
                    <a:pt x="82994" y="58536"/>
                  </a:lnTo>
                  <a:lnTo>
                    <a:pt x="81824" y="62299"/>
                  </a:lnTo>
                  <a:moveTo>
                    <a:pt x="84678" y="62299"/>
                  </a:moveTo>
                  <a:lnTo>
                    <a:pt x="83415" y="58536"/>
                  </a:lnTo>
                  <a:lnTo>
                    <a:pt x="84678" y="54689"/>
                  </a:lnTo>
                  <a:lnTo>
                    <a:pt x="85894" y="58536"/>
                  </a:lnTo>
                  <a:lnTo>
                    <a:pt x="84678" y="62299"/>
                  </a:lnTo>
                  <a:moveTo>
                    <a:pt x="87578" y="62299"/>
                  </a:moveTo>
                  <a:lnTo>
                    <a:pt x="86315" y="58536"/>
                  </a:lnTo>
                  <a:lnTo>
                    <a:pt x="87578" y="54689"/>
                  </a:lnTo>
                  <a:lnTo>
                    <a:pt x="88748" y="58536"/>
                  </a:lnTo>
                  <a:lnTo>
                    <a:pt x="87578" y="62299"/>
                  </a:lnTo>
                  <a:moveTo>
                    <a:pt x="90432" y="62299"/>
                  </a:moveTo>
                  <a:lnTo>
                    <a:pt x="89169" y="58536"/>
                  </a:lnTo>
                  <a:lnTo>
                    <a:pt x="90432" y="54689"/>
                  </a:lnTo>
                  <a:lnTo>
                    <a:pt x="91649" y="58536"/>
                  </a:lnTo>
                  <a:lnTo>
                    <a:pt x="90432" y="62299"/>
                  </a:lnTo>
                  <a:moveTo>
                    <a:pt x="93333" y="62299"/>
                  </a:moveTo>
                  <a:lnTo>
                    <a:pt x="92070" y="58536"/>
                  </a:lnTo>
                  <a:lnTo>
                    <a:pt x="93333" y="54689"/>
                  </a:lnTo>
                  <a:lnTo>
                    <a:pt x="94502" y="58536"/>
                  </a:lnTo>
                  <a:lnTo>
                    <a:pt x="93333" y="62299"/>
                  </a:lnTo>
                  <a:moveTo>
                    <a:pt x="96187" y="62299"/>
                  </a:moveTo>
                  <a:lnTo>
                    <a:pt x="94923" y="58536"/>
                  </a:lnTo>
                  <a:lnTo>
                    <a:pt x="96187" y="54689"/>
                  </a:lnTo>
                  <a:lnTo>
                    <a:pt x="97403" y="58536"/>
                  </a:lnTo>
                  <a:lnTo>
                    <a:pt x="96187" y="62299"/>
                  </a:lnTo>
                  <a:moveTo>
                    <a:pt x="99087" y="62299"/>
                  </a:moveTo>
                  <a:lnTo>
                    <a:pt x="97871" y="58536"/>
                  </a:lnTo>
                  <a:lnTo>
                    <a:pt x="99087" y="54689"/>
                  </a:lnTo>
                  <a:lnTo>
                    <a:pt x="100350" y="58536"/>
                  </a:lnTo>
                  <a:lnTo>
                    <a:pt x="99087" y="62299"/>
                  </a:lnTo>
                  <a:moveTo>
                    <a:pt x="101941" y="62299"/>
                  </a:moveTo>
                  <a:lnTo>
                    <a:pt x="100771" y="58536"/>
                  </a:lnTo>
                  <a:lnTo>
                    <a:pt x="101941" y="54689"/>
                  </a:lnTo>
                  <a:lnTo>
                    <a:pt x="103204" y="58536"/>
                  </a:lnTo>
                  <a:lnTo>
                    <a:pt x="101941" y="62299"/>
                  </a:lnTo>
                  <a:moveTo>
                    <a:pt x="104842" y="62299"/>
                  </a:moveTo>
                  <a:lnTo>
                    <a:pt x="103625" y="58536"/>
                  </a:lnTo>
                  <a:lnTo>
                    <a:pt x="104842" y="54689"/>
                  </a:lnTo>
                  <a:lnTo>
                    <a:pt x="106105" y="58536"/>
                  </a:lnTo>
                  <a:lnTo>
                    <a:pt x="104842" y="62299"/>
                  </a:lnTo>
                  <a:moveTo>
                    <a:pt x="107695" y="62299"/>
                  </a:moveTo>
                  <a:lnTo>
                    <a:pt x="106526" y="58536"/>
                  </a:lnTo>
                  <a:lnTo>
                    <a:pt x="107695" y="54689"/>
                  </a:lnTo>
                  <a:lnTo>
                    <a:pt x="108959" y="58536"/>
                  </a:lnTo>
                  <a:lnTo>
                    <a:pt x="107695" y="62299"/>
                  </a:lnTo>
                  <a:moveTo>
                    <a:pt x="110596" y="62299"/>
                  </a:moveTo>
                  <a:lnTo>
                    <a:pt x="109380" y="58536"/>
                  </a:lnTo>
                  <a:lnTo>
                    <a:pt x="110596" y="54689"/>
                  </a:lnTo>
                  <a:lnTo>
                    <a:pt x="111859" y="58536"/>
                  </a:lnTo>
                  <a:lnTo>
                    <a:pt x="110596" y="62299"/>
                  </a:lnTo>
                  <a:moveTo>
                    <a:pt x="113450" y="62299"/>
                  </a:moveTo>
                  <a:lnTo>
                    <a:pt x="112280" y="58536"/>
                  </a:lnTo>
                  <a:lnTo>
                    <a:pt x="113450" y="54689"/>
                  </a:lnTo>
                  <a:lnTo>
                    <a:pt x="114713" y="58536"/>
                  </a:lnTo>
                  <a:lnTo>
                    <a:pt x="113450" y="62299"/>
                  </a:lnTo>
                  <a:moveTo>
                    <a:pt x="116397" y="62299"/>
                  </a:moveTo>
                  <a:lnTo>
                    <a:pt x="115134" y="58536"/>
                  </a:lnTo>
                  <a:lnTo>
                    <a:pt x="116397" y="54689"/>
                  </a:lnTo>
                  <a:lnTo>
                    <a:pt x="117614" y="58536"/>
                  </a:lnTo>
                  <a:lnTo>
                    <a:pt x="116397" y="62299"/>
                  </a:lnTo>
                  <a:moveTo>
                    <a:pt x="2526" y="57783"/>
                  </a:moveTo>
                  <a:lnTo>
                    <a:pt x="1263" y="54020"/>
                  </a:lnTo>
                  <a:lnTo>
                    <a:pt x="2526" y="50257"/>
                  </a:lnTo>
                  <a:lnTo>
                    <a:pt x="3742" y="54020"/>
                  </a:lnTo>
                  <a:lnTo>
                    <a:pt x="2526" y="57783"/>
                  </a:lnTo>
                  <a:moveTo>
                    <a:pt x="5426" y="57783"/>
                  </a:moveTo>
                  <a:lnTo>
                    <a:pt x="4163" y="54020"/>
                  </a:lnTo>
                  <a:lnTo>
                    <a:pt x="5426" y="50257"/>
                  </a:lnTo>
                  <a:lnTo>
                    <a:pt x="6596" y="54020"/>
                  </a:lnTo>
                  <a:lnTo>
                    <a:pt x="5426" y="57783"/>
                  </a:lnTo>
                  <a:moveTo>
                    <a:pt x="8280" y="57783"/>
                  </a:moveTo>
                  <a:lnTo>
                    <a:pt x="7017" y="54020"/>
                  </a:lnTo>
                  <a:lnTo>
                    <a:pt x="8280" y="50257"/>
                  </a:lnTo>
                  <a:lnTo>
                    <a:pt x="9450" y="54020"/>
                  </a:lnTo>
                  <a:lnTo>
                    <a:pt x="8280" y="57783"/>
                  </a:lnTo>
                  <a:moveTo>
                    <a:pt x="11134" y="57783"/>
                  </a:moveTo>
                  <a:lnTo>
                    <a:pt x="9964" y="54020"/>
                  </a:lnTo>
                  <a:lnTo>
                    <a:pt x="11134" y="50257"/>
                  </a:lnTo>
                  <a:lnTo>
                    <a:pt x="12397" y="54020"/>
                  </a:lnTo>
                  <a:lnTo>
                    <a:pt x="11134" y="57783"/>
                  </a:lnTo>
                  <a:moveTo>
                    <a:pt x="14035" y="57783"/>
                  </a:moveTo>
                  <a:lnTo>
                    <a:pt x="12818" y="54020"/>
                  </a:lnTo>
                  <a:lnTo>
                    <a:pt x="14035" y="50257"/>
                  </a:lnTo>
                  <a:lnTo>
                    <a:pt x="15298" y="54020"/>
                  </a:lnTo>
                  <a:lnTo>
                    <a:pt x="14035" y="57783"/>
                  </a:lnTo>
                  <a:moveTo>
                    <a:pt x="16888" y="57783"/>
                  </a:moveTo>
                  <a:lnTo>
                    <a:pt x="15719" y="54020"/>
                  </a:lnTo>
                  <a:lnTo>
                    <a:pt x="16888" y="50257"/>
                  </a:lnTo>
                  <a:lnTo>
                    <a:pt x="18152" y="54020"/>
                  </a:lnTo>
                  <a:lnTo>
                    <a:pt x="16888" y="57783"/>
                  </a:lnTo>
                  <a:moveTo>
                    <a:pt x="19789" y="57783"/>
                  </a:moveTo>
                  <a:lnTo>
                    <a:pt x="18573" y="54020"/>
                  </a:lnTo>
                  <a:lnTo>
                    <a:pt x="19789" y="50257"/>
                  </a:lnTo>
                  <a:lnTo>
                    <a:pt x="21052" y="54020"/>
                  </a:lnTo>
                  <a:lnTo>
                    <a:pt x="19789" y="57783"/>
                  </a:lnTo>
                  <a:moveTo>
                    <a:pt x="22643" y="57783"/>
                  </a:moveTo>
                  <a:lnTo>
                    <a:pt x="21473" y="54020"/>
                  </a:lnTo>
                  <a:lnTo>
                    <a:pt x="22643" y="50257"/>
                  </a:lnTo>
                  <a:lnTo>
                    <a:pt x="23906" y="54020"/>
                  </a:lnTo>
                  <a:lnTo>
                    <a:pt x="22643" y="57783"/>
                  </a:lnTo>
                  <a:moveTo>
                    <a:pt x="25543" y="57783"/>
                  </a:moveTo>
                  <a:lnTo>
                    <a:pt x="24327" y="54020"/>
                  </a:lnTo>
                  <a:lnTo>
                    <a:pt x="25543" y="50257"/>
                  </a:lnTo>
                  <a:lnTo>
                    <a:pt x="26807" y="54020"/>
                  </a:lnTo>
                  <a:lnTo>
                    <a:pt x="25543" y="57783"/>
                  </a:lnTo>
                  <a:moveTo>
                    <a:pt x="28491" y="57783"/>
                  </a:moveTo>
                  <a:lnTo>
                    <a:pt x="27228" y="54020"/>
                  </a:lnTo>
                  <a:lnTo>
                    <a:pt x="28491" y="50257"/>
                  </a:lnTo>
                  <a:lnTo>
                    <a:pt x="29660" y="54020"/>
                  </a:lnTo>
                  <a:lnTo>
                    <a:pt x="28491" y="57783"/>
                  </a:lnTo>
                  <a:moveTo>
                    <a:pt x="31345" y="57783"/>
                  </a:moveTo>
                  <a:lnTo>
                    <a:pt x="30081" y="54020"/>
                  </a:lnTo>
                  <a:lnTo>
                    <a:pt x="31345" y="50257"/>
                  </a:lnTo>
                  <a:lnTo>
                    <a:pt x="32561" y="54020"/>
                  </a:lnTo>
                  <a:lnTo>
                    <a:pt x="31345" y="57783"/>
                  </a:lnTo>
                  <a:moveTo>
                    <a:pt x="34245" y="57783"/>
                  </a:moveTo>
                  <a:lnTo>
                    <a:pt x="32982" y="54020"/>
                  </a:lnTo>
                  <a:lnTo>
                    <a:pt x="34245" y="50257"/>
                  </a:lnTo>
                  <a:lnTo>
                    <a:pt x="35415" y="54020"/>
                  </a:lnTo>
                  <a:lnTo>
                    <a:pt x="34245" y="57783"/>
                  </a:lnTo>
                  <a:moveTo>
                    <a:pt x="37099" y="57783"/>
                  </a:moveTo>
                  <a:lnTo>
                    <a:pt x="35836" y="54020"/>
                  </a:lnTo>
                  <a:lnTo>
                    <a:pt x="37099" y="50257"/>
                  </a:lnTo>
                  <a:lnTo>
                    <a:pt x="38315" y="54020"/>
                  </a:lnTo>
                  <a:lnTo>
                    <a:pt x="37099" y="57783"/>
                  </a:lnTo>
                  <a:moveTo>
                    <a:pt x="40000" y="57783"/>
                  </a:moveTo>
                  <a:lnTo>
                    <a:pt x="38736" y="54020"/>
                  </a:lnTo>
                  <a:lnTo>
                    <a:pt x="40000" y="50257"/>
                  </a:lnTo>
                  <a:lnTo>
                    <a:pt x="41169" y="54020"/>
                  </a:lnTo>
                  <a:lnTo>
                    <a:pt x="40000" y="57783"/>
                  </a:lnTo>
                  <a:moveTo>
                    <a:pt x="42853" y="57783"/>
                  </a:moveTo>
                  <a:lnTo>
                    <a:pt x="41590" y="54020"/>
                  </a:lnTo>
                  <a:lnTo>
                    <a:pt x="42853" y="50257"/>
                  </a:lnTo>
                  <a:lnTo>
                    <a:pt x="44070" y="54020"/>
                  </a:lnTo>
                  <a:lnTo>
                    <a:pt x="42853" y="57783"/>
                  </a:lnTo>
                  <a:moveTo>
                    <a:pt x="45754" y="57783"/>
                  </a:moveTo>
                  <a:lnTo>
                    <a:pt x="44538" y="54020"/>
                  </a:lnTo>
                  <a:lnTo>
                    <a:pt x="45754" y="50257"/>
                  </a:lnTo>
                  <a:lnTo>
                    <a:pt x="47017" y="54020"/>
                  </a:lnTo>
                  <a:lnTo>
                    <a:pt x="45754" y="57783"/>
                  </a:lnTo>
                  <a:moveTo>
                    <a:pt x="48608" y="57783"/>
                  </a:moveTo>
                  <a:lnTo>
                    <a:pt x="47438" y="54020"/>
                  </a:lnTo>
                  <a:lnTo>
                    <a:pt x="48608" y="50257"/>
                  </a:lnTo>
                  <a:lnTo>
                    <a:pt x="49871" y="54020"/>
                  </a:lnTo>
                  <a:lnTo>
                    <a:pt x="48608" y="57783"/>
                  </a:lnTo>
                  <a:moveTo>
                    <a:pt x="51508" y="57783"/>
                  </a:moveTo>
                  <a:lnTo>
                    <a:pt x="50292" y="54020"/>
                  </a:lnTo>
                  <a:lnTo>
                    <a:pt x="51508" y="50257"/>
                  </a:lnTo>
                  <a:lnTo>
                    <a:pt x="52771" y="54020"/>
                  </a:lnTo>
                  <a:lnTo>
                    <a:pt x="51508" y="57783"/>
                  </a:lnTo>
                  <a:moveTo>
                    <a:pt x="54362" y="57783"/>
                  </a:moveTo>
                  <a:lnTo>
                    <a:pt x="53192" y="54020"/>
                  </a:lnTo>
                  <a:lnTo>
                    <a:pt x="54362" y="50257"/>
                  </a:lnTo>
                  <a:lnTo>
                    <a:pt x="55625" y="54020"/>
                  </a:lnTo>
                  <a:lnTo>
                    <a:pt x="54362" y="57783"/>
                  </a:lnTo>
                  <a:moveTo>
                    <a:pt x="57263" y="57783"/>
                  </a:moveTo>
                  <a:lnTo>
                    <a:pt x="56046" y="54020"/>
                  </a:lnTo>
                  <a:lnTo>
                    <a:pt x="57263" y="50257"/>
                  </a:lnTo>
                  <a:lnTo>
                    <a:pt x="58526" y="54020"/>
                  </a:lnTo>
                  <a:lnTo>
                    <a:pt x="57263" y="57783"/>
                  </a:lnTo>
                  <a:moveTo>
                    <a:pt x="60116" y="57783"/>
                  </a:moveTo>
                  <a:lnTo>
                    <a:pt x="58947" y="54020"/>
                  </a:lnTo>
                  <a:lnTo>
                    <a:pt x="60116" y="50257"/>
                  </a:lnTo>
                  <a:lnTo>
                    <a:pt x="61380" y="54020"/>
                  </a:lnTo>
                  <a:lnTo>
                    <a:pt x="60116" y="57783"/>
                  </a:lnTo>
                  <a:moveTo>
                    <a:pt x="63064" y="57783"/>
                  </a:moveTo>
                  <a:lnTo>
                    <a:pt x="61801" y="54020"/>
                  </a:lnTo>
                  <a:lnTo>
                    <a:pt x="63064" y="50257"/>
                  </a:lnTo>
                  <a:lnTo>
                    <a:pt x="64280" y="54020"/>
                  </a:lnTo>
                  <a:lnTo>
                    <a:pt x="63064" y="57783"/>
                  </a:lnTo>
                  <a:moveTo>
                    <a:pt x="65964" y="57783"/>
                  </a:moveTo>
                  <a:lnTo>
                    <a:pt x="64701" y="54020"/>
                  </a:lnTo>
                  <a:lnTo>
                    <a:pt x="65964" y="50257"/>
                  </a:lnTo>
                  <a:lnTo>
                    <a:pt x="67134" y="54020"/>
                  </a:lnTo>
                  <a:lnTo>
                    <a:pt x="65964" y="57783"/>
                  </a:lnTo>
                  <a:moveTo>
                    <a:pt x="68818" y="57783"/>
                  </a:moveTo>
                  <a:lnTo>
                    <a:pt x="67555" y="54020"/>
                  </a:lnTo>
                  <a:lnTo>
                    <a:pt x="68818" y="50257"/>
                  </a:lnTo>
                  <a:lnTo>
                    <a:pt x="70035" y="54020"/>
                  </a:lnTo>
                  <a:lnTo>
                    <a:pt x="68818" y="57783"/>
                  </a:lnTo>
                  <a:moveTo>
                    <a:pt x="71719" y="57783"/>
                  </a:moveTo>
                  <a:lnTo>
                    <a:pt x="70456" y="54020"/>
                  </a:lnTo>
                  <a:lnTo>
                    <a:pt x="71719" y="50257"/>
                  </a:lnTo>
                  <a:lnTo>
                    <a:pt x="72888" y="54020"/>
                  </a:lnTo>
                  <a:lnTo>
                    <a:pt x="71719" y="57783"/>
                  </a:lnTo>
                  <a:moveTo>
                    <a:pt x="74573" y="57783"/>
                  </a:moveTo>
                  <a:lnTo>
                    <a:pt x="73309" y="54020"/>
                  </a:lnTo>
                  <a:lnTo>
                    <a:pt x="74573" y="50257"/>
                  </a:lnTo>
                  <a:lnTo>
                    <a:pt x="75789" y="54020"/>
                  </a:lnTo>
                  <a:lnTo>
                    <a:pt x="74573" y="57783"/>
                  </a:lnTo>
                  <a:moveTo>
                    <a:pt x="77473" y="57783"/>
                  </a:moveTo>
                  <a:lnTo>
                    <a:pt x="76210" y="54020"/>
                  </a:lnTo>
                  <a:lnTo>
                    <a:pt x="77473" y="50257"/>
                  </a:lnTo>
                  <a:lnTo>
                    <a:pt x="78643" y="54020"/>
                  </a:lnTo>
                  <a:lnTo>
                    <a:pt x="77473" y="57783"/>
                  </a:lnTo>
                  <a:moveTo>
                    <a:pt x="80327" y="57783"/>
                  </a:moveTo>
                  <a:lnTo>
                    <a:pt x="79157" y="54020"/>
                  </a:lnTo>
                  <a:lnTo>
                    <a:pt x="80327" y="50257"/>
                  </a:lnTo>
                  <a:lnTo>
                    <a:pt x="81590" y="54020"/>
                  </a:lnTo>
                  <a:lnTo>
                    <a:pt x="80327" y="57783"/>
                  </a:lnTo>
                  <a:moveTo>
                    <a:pt x="83228" y="57783"/>
                  </a:moveTo>
                  <a:lnTo>
                    <a:pt x="82011" y="54020"/>
                  </a:lnTo>
                  <a:lnTo>
                    <a:pt x="83228" y="50257"/>
                  </a:lnTo>
                  <a:lnTo>
                    <a:pt x="84491" y="54020"/>
                  </a:lnTo>
                  <a:lnTo>
                    <a:pt x="83228" y="57783"/>
                  </a:lnTo>
                  <a:moveTo>
                    <a:pt x="86081" y="57783"/>
                  </a:moveTo>
                  <a:lnTo>
                    <a:pt x="84912" y="54020"/>
                  </a:lnTo>
                  <a:lnTo>
                    <a:pt x="86081" y="50257"/>
                  </a:lnTo>
                  <a:lnTo>
                    <a:pt x="87345" y="54020"/>
                  </a:lnTo>
                  <a:lnTo>
                    <a:pt x="86081" y="57783"/>
                  </a:lnTo>
                  <a:moveTo>
                    <a:pt x="88982" y="57783"/>
                  </a:moveTo>
                  <a:lnTo>
                    <a:pt x="87766" y="54020"/>
                  </a:lnTo>
                  <a:lnTo>
                    <a:pt x="88982" y="50257"/>
                  </a:lnTo>
                  <a:lnTo>
                    <a:pt x="90245" y="54020"/>
                  </a:lnTo>
                  <a:lnTo>
                    <a:pt x="88982" y="57783"/>
                  </a:lnTo>
                  <a:moveTo>
                    <a:pt x="91836" y="57783"/>
                  </a:moveTo>
                  <a:lnTo>
                    <a:pt x="90666" y="54020"/>
                  </a:lnTo>
                  <a:lnTo>
                    <a:pt x="91836" y="50257"/>
                  </a:lnTo>
                  <a:lnTo>
                    <a:pt x="93099" y="54020"/>
                  </a:lnTo>
                  <a:lnTo>
                    <a:pt x="91836" y="57783"/>
                  </a:lnTo>
                  <a:moveTo>
                    <a:pt x="94736" y="57783"/>
                  </a:moveTo>
                  <a:lnTo>
                    <a:pt x="93520" y="54020"/>
                  </a:lnTo>
                  <a:lnTo>
                    <a:pt x="94736" y="50257"/>
                  </a:lnTo>
                  <a:lnTo>
                    <a:pt x="96000" y="54020"/>
                  </a:lnTo>
                  <a:lnTo>
                    <a:pt x="94736" y="57783"/>
                  </a:lnTo>
                  <a:moveTo>
                    <a:pt x="97684" y="57783"/>
                  </a:moveTo>
                  <a:lnTo>
                    <a:pt x="96421" y="54020"/>
                  </a:lnTo>
                  <a:lnTo>
                    <a:pt x="97684" y="50257"/>
                  </a:lnTo>
                  <a:lnTo>
                    <a:pt x="98853" y="54020"/>
                  </a:lnTo>
                  <a:lnTo>
                    <a:pt x="97684" y="57783"/>
                  </a:lnTo>
                  <a:moveTo>
                    <a:pt x="100538" y="57783"/>
                  </a:moveTo>
                  <a:lnTo>
                    <a:pt x="99274" y="54020"/>
                  </a:lnTo>
                  <a:lnTo>
                    <a:pt x="100538" y="50257"/>
                  </a:lnTo>
                  <a:lnTo>
                    <a:pt x="101754" y="54020"/>
                  </a:lnTo>
                  <a:lnTo>
                    <a:pt x="100538" y="57783"/>
                  </a:lnTo>
                  <a:moveTo>
                    <a:pt x="103438" y="57783"/>
                  </a:moveTo>
                  <a:lnTo>
                    <a:pt x="102175" y="54020"/>
                  </a:lnTo>
                  <a:lnTo>
                    <a:pt x="103438" y="50257"/>
                  </a:lnTo>
                  <a:lnTo>
                    <a:pt x="104608" y="54020"/>
                  </a:lnTo>
                  <a:lnTo>
                    <a:pt x="103438" y="57783"/>
                  </a:lnTo>
                  <a:moveTo>
                    <a:pt x="106292" y="57783"/>
                  </a:moveTo>
                  <a:lnTo>
                    <a:pt x="105029" y="54020"/>
                  </a:lnTo>
                  <a:lnTo>
                    <a:pt x="106292" y="50257"/>
                  </a:lnTo>
                  <a:lnTo>
                    <a:pt x="107508" y="54020"/>
                  </a:lnTo>
                  <a:lnTo>
                    <a:pt x="106292" y="57783"/>
                  </a:lnTo>
                  <a:moveTo>
                    <a:pt x="109192" y="57783"/>
                  </a:moveTo>
                  <a:lnTo>
                    <a:pt x="107929" y="54020"/>
                  </a:lnTo>
                  <a:lnTo>
                    <a:pt x="109192" y="50257"/>
                  </a:lnTo>
                  <a:lnTo>
                    <a:pt x="110362" y="54020"/>
                  </a:lnTo>
                  <a:lnTo>
                    <a:pt x="109192" y="57783"/>
                  </a:lnTo>
                  <a:moveTo>
                    <a:pt x="112046" y="57783"/>
                  </a:moveTo>
                  <a:lnTo>
                    <a:pt x="110783" y="54020"/>
                  </a:lnTo>
                  <a:lnTo>
                    <a:pt x="112046" y="50257"/>
                  </a:lnTo>
                  <a:lnTo>
                    <a:pt x="113263" y="54020"/>
                  </a:lnTo>
                  <a:lnTo>
                    <a:pt x="112046" y="57783"/>
                  </a:lnTo>
                  <a:moveTo>
                    <a:pt x="114947" y="57783"/>
                  </a:moveTo>
                  <a:lnTo>
                    <a:pt x="113730" y="54020"/>
                  </a:lnTo>
                  <a:lnTo>
                    <a:pt x="114947" y="50257"/>
                  </a:lnTo>
                  <a:lnTo>
                    <a:pt x="116210" y="54020"/>
                  </a:lnTo>
                  <a:lnTo>
                    <a:pt x="114947" y="57783"/>
                  </a:lnTo>
                  <a:moveTo>
                    <a:pt x="117801" y="57783"/>
                  </a:moveTo>
                  <a:lnTo>
                    <a:pt x="116631" y="54020"/>
                  </a:lnTo>
                  <a:lnTo>
                    <a:pt x="117801" y="50257"/>
                  </a:lnTo>
                  <a:lnTo>
                    <a:pt x="119064" y="54020"/>
                  </a:lnTo>
                  <a:lnTo>
                    <a:pt x="117801" y="57783"/>
                  </a:lnTo>
                  <a:moveTo>
                    <a:pt x="3929" y="53435"/>
                  </a:moveTo>
                  <a:lnTo>
                    <a:pt x="2760" y="49672"/>
                  </a:lnTo>
                  <a:lnTo>
                    <a:pt x="3929" y="45825"/>
                  </a:lnTo>
                  <a:lnTo>
                    <a:pt x="5192" y="49672"/>
                  </a:lnTo>
                  <a:lnTo>
                    <a:pt x="3929" y="53435"/>
                  </a:lnTo>
                  <a:moveTo>
                    <a:pt x="6830" y="53435"/>
                  </a:moveTo>
                  <a:lnTo>
                    <a:pt x="5614" y="49672"/>
                  </a:lnTo>
                  <a:lnTo>
                    <a:pt x="6830" y="45825"/>
                  </a:lnTo>
                  <a:lnTo>
                    <a:pt x="8046" y="49672"/>
                  </a:lnTo>
                  <a:lnTo>
                    <a:pt x="6830" y="53435"/>
                  </a:lnTo>
                  <a:moveTo>
                    <a:pt x="9684" y="53435"/>
                  </a:moveTo>
                  <a:lnTo>
                    <a:pt x="8467" y="49672"/>
                  </a:lnTo>
                  <a:lnTo>
                    <a:pt x="9684" y="45825"/>
                  </a:lnTo>
                  <a:lnTo>
                    <a:pt x="10947" y="49672"/>
                  </a:lnTo>
                  <a:lnTo>
                    <a:pt x="9684" y="53435"/>
                  </a:lnTo>
                  <a:moveTo>
                    <a:pt x="12631" y="53435"/>
                  </a:moveTo>
                  <a:lnTo>
                    <a:pt x="11368" y="49672"/>
                  </a:lnTo>
                  <a:lnTo>
                    <a:pt x="12631" y="45825"/>
                  </a:lnTo>
                  <a:lnTo>
                    <a:pt x="13801" y="49672"/>
                  </a:lnTo>
                  <a:lnTo>
                    <a:pt x="12631" y="53435"/>
                  </a:lnTo>
                  <a:moveTo>
                    <a:pt x="15485" y="53435"/>
                  </a:moveTo>
                  <a:lnTo>
                    <a:pt x="14222" y="49672"/>
                  </a:lnTo>
                  <a:lnTo>
                    <a:pt x="15485" y="45825"/>
                  </a:lnTo>
                  <a:lnTo>
                    <a:pt x="16701" y="49672"/>
                  </a:lnTo>
                  <a:lnTo>
                    <a:pt x="15485" y="53435"/>
                  </a:lnTo>
                  <a:moveTo>
                    <a:pt x="18385" y="53435"/>
                  </a:moveTo>
                  <a:lnTo>
                    <a:pt x="17122" y="49672"/>
                  </a:lnTo>
                  <a:lnTo>
                    <a:pt x="18385" y="45825"/>
                  </a:lnTo>
                  <a:lnTo>
                    <a:pt x="19555" y="49672"/>
                  </a:lnTo>
                  <a:lnTo>
                    <a:pt x="18385" y="53435"/>
                  </a:lnTo>
                  <a:moveTo>
                    <a:pt x="21239" y="53435"/>
                  </a:moveTo>
                  <a:lnTo>
                    <a:pt x="19976" y="49672"/>
                  </a:lnTo>
                  <a:lnTo>
                    <a:pt x="21239" y="45825"/>
                  </a:lnTo>
                  <a:lnTo>
                    <a:pt x="22456" y="49672"/>
                  </a:lnTo>
                  <a:lnTo>
                    <a:pt x="21239" y="53435"/>
                  </a:lnTo>
                  <a:moveTo>
                    <a:pt x="24140" y="53435"/>
                  </a:moveTo>
                  <a:lnTo>
                    <a:pt x="22877" y="49672"/>
                  </a:lnTo>
                  <a:lnTo>
                    <a:pt x="24140" y="45825"/>
                  </a:lnTo>
                  <a:lnTo>
                    <a:pt x="25309" y="49672"/>
                  </a:lnTo>
                  <a:lnTo>
                    <a:pt x="24140" y="53435"/>
                  </a:lnTo>
                  <a:moveTo>
                    <a:pt x="26994" y="53435"/>
                  </a:moveTo>
                  <a:lnTo>
                    <a:pt x="25730" y="49672"/>
                  </a:lnTo>
                  <a:lnTo>
                    <a:pt x="26994" y="45825"/>
                  </a:lnTo>
                  <a:lnTo>
                    <a:pt x="28210" y="49672"/>
                  </a:lnTo>
                  <a:lnTo>
                    <a:pt x="26994" y="53435"/>
                  </a:lnTo>
                  <a:moveTo>
                    <a:pt x="29894" y="53435"/>
                  </a:moveTo>
                  <a:lnTo>
                    <a:pt x="28678" y="49672"/>
                  </a:lnTo>
                  <a:lnTo>
                    <a:pt x="29894" y="45825"/>
                  </a:lnTo>
                  <a:lnTo>
                    <a:pt x="31157" y="49672"/>
                  </a:lnTo>
                  <a:lnTo>
                    <a:pt x="29894" y="53435"/>
                  </a:lnTo>
                  <a:moveTo>
                    <a:pt x="32748" y="53435"/>
                  </a:moveTo>
                  <a:lnTo>
                    <a:pt x="31578" y="49672"/>
                  </a:lnTo>
                  <a:lnTo>
                    <a:pt x="32748" y="45825"/>
                  </a:lnTo>
                  <a:lnTo>
                    <a:pt x="34011" y="49672"/>
                  </a:lnTo>
                  <a:lnTo>
                    <a:pt x="32748" y="53435"/>
                  </a:lnTo>
                  <a:moveTo>
                    <a:pt x="35649" y="53435"/>
                  </a:moveTo>
                  <a:lnTo>
                    <a:pt x="34432" y="49672"/>
                  </a:lnTo>
                  <a:lnTo>
                    <a:pt x="35649" y="45825"/>
                  </a:lnTo>
                  <a:lnTo>
                    <a:pt x="36912" y="49672"/>
                  </a:lnTo>
                  <a:lnTo>
                    <a:pt x="35649" y="53435"/>
                  </a:lnTo>
                  <a:moveTo>
                    <a:pt x="38502" y="53435"/>
                  </a:moveTo>
                  <a:lnTo>
                    <a:pt x="37333" y="49672"/>
                  </a:lnTo>
                  <a:lnTo>
                    <a:pt x="38502" y="45825"/>
                  </a:lnTo>
                  <a:lnTo>
                    <a:pt x="39766" y="49672"/>
                  </a:lnTo>
                  <a:lnTo>
                    <a:pt x="38502" y="53435"/>
                  </a:lnTo>
                  <a:moveTo>
                    <a:pt x="41403" y="53435"/>
                  </a:moveTo>
                  <a:lnTo>
                    <a:pt x="40187" y="49672"/>
                  </a:lnTo>
                  <a:lnTo>
                    <a:pt x="41403" y="45825"/>
                  </a:lnTo>
                  <a:lnTo>
                    <a:pt x="42666" y="49672"/>
                  </a:lnTo>
                  <a:lnTo>
                    <a:pt x="41403" y="53435"/>
                  </a:lnTo>
                  <a:moveTo>
                    <a:pt x="44257" y="53435"/>
                  </a:moveTo>
                  <a:lnTo>
                    <a:pt x="43087" y="49672"/>
                  </a:lnTo>
                  <a:lnTo>
                    <a:pt x="44257" y="45825"/>
                  </a:lnTo>
                  <a:lnTo>
                    <a:pt x="45520" y="49672"/>
                  </a:lnTo>
                  <a:lnTo>
                    <a:pt x="44257" y="53435"/>
                  </a:lnTo>
                  <a:moveTo>
                    <a:pt x="47204" y="53435"/>
                  </a:moveTo>
                  <a:lnTo>
                    <a:pt x="45941" y="49672"/>
                  </a:lnTo>
                  <a:lnTo>
                    <a:pt x="47204" y="45825"/>
                  </a:lnTo>
                  <a:lnTo>
                    <a:pt x="48421" y="49672"/>
                  </a:lnTo>
                  <a:lnTo>
                    <a:pt x="47204" y="53435"/>
                  </a:lnTo>
                  <a:moveTo>
                    <a:pt x="50105" y="53435"/>
                  </a:moveTo>
                  <a:lnTo>
                    <a:pt x="48842" y="49672"/>
                  </a:lnTo>
                  <a:lnTo>
                    <a:pt x="50105" y="45825"/>
                  </a:lnTo>
                  <a:lnTo>
                    <a:pt x="51274" y="49672"/>
                  </a:lnTo>
                  <a:lnTo>
                    <a:pt x="50105" y="53435"/>
                  </a:lnTo>
                  <a:moveTo>
                    <a:pt x="52959" y="53435"/>
                  </a:moveTo>
                  <a:lnTo>
                    <a:pt x="51695" y="49672"/>
                  </a:lnTo>
                  <a:lnTo>
                    <a:pt x="52959" y="45825"/>
                  </a:lnTo>
                  <a:lnTo>
                    <a:pt x="54175" y="49672"/>
                  </a:lnTo>
                  <a:lnTo>
                    <a:pt x="52959" y="53435"/>
                  </a:lnTo>
                  <a:moveTo>
                    <a:pt x="55859" y="53435"/>
                  </a:moveTo>
                  <a:lnTo>
                    <a:pt x="54596" y="49672"/>
                  </a:lnTo>
                  <a:lnTo>
                    <a:pt x="55859" y="45825"/>
                  </a:lnTo>
                  <a:lnTo>
                    <a:pt x="57029" y="49672"/>
                  </a:lnTo>
                  <a:lnTo>
                    <a:pt x="55859" y="53435"/>
                  </a:lnTo>
                  <a:moveTo>
                    <a:pt x="58713" y="53435"/>
                  </a:moveTo>
                  <a:lnTo>
                    <a:pt x="57450" y="49672"/>
                  </a:lnTo>
                  <a:lnTo>
                    <a:pt x="58713" y="45825"/>
                  </a:lnTo>
                  <a:lnTo>
                    <a:pt x="59929" y="49672"/>
                  </a:lnTo>
                  <a:lnTo>
                    <a:pt x="58713" y="53435"/>
                  </a:lnTo>
                  <a:moveTo>
                    <a:pt x="61614" y="53435"/>
                  </a:moveTo>
                  <a:lnTo>
                    <a:pt x="60350" y="49672"/>
                  </a:lnTo>
                  <a:lnTo>
                    <a:pt x="61614" y="45825"/>
                  </a:lnTo>
                  <a:lnTo>
                    <a:pt x="62783" y="49672"/>
                  </a:lnTo>
                  <a:lnTo>
                    <a:pt x="61614" y="53435"/>
                  </a:lnTo>
                  <a:moveTo>
                    <a:pt x="64467" y="53435"/>
                  </a:moveTo>
                  <a:lnTo>
                    <a:pt x="63298" y="49672"/>
                  </a:lnTo>
                  <a:lnTo>
                    <a:pt x="64467" y="45825"/>
                  </a:lnTo>
                  <a:lnTo>
                    <a:pt x="65730" y="49672"/>
                  </a:lnTo>
                  <a:lnTo>
                    <a:pt x="64467" y="53435"/>
                  </a:lnTo>
                  <a:moveTo>
                    <a:pt x="67368" y="53435"/>
                  </a:moveTo>
                  <a:lnTo>
                    <a:pt x="66152" y="49672"/>
                  </a:lnTo>
                  <a:lnTo>
                    <a:pt x="67368" y="45825"/>
                  </a:lnTo>
                  <a:lnTo>
                    <a:pt x="68631" y="49672"/>
                  </a:lnTo>
                  <a:lnTo>
                    <a:pt x="67368" y="53435"/>
                  </a:lnTo>
                  <a:moveTo>
                    <a:pt x="70222" y="53435"/>
                  </a:moveTo>
                  <a:lnTo>
                    <a:pt x="69052" y="49672"/>
                  </a:lnTo>
                  <a:lnTo>
                    <a:pt x="70222" y="45825"/>
                  </a:lnTo>
                  <a:lnTo>
                    <a:pt x="71485" y="49672"/>
                  </a:lnTo>
                  <a:lnTo>
                    <a:pt x="70222" y="53435"/>
                  </a:lnTo>
                  <a:moveTo>
                    <a:pt x="73122" y="53435"/>
                  </a:moveTo>
                  <a:lnTo>
                    <a:pt x="71906" y="49672"/>
                  </a:lnTo>
                  <a:lnTo>
                    <a:pt x="73122" y="45825"/>
                  </a:lnTo>
                  <a:lnTo>
                    <a:pt x="74385" y="49672"/>
                  </a:lnTo>
                  <a:lnTo>
                    <a:pt x="73122" y="53435"/>
                  </a:lnTo>
                  <a:moveTo>
                    <a:pt x="75976" y="53435"/>
                  </a:moveTo>
                  <a:lnTo>
                    <a:pt x="74807" y="49672"/>
                  </a:lnTo>
                  <a:lnTo>
                    <a:pt x="75976" y="45825"/>
                  </a:lnTo>
                  <a:lnTo>
                    <a:pt x="77239" y="49672"/>
                  </a:lnTo>
                  <a:lnTo>
                    <a:pt x="75976" y="53435"/>
                  </a:lnTo>
                  <a:moveTo>
                    <a:pt x="78877" y="53435"/>
                  </a:moveTo>
                  <a:lnTo>
                    <a:pt x="77660" y="49672"/>
                  </a:lnTo>
                  <a:lnTo>
                    <a:pt x="78877" y="45825"/>
                  </a:lnTo>
                  <a:lnTo>
                    <a:pt x="80140" y="49672"/>
                  </a:lnTo>
                  <a:lnTo>
                    <a:pt x="78877" y="53435"/>
                  </a:lnTo>
                  <a:moveTo>
                    <a:pt x="81824" y="53435"/>
                  </a:moveTo>
                  <a:lnTo>
                    <a:pt x="80561" y="49672"/>
                  </a:lnTo>
                  <a:lnTo>
                    <a:pt x="81824" y="45825"/>
                  </a:lnTo>
                  <a:lnTo>
                    <a:pt x="82994" y="49672"/>
                  </a:lnTo>
                  <a:lnTo>
                    <a:pt x="81824" y="53435"/>
                  </a:lnTo>
                  <a:moveTo>
                    <a:pt x="84678" y="53435"/>
                  </a:moveTo>
                  <a:lnTo>
                    <a:pt x="83415" y="49672"/>
                  </a:lnTo>
                  <a:lnTo>
                    <a:pt x="84678" y="45825"/>
                  </a:lnTo>
                  <a:lnTo>
                    <a:pt x="85894" y="49672"/>
                  </a:lnTo>
                  <a:lnTo>
                    <a:pt x="84678" y="53435"/>
                  </a:lnTo>
                  <a:moveTo>
                    <a:pt x="87578" y="53435"/>
                  </a:moveTo>
                  <a:lnTo>
                    <a:pt x="86315" y="49672"/>
                  </a:lnTo>
                  <a:lnTo>
                    <a:pt x="87578" y="45825"/>
                  </a:lnTo>
                  <a:lnTo>
                    <a:pt x="88748" y="49672"/>
                  </a:lnTo>
                  <a:lnTo>
                    <a:pt x="87578" y="53435"/>
                  </a:lnTo>
                  <a:moveTo>
                    <a:pt x="90432" y="53435"/>
                  </a:moveTo>
                  <a:lnTo>
                    <a:pt x="89169" y="49672"/>
                  </a:lnTo>
                  <a:lnTo>
                    <a:pt x="90432" y="45825"/>
                  </a:lnTo>
                  <a:lnTo>
                    <a:pt x="91649" y="49672"/>
                  </a:lnTo>
                  <a:lnTo>
                    <a:pt x="90432" y="53435"/>
                  </a:lnTo>
                  <a:moveTo>
                    <a:pt x="93333" y="53435"/>
                  </a:moveTo>
                  <a:lnTo>
                    <a:pt x="92070" y="49672"/>
                  </a:lnTo>
                  <a:lnTo>
                    <a:pt x="93333" y="45825"/>
                  </a:lnTo>
                  <a:lnTo>
                    <a:pt x="94502" y="49672"/>
                  </a:lnTo>
                  <a:lnTo>
                    <a:pt x="93333" y="53435"/>
                  </a:lnTo>
                  <a:moveTo>
                    <a:pt x="96187" y="53435"/>
                  </a:moveTo>
                  <a:lnTo>
                    <a:pt x="94923" y="49672"/>
                  </a:lnTo>
                  <a:lnTo>
                    <a:pt x="96187" y="45825"/>
                  </a:lnTo>
                  <a:lnTo>
                    <a:pt x="97403" y="49672"/>
                  </a:lnTo>
                  <a:lnTo>
                    <a:pt x="96187" y="53435"/>
                  </a:lnTo>
                  <a:moveTo>
                    <a:pt x="99087" y="53435"/>
                  </a:moveTo>
                  <a:lnTo>
                    <a:pt x="97871" y="49672"/>
                  </a:lnTo>
                  <a:lnTo>
                    <a:pt x="99087" y="45825"/>
                  </a:lnTo>
                  <a:lnTo>
                    <a:pt x="100350" y="49672"/>
                  </a:lnTo>
                  <a:lnTo>
                    <a:pt x="99087" y="53435"/>
                  </a:lnTo>
                  <a:moveTo>
                    <a:pt x="101941" y="53435"/>
                  </a:moveTo>
                  <a:lnTo>
                    <a:pt x="100771" y="49672"/>
                  </a:lnTo>
                  <a:lnTo>
                    <a:pt x="101941" y="45825"/>
                  </a:lnTo>
                  <a:lnTo>
                    <a:pt x="103204" y="49672"/>
                  </a:lnTo>
                  <a:lnTo>
                    <a:pt x="101941" y="53435"/>
                  </a:lnTo>
                  <a:moveTo>
                    <a:pt x="104842" y="53435"/>
                  </a:moveTo>
                  <a:lnTo>
                    <a:pt x="103625" y="49672"/>
                  </a:lnTo>
                  <a:lnTo>
                    <a:pt x="104842" y="45825"/>
                  </a:lnTo>
                  <a:lnTo>
                    <a:pt x="106105" y="49672"/>
                  </a:lnTo>
                  <a:lnTo>
                    <a:pt x="104842" y="53435"/>
                  </a:lnTo>
                  <a:moveTo>
                    <a:pt x="107695" y="53435"/>
                  </a:moveTo>
                  <a:lnTo>
                    <a:pt x="106526" y="49672"/>
                  </a:lnTo>
                  <a:lnTo>
                    <a:pt x="107695" y="45825"/>
                  </a:lnTo>
                  <a:lnTo>
                    <a:pt x="108959" y="49672"/>
                  </a:lnTo>
                  <a:lnTo>
                    <a:pt x="107695" y="53435"/>
                  </a:lnTo>
                  <a:moveTo>
                    <a:pt x="110596" y="53435"/>
                  </a:moveTo>
                  <a:lnTo>
                    <a:pt x="109380" y="49672"/>
                  </a:lnTo>
                  <a:lnTo>
                    <a:pt x="110596" y="45825"/>
                  </a:lnTo>
                  <a:lnTo>
                    <a:pt x="111859" y="49672"/>
                  </a:lnTo>
                  <a:lnTo>
                    <a:pt x="110596" y="53435"/>
                  </a:lnTo>
                  <a:moveTo>
                    <a:pt x="113450" y="53435"/>
                  </a:moveTo>
                  <a:lnTo>
                    <a:pt x="112280" y="49672"/>
                  </a:lnTo>
                  <a:lnTo>
                    <a:pt x="113450" y="45825"/>
                  </a:lnTo>
                  <a:lnTo>
                    <a:pt x="114713" y="49672"/>
                  </a:lnTo>
                  <a:lnTo>
                    <a:pt x="113450" y="53435"/>
                  </a:lnTo>
                  <a:moveTo>
                    <a:pt x="116397" y="53435"/>
                  </a:moveTo>
                  <a:lnTo>
                    <a:pt x="115134" y="49672"/>
                  </a:lnTo>
                  <a:lnTo>
                    <a:pt x="116397" y="45825"/>
                  </a:lnTo>
                  <a:lnTo>
                    <a:pt x="117614" y="49672"/>
                  </a:lnTo>
                  <a:lnTo>
                    <a:pt x="116397" y="53435"/>
                  </a:lnTo>
                  <a:moveTo>
                    <a:pt x="2526" y="48919"/>
                  </a:moveTo>
                  <a:lnTo>
                    <a:pt x="1263" y="45156"/>
                  </a:lnTo>
                  <a:lnTo>
                    <a:pt x="2526" y="41393"/>
                  </a:lnTo>
                  <a:lnTo>
                    <a:pt x="3742" y="45156"/>
                  </a:lnTo>
                  <a:lnTo>
                    <a:pt x="2526" y="48919"/>
                  </a:lnTo>
                  <a:moveTo>
                    <a:pt x="5426" y="48919"/>
                  </a:moveTo>
                  <a:lnTo>
                    <a:pt x="4163" y="45156"/>
                  </a:lnTo>
                  <a:lnTo>
                    <a:pt x="5426" y="41393"/>
                  </a:lnTo>
                  <a:lnTo>
                    <a:pt x="6596" y="45156"/>
                  </a:lnTo>
                  <a:lnTo>
                    <a:pt x="5426" y="48919"/>
                  </a:lnTo>
                  <a:moveTo>
                    <a:pt x="8280" y="48919"/>
                  </a:moveTo>
                  <a:lnTo>
                    <a:pt x="7017" y="45156"/>
                  </a:lnTo>
                  <a:lnTo>
                    <a:pt x="8280" y="41393"/>
                  </a:lnTo>
                  <a:lnTo>
                    <a:pt x="9450" y="45156"/>
                  </a:lnTo>
                  <a:lnTo>
                    <a:pt x="8280" y="48919"/>
                  </a:lnTo>
                  <a:moveTo>
                    <a:pt x="11134" y="48919"/>
                  </a:moveTo>
                  <a:lnTo>
                    <a:pt x="9964" y="45156"/>
                  </a:lnTo>
                  <a:lnTo>
                    <a:pt x="11134" y="41393"/>
                  </a:lnTo>
                  <a:lnTo>
                    <a:pt x="12397" y="45156"/>
                  </a:lnTo>
                  <a:lnTo>
                    <a:pt x="11134" y="48919"/>
                  </a:lnTo>
                  <a:moveTo>
                    <a:pt x="14035" y="48919"/>
                  </a:moveTo>
                  <a:lnTo>
                    <a:pt x="12818" y="45156"/>
                  </a:lnTo>
                  <a:lnTo>
                    <a:pt x="14035" y="41393"/>
                  </a:lnTo>
                  <a:lnTo>
                    <a:pt x="15298" y="45156"/>
                  </a:lnTo>
                  <a:lnTo>
                    <a:pt x="14035" y="48919"/>
                  </a:lnTo>
                  <a:moveTo>
                    <a:pt x="16888" y="48919"/>
                  </a:moveTo>
                  <a:lnTo>
                    <a:pt x="15719" y="45156"/>
                  </a:lnTo>
                  <a:lnTo>
                    <a:pt x="16888" y="41393"/>
                  </a:lnTo>
                  <a:lnTo>
                    <a:pt x="18152" y="45156"/>
                  </a:lnTo>
                  <a:lnTo>
                    <a:pt x="16888" y="48919"/>
                  </a:lnTo>
                  <a:moveTo>
                    <a:pt x="19789" y="48919"/>
                  </a:moveTo>
                  <a:lnTo>
                    <a:pt x="18573" y="45156"/>
                  </a:lnTo>
                  <a:lnTo>
                    <a:pt x="19789" y="41393"/>
                  </a:lnTo>
                  <a:lnTo>
                    <a:pt x="21052" y="45156"/>
                  </a:lnTo>
                  <a:lnTo>
                    <a:pt x="19789" y="48919"/>
                  </a:lnTo>
                  <a:moveTo>
                    <a:pt x="22643" y="48919"/>
                  </a:moveTo>
                  <a:lnTo>
                    <a:pt x="21473" y="45156"/>
                  </a:lnTo>
                  <a:lnTo>
                    <a:pt x="22643" y="41393"/>
                  </a:lnTo>
                  <a:lnTo>
                    <a:pt x="23906" y="45156"/>
                  </a:lnTo>
                  <a:lnTo>
                    <a:pt x="22643" y="48919"/>
                  </a:lnTo>
                  <a:moveTo>
                    <a:pt x="25543" y="48919"/>
                  </a:moveTo>
                  <a:lnTo>
                    <a:pt x="24327" y="45156"/>
                  </a:lnTo>
                  <a:lnTo>
                    <a:pt x="25543" y="41393"/>
                  </a:lnTo>
                  <a:lnTo>
                    <a:pt x="26807" y="45156"/>
                  </a:lnTo>
                  <a:lnTo>
                    <a:pt x="25543" y="48919"/>
                  </a:lnTo>
                  <a:moveTo>
                    <a:pt x="28491" y="48919"/>
                  </a:moveTo>
                  <a:lnTo>
                    <a:pt x="27228" y="45156"/>
                  </a:lnTo>
                  <a:lnTo>
                    <a:pt x="28491" y="41393"/>
                  </a:lnTo>
                  <a:lnTo>
                    <a:pt x="29660" y="45156"/>
                  </a:lnTo>
                  <a:lnTo>
                    <a:pt x="28491" y="48919"/>
                  </a:lnTo>
                  <a:moveTo>
                    <a:pt x="31345" y="48919"/>
                  </a:moveTo>
                  <a:lnTo>
                    <a:pt x="30081" y="45156"/>
                  </a:lnTo>
                  <a:lnTo>
                    <a:pt x="31345" y="41393"/>
                  </a:lnTo>
                  <a:lnTo>
                    <a:pt x="32561" y="45156"/>
                  </a:lnTo>
                  <a:lnTo>
                    <a:pt x="31345" y="48919"/>
                  </a:lnTo>
                  <a:moveTo>
                    <a:pt x="34245" y="48919"/>
                  </a:moveTo>
                  <a:lnTo>
                    <a:pt x="32982" y="45156"/>
                  </a:lnTo>
                  <a:lnTo>
                    <a:pt x="34245" y="41393"/>
                  </a:lnTo>
                  <a:lnTo>
                    <a:pt x="35415" y="45156"/>
                  </a:lnTo>
                  <a:lnTo>
                    <a:pt x="34245" y="48919"/>
                  </a:lnTo>
                  <a:moveTo>
                    <a:pt x="37099" y="48919"/>
                  </a:moveTo>
                  <a:lnTo>
                    <a:pt x="35836" y="45156"/>
                  </a:lnTo>
                  <a:lnTo>
                    <a:pt x="37099" y="41393"/>
                  </a:lnTo>
                  <a:lnTo>
                    <a:pt x="38315" y="45156"/>
                  </a:lnTo>
                  <a:lnTo>
                    <a:pt x="37099" y="48919"/>
                  </a:lnTo>
                  <a:moveTo>
                    <a:pt x="40000" y="48919"/>
                  </a:moveTo>
                  <a:lnTo>
                    <a:pt x="38736" y="45156"/>
                  </a:lnTo>
                  <a:lnTo>
                    <a:pt x="40000" y="41393"/>
                  </a:lnTo>
                  <a:lnTo>
                    <a:pt x="41169" y="45156"/>
                  </a:lnTo>
                  <a:lnTo>
                    <a:pt x="40000" y="48919"/>
                  </a:lnTo>
                  <a:moveTo>
                    <a:pt x="42853" y="48919"/>
                  </a:moveTo>
                  <a:lnTo>
                    <a:pt x="41590" y="45156"/>
                  </a:lnTo>
                  <a:lnTo>
                    <a:pt x="42853" y="41393"/>
                  </a:lnTo>
                  <a:lnTo>
                    <a:pt x="44070" y="45156"/>
                  </a:lnTo>
                  <a:lnTo>
                    <a:pt x="42853" y="48919"/>
                  </a:lnTo>
                  <a:moveTo>
                    <a:pt x="45754" y="48919"/>
                  </a:moveTo>
                  <a:lnTo>
                    <a:pt x="44538" y="45156"/>
                  </a:lnTo>
                  <a:lnTo>
                    <a:pt x="45754" y="41393"/>
                  </a:lnTo>
                  <a:lnTo>
                    <a:pt x="47017" y="45156"/>
                  </a:lnTo>
                  <a:lnTo>
                    <a:pt x="45754" y="48919"/>
                  </a:lnTo>
                  <a:moveTo>
                    <a:pt x="48608" y="48919"/>
                  </a:moveTo>
                  <a:lnTo>
                    <a:pt x="47438" y="45156"/>
                  </a:lnTo>
                  <a:lnTo>
                    <a:pt x="48608" y="41393"/>
                  </a:lnTo>
                  <a:lnTo>
                    <a:pt x="49871" y="45156"/>
                  </a:lnTo>
                  <a:lnTo>
                    <a:pt x="48608" y="48919"/>
                  </a:lnTo>
                  <a:moveTo>
                    <a:pt x="51508" y="48919"/>
                  </a:moveTo>
                  <a:lnTo>
                    <a:pt x="50292" y="45156"/>
                  </a:lnTo>
                  <a:lnTo>
                    <a:pt x="51508" y="41393"/>
                  </a:lnTo>
                  <a:lnTo>
                    <a:pt x="52771" y="45156"/>
                  </a:lnTo>
                  <a:lnTo>
                    <a:pt x="51508" y="48919"/>
                  </a:lnTo>
                  <a:moveTo>
                    <a:pt x="54362" y="48919"/>
                  </a:moveTo>
                  <a:lnTo>
                    <a:pt x="53192" y="45156"/>
                  </a:lnTo>
                  <a:lnTo>
                    <a:pt x="54362" y="41393"/>
                  </a:lnTo>
                  <a:lnTo>
                    <a:pt x="55625" y="45156"/>
                  </a:lnTo>
                  <a:lnTo>
                    <a:pt x="54362" y="48919"/>
                  </a:lnTo>
                  <a:moveTo>
                    <a:pt x="57263" y="48919"/>
                  </a:moveTo>
                  <a:lnTo>
                    <a:pt x="56046" y="45156"/>
                  </a:lnTo>
                  <a:lnTo>
                    <a:pt x="57263" y="41393"/>
                  </a:lnTo>
                  <a:lnTo>
                    <a:pt x="58526" y="45156"/>
                  </a:lnTo>
                  <a:lnTo>
                    <a:pt x="57263" y="48919"/>
                  </a:lnTo>
                  <a:moveTo>
                    <a:pt x="60116" y="48919"/>
                  </a:moveTo>
                  <a:lnTo>
                    <a:pt x="58947" y="45156"/>
                  </a:lnTo>
                  <a:lnTo>
                    <a:pt x="60116" y="41393"/>
                  </a:lnTo>
                  <a:lnTo>
                    <a:pt x="61380" y="45156"/>
                  </a:lnTo>
                  <a:lnTo>
                    <a:pt x="60116" y="48919"/>
                  </a:lnTo>
                  <a:moveTo>
                    <a:pt x="63064" y="48919"/>
                  </a:moveTo>
                  <a:lnTo>
                    <a:pt x="61801" y="45156"/>
                  </a:lnTo>
                  <a:lnTo>
                    <a:pt x="63064" y="41393"/>
                  </a:lnTo>
                  <a:lnTo>
                    <a:pt x="64280" y="45156"/>
                  </a:lnTo>
                  <a:lnTo>
                    <a:pt x="63064" y="48919"/>
                  </a:lnTo>
                  <a:moveTo>
                    <a:pt x="65964" y="48919"/>
                  </a:moveTo>
                  <a:lnTo>
                    <a:pt x="64701" y="45156"/>
                  </a:lnTo>
                  <a:lnTo>
                    <a:pt x="65964" y="41393"/>
                  </a:lnTo>
                  <a:lnTo>
                    <a:pt x="67134" y="45156"/>
                  </a:lnTo>
                  <a:lnTo>
                    <a:pt x="65964" y="48919"/>
                  </a:lnTo>
                  <a:moveTo>
                    <a:pt x="68818" y="48919"/>
                  </a:moveTo>
                  <a:lnTo>
                    <a:pt x="67555" y="45156"/>
                  </a:lnTo>
                  <a:lnTo>
                    <a:pt x="68818" y="41393"/>
                  </a:lnTo>
                  <a:lnTo>
                    <a:pt x="70035" y="45156"/>
                  </a:lnTo>
                  <a:lnTo>
                    <a:pt x="68818" y="48919"/>
                  </a:lnTo>
                  <a:moveTo>
                    <a:pt x="71719" y="48919"/>
                  </a:moveTo>
                  <a:lnTo>
                    <a:pt x="70456" y="45156"/>
                  </a:lnTo>
                  <a:lnTo>
                    <a:pt x="71719" y="41393"/>
                  </a:lnTo>
                  <a:lnTo>
                    <a:pt x="72888" y="45156"/>
                  </a:lnTo>
                  <a:lnTo>
                    <a:pt x="71719" y="48919"/>
                  </a:lnTo>
                  <a:moveTo>
                    <a:pt x="74573" y="48919"/>
                  </a:moveTo>
                  <a:lnTo>
                    <a:pt x="73309" y="45156"/>
                  </a:lnTo>
                  <a:lnTo>
                    <a:pt x="74573" y="41393"/>
                  </a:lnTo>
                  <a:lnTo>
                    <a:pt x="75789" y="45156"/>
                  </a:lnTo>
                  <a:lnTo>
                    <a:pt x="74573" y="48919"/>
                  </a:lnTo>
                  <a:moveTo>
                    <a:pt x="77473" y="48919"/>
                  </a:moveTo>
                  <a:lnTo>
                    <a:pt x="76210" y="45156"/>
                  </a:lnTo>
                  <a:lnTo>
                    <a:pt x="77473" y="41393"/>
                  </a:lnTo>
                  <a:lnTo>
                    <a:pt x="78643" y="45156"/>
                  </a:lnTo>
                  <a:lnTo>
                    <a:pt x="77473" y="48919"/>
                  </a:lnTo>
                  <a:moveTo>
                    <a:pt x="80327" y="48919"/>
                  </a:moveTo>
                  <a:lnTo>
                    <a:pt x="79157" y="45156"/>
                  </a:lnTo>
                  <a:lnTo>
                    <a:pt x="80327" y="41393"/>
                  </a:lnTo>
                  <a:lnTo>
                    <a:pt x="81590" y="45156"/>
                  </a:lnTo>
                  <a:lnTo>
                    <a:pt x="80327" y="48919"/>
                  </a:lnTo>
                  <a:moveTo>
                    <a:pt x="83228" y="48919"/>
                  </a:moveTo>
                  <a:lnTo>
                    <a:pt x="82011" y="45156"/>
                  </a:lnTo>
                  <a:lnTo>
                    <a:pt x="83228" y="41393"/>
                  </a:lnTo>
                  <a:lnTo>
                    <a:pt x="84491" y="45156"/>
                  </a:lnTo>
                  <a:lnTo>
                    <a:pt x="83228" y="48919"/>
                  </a:lnTo>
                  <a:moveTo>
                    <a:pt x="86081" y="48919"/>
                  </a:moveTo>
                  <a:lnTo>
                    <a:pt x="84912" y="45156"/>
                  </a:lnTo>
                  <a:lnTo>
                    <a:pt x="86081" y="41393"/>
                  </a:lnTo>
                  <a:lnTo>
                    <a:pt x="87345" y="45156"/>
                  </a:lnTo>
                  <a:lnTo>
                    <a:pt x="86081" y="48919"/>
                  </a:lnTo>
                  <a:moveTo>
                    <a:pt x="88982" y="48919"/>
                  </a:moveTo>
                  <a:lnTo>
                    <a:pt x="87766" y="45156"/>
                  </a:lnTo>
                  <a:lnTo>
                    <a:pt x="88982" y="41393"/>
                  </a:lnTo>
                  <a:lnTo>
                    <a:pt x="90245" y="45156"/>
                  </a:lnTo>
                  <a:lnTo>
                    <a:pt x="88982" y="48919"/>
                  </a:lnTo>
                  <a:moveTo>
                    <a:pt x="91836" y="48919"/>
                  </a:moveTo>
                  <a:lnTo>
                    <a:pt x="90666" y="45156"/>
                  </a:lnTo>
                  <a:lnTo>
                    <a:pt x="91836" y="41393"/>
                  </a:lnTo>
                  <a:lnTo>
                    <a:pt x="93099" y="45156"/>
                  </a:lnTo>
                  <a:lnTo>
                    <a:pt x="91836" y="48919"/>
                  </a:lnTo>
                  <a:moveTo>
                    <a:pt x="94736" y="48919"/>
                  </a:moveTo>
                  <a:lnTo>
                    <a:pt x="93520" y="45156"/>
                  </a:lnTo>
                  <a:lnTo>
                    <a:pt x="94736" y="41393"/>
                  </a:lnTo>
                  <a:lnTo>
                    <a:pt x="96000" y="45156"/>
                  </a:lnTo>
                  <a:lnTo>
                    <a:pt x="94736" y="48919"/>
                  </a:lnTo>
                  <a:moveTo>
                    <a:pt x="97684" y="48919"/>
                  </a:moveTo>
                  <a:lnTo>
                    <a:pt x="96421" y="45156"/>
                  </a:lnTo>
                  <a:lnTo>
                    <a:pt x="97684" y="41393"/>
                  </a:lnTo>
                  <a:lnTo>
                    <a:pt x="98853" y="45156"/>
                  </a:lnTo>
                  <a:lnTo>
                    <a:pt x="97684" y="48919"/>
                  </a:lnTo>
                  <a:moveTo>
                    <a:pt x="100538" y="48919"/>
                  </a:moveTo>
                  <a:lnTo>
                    <a:pt x="99274" y="45156"/>
                  </a:lnTo>
                  <a:lnTo>
                    <a:pt x="100538" y="41393"/>
                  </a:lnTo>
                  <a:lnTo>
                    <a:pt x="101754" y="45156"/>
                  </a:lnTo>
                  <a:lnTo>
                    <a:pt x="100538" y="48919"/>
                  </a:lnTo>
                  <a:moveTo>
                    <a:pt x="103438" y="48919"/>
                  </a:moveTo>
                  <a:lnTo>
                    <a:pt x="102175" y="45156"/>
                  </a:lnTo>
                  <a:lnTo>
                    <a:pt x="103438" y="41393"/>
                  </a:lnTo>
                  <a:lnTo>
                    <a:pt x="104608" y="45156"/>
                  </a:lnTo>
                  <a:lnTo>
                    <a:pt x="103438" y="48919"/>
                  </a:lnTo>
                  <a:moveTo>
                    <a:pt x="106292" y="48919"/>
                  </a:moveTo>
                  <a:lnTo>
                    <a:pt x="105029" y="45156"/>
                  </a:lnTo>
                  <a:lnTo>
                    <a:pt x="106292" y="41393"/>
                  </a:lnTo>
                  <a:lnTo>
                    <a:pt x="107508" y="45156"/>
                  </a:lnTo>
                  <a:lnTo>
                    <a:pt x="106292" y="48919"/>
                  </a:lnTo>
                  <a:moveTo>
                    <a:pt x="109192" y="48919"/>
                  </a:moveTo>
                  <a:lnTo>
                    <a:pt x="107929" y="45156"/>
                  </a:lnTo>
                  <a:lnTo>
                    <a:pt x="109192" y="41393"/>
                  </a:lnTo>
                  <a:lnTo>
                    <a:pt x="110362" y="45156"/>
                  </a:lnTo>
                  <a:lnTo>
                    <a:pt x="109192" y="48919"/>
                  </a:lnTo>
                  <a:moveTo>
                    <a:pt x="112046" y="48919"/>
                  </a:moveTo>
                  <a:lnTo>
                    <a:pt x="110783" y="45156"/>
                  </a:lnTo>
                  <a:lnTo>
                    <a:pt x="112046" y="41393"/>
                  </a:lnTo>
                  <a:lnTo>
                    <a:pt x="113263" y="45156"/>
                  </a:lnTo>
                  <a:lnTo>
                    <a:pt x="112046" y="48919"/>
                  </a:lnTo>
                  <a:moveTo>
                    <a:pt x="114947" y="48919"/>
                  </a:moveTo>
                  <a:lnTo>
                    <a:pt x="113730" y="45156"/>
                  </a:lnTo>
                  <a:lnTo>
                    <a:pt x="114947" y="41393"/>
                  </a:lnTo>
                  <a:lnTo>
                    <a:pt x="116210" y="45156"/>
                  </a:lnTo>
                  <a:lnTo>
                    <a:pt x="114947" y="48919"/>
                  </a:lnTo>
                  <a:moveTo>
                    <a:pt x="117801" y="48919"/>
                  </a:moveTo>
                  <a:lnTo>
                    <a:pt x="116631" y="45156"/>
                  </a:lnTo>
                  <a:lnTo>
                    <a:pt x="117801" y="41393"/>
                  </a:lnTo>
                  <a:lnTo>
                    <a:pt x="119064" y="45156"/>
                  </a:lnTo>
                  <a:lnTo>
                    <a:pt x="117801" y="48919"/>
                  </a:lnTo>
                  <a:moveTo>
                    <a:pt x="3929" y="44571"/>
                  </a:moveTo>
                  <a:lnTo>
                    <a:pt x="2760" y="40641"/>
                  </a:lnTo>
                  <a:lnTo>
                    <a:pt x="3929" y="36878"/>
                  </a:lnTo>
                  <a:lnTo>
                    <a:pt x="5192" y="40641"/>
                  </a:lnTo>
                  <a:lnTo>
                    <a:pt x="3929" y="44571"/>
                  </a:lnTo>
                  <a:moveTo>
                    <a:pt x="6830" y="44571"/>
                  </a:moveTo>
                  <a:lnTo>
                    <a:pt x="5614" y="40641"/>
                  </a:lnTo>
                  <a:lnTo>
                    <a:pt x="6830" y="36878"/>
                  </a:lnTo>
                  <a:lnTo>
                    <a:pt x="8046" y="40641"/>
                  </a:lnTo>
                  <a:lnTo>
                    <a:pt x="6830" y="44571"/>
                  </a:lnTo>
                  <a:moveTo>
                    <a:pt x="9684" y="44571"/>
                  </a:moveTo>
                  <a:lnTo>
                    <a:pt x="8467" y="40641"/>
                  </a:lnTo>
                  <a:lnTo>
                    <a:pt x="9684" y="36878"/>
                  </a:lnTo>
                  <a:lnTo>
                    <a:pt x="10947" y="40641"/>
                  </a:lnTo>
                  <a:lnTo>
                    <a:pt x="9684" y="44571"/>
                  </a:lnTo>
                  <a:moveTo>
                    <a:pt x="12631" y="44571"/>
                  </a:moveTo>
                  <a:lnTo>
                    <a:pt x="11368" y="40641"/>
                  </a:lnTo>
                  <a:lnTo>
                    <a:pt x="12631" y="36878"/>
                  </a:lnTo>
                  <a:lnTo>
                    <a:pt x="13801" y="40641"/>
                  </a:lnTo>
                  <a:lnTo>
                    <a:pt x="12631" y="44571"/>
                  </a:lnTo>
                  <a:moveTo>
                    <a:pt x="15485" y="44571"/>
                  </a:moveTo>
                  <a:lnTo>
                    <a:pt x="14222" y="40641"/>
                  </a:lnTo>
                  <a:lnTo>
                    <a:pt x="15485" y="36878"/>
                  </a:lnTo>
                  <a:lnTo>
                    <a:pt x="16701" y="40641"/>
                  </a:lnTo>
                  <a:lnTo>
                    <a:pt x="15485" y="44571"/>
                  </a:lnTo>
                  <a:moveTo>
                    <a:pt x="18385" y="44571"/>
                  </a:moveTo>
                  <a:lnTo>
                    <a:pt x="17122" y="40641"/>
                  </a:lnTo>
                  <a:lnTo>
                    <a:pt x="18385" y="36878"/>
                  </a:lnTo>
                  <a:lnTo>
                    <a:pt x="19555" y="40641"/>
                  </a:lnTo>
                  <a:lnTo>
                    <a:pt x="18385" y="44571"/>
                  </a:lnTo>
                  <a:moveTo>
                    <a:pt x="21239" y="44571"/>
                  </a:moveTo>
                  <a:lnTo>
                    <a:pt x="19976" y="40641"/>
                  </a:lnTo>
                  <a:lnTo>
                    <a:pt x="21239" y="36878"/>
                  </a:lnTo>
                  <a:lnTo>
                    <a:pt x="22456" y="40641"/>
                  </a:lnTo>
                  <a:lnTo>
                    <a:pt x="21239" y="44571"/>
                  </a:lnTo>
                  <a:moveTo>
                    <a:pt x="24140" y="44571"/>
                  </a:moveTo>
                  <a:lnTo>
                    <a:pt x="22877" y="40641"/>
                  </a:lnTo>
                  <a:lnTo>
                    <a:pt x="24140" y="36878"/>
                  </a:lnTo>
                  <a:lnTo>
                    <a:pt x="25309" y="40641"/>
                  </a:lnTo>
                  <a:lnTo>
                    <a:pt x="24140" y="44571"/>
                  </a:lnTo>
                  <a:moveTo>
                    <a:pt x="26994" y="44571"/>
                  </a:moveTo>
                  <a:lnTo>
                    <a:pt x="25730" y="40641"/>
                  </a:lnTo>
                  <a:lnTo>
                    <a:pt x="26994" y="36878"/>
                  </a:lnTo>
                  <a:lnTo>
                    <a:pt x="28210" y="40641"/>
                  </a:lnTo>
                  <a:lnTo>
                    <a:pt x="26994" y="44571"/>
                  </a:lnTo>
                  <a:moveTo>
                    <a:pt x="29894" y="44571"/>
                  </a:moveTo>
                  <a:lnTo>
                    <a:pt x="28678" y="40641"/>
                  </a:lnTo>
                  <a:lnTo>
                    <a:pt x="29894" y="36878"/>
                  </a:lnTo>
                  <a:lnTo>
                    <a:pt x="31157" y="40641"/>
                  </a:lnTo>
                  <a:lnTo>
                    <a:pt x="29894" y="44571"/>
                  </a:lnTo>
                  <a:moveTo>
                    <a:pt x="32748" y="44571"/>
                  </a:moveTo>
                  <a:lnTo>
                    <a:pt x="31578" y="40641"/>
                  </a:lnTo>
                  <a:lnTo>
                    <a:pt x="32748" y="36878"/>
                  </a:lnTo>
                  <a:lnTo>
                    <a:pt x="34011" y="40641"/>
                  </a:lnTo>
                  <a:lnTo>
                    <a:pt x="32748" y="44571"/>
                  </a:lnTo>
                  <a:moveTo>
                    <a:pt x="35649" y="44571"/>
                  </a:moveTo>
                  <a:lnTo>
                    <a:pt x="34432" y="40641"/>
                  </a:lnTo>
                  <a:lnTo>
                    <a:pt x="35649" y="36878"/>
                  </a:lnTo>
                  <a:lnTo>
                    <a:pt x="36912" y="40641"/>
                  </a:lnTo>
                  <a:lnTo>
                    <a:pt x="35649" y="44571"/>
                  </a:lnTo>
                  <a:moveTo>
                    <a:pt x="38502" y="44571"/>
                  </a:moveTo>
                  <a:lnTo>
                    <a:pt x="37333" y="40641"/>
                  </a:lnTo>
                  <a:lnTo>
                    <a:pt x="38502" y="36878"/>
                  </a:lnTo>
                  <a:lnTo>
                    <a:pt x="39766" y="40641"/>
                  </a:lnTo>
                  <a:lnTo>
                    <a:pt x="38502" y="44571"/>
                  </a:lnTo>
                  <a:moveTo>
                    <a:pt x="41403" y="44571"/>
                  </a:moveTo>
                  <a:lnTo>
                    <a:pt x="40187" y="40641"/>
                  </a:lnTo>
                  <a:lnTo>
                    <a:pt x="41403" y="36878"/>
                  </a:lnTo>
                  <a:lnTo>
                    <a:pt x="42666" y="40641"/>
                  </a:lnTo>
                  <a:lnTo>
                    <a:pt x="41403" y="44571"/>
                  </a:lnTo>
                  <a:moveTo>
                    <a:pt x="44257" y="44571"/>
                  </a:moveTo>
                  <a:lnTo>
                    <a:pt x="43087" y="40641"/>
                  </a:lnTo>
                  <a:lnTo>
                    <a:pt x="44257" y="36878"/>
                  </a:lnTo>
                  <a:lnTo>
                    <a:pt x="45520" y="40641"/>
                  </a:lnTo>
                  <a:lnTo>
                    <a:pt x="44257" y="44571"/>
                  </a:lnTo>
                  <a:moveTo>
                    <a:pt x="47204" y="44571"/>
                  </a:moveTo>
                  <a:lnTo>
                    <a:pt x="45941" y="40641"/>
                  </a:lnTo>
                  <a:lnTo>
                    <a:pt x="47204" y="36878"/>
                  </a:lnTo>
                  <a:lnTo>
                    <a:pt x="48421" y="40641"/>
                  </a:lnTo>
                  <a:lnTo>
                    <a:pt x="47204" y="44571"/>
                  </a:lnTo>
                  <a:moveTo>
                    <a:pt x="50105" y="44571"/>
                  </a:moveTo>
                  <a:lnTo>
                    <a:pt x="48842" y="40641"/>
                  </a:lnTo>
                  <a:lnTo>
                    <a:pt x="50105" y="36878"/>
                  </a:lnTo>
                  <a:lnTo>
                    <a:pt x="51274" y="40641"/>
                  </a:lnTo>
                  <a:lnTo>
                    <a:pt x="50105" y="44571"/>
                  </a:lnTo>
                  <a:moveTo>
                    <a:pt x="52959" y="44571"/>
                  </a:moveTo>
                  <a:lnTo>
                    <a:pt x="51695" y="40641"/>
                  </a:lnTo>
                  <a:lnTo>
                    <a:pt x="52959" y="36878"/>
                  </a:lnTo>
                  <a:lnTo>
                    <a:pt x="54175" y="40641"/>
                  </a:lnTo>
                  <a:lnTo>
                    <a:pt x="52959" y="44571"/>
                  </a:lnTo>
                  <a:moveTo>
                    <a:pt x="55859" y="44571"/>
                  </a:moveTo>
                  <a:lnTo>
                    <a:pt x="54596" y="40641"/>
                  </a:lnTo>
                  <a:lnTo>
                    <a:pt x="55859" y="36878"/>
                  </a:lnTo>
                  <a:lnTo>
                    <a:pt x="57029" y="40641"/>
                  </a:lnTo>
                  <a:lnTo>
                    <a:pt x="55859" y="44571"/>
                  </a:lnTo>
                  <a:moveTo>
                    <a:pt x="58713" y="44571"/>
                  </a:moveTo>
                  <a:lnTo>
                    <a:pt x="57450" y="40641"/>
                  </a:lnTo>
                  <a:lnTo>
                    <a:pt x="58713" y="36878"/>
                  </a:lnTo>
                  <a:lnTo>
                    <a:pt x="59929" y="40641"/>
                  </a:lnTo>
                  <a:lnTo>
                    <a:pt x="58713" y="44571"/>
                  </a:lnTo>
                  <a:moveTo>
                    <a:pt x="61614" y="44571"/>
                  </a:moveTo>
                  <a:lnTo>
                    <a:pt x="60350" y="40641"/>
                  </a:lnTo>
                  <a:lnTo>
                    <a:pt x="61614" y="36878"/>
                  </a:lnTo>
                  <a:lnTo>
                    <a:pt x="62783" y="40641"/>
                  </a:lnTo>
                  <a:lnTo>
                    <a:pt x="61614" y="44571"/>
                  </a:lnTo>
                  <a:moveTo>
                    <a:pt x="64467" y="44571"/>
                  </a:moveTo>
                  <a:lnTo>
                    <a:pt x="63298" y="40641"/>
                  </a:lnTo>
                  <a:lnTo>
                    <a:pt x="64467" y="36878"/>
                  </a:lnTo>
                  <a:lnTo>
                    <a:pt x="65730" y="40641"/>
                  </a:lnTo>
                  <a:lnTo>
                    <a:pt x="64467" y="44571"/>
                  </a:lnTo>
                  <a:moveTo>
                    <a:pt x="67368" y="44571"/>
                  </a:moveTo>
                  <a:lnTo>
                    <a:pt x="66152" y="40641"/>
                  </a:lnTo>
                  <a:lnTo>
                    <a:pt x="67368" y="36878"/>
                  </a:lnTo>
                  <a:lnTo>
                    <a:pt x="68631" y="40641"/>
                  </a:lnTo>
                  <a:lnTo>
                    <a:pt x="67368" y="44571"/>
                  </a:lnTo>
                  <a:moveTo>
                    <a:pt x="70222" y="44571"/>
                  </a:moveTo>
                  <a:lnTo>
                    <a:pt x="69052" y="40641"/>
                  </a:lnTo>
                  <a:lnTo>
                    <a:pt x="70222" y="36878"/>
                  </a:lnTo>
                  <a:lnTo>
                    <a:pt x="71485" y="40641"/>
                  </a:lnTo>
                  <a:lnTo>
                    <a:pt x="70222" y="44571"/>
                  </a:lnTo>
                  <a:moveTo>
                    <a:pt x="73122" y="44571"/>
                  </a:moveTo>
                  <a:lnTo>
                    <a:pt x="71906" y="40641"/>
                  </a:lnTo>
                  <a:lnTo>
                    <a:pt x="73122" y="36878"/>
                  </a:lnTo>
                  <a:lnTo>
                    <a:pt x="74385" y="40641"/>
                  </a:lnTo>
                  <a:lnTo>
                    <a:pt x="73122" y="44571"/>
                  </a:lnTo>
                  <a:moveTo>
                    <a:pt x="75976" y="44571"/>
                  </a:moveTo>
                  <a:lnTo>
                    <a:pt x="74807" y="40641"/>
                  </a:lnTo>
                  <a:lnTo>
                    <a:pt x="75976" y="36878"/>
                  </a:lnTo>
                  <a:lnTo>
                    <a:pt x="77239" y="40641"/>
                  </a:lnTo>
                  <a:lnTo>
                    <a:pt x="75976" y="44571"/>
                  </a:lnTo>
                  <a:moveTo>
                    <a:pt x="78877" y="44571"/>
                  </a:moveTo>
                  <a:lnTo>
                    <a:pt x="77660" y="40641"/>
                  </a:lnTo>
                  <a:lnTo>
                    <a:pt x="78877" y="36878"/>
                  </a:lnTo>
                  <a:lnTo>
                    <a:pt x="80140" y="40641"/>
                  </a:lnTo>
                  <a:lnTo>
                    <a:pt x="78877" y="44571"/>
                  </a:lnTo>
                  <a:moveTo>
                    <a:pt x="81824" y="44571"/>
                  </a:moveTo>
                  <a:lnTo>
                    <a:pt x="80561" y="40641"/>
                  </a:lnTo>
                  <a:lnTo>
                    <a:pt x="81824" y="36878"/>
                  </a:lnTo>
                  <a:lnTo>
                    <a:pt x="82994" y="40641"/>
                  </a:lnTo>
                  <a:lnTo>
                    <a:pt x="81824" y="44571"/>
                  </a:lnTo>
                  <a:moveTo>
                    <a:pt x="84678" y="44571"/>
                  </a:moveTo>
                  <a:lnTo>
                    <a:pt x="83415" y="40641"/>
                  </a:lnTo>
                  <a:lnTo>
                    <a:pt x="84678" y="36878"/>
                  </a:lnTo>
                  <a:lnTo>
                    <a:pt x="85894" y="40641"/>
                  </a:lnTo>
                  <a:lnTo>
                    <a:pt x="84678" y="44571"/>
                  </a:lnTo>
                  <a:moveTo>
                    <a:pt x="87578" y="44571"/>
                  </a:moveTo>
                  <a:lnTo>
                    <a:pt x="86315" y="40641"/>
                  </a:lnTo>
                  <a:lnTo>
                    <a:pt x="87578" y="36878"/>
                  </a:lnTo>
                  <a:lnTo>
                    <a:pt x="88748" y="40641"/>
                  </a:lnTo>
                  <a:lnTo>
                    <a:pt x="87578" y="44571"/>
                  </a:lnTo>
                  <a:moveTo>
                    <a:pt x="90432" y="44571"/>
                  </a:moveTo>
                  <a:lnTo>
                    <a:pt x="89169" y="40641"/>
                  </a:lnTo>
                  <a:lnTo>
                    <a:pt x="90432" y="36878"/>
                  </a:lnTo>
                  <a:lnTo>
                    <a:pt x="91649" y="40641"/>
                  </a:lnTo>
                  <a:lnTo>
                    <a:pt x="90432" y="44571"/>
                  </a:lnTo>
                  <a:moveTo>
                    <a:pt x="93333" y="44571"/>
                  </a:moveTo>
                  <a:lnTo>
                    <a:pt x="92070" y="40641"/>
                  </a:lnTo>
                  <a:lnTo>
                    <a:pt x="93333" y="36878"/>
                  </a:lnTo>
                  <a:lnTo>
                    <a:pt x="94502" y="40641"/>
                  </a:lnTo>
                  <a:lnTo>
                    <a:pt x="93333" y="44571"/>
                  </a:lnTo>
                  <a:moveTo>
                    <a:pt x="96187" y="44571"/>
                  </a:moveTo>
                  <a:lnTo>
                    <a:pt x="94923" y="40641"/>
                  </a:lnTo>
                  <a:lnTo>
                    <a:pt x="96187" y="36878"/>
                  </a:lnTo>
                  <a:lnTo>
                    <a:pt x="97403" y="40641"/>
                  </a:lnTo>
                  <a:lnTo>
                    <a:pt x="96187" y="44571"/>
                  </a:lnTo>
                  <a:moveTo>
                    <a:pt x="99087" y="44571"/>
                  </a:moveTo>
                  <a:lnTo>
                    <a:pt x="97871" y="40641"/>
                  </a:lnTo>
                  <a:lnTo>
                    <a:pt x="99087" y="36878"/>
                  </a:lnTo>
                  <a:lnTo>
                    <a:pt x="100350" y="40641"/>
                  </a:lnTo>
                  <a:lnTo>
                    <a:pt x="99087" y="44571"/>
                  </a:lnTo>
                  <a:moveTo>
                    <a:pt x="101941" y="44571"/>
                  </a:moveTo>
                  <a:lnTo>
                    <a:pt x="100771" y="40641"/>
                  </a:lnTo>
                  <a:lnTo>
                    <a:pt x="101941" y="36878"/>
                  </a:lnTo>
                  <a:lnTo>
                    <a:pt x="103204" y="40641"/>
                  </a:lnTo>
                  <a:lnTo>
                    <a:pt x="101941" y="44571"/>
                  </a:lnTo>
                  <a:moveTo>
                    <a:pt x="104842" y="44571"/>
                  </a:moveTo>
                  <a:lnTo>
                    <a:pt x="103625" y="40641"/>
                  </a:lnTo>
                  <a:lnTo>
                    <a:pt x="104842" y="36878"/>
                  </a:lnTo>
                  <a:lnTo>
                    <a:pt x="106105" y="40641"/>
                  </a:lnTo>
                  <a:lnTo>
                    <a:pt x="104842" y="44571"/>
                  </a:lnTo>
                  <a:moveTo>
                    <a:pt x="107695" y="44571"/>
                  </a:moveTo>
                  <a:lnTo>
                    <a:pt x="106526" y="40641"/>
                  </a:lnTo>
                  <a:lnTo>
                    <a:pt x="107695" y="36878"/>
                  </a:lnTo>
                  <a:lnTo>
                    <a:pt x="108959" y="40641"/>
                  </a:lnTo>
                  <a:lnTo>
                    <a:pt x="107695" y="44571"/>
                  </a:lnTo>
                  <a:moveTo>
                    <a:pt x="110596" y="44571"/>
                  </a:moveTo>
                  <a:lnTo>
                    <a:pt x="109380" y="40641"/>
                  </a:lnTo>
                  <a:lnTo>
                    <a:pt x="110596" y="36878"/>
                  </a:lnTo>
                  <a:lnTo>
                    <a:pt x="111859" y="40641"/>
                  </a:lnTo>
                  <a:lnTo>
                    <a:pt x="110596" y="44571"/>
                  </a:lnTo>
                  <a:moveTo>
                    <a:pt x="113450" y="44571"/>
                  </a:moveTo>
                  <a:lnTo>
                    <a:pt x="112280" y="40641"/>
                  </a:lnTo>
                  <a:lnTo>
                    <a:pt x="113450" y="36878"/>
                  </a:lnTo>
                  <a:lnTo>
                    <a:pt x="114713" y="40641"/>
                  </a:lnTo>
                  <a:lnTo>
                    <a:pt x="113450" y="44571"/>
                  </a:lnTo>
                  <a:moveTo>
                    <a:pt x="116397" y="44571"/>
                  </a:moveTo>
                  <a:lnTo>
                    <a:pt x="115134" y="40641"/>
                  </a:lnTo>
                  <a:lnTo>
                    <a:pt x="116397" y="36878"/>
                  </a:lnTo>
                  <a:lnTo>
                    <a:pt x="117614" y="40641"/>
                  </a:lnTo>
                  <a:lnTo>
                    <a:pt x="116397" y="44571"/>
                  </a:lnTo>
                  <a:moveTo>
                    <a:pt x="2526" y="40055"/>
                  </a:moveTo>
                  <a:lnTo>
                    <a:pt x="1263" y="36292"/>
                  </a:lnTo>
                  <a:lnTo>
                    <a:pt x="2526" y="32362"/>
                  </a:lnTo>
                  <a:lnTo>
                    <a:pt x="3742" y="36292"/>
                  </a:lnTo>
                  <a:lnTo>
                    <a:pt x="2526" y="40055"/>
                  </a:lnTo>
                  <a:moveTo>
                    <a:pt x="5426" y="40055"/>
                  </a:moveTo>
                  <a:lnTo>
                    <a:pt x="4163" y="36292"/>
                  </a:lnTo>
                  <a:lnTo>
                    <a:pt x="5426" y="32362"/>
                  </a:lnTo>
                  <a:lnTo>
                    <a:pt x="6596" y="36292"/>
                  </a:lnTo>
                  <a:lnTo>
                    <a:pt x="5426" y="40055"/>
                  </a:lnTo>
                  <a:moveTo>
                    <a:pt x="8280" y="40055"/>
                  </a:moveTo>
                  <a:lnTo>
                    <a:pt x="7017" y="36292"/>
                  </a:lnTo>
                  <a:lnTo>
                    <a:pt x="8280" y="32362"/>
                  </a:lnTo>
                  <a:lnTo>
                    <a:pt x="9450" y="36292"/>
                  </a:lnTo>
                  <a:lnTo>
                    <a:pt x="8280" y="40055"/>
                  </a:lnTo>
                  <a:moveTo>
                    <a:pt x="11134" y="40055"/>
                  </a:moveTo>
                  <a:lnTo>
                    <a:pt x="9964" y="36292"/>
                  </a:lnTo>
                  <a:lnTo>
                    <a:pt x="11134" y="32362"/>
                  </a:lnTo>
                  <a:lnTo>
                    <a:pt x="12397" y="36292"/>
                  </a:lnTo>
                  <a:lnTo>
                    <a:pt x="11134" y="40055"/>
                  </a:lnTo>
                  <a:moveTo>
                    <a:pt x="14035" y="40055"/>
                  </a:moveTo>
                  <a:lnTo>
                    <a:pt x="12818" y="36292"/>
                  </a:lnTo>
                  <a:lnTo>
                    <a:pt x="14035" y="32362"/>
                  </a:lnTo>
                  <a:lnTo>
                    <a:pt x="15298" y="36292"/>
                  </a:lnTo>
                  <a:lnTo>
                    <a:pt x="14035" y="40055"/>
                  </a:lnTo>
                  <a:moveTo>
                    <a:pt x="16888" y="40055"/>
                  </a:moveTo>
                  <a:lnTo>
                    <a:pt x="15719" y="36292"/>
                  </a:lnTo>
                  <a:lnTo>
                    <a:pt x="16888" y="32362"/>
                  </a:lnTo>
                  <a:lnTo>
                    <a:pt x="18152" y="36292"/>
                  </a:lnTo>
                  <a:lnTo>
                    <a:pt x="16888" y="40055"/>
                  </a:lnTo>
                  <a:moveTo>
                    <a:pt x="19789" y="40055"/>
                  </a:moveTo>
                  <a:lnTo>
                    <a:pt x="18573" y="36292"/>
                  </a:lnTo>
                  <a:lnTo>
                    <a:pt x="19789" y="32362"/>
                  </a:lnTo>
                  <a:lnTo>
                    <a:pt x="21052" y="36292"/>
                  </a:lnTo>
                  <a:lnTo>
                    <a:pt x="19789" y="40055"/>
                  </a:lnTo>
                  <a:moveTo>
                    <a:pt x="22643" y="40055"/>
                  </a:moveTo>
                  <a:lnTo>
                    <a:pt x="21473" y="36292"/>
                  </a:lnTo>
                  <a:lnTo>
                    <a:pt x="22643" y="32362"/>
                  </a:lnTo>
                  <a:lnTo>
                    <a:pt x="23906" y="36292"/>
                  </a:lnTo>
                  <a:lnTo>
                    <a:pt x="22643" y="40055"/>
                  </a:lnTo>
                  <a:moveTo>
                    <a:pt x="25543" y="40055"/>
                  </a:moveTo>
                  <a:lnTo>
                    <a:pt x="24327" y="36292"/>
                  </a:lnTo>
                  <a:lnTo>
                    <a:pt x="25543" y="32362"/>
                  </a:lnTo>
                  <a:lnTo>
                    <a:pt x="26807" y="36292"/>
                  </a:lnTo>
                  <a:lnTo>
                    <a:pt x="25543" y="40055"/>
                  </a:lnTo>
                  <a:moveTo>
                    <a:pt x="28491" y="40055"/>
                  </a:moveTo>
                  <a:lnTo>
                    <a:pt x="27228" y="36292"/>
                  </a:lnTo>
                  <a:lnTo>
                    <a:pt x="28491" y="32362"/>
                  </a:lnTo>
                  <a:lnTo>
                    <a:pt x="29660" y="36292"/>
                  </a:lnTo>
                  <a:lnTo>
                    <a:pt x="28491" y="40055"/>
                  </a:lnTo>
                  <a:moveTo>
                    <a:pt x="31345" y="40055"/>
                  </a:moveTo>
                  <a:lnTo>
                    <a:pt x="30081" y="36292"/>
                  </a:lnTo>
                  <a:lnTo>
                    <a:pt x="31345" y="32362"/>
                  </a:lnTo>
                  <a:lnTo>
                    <a:pt x="32561" y="36292"/>
                  </a:lnTo>
                  <a:lnTo>
                    <a:pt x="31345" y="40055"/>
                  </a:lnTo>
                  <a:moveTo>
                    <a:pt x="34245" y="40055"/>
                  </a:moveTo>
                  <a:lnTo>
                    <a:pt x="32982" y="36292"/>
                  </a:lnTo>
                  <a:lnTo>
                    <a:pt x="34245" y="32362"/>
                  </a:lnTo>
                  <a:lnTo>
                    <a:pt x="35415" y="36292"/>
                  </a:lnTo>
                  <a:lnTo>
                    <a:pt x="34245" y="40055"/>
                  </a:lnTo>
                  <a:moveTo>
                    <a:pt x="37099" y="40055"/>
                  </a:moveTo>
                  <a:lnTo>
                    <a:pt x="35836" y="36292"/>
                  </a:lnTo>
                  <a:lnTo>
                    <a:pt x="37099" y="32362"/>
                  </a:lnTo>
                  <a:lnTo>
                    <a:pt x="38315" y="36292"/>
                  </a:lnTo>
                  <a:lnTo>
                    <a:pt x="37099" y="40055"/>
                  </a:lnTo>
                  <a:moveTo>
                    <a:pt x="40000" y="40055"/>
                  </a:moveTo>
                  <a:lnTo>
                    <a:pt x="38736" y="36292"/>
                  </a:lnTo>
                  <a:lnTo>
                    <a:pt x="40000" y="32362"/>
                  </a:lnTo>
                  <a:lnTo>
                    <a:pt x="41169" y="36292"/>
                  </a:lnTo>
                  <a:lnTo>
                    <a:pt x="40000" y="40055"/>
                  </a:lnTo>
                  <a:moveTo>
                    <a:pt x="42853" y="40055"/>
                  </a:moveTo>
                  <a:lnTo>
                    <a:pt x="41590" y="36292"/>
                  </a:lnTo>
                  <a:lnTo>
                    <a:pt x="42853" y="32362"/>
                  </a:lnTo>
                  <a:lnTo>
                    <a:pt x="44070" y="36292"/>
                  </a:lnTo>
                  <a:lnTo>
                    <a:pt x="42853" y="40055"/>
                  </a:lnTo>
                  <a:moveTo>
                    <a:pt x="45754" y="40055"/>
                  </a:moveTo>
                  <a:lnTo>
                    <a:pt x="44538" y="36292"/>
                  </a:lnTo>
                  <a:lnTo>
                    <a:pt x="45754" y="32362"/>
                  </a:lnTo>
                  <a:lnTo>
                    <a:pt x="47017" y="36292"/>
                  </a:lnTo>
                  <a:lnTo>
                    <a:pt x="45754" y="40055"/>
                  </a:lnTo>
                  <a:moveTo>
                    <a:pt x="48608" y="40055"/>
                  </a:moveTo>
                  <a:lnTo>
                    <a:pt x="47438" y="36292"/>
                  </a:lnTo>
                  <a:lnTo>
                    <a:pt x="48608" y="32362"/>
                  </a:lnTo>
                  <a:lnTo>
                    <a:pt x="49871" y="36292"/>
                  </a:lnTo>
                  <a:lnTo>
                    <a:pt x="48608" y="40055"/>
                  </a:lnTo>
                  <a:moveTo>
                    <a:pt x="51508" y="40055"/>
                  </a:moveTo>
                  <a:lnTo>
                    <a:pt x="50292" y="36292"/>
                  </a:lnTo>
                  <a:lnTo>
                    <a:pt x="51508" y="32362"/>
                  </a:lnTo>
                  <a:lnTo>
                    <a:pt x="52771" y="36292"/>
                  </a:lnTo>
                  <a:lnTo>
                    <a:pt x="51508" y="40055"/>
                  </a:lnTo>
                  <a:moveTo>
                    <a:pt x="54362" y="40055"/>
                  </a:moveTo>
                  <a:lnTo>
                    <a:pt x="53192" y="36292"/>
                  </a:lnTo>
                  <a:lnTo>
                    <a:pt x="54362" y="32362"/>
                  </a:lnTo>
                  <a:lnTo>
                    <a:pt x="55625" y="36292"/>
                  </a:lnTo>
                  <a:lnTo>
                    <a:pt x="54362" y="40055"/>
                  </a:lnTo>
                  <a:moveTo>
                    <a:pt x="57263" y="40055"/>
                  </a:moveTo>
                  <a:lnTo>
                    <a:pt x="56046" y="36292"/>
                  </a:lnTo>
                  <a:lnTo>
                    <a:pt x="57263" y="32362"/>
                  </a:lnTo>
                  <a:lnTo>
                    <a:pt x="58526" y="36292"/>
                  </a:lnTo>
                  <a:lnTo>
                    <a:pt x="57263" y="40055"/>
                  </a:lnTo>
                  <a:moveTo>
                    <a:pt x="60116" y="40055"/>
                  </a:moveTo>
                  <a:lnTo>
                    <a:pt x="58947" y="36292"/>
                  </a:lnTo>
                  <a:lnTo>
                    <a:pt x="60116" y="32362"/>
                  </a:lnTo>
                  <a:lnTo>
                    <a:pt x="61380" y="36292"/>
                  </a:lnTo>
                  <a:lnTo>
                    <a:pt x="60116" y="40055"/>
                  </a:lnTo>
                  <a:moveTo>
                    <a:pt x="63064" y="40055"/>
                  </a:moveTo>
                  <a:lnTo>
                    <a:pt x="61801" y="36292"/>
                  </a:lnTo>
                  <a:lnTo>
                    <a:pt x="63064" y="32362"/>
                  </a:lnTo>
                  <a:lnTo>
                    <a:pt x="64280" y="36292"/>
                  </a:lnTo>
                  <a:lnTo>
                    <a:pt x="63064" y="40055"/>
                  </a:lnTo>
                  <a:moveTo>
                    <a:pt x="65964" y="40055"/>
                  </a:moveTo>
                  <a:lnTo>
                    <a:pt x="64701" y="36292"/>
                  </a:lnTo>
                  <a:lnTo>
                    <a:pt x="65964" y="32362"/>
                  </a:lnTo>
                  <a:lnTo>
                    <a:pt x="67134" y="36292"/>
                  </a:lnTo>
                  <a:lnTo>
                    <a:pt x="65964" y="40055"/>
                  </a:lnTo>
                  <a:moveTo>
                    <a:pt x="68818" y="40055"/>
                  </a:moveTo>
                  <a:lnTo>
                    <a:pt x="67555" y="36292"/>
                  </a:lnTo>
                  <a:lnTo>
                    <a:pt x="68818" y="32362"/>
                  </a:lnTo>
                  <a:lnTo>
                    <a:pt x="70035" y="36292"/>
                  </a:lnTo>
                  <a:lnTo>
                    <a:pt x="68818" y="40055"/>
                  </a:lnTo>
                  <a:moveTo>
                    <a:pt x="71719" y="40055"/>
                  </a:moveTo>
                  <a:lnTo>
                    <a:pt x="70456" y="36292"/>
                  </a:lnTo>
                  <a:lnTo>
                    <a:pt x="71719" y="32362"/>
                  </a:lnTo>
                  <a:lnTo>
                    <a:pt x="72888" y="36292"/>
                  </a:lnTo>
                  <a:lnTo>
                    <a:pt x="71719" y="40055"/>
                  </a:lnTo>
                  <a:moveTo>
                    <a:pt x="74573" y="40055"/>
                  </a:moveTo>
                  <a:lnTo>
                    <a:pt x="73309" y="36292"/>
                  </a:lnTo>
                  <a:lnTo>
                    <a:pt x="74573" y="32362"/>
                  </a:lnTo>
                  <a:lnTo>
                    <a:pt x="75789" y="36292"/>
                  </a:lnTo>
                  <a:lnTo>
                    <a:pt x="74573" y="40055"/>
                  </a:lnTo>
                  <a:moveTo>
                    <a:pt x="77473" y="40055"/>
                  </a:moveTo>
                  <a:lnTo>
                    <a:pt x="76210" y="36292"/>
                  </a:lnTo>
                  <a:lnTo>
                    <a:pt x="77473" y="32362"/>
                  </a:lnTo>
                  <a:lnTo>
                    <a:pt x="78643" y="36292"/>
                  </a:lnTo>
                  <a:lnTo>
                    <a:pt x="77473" y="40055"/>
                  </a:lnTo>
                  <a:moveTo>
                    <a:pt x="80327" y="40055"/>
                  </a:moveTo>
                  <a:lnTo>
                    <a:pt x="79157" y="36292"/>
                  </a:lnTo>
                  <a:lnTo>
                    <a:pt x="80327" y="32362"/>
                  </a:lnTo>
                  <a:lnTo>
                    <a:pt x="81590" y="36292"/>
                  </a:lnTo>
                  <a:lnTo>
                    <a:pt x="80327" y="40055"/>
                  </a:lnTo>
                  <a:moveTo>
                    <a:pt x="83228" y="40055"/>
                  </a:moveTo>
                  <a:lnTo>
                    <a:pt x="82011" y="36292"/>
                  </a:lnTo>
                  <a:lnTo>
                    <a:pt x="83228" y="32362"/>
                  </a:lnTo>
                  <a:lnTo>
                    <a:pt x="84491" y="36292"/>
                  </a:lnTo>
                  <a:lnTo>
                    <a:pt x="83228" y="40055"/>
                  </a:lnTo>
                  <a:moveTo>
                    <a:pt x="86081" y="40055"/>
                  </a:moveTo>
                  <a:lnTo>
                    <a:pt x="84912" y="36292"/>
                  </a:lnTo>
                  <a:lnTo>
                    <a:pt x="86081" y="32362"/>
                  </a:lnTo>
                  <a:lnTo>
                    <a:pt x="87345" y="36292"/>
                  </a:lnTo>
                  <a:lnTo>
                    <a:pt x="86081" y="40055"/>
                  </a:lnTo>
                  <a:moveTo>
                    <a:pt x="88982" y="40055"/>
                  </a:moveTo>
                  <a:lnTo>
                    <a:pt x="87766" y="36292"/>
                  </a:lnTo>
                  <a:lnTo>
                    <a:pt x="88982" y="32362"/>
                  </a:lnTo>
                  <a:lnTo>
                    <a:pt x="90245" y="36292"/>
                  </a:lnTo>
                  <a:lnTo>
                    <a:pt x="88982" y="40055"/>
                  </a:lnTo>
                  <a:moveTo>
                    <a:pt x="91836" y="40055"/>
                  </a:moveTo>
                  <a:lnTo>
                    <a:pt x="90666" y="36292"/>
                  </a:lnTo>
                  <a:lnTo>
                    <a:pt x="91836" y="32362"/>
                  </a:lnTo>
                  <a:lnTo>
                    <a:pt x="93099" y="36292"/>
                  </a:lnTo>
                  <a:lnTo>
                    <a:pt x="91836" y="40055"/>
                  </a:lnTo>
                  <a:moveTo>
                    <a:pt x="94736" y="40055"/>
                  </a:moveTo>
                  <a:lnTo>
                    <a:pt x="93520" y="36292"/>
                  </a:lnTo>
                  <a:lnTo>
                    <a:pt x="94736" y="32362"/>
                  </a:lnTo>
                  <a:lnTo>
                    <a:pt x="96000" y="36292"/>
                  </a:lnTo>
                  <a:lnTo>
                    <a:pt x="94736" y="40055"/>
                  </a:lnTo>
                  <a:moveTo>
                    <a:pt x="97684" y="40055"/>
                  </a:moveTo>
                  <a:lnTo>
                    <a:pt x="96421" y="36292"/>
                  </a:lnTo>
                  <a:lnTo>
                    <a:pt x="97684" y="32362"/>
                  </a:lnTo>
                  <a:lnTo>
                    <a:pt x="98853" y="36292"/>
                  </a:lnTo>
                  <a:lnTo>
                    <a:pt x="97684" y="40055"/>
                  </a:lnTo>
                  <a:moveTo>
                    <a:pt x="100538" y="40055"/>
                  </a:moveTo>
                  <a:lnTo>
                    <a:pt x="99274" y="36292"/>
                  </a:lnTo>
                  <a:lnTo>
                    <a:pt x="100538" y="32362"/>
                  </a:lnTo>
                  <a:lnTo>
                    <a:pt x="101754" y="36292"/>
                  </a:lnTo>
                  <a:lnTo>
                    <a:pt x="100538" y="40055"/>
                  </a:lnTo>
                  <a:moveTo>
                    <a:pt x="103438" y="40055"/>
                  </a:moveTo>
                  <a:lnTo>
                    <a:pt x="102175" y="36292"/>
                  </a:lnTo>
                  <a:lnTo>
                    <a:pt x="103438" y="32362"/>
                  </a:lnTo>
                  <a:lnTo>
                    <a:pt x="104608" y="36292"/>
                  </a:lnTo>
                  <a:lnTo>
                    <a:pt x="103438" y="40055"/>
                  </a:lnTo>
                  <a:moveTo>
                    <a:pt x="106292" y="40055"/>
                  </a:moveTo>
                  <a:lnTo>
                    <a:pt x="105029" y="36292"/>
                  </a:lnTo>
                  <a:lnTo>
                    <a:pt x="106292" y="32362"/>
                  </a:lnTo>
                  <a:lnTo>
                    <a:pt x="107508" y="36292"/>
                  </a:lnTo>
                  <a:lnTo>
                    <a:pt x="106292" y="40055"/>
                  </a:lnTo>
                  <a:moveTo>
                    <a:pt x="109192" y="40055"/>
                  </a:moveTo>
                  <a:lnTo>
                    <a:pt x="107929" y="36292"/>
                  </a:lnTo>
                  <a:lnTo>
                    <a:pt x="109192" y="32362"/>
                  </a:lnTo>
                  <a:lnTo>
                    <a:pt x="110362" y="36292"/>
                  </a:lnTo>
                  <a:lnTo>
                    <a:pt x="109192" y="40055"/>
                  </a:lnTo>
                  <a:moveTo>
                    <a:pt x="112046" y="40055"/>
                  </a:moveTo>
                  <a:lnTo>
                    <a:pt x="110783" y="36292"/>
                  </a:lnTo>
                  <a:lnTo>
                    <a:pt x="112046" y="32362"/>
                  </a:lnTo>
                  <a:lnTo>
                    <a:pt x="113263" y="36292"/>
                  </a:lnTo>
                  <a:lnTo>
                    <a:pt x="112046" y="40055"/>
                  </a:lnTo>
                  <a:moveTo>
                    <a:pt x="114947" y="40055"/>
                  </a:moveTo>
                  <a:lnTo>
                    <a:pt x="113730" y="36292"/>
                  </a:lnTo>
                  <a:lnTo>
                    <a:pt x="114947" y="32362"/>
                  </a:lnTo>
                  <a:lnTo>
                    <a:pt x="116210" y="36292"/>
                  </a:lnTo>
                  <a:lnTo>
                    <a:pt x="114947" y="40055"/>
                  </a:lnTo>
                  <a:moveTo>
                    <a:pt x="117801" y="40055"/>
                  </a:moveTo>
                  <a:lnTo>
                    <a:pt x="116631" y="36292"/>
                  </a:lnTo>
                  <a:lnTo>
                    <a:pt x="117801" y="32362"/>
                  </a:lnTo>
                  <a:lnTo>
                    <a:pt x="119064" y="36292"/>
                  </a:lnTo>
                  <a:lnTo>
                    <a:pt x="117801" y="40055"/>
                  </a:lnTo>
                  <a:moveTo>
                    <a:pt x="3929" y="35623"/>
                  </a:moveTo>
                  <a:lnTo>
                    <a:pt x="2760" y="31777"/>
                  </a:lnTo>
                  <a:lnTo>
                    <a:pt x="3929" y="28013"/>
                  </a:lnTo>
                  <a:lnTo>
                    <a:pt x="5192" y="31777"/>
                  </a:lnTo>
                  <a:lnTo>
                    <a:pt x="3929" y="35623"/>
                  </a:lnTo>
                  <a:moveTo>
                    <a:pt x="6830" y="35623"/>
                  </a:moveTo>
                  <a:lnTo>
                    <a:pt x="5614" y="31777"/>
                  </a:lnTo>
                  <a:lnTo>
                    <a:pt x="6830" y="28013"/>
                  </a:lnTo>
                  <a:lnTo>
                    <a:pt x="8046" y="31777"/>
                  </a:lnTo>
                  <a:lnTo>
                    <a:pt x="6830" y="35623"/>
                  </a:lnTo>
                  <a:moveTo>
                    <a:pt x="9684" y="35623"/>
                  </a:moveTo>
                  <a:lnTo>
                    <a:pt x="8467" y="31777"/>
                  </a:lnTo>
                  <a:lnTo>
                    <a:pt x="9684" y="28013"/>
                  </a:lnTo>
                  <a:lnTo>
                    <a:pt x="10947" y="31777"/>
                  </a:lnTo>
                  <a:lnTo>
                    <a:pt x="9684" y="35623"/>
                  </a:lnTo>
                  <a:moveTo>
                    <a:pt x="12631" y="35623"/>
                  </a:moveTo>
                  <a:lnTo>
                    <a:pt x="11368" y="31777"/>
                  </a:lnTo>
                  <a:lnTo>
                    <a:pt x="12631" y="28013"/>
                  </a:lnTo>
                  <a:lnTo>
                    <a:pt x="13801" y="31777"/>
                  </a:lnTo>
                  <a:lnTo>
                    <a:pt x="12631" y="35623"/>
                  </a:lnTo>
                  <a:moveTo>
                    <a:pt x="15485" y="35623"/>
                  </a:moveTo>
                  <a:lnTo>
                    <a:pt x="14222" y="31777"/>
                  </a:lnTo>
                  <a:lnTo>
                    <a:pt x="15485" y="28013"/>
                  </a:lnTo>
                  <a:lnTo>
                    <a:pt x="16701" y="31777"/>
                  </a:lnTo>
                  <a:lnTo>
                    <a:pt x="15485" y="35623"/>
                  </a:lnTo>
                  <a:moveTo>
                    <a:pt x="18385" y="35623"/>
                  </a:moveTo>
                  <a:lnTo>
                    <a:pt x="17122" y="31777"/>
                  </a:lnTo>
                  <a:lnTo>
                    <a:pt x="18385" y="28013"/>
                  </a:lnTo>
                  <a:lnTo>
                    <a:pt x="19555" y="31777"/>
                  </a:lnTo>
                  <a:lnTo>
                    <a:pt x="18385" y="35623"/>
                  </a:lnTo>
                  <a:moveTo>
                    <a:pt x="21239" y="35623"/>
                  </a:moveTo>
                  <a:lnTo>
                    <a:pt x="19976" y="31777"/>
                  </a:lnTo>
                  <a:lnTo>
                    <a:pt x="21239" y="28013"/>
                  </a:lnTo>
                  <a:lnTo>
                    <a:pt x="22456" y="31777"/>
                  </a:lnTo>
                  <a:lnTo>
                    <a:pt x="21239" y="35623"/>
                  </a:lnTo>
                  <a:moveTo>
                    <a:pt x="24140" y="35623"/>
                  </a:moveTo>
                  <a:lnTo>
                    <a:pt x="22877" y="31777"/>
                  </a:lnTo>
                  <a:lnTo>
                    <a:pt x="24140" y="28013"/>
                  </a:lnTo>
                  <a:lnTo>
                    <a:pt x="25309" y="31777"/>
                  </a:lnTo>
                  <a:lnTo>
                    <a:pt x="24140" y="35623"/>
                  </a:lnTo>
                  <a:moveTo>
                    <a:pt x="26994" y="35623"/>
                  </a:moveTo>
                  <a:lnTo>
                    <a:pt x="25730" y="31777"/>
                  </a:lnTo>
                  <a:lnTo>
                    <a:pt x="26994" y="28013"/>
                  </a:lnTo>
                  <a:lnTo>
                    <a:pt x="28210" y="31777"/>
                  </a:lnTo>
                  <a:lnTo>
                    <a:pt x="26994" y="35623"/>
                  </a:lnTo>
                  <a:moveTo>
                    <a:pt x="29894" y="35623"/>
                  </a:moveTo>
                  <a:lnTo>
                    <a:pt x="28678" y="31777"/>
                  </a:lnTo>
                  <a:lnTo>
                    <a:pt x="29894" y="28013"/>
                  </a:lnTo>
                  <a:lnTo>
                    <a:pt x="31157" y="31777"/>
                  </a:lnTo>
                  <a:lnTo>
                    <a:pt x="29894" y="35623"/>
                  </a:lnTo>
                  <a:moveTo>
                    <a:pt x="32748" y="35623"/>
                  </a:moveTo>
                  <a:lnTo>
                    <a:pt x="31578" y="31777"/>
                  </a:lnTo>
                  <a:lnTo>
                    <a:pt x="32748" y="28013"/>
                  </a:lnTo>
                  <a:lnTo>
                    <a:pt x="34011" y="31777"/>
                  </a:lnTo>
                  <a:lnTo>
                    <a:pt x="32748" y="35623"/>
                  </a:lnTo>
                  <a:moveTo>
                    <a:pt x="35649" y="35623"/>
                  </a:moveTo>
                  <a:lnTo>
                    <a:pt x="34432" y="31777"/>
                  </a:lnTo>
                  <a:lnTo>
                    <a:pt x="35649" y="28013"/>
                  </a:lnTo>
                  <a:lnTo>
                    <a:pt x="36912" y="31777"/>
                  </a:lnTo>
                  <a:lnTo>
                    <a:pt x="35649" y="35623"/>
                  </a:lnTo>
                  <a:moveTo>
                    <a:pt x="38502" y="35623"/>
                  </a:moveTo>
                  <a:lnTo>
                    <a:pt x="37333" y="31777"/>
                  </a:lnTo>
                  <a:lnTo>
                    <a:pt x="38502" y="28013"/>
                  </a:lnTo>
                  <a:lnTo>
                    <a:pt x="39766" y="31777"/>
                  </a:lnTo>
                  <a:lnTo>
                    <a:pt x="38502" y="35623"/>
                  </a:lnTo>
                  <a:moveTo>
                    <a:pt x="41403" y="35623"/>
                  </a:moveTo>
                  <a:lnTo>
                    <a:pt x="40187" y="31777"/>
                  </a:lnTo>
                  <a:lnTo>
                    <a:pt x="41403" y="28013"/>
                  </a:lnTo>
                  <a:lnTo>
                    <a:pt x="42666" y="31777"/>
                  </a:lnTo>
                  <a:lnTo>
                    <a:pt x="41403" y="35623"/>
                  </a:lnTo>
                  <a:moveTo>
                    <a:pt x="44257" y="35623"/>
                  </a:moveTo>
                  <a:lnTo>
                    <a:pt x="43087" y="31777"/>
                  </a:lnTo>
                  <a:lnTo>
                    <a:pt x="44257" y="28013"/>
                  </a:lnTo>
                  <a:lnTo>
                    <a:pt x="45520" y="31777"/>
                  </a:lnTo>
                  <a:lnTo>
                    <a:pt x="44257" y="35623"/>
                  </a:lnTo>
                  <a:moveTo>
                    <a:pt x="47204" y="35623"/>
                  </a:moveTo>
                  <a:lnTo>
                    <a:pt x="45941" y="31777"/>
                  </a:lnTo>
                  <a:lnTo>
                    <a:pt x="47204" y="28013"/>
                  </a:lnTo>
                  <a:lnTo>
                    <a:pt x="48421" y="31777"/>
                  </a:lnTo>
                  <a:lnTo>
                    <a:pt x="47204" y="35623"/>
                  </a:lnTo>
                  <a:moveTo>
                    <a:pt x="50105" y="35623"/>
                  </a:moveTo>
                  <a:lnTo>
                    <a:pt x="48842" y="31777"/>
                  </a:lnTo>
                  <a:lnTo>
                    <a:pt x="50105" y="28013"/>
                  </a:lnTo>
                  <a:lnTo>
                    <a:pt x="51274" y="31777"/>
                  </a:lnTo>
                  <a:lnTo>
                    <a:pt x="50105" y="35623"/>
                  </a:lnTo>
                  <a:moveTo>
                    <a:pt x="52959" y="35623"/>
                  </a:moveTo>
                  <a:lnTo>
                    <a:pt x="51695" y="31777"/>
                  </a:lnTo>
                  <a:lnTo>
                    <a:pt x="52959" y="28013"/>
                  </a:lnTo>
                  <a:lnTo>
                    <a:pt x="54175" y="31777"/>
                  </a:lnTo>
                  <a:lnTo>
                    <a:pt x="52959" y="35623"/>
                  </a:lnTo>
                  <a:moveTo>
                    <a:pt x="55859" y="35623"/>
                  </a:moveTo>
                  <a:lnTo>
                    <a:pt x="54596" y="31777"/>
                  </a:lnTo>
                  <a:lnTo>
                    <a:pt x="55859" y="28013"/>
                  </a:lnTo>
                  <a:lnTo>
                    <a:pt x="57029" y="31777"/>
                  </a:lnTo>
                  <a:lnTo>
                    <a:pt x="55859" y="35623"/>
                  </a:lnTo>
                  <a:moveTo>
                    <a:pt x="58713" y="35623"/>
                  </a:moveTo>
                  <a:lnTo>
                    <a:pt x="57450" y="31777"/>
                  </a:lnTo>
                  <a:lnTo>
                    <a:pt x="58713" y="28013"/>
                  </a:lnTo>
                  <a:lnTo>
                    <a:pt x="59929" y="31777"/>
                  </a:lnTo>
                  <a:lnTo>
                    <a:pt x="58713" y="35623"/>
                  </a:lnTo>
                  <a:moveTo>
                    <a:pt x="61614" y="35623"/>
                  </a:moveTo>
                  <a:lnTo>
                    <a:pt x="60350" y="31777"/>
                  </a:lnTo>
                  <a:lnTo>
                    <a:pt x="61614" y="28013"/>
                  </a:lnTo>
                  <a:lnTo>
                    <a:pt x="62783" y="31777"/>
                  </a:lnTo>
                  <a:lnTo>
                    <a:pt x="61614" y="35623"/>
                  </a:lnTo>
                  <a:moveTo>
                    <a:pt x="64467" y="35623"/>
                  </a:moveTo>
                  <a:lnTo>
                    <a:pt x="63298" y="31777"/>
                  </a:lnTo>
                  <a:lnTo>
                    <a:pt x="64467" y="28013"/>
                  </a:lnTo>
                  <a:lnTo>
                    <a:pt x="65730" y="31777"/>
                  </a:lnTo>
                  <a:lnTo>
                    <a:pt x="64467" y="35623"/>
                  </a:lnTo>
                  <a:moveTo>
                    <a:pt x="67368" y="35623"/>
                  </a:moveTo>
                  <a:lnTo>
                    <a:pt x="66152" y="31777"/>
                  </a:lnTo>
                  <a:lnTo>
                    <a:pt x="67368" y="28013"/>
                  </a:lnTo>
                  <a:lnTo>
                    <a:pt x="68631" y="31777"/>
                  </a:lnTo>
                  <a:lnTo>
                    <a:pt x="67368" y="35623"/>
                  </a:lnTo>
                  <a:moveTo>
                    <a:pt x="70222" y="35623"/>
                  </a:moveTo>
                  <a:lnTo>
                    <a:pt x="69052" y="31777"/>
                  </a:lnTo>
                  <a:lnTo>
                    <a:pt x="70222" y="28013"/>
                  </a:lnTo>
                  <a:lnTo>
                    <a:pt x="71485" y="31777"/>
                  </a:lnTo>
                  <a:lnTo>
                    <a:pt x="70222" y="35623"/>
                  </a:lnTo>
                  <a:moveTo>
                    <a:pt x="73122" y="35623"/>
                  </a:moveTo>
                  <a:lnTo>
                    <a:pt x="71906" y="31777"/>
                  </a:lnTo>
                  <a:lnTo>
                    <a:pt x="73122" y="28013"/>
                  </a:lnTo>
                  <a:lnTo>
                    <a:pt x="74385" y="31777"/>
                  </a:lnTo>
                  <a:lnTo>
                    <a:pt x="73122" y="35623"/>
                  </a:lnTo>
                  <a:moveTo>
                    <a:pt x="75976" y="35623"/>
                  </a:moveTo>
                  <a:lnTo>
                    <a:pt x="74807" y="31777"/>
                  </a:lnTo>
                  <a:lnTo>
                    <a:pt x="75976" y="28013"/>
                  </a:lnTo>
                  <a:lnTo>
                    <a:pt x="77239" y="31777"/>
                  </a:lnTo>
                  <a:lnTo>
                    <a:pt x="75976" y="35623"/>
                  </a:lnTo>
                  <a:moveTo>
                    <a:pt x="78877" y="35623"/>
                  </a:moveTo>
                  <a:lnTo>
                    <a:pt x="77660" y="31777"/>
                  </a:lnTo>
                  <a:lnTo>
                    <a:pt x="78877" y="28013"/>
                  </a:lnTo>
                  <a:lnTo>
                    <a:pt x="80140" y="31777"/>
                  </a:lnTo>
                  <a:lnTo>
                    <a:pt x="78877" y="35623"/>
                  </a:lnTo>
                  <a:moveTo>
                    <a:pt x="81824" y="35623"/>
                  </a:moveTo>
                  <a:lnTo>
                    <a:pt x="80561" y="31777"/>
                  </a:lnTo>
                  <a:lnTo>
                    <a:pt x="81824" y="28013"/>
                  </a:lnTo>
                  <a:lnTo>
                    <a:pt x="82994" y="31777"/>
                  </a:lnTo>
                  <a:lnTo>
                    <a:pt x="81824" y="35623"/>
                  </a:lnTo>
                  <a:moveTo>
                    <a:pt x="84678" y="35623"/>
                  </a:moveTo>
                  <a:lnTo>
                    <a:pt x="83415" y="31777"/>
                  </a:lnTo>
                  <a:lnTo>
                    <a:pt x="84678" y="28013"/>
                  </a:lnTo>
                  <a:lnTo>
                    <a:pt x="85894" y="31777"/>
                  </a:lnTo>
                  <a:lnTo>
                    <a:pt x="84678" y="35623"/>
                  </a:lnTo>
                  <a:moveTo>
                    <a:pt x="87578" y="35623"/>
                  </a:moveTo>
                  <a:lnTo>
                    <a:pt x="86315" y="31777"/>
                  </a:lnTo>
                  <a:lnTo>
                    <a:pt x="87578" y="28013"/>
                  </a:lnTo>
                  <a:lnTo>
                    <a:pt x="88748" y="31777"/>
                  </a:lnTo>
                  <a:lnTo>
                    <a:pt x="87578" y="35623"/>
                  </a:lnTo>
                  <a:moveTo>
                    <a:pt x="90432" y="35623"/>
                  </a:moveTo>
                  <a:lnTo>
                    <a:pt x="89169" y="31777"/>
                  </a:lnTo>
                  <a:lnTo>
                    <a:pt x="90432" y="28013"/>
                  </a:lnTo>
                  <a:lnTo>
                    <a:pt x="91649" y="31777"/>
                  </a:lnTo>
                  <a:lnTo>
                    <a:pt x="90432" y="35623"/>
                  </a:lnTo>
                  <a:moveTo>
                    <a:pt x="93333" y="35623"/>
                  </a:moveTo>
                  <a:lnTo>
                    <a:pt x="92070" y="31777"/>
                  </a:lnTo>
                  <a:lnTo>
                    <a:pt x="93333" y="28013"/>
                  </a:lnTo>
                  <a:lnTo>
                    <a:pt x="94502" y="31777"/>
                  </a:lnTo>
                  <a:lnTo>
                    <a:pt x="93333" y="35623"/>
                  </a:lnTo>
                  <a:moveTo>
                    <a:pt x="96187" y="35623"/>
                  </a:moveTo>
                  <a:lnTo>
                    <a:pt x="94923" y="31777"/>
                  </a:lnTo>
                  <a:lnTo>
                    <a:pt x="96187" y="28013"/>
                  </a:lnTo>
                  <a:lnTo>
                    <a:pt x="97403" y="31777"/>
                  </a:lnTo>
                  <a:lnTo>
                    <a:pt x="96187" y="35623"/>
                  </a:lnTo>
                  <a:moveTo>
                    <a:pt x="99087" y="35623"/>
                  </a:moveTo>
                  <a:lnTo>
                    <a:pt x="97871" y="31777"/>
                  </a:lnTo>
                  <a:lnTo>
                    <a:pt x="99087" y="28013"/>
                  </a:lnTo>
                  <a:lnTo>
                    <a:pt x="100350" y="31777"/>
                  </a:lnTo>
                  <a:lnTo>
                    <a:pt x="99087" y="35623"/>
                  </a:lnTo>
                  <a:moveTo>
                    <a:pt x="101941" y="35623"/>
                  </a:moveTo>
                  <a:lnTo>
                    <a:pt x="100771" y="31777"/>
                  </a:lnTo>
                  <a:lnTo>
                    <a:pt x="101941" y="28013"/>
                  </a:lnTo>
                  <a:lnTo>
                    <a:pt x="103204" y="31777"/>
                  </a:lnTo>
                  <a:lnTo>
                    <a:pt x="101941" y="35623"/>
                  </a:lnTo>
                  <a:moveTo>
                    <a:pt x="104842" y="35623"/>
                  </a:moveTo>
                  <a:lnTo>
                    <a:pt x="103625" y="31777"/>
                  </a:lnTo>
                  <a:lnTo>
                    <a:pt x="104842" y="28013"/>
                  </a:lnTo>
                  <a:lnTo>
                    <a:pt x="106105" y="31777"/>
                  </a:lnTo>
                  <a:lnTo>
                    <a:pt x="104842" y="35623"/>
                  </a:lnTo>
                  <a:moveTo>
                    <a:pt x="107695" y="35623"/>
                  </a:moveTo>
                  <a:lnTo>
                    <a:pt x="106526" y="31777"/>
                  </a:lnTo>
                  <a:lnTo>
                    <a:pt x="107695" y="28013"/>
                  </a:lnTo>
                  <a:lnTo>
                    <a:pt x="108959" y="31777"/>
                  </a:lnTo>
                  <a:lnTo>
                    <a:pt x="107695" y="35623"/>
                  </a:lnTo>
                  <a:moveTo>
                    <a:pt x="110596" y="35623"/>
                  </a:moveTo>
                  <a:lnTo>
                    <a:pt x="109380" y="31777"/>
                  </a:lnTo>
                  <a:lnTo>
                    <a:pt x="110596" y="28013"/>
                  </a:lnTo>
                  <a:lnTo>
                    <a:pt x="111859" y="31777"/>
                  </a:lnTo>
                  <a:lnTo>
                    <a:pt x="110596" y="35623"/>
                  </a:lnTo>
                  <a:moveTo>
                    <a:pt x="113450" y="35623"/>
                  </a:moveTo>
                  <a:lnTo>
                    <a:pt x="112280" y="31777"/>
                  </a:lnTo>
                  <a:lnTo>
                    <a:pt x="113450" y="28013"/>
                  </a:lnTo>
                  <a:lnTo>
                    <a:pt x="114713" y="31777"/>
                  </a:lnTo>
                  <a:lnTo>
                    <a:pt x="113450" y="35623"/>
                  </a:lnTo>
                  <a:moveTo>
                    <a:pt x="116397" y="35623"/>
                  </a:moveTo>
                  <a:lnTo>
                    <a:pt x="115134" y="31777"/>
                  </a:lnTo>
                  <a:lnTo>
                    <a:pt x="116397" y="28013"/>
                  </a:lnTo>
                  <a:lnTo>
                    <a:pt x="117614" y="31777"/>
                  </a:lnTo>
                  <a:lnTo>
                    <a:pt x="116397" y="35623"/>
                  </a:lnTo>
                  <a:moveTo>
                    <a:pt x="2526" y="31108"/>
                  </a:moveTo>
                  <a:lnTo>
                    <a:pt x="1263" y="27344"/>
                  </a:lnTo>
                  <a:lnTo>
                    <a:pt x="2526" y="23498"/>
                  </a:lnTo>
                  <a:lnTo>
                    <a:pt x="3742" y="27344"/>
                  </a:lnTo>
                  <a:lnTo>
                    <a:pt x="2526" y="31108"/>
                  </a:lnTo>
                  <a:moveTo>
                    <a:pt x="5426" y="31108"/>
                  </a:moveTo>
                  <a:lnTo>
                    <a:pt x="4163" y="27344"/>
                  </a:lnTo>
                  <a:lnTo>
                    <a:pt x="5426" y="23498"/>
                  </a:lnTo>
                  <a:lnTo>
                    <a:pt x="6596" y="27344"/>
                  </a:lnTo>
                  <a:lnTo>
                    <a:pt x="5426" y="31108"/>
                  </a:lnTo>
                  <a:moveTo>
                    <a:pt x="8280" y="31108"/>
                  </a:moveTo>
                  <a:lnTo>
                    <a:pt x="7017" y="27344"/>
                  </a:lnTo>
                  <a:lnTo>
                    <a:pt x="8280" y="23498"/>
                  </a:lnTo>
                  <a:lnTo>
                    <a:pt x="9450" y="27344"/>
                  </a:lnTo>
                  <a:lnTo>
                    <a:pt x="8280" y="31108"/>
                  </a:lnTo>
                  <a:moveTo>
                    <a:pt x="11134" y="31108"/>
                  </a:moveTo>
                  <a:lnTo>
                    <a:pt x="9964" y="27344"/>
                  </a:lnTo>
                  <a:lnTo>
                    <a:pt x="11134" y="23498"/>
                  </a:lnTo>
                  <a:lnTo>
                    <a:pt x="12397" y="27344"/>
                  </a:lnTo>
                  <a:lnTo>
                    <a:pt x="11134" y="31108"/>
                  </a:lnTo>
                  <a:moveTo>
                    <a:pt x="14035" y="31108"/>
                  </a:moveTo>
                  <a:lnTo>
                    <a:pt x="12818" y="27344"/>
                  </a:lnTo>
                  <a:lnTo>
                    <a:pt x="14035" y="23498"/>
                  </a:lnTo>
                  <a:lnTo>
                    <a:pt x="15298" y="27344"/>
                  </a:lnTo>
                  <a:lnTo>
                    <a:pt x="14035" y="31108"/>
                  </a:lnTo>
                  <a:moveTo>
                    <a:pt x="16888" y="31108"/>
                  </a:moveTo>
                  <a:lnTo>
                    <a:pt x="15719" y="27344"/>
                  </a:lnTo>
                  <a:lnTo>
                    <a:pt x="16888" y="23498"/>
                  </a:lnTo>
                  <a:lnTo>
                    <a:pt x="18152" y="27344"/>
                  </a:lnTo>
                  <a:lnTo>
                    <a:pt x="16888" y="31108"/>
                  </a:lnTo>
                  <a:moveTo>
                    <a:pt x="19789" y="31108"/>
                  </a:moveTo>
                  <a:lnTo>
                    <a:pt x="18573" y="27344"/>
                  </a:lnTo>
                  <a:lnTo>
                    <a:pt x="19789" y="23498"/>
                  </a:lnTo>
                  <a:lnTo>
                    <a:pt x="21052" y="27344"/>
                  </a:lnTo>
                  <a:lnTo>
                    <a:pt x="19789" y="31108"/>
                  </a:lnTo>
                  <a:moveTo>
                    <a:pt x="22643" y="31108"/>
                  </a:moveTo>
                  <a:lnTo>
                    <a:pt x="21473" y="27344"/>
                  </a:lnTo>
                  <a:lnTo>
                    <a:pt x="22643" y="23498"/>
                  </a:lnTo>
                  <a:lnTo>
                    <a:pt x="23906" y="27344"/>
                  </a:lnTo>
                  <a:lnTo>
                    <a:pt x="22643" y="31108"/>
                  </a:lnTo>
                  <a:moveTo>
                    <a:pt x="25543" y="31108"/>
                  </a:moveTo>
                  <a:lnTo>
                    <a:pt x="24327" y="27344"/>
                  </a:lnTo>
                  <a:lnTo>
                    <a:pt x="25543" y="23498"/>
                  </a:lnTo>
                  <a:lnTo>
                    <a:pt x="26807" y="27344"/>
                  </a:lnTo>
                  <a:lnTo>
                    <a:pt x="25543" y="31108"/>
                  </a:lnTo>
                  <a:moveTo>
                    <a:pt x="28491" y="31108"/>
                  </a:moveTo>
                  <a:lnTo>
                    <a:pt x="27228" y="27344"/>
                  </a:lnTo>
                  <a:lnTo>
                    <a:pt x="28491" y="23498"/>
                  </a:lnTo>
                  <a:lnTo>
                    <a:pt x="29660" y="27344"/>
                  </a:lnTo>
                  <a:lnTo>
                    <a:pt x="28491" y="31108"/>
                  </a:lnTo>
                  <a:moveTo>
                    <a:pt x="31345" y="31108"/>
                  </a:moveTo>
                  <a:lnTo>
                    <a:pt x="30081" y="27344"/>
                  </a:lnTo>
                  <a:lnTo>
                    <a:pt x="31345" y="23498"/>
                  </a:lnTo>
                  <a:lnTo>
                    <a:pt x="32561" y="27344"/>
                  </a:lnTo>
                  <a:lnTo>
                    <a:pt x="31345" y="31108"/>
                  </a:lnTo>
                  <a:moveTo>
                    <a:pt x="34245" y="31108"/>
                  </a:moveTo>
                  <a:lnTo>
                    <a:pt x="32982" y="27344"/>
                  </a:lnTo>
                  <a:lnTo>
                    <a:pt x="34245" y="23498"/>
                  </a:lnTo>
                  <a:lnTo>
                    <a:pt x="35415" y="27344"/>
                  </a:lnTo>
                  <a:lnTo>
                    <a:pt x="34245" y="31108"/>
                  </a:lnTo>
                  <a:moveTo>
                    <a:pt x="37099" y="31108"/>
                  </a:moveTo>
                  <a:lnTo>
                    <a:pt x="35836" y="27344"/>
                  </a:lnTo>
                  <a:lnTo>
                    <a:pt x="37099" y="23498"/>
                  </a:lnTo>
                  <a:lnTo>
                    <a:pt x="38315" y="27344"/>
                  </a:lnTo>
                  <a:lnTo>
                    <a:pt x="37099" y="31108"/>
                  </a:lnTo>
                  <a:moveTo>
                    <a:pt x="40000" y="31108"/>
                  </a:moveTo>
                  <a:lnTo>
                    <a:pt x="38736" y="27344"/>
                  </a:lnTo>
                  <a:lnTo>
                    <a:pt x="40000" y="23498"/>
                  </a:lnTo>
                  <a:lnTo>
                    <a:pt x="41169" y="27344"/>
                  </a:lnTo>
                  <a:lnTo>
                    <a:pt x="40000" y="31108"/>
                  </a:lnTo>
                  <a:moveTo>
                    <a:pt x="42853" y="31108"/>
                  </a:moveTo>
                  <a:lnTo>
                    <a:pt x="41590" y="27344"/>
                  </a:lnTo>
                  <a:lnTo>
                    <a:pt x="42853" y="23498"/>
                  </a:lnTo>
                  <a:lnTo>
                    <a:pt x="44070" y="27344"/>
                  </a:lnTo>
                  <a:lnTo>
                    <a:pt x="42853" y="31108"/>
                  </a:lnTo>
                  <a:moveTo>
                    <a:pt x="45754" y="31108"/>
                  </a:moveTo>
                  <a:lnTo>
                    <a:pt x="44538" y="27344"/>
                  </a:lnTo>
                  <a:lnTo>
                    <a:pt x="45754" y="23498"/>
                  </a:lnTo>
                  <a:lnTo>
                    <a:pt x="47017" y="27344"/>
                  </a:lnTo>
                  <a:lnTo>
                    <a:pt x="45754" y="31108"/>
                  </a:lnTo>
                  <a:moveTo>
                    <a:pt x="48608" y="31108"/>
                  </a:moveTo>
                  <a:lnTo>
                    <a:pt x="47438" y="27344"/>
                  </a:lnTo>
                  <a:lnTo>
                    <a:pt x="48608" y="23498"/>
                  </a:lnTo>
                  <a:lnTo>
                    <a:pt x="49871" y="27344"/>
                  </a:lnTo>
                  <a:lnTo>
                    <a:pt x="48608" y="31108"/>
                  </a:lnTo>
                  <a:moveTo>
                    <a:pt x="51508" y="31108"/>
                  </a:moveTo>
                  <a:lnTo>
                    <a:pt x="50292" y="27344"/>
                  </a:lnTo>
                  <a:lnTo>
                    <a:pt x="51508" y="23498"/>
                  </a:lnTo>
                  <a:lnTo>
                    <a:pt x="52771" y="27344"/>
                  </a:lnTo>
                  <a:lnTo>
                    <a:pt x="51508" y="31108"/>
                  </a:lnTo>
                  <a:moveTo>
                    <a:pt x="54362" y="31108"/>
                  </a:moveTo>
                  <a:lnTo>
                    <a:pt x="53192" y="27344"/>
                  </a:lnTo>
                  <a:lnTo>
                    <a:pt x="54362" y="23498"/>
                  </a:lnTo>
                  <a:lnTo>
                    <a:pt x="55625" y="27344"/>
                  </a:lnTo>
                  <a:lnTo>
                    <a:pt x="54362" y="31108"/>
                  </a:lnTo>
                  <a:moveTo>
                    <a:pt x="57263" y="31108"/>
                  </a:moveTo>
                  <a:lnTo>
                    <a:pt x="56046" y="27344"/>
                  </a:lnTo>
                  <a:lnTo>
                    <a:pt x="57263" y="23498"/>
                  </a:lnTo>
                  <a:lnTo>
                    <a:pt x="58526" y="27344"/>
                  </a:lnTo>
                  <a:lnTo>
                    <a:pt x="57263" y="31108"/>
                  </a:lnTo>
                  <a:moveTo>
                    <a:pt x="60116" y="31108"/>
                  </a:moveTo>
                  <a:lnTo>
                    <a:pt x="58947" y="27344"/>
                  </a:lnTo>
                  <a:lnTo>
                    <a:pt x="60116" y="23498"/>
                  </a:lnTo>
                  <a:lnTo>
                    <a:pt x="61380" y="27344"/>
                  </a:lnTo>
                  <a:lnTo>
                    <a:pt x="60116" y="31108"/>
                  </a:lnTo>
                  <a:moveTo>
                    <a:pt x="63064" y="31108"/>
                  </a:moveTo>
                  <a:lnTo>
                    <a:pt x="61801" y="27344"/>
                  </a:lnTo>
                  <a:lnTo>
                    <a:pt x="63064" y="23498"/>
                  </a:lnTo>
                  <a:lnTo>
                    <a:pt x="64280" y="27344"/>
                  </a:lnTo>
                  <a:lnTo>
                    <a:pt x="63064" y="31108"/>
                  </a:lnTo>
                  <a:moveTo>
                    <a:pt x="65964" y="31108"/>
                  </a:moveTo>
                  <a:lnTo>
                    <a:pt x="64701" y="27344"/>
                  </a:lnTo>
                  <a:lnTo>
                    <a:pt x="65964" y="23498"/>
                  </a:lnTo>
                  <a:lnTo>
                    <a:pt x="67134" y="27344"/>
                  </a:lnTo>
                  <a:lnTo>
                    <a:pt x="65964" y="31108"/>
                  </a:lnTo>
                  <a:moveTo>
                    <a:pt x="68818" y="31108"/>
                  </a:moveTo>
                  <a:lnTo>
                    <a:pt x="67555" y="27344"/>
                  </a:lnTo>
                  <a:lnTo>
                    <a:pt x="68818" y="23498"/>
                  </a:lnTo>
                  <a:lnTo>
                    <a:pt x="70035" y="27344"/>
                  </a:lnTo>
                  <a:lnTo>
                    <a:pt x="68818" y="31108"/>
                  </a:lnTo>
                  <a:moveTo>
                    <a:pt x="71719" y="31108"/>
                  </a:moveTo>
                  <a:lnTo>
                    <a:pt x="70456" y="27344"/>
                  </a:lnTo>
                  <a:lnTo>
                    <a:pt x="71719" y="23498"/>
                  </a:lnTo>
                  <a:lnTo>
                    <a:pt x="72888" y="27344"/>
                  </a:lnTo>
                  <a:lnTo>
                    <a:pt x="71719" y="31108"/>
                  </a:lnTo>
                  <a:moveTo>
                    <a:pt x="74573" y="31108"/>
                  </a:moveTo>
                  <a:lnTo>
                    <a:pt x="73309" y="27344"/>
                  </a:lnTo>
                  <a:lnTo>
                    <a:pt x="74573" y="23498"/>
                  </a:lnTo>
                  <a:lnTo>
                    <a:pt x="75789" y="27344"/>
                  </a:lnTo>
                  <a:lnTo>
                    <a:pt x="74573" y="31108"/>
                  </a:lnTo>
                  <a:moveTo>
                    <a:pt x="77473" y="31108"/>
                  </a:moveTo>
                  <a:lnTo>
                    <a:pt x="76210" y="27344"/>
                  </a:lnTo>
                  <a:lnTo>
                    <a:pt x="77473" y="23498"/>
                  </a:lnTo>
                  <a:lnTo>
                    <a:pt x="78643" y="27344"/>
                  </a:lnTo>
                  <a:lnTo>
                    <a:pt x="77473" y="31108"/>
                  </a:lnTo>
                  <a:moveTo>
                    <a:pt x="80327" y="31108"/>
                  </a:moveTo>
                  <a:lnTo>
                    <a:pt x="79157" y="27344"/>
                  </a:lnTo>
                  <a:lnTo>
                    <a:pt x="80327" y="23498"/>
                  </a:lnTo>
                  <a:lnTo>
                    <a:pt x="81590" y="27344"/>
                  </a:lnTo>
                  <a:lnTo>
                    <a:pt x="80327" y="31108"/>
                  </a:lnTo>
                  <a:moveTo>
                    <a:pt x="83228" y="31108"/>
                  </a:moveTo>
                  <a:lnTo>
                    <a:pt x="82011" y="27344"/>
                  </a:lnTo>
                  <a:lnTo>
                    <a:pt x="83228" y="23498"/>
                  </a:lnTo>
                  <a:lnTo>
                    <a:pt x="84491" y="27344"/>
                  </a:lnTo>
                  <a:lnTo>
                    <a:pt x="83228" y="31108"/>
                  </a:lnTo>
                  <a:moveTo>
                    <a:pt x="86081" y="31108"/>
                  </a:moveTo>
                  <a:lnTo>
                    <a:pt x="84912" y="27344"/>
                  </a:lnTo>
                  <a:lnTo>
                    <a:pt x="86081" y="23498"/>
                  </a:lnTo>
                  <a:lnTo>
                    <a:pt x="87345" y="27344"/>
                  </a:lnTo>
                  <a:lnTo>
                    <a:pt x="86081" y="31108"/>
                  </a:lnTo>
                  <a:moveTo>
                    <a:pt x="88982" y="31108"/>
                  </a:moveTo>
                  <a:lnTo>
                    <a:pt x="87766" y="27344"/>
                  </a:lnTo>
                  <a:lnTo>
                    <a:pt x="88982" y="23498"/>
                  </a:lnTo>
                  <a:lnTo>
                    <a:pt x="90245" y="27344"/>
                  </a:lnTo>
                  <a:lnTo>
                    <a:pt x="88982" y="31108"/>
                  </a:lnTo>
                  <a:moveTo>
                    <a:pt x="91836" y="31108"/>
                  </a:moveTo>
                  <a:lnTo>
                    <a:pt x="90666" y="27344"/>
                  </a:lnTo>
                  <a:lnTo>
                    <a:pt x="91836" y="23498"/>
                  </a:lnTo>
                  <a:lnTo>
                    <a:pt x="93099" y="27344"/>
                  </a:lnTo>
                  <a:lnTo>
                    <a:pt x="91836" y="31108"/>
                  </a:lnTo>
                  <a:moveTo>
                    <a:pt x="94736" y="31108"/>
                  </a:moveTo>
                  <a:lnTo>
                    <a:pt x="93520" y="27344"/>
                  </a:lnTo>
                  <a:lnTo>
                    <a:pt x="94736" y="23498"/>
                  </a:lnTo>
                  <a:lnTo>
                    <a:pt x="96000" y="27344"/>
                  </a:lnTo>
                  <a:lnTo>
                    <a:pt x="94736" y="31108"/>
                  </a:lnTo>
                  <a:moveTo>
                    <a:pt x="97684" y="31108"/>
                  </a:moveTo>
                  <a:lnTo>
                    <a:pt x="96421" y="27344"/>
                  </a:lnTo>
                  <a:lnTo>
                    <a:pt x="97684" y="23498"/>
                  </a:lnTo>
                  <a:lnTo>
                    <a:pt x="98853" y="27344"/>
                  </a:lnTo>
                  <a:lnTo>
                    <a:pt x="97684" y="31108"/>
                  </a:lnTo>
                  <a:moveTo>
                    <a:pt x="100538" y="31108"/>
                  </a:moveTo>
                  <a:lnTo>
                    <a:pt x="99274" y="27344"/>
                  </a:lnTo>
                  <a:lnTo>
                    <a:pt x="100538" y="23498"/>
                  </a:lnTo>
                  <a:lnTo>
                    <a:pt x="101754" y="27344"/>
                  </a:lnTo>
                  <a:lnTo>
                    <a:pt x="100538" y="31108"/>
                  </a:lnTo>
                  <a:moveTo>
                    <a:pt x="103438" y="31108"/>
                  </a:moveTo>
                  <a:lnTo>
                    <a:pt x="102175" y="27344"/>
                  </a:lnTo>
                  <a:lnTo>
                    <a:pt x="103438" y="23498"/>
                  </a:lnTo>
                  <a:lnTo>
                    <a:pt x="104608" y="27344"/>
                  </a:lnTo>
                  <a:lnTo>
                    <a:pt x="103438" y="31108"/>
                  </a:lnTo>
                  <a:moveTo>
                    <a:pt x="106292" y="31108"/>
                  </a:moveTo>
                  <a:lnTo>
                    <a:pt x="105029" y="27344"/>
                  </a:lnTo>
                  <a:lnTo>
                    <a:pt x="106292" y="23498"/>
                  </a:lnTo>
                  <a:lnTo>
                    <a:pt x="107508" y="27344"/>
                  </a:lnTo>
                  <a:lnTo>
                    <a:pt x="106292" y="31108"/>
                  </a:lnTo>
                  <a:moveTo>
                    <a:pt x="109192" y="31108"/>
                  </a:moveTo>
                  <a:lnTo>
                    <a:pt x="107929" y="27344"/>
                  </a:lnTo>
                  <a:lnTo>
                    <a:pt x="109192" y="23498"/>
                  </a:lnTo>
                  <a:lnTo>
                    <a:pt x="110362" y="27344"/>
                  </a:lnTo>
                  <a:lnTo>
                    <a:pt x="109192" y="31108"/>
                  </a:lnTo>
                  <a:moveTo>
                    <a:pt x="112046" y="31108"/>
                  </a:moveTo>
                  <a:lnTo>
                    <a:pt x="110783" y="27344"/>
                  </a:lnTo>
                  <a:lnTo>
                    <a:pt x="112046" y="23498"/>
                  </a:lnTo>
                  <a:lnTo>
                    <a:pt x="113263" y="27344"/>
                  </a:lnTo>
                  <a:lnTo>
                    <a:pt x="112046" y="31108"/>
                  </a:lnTo>
                  <a:moveTo>
                    <a:pt x="114947" y="31108"/>
                  </a:moveTo>
                  <a:lnTo>
                    <a:pt x="113730" y="27344"/>
                  </a:lnTo>
                  <a:lnTo>
                    <a:pt x="114947" y="23498"/>
                  </a:lnTo>
                  <a:lnTo>
                    <a:pt x="116210" y="27344"/>
                  </a:lnTo>
                  <a:lnTo>
                    <a:pt x="114947" y="31108"/>
                  </a:lnTo>
                  <a:moveTo>
                    <a:pt x="117801" y="31108"/>
                  </a:moveTo>
                  <a:lnTo>
                    <a:pt x="116631" y="27344"/>
                  </a:lnTo>
                  <a:lnTo>
                    <a:pt x="117801" y="23498"/>
                  </a:lnTo>
                  <a:lnTo>
                    <a:pt x="119064" y="27344"/>
                  </a:lnTo>
                  <a:lnTo>
                    <a:pt x="117801" y="31108"/>
                  </a:lnTo>
                  <a:moveTo>
                    <a:pt x="3929" y="26592"/>
                  </a:moveTo>
                  <a:lnTo>
                    <a:pt x="2760" y="22912"/>
                  </a:lnTo>
                  <a:lnTo>
                    <a:pt x="3929" y="19149"/>
                  </a:lnTo>
                  <a:lnTo>
                    <a:pt x="5192" y="22912"/>
                  </a:lnTo>
                  <a:lnTo>
                    <a:pt x="3929" y="26592"/>
                  </a:lnTo>
                  <a:moveTo>
                    <a:pt x="6830" y="26592"/>
                  </a:moveTo>
                  <a:lnTo>
                    <a:pt x="5614" y="22912"/>
                  </a:lnTo>
                  <a:lnTo>
                    <a:pt x="6830" y="19149"/>
                  </a:lnTo>
                  <a:lnTo>
                    <a:pt x="8046" y="22912"/>
                  </a:lnTo>
                  <a:lnTo>
                    <a:pt x="6830" y="26592"/>
                  </a:lnTo>
                  <a:moveTo>
                    <a:pt x="9684" y="26592"/>
                  </a:moveTo>
                  <a:lnTo>
                    <a:pt x="8467" y="22912"/>
                  </a:lnTo>
                  <a:lnTo>
                    <a:pt x="9684" y="19149"/>
                  </a:lnTo>
                  <a:lnTo>
                    <a:pt x="10947" y="22912"/>
                  </a:lnTo>
                  <a:lnTo>
                    <a:pt x="9684" y="26592"/>
                  </a:lnTo>
                  <a:moveTo>
                    <a:pt x="12631" y="26592"/>
                  </a:moveTo>
                  <a:lnTo>
                    <a:pt x="11368" y="22912"/>
                  </a:lnTo>
                  <a:lnTo>
                    <a:pt x="12631" y="19149"/>
                  </a:lnTo>
                  <a:lnTo>
                    <a:pt x="13801" y="22912"/>
                  </a:lnTo>
                  <a:lnTo>
                    <a:pt x="12631" y="26592"/>
                  </a:lnTo>
                  <a:moveTo>
                    <a:pt x="15485" y="26592"/>
                  </a:moveTo>
                  <a:lnTo>
                    <a:pt x="14222" y="22912"/>
                  </a:lnTo>
                  <a:lnTo>
                    <a:pt x="15485" y="19149"/>
                  </a:lnTo>
                  <a:lnTo>
                    <a:pt x="16701" y="22912"/>
                  </a:lnTo>
                  <a:lnTo>
                    <a:pt x="15485" y="26592"/>
                  </a:lnTo>
                  <a:moveTo>
                    <a:pt x="18385" y="26592"/>
                  </a:moveTo>
                  <a:lnTo>
                    <a:pt x="17122" y="22912"/>
                  </a:lnTo>
                  <a:lnTo>
                    <a:pt x="18385" y="19149"/>
                  </a:lnTo>
                  <a:lnTo>
                    <a:pt x="19555" y="22912"/>
                  </a:lnTo>
                  <a:lnTo>
                    <a:pt x="18385" y="26592"/>
                  </a:lnTo>
                  <a:moveTo>
                    <a:pt x="21239" y="26592"/>
                  </a:moveTo>
                  <a:lnTo>
                    <a:pt x="19976" y="22912"/>
                  </a:lnTo>
                  <a:lnTo>
                    <a:pt x="21239" y="19149"/>
                  </a:lnTo>
                  <a:lnTo>
                    <a:pt x="22456" y="22912"/>
                  </a:lnTo>
                  <a:lnTo>
                    <a:pt x="21239" y="26592"/>
                  </a:lnTo>
                  <a:moveTo>
                    <a:pt x="24140" y="26592"/>
                  </a:moveTo>
                  <a:lnTo>
                    <a:pt x="22877" y="22912"/>
                  </a:lnTo>
                  <a:lnTo>
                    <a:pt x="24140" y="19149"/>
                  </a:lnTo>
                  <a:lnTo>
                    <a:pt x="25309" y="22912"/>
                  </a:lnTo>
                  <a:lnTo>
                    <a:pt x="24140" y="26592"/>
                  </a:lnTo>
                  <a:moveTo>
                    <a:pt x="26994" y="26592"/>
                  </a:moveTo>
                  <a:lnTo>
                    <a:pt x="25730" y="22912"/>
                  </a:lnTo>
                  <a:lnTo>
                    <a:pt x="26994" y="19149"/>
                  </a:lnTo>
                  <a:lnTo>
                    <a:pt x="28210" y="22912"/>
                  </a:lnTo>
                  <a:lnTo>
                    <a:pt x="26994" y="26592"/>
                  </a:lnTo>
                  <a:moveTo>
                    <a:pt x="29894" y="26592"/>
                  </a:moveTo>
                  <a:lnTo>
                    <a:pt x="28678" y="22912"/>
                  </a:lnTo>
                  <a:lnTo>
                    <a:pt x="29894" y="19149"/>
                  </a:lnTo>
                  <a:lnTo>
                    <a:pt x="31157" y="22912"/>
                  </a:lnTo>
                  <a:lnTo>
                    <a:pt x="29894" y="26592"/>
                  </a:lnTo>
                  <a:moveTo>
                    <a:pt x="32748" y="26592"/>
                  </a:moveTo>
                  <a:lnTo>
                    <a:pt x="31578" y="22912"/>
                  </a:lnTo>
                  <a:lnTo>
                    <a:pt x="32748" y="19149"/>
                  </a:lnTo>
                  <a:lnTo>
                    <a:pt x="34011" y="22912"/>
                  </a:lnTo>
                  <a:lnTo>
                    <a:pt x="32748" y="26592"/>
                  </a:lnTo>
                  <a:moveTo>
                    <a:pt x="35649" y="26592"/>
                  </a:moveTo>
                  <a:lnTo>
                    <a:pt x="34432" y="22912"/>
                  </a:lnTo>
                  <a:lnTo>
                    <a:pt x="35649" y="19149"/>
                  </a:lnTo>
                  <a:lnTo>
                    <a:pt x="36912" y="22912"/>
                  </a:lnTo>
                  <a:lnTo>
                    <a:pt x="35649" y="26592"/>
                  </a:lnTo>
                  <a:moveTo>
                    <a:pt x="38502" y="26592"/>
                  </a:moveTo>
                  <a:lnTo>
                    <a:pt x="37333" y="22912"/>
                  </a:lnTo>
                  <a:lnTo>
                    <a:pt x="38502" y="19149"/>
                  </a:lnTo>
                  <a:lnTo>
                    <a:pt x="39766" y="22912"/>
                  </a:lnTo>
                  <a:lnTo>
                    <a:pt x="38502" y="26592"/>
                  </a:lnTo>
                  <a:moveTo>
                    <a:pt x="41403" y="26592"/>
                  </a:moveTo>
                  <a:lnTo>
                    <a:pt x="40187" y="22912"/>
                  </a:lnTo>
                  <a:lnTo>
                    <a:pt x="41403" y="19149"/>
                  </a:lnTo>
                  <a:lnTo>
                    <a:pt x="42666" y="22912"/>
                  </a:lnTo>
                  <a:lnTo>
                    <a:pt x="41403" y="26592"/>
                  </a:lnTo>
                  <a:moveTo>
                    <a:pt x="44257" y="26592"/>
                  </a:moveTo>
                  <a:lnTo>
                    <a:pt x="43087" y="22912"/>
                  </a:lnTo>
                  <a:lnTo>
                    <a:pt x="44257" y="19149"/>
                  </a:lnTo>
                  <a:lnTo>
                    <a:pt x="45520" y="22912"/>
                  </a:lnTo>
                  <a:lnTo>
                    <a:pt x="44257" y="26592"/>
                  </a:lnTo>
                  <a:moveTo>
                    <a:pt x="47204" y="26592"/>
                  </a:moveTo>
                  <a:lnTo>
                    <a:pt x="45941" y="22912"/>
                  </a:lnTo>
                  <a:lnTo>
                    <a:pt x="47204" y="19149"/>
                  </a:lnTo>
                  <a:lnTo>
                    <a:pt x="48421" y="22912"/>
                  </a:lnTo>
                  <a:lnTo>
                    <a:pt x="47204" y="26592"/>
                  </a:lnTo>
                  <a:moveTo>
                    <a:pt x="50105" y="26592"/>
                  </a:moveTo>
                  <a:lnTo>
                    <a:pt x="48842" y="22912"/>
                  </a:lnTo>
                  <a:lnTo>
                    <a:pt x="50105" y="19149"/>
                  </a:lnTo>
                  <a:lnTo>
                    <a:pt x="51274" y="22912"/>
                  </a:lnTo>
                  <a:lnTo>
                    <a:pt x="50105" y="26592"/>
                  </a:lnTo>
                  <a:moveTo>
                    <a:pt x="52959" y="26592"/>
                  </a:moveTo>
                  <a:lnTo>
                    <a:pt x="51695" y="22912"/>
                  </a:lnTo>
                  <a:lnTo>
                    <a:pt x="52959" y="19149"/>
                  </a:lnTo>
                  <a:lnTo>
                    <a:pt x="54175" y="22912"/>
                  </a:lnTo>
                  <a:lnTo>
                    <a:pt x="52959" y="26592"/>
                  </a:lnTo>
                  <a:moveTo>
                    <a:pt x="55859" y="26592"/>
                  </a:moveTo>
                  <a:lnTo>
                    <a:pt x="54596" y="22912"/>
                  </a:lnTo>
                  <a:lnTo>
                    <a:pt x="55859" y="19149"/>
                  </a:lnTo>
                  <a:lnTo>
                    <a:pt x="57029" y="22912"/>
                  </a:lnTo>
                  <a:lnTo>
                    <a:pt x="55859" y="26592"/>
                  </a:lnTo>
                  <a:moveTo>
                    <a:pt x="58713" y="26592"/>
                  </a:moveTo>
                  <a:lnTo>
                    <a:pt x="57450" y="22912"/>
                  </a:lnTo>
                  <a:lnTo>
                    <a:pt x="58713" y="19149"/>
                  </a:lnTo>
                  <a:lnTo>
                    <a:pt x="59929" y="22912"/>
                  </a:lnTo>
                  <a:lnTo>
                    <a:pt x="58713" y="26592"/>
                  </a:lnTo>
                  <a:moveTo>
                    <a:pt x="61614" y="26592"/>
                  </a:moveTo>
                  <a:lnTo>
                    <a:pt x="60350" y="22912"/>
                  </a:lnTo>
                  <a:lnTo>
                    <a:pt x="61614" y="19149"/>
                  </a:lnTo>
                  <a:lnTo>
                    <a:pt x="62783" y="22912"/>
                  </a:lnTo>
                  <a:lnTo>
                    <a:pt x="61614" y="26592"/>
                  </a:lnTo>
                  <a:moveTo>
                    <a:pt x="64467" y="26592"/>
                  </a:moveTo>
                  <a:lnTo>
                    <a:pt x="63298" y="22912"/>
                  </a:lnTo>
                  <a:lnTo>
                    <a:pt x="64467" y="19149"/>
                  </a:lnTo>
                  <a:lnTo>
                    <a:pt x="65730" y="22912"/>
                  </a:lnTo>
                  <a:lnTo>
                    <a:pt x="64467" y="26592"/>
                  </a:lnTo>
                  <a:moveTo>
                    <a:pt x="67368" y="26592"/>
                  </a:moveTo>
                  <a:lnTo>
                    <a:pt x="66152" y="22912"/>
                  </a:lnTo>
                  <a:lnTo>
                    <a:pt x="67368" y="19149"/>
                  </a:lnTo>
                  <a:lnTo>
                    <a:pt x="68631" y="22912"/>
                  </a:lnTo>
                  <a:lnTo>
                    <a:pt x="67368" y="26592"/>
                  </a:lnTo>
                  <a:moveTo>
                    <a:pt x="70222" y="26592"/>
                  </a:moveTo>
                  <a:lnTo>
                    <a:pt x="69052" y="22912"/>
                  </a:lnTo>
                  <a:lnTo>
                    <a:pt x="70222" y="19149"/>
                  </a:lnTo>
                  <a:lnTo>
                    <a:pt x="71485" y="22912"/>
                  </a:lnTo>
                  <a:lnTo>
                    <a:pt x="70222" y="26592"/>
                  </a:lnTo>
                  <a:moveTo>
                    <a:pt x="73122" y="26592"/>
                  </a:moveTo>
                  <a:lnTo>
                    <a:pt x="71906" y="22912"/>
                  </a:lnTo>
                  <a:lnTo>
                    <a:pt x="73122" y="19149"/>
                  </a:lnTo>
                  <a:lnTo>
                    <a:pt x="74385" y="22912"/>
                  </a:lnTo>
                  <a:lnTo>
                    <a:pt x="73122" y="26592"/>
                  </a:lnTo>
                  <a:moveTo>
                    <a:pt x="75976" y="26592"/>
                  </a:moveTo>
                  <a:lnTo>
                    <a:pt x="74807" y="22912"/>
                  </a:lnTo>
                  <a:lnTo>
                    <a:pt x="75976" y="19149"/>
                  </a:lnTo>
                  <a:lnTo>
                    <a:pt x="77239" y="22912"/>
                  </a:lnTo>
                  <a:lnTo>
                    <a:pt x="75976" y="26592"/>
                  </a:lnTo>
                  <a:moveTo>
                    <a:pt x="78877" y="26592"/>
                  </a:moveTo>
                  <a:lnTo>
                    <a:pt x="77660" y="22912"/>
                  </a:lnTo>
                  <a:lnTo>
                    <a:pt x="78877" y="19149"/>
                  </a:lnTo>
                  <a:lnTo>
                    <a:pt x="80140" y="22912"/>
                  </a:lnTo>
                  <a:lnTo>
                    <a:pt x="78877" y="26592"/>
                  </a:lnTo>
                  <a:moveTo>
                    <a:pt x="81824" y="26592"/>
                  </a:moveTo>
                  <a:lnTo>
                    <a:pt x="80561" y="22912"/>
                  </a:lnTo>
                  <a:lnTo>
                    <a:pt x="81824" y="19149"/>
                  </a:lnTo>
                  <a:lnTo>
                    <a:pt x="82994" y="22912"/>
                  </a:lnTo>
                  <a:lnTo>
                    <a:pt x="81824" y="26592"/>
                  </a:lnTo>
                  <a:moveTo>
                    <a:pt x="84678" y="26592"/>
                  </a:moveTo>
                  <a:lnTo>
                    <a:pt x="83415" y="22912"/>
                  </a:lnTo>
                  <a:lnTo>
                    <a:pt x="84678" y="19149"/>
                  </a:lnTo>
                  <a:lnTo>
                    <a:pt x="85894" y="22912"/>
                  </a:lnTo>
                  <a:lnTo>
                    <a:pt x="84678" y="26592"/>
                  </a:lnTo>
                  <a:moveTo>
                    <a:pt x="87578" y="26592"/>
                  </a:moveTo>
                  <a:lnTo>
                    <a:pt x="86315" y="22912"/>
                  </a:lnTo>
                  <a:lnTo>
                    <a:pt x="87578" y="19149"/>
                  </a:lnTo>
                  <a:lnTo>
                    <a:pt x="88748" y="22912"/>
                  </a:lnTo>
                  <a:lnTo>
                    <a:pt x="87578" y="26592"/>
                  </a:lnTo>
                  <a:moveTo>
                    <a:pt x="90432" y="26592"/>
                  </a:moveTo>
                  <a:lnTo>
                    <a:pt x="89169" y="22912"/>
                  </a:lnTo>
                  <a:lnTo>
                    <a:pt x="90432" y="19149"/>
                  </a:lnTo>
                  <a:lnTo>
                    <a:pt x="91649" y="22912"/>
                  </a:lnTo>
                  <a:lnTo>
                    <a:pt x="90432" y="26592"/>
                  </a:lnTo>
                  <a:moveTo>
                    <a:pt x="93333" y="26592"/>
                  </a:moveTo>
                  <a:lnTo>
                    <a:pt x="92070" y="22912"/>
                  </a:lnTo>
                  <a:lnTo>
                    <a:pt x="93333" y="19149"/>
                  </a:lnTo>
                  <a:lnTo>
                    <a:pt x="94502" y="22912"/>
                  </a:lnTo>
                  <a:lnTo>
                    <a:pt x="93333" y="26592"/>
                  </a:lnTo>
                  <a:moveTo>
                    <a:pt x="96187" y="26592"/>
                  </a:moveTo>
                  <a:lnTo>
                    <a:pt x="94923" y="22912"/>
                  </a:lnTo>
                  <a:lnTo>
                    <a:pt x="96187" y="19149"/>
                  </a:lnTo>
                  <a:lnTo>
                    <a:pt x="97403" y="22912"/>
                  </a:lnTo>
                  <a:lnTo>
                    <a:pt x="96187" y="26592"/>
                  </a:lnTo>
                  <a:moveTo>
                    <a:pt x="99087" y="26592"/>
                  </a:moveTo>
                  <a:lnTo>
                    <a:pt x="97871" y="22912"/>
                  </a:lnTo>
                  <a:lnTo>
                    <a:pt x="99087" y="19149"/>
                  </a:lnTo>
                  <a:lnTo>
                    <a:pt x="100350" y="22912"/>
                  </a:lnTo>
                  <a:lnTo>
                    <a:pt x="99087" y="26592"/>
                  </a:lnTo>
                  <a:moveTo>
                    <a:pt x="101941" y="26592"/>
                  </a:moveTo>
                  <a:lnTo>
                    <a:pt x="100771" y="22912"/>
                  </a:lnTo>
                  <a:lnTo>
                    <a:pt x="101941" y="19149"/>
                  </a:lnTo>
                  <a:lnTo>
                    <a:pt x="103204" y="22912"/>
                  </a:lnTo>
                  <a:lnTo>
                    <a:pt x="101941" y="26592"/>
                  </a:lnTo>
                  <a:moveTo>
                    <a:pt x="104842" y="26592"/>
                  </a:moveTo>
                  <a:lnTo>
                    <a:pt x="103625" y="22912"/>
                  </a:lnTo>
                  <a:lnTo>
                    <a:pt x="104842" y="19149"/>
                  </a:lnTo>
                  <a:lnTo>
                    <a:pt x="106105" y="22912"/>
                  </a:lnTo>
                  <a:lnTo>
                    <a:pt x="104842" y="26592"/>
                  </a:lnTo>
                  <a:moveTo>
                    <a:pt x="107695" y="26592"/>
                  </a:moveTo>
                  <a:lnTo>
                    <a:pt x="106526" y="22912"/>
                  </a:lnTo>
                  <a:lnTo>
                    <a:pt x="107695" y="19149"/>
                  </a:lnTo>
                  <a:lnTo>
                    <a:pt x="108959" y="22912"/>
                  </a:lnTo>
                  <a:lnTo>
                    <a:pt x="107695" y="26592"/>
                  </a:lnTo>
                  <a:moveTo>
                    <a:pt x="110596" y="26592"/>
                  </a:moveTo>
                  <a:lnTo>
                    <a:pt x="109380" y="22912"/>
                  </a:lnTo>
                  <a:lnTo>
                    <a:pt x="110596" y="19149"/>
                  </a:lnTo>
                  <a:lnTo>
                    <a:pt x="111859" y="22912"/>
                  </a:lnTo>
                  <a:lnTo>
                    <a:pt x="110596" y="26592"/>
                  </a:lnTo>
                  <a:moveTo>
                    <a:pt x="113450" y="26592"/>
                  </a:moveTo>
                  <a:lnTo>
                    <a:pt x="112280" y="22912"/>
                  </a:lnTo>
                  <a:lnTo>
                    <a:pt x="113450" y="19149"/>
                  </a:lnTo>
                  <a:lnTo>
                    <a:pt x="114713" y="22912"/>
                  </a:lnTo>
                  <a:lnTo>
                    <a:pt x="113450" y="26592"/>
                  </a:lnTo>
                  <a:moveTo>
                    <a:pt x="116397" y="26592"/>
                  </a:moveTo>
                  <a:lnTo>
                    <a:pt x="115134" y="22912"/>
                  </a:lnTo>
                  <a:lnTo>
                    <a:pt x="116397" y="19149"/>
                  </a:lnTo>
                  <a:lnTo>
                    <a:pt x="117614" y="22912"/>
                  </a:lnTo>
                  <a:lnTo>
                    <a:pt x="116397" y="26592"/>
                  </a:lnTo>
                  <a:moveTo>
                    <a:pt x="2526" y="22243"/>
                  </a:moveTo>
                  <a:lnTo>
                    <a:pt x="1263" y="18397"/>
                  </a:lnTo>
                  <a:lnTo>
                    <a:pt x="2526" y="14634"/>
                  </a:lnTo>
                  <a:lnTo>
                    <a:pt x="3742" y="18397"/>
                  </a:lnTo>
                  <a:lnTo>
                    <a:pt x="2526" y="22243"/>
                  </a:lnTo>
                  <a:moveTo>
                    <a:pt x="5426" y="22243"/>
                  </a:moveTo>
                  <a:lnTo>
                    <a:pt x="4163" y="18397"/>
                  </a:lnTo>
                  <a:lnTo>
                    <a:pt x="5426" y="14634"/>
                  </a:lnTo>
                  <a:lnTo>
                    <a:pt x="6596" y="18397"/>
                  </a:lnTo>
                  <a:lnTo>
                    <a:pt x="5426" y="22243"/>
                  </a:lnTo>
                  <a:moveTo>
                    <a:pt x="8280" y="22243"/>
                  </a:moveTo>
                  <a:lnTo>
                    <a:pt x="7017" y="18397"/>
                  </a:lnTo>
                  <a:lnTo>
                    <a:pt x="8280" y="14634"/>
                  </a:lnTo>
                  <a:lnTo>
                    <a:pt x="9450" y="18397"/>
                  </a:lnTo>
                  <a:lnTo>
                    <a:pt x="8280" y="22243"/>
                  </a:lnTo>
                  <a:moveTo>
                    <a:pt x="11134" y="22243"/>
                  </a:moveTo>
                  <a:lnTo>
                    <a:pt x="9964" y="18397"/>
                  </a:lnTo>
                  <a:lnTo>
                    <a:pt x="11134" y="14634"/>
                  </a:lnTo>
                  <a:lnTo>
                    <a:pt x="12397" y="18397"/>
                  </a:lnTo>
                  <a:lnTo>
                    <a:pt x="11134" y="22243"/>
                  </a:lnTo>
                  <a:moveTo>
                    <a:pt x="14035" y="22243"/>
                  </a:moveTo>
                  <a:lnTo>
                    <a:pt x="12818" y="18397"/>
                  </a:lnTo>
                  <a:lnTo>
                    <a:pt x="14035" y="14634"/>
                  </a:lnTo>
                  <a:lnTo>
                    <a:pt x="15298" y="18397"/>
                  </a:lnTo>
                  <a:lnTo>
                    <a:pt x="14035" y="22243"/>
                  </a:lnTo>
                  <a:moveTo>
                    <a:pt x="16888" y="22243"/>
                  </a:moveTo>
                  <a:lnTo>
                    <a:pt x="15719" y="18397"/>
                  </a:lnTo>
                  <a:lnTo>
                    <a:pt x="16888" y="14634"/>
                  </a:lnTo>
                  <a:lnTo>
                    <a:pt x="18152" y="18397"/>
                  </a:lnTo>
                  <a:lnTo>
                    <a:pt x="16888" y="22243"/>
                  </a:lnTo>
                  <a:moveTo>
                    <a:pt x="19789" y="22243"/>
                  </a:moveTo>
                  <a:lnTo>
                    <a:pt x="18573" y="18397"/>
                  </a:lnTo>
                  <a:lnTo>
                    <a:pt x="19789" y="14634"/>
                  </a:lnTo>
                  <a:lnTo>
                    <a:pt x="21052" y="18397"/>
                  </a:lnTo>
                  <a:lnTo>
                    <a:pt x="19789" y="22243"/>
                  </a:lnTo>
                  <a:moveTo>
                    <a:pt x="22643" y="22243"/>
                  </a:moveTo>
                  <a:lnTo>
                    <a:pt x="21473" y="18397"/>
                  </a:lnTo>
                  <a:lnTo>
                    <a:pt x="22643" y="14634"/>
                  </a:lnTo>
                  <a:lnTo>
                    <a:pt x="23906" y="18397"/>
                  </a:lnTo>
                  <a:lnTo>
                    <a:pt x="22643" y="22243"/>
                  </a:lnTo>
                  <a:moveTo>
                    <a:pt x="25543" y="22243"/>
                  </a:moveTo>
                  <a:lnTo>
                    <a:pt x="24327" y="18397"/>
                  </a:lnTo>
                  <a:lnTo>
                    <a:pt x="25543" y="14634"/>
                  </a:lnTo>
                  <a:lnTo>
                    <a:pt x="26807" y="18397"/>
                  </a:lnTo>
                  <a:lnTo>
                    <a:pt x="25543" y="22243"/>
                  </a:lnTo>
                  <a:moveTo>
                    <a:pt x="28491" y="22243"/>
                  </a:moveTo>
                  <a:lnTo>
                    <a:pt x="27228" y="18397"/>
                  </a:lnTo>
                  <a:lnTo>
                    <a:pt x="28491" y="14634"/>
                  </a:lnTo>
                  <a:lnTo>
                    <a:pt x="29660" y="18397"/>
                  </a:lnTo>
                  <a:lnTo>
                    <a:pt x="28491" y="22243"/>
                  </a:lnTo>
                  <a:moveTo>
                    <a:pt x="31345" y="22243"/>
                  </a:moveTo>
                  <a:lnTo>
                    <a:pt x="30081" y="18397"/>
                  </a:lnTo>
                  <a:lnTo>
                    <a:pt x="31345" y="14634"/>
                  </a:lnTo>
                  <a:lnTo>
                    <a:pt x="32561" y="18397"/>
                  </a:lnTo>
                  <a:lnTo>
                    <a:pt x="31345" y="22243"/>
                  </a:lnTo>
                  <a:moveTo>
                    <a:pt x="34245" y="22243"/>
                  </a:moveTo>
                  <a:lnTo>
                    <a:pt x="32982" y="18397"/>
                  </a:lnTo>
                  <a:lnTo>
                    <a:pt x="34245" y="14634"/>
                  </a:lnTo>
                  <a:lnTo>
                    <a:pt x="35415" y="18397"/>
                  </a:lnTo>
                  <a:lnTo>
                    <a:pt x="34245" y="22243"/>
                  </a:lnTo>
                  <a:moveTo>
                    <a:pt x="37099" y="22243"/>
                  </a:moveTo>
                  <a:lnTo>
                    <a:pt x="35836" y="18397"/>
                  </a:lnTo>
                  <a:lnTo>
                    <a:pt x="37099" y="14634"/>
                  </a:lnTo>
                  <a:lnTo>
                    <a:pt x="38315" y="18397"/>
                  </a:lnTo>
                  <a:lnTo>
                    <a:pt x="37099" y="22243"/>
                  </a:lnTo>
                  <a:moveTo>
                    <a:pt x="40000" y="22243"/>
                  </a:moveTo>
                  <a:lnTo>
                    <a:pt x="38736" y="18397"/>
                  </a:lnTo>
                  <a:lnTo>
                    <a:pt x="40000" y="14634"/>
                  </a:lnTo>
                  <a:lnTo>
                    <a:pt x="41169" y="18397"/>
                  </a:lnTo>
                  <a:lnTo>
                    <a:pt x="40000" y="22243"/>
                  </a:lnTo>
                  <a:moveTo>
                    <a:pt x="42853" y="22243"/>
                  </a:moveTo>
                  <a:lnTo>
                    <a:pt x="41590" y="18397"/>
                  </a:lnTo>
                  <a:lnTo>
                    <a:pt x="42853" y="14634"/>
                  </a:lnTo>
                  <a:lnTo>
                    <a:pt x="44070" y="18397"/>
                  </a:lnTo>
                  <a:lnTo>
                    <a:pt x="42853" y="22243"/>
                  </a:lnTo>
                  <a:moveTo>
                    <a:pt x="45754" y="22243"/>
                  </a:moveTo>
                  <a:lnTo>
                    <a:pt x="44538" y="18397"/>
                  </a:lnTo>
                  <a:lnTo>
                    <a:pt x="45754" y="14634"/>
                  </a:lnTo>
                  <a:lnTo>
                    <a:pt x="47017" y="18397"/>
                  </a:lnTo>
                  <a:lnTo>
                    <a:pt x="45754" y="22243"/>
                  </a:lnTo>
                  <a:moveTo>
                    <a:pt x="48608" y="22243"/>
                  </a:moveTo>
                  <a:lnTo>
                    <a:pt x="47438" y="18397"/>
                  </a:lnTo>
                  <a:lnTo>
                    <a:pt x="48608" y="14634"/>
                  </a:lnTo>
                  <a:lnTo>
                    <a:pt x="49871" y="18397"/>
                  </a:lnTo>
                  <a:lnTo>
                    <a:pt x="48608" y="22243"/>
                  </a:lnTo>
                  <a:moveTo>
                    <a:pt x="51508" y="22243"/>
                  </a:moveTo>
                  <a:lnTo>
                    <a:pt x="50292" y="18397"/>
                  </a:lnTo>
                  <a:lnTo>
                    <a:pt x="51508" y="14634"/>
                  </a:lnTo>
                  <a:lnTo>
                    <a:pt x="52771" y="18397"/>
                  </a:lnTo>
                  <a:lnTo>
                    <a:pt x="51508" y="22243"/>
                  </a:lnTo>
                  <a:moveTo>
                    <a:pt x="54362" y="22243"/>
                  </a:moveTo>
                  <a:lnTo>
                    <a:pt x="53192" y="18397"/>
                  </a:lnTo>
                  <a:lnTo>
                    <a:pt x="54362" y="14634"/>
                  </a:lnTo>
                  <a:lnTo>
                    <a:pt x="55625" y="18397"/>
                  </a:lnTo>
                  <a:lnTo>
                    <a:pt x="54362" y="22243"/>
                  </a:lnTo>
                  <a:moveTo>
                    <a:pt x="57263" y="22243"/>
                  </a:moveTo>
                  <a:lnTo>
                    <a:pt x="56046" y="18397"/>
                  </a:lnTo>
                  <a:lnTo>
                    <a:pt x="57263" y="14634"/>
                  </a:lnTo>
                  <a:lnTo>
                    <a:pt x="58526" y="18397"/>
                  </a:lnTo>
                  <a:lnTo>
                    <a:pt x="57263" y="22243"/>
                  </a:lnTo>
                  <a:moveTo>
                    <a:pt x="60116" y="22243"/>
                  </a:moveTo>
                  <a:lnTo>
                    <a:pt x="58947" y="18397"/>
                  </a:lnTo>
                  <a:lnTo>
                    <a:pt x="60116" y="14634"/>
                  </a:lnTo>
                  <a:lnTo>
                    <a:pt x="61380" y="18397"/>
                  </a:lnTo>
                  <a:lnTo>
                    <a:pt x="60116" y="22243"/>
                  </a:lnTo>
                  <a:moveTo>
                    <a:pt x="63064" y="22243"/>
                  </a:moveTo>
                  <a:lnTo>
                    <a:pt x="61801" y="18397"/>
                  </a:lnTo>
                  <a:lnTo>
                    <a:pt x="63064" y="14634"/>
                  </a:lnTo>
                  <a:lnTo>
                    <a:pt x="64280" y="18397"/>
                  </a:lnTo>
                  <a:lnTo>
                    <a:pt x="63064" y="22243"/>
                  </a:lnTo>
                  <a:moveTo>
                    <a:pt x="65964" y="22243"/>
                  </a:moveTo>
                  <a:lnTo>
                    <a:pt x="64701" y="18397"/>
                  </a:lnTo>
                  <a:lnTo>
                    <a:pt x="65964" y="14634"/>
                  </a:lnTo>
                  <a:lnTo>
                    <a:pt x="67134" y="18397"/>
                  </a:lnTo>
                  <a:lnTo>
                    <a:pt x="65964" y="22243"/>
                  </a:lnTo>
                  <a:moveTo>
                    <a:pt x="68818" y="22243"/>
                  </a:moveTo>
                  <a:lnTo>
                    <a:pt x="67555" y="18397"/>
                  </a:lnTo>
                  <a:lnTo>
                    <a:pt x="68818" y="14634"/>
                  </a:lnTo>
                  <a:lnTo>
                    <a:pt x="70035" y="18397"/>
                  </a:lnTo>
                  <a:lnTo>
                    <a:pt x="68818" y="22243"/>
                  </a:lnTo>
                  <a:moveTo>
                    <a:pt x="71719" y="22243"/>
                  </a:moveTo>
                  <a:lnTo>
                    <a:pt x="70456" y="18397"/>
                  </a:lnTo>
                  <a:lnTo>
                    <a:pt x="71719" y="14634"/>
                  </a:lnTo>
                  <a:lnTo>
                    <a:pt x="72888" y="18397"/>
                  </a:lnTo>
                  <a:lnTo>
                    <a:pt x="71719" y="22243"/>
                  </a:lnTo>
                  <a:moveTo>
                    <a:pt x="74573" y="22243"/>
                  </a:moveTo>
                  <a:lnTo>
                    <a:pt x="73309" y="18397"/>
                  </a:lnTo>
                  <a:lnTo>
                    <a:pt x="74573" y="14634"/>
                  </a:lnTo>
                  <a:lnTo>
                    <a:pt x="75789" y="18397"/>
                  </a:lnTo>
                  <a:lnTo>
                    <a:pt x="74573" y="22243"/>
                  </a:lnTo>
                  <a:moveTo>
                    <a:pt x="77473" y="22243"/>
                  </a:moveTo>
                  <a:lnTo>
                    <a:pt x="76210" y="18397"/>
                  </a:lnTo>
                  <a:lnTo>
                    <a:pt x="77473" y="14634"/>
                  </a:lnTo>
                  <a:lnTo>
                    <a:pt x="78643" y="18397"/>
                  </a:lnTo>
                  <a:lnTo>
                    <a:pt x="77473" y="22243"/>
                  </a:lnTo>
                  <a:moveTo>
                    <a:pt x="80327" y="22243"/>
                  </a:moveTo>
                  <a:lnTo>
                    <a:pt x="79157" y="18397"/>
                  </a:lnTo>
                  <a:lnTo>
                    <a:pt x="80327" y="14634"/>
                  </a:lnTo>
                  <a:lnTo>
                    <a:pt x="81590" y="18397"/>
                  </a:lnTo>
                  <a:lnTo>
                    <a:pt x="80327" y="22243"/>
                  </a:lnTo>
                  <a:moveTo>
                    <a:pt x="83228" y="22243"/>
                  </a:moveTo>
                  <a:lnTo>
                    <a:pt x="82011" y="18397"/>
                  </a:lnTo>
                  <a:lnTo>
                    <a:pt x="83228" y="14634"/>
                  </a:lnTo>
                  <a:lnTo>
                    <a:pt x="84491" y="18397"/>
                  </a:lnTo>
                  <a:lnTo>
                    <a:pt x="83228" y="22243"/>
                  </a:lnTo>
                  <a:moveTo>
                    <a:pt x="86081" y="22243"/>
                  </a:moveTo>
                  <a:lnTo>
                    <a:pt x="84912" y="18397"/>
                  </a:lnTo>
                  <a:lnTo>
                    <a:pt x="86081" y="14634"/>
                  </a:lnTo>
                  <a:lnTo>
                    <a:pt x="87345" y="18397"/>
                  </a:lnTo>
                  <a:lnTo>
                    <a:pt x="86081" y="22243"/>
                  </a:lnTo>
                  <a:moveTo>
                    <a:pt x="88982" y="22243"/>
                  </a:moveTo>
                  <a:lnTo>
                    <a:pt x="87766" y="18397"/>
                  </a:lnTo>
                  <a:lnTo>
                    <a:pt x="88982" y="14634"/>
                  </a:lnTo>
                  <a:lnTo>
                    <a:pt x="90245" y="18397"/>
                  </a:lnTo>
                  <a:lnTo>
                    <a:pt x="88982" y="22243"/>
                  </a:lnTo>
                  <a:moveTo>
                    <a:pt x="91836" y="22243"/>
                  </a:moveTo>
                  <a:lnTo>
                    <a:pt x="90666" y="18397"/>
                  </a:lnTo>
                  <a:lnTo>
                    <a:pt x="91836" y="14634"/>
                  </a:lnTo>
                  <a:lnTo>
                    <a:pt x="93099" y="18397"/>
                  </a:lnTo>
                  <a:lnTo>
                    <a:pt x="91836" y="22243"/>
                  </a:lnTo>
                  <a:moveTo>
                    <a:pt x="94736" y="22243"/>
                  </a:moveTo>
                  <a:lnTo>
                    <a:pt x="93520" y="18397"/>
                  </a:lnTo>
                  <a:lnTo>
                    <a:pt x="94736" y="14634"/>
                  </a:lnTo>
                  <a:lnTo>
                    <a:pt x="96000" y="18397"/>
                  </a:lnTo>
                  <a:lnTo>
                    <a:pt x="94736" y="22243"/>
                  </a:lnTo>
                  <a:moveTo>
                    <a:pt x="97684" y="22243"/>
                  </a:moveTo>
                  <a:lnTo>
                    <a:pt x="96421" y="18397"/>
                  </a:lnTo>
                  <a:lnTo>
                    <a:pt x="97684" y="14634"/>
                  </a:lnTo>
                  <a:lnTo>
                    <a:pt x="98853" y="18397"/>
                  </a:lnTo>
                  <a:lnTo>
                    <a:pt x="97684" y="22243"/>
                  </a:lnTo>
                  <a:moveTo>
                    <a:pt x="100538" y="22243"/>
                  </a:moveTo>
                  <a:lnTo>
                    <a:pt x="99274" y="18397"/>
                  </a:lnTo>
                  <a:lnTo>
                    <a:pt x="100538" y="14634"/>
                  </a:lnTo>
                  <a:lnTo>
                    <a:pt x="101754" y="18397"/>
                  </a:lnTo>
                  <a:lnTo>
                    <a:pt x="100538" y="22243"/>
                  </a:lnTo>
                  <a:moveTo>
                    <a:pt x="103438" y="22243"/>
                  </a:moveTo>
                  <a:lnTo>
                    <a:pt x="102175" y="18397"/>
                  </a:lnTo>
                  <a:lnTo>
                    <a:pt x="103438" y="14634"/>
                  </a:lnTo>
                  <a:lnTo>
                    <a:pt x="104608" y="18397"/>
                  </a:lnTo>
                  <a:lnTo>
                    <a:pt x="103438" y="22243"/>
                  </a:lnTo>
                  <a:moveTo>
                    <a:pt x="106292" y="22243"/>
                  </a:moveTo>
                  <a:lnTo>
                    <a:pt x="105029" y="18397"/>
                  </a:lnTo>
                  <a:lnTo>
                    <a:pt x="106292" y="14634"/>
                  </a:lnTo>
                  <a:lnTo>
                    <a:pt x="107508" y="18397"/>
                  </a:lnTo>
                  <a:lnTo>
                    <a:pt x="106292" y="22243"/>
                  </a:lnTo>
                  <a:moveTo>
                    <a:pt x="109192" y="22243"/>
                  </a:moveTo>
                  <a:lnTo>
                    <a:pt x="107929" y="18397"/>
                  </a:lnTo>
                  <a:lnTo>
                    <a:pt x="109192" y="14634"/>
                  </a:lnTo>
                  <a:lnTo>
                    <a:pt x="110362" y="18397"/>
                  </a:lnTo>
                  <a:lnTo>
                    <a:pt x="109192" y="22243"/>
                  </a:lnTo>
                  <a:moveTo>
                    <a:pt x="112046" y="22243"/>
                  </a:moveTo>
                  <a:lnTo>
                    <a:pt x="110783" y="18397"/>
                  </a:lnTo>
                  <a:lnTo>
                    <a:pt x="112046" y="14634"/>
                  </a:lnTo>
                  <a:lnTo>
                    <a:pt x="113263" y="18397"/>
                  </a:lnTo>
                  <a:lnTo>
                    <a:pt x="112046" y="22243"/>
                  </a:lnTo>
                  <a:moveTo>
                    <a:pt x="114947" y="22243"/>
                  </a:moveTo>
                  <a:lnTo>
                    <a:pt x="113730" y="18397"/>
                  </a:lnTo>
                  <a:lnTo>
                    <a:pt x="114947" y="14634"/>
                  </a:lnTo>
                  <a:lnTo>
                    <a:pt x="116210" y="18397"/>
                  </a:lnTo>
                  <a:lnTo>
                    <a:pt x="114947" y="22243"/>
                  </a:lnTo>
                  <a:moveTo>
                    <a:pt x="117801" y="22243"/>
                  </a:moveTo>
                  <a:lnTo>
                    <a:pt x="116631" y="18397"/>
                  </a:lnTo>
                  <a:lnTo>
                    <a:pt x="117801" y="14634"/>
                  </a:lnTo>
                  <a:lnTo>
                    <a:pt x="119064" y="18397"/>
                  </a:lnTo>
                  <a:lnTo>
                    <a:pt x="117801" y="22243"/>
                  </a:lnTo>
                  <a:moveTo>
                    <a:pt x="3929" y="17728"/>
                  </a:moveTo>
                  <a:lnTo>
                    <a:pt x="2760" y="13965"/>
                  </a:lnTo>
                  <a:lnTo>
                    <a:pt x="3929" y="10118"/>
                  </a:lnTo>
                  <a:lnTo>
                    <a:pt x="5192" y="13965"/>
                  </a:lnTo>
                  <a:lnTo>
                    <a:pt x="3929" y="17728"/>
                  </a:lnTo>
                  <a:moveTo>
                    <a:pt x="6830" y="17728"/>
                  </a:moveTo>
                  <a:lnTo>
                    <a:pt x="5614" y="13965"/>
                  </a:lnTo>
                  <a:lnTo>
                    <a:pt x="6830" y="10118"/>
                  </a:lnTo>
                  <a:lnTo>
                    <a:pt x="8046" y="13965"/>
                  </a:lnTo>
                  <a:lnTo>
                    <a:pt x="6830" y="17728"/>
                  </a:lnTo>
                  <a:moveTo>
                    <a:pt x="9684" y="17728"/>
                  </a:moveTo>
                  <a:lnTo>
                    <a:pt x="8467" y="13965"/>
                  </a:lnTo>
                  <a:lnTo>
                    <a:pt x="9684" y="10118"/>
                  </a:lnTo>
                  <a:lnTo>
                    <a:pt x="10947" y="13965"/>
                  </a:lnTo>
                  <a:lnTo>
                    <a:pt x="9684" y="17728"/>
                  </a:lnTo>
                  <a:moveTo>
                    <a:pt x="12631" y="17728"/>
                  </a:moveTo>
                  <a:lnTo>
                    <a:pt x="11368" y="13965"/>
                  </a:lnTo>
                  <a:lnTo>
                    <a:pt x="12631" y="10118"/>
                  </a:lnTo>
                  <a:lnTo>
                    <a:pt x="13801" y="13965"/>
                  </a:lnTo>
                  <a:lnTo>
                    <a:pt x="12631" y="17728"/>
                  </a:lnTo>
                  <a:moveTo>
                    <a:pt x="15485" y="17728"/>
                  </a:moveTo>
                  <a:lnTo>
                    <a:pt x="14222" y="13965"/>
                  </a:lnTo>
                  <a:lnTo>
                    <a:pt x="15485" y="10118"/>
                  </a:lnTo>
                  <a:lnTo>
                    <a:pt x="16701" y="13965"/>
                  </a:lnTo>
                  <a:lnTo>
                    <a:pt x="15485" y="17728"/>
                  </a:lnTo>
                  <a:moveTo>
                    <a:pt x="18385" y="17728"/>
                  </a:moveTo>
                  <a:lnTo>
                    <a:pt x="17122" y="13965"/>
                  </a:lnTo>
                  <a:lnTo>
                    <a:pt x="18385" y="10118"/>
                  </a:lnTo>
                  <a:lnTo>
                    <a:pt x="19555" y="13965"/>
                  </a:lnTo>
                  <a:lnTo>
                    <a:pt x="18385" y="17728"/>
                  </a:lnTo>
                  <a:moveTo>
                    <a:pt x="21239" y="17728"/>
                  </a:moveTo>
                  <a:lnTo>
                    <a:pt x="19976" y="13965"/>
                  </a:lnTo>
                  <a:lnTo>
                    <a:pt x="21239" y="10118"/>
                  </a:lnTo>
                  <a:lnTo>
                    <a:pt x="22456" y="13965"/>
                  </a:lnTo>
                  <a:lnTo>
                    <a:pt x="21239" y="17728"/>
                  </a:lnTo>
                  <a:moveTo>
                    <a:pt x="24140" y="17728"/>
                  </a:moveTo>
                  <a:lnTo>
                    <a:pt x="22877" y="13965"/>
                  </a:lnTo>
                  <a:lnTo>
                    <a:pt x="24140" y="10118"/>
                  </a:lnTo>
                  <a:lnTo>
                    <a:pt x="25309" y="13965"/>
                  </a:lnTo>
                  <a:lnTo>
                    <a:pt x="24140" y="17728"/>
                  </a:lnTo>
                  <a:moveTo>
                    <a:pt x="26994" y="17728"/>
                  </a:moveTo>
                  <a:lnTo>
                    <a:pt x="25730" y="13965"/>
                  </a:lnTo>
                  <a:lnTo>
                    <a:pt x="26994" y="10118"/>
                  </a:lnTo>
                  <a:lnTo>
                    <a:pt x="28210" y="13965"/>
                  </a:lnTo>
                  <a:lnTo>
                    <a:pt x="26994" y="17728"/>
                  </a:lnTo>
                  <a:moveTo>
                    <a:pt x="29894" y="17728"/>
                  </a:moveTo>
                  <a:lnTo>
                    <a:pt x="28678" y="13965"/>
                  </a:lnTo>
                  <a:lnTo>
                    <a:pt x="29894" y="10118"/>
                  </a:lnTo>
                  <a:lnTo>
                    <a:pt x="31157" y="13965"/>
                  </a:lnTo>
                  <a:lnTo>
                    <a:pt x="29894" y="17728"/>
                  </a:lnTo>
                  <a:moveTo>
                    <a:pt x="32748" y="17728"/>
                  </a:moveTo>
                  <a:lnTo>
                    <a:pt x="31578" y="13965"/>
                  </a:lnTo>
                  <a:lnTo>
                    <a:pt x="32748" y="10118"/>
                  </a:lnTo>
                  <a:lnTo>
                    <a:pt x="34011" y="13965"/>
                  </a:lnTo>
                  <a:lnTo>
                    <a:pt x="32748" y="17728"/>
                  </a:lnTo>
                  <a:moveTo>
                    <a:pt x="35649" y="17728"/>
                  </a:moveTo>
                  <a:lnTo>
                    <a:pt x="34432" y="13965"/>
                  </a:lnTo>
                  <a:lnTo>
                    <a:pt x="35649" y="10118"/>
                  </a:lnTo>
                  <a:lnTo>
                    <a:pt x="36912" y="13965"/>
                  </a:lnTo>
                  <a:lnTo>
                    <a:pt x="35649" y="17728"/>
                  </a:lnTo>
                  <a:moveTo>
                    <a:pt x="38502" y="17728"/>
                  </a:moveTo>
                  <a:lnTo>
                    <a:pt x="37333" y="13965"/>
                  </a:lnTo>
                  <a:lnTo>
                    <a:pt x="38502" y="10118"/>
                  </a:lnTo>
                  <a:lnTo>
                    <a:pt x="39766" y="13965"/>
                  </a:lnTo>
                  <a:lnTo>
                    <a:pt x="38502" y="17728"/>
                  </a:lnTo>
                  <a:moveTo>
                    <a:pt x="41403" y="17728"/>
                  </a:moveTo>
                  <a:lnTo>
                    <a:pt x="40187" y="13965"/>
                  </a:lnTo>
                  <a:lnTo>
                    <a:pt x="41403" y="10118"/>
                  </a:lnTo>
                  <a:lnTo>
                    <a:pt x="42666" y="13965"/>
                  </a:lnTo>
                  <a:lnTo>
                    <a:pt x="41403" y="17728"/>
                  </a:lnTo>
                  <a:moveTo>
                    <a:pt x="44257" y="17728"/>
                  </a:moveTo>
                  <a:lnTo>
                    <a:pt x="43087" y="13965"/>
                  </a:lnTo>
                  <a:lnTo>
                    <a:pt x="44257" y="10118"/>
                  </a:lnTo>
                  <a:lnTo>
                    <a:pt x="45520" y="13965"/>
                  </a:lnTo>
                  <a:lnTo>
                    <a:pt x="44257" y="17728"/>
                  </a:lnTo>
                  <a:moveTo>
                    <a:pt x="47204" y="17728"/>
                  </a:moveTo>
                  <a:lnTo>
                    <a:pt x="45941" y="13965"/>
                  </a:lnTo>
                  <a:lnTo>
                    <a:pt x="47204" y="10118"/>
                  </a:lnTo>
                  <a:lnTo>
                    <a:pt x="48421" y="13965"/>
                  </a:lnTo>
                  <a:lnTo>
                    <a:pt x="47204" y="17728"/>
                  </a:lnTo>
                  <a:moveTo>
                    <a:pt x="50105" y="17728"/>
                  </a:moveTo>
                  <a:lnTo>
                    <a:pt x="48842" y="13965"/>
                  </a:lnTo>
                  <a:lnTo>
                    <a:pt x="50105" y="10118"/>
                  </a:lnTo>
                  <a:lnTo>
                    <a:pt x="51274" y="13965"/>
                  </a:lnTo>
                  <a:lnTo>
                    <a:pt x="50105" y="17728"/>
                  </a:lnTo>
                  <a:moveTo>
                    <a:pt x="52959" y="17728"/>
                  </a:moveTo>
                  <a:lnTo>
                    <a:pt x="51695" y="13965"/>
                  </a:lnTo>
                  <a:lnTo>
                    <a:pt x="52959" y="10118"/>
                  </a:lnTo>
                  <a:lnTo>
                    <a:pt x="54175" y="13965"/>
                  </a:lnTo>
                  <a:lnTo>
                    <a:pt x="52959" y="17728"/>
                  </a:lnTo>
                  <a:moveTo>
                    <a:pt x="55859" y="17728"/>
                  </a:moveTo>
                  <a:lnTo>
                    <a:pt x="54596" y="13965"/>
                  </a:lnTo>
                  <a:lnTo>
                    <a:pt x="55859" y="10118"/>
                  </a:lnTo>
                  <a:lnTo>
                    <a:pt x="57029" y="13965"/>
                  </a:lnTo>
                  <a:lnTo>
                    <a:pt x="55859" y="17728"/>
                  </a:lnTo>
                  <a:moveTo>
                    <a:pt x="58713" y="17728"/>
                  </a:moveTo>
                  <a:lnTo>
                    <a:pt x="57450" y="13965"/>
                  </a:lnTo>
                  <a:lnTo>
                    <a:pt x="58713" y="10118"/>
                  </a:lnTo>
                  <a:lnTo>
                    <a:pt x="59929" y="13965"/>
                  </a:lnTo>
                  <a:lnTo>
                    <a:pt x="58713" y="17728"/>
                  </a:lnTo>
                  <a:moveTo>
                    <a:pt x="61614" y="17728"/>
                  </a:moveTo>
                  <a:lnTo>
                    <a:pt x="60350" y="13965"/>
                  </a:lnTo>
                  <a:lnTo>
                    <a:pt x="61614" y="10118"/>
                  </a:lnTo>
                  <a:lnTo>
                    <a:pt x="62783" y="13965"/>
                  </a:lnTo>
                  <a:lnTo>
                    <a:pt x="61614" y="17728"/>
                  </a:lnTo>
                  <a:moveTo>
                    <a:pt x="64467" y="17728"/>
                  </a:moveTo>
                  <a:lnTo>
                    <a:pt x="63298" y="13965"/>
                  </a:lnTo>
                  <a:lnTo>
                    <a:pt x="64467" y="10118"/>
                  </a:lnTo>
                  <a:lnTo>
                    <a:pt x="65730" y="13965"/>
                  </a:lnTo>
                  <a:lnTo>
                    <a:pt x="64467" y="17728"/>
                  </a:lnTo>
                  <a:moveTo>
                    <a:pt x="67368" y="17728"/>
                  </a:moveTo>
                  <a:lnTo>
                    <a:pt x="66152" y="13965"/>
                  </a:lnTo>
                  <a:lnTo>
                    <a:pt x="67368" y="10118"/>
                  </a:lnTo>
                  <a:lnTo>
                    <a:pt x="68631" y="13965"/>
                  </a:lnTo>
                  <a:lnTo>
                    <a:pt x="67368" y="17728"/>
                  </a:lnTo>
                  <a:moveTo>
                    <a:pt x="70222" y="17728"/>
                  </a:moveTo>
                  <a:lnTo>
                    <a:pt x="69052" y="13965"/>
                  </a:lnTo>
                  <a:lnTo>
                    <a:pt x="70222" y="10118"/>
                  </a:lnTo>
                  <a:lnTo>
                    <a:pt x="71485" y="13965"/>
                  </a:lnTo>
                  <a:lnTo>
                    <a:pt x="70222" y="17728"/>
                  </a:lnTo>
                  <a:moveTo>
                    <a:pt x="73122" y="17728"/>
                  </a:moveTo>
                  <a:lnTo>
                    <a:pt x="71906" y="13965"/>
                  </a:lnTo>
                  <a:lnTo>
                    <a:pt x="73122" y="10118"/>
                  </a:lnTo>
                  <a:lnTo>
                    <a:pt x="74385" y="13965"/>
                  </a:lnTo>
                  <a:lnTo>
                    <a:pt x="73122" y="17728"/>
                  </a:lnTo>
                  <a:moveTo>
                    <a:pt x="75976" y="17728"/>
                  </a:moveTo>
                  <a:lnTo>
                    <a:pt x="74807" y="13965"/>
                  </a:lnTo>
                  <a:lnTo>
                    <a:pt x="75976" y="10118"/>
                  </a:lnTo>
                  <a:lnTo>
                    <a:pt x="77239" y="13965"/>
                  </a:lnTo>
                  <a:lnTo>
                    <a:pt x="75976" y="17728"/>
                  </a:lnTo>
                  <a:moveTo>
                    <a:pt x="78877" y="17728"/>
                  </a:moveTo>
                  <a:lnTo>
                    <a:pt x="77660" y="13965"/>
                  </a:lnTo>
                  <a:lnTo>
                    <a:pt x="78877" y="10118"/>
                  </a:lnTo>
                  <a:lnTo>
                    <a:pt x="80140" y="13965"/>
                  </a:lnTo>
                  <a:lnTo>
                    <a:pt x="78877" y="17728"/>
                  </a:lnTo>
                  <a:moveTo>
                    <a:pt x="81824" y="17728"/>
                  </a:moveTo>
                  <a:lnTo>
                    <a:pt x="80561" y="13965"/>
                  </a:lnTo>
                  <a:lnTo>
                    <a:pt x="81824" y="10118"/>
                  </a:lnTo>
                  <a:lnTo>
                    <a:pt x="82994" y="13965"/>
                  </a:lnTo>
                  <a:lnTo>
                    <a:pt x="81824" y="17728"/>
                  </a:lnTo>
                  <a:moveTo>
                    <a:pt x="84678" y="17728"/>
                  </a:moveTo>
                  <a:lnTo>
                    <a:pt x="83415" y="13965"/>
                  </a:lnTo>
                  <a:lnTo>
                    <a:pt x="84678" y="10118"/>
                  </a:lnTo>
                  <a:lnTo>
                    <a:pt x="85894" y="13965"/>
                  </a:lnTo>
                  <a:lnTo>
                    <a:pt x="84678" y="17728"/>
                  </a:lnTo>
                  <a:moveTo>
                    <a:pt x="87578" y="17728"/>
                  </a:moveTo>
                  <a:lnTo>
                    <a:pt x="86315" y="13965"/>
                  </a:lnTo>
                  <a:lnTo>
                    <a:pt x="87578" y="10118"/>
                  </a:lnTo>
                  <a:lnTo>
                    <a:pt x="88748" y="13965"/>
                  </a:lnTo>
                  <a:lnTo>
                    <a:pt x="87578" y="17728"/>
                  </a:lnTo>
                  <a:moveTo>
                    <a:pt x="90432" y="17728"/>
                  </a:moveTo>
                  <a:lnTo>
                    <a:pt x="89169" y="13965"/>
                  </a:lnTo>
                  <a:lnTo>
                    <a:pt x="90432" y="10118"/>
                  </a:lnTo>
                  <a:lnTo>
                    <a:pt x="91649" y="13965"/>
                  </a:lnTo>
                  <a:lnTo>
                    <a:pt x="90432" y="17728"/>
                  </a:lnTo>
                  <a:moveTo>
                    <a:pt x="93333" y="17728"/>
                  </a:moveTo>
                  <a:lnTo>
                    <a:pt x="92070" y="13965"/>
                  </a:lnTo>
                  <a:lnTo>
                    <a:pt x="93333" y="10118"/>
                  </a:lnTo>
                  <a:lnTo>
                    <a:pt x="94502" y="13965"/>
                  </a:lnTo>
                  <a:lnTo>
                    <a:pt x="93333" y="17728"/>
                  </a:lnTo>
                  <a:moveTo>
                    <a:pt x="96187" y="17728"/>
                  </a:moveTo>
                  <a:lnTo>
                    <a:pt x="94923" y="13965"/>
                  </a:lnTo>
                  <a:lnTo>
                    <a:pt x="96187" y="10118"/>
                  </a:lnTo>
                  <a:lnTo>
                    <a:pt x="97403" y="13965"/>
                  </a:lnTo>
                  <a:lnTo>
                    <a:pt x="96187" y="17728"/>
                  </a:lnTo>
                  <a:moveTo>
                    <a:pt x="99087" y="17728"/>
                  </a:moveTo>
                  <a:lnTo>
                    <a:pt x="97871" y="13965"/>
                  </a:lnTo>
                  <a:lnTo>
                    <a:pt x="99087" y="10118"/>
                  </a:lnTo>
                  <a:lnTo>
                    <a:pt x="100350" y="13965"/>
                  </a:lnTo>
                  <a:lnTo>
                    <a:pt x="99087" y="17728"/>
                  </a:lnTo>
                  <a:moveTo>
                    <a:pt x="101941" y="17728"/>
                  </a:moveTo>
                  <a:lnTo>
                    <a:pt x="100771" y="13965"/>
                  </a:lnTo>
                  <a:lnTo>
                    <a:pt x="101941" y="10118"/>
                  </a:lnTo>
                  <a:lnTo>
                    <a:pt x="103204" y="13965"/>
                  </a:lnTo>
                  <a:lnTo>
                    <a:pt x="101941" y="17728"/>
                  </a:lnTo>
                  <a:moveTo>
                    <a:pt x="104842" y="17728"/>
                  </a:moveTo>
                  <a:lnTo>
                    <a:pt x="103625" y="13965"/>
                  </a:lnTo>
                  <a:lnTo>
                    <a:pt x="104842" y="10118"/>
                  </a:lnTo>
                  <a:lnTo>
                    <a:pt x="106105" y="13965"/>
                  </a:lnTo>
                  <a:lnTo>
                    <a:pt x="104842" y="17728"/>
                  </a:lnTo>
                  <a:moveTo>
                    <a:pt x="107695" y="17728"/>
                  </a:moveTo>
                  <a:lnTo>
                    <a:pt x="106526" y="13965"/>
                  </a:lnTo>
                  <a:lnTo>
                    <a:pt x="107695" y="10118"/>
                  </a:lnTo>
                  <a:lnTo>
                    <a:pt x="108959" y="13965"/>
                  </a:lnTo>
                  <a:lnTo>
                    <a:pt x="107695" y="17728"/>
                  </a:lnTo>
                  <a:moveTo>
                    <a:pt x="110596" y="17728"/>
                  </a:moveTo>
                  <a:lnTo>
                    <a:pt x="109380" y="13965"/>
                  </a:lnTo>
                  <a:lnTo>
                    <a:pt x="110596" y="10118"/>
                  </a:lnTo>
                  <a:lnTo>
                    <a:pt x="111859" y="13965"/>
                  </a:lnTo>
                  <a:lnTo>
                    <a:pt x="110596" y="17728"/>
                  </a:lnTo>
                  <a:moveTo>
                    <a:pt x="113450" y="17728"/>
                  </a:moveTo>
                  <a:lnTo>
                    <a:pt x="112280" y="13965"/>
                  </a:lnTo>
                  <a:lnTo>
                    <a:pt x="113450" y="10118"/>
                  </a:lnTo>
                  <a:lnTo>
                    <a:pt x="114713" y="13965"/>
                  </a:lnTo>
                  <a:lnTo>
                    <a:pt x="113450" y="17728"/>
                  </a:lnTo>
                  <a:moveTo>
                    <a:pt x="116397" y="17728"/>
                  </a:moveTo>
                  <a:lnTo>
                    <a:pt x="115134" y="13965"/>
                  </a:lnTo>
                  <a:lnTo>
                    <a:pt x="116397" y="10118"/>
                  </a:lnTo>
                  <a:lnTo>
                    <a:pt x="117614" y="13965"/>
                  </a:lnTo>
                  <a:lnTo>
                    <a:pt x="116397" y="17728"/>
                  </a:lnTo>
                  <a:moveTo>
                    <a:pt x="2526" y="13379"/>
                  </a:moveTo>
                  <a:lnTo>
                    <a:pt x="1263" y="9449"/>
                  </a:lnTo>
                  <a:lnTo>
                    <a:pt x="2526" y="5686"/>
                  </a:lnTo>
                  <a:lnTo>
                    <a:pt x="3742" y="9449"/>
                  </a:lnTo>
                  <a:lnTo>
                    <a:pt x="2526" y="13379"/>
                  </a:lnTo>
                  <a:moveTo>
                    <a:pt x="5426" y="13379"/>
                  </a:moveTo>
                  <a:lnTo>
                    <a:pt x="4163" y="9449"/>
                  </a:lnTo>
                  <a:lnTo>
                    <a:pt x="5426" y="5686"/>
                  </a:lnTo>
                  <a:lnTo>
                    <a:pt x="6596" y="9449"/>
                  </a:lnTo>
                  <a:lnTo>
                    <a:pt x="5426" y="13379"/>
                  </a:lnTo>
                  <a:moveTo>
                    <a:pt x="8280" y="13379"/>
                  </a:moveTo>
                  <a:lnTo>
                    <a:pt x="7017" y="9449"/>
                  </a:lnTo>
                  <a:lnTo>
                    <a:pt x="8280" y="5686"/>
                  </a:lnTo>
                  <a:lnTo>
                    <a:pt x="9450" y="9449"/>
                  </a:lnTo>
                  <a:lnTo>
                    <a:pt x="8280" y="13379"/>
                  </a:lnTo>
                  <a:moveTo>
                    <a:pt x="11134" y="13379"/>
                  </a:moveTo>
                  <a:lnTo>
                    <a:pt x="9964" y="9449"/>
                  </a:lnTo>
                  <a:lnTo>
                    <a:pt x="11134" y="5686"/>
                  </a:lnTo>
                  <a:lnTo>
                    <a:pt x="12397" y="9449"/>
                  </a:lnTo>
                  <a:lnTo>
                    <a:pt x="11134" y="13379"/>
                  </a:lnTo>
                  <a:moveTo>
                    <a:pt x="14035" y="13379"/>
                  </a:moveTo>
                  <a:lnTo>
                    <a:pt x="12818" y="9449"/>
                  </a:lnTo>
                  <a:lnTo>
                    <a:pt x="14035" y="5686"/>
                  </a:lnTo>
                  <a:lnTo>
                    <a:pt x="15298" y="9449"/>
                  </a:lnTo>
                  <a:lnTo>
                    <a:pt x="14035" y="13379"/>
                  </a:lnTo>
                  <a:moveTo>
                    <a:pt x="16888" y="13379"/>
                  </a:moveTo>
                  <a:lnTo>
                    <a:pt x="15719" y="9449"/>
                  </a:lnTo>
                  <a:lnTo>
                    <a:pt x="16888" y="5686"/>
                  </a:lnTo>
                  <a:lnTo>
                    <a:pt x="18152" y="9449"/>
                  </a:lnTo>
                  <a:lnTo>
                    <a:pt x="16888" y="13379"/>
                  </a:lnTo>
                  <a:moveTo>
                    <a:pt x="19789" y="13379"/>
                  </a:moveTo>
                  <a:lnTo>
                    <a:pt x="18573" y="9449"/>
                  </a:lnTo>
                  <a:lnTo>
                    <a:pt x="19789" y="5686"/>
                  </a:lnTo>
                  <a:lnTo>
                    <a:pt x="21052" y="9449"/>
                  </a:lnTo>
                  <a:lnTo>
                    <a:pt x="19789" y="13379"/>
                  </a:lnTo>
                  <a:moveTo>
                    <a:pt x="22643" y="13379"/>
                  </a:moveTo>
                  <a:lnTo>
                    <a:pt x="21473" y="9449"/>
                  </a:lnTo>
                  <a:lnTo>
                    <a:pt x="22643" y="5686"/>
                  </a:lnTo>
                  <a:lnTo>
                    <a:pt x="23906" y="9449"/>
                  </a:lnTo>
                  <a:lnTo>
                    <a:pt x="22643" y="13379"/>
                  </a:lnTo>
                  <a:moveTo>
                    <a:pt x="25543" y="13379"/>
                  </a:moveTo>
                  <a:lnTo>
                    <a:pt x="24327" y="9449"/>
                  </a:lnTo>
                  <a:lnTo>
                    <a:pt x="25543" y="5686"/>
                  </a:lnTo>
                  <a:lnTo>
                    <a:pt x="26807" y="9449"/>
                  </a:lnTo>
                  <a:lnTo>
                    <a:pt x="25543" y="13379"/>
                  </a:lnTo>
                  <a:moveTo>
                    <a:pt x="28491" y="13379"/>
                  </a:moveTo>
                  <a:lnTo>
                    <a:pt x="27228" y="9449"/>
                  </a:lnTo>
                  <a:lnTo>
                    <a:pt x="28491" y="5686"/>
                  </a:lnTo>
                  <a:lnTo>
                    <a:pt x="29660" y="9449"/>
                  </a:lnTo>
                  <a:lnTo>
                    <a:pt x="28491" y="13379"/>
                  </a:lnTo>
                  <a:moveTo>
                    <a:pt x="31345" y="13379"/>
                  </a:moveTo>
                  <a:lnTo>
                    <a:pt x="30081" y="9449"/>
                  </a:lnTo>
                  <a:lnTo>
                    <a:pt x="31345" y="5686"/>
                  </a:lnTo>
                  <a:lnTo>
                    <a:pt x="32561" y="9449"/>
                  </a:lnTo>
                  <a:lnTo>
                    <a:pt x="31345" y="13379"/>
                  </a:lnTo>
                  <a:moveTo>
                    <a:pt x="34245" y="13379"/>
                  </a:moveTo>
                  <a:lnTo>
                    <a:pt x="32982" y="9449"/>
                  </a:lnTo>
                  <a:lnTo>
                    <a:pt x="34245" y="5686"/>
                  </a:lnTo>
                  <a:lnTo>
                    <a:pt x="35415" y="9449"/>
                  </a:lnTo>
                  <a:lnTo>
                    <a:pt x="34245" y="13379"/>
                  </a:lnTo>
                  <a:moveTo>
                    <a:pt x="37099" y="13379"/>
                  </a:moveTo>
                  <a:lnTo>
                    <a:pt x="35836" y="9449"/>
                  </a:lnTo>
                  <a:lnTo>
                    <a:pt x="37099" y="5686"/>
                  </a:lnTo>
                  <a:lnTo>
                    <a:pt x="38315" y="9449"/>
                  </a:lnTo>
                  <a:lnTo>
                    <a:pt x="37099" y="13379"/>
                  </a:lnTo>
                  <a:moveTo>
                    <a:pt x="40000" y="13379"/>
                  </a:moveTo>
                  <a:lnTo>
                    <a:pt x="38736" y="9449"/>
                  </a:lnTo>
                  <a:lnTo>
                    <a:pt x="40000" y="5686"/>
                  </a:lnTo>
                  <a:lnTo>
                    <a:pt x="41169" y="9449"/>
                  </a:lnTo>
                  <a:lnTo>
                    <a:pt x="40000" y="13379"/>
                  </a:lnTo>
                  <a:moveTo>
                    <a:pt x="42853" y="13379"/>
                  </a:moveTo>
                  <a:lnTo>
                    <a:pt x="41590" y="9449"/>
                  </a:lnTo>
                  <a:lnTo>
                    <a:pt x="42853" y="5686"/>
                  </a:lnTo>
                  <a:lnTo>
                    <a:pt x="44070" y="9449"/>
                  </a:lnTo>
                  <a:lnTo>
                    <a:pt x="42853" y="13379"/>
                  </a:lnTo>
                  <a:moveTo>
                    <a:pt x="45754" y="13379"/>
                  </a:moveTo>
                  <a:lnTo>
                    <a:pt x="44538" y="9449"/>
                  </a:lnTo>
                  <a:lnTo>
                    <a:pt x="45754" y="5686"/>
                  </a:lnTo>
                  <a:lnTo>
                    <a:pt x="47017" y="9449"/>
                  </a:lnTo>
                  <a:lnTo>
                    <a:pt x="45754" y="13379"/>
                  </a:lnTo>
                  <a:moveTo>
                    <a:pt x="48608" y="13379"/>
                  </a:moveTo>
                  <a:lnTo>
                    <a:pt x="47438" y="9449"/>
                  </a:lnTo>
                  <a:lnTo>
                    <a:pt x="48608" y="5686"/>
                  </a:lnTo>
                  <a:lnTo>
                    <a:pt x="49871" y="9449"/>
                  </a:lnTo>
                  <a:lnTo>
                    <a:pt x="48608" y="13379"/>
                  </a:lnTo>
                  <a:moveTo>
                    <a:pt x="51508" y="13379"/>
                  </a:moveTo>
                  <a:lnTo>
                    <a:pt x="50292" y="9449"/>
                  </a:lnTo>
                  <a:lnTo>
                    <a:pt x="51508" y="5686"/>
                  </a:lnTo>
                  <a:lnTo>
                    <a:pt x="52771" y="9449"/>
                  </a:lnTo>
                  <a:lnTo>
                    <a:pt x="51508" y="13379"/>
                  </a:lnTo>
                  <a:moveTo>
                    <a:pt x="54362" y="13379"/>
                  </a:moveTo>
                  <a:lnTo>
                    <a:pt x="53192" y="9449"/>
                  </a:lnTo>
                  <a:lnTo>
                    <a:pt x="54362" y="5686"/>
                  </a:lnTo>
                  <a:lnTo>
                    <a:pt x="55625" y="9449"/>
                  </a:lnTo>
                  <a:lnTo>
                    <a:pt x="54362" y="13379"/>
                  </a:lnTo>
                  <a:moveTo>
                    <a:pt x="57263" y="13379"/>
                  </a:moveTo>
                  <a:lnTo>
                    <a:pt x="56046" y="9449"/>
                  </a:lnTo>
                  <a:lnTo>
                    <a:pt x="57263" y="5686"/>
                  </a:lnTo>
                  <a:lnTo>
                    <a:pt x="58526" y="9449"/>
                  </a:lnTo>
                  <a:lnTo>
                    <a:pt x="57263" y="13379"/>
                  </a:lnTo>
                  <a:moveTo>
                    <a:pt x="60116" y="13379"/>
                  </a:moveTo>
                  <a:lnTo>
                    <a:pt x="58947" y="9449"/>
                  </a:lnTo>
                  <a:lnTo>
                    <a:pt x="60116" y="5686"/>
                  </a:lnTo>
                  <a:lnTo>
                    <a:pt x="61380" y="9449"/>
                  </a:lnTo>
                  <a:lnTo>
                    <a:pt x="60116" y="13379"/>
                  </a:lnTo>
                  <a:moveTo>
                    <a:pt x="63064" y="13379"/>
                  </a:moveTo>
                  <a:lnTo>
                    <a:pt x="61801" y="9449"/>
                  </a:lnTo>
                  <a:lnTo>
                    <a:pt x="63064" y="5686"/>
                  </a:lnTo>
                  <a:lnTo>
                    <a:pt x="64280" y="9449"/>
                  </a:lnTo>
                  <a:lnTo>
                    <a:pt x="63064" y="13379"/>
                  </a:lnTo>
                  <a:moveTo>
                    <a:pt x="65964" y="13379"/>
                  </a:moveTo>
                  <a:lnTo>
                    <a:pt x="64701" y="9449"/>
                  </a:lnTo>
                  <a:lnTo>
                    <a:pt x="65964" y="5686"/>
                  </a:lnTo>
                  <a:lnTo>
                    <a:pt x="67134" y="9449"/>
                  </a:lnTo>
                  <a:lnTo>
                    <a:pt x="65964" y="13379"/>
                  </a:lnTo>
                  <a:moveTo>
                    <a:pt x="68818" y="13379"/>
                  </a:moveTo>
                  <a:lnTo>
                    <a:pt x="67555" y="9449"/>
                  </a:lnTo>
                  <a:lnTo>
                    <a:pt x="68818" y="5686"/>
                  </a:lnTo>
                  <a:lnTo>
                    <a:pt x="70035" y="9449"/>
                  </a:lnTo>
                  <a:lnTo>
                    <a:pt x="68818" y="13379"/>
                  </a:lnTo>
                  <a:moveTo>
                    <a:pt x="71719" y="13379"/>
                  </a:moveTo>
                  <a:lnTo>
                    <a:pt x="70456" y="9449"/>
                  </a:lnTo>
                  <a:lnTo>
                    <a:pt x="71719" y="5686"/>
                  </a:lnTo>
                  <a:lnTo>
                    <a:pt x="72888" y="9449"/>
                  </a:lnTo>
                  <a:lnTo>
                    <a:pt x="71719" y="13379"/>
                  </a:lnTo>
                  <a:moveTo>
                    <a:pt x="74573" y="13379"/>
                  </a:moveTo>
                  <a:lnTo>
                    <a:pt x="73309" y="9449"/>
                  </a:lnTo>
                  <a:lnTo>
                    <a:pt x="74573" y="5686"/>
                  </a:lnTo>
                  <a:lnTo>
                    <a:pt x="75789" y="9449"/>
                  </a:lnTo>
                  <a:lnTo>
                    <a:pt x="74573" y="13379"/>
                  </a:lnTo>
                  <a:moveTo>
                    <a:pt x="77473" y="13379"/>
                  </a:moveTo>
                  <a:lnTo>
                    <a:pt x="76210" y="9449"/>
                  </a:lnTo>
                  <a:lnTo>
                    <a:pt x="77473" y="5686"/>
                  </a:lnTo>
                  <a:lnTo>
                    <a:pt x="78643" y="9449"/>
                  </a:lnTo>
                  <a:lnTo>
                    <a:pt x="77473" y="13379"/>
                  </a:lnTo>
                  <a:moveTo>
                    <a:pt x="80327" y="13379"/>
                  </a:moveTo>
                  <a:lnTo>
                    <a:pt x="79157" y="9449"/>
                  </a:lnTo>
                  <a:lnTo>
                    <a:pt x="80327" y="5686"/>
                  </a:lnTo>
                  <a:lnTo>
                    <a:pt x="81590" y="9449"/>
                  </a:lnTo>
                  <a:lnTo>
                    <a:pt x="80327" y="13379"/>
                  </a:lnTo>
                  <a:moveTo>
                    <a:pt x="83228" y="13379"/>
                  </a:moveTo>
                  <a:lnTo>
                    <a:pt x="82011" y="9449"/>
                  </a:lnTo>
                  <a:lnTo>
                    <a:pt x="83228" y="5686"/>
                  </a:lnTo>
                  <a:lnTo>
                    <a:pt x="84491" y="9449"/>
                  </a:lnTo>
                  <a:lnTo>
                    <a:pt x="83228" y="13379"/>
                  </a:lnTo>
                  <a:moveTo>
                    <a:pt x="86081" y="13379"/>
                  </a:moveTo>
                  <a:lnTo>
                    <a:pt x="84912" y="9449"/>
                  </a:lnTo>
                  <a:lnTo>
                    <a:pt x="86081" y="5686"/>
                  </a:lnTo>
                  <a:lnTo>
                    <a:pt x="87345" y="9449"/>
                  </a:lnTo>
                  <a:lnTo>
                    <a:pt x="86081" y="13379"/>
                  </a:lnTo>
                  <a:moveTo>
                    <a:pt x="88982" y="13379"/>
                  </a:moveTo>
                  <a:lnTo>
                    <a:pt x="87766" y="9449"/>
                  </a:lnTo>
                  <a:lnTo>
                    <a:pt x="88982" y="5686"/>
                  </a:lnTo>
                  <a:lnTo>
                    <a:pt x="90245" y="9449"/>
                  </a:lnTo>
                  <a:lnTo>
                    <a:pt x="88982" y="13379"/>
                  </a:lnTo>
                  <a:moveTo>
                    <a:pt x="91836" y="13379"/>
                  </a:moveTo>
                  <a:lnTo>
                    <a:pt x="90666" y="9449"/>
                  </a:lnTo>
                  <a:lnTo>
                    <a:pt x="91836" y="5686"/>
                  </a:lnTo>
                  <a:lnTo>
                    <a:pt x="93099" y="9449"/>
                  </a:lnTo>
                  <a:lnTo>
                    <a:pt x="91836" y="13379"/>
                  </a:lnTo>
                  <a:moveTo>
                    <a:pt x="94736" y="13379"/>
                  </a:moveTo>
                  <a:lnTo>
                    <a:pt x="93520" y="9449"/>
                  </a:lnTo>
                  <a:lnTo>
                    <a:pt x="94736" y="5686"/>
                  </a:lnTo>
                  <a:lnTo>
                    <a:pt x="96000" y="9449"/>
                  </a:lnTo>
                  <a:lnTo>
                    <a:pt x="94736" y="13379"/>
                  </a:lnTo>
                  <a:moveTo>
                    <a:pt x="97684" y="13379"/>
                  </a:moveTo>
                  <a:lnTo>
                    <a:pt x="96421" y="9449"/>
                  </a:lnTo>
                  <a:lnTo>
                    <a:pt x="97684" y="5686"/>
                  </a:lnTo>
                  <a:lnTo>
                    <a:pt x="98853" y="9449"/>
                  </a:lnTo>
                  <a:lnTo>
                    <a:pt x="97684" y="13379"/>
                  </a:lnTo>
                  <a:moveTo>
                    <a:pt x="100538" y="13379"/>
                  </a:moveTo>
                  <a:lnTo>
                    <a:pt x="99274" y="9449"/>
                  </a:lnTo>
                  <a:lnTo>
                    <a:pt x="100538" y="5686"/>
                  </a:lnTo>
                  <a:lnTo>
                    <a:pt x="101754" y="9449"/>
                  </a:lnTo>
                  <a:lnTo>
                    <a:pt x="100538" y="13379"/>
                  </a:lnTo>
                  <a:moveTo>
                    <a:pt x="103438" y="13379"/>
                  </a:moveTo>
                  <a:lnTo>
                    <a:pt x="102175" y="9449"/>
                  </a:lnTo>
                  <a:lnTo>
                    <a:pt x="103438" y="5686"/>
                  </a:lnTo>
                  <a:lnTo>
                    <a:pt x="104608" y="9449"/>
                  </a:lnTo>
                  <a:lnTo>
                    <a:pt x="103438" y="13379"/>
                  </a:lnTo>
                  <a:moveTo>
                    <a:pt x="106292" y="13379"/>
                  </a:moveTo>
                  <a:lnTo>
                    <a:pt x="105029" y="9449"/>
                  </a:lnTo>
                  <a:lnTo>
                    <a:pt x="106292" y="5686"/>
                  </a:lnTo>
                  <a:lnTo>
                    <a:pt x="107508" y="9449"/>
                  </a:lnTo>
                  <a:lnTo>
                    <a:pt x="106292" y="13379"/>
                  </a:lnTo>
                  <a:moveTo>
                    <a:pt x="109192" y="13379"/>
                  </a:moveTo>
                  <a:lnTo>
                    <a:pt x="107929" y="9449"/>
                  </a:lnTo>
                  <a:lnTo>
                    <a:pt x="109192" y="5686"/>
                  </a:lnTo>
                  <a:lnTo>
                    <a:pt x="110362" y="9449"/>
                  </a:lnTo>
                  <a:lnTo>
                    <a:pt x="109192" y="13379"/>
                  </a:lnTo>
                  <a:moveTo>
                    <a:pt x="112046" y="13379"/>
                  </a:moveTo>
                  <a:lnTo>
                    <a:pt x="110783" y="9449"/>
                  </a:lnTo>
                  <a:lnTo>
                    <a:pt x="112046" y="5686"/>
                  </a:lnTo>
                  <a:lnTo>
                    <a:pt x="113263" y="9449"/>
                  </a:lnTo>
                  <a:lnTo>
                    <a:pt x="112046" y="13379"/>
                  </a:lnTo>
                  <a:moveTo>
                    <a:pt x="114947" y="13379"/>
                  </a:moveTo>
                  <a:lnTo>
                    <a:pt x="113730" y="9449"/>
                  </a:lnTo>
                  <a:lnTo>
                    <a:pt x="114947" y="5686"/>
                  </a:lnTo>
                  <a:lnTo>
                    <a:pt x="116210" y="9449"/>
                  </a:lnTo>
                  <a:lnTo>
                    <a:pt x="114947" y="13379"/>
                  </a:lnTo>
                  <a:moveTo>
                    <a:pt x="117801" y="13379"/>
                  </a:moveTo>
                  <a:lnTo>
                    <a:pt x="116631" y="9449"/>
                  </a:lnTo>
                  <a:lnTo>
                    <a:pt x="117801" y="5686"/>
                  </a:lnTo>
                  <a:lnTo>
                    <a:pt x="119064" y="9449"/>
                  </a:lnTo>
                  <a:lnTo>
                    <a:pt x="117801" y="13379"/>
                  </a:lnTo>
                  <a:moveTo>
                    <a:pt x="3929" y="8864"/>
                  </a:moveTo>
                  <a:lnTo>
                    <a:pt x="2760" y="5101"/>
                  </a:lnTo>
                  <a:lnTo>
                    <a:pt x="3929" y="1254"/>
                  </a:lnTo>
                  <a:lnTo>
                    <a:pt x="5192" y="5101"/>
                  </a:lnTo>
                  <a:lnTo>
                    <a:pt x="3929" y="8864"/>
                  </a:lnTo>
                  <a:moveTo>
                    <a:pt x="6830" y="8864"/>
                  </a:moveTo>
                  <a:lnTo>
                    <a:pt x="5614" y="5101"/>
                  </a:lnTo>
                  <a:lnTo>
                    <a:pt x="6830" y="1254"/>
                  </a:lnTo>
                  <a:lnTo>
                    <a:pt x="8046" y="5101"/>
                  </a:lnTo>
                  <a:lnTo>
                    <a:pt x="6830" y="8864"/>
                  </a:lnTo>
                  <a:moveTo>
                    <a:pt x="9684" y="8864"/>
                  </a:moveTo>
                  <a:lnTo>
                    <a:pt x="8467" y="5101"/>
                  </a:lnTo>
                  <a:lnTo>
                    <a:pt x="9684" y="1254"/>
                  </a:lnTo>
                  <a:lnTo>
                    <a:pt x="10947" y="5101"/>
                  </a:lnTo>
                  <a:lnTo>
                    <a:pt x="9684" y="8864"/>
                  </a:lnTo>
                  <a:moveTo>
                    <a:pt x="12631" y="8864"/>
                  </a:moveTo>
                  <a:lnTo>
                    <a:pt x="11368" y="5101"/>
                  </a:lnTo>
                  <a:lnTo>
                    <a:pt x="12631" y="1254"/>
                  </a:lnTo>
                  <a:lnTo>
                    <a:pt x="13801" y="5101"/>
                  </a:lnTo>
                  <a:lnTo>
                    <a:pt x="12631" y="8864"/>
                  </a:lnTo>
                  <a:moveTo>
                    <a:pt x="15485" y="8864"/>
                  </a:moveTo>
                  <a:lnTo>
                    <a:pt x="14222" y="5101"/>
                  </a:lnTo>
                  <a:lnTo>
                    <a:pt x="15485" y="1254"/>
                  </a:lnTo>
                  <a:lnTo>
                    <a:pt x="16701" y="5101"/>
                  </a:lnTo>
                  <a:lnTo>
                    <a:pt x="15485" y="8864"/>
                  </a:lnTo>
                  <a:moveTo>
                    <a:pt x="18385" y="8864"/>
                  </a:moveTo>
                  <a:lnTo>
                    <a:pt x="17122" y="5101"/>
                  </a:lnTo>
                  <a:lnTo>
                    <a:pt x="18385" y="1254"/>
                  </a:lnTo>
                  <a:lnTo>
                    <a:pt x="19555" y="5101"/>
                  </a:lnTo>
                  <a:lnTo>
                    <a:pt x="18385" y="8864"/>
                  </a:lnTo>
                  <a:moveTo>
                    <a:pt x="21239" y="8864"/>
                  </a:moveTo>
                  <a:lnTo>
                    <a:pt x="19976" y="5101"/>
                  </a:lnTo>
                  <a:lnTo>
                    <a:pt x="21239" y="1254"/>
                  </a:lnTo>
                  <a:lnTo>
                    <a:pt x="22456" y="5101"/>
                  </a:lnTo>
                  <a:lnTo>
                    <a:pt x="21239" y="8864"/>
                  </a:lnTo>
                  <a:moveTo>
                    <a:pt x="24140" y="8864"/>
                  </a:moveTo>
                  <a:lnTo>
                    <a:pt x="22877" y="5101"/>
                  </a:lnTo>
                  <a:lnTo>
                    <a:pt x="24140" y="1254"/>
                  </a:lnTo>
                  <a:lnTo>
                    <a:pt x="25309" y="5101"/>
                  </a:lnTo>
                  <a:lnTo>
                    <a:pt x="24140" y="8864"/>
                  </a:lnTo>
                  <a:moveTo>
                    <a:pt x="26994" y="8864"/>
                  </a:moveTo>
                  <a:lnTo>
                    <a:pt x="25730" y="5101"/>
                  </a:lnTo>
                  <a:lnTo>
                    <a:pt x="26994" y="1254"/>
                  </a:lnTo>
                  <a:lnTo>
                    <a:pt x="28210" y="5101"/>
                  </a:lnTo>
                  <a:lnTo>
                    <a:pt x="26994" y="8864"/>
                  </a:lnTo>
                  <a:moveTo>
                    <a:pt x="29894" y="8864"/>
                  </a:moveTo>
                  <a:lnTo>
                    <a:pt x="28678" y="5101"/>
                  </a:lnTo>
                  <a:lnTo>
                    <a:pt x="29894" y="1254"/>
                  </a:lnTo>
                  <a:lnTo>
                    <a:pt x="31157" y="5101"/>
                  </a:lnTo>
                  <a:lnTo>
                    <a:pt x="29894" y="8864"/>
                  </a:lnTo>
                  <a:moveTo>
                    <a:pt x="32748" y="8864"/>
                  </a:moveTo>
                  <a:lnTo>
                    <a:pt x="31578" y="5101"/>
                  </a:lnTo>
                  <a:lnTo>
                    <a:pt x="32748" y="1254"/>
                  </a:lnTo>
                  <a:lnTo>
                    <a:pt x="34011" y="5101"/>
                  </a:lnTo>
                  <a:lnTo>
                    <a:pt x="32748" y="8864"/>
                  </a:lnTo>
                  <a:moveTo>
                    <a:pt x="35649" y="8864"/>
                  </a:moveTo>
                  <a:lnTo>
                    <a:pt x="34432" y="5101"/>
                  </a:lnTo>
                  <a:lnTo>
                    <a:pt x="35649" y="1254"/>
                  </a:lnTo>
                  <a:lnTo>
                    <a:pt x="36912" y="5101"/>
                  </a:lnTo>
                  <a:lnTo>
                    <a:pt x="35649" y="8864"/>
                  </a:lnTo>
                  <a:moveTo>
                    <a:pt x="38502" y="8864"/>
                  </a:moveTo>
                  <a:lnTo>
                    <a:pt x="37333" y="5101"/>
                  </a:lnTo>
                  <a:lnTo>
                    <a:pt x="38502" y="1254"/>
                  </a:lnTo>
                  <a:lnTo>
                    <a:pt x="39766" y="5101"/>
                  </a:lnTo>
                  <a:lnTo>
                    <a:pt x="38502" y="8864"/>
                  </a:lnTo>
                  <a:moveTo>
                    <a:pt x="41403" y="8864"/>
                  </a:moveTo>
                  <a:lnTo>
                    <a:pt x="40187" y="5101"/>
                  </a:lnTo>
                  <a:lnTo>
                    <a:pt x="41403" y="1254"/>
                  </a:lnTo>
                  <a:lnTo>
                    <a:pt x="42666" y="5101"/>
                  </a:lnTo>
                  <a:lnTo>
                    <a:pt x="41403" y="8864"/>
                  </a:lnTo>
                  <a:moveTo>
                    <a:pt x="44257" y="8864"/>
                  </a:moveTo>
                  <a:lnTo>
                    <a:pt x="43087" y="5101"/>
                  </a:lnTo>
                  <a:lnTo>
                    <a:pt x="44257" y="1254"/>
                  </a:lnTo>
                  <a:lnTo>
                    <a:pt x="45520" y="5101"/>
                  </a:lnTo>
                  <a:lnTo>
                    <a:pt x="44257" y="8864"/>
                  </a:lnTo>
                  <a:moveTo>
                    <a:pt x="47204" y="8864"/>
                  </a:moveTo>
                  <a:lnTo>
                    <a:pt x="45941" y="5101"/>
                  </a:lnTo>
                  <a:lnTo>
                    <a:pt x="47204" y="1254"/>
                  </a:lnTo>
                  <a:lnTo>
                    <a:pt x="48421" y="5101"/>
                  </a:lnTo>
                  <a:lnTo>
                    <a:pt x="47204" y="8864"/>
                  </a:lnTo>
                  <a:moveTo>
                    <a:pt x="50105" y="8864"/>
                  </a:moveTo>
                  <a:lnTo>
                    <a:pt x="48842" y="5101"/>
                  </a:lnTo>
                  <a:lnTo>
                    <a:pt x="50105" y="1254"/>
                  </a:lnTo>
                  <a:lnTo>
                    <a:pt x="51274" y="5101"/>
                  </a:lnTo>
                  <a:lnTo>
                    <a:pt x="50105" y="8864"/>
                  </a:lnTo>
                  <a:moveTo>
                    <a:pt x="52959" y="8864"/>
                  </a:moveTo>
                  <a:lnTo>
                    <a:pt x="51695" y="5101"/>
                  </a:lnTo>
                  <a:lnTo>
                    <a:pt x="52959" y="1254"/>
                  </a:lnTo>
                  <a:lnTo>
                    <a:pt x="54175" y="5101"/>
                  </a:lnTo>
                  <a:lnTo>
                    <a:pt x="52959" y="8864"/>
                  </a:lnTo>
                  <a:moveTo>
                    <a:pt x="55859" y="8864"/>
                  </a:moveTo>
                  <a:lnTo>
                    <a:pt x="54596" y="5101"/>
                  </a:lnTo>
                  <a:lnTo>
                    <a:pt x="55859" y="1254"/>
                  </a:lnTo>
                  <a:lnTo>
                    <a:pt x="57029" y="5101"/>
                  </a:lnTo>
                  <a:lnTo>
                    <a:pt x="55859" y="8864"/>
                  </a:lnTo>
                  <a:moveTo>
                    <a:pt x="58713" y="8864"/>
                  </a:moveTo>
                  <a:lnTo>
                    <a:pt x="57450" y="5101"/>
                  </a:lnTo>
                  <a:lnTo>
                    <a:pt x="58713" y="1254"/>
                  </a:lnTo>
                  <a:lnTo>
                    <a:pt x="59929" y="5101"/>
                  </a:lnTo>
                  <a:lnTo>
                    <a:pt x="58713" y="8864"/>
                  </a:lnTo>
                  <a:moveTo>
                    <a:pt x="61614" y="8864"/>
                  </a:moveTo>
                  <a:lnTo>
                    <a:pt x="60350" y="5101"/>
                  </a:lnTo>
                  <a:lnTo>
                    <a:pt x="61614" y="1254"/>
                  </a:lnTo>
                  <a:lnTo>
                    <a:pt x="62783" y="5101"/>
                  </a:lnTo>
                  <a:lnTo>
                    <a:pt x="61614" y="8864"/>
                  </a:lnTo>
                  <a:moveTo>
                    <a:pt x="64467" y="8864"/>
                  </a:moveTo>
                  <a:lnTo>
                    <a:pt x="63298" y="5101"/>
                  </a:lnTo>
                  <a:lnTo>
                    <a:pt x="64467" y="1254"/>
                  </a:lnTo>
                  <a:lnTo>
                    <a:pt x="65730" y="5101"/>
                  </a:lnTo>
                  <a:lnTo>
                    <a:pt x="64467" y="8864"/>
                  </a:lnTo>
                  <a:moveTo>
                    <a:pt x="67368" y="8864"/>
                  </a:moveTo>
                  <a:lnTo>
                    <a:pt x="66152" y="5101"/>
                  </a:lnTo>
                  <a:lnTo>
                    <a:pt x="67368" y="1254"/>
                  </a:lnTo>
                  <a:lnTo>
                    <a:pt x="68631" y="5101"/>
                  </a:lnTo>
                  <a:lnTo>
                    <a:pt x="67368" y="8864"/>
                  </a:lnTo>
                  <a:moveTo>
                    <a:pt x="70222" y="8864"/>
                  </a:moveTo>
                  <a:lnTo>
                    <a:pt x="69052" y="5101"/>
                  </a:lnTo>
                  <a:lnTo>
                    <a:pt x="70222" y="1254"/>
                  </a:lnTo>
                  <a:lnTo>
                    <a:pt x="71485" y="5101"/>
                  </a:lnTo>
                  <a:lnTo>
                    <a:pt x="70222" y="8864"/>
                  </a:lnTo>
                  <a:moveTo>
                    <a:pt x="73122" y="8864"/>
                  </a:moveTo>
                  <a:lnTo>
                    <a:pt x="71906" y="5101"/>
                  </a:lnTo>
                  <a:lnTo>
                    <a:pt x="73122" y="1254"/>
                  </a:lnTo>
                  <a:lnTo>
                    <a:pt x="74385" y="5101"/>
                  </a:lnTo>
                  <a:lnTo>
                    <a:pt x="73122" y="8864"/>
                  </a:lnTo>
                  <a:moveTo>
                    <a:pt x="75976" y="8864"/>
                  </a:moveTo>
                  <a:lnTo>
                    <a:pt x="74807" y="5101"/>
                  </a:lnTo>
                  <a:lnTo>
                    <a:pt x="75976" y="1254"/>
                  </a:lnTo>
                  <a:lnTo>
                    <a:pt x="77239" y="5101"/>
                  </a:lnTo>
                  <a:lnTo>
                    <a:pt x="75976" y="8864"/>
                  </a:lnTo>
                  <a:moveTo>
                    <a:pt x="78877" y="8864"/>
                  </a:moveTo>
                  <a:lnTo>
                    <a:pt x="77660" y="5101"/>
                  </a:lnTo>
                  <a:lnTo>
                    <a:pt x="78877" y="1254"/>
                  </a:lnTo>
                  <a:lnTo>
                    <a:pt x="80140" y="5101"/>
                  </a:lnTo>
                  <a:lnTo>
                    <a:pt x="78877" y="8864"/>
                  </a:lnTo>
                  <a:moveTo>
                    <a:pt x="81824" y="8864"/>
                  </a:moveTo>
                  <a:lnTo>
                    <a:pt x="80561" y="5101"/>
                  </a:lnTo>
                  <a:lnTo>
                    <a:pt x="81824" y="1254"/>
                  </a:lnTo>
                  <a:lnTo>
                    <a:pt x="82994" y="5101"/>
                  </a:lnTo>
                  <a:lnTo>
                    <a:pt x="81824" y="8864"/>
                  </a:lnTo>
                  <a:moveTo>
                    <a:pt x="84678" y="8864"/>
                  </a:moveTo>
                  <a:lnTo>
                    <a:pt x="83415" y="5101"/>
                  </a:lnTo>
                  <a:lnTo>
                    <a:pt x="84678" y="1254"/>
                  </a:lnTo>
                  <a:lnTo>
                    <a:pt x="85894" y="5101"/>
                  </a:lnTo>
                  <a:lnTo>
                    <a:pt x="84678" y="8864"/>
                  </a:lnTo>
                  <a:moveTo>
                    <a:pt x="87578" y="8864"/>
                  </a:moveTo>
                  <a:lnTo>
                    <a:pt x="86315" y="5101"/>
                  </a:lnTo>
                  <a:lnTo>
                    <a:pt x="87578" y="1254"/>
                  </a:lnTo>
                  <a:lnTo>
                    <a:pt x="88748" y="5101"/>
                  </a:lnTo>
                  <a:lnTo>
                    <a:pt x="87578" y="8864"/>
                  </a:lnTo>
                  <a:moveTo>
                    <a:pt x="90432" y="8864"/>
                  </a:moveTo>
                  <a:lnTo>
                    <a:pt x="89169" y="5101"/>
                  </a:lnTo>
                  <a:lnTo>
                    <a:pt x="90432" y="1254"/>
                  </a:lnTo>
                  <a:lnTo>
                    <a:pt x="91649" y="5101"/>
                  </a:lnTo>
                  <a:lnTo>
                    <a:pt x="90432" y="8864"/>
                  </a:lnTo>
                  <a:moveTo>
                    <a:pt x="93333" y="8864"/>
                  </a:moveTo>
                  <a:lnTo>
                    <a:pt x="92070" y="5101"/>
                  </a:lnTo>
                  <a:lnTo>
                    <a:pt x="93333" y="1254"/>
                  </a:lnTo>
                  <a:lnTo>
                    <a:pt x="94502" y="5101"/>
                  </a:lnTo>
                  <a:lnTo>
                    <a:pt x="93333" y="8864"/>
                  </a:lnTo>
                  <a:moveTo>
                    <a:pt x="96187" y="8864"/>
                  </a:moveTo>
                  <a:lnTo>
                    <a:pt x="94923" y="5101"/>
                  </a:lnTo>
                  <a:lnTo>
                    <a:pt x="96187" y="1254"/>
                  </a:lnTo>
                  <a:lnTo>
                    <a:pt x="97403" y="5101"/>
                  </a:lnTo>
                  <a:lnTo>
                    <a:pt x="96187" y="8864"/>
                  </a:lnTo>
                  <a:moveTo>
                    <a:pt x="99087" y="8864"/>
                  </a:moveTo>
                  <a:lnTo>
                    <a:pt x="97871" y="5101"/>
                  </a:lnTo>
                  <a:lnTo>
                    <a:pt x="99087" y="1254"/>
                  </a:lnTo>
                  <a:lnTo>
                    <a:pt x="100350" y="5101"/>
                  </a:lnTo>
                  <a:lnTo>
                    <a:pt x="99087" y="8864"/>
                  </a:lnTo>
                  <a:moveTo>
                    <a:pt x="101941" y="8864"/>
                  </a:moveTo>
                  <a:lnTo>
                    <a:pt x="100771" y="5101"/>
                  </a:lnTo>
                  <a:lnTo>
                    <a:pt x="101941" y="1254"/>
                  </a:lnTo>
                  <a:lnTo>
                    <a:pt x="103204" y="5101"/>
                  </a:lnTo>
                  <a:lnTo>
                    <a:pt x="101941" y="8864"/>
                  </a:lnTo>
                  <a:moveTo>
                    <a:pt x="104842" y="8864"/>
                  </a:moveTo>
                  <a:lnTo>
                    <a:pt x="103625" y="5101"/>
                  </a:lnTo>
                  <a:lnTo>
                    <a:pt x="104842" y="1254"/>
                  </a:lnTo>
                  <a:lnTo>
                    <a:pt x="106105" y="5101"/>
                  </a:lnTo>
                  <a:lnTo>
                    <a:pt x="104842" y="8864"/>
                  </a:lnTo>
                  <a:moveTo>
                    <a:pt x="107695" y="8864"/>
                  </a:moveTo>
                  <a:lnTo>
                    <a:pt x="106526" y="5101"/>
                  </a:lnTo>
                  <a:lnTo>
                    <a:pt x="107695" y="1254"/>
                  </a:lnTo>
                  <a:lnTo>
                    <a:pt x="108959" y="5101"/>
                  </a:lnTo>
                  <a:lnTo>
                    <a:pt x="107695" y="8864"/>
                  </a:lnTo>
                  <a:moveTo>
                    <a:pt x="110596" y="8864"/>
                  </a:moveTo>
                  <a:lnTo>
                    <a:pt x="109380" y="5101"/>
                  </a:lnTo>
                  <a:lnTo>
                    <a:pt x="110596" y="1254"/>
                  </a:lnTo>
                  <a:lnTo>
                    <a:pt x="111859" y="5101"/>
                  </a:lnTo>
                  <a:lnTo>
                    <a:pt x="110596" y="8864"/>
                  </a:lnTo>
                  <a:moveTo>
                    <a:pt x="113450" y="8864"/>
                  </a:moveTo>
                  <a:lnTo>
                    <a:pt x="112280" y="5101"/>
                  </a:lnTo>
                  <a:lnTo>
                    <a:pt x="113450" y="1254"/>
                  </a:lnTo>
                  <a:lnTo>
                    <a:pt x="114713" y="5101"/>
                  </a:lnTo>
                  <a:lnTo>
                    <a:pt x="113450" y="8864"/>
                  </a:lnTo>
                  <a:moveTo>
                    <a:pt x="116397" y="8864"/>
                  </a:moveTo>
                  <a:lnTo>
                    <a:pt x="115134" y="5101"/>
                  </a:lnTo>
                  <a:lnTo>
                    <a:pt x="116397" y="1254"/>
                  </a:lnTo>
                  <a:lnTo>
                    <a:pt x="117614" y="5101"/>
                  </a:lnTo>
                  <a:lnTo>
                    <a:pt x="116397" y="8864"/>
                  </a:lnTo>
                  <a:moveTo>
                    <a:pt x="119719" y="0"/>
                  </a:moveTo>
                  <a:lnTo>
                    <a:pt x="119298" y="0"/>
                  </a:lnTo>
                  <a:lnTo>
                    <a:pt x="119298" y="0"/>
                  </a:lnTo>
                  <a:lnTo>
                    <a:pt x="119298" y="0"/>
                  </a:lnTo>
                  <a:lnTo>
                    <a:pt x="118877" y="0"/>
                  </a:lnTo>
                  <a:lnTo>
                    <a:pt x="119064" y="585"/>
                  </a:lnTo>
                  <a:lnTo>
                    <a:pt x="117801" y="4348"/>
                  </a:lnTo>
                  <a:lnTo>
                    <a:pt x="116631" y="585"/>
                  </a:lnTo>
                  <a:lnTo>
                    <a:pt x="116818" y="0"/>
                  </a:lnTo>
                  <a:lnTo>
                    <a:pt x="116397" y="0"/>
                  </a:lnTo>
                  <a:lnTo>
                    <a:pt x="116397" y="0"/>
                  </a:lnTo>
                  <a:lnTo>
                    <a:pt x="116397" y="0"/>
                  </a:lnTo>
                  <a:lnTo>
                    <a:pt x="115929" y="0"/>
                  </a:lnTo>
                  <a:lnTo>
                    <a:pt x="116210" y="585"/>
                  </a:lnTo>
                  <a:lnTo>
                    <a:pt x="114947" y="4348"/>
                  </a:lnTo>
                  <a:lnTo>
                    <a:pt x="113730" y="585"/>
                  </a:lnTo>
                  <a:lnTo>
                    <a:pt x="113964" y="0"/>
                  </a:lnTo>
                  <a:lnTo>
                    <a:pt x="113543" y="0"/>
                  </a:lnTo>
                  <a:lnTo>
                    <a:pt x="113450" y="0"/>
                  </a:lnTo>
                  <a:lnTo>
                    <a:pt x="113450" y="0"/>
                  </a:lnTo>
                  <a:lnTo>
                    <a:pt x="113029" y="0"/>
                  </a:lnTo>
                  <a:lnTo>
                    <a:pt x="113263" y="585"/>
                  </a:lnTo>
                  <a:lnTo>
                    <a:pt x="112046" y="4348"/>
                  </a:lnTo>
                  <a:lnTo>
                    <a:pt x="110783" y="585"/>
                  </a:lnTo>
                  <a:lnTo>
                    <a:pt x="111064" y="0"/>
                  </a:lnTo>
                  <a:lnTo>
                    <a:pt x="110596" y="0"/>
                  </a:lnTo>
                  <a:lnTo>
                    <a:pt x="110596" y="0"/>
                  </a:lnTo>
                  <a:lnTo>
                    <a:pt x="110596" y="0"/>
                  </a:lnTo>
                  <a:lnTo>
                    <a:pt x="110175" y="0"/>
                  </a:lnTo>
                  <a:lnTo>
                    <a:pt x="110362" y="585"/>
                  </a:lnTo>
                  <a:lnTo>
                    <a:pt x="109192" y="4348"/>
                  </a:lnTo>
                  <a:lnTo>
                    <a:pt x="107929" y="585"/>
                  </a:lnTo>
                  <a:lnTo>
                    <a:pt x="108116" y="0"/>
                  </a:lnTo>
                  <a:lnTo>
                    <a:pt x="107695" y="0"/>
                  </a:lnTo>
                  <a:lnTo>
                    <a:pt x="107695" y="0"/>
                  </a:lnTo>
                  <a:lnTo>
                    <a:pt x="107695" y="0"/>
                  </a:lnTo>
                  <a:lnTo>
                    <a:pt x="107274" y="0"/>
                  </a:lnTo>
                  <a:lnTo>
                    <a:pt x="107508" y="585"/>
                  </a:lnTo>
                  <a:lnTo>
                    <a:pt x="106292" y="4348"/>
                  </a:lnTo>
                  <a:lnTo>
                    <a:pt x="105029" y="585"/>
                  </a:lnTo>
                  <a:lnTo>
                    <a:pt x="105263" y="0"/>
                  </a:lnTo>
                  <a:lnTo>
                    <a:pt x="104842" y="0"/>
                  </a:lnTo>
                  <a:lnTo>
                    <a:pt x="104842" y="0"/>
                  </a:lnTo>
                  <a:lnTo>
                    <a:pt x="104842" y="0"/>
                  </a:lnTo>
                  <a:lnTo>
                    <a:pt x="104421" y="0"/>
                  </a:lnTo>
                  <a:lnTo>
                    <a:pt x="104608" y="585"/>
                  </a:lnTo>
                  <a:lnTo>
                    <a:pt x="103438" y="4348"/>
                  </a:lnTo>
                  <a:lnTo>
                    <a:pt x="102175" y="585"/>
                  </a:lnTo>
                  <a:lnTo>
                    <a:pt x="102362" y="0"/>
                  </a:lnTo>
                  <a:lnTo>
                    <a:pt x="101941" y="0"/>
                  </a:lnTo>
                  <a:lnTo>
                    <a:pt x="101941" y="0"/>
                  </a:lnTo>
                  <a:lnTo>
                    <a:pt x="101941" y="0"/>
                  </a:lnTo>
                  <a:lnTo>
                    <a:pt x="101520" y="0"/>
                  </a:lnTo>
                  <a:lnTo>
                    <a:pt x="101754" y="585"/>
                  </a:lnTo>
                  <a:lnTo>
                    <a:pt x="100538" y="4348"/>
                  </a:lnTo>
                  <a:lnTo>
                    <a:pt x="99274" y="585"/>
                  </a:lnTo>
                  <a:lnTo>
                    <a:pt x="99508" y="0"/>
                  </a:lnTo>
                  <a:lnTo>
                    <a:pt x="99087" y="0"/>
                  </a:lnTo>
                  <a:lnTo>
                    <a:pt x="99087" y="0"/>
                  </a:lnTo>
                  <a:lnTo>
                    <a:pt x="99087" y="0"/>
                  </a:lnTo>
                  <a:lnTo>
                    <a:pt x="98666" y="0"/>
                  </a:lnTo>
                  <a:lnTo>
                    <a:pt x="98853" y="585"/>
                  </a:lnTo>
                  <a:lnTo>
                    <a:pt x="97684" y="4348"/>
                  </a:lnTo>
                  <a:lnTo>
                    <a:pt x="96421" y="585"/>
                  </a:lnTo>
                  <a:lnTo>
                    <a:pt x="96608" y="0"/>
                  </a:lnTo>
                  <a:lnTo>
                    <a:pt x="96187" y="0"/>
                  </a:lnTo>
                  <a:lnTo>
                    <a:pt x="96187" y="0"/>
                  </a:lnTo>
                  <a:lnTo>
                    <a:pt x="96187" y="0"/>
                  </a:lnTo>
                  <a:lnTo>
                    <a:pt x="95766" y="0"/>
                  </a:lnTo>
                  <a:lnTo>
                    <a:pt x="96000" y="585"/>
                  </a:lnTo>
                  <a:lnTo>
                    <a:pt x="94736" y="4348"/>
                  </a:lnTo>
                  <a:lnTo>
                    <a:pt x="93520" y="585"/>
                  </a:lnTo>
                  <a:lnTo>
                    <a:pt x="93754" y="0"/>
                  </a:lnTo>
                  <a:lnTo>
                    <a:pt x="93333" y="0"/>
                  </a:lnTo>
                  <a:lnTo>
                    <a:pt x="93333" y="0"/>
                  </a:lnTo>
                  <a:lnTo>
                    <a:pt x="93333" y="0"/>
                  </a:lnTo>
                  <a:lnTo>
                    <a:pt x="92912" y="0"/>
                  </a:lnTo>
                  <a:lnTo>
                    <a:pt x="93099" y="585"/>
                  </a:lnTo>
                  <a:lnTo>
                    <a:pt x="91836" y="4348"/>
                  </a:lnTo>
                  <a:lnTo>
                    <a:pt x="90666" y="585"/>
                  </a:lnTo>
                  <a:lnTo>
                    <a:pt x="90853" y="0"/>
                  </a:lnTo>
                  <a:lnTo>
                    <a:pt x="90432" y="0"/>
                  </a:lnTo>
                  <a:lnTo>
                    <a:pt x="90432" y="0"/>
                  </a:lnTo>
                  <a:lnTo>
                    <a:pt x="90432" y="0"/>
                  </a:lnTo>
                  <a:lnTo>
                    <a:pt x="90011" y="0"/>
                  </a:lnTo>
                  <a:lnTo>
                    <a:pt x="90245" y="585"/>
                  </a:lnTo>
                  <a:lnTo>
                    <a:pt x="88982" y="4348"/>
                  </a:lnTo>
                  <a:lnTo>
                    <a:pt x="87766" y="585"/>
                  </a:lnTo>
                  <a:lnTo>
                    <a:pt x="88000" y="0"/>
                  </a:lnTo>
                  <a:lnTo>
                    <a:pt x="87578" y="0"/>
                  </a:lnTo>
                  <a:lnTo>
                    <a:pt x="87578" y="0"/>
                  </a:lnTo>
                  <a:lnTo>
                    <a:pt x="87578" y="0"/>
                  </a:lnTo>
                  <a:lnTo>
                    <a:pt x="87157" y="0"/>
                  </a:lnTo>
                  <a:lnTo>
                    <a:pt x="87345" y="585"/>
                  </a:lnTo>
                  <a:lnTo>
                    <a:pt x="86081" y="4348"/>
                  </a:lnTo>
                  <a:lnTo>
                    <a:pt x="84912" y="585"/>
                  </a:lnTo>
                  <a:lnTo>
                    <a:pt x="85099" y="0"/>
                  </a:lnTo>
                  <a:lnTo>
                    <a:pt x="84678" y="0"/>
                  </a:lnTo>
                  <a:lnTo>
                    <a:pt x="84678" y="0"/>
                  </a:lnTo>
                  <a:lnTo>
                    <a:pt x="84678" y="0"/>
                  </a:lnTo>
                  <a:lnTo>
                    <a:pt x="84257" y="0"/>
                  </a:lnTo>
                  <a:lnTo>
                    <a:pt x="84491" y="585"/>
                  </a:lnTo>
                  <a:lnTo>
                    <a:pt x="83228" y="4348"/>
                  </a:lnTo>
                  <a:lnTo>
                    <a:pt x="82011" y="585"/>
                  </a:lnTo>
                  <a:lnTo>
                    <a:pt x="82245" y="0"/>
                  </a:lnTo>
                  <a:lnTo>
                    <a:pt x="81824" y="0"/>
                  </a:lnTo>
                  <a:lnTo>
                    <a:pt x="81824" y="0"/>
                  </a:lnTo>
                  <a:lnTo>
                    <a:pt x="81824" y="0"/>
                  </a:lnTo>
                  <a:lnTo>
                    <a:pt x="81309" y="0"/>
                  </a:lnTo>
                  <a:lnTo>
                    <a:pt x="81590" y="585"/>
                  </a:lnTo>
                  <a:lnTo>
                    <a:pt x="80327" y="4348"/>
                  </a:lnTo>
                  <a:lnTo>
                    <a:pt x="79157" y="585"/>
                  </a:lnTo>
                  <a:lnTo>
                    <a:pt x="79345" y="0"/>
                  </a:lnTo>
                  <a:lnTo>
                    <a:pt x="78923" y="0"/>
                  </a:lnTo>
                  <a:lnTo>
                    <a:pt x="78877" y="0"/>
                  </a:lnTo>
                  <a:lnTo>
                    <a:pt x="78877" y="0"/>
                  </a:lnTo>
                  <a:lnTo>
                    <a:pt x="78456" y="0"/>
                  </a:lnTo>
                  <a:lnTo>
                    <a:pt x="78643" y="585"/>
                  </a:lnTo>
                  <a:lnTo>
                    <a:pt x="77473" y="4348"/>
                  </a:lnTo>
                  <a:lnTo>
                    <a:pt x="76210" y="585"/>
                  </a:lnTo>
                  <a:lnTo>
                    <a:pt x="76491" y="0"/>
                  </a:lnTo>
                  <a:lnTo>
                    <a:pt x="75976" y="0"/>
                  </a:lnTo>
                  <a:lnTo>
                    <a:pt x="75976" y="0"/>
                  </a:lnTo>
                  <a:lnTo>
                    <a:pt x="75976" y="0"/>
                  </a:lnTo>
                  <a:lnTo>
                    <a:pt x="75555" y="0"/>
                  </a:lnTo>
                  <a:lnTo>
                    <a:pt x="75789" y="585"/>
                  </a:lnTo>
                  <a:lnTo>
                    <a:pt x="74573" y="4348"/>
                  </a:lnTo>
                  <a:lnTo>
                    <a:pt x="73309" y="585"/>
                  </a:lnTo>
                  <a:lnTo>
                    <a:pt x="73543" y="0"/>
                  </a:lnTo>
                  <a:lnTo>
                    <a:pt x="73122" y="0"/>
                  </a:lnTo>
                  <a:lnTo>
                    <a:pt x="73122" y="0"/>
                  </a:lnTo>
                  <a:lnTo>
                    <a:pt x="73122" y="0"/>
                  </a:lnTo>
                  <a:lnTo>
                    <a:pt x="72701" y="0"/>
                  </a:lnTo>
                  <a:lnTo>
                    <a:pt x="72888" y="585"/>
                  </a:lnTo>
                  <a:lnTo>
                    <a:pt x="71719" y="4348"/>
                  </a:lnTo>
                  <a:lnTo>
                    <a:pt x="70456" y="585"/>
                  </a:lnTo>
                  <a:lnTo>
                    <a:pt x="70643" y="0"/>
                  </a:lnTo>
                  <a:lnTo>
                    <a:pt x="70222" y="0"/>
                  </a:lnTo>
                  <a:lnTo>
                    <a:pt x="70222" y="0"/>
                  </a:lnTo>
                  <a:lnTo>
                    <a:pt x="70222" y="0"/>
                  </a:lnTo>
                  <a:lnTo>
                    <a:pt x="69801" y="0"/>
                  </a:lnTo>
                  <a:lnTo>
                    <a:pt x="70035" y="585"/>
                  </a:lnTo>
                  <a:lnTo>
                    <a:pt x="68818" y="4348"/>
                  </a:lnTo>
                  <a:lnTo>
                    <a:pt x="67555" y="585"/>
                  </a:lnTo>
                  <a:lnTo>
                    <a:pt x="67789" y="0"/>
                  </a:lnTo>
                  <a:lnTo>
                    <a:pt x="67368" y="0"/>
                  </a:lnTo>
                  <a:lnTo>
                    <a:pt x="67368" y="0"/>
                  </a:lnTo>
                  <a:lnTo>
                    <a:pt x="67368" y="0"/>
                  </a:lnTo>
                  <a:lnTo>
                    <a:pt x="66947" y="0"/>
                  </a:lnTo>
                  <a:lnTo>
                    <a:pt x="67134" y="585"/>
                  </a:lnTo>
                  <a:lnTo>
                    <a:pt x="65964" y="4348"/>
                  </a:lnTo>
                  <a:lnTo>
                    <a:pt x="64701" y="585"/>
                  </a:lnTo>
                  <a:lnTo>
                    <a:pt x="64888" y="0"/>
                  </a:lnTo>
                  <a:lnTo>
                    <a:pt x="64467" y="0"/>
                  </a:lnTo>
                  <a:lnTo>
                    <a:pt x="64467" y="0"/>
                  </a:lnTo>
                  <a:lnTo>
                    <a:pt x="64467" y="0"/>
                  </a:lnTo>
                  <a:lnTo>
                    <a:pt x="64046" y="0"/>
                  </a:lnTo>
                  <a:lnTo>
                    <a:pt x="64280" y="585"/>
                  </a:lnTo>
                  <a:lnTo>
                    <a:pt x="63064" y="4348"/>
                  </a:lnTo>
                  <a:lnTo>
                    <a:pt x="61801" y="585"/>
                  </a:lnTo>
                  <a:lnTo>
                    <a:pt x="62035" y="0"/>
                  </a:lnTo>
                  <a:lnTo>
                    <a:pt x="61614" y="0"/>
                  </a:lnTo>
                  <a:lnTo>
                    <a:pt x="61614" y="0"/>
                  </a:lnTo>
                  <a:lnTo>
                    <a:pt x="61614" y="0"/>
                  </a:lnTo>
                  <a:lnTo>
                    <a:pt x="61192" y="0"/>
                  </a:lnTo>
                  <a:lnTo>
                    <a:pt x="61380" y="585"/>
                  </a:lnTo>
                  <a:lnTo>
                    <a:pt x="60116" y="4348"/>
                  </a:lnTo>
                  <a:lnTo>
                    <a:pt x="58947" y="585"/>
                  </a:lnTo>
                  <a:lnTo>
                    <a:pt x="59134" y="0"/>
                  </a:lnTo>
                  <a:lnTo>
                    <a:pt x="58713" y="0"/>
                  </a:lnTo>
                  <a:lnTo>
                    <a:pt x="58713" y="0"/>
                  </a:lnTo>
                  <a:lnTo>
                    <a:pt x="58713" y="0"/>
                  </a:lnTo>
                  <a:lnTo>
                    <a:pt x="58292" y="0"/>
                  </a:lnTo>
                  <a:lnTo>
                    <a:pt x="58526" y="585"/>
                  </a:lnTo>
                  <a:lnTo>
                    <a:pt x="57263" y="4348"/>
                  </a:lnTo>
                  <a:lnTo>
                    <a:pt x="56046" y="585"/>
                  </a:lnTo>
                  <a:lnTo>
                    <a:pt x="56280" y="0"/>
                  </a:lnTo>
                  <a:lnTo>
                    <a:pt x="55859" y="0"/>
                  </a:lnTo>
                  <a:lnTo>
                    <a:pt x="55859" y="0"/>
                  </a:lnTo>
                  <a:lnTo>
                    <a:pt x="55859" y="0"/>
                  </a:lnTo>
                  <a:lnTo>
                    <a:pt x="55438" y="0"/>
                  </a:lnTo>
                  <a:lnTo>
                    <a:pt x="55625" y="585"/>
                  </a:lnTo>
                  <a:lnTo>
                    <a:pt x="54362" y="4348"/>
                  </a:lnTo>
                  <a:lnTo>
                    <a:pt x="53192" y="585"/>
                  </a:lnTo>
                  <a:lnTo>
                    <a:pt x="53380" y="0"/>
                  </a:lnTo>
                  <a:lnTo>
                    <a:pt x="52959" y="0"/>
                  </a:lnTo>
                  <a:lnTo>
                    <a:pt x="52959" y="0"/>
                  </a:lnTo>
                  <a:lnTo>
                    <a:pt x="52959" y="0"/>
                  </a:lnTo>
                  <a:lnTo>
                    <a:pt x="52538" y="0"/>
                  </a:lnTo>
                  <a:lnTo>
                    <a:pt x="52771" y="585"/>
                  </a:lnTo>
                  <a:lnTo>
                    <a:pt x="51508" y="4348"/>
                  </a:lnTo>
                  <a:lnTo>
                    <a:pt x="50292" y="585"/>
                  </a:lnTo>
                  <a:lnTo>
                    <a:pt x="50526" y="0"/>
                  </a:lnTo>
                  <a:lnTo>
                    <a:pt x="50105" y="0"/>
                  </a:lnTo>
                  <a:lnTo>
                    <a:pt x="50105" y="0"/>
                  </a:lnTo>
                  <a:lnTo>
                    <a:pt x="50105" y="0"/>
                  </a:lnTo>
                  <a:lnTo>
                    <a:pt x="49684" y="0"/>
                  </a:lnTo>
                  <a:lnTo>
                    <a:pt x="49871" y="585"/>
                  </a:lnTo>
                  <a:lnTo>
                    <a:pt x="48608" y="4348"/>
                  </a:lnTo>
                  <a:lnTo>
                    <a:pt x="47438" y="585"/>
                  </a:lnTo>
                  <a:lnTo>
                    <a:pt x="47625" y="0"/>
                  </a:lnTo>
                  <a:lnTo>
                    <a:pt x="47204" y="0"/>
                  </a:lnTo>
                  <a:lnTo>
                    <a:pt x="47204" y="0"/>
                  </a:lnTo>
                  <a:lnTo>
                    <a:pt x="47204" y="0"/>
                  </a:lnTo>
                  <a:lnTo>
                    <a:pt x="46736" y="0"/>
                  </a:lnTo>
                  <a:lnTo>
                    <a:pt x="47017" y="585"/>
                  </a:lnTo>
                  <a:lnTo>
                    <a:pt x="45754" y="4348"/>
                  </a:lnTo>
                  <a:lnTo>
                    <a:pt x="44538" y="585"/>
                  </a:lnTo>
                  <a:lnTo>
                    <a:pt x="44771" y="0"/>
                  </a:lnTo>
                  <a:lnTo>
                    <a:pt x="44350" y="0"/>
                  </a:lnTo>
                  <a:lnTo>
                    <a:pt x="44257" y="0"/>
                  </a:lnTo>
                  <a:lnTo>
                    <a:pt x="44257" y="0"/>
                  </a:lnTo>
                  <a:lnTo>
                    <a:pt x="43836" y="0"/>
                  </a:lnTo>
                  <a:lnTo>
                    <a:pt x="44070" y="585"/>
                  </a:lnTo>
                  <a:lnTo>
                    <a:pt x="42853" y="4348"/>
                  </a:lnTo>
                  <a:lnTo>
                    <a:pt x="41590" y="585"/>
                  </a:lnTo>
                  <a:lnTo>
                    <a:pt x="41871" y="0"/>
                  </a:lnTo>
                  <a:lnTo>
                    <a:pt x="41403" y="0"/>
                  </a:lnTo>
                  <a:lnTo>
                    <a:pt x="41403" y="0"/>
                  </a:lnTo>
                  <a:lnTo>
                    <a:pt x="41403" y="0"/>
                  </a:lnTo>
                  <a:lnTo>
                    <a:pt x="40982" y="0"/>
                  </a:lnTo>
                  <a:lnTo>
                    <a:pt x="41169" y="585"/>
                  </a:lnTo>
                  <a:lnTo>
                    <a:pt x="40000" y="4348"/>
                  </a:lnTo>
                  <a:lnTo>
                    <a:pt x="38736" y="585"/>
                  </a:lnTo>
                  <a:lnTo>
                    <a:pt x="38923" y="0"/>
                  </a:lnTo>
                  <a:lnTo>
                    <a:pt x="38502" y="0"/>
                  </a:lnTo>
                  <a:lnTo>
                    <a:pt x="38502" y="0"/>
                  </a:lnTo>
                  <a:lnTo>
                    <a:pt x="38502" y="0"/>
                  </a:lnTo>
                  <a:lnTo>
                    <a:pt x="38081" y="0"/>
                  </a:lnTo>
                  <a:lnTo>
                    <a:pt x="38315" y="585"/>
                  </a:lnTo>
                  <a:lnTo>
                    <a:pt x="37099" y="4348"/>
                  </a:lnTo>
                  <a:lnTo>
                    <a:pt x="35836" y="585"/>
                  </a:lnTo>
                  <a:lnTo>
                    <a:pt x="36070" y="0"/>
                  </a:lnTo>
                  <a:lnTo>
                    <a:pt x="35649" y="0"/>
                  </a:lnTo>
                  <a:lnTo>
                    <a:pt x="35649" y="0"/>
                  </a:lnTo>
                  <a:lnTo>
                    <a:pt x="35649" y="0"/>
                  </a:lnTo>
                  <a:lnTo>
                    <a:pt x="35228" y="0"/>
                  </a:lnTo>
                  <a:lnTo>
                    <a:pt x="35415" y="585"/>
                  </a:lnTo>
                  <a:lnTo>
                    <a:pt x="34245" y="4348"/>
                  </a:lnTo>
                  <a:lnTo>
                    <a:pt x="32982" y="585"/>
                  </a:lnTo>
                  <a:lnTo>
                    <a:pt x="33169" y="0"/>
                  </a:lnTo>
                  <a:lnTo>
                    <a:pt x="32748" y="0"/>
                  </a:lnTo>
                  <a:lnTo>
                    <a:pt x="32748" y="0"/>
                  </a:lnTo>
                  <a:lnTo>
                    <a:pt x="32748" y="0"/>
                  </a:lnTo>
                  <a:lnTo>
                    <a:pt x="32327" y="0"/>
                  </a:lnTo>
                  <a:lnTo>
                    <a:pt x="32561" y="585"/>
                  </a:lnTo>
                  <a:lnTo>
                    <a:pt x="31345" y="4348"/>
                  </a:lnTo>
                  <a:lnTo>
                    <a:pt x="30081" y="585"/>
                  </a:lnTo>
                  <a:lnTo>
                    <a:pt x="30315" y="0"/>
                  </a:lnTo>
                  <a:lnTo>
                    <a:pt x="29894" y="0"/>
                  </a:lnTo>
                  <a:lnTo>
                    <a:pt x="29894" y="0"/>
                  </a:lnTo>
                  <a:lnTo>
                    <a:pt x="29894" y="0"/>
                  </a:lnTo>
                  <a:lnTo>
                    <a:pt x="29473" y="0"/>
                  </a:lnTo>
                  <a:lnTo>
                    <a:pt x="29660" y="585"/>
                  </a:lnTo>
                  <a:lnTo>
                    <a:pt x="28491" y="4348"/>
                  </a:lnTo>
                  <a:lnTo>
                    <a:pt x="27228" y="585"/>
                  </a:lnTo>
                  <a:lnTo>
                    <a:pt x="27415" y="0"/>
                  </a:lnTo>
                  <a:lnTo>
                    <a:pt x="26994" y="0"/>
                  </a:lnTo>
                  <a:lnTo>
                    <a:pt x="26994" y="0"/>
                  </a:lnTo>
                  <a:lnTo>
                    <a:pt x="26994" y="0"/>
                  </a:lnTo>
                  <a:lnTo>
                    <a:pt x="26573" y="0"/>
                  </a:lnTo>
                  <a:lnTo>
                    <a:pt x="26807" y="585"/>
                  </a:lnTo>
                  <a:lnTo>
                    <a:pt x="25543" y="4348"/>
                  </a:lnTo>
                  <a:lnTo>
                    <a:pt x="24327" y="585"/>
                  </a:lnTo>
                  <a:lnTo>
                    <a:pt x="24561" y="0"/>
                  </a:lnTo>
                  <a:lnTo>
                    <a:pt x="24140" y="0"/>
                  </a:lnTo>
                  <a:lnTo>
                    <a:pt x="24140" y="0"/>
                  </a:lnTo>
                  <a:lnTo>
                    <a:pt x="24140" y="0"/>
                  </a:lnTo>
                  <a:lnTo>
                    <a:pt x="23719" y="0"/>
                  </a:lnTo>
                  <a:lnTo>
                    <a:pt x="23906" y="585"/>
                  </a:lnTo>
                  <a:lnTo>
                    <a:pt x="22643" y="4348"/>
                  </a:lnTo>
                  <a:lnTo>
                    <a:pt x="21473" y="585"/>
                  </a:lnTo>
                  <a:lnTo>
                    <a:pt x="21660" y="0"/>
                  </a:lnTo>
                  <a:lnTo>
                    <a:pt x="21239" y="0"/>
                  </a:lnTo>
                  <a:lnTo>
                    <a:pt x="21239" y="0"/>
                  </a:lnTo>
                  <a:lnTo>
                    <a:pt x="21239" y="0"/>
                  </a:lnTo>
                  <a:lnTo>
                    <a:pt x="20818" y="0"/>
                  </a:lnTo>
                  <a:lnTo>
                    <a:pt x="21052" y="585"/>
                  </a:lnTo>
                  <a:lnTo>
                    <a:pt x="19789" y="4348"/>
                  </a:lnTo>
                  <a:lnTo>
                    <a:pt x="18573" y="585"/>
                  </a:lnTo>
                  <a:lnTo>
                    <a:pt x="18807" y="0"/>
                  </a:lnTo>
                  <a:lnTo>
                    <a:pt x="18385" y="0"/>
                  </a:lnTo>
                  <a:lnTo>
                    <a:pt x="18385" y="0"/>
                  </a:lnTo>
                  <a:lnTo>
                    <a:pt x="18385" y="0"/>
                  </a:lnTo>
                  <a:lnTo>
                    <a:pt x="17964" y="0"/>
                  </a:lnTo>
                  <a:lnTo>
                    <a:pt x="18152" y="585"/>
                  </a:lnTo>
                  <a:lnTo>
                    <a:pt x="16888" y="4348"/>
                  </a:lnTo>
                  <a:lnTo>
                    <a:pt x="15719" y="585"/>
                  </a:lnTo>
                  <a:lnTo>
                    <a:pt x="15906" y="0"/>
                  </a:lnTo>
                  <a:lnTo>
                    <a:pt x="15485" y="0"/>
                  </a:lnTo>
                  <a:lnTo>
                    <a:pt x="15485" y="0"/>
                  </a:lnTo>
                  <a:lnTo>
                    <a:pt x="15485" y="0"/>
                  </a:lnTo>
                  <a:lnTo>
                    <a:pt x="15064" y="0"/>
                  </a:lnTo>
                  <a:lnTo>
                    <a:pt x="15298" y="585"/>
                  </a:lnTo>
                  <a:lnTo>
                    <a:pt x="14035" y="4348"/>
                  </a:lnTo>
                  <a:lnTo>
                    <a:pt x="12818" y="585"/>
                  </a:lnTo>
                  <a:lnTo>
                    <a:pt x="13052" y="0"/>
                  </a:lnTo>
                  <a:lnTo>
                    <a:pt x="12631" y="0"/>
                  </a:lnTo>
                  <a:lnTo>
                    <a:pt x="12631" y="0"/>
                  </a:lnTo>
                  <a:lnTo>
                    <a:pt x="12631" y="0"/>
                  </a:lnTo>
                  <a:lnTo>
                    <a:pt x="12116" y="0"/>
                  </a:lnTo>
                  <a:lnTo>
                    <a:pt x="12397" y="585"/>
                  </a:lnTo>
                  <a:lnTo>
                    <a:pt x="11134" y="4348"/>
                  </a:lnTo>
                  <a:lnTo>
                    <a:pt x="9964" y="585"/>
                  </a:lnTo>
                  <a:lnTo>
                    <a:pt x="10152" y="0"/>
                  </a:lnTo>
                  <a:lnTo>
                    <a:pt x="9730" y="0"/>
                  </a:lnTo>
                  <a:lnTo>
                    <a:pt x="9684" y="0"/>
                  </a:lnTo>
                  <a:lnTo>
                    <a:pt x="9684" y="0"/>
                  </a:lnTo>
                  <a:lnTo>
                    <a:pt x="9263" y="0"/>
                  </a:lnTo>
                  <a:lnTo>
                    <a:pt x="9450" y="585"/>
                  </a:lnTo>
                  <a:lnTo>
                    <a:pt x="8280" y="4348"/>
                  </a:lnTo>
                  <a:lnTo>
                    <a:pt x="7017" y="585"/>
                  </a:lnTo>
                  <a:lnTo>
                    <a:pt x="7298" y="0"/>
                  </a:lnTo>
                  <a:lnTo>
                    <a:pt x="6830" y="0"/>
                  </a:lnTo>
                  <a:lnTo>
                    <a:pt x="6830" y="0"/>
                  </a:lnTo>
                  <a:lnTo>
                    <a:pt x="6830" y="0"/>
                  </a:lnTo>
                  <a:lnTo>
                    <a:pt x="6409" y="0"/>
                  </a:lnTo>
                  <a:lnTo>
                    <a:pt x="6596" y="585"/>
                  </a:lnTo>
                  <a:lnTo>
                    <a:pt x="5426" y="4348"/>
                  </a:lnTo>
                  <a:lnTo>
                    <a:pt x="4163" y="585"/>
                  </a:lnTo>
                  <a:lnTo>
                    <a:pt x="4350" y="0"/>
                  </a:lnTo>
                  <a:lnTo>
                    <a:pt x="3929" y="0"/>
                  </a:lnTo>
                  <a:lnTo>
                    <a:pt x="3929" y="0"/>
                  </a:lnTo>
                  <a:lnTo>
                    <a:pt x="3929" y="0"/>
                  </a:lnTo>
                  <a:lnTo>
                    <a:pt x="3508" y="0"/>
                  </a:lnTo>
                  <a:lnTo>
                    <a:pt x="3742" y="585"/>
                  </a:lnTo>
                  <a:lnTo>
                    <a:pt x="2526" y="4348"/>
                  </a:lnTo>
                  <a:lnTo>
                    <a:pt x="1263" y="585"/>
                  </a:lnTo>
                  <a:lnTo>
                    <a:pt x="1497" y="0"/>
                  </a:lnTo>
                  <a:lnTo>
                    <a:pt x="1076" y="0"/>
                  </a:lnTo>
                  <a:lnTo>
                    <a:pt x="1076" y="0"/>
                  </a:lnTo>
                  <a:lnTo>
                    <a:pt x="1076" y="0"/>
                  </a:lnTo>
                  <a:lnTo>
                    <a:pt x="654" y="0"/>
                  </a:lnTo>
                  <a:lnTo>
                    <a:pt x="842" y="585"/>
                  </a:lnTo>
                  <a:lnTo>
                    <a:pt x="0" y="3344"/>
                  </a:lnTo>
                  <a:lnTo>
                    <a:pt x="0" y="4682"/>
                  </a:lnTo>
                  <a:lnTo>
                    <a:pt x="1076" y="1254"/>
                  </a:lnTo>
                  <a:lnTo>
                    <a:pt x="2339" y="5101"/>
                  </a:lnTo>
                  <a:lnTo>
                    <a:pt x="1076" y="8864"/>
                  </a:lnTo>
                  <a:lnTo>
                    <a:pt x="0" y="5435"/>
                  </a:lnTo>
                  <a:lnTo>
                    <a:pt x="0" y="6689"/>
                  </a:lnTo>
                  <a:lnTo>
                    <a:pt x="842" y="9449"/>
                  </a:lnTo>
                  <a:lnTo>
                    <a:pt x="0" y="12209"/>
                  </a:lnTo>
                  <a:lnTo>
                    <a:pt x="0" y="13630"/>
                  </a:lnTo>
                  <a:lnTo>
                    <a:pt x="1076" y="10118"/>
                  </a:lnTo>
                  <a:lnTo>
                    <a:pt x="2339" y="13965"/>
                  </a:lnTo>
                  <a:lnTo>
                    <a:pt x="1076" y="17728"/>
                  </a:lnTo>
                  <a:lnTo>
                    <a:pt x="0" y="14383"/>
                  </a:lnTo>
                  <a:lnTo>
                    <a:pt x="0" y="15637"/>
                  </a:lnTo>
                  <a:lnTo>
                    <a:pt x="842" y="18397"/>
                  </a:lnTo>
                  <a:lnTo>
                    <a:pt x="0" y="21156"/>
                  </a:lnTo>
                  <a:lnTo>
                    <a:pt x="0" y="22494"/>
                  </a:lnTo>
                  <a:lnTo>
                    <a:pt x="1076" y="19149"/>
                  </a:lnTo>
                  <a:lnTo>
                    <a:pt x="2339" y="22912"/>
                  </a:lnTo>
                  <a:lnTo>
                    <a:pt x="1076" y="26592"/>
                  </a:lnTo>
                  <a:lnTo>
                    <a:pt x="0" y="23247"/>
                  </a:lnTo>
                  <a:lnTo>
                    <a:pt x="0" y="24668"/>
                  </a:lnTo>
                  <a:lnTo>
                    <a:pt x="842" y="27344"/>
                  </a:lnTo>
                  <a:lnTo>
                    <a:pt x="0" y="30104"/>
                  </a:lnTo>
                  <a:lnTo>
                    <a:pt x="0" y="31358"/>
                  </a:lnTo>
                  <a:lnTo>
                    <a:pt x="1076" y="28013"/>
                  </a:lnTo>
                  <a:lnTo>
                    <a:pt x="2339" y="31777"/>
                  </a:lnTo>
                  <a:lnTo>
                    <a:pt x="1076" y="35623"/>
                  </a:lnTo>
                  <a:lnTo>
                    <a:pt x="0" y="32111"/>
                  </a:lnTo>
                  <a:lnTo>
                    <a:pt x="0" y="33533"/>
                  </a:lnTo>
                  <a:lnTo>
                    <a:pt x="842" y="36292"/>
                  </a:lnTo>
                  <a:lnTo>
                    <a:pt x="0" y="39052"/>
                  </a:lnTo>
                  <a:lnTo>
                    <a:pt x="0" y="40306"/>
                  </a:lnTo>
                  <a:lnTo>
                    <a:pt x="1076" y="36878"/>
                  </a:lnTo>
                  <a:lnTo>
                    <a:pt x="2339" y="40641"/>
                  </a:lnTo>
                  <a:lnTo>
                    <a:pt x="1076" y="44571"/>
                  </a:lnTo>
                  <a:lnTo>
                    <a:pt x="0" y="41059"/>
                  </a:lnTo>
                  <a:lnTo>
                    <a:pt x="0" y="42397"/>
                  </a:lnTo>
                  <a:lnTo>
                    <a:pt x="842" y="45156"/>
                  </a:lnTo>
                  <a:lnTo>
                    <a:pt x="0" y="47916"/>
                  </a:lnTo>
                  <a:lnTo>
                    <a:pt x="0" y="49170"/>
                  </a:lnTo>
                  <a:lnTo>
                    <a:pt x="1076" y="45825"/>
                  </a:lnTo>
                  <a:lnTo>
                    <a:pt x="2339" y="49672"/>
                  </a:lnTo>
                  <a:lnTo>
                    <a:pt x="1076" y="53435"/>
                  </a:lnTo>
                  <a:lnTo>
                    <a:pt x="0" y="50006"/>
                  </a:lnTo>
                  <a:lnTo>
                    <a:pt x="0" y="51261"/>
                  </a:lnTo>
                  <a:lnTo>
                    <a:pt x="842" y="54020"/>
                  </a:lnTo>
                  <a:lnTo>
                    <a:pt x="0" y="56780"/>
                  </a:lnTo>
                  <a:lnTo>
                    <a:pt x="0" y="58202"/>
                  </a:lnTo>
                  <a:lnTo>
                    <a:pt x="1076" y="54689"/>
                  </a:lnTo>
                  <a:lnTo>
                    <a:pt x="2339" y="58536"/>
                  </a:lnTo>
                  <a:lnTo>
                    <a:pt x="1076" y="62299"/>
                  </a:lnTo>
                  <a:lnTo>
                    <a:pt x="0" y="58954"/>
                  </a:lnTo>
                  <a:lnTo>
                    <a:pt x="0" y="60209"/>
                  </a:lnTo>
                  <a:lnTo>
                    <a:pt x="842" y="62968"/>
                  </a:lnTo>
                  <a:lnTo>
                    <a:pt x="0" y="65728"/>
                  </a:lnTo>
                  <a:lnTo>
                    <a:pt x="0" y="67066"/>
                  </a:lnTo>
                  <a:lnTo>
                    <a:pt x="1076" y="63721"/>
                  </a:lnTo>
                  <a:lnTo>
                    <a:pt x="2339" y="67484"/>
                  </a:lnTo>
                  <a:lnTo>
                    <a:pt x="1076" y="71163"/>
                  </a:lnTo>
                  <a:lnTo>
                    <a:pt x="0" y="67818"/>
                  </a:lnTo>
                  <a:lnTo>
                    <a:pt x="0" y="69240"/>
                  </a:lnTo>
                  <a:lnTo>
                    <a:pt x="842" y="71832"/>
                  </a:lnTo>
                  <a:lnTo>
                    <a:pt x="0" y="74592"/>
                  </a:lnTo>
                  <a:lnTo>
                    <a:pt x="0" y="75930"/>
                  </a:lnTo>
                  <a:lnTo>
                    <a:pt x="1076" y="72585"/>
                  </a:lnTo>
                  <a:lnTo>
                    <a:pt x="2339" y="76348"/>
                  </a:lnTo>
                  <a:lnTo>
                    <a:pt x="1076" y="80111"/>
                  </a:lnTo>
                  <a:lnTo>
                    <a:pt x="0" y="76682"/>
                  </a:lnTo>
                  <a:lnTo>
                    <a:pt x="0" y="78104"/>
                  </a:lnTo>
                  <a:lnTo>
                    <a:pt x="842" y="80864"/>
                  </a:lnTo>
                  <a:lnTo>
                    <a:pt x="0" y="83623"/>
                  </a:lnTo>
                  <a:lnTo>
                    <a:pt x="0" y="84878"/>
                  </a:lnTo>
                  <a:lnTo>
                    <a:pt x="1076" y="81449"/>
                  </a:lnTo>
                  <a:lnTo>
                    <a:pt x="2339" y="85212"/>
                  </a:lnTo>
                  <a:lnTo>
                    <a:pt x="1076" y="89142"/>
                  </a:lnTo>
                  <a:lnTo>
                    <a:pt x="0" y="85630"/>
                  </a:lnTo>
                  <a:lnTo>
                    <a:pt x="0" y="86968"/>
                  </a:lnTo>
                  <a:lnTo>
                    <a:pt x="842" y="89728"/>
                  </a:lnTo>
                  <a:lnTo>
                    <a:pt x="0" y="92487"/>
                  </a:lnTo>
                  <a:lnTo>
                    <a:pt x="0" y="93742"/>
                  </a:lnTo>
                  <a:lnTo>
                    <a:pt x="1076" y="90397"/>
                  </a:lnTo>
                  <a:lnTo>
                    <a:pt x="2339" y="94076"/>
                  </a:lnTo>
                  <a:lnTo>
                    <a:pt x="1076" y="98006"/>
                  </a:lnTo>
                  <a:lnTo>
                    <a:pt x="0" y="94578"/>
                  </a:lnTo>
                  <a:lnTo>
                    <a:pt x="0" y="95832"/>
                  </a:lnTo>
                  <a:lnTo>
                    <a:pt x="842" y="98592"/>
                  </a:lnTo>
                  <a:lnTo>
                    <a:pt x="0" y="101351"/>
                  </a:lnTo>
                  <a:lnTo>
                    <a:pt x="0" y="102606"/>
                  </a:lnTo>
                  <a:lnTo>
                    <a:pt x="1076" y="99261"/>
                  </a:lnTo>
                  <a:lnTo>
                    <a:pt x="2339" y="103108"/>
                  </a:lnTo>
                  <a:lnTo>
                    <a:pt x="1076" y="106871"/>
                  </a:lnTo>
                  <a:lnTo>
                    <a:pt x="0" y="103526"/>
                  </a:lnTo>
                  <a:lnTo>
                    <a:pt x="0" y="104780"/>
                  </a:lnTo>
                  <a:lnTo>
                    <a:pt x="842" y="107540"/>
                  </a:lnTo>
                  <a:lnTo>
                    <a:pt x="0" y="110299"/>
                  </a:lnTo>
                  <a:lnTo>
                    <a:pt x="0" y="111637"/>
                  </a:lnTo>
                  <a:lnTo>
                    <a:pt x="1076" y="108125"/>
                  </a:lnTo>
                  <a:lnTo>
                    <a:pt x="2339" y="112055"/>
                  </a:lnTo>
                  <a:lnTo>
                    <a:pt x="1076" y="115818"/>
                  </a:lnTo>
                  <a:lnTo>
                    <a:pt x="0" y="112390"/>
                  </a:lnTo>
                  <a:lnTo>
                    <a:pt x="0" y="113644"/>
                  </a:lnTo>
                  <a:lnTo>
                    <a:pt x="842" y="116404"/>
                  </a:lnTo>
                  <a:lnTo>
                    <a:pt x="0" y="119163"/>
                  </a:lnTo>
                  <a:lnTo>
                    <a:pt x="0" y="120000"/>
                  </a:lnTo>
                  <a:lnTo>
                    <a:pt x="140" y="120000"/>
                  </a:lnTo>
                  <a:lnTo>
                    <a:pt x="1076" y="117156"/>
                  </a:lnTo>
                  <a:lnTo>
                    <a:pt x="2058" y="120000"/>
                  </a:lnTo>
                  <a:lnTo>
                    <a:pt x="2479" y="120000"/>
                  </a:lnTo>
                  <a:lnTo>
                    <a:pt x="1263" y="116404"/>
                  </a:lnTo>
                  <a:lnTo>
                    <a:pt x="2526" y="112641"/>
                  </a:lnTo>
                  <a:lnTo>
                    <a:pt x="3742" y="116404"/>
                  </a:lnTo>
                  <a:lnTo>
                    <a:pt x="2619" y="120000"/>
                  </a:lnTo>
                  <a:lnTo>
                    <a:pt x="3040" y="120000"/>
                  </a:lnTo>
                  <a:lnTo>
                    <a:pt x="3929" y="117156"/>
                  </a:lnTo>
                  <a:lnTo>
                    <a:pt x="4912" y="120000"/>
                  </a:lnTo>
                  <a:lnTo>
                    <a:pt x="5333" y="120000"/>
                  </a:lnTo>
                  <a:lnTo>
                    <a:pt x="4163" y="116404"/>
                  </a:lnTo>
                  <a:lnTo>
                    <a:pt x="5426" y="112641"/>
                  </a:lnTo>
                  <a:lnTo>
                    <a:pt x="6596" y="116404"/>
                  </a:lnTo>
                  <a:lnTo>
                    <a:pt x="5473" y="120000"/>
                  </a:lnTo>
                  <a:lnTo>
                    <a:pt x="5894" y="120000"/>
                  </a:lnTo>
                  <a:lnTo>
                    <a:pt x="6830" y="117156"/>
                  </a:lnTo>
                  <a:lnTo>
                    <a:pt x="7812" y="120000"/>
                  </a:lnTo>
                  <a:lnTo>
                    <a:pt x="8187" y="120000"/>
                  </a:lnTo>
                  <a:lnTo>
                    <a:pt x="7017" y="116404"/>
                  </a:lnTo>
                  <a:lnTo>
                    <a:pt x="8280" y="112641"/>
                  </a:lnTo>
                  <a:lnTo>
                    <a:pt x="9450" y="116404"/>
                  </a:lnTo>
                  <a:lnTo>
                    <a:pt x="8327" y="120000"/>
                  </a:lnTo>
                  <a:lnTo>
                    <a:pt x="8748" y="120000"/>
                  </a:lnTo>
                  <a:lnTo>
                    <a:pt x="9684" y="117156"/>
                  </a:lnTo>
                  <a:lnTo>
                    <a:pt x="10666" y="120000"/>
                  </a:lnTo>
                  <a:lnTo>
                    <a:pt x="11087" y="120000"/>
                  </a:lnTo>
                  <a:lnTo>
                    <a:pt x="9964" y="116404"/>
                  </a:lnTo>
                  <a:lnTo>
                    <a:pt x="11134" y="112641"/>
                  </a:lnTo>
                  <a:lnTo>
                    <a:pt x="12397" y="116404"/>
                  </a:lnTo>
                  <a:lnTo>
                    <a:pt x="11228" y="120000"/>
                  </a:lnTo>
                  <a:lnTo>
                    <a:pt x="11649" y="120000"/>
                  </a:lnTo>
                  <a:lnTo>
                    <a:pt x="12631" y="117156"/>
                  </a:lnTo>
                  <a:lnTo>
                    <a:pt x="13520" y="120000"/>
                  </a:lnTo>
                  <a:lnTo>
                    <a:pt x="13941" y="120000"/>
                  </a:lnTo>
                  <a:lnTo>
                    <a:pt x="12818" y="116404"/>
                  </a:lnTo>
                  <a:lnTo>
                    <a:pt x="14035" y="112641"/>
                  </a:lnTo>
                  <a:lnTo>
                    <a:pt x="15298" y="116404"/>
                  </a:lnTo>
                  <a:lnTo>
                    <a:pt x="14081" y="120000"/>
                  </a:lnTo>
                  <a:lnTo>
                    <a:pt x="14502" y="120000"/>
                  </a:lnTo>
                  <a:lnTo>
                    <a:pt x="15485" y="117156"/>
                  </a:lnTo>
                  <a:lnTo>
                    <a:pt x="16421" y="120000"/>
                  </a:lnTo>
                  <a:lnTo>
                    <a:pt x="16842" y="120000"/>
                  </a:lnTo>
                  <a:lnTo>
                    <a:pt x="15719" y="116404"/>
                  </a:lnTo>
                  <a:lnTo>
                    <a:pt x="16888" y="112641"/>
                  </a:lnTo>
                  <a:lnTo>
                    <a:pt x="18152" y="116404"/>
                  </a:lnTo>
                  <a:lnTo>
                    <a:pt x="16982" y="120000"/>
                  </a:lnTo>
                  <a:lnTo>
                    <a:pt x="17403" y="120000"/>
                  </a:lnTo>
                  <a:lnTo>
                    <a:pt x="18385" y="117156"/>
                  </a:lnTo>
                  <a:lnTo>
                    <a:pt x="19274" y="120000"/>
                  </a:lnTo>
                  <a:lnTo>
                    <a:pt x="19695" y="120000"/>
                  </a:lnTo>
                  <a:lnTo>
                    <a:pt x="18573" y="116404"/>
                  </a:lnTo>
                  <a:lnTo>
                    <a:pt x="19789" y="112641"/>
                  </a:lnTo>
                  <a:lnTo>
                    <a:pt x="21052" y="116404"/>
                  </a:lnTo>
                  <a:lnTo>
                    <a:pt x="19836" y="120000"/>
                  </a:lnTo>
                  <a:lnTo>
                    <a:pt x="20257" y="120000"/>
                  </a:lnTo>
                  <a:lnTo>
                    <a:pt x="21239" y="117156"/>
                  </a:lnTo>
                  <a:lnTo>
                    <a:pt x="22175" y="120000"/>
                  </a:lnTo>
                  <a:lnTo>
                    <a:pt x="22596" y="120000"/>
                  </a:lnTo>
                  <a:lnTo>
                    <a:pt x="21473" y="116404"/>
                  </a:lnTo>
                  <a:lnTo>
                    <a:pt x="22643" y="112641"/>
                  </a:lnTo>
                  <a:lnTo>
                    <a:pt x="23906" y="116404"/>
                  </a:lnTo>
                  <a:lnTo>
                    <a:pt x="22783" y="120000"/>
                  </a:lnTo>
                  <a:lnTo>
                    <a:pt x="23204" y="120000"/>
                  </a:lnTo>
                  <a:lnTo>
                    <a:pt x="24140" y="117156"/>
                  </a:lnTo>
                  <a:lnTo>
                    <a:pt x="25029" y="120000"/>
                  </a:lnTo>
                  <a:lnTo>
                    <a:pt x="25450" y="120000"/>
                  </a:lnTo>
                  <a:lnTo>
                    <a:pt x="24327" y="116404"/>
                  </a:lnTo>
                  <a:lnTo>
                    <a:pt x="25543" y="112641"/>
                  </a:lnTo>
                  <a:lnTo>
                    <a:pt x="26807" y="116404"/>
                  </a:lnTo>
                  <a:lnTo>
                    <a:pt x="25684" y="120000"/>
                  </a:lnTo>
                  <a:lnTo>
                    <a:pt x="26105" y="120000"/>
                  </a:lnTo>
                  <a:lnTo>
                    <a:pt x="26994" y="117156"/>
                  </a:lnTo>
                  <a:lnTo>
                    <a:pt x="27929" y="120000"/>
                  </a:lnTo>
                  <a:lnTo>
                    <a:pt x="28350" y="120000"/>
                  </a:lnTo>
                  <a:lnTo>
                    <a:pt x="27228" y="116404"/>
                  </a:lnTo>
                  <a:lnTo>
                    <a:pt x="28491" y="112641"/>
                  </a:lnTo>
                  <a:lnTo>
                    <a:pt x="29660" y="116404"/>
                  </a:lnTo>
                  <a:lnTo>
                    <a:pt x="28538" y="120000"/>
                  </a:lnTo>
                  <a:lnTo>
                    <a:pt x="28959" y="120000"/>
                  </a:lnTo>
                  <a:lnTo>
                    <a:pt x="29894" y="117156"/>
                  </a:lnTo>
                  <a:lnTo>
                    <a:pt x="30783" y="120000"/>
                  </a:lnTo>
                  <a:lnTo>
                    <a:pt x="31204" y="120000"/>
                  </a:lnTo>
                  <a:lnTo>
                    <a:pt x="30081" y="116404"/>
                  </a:lnTo>
                  <a:lnTo>
                    <a:pt x="31345" y="112641"/>
                  </a:lnTo>
                  <a:lnTo>
                    <a:pt x="32561" y="116404"/>
                  </a:lnTo>
                  <a:lnTo>
                    <a:pt x="31438" y="120000"/>
                  </a:lnTo>
                  <a:lnTo>
                    <a:pt x="31859" y="120000"/>
                  </a:lnTo>
                  <a:lnTo>
                    <a:pt x="32748" y="117156"/>
                  </a:lnTo>
                  <a:lnTo>
                    <a:pt x="33684" y="120000"/>
                  </a:lnTo>
                  <a:lnTo>
                    <a:pt x="34152" y="120000"/>
                  </a:lnTo>
                  <a:lnTo>
                    <a:pt x="32982" y="116404"/>
                  </a:lnTo>
                  <a:lnTo>
                    <a:pt x="34245" y="112641"/>
                  </a:lnTo>
                  <a:lnTo>
                    <a:pt x="35415" y="116404"/>
                  </a:lnTo>
                  <a:lnTo>
                    <a:pt x="34292" y="120000"/>
                  </a:lnTo>
                  <a:lnTo>
                    <a:pt x="34713" y="120000"/>
                  </a:lnTo>
                  <a:lnTo>
                    <a:pt x="35649" y="117156"/>
                  </a:lnTo>
                  <a:lnTo>
                    <a:pt x="36631" y="120000"/>
                  </a:lnTo>
                  <a:lnTo>
                    <a:pt x="37052" y="120000"/>
                  </a:lnTo>
                  <a:lnTo>
                    <a:pt x="35836" y="116404"/>
                  </a:lnTo>
                  <a:lnTo>
                    <a:pt x="37099" y="112641"/>
                  </a:lnTo>
                  <a:lnTo>
                    <a:pt x="38315" y="116404"/>
                  </a:lnTo>
                  <a:lnTo>
                    <a:pt x="37192" y="120000"/>
                  </a:lnTo>
                  <a:lnTo>
                    <a:pt x="37614" y="120000"/>
                  </a:lnTo>
                  <a:lnTo>
                    <a:pt x="38502" y="117156"/>
                  </a:lnTo>
                  <a:lnTo>
                    <a:pt x="39485" y="120000"/>
                  </a:lnTo>
                  <a:lnTo>
                    <a:pt x="39906" y="120000"/>
                  </a:lnTo>
                  <a:lnTo>
                    <a:pt x="38736" y="116404"/>
                  </a:lnTo>
                  <a:lnTo>
                    <a:pt x="40000" y="112641"/>
                  </a:lnTo>
                  <a:lnTo>
                    <a:pt x="41169" y="116404"/>
                  </a:lnTo>
                  <a:lnTo>
                    <a:pt x="40046" y="120000"/>
                  </a:lnTo>
                  <a:lnTo>
                    <a:pt x="40467" y="120000"/>
                  </a:lnTo>
                  <a:lnTo>
                    <a:pt x="41403" y="117156"/>
                  </a:lnTo>
                  <a:lnTo>
                    <a:pt x="42385" y="120000"/>
                  </a:lnTo>
                  <a:lnTo>
                    <a:pt x="42807" y="120000"/>
                  </a:lnTo>
                  <a:lnTo>
                    <a:pt x="41590" y="116404"/>
                  </a:lnTo>
                  <a:lnTo>
                    <a:pt x="42853" y="112641"/>
                  </a:lnTo>
                  <a:lnTo>
                    <a:pt x="44070" y="116404"/>
                  </a:lnTo>
                  <a:lnTo>
                    <a:pt x="42947" y="120000"/>
                  </a:lnTo>
                  <a:lnTo>
                    <a:pt x="43368" y="120000"/>
                  </a:lnTo>
                  <a:lnTo>
                    <a:pt x="44257" y="117156"/>
                  </a:lnTo>
                  <a:lnTo>
                    <a:pt x="45239" y="120000"/>
                  </a:lnTo>
                  <a:lnTo>
                    <a:pt x="45660" y="120000"/>
                  </a:lnTo>
                  <a:lnTo>
                    <a:pt x="44538" y="116404"/>
                  </a:lnTo>
                  <a:lnTo>
                    <a:pt x="45754" y="112641"/>
                  </a:lnTo>
                  <a:lnTo>
                    <a:pt x="47017" y="116404"/>
                  </a:lnTo>
                  <a:lnTo>
                    <a:pt x="45801" y="120000"/>
                  </a:lnTo>
                  <a:lnTo>
                    <a:pt x="46222" y="120000"/>
                  </a:lnTo>
                  <a:lnTo>
                    <a:pt x="47204" y="117156"/>
                  </a:lnTo>
                  <a:lnTo>
                    <a:pt x="48140" y="120000"/>
                  </a:lnTo>
                  <a:lnTo>
                    <a:pt x="48561" y="120000"/>
                  </a:lnTo>
                  <a:lnTo>
                    <a:pt x="47438" y="116404"/>
                  </a:lnTo>
                  <a:lnTo>
                    <a:pt x="48608" y="112641"/>
                  </a:lnTo>
                  <a:lnTo>
                    <a:pt x="49871" y="116404"/>
                  </a:lnTo>
                  <a:lnTo>
                    <a:pt x="48701" y="120000"/>
                  </a:lnTo>
                  <a:lnTo>
                    <a:pt x="49122" y="120000"/>
                  </a:lnTo>
                  <a:lnTo>
                    <a:pt x="50105" y="117156"/>
                  </a:lnTo>
                  <a:lnTo>
                    <a:pt x="50994" y="120000"/>
                  </a:lnTo>
                  <a:lnTo>
                    <a:pt x="51415" y="120000"/>
                  </a:lnTo>
                  <a:lnTo>
                    <a:pt x="50292" y="116404"/>
                  </a:lnTo>
                  <a:lnTo>
                    <a:pt x="51508" y="112641"/>
                  </a:lnTo>
                  <a:lnTo>
                    <a:pt x="52771" y="116404"/>
                  </a:lnTo>
                  <a:lnTo>
                    <a:pt x="51555" y="120000"/>
                  </a:lnTo>
                  <a:lnTo>
                    <a:pt x="51976" y="120000"/>
                  </a:lnTo>
                  <a:lnTo>
                    <a:pt x="52959" y="117156"/>
                  </a:lnTo>
                  <a:lnTo>
                    <a:pt x="53894" y="120000"/>
                  </a:lnTo>
                  <a:lnTo>
                    <a:pt x="54315" y="120000"/>
                  </a:lnTo>
                  <a:lnTo>
                    <a:pt x="53192" y="116404"/>
                  </a:lnTo>
                  <a:lnTo>
                    <a:pt x="54362" y="112641"/>
                  </a:lnTo>
                  <a:lnTo>
                    <a:pt x="55625" y="116404"/>
                  </a:lnTo>
                  <a:lnTo>
                    <a:pt x="54456" y="120000"/>
                  </a:lnTo>
                  <a:lnTo>
                    <a:pt x="54877" y="120000"/>
                  </a:lnTo>
                  <a:lnTo>
                    <a:pt x="55859" y="117156"/>
                  </a:lnTo>
                  <a:lnTo>
                    <a:pt x="56748" y="120000"/>
                  </a:lnTo>
                  <a:lnTo>
                    <a:pt x="57169" y="120000"/>
                  </a:lnTo>
                  <a:lnTo>
                    <a:pt x="56046" y="116404"/>
                  </a:lnTo>
                  <a:lnTo>
                    <a:pt x="57263" y="112641"/>
                  </a:lnTo>
                  <a:lnTo>
                    <a:pt x="58526" y="116404"/>
                  </a:lnTo>
                  <a:lnTo>
                    <a:pt x="57403" y="120000"/>
                  </a:lnTo>
                  <a:lnTo>
                    <a:pt x="57824" y="120000"/>
                  </a:lnTo>
                  <a:lnTo>
                    <a:pt x="58713" y="117156"/>
                  </a:lnTo>
                  <a:lnTo>
                    <a:pt x="59649" y="120000"/>
                  </a:lnTo>
                  <a:lnTo>
                    <a:pt x="60070" y="120000"/>
                  </a:lnTo>
                  <a:lnTo>
                    <a:pt x="58947" y="116404"/>
                  </a:lnTo>
                  <a:lnTo>
                    <a:pt x="60116" y="112641"/>
                  </a:lnTo>
                  <a:lnTo>
                    <a:pt x="61380" y="116404"/>
                  </a:lnTo>
                  <a:lnTo>
                    <a:pt x="60257" y="120000"/>
                  </a:lnTo>
                  <a:lnTo>
                    <a:pt x="60678" y="120000"/>
                  </a:lnTo>
                  <a:lnTo>
                    <a:pt x="61614" y="117156"/>
                  </a:lnTo>
                  <a:lnTo>
                    <a:pt x="62502" y="120000"/>
                  </a:lnTo>
                  <a:lnTo>
                    <a:pt x="62923" y="120000"/>
                  </a:lnTo>
                  <a:lnTo>
                    <a:pt x="61801" y="116404"/>
                  </a:lnTo>
                  <a:lnTo>
                    <a:pt x="63064" y="112641"/>
                  </a:lnTo>
                  <a:lnTo>
                    <a:pt x="64280" y="116404"/>
                  </a:lnTo>
                  <a:lnTo>
                    <a:pt x="63157" y="120000"/>
                  </a:lnTo>
                  <a:lnTo>
                    <a:pt x="63578" y="120000"/>
                  </a:lnTo>
                  <a:lnTo>
                    <a:pt x="64467" y="117156"/>
                  </a:lnTo>
                  <a:lnTo>
                    <a:pt x="65403" y="120000"/>
                  </a:lnTo>
                  <a:lnTo>
                    <a:pt x="65824" y="120000"/>
                  </a:lnTo>
                  <a:lnTo>
                    <a:pt x="64701" y="116404"/>
                  </a:lnTo>
                  <a:lnTo>
                    <a:pt x="65964" y="112641"/>
                  </a:lnTo>
                  <a:lnTo>
                    <a:pt x="67134" y="116404"/>
                  </a:lnTo>
                  <a:lnTo>
                    <a:pt x="66011" y="120000"/>
                  </a:lnTo>
                  <a:lnTo>
                    <a:pt x="66432" y="120000"/>
                  </a:lnTo>
                  <a:lnTo>
                    <a:pt x="67368" y="117156"/>
                  </a:lnTo>
                  <a:lnTo>
                    <a:pt x="68257" y="120000"/>
                  </a:lnTo>
                  <a:lnTo>
                    <a:pt x="68771" y="120000"/>
                  </a:lnTo>
                  <a:lnTo>
                    <a:pt x="67555" y="116404"/>
                  </a:lnTo>
                  <a:lnTo>
                    <a:pt x="68818" y="112641"/>
                  </a:lnTo>
                  <a:lnTo>
                    <a:pt x="70035" y="116404"/>
                  </a:lnTo>
                  <a:lnTo>
                    <a:pt x="68912" y="120000"/>
                  </a:lnTo>
                  <a:lnTo>
                    <a:pt x="69333" y="120000"/>
                  </a:lnTo>
                  <a:lnTo>
                    <a:pt x="70222" y="117156"/>
                  </a:lnTo>
                  <a:lnTo>
                    <a:pt x="71204" y="120000"/>
                  </a:lnTo>
                  <a:lnTo>
                    <a:pt x="71625" y="120000"/>
                  </a:lnTo>
                  <a:lnTo>
                    <a:pt x="70456" y="116404"/>
                  </a:lnTo>
                  <a:lnTo>
                    <a:pt x="71719" y="112641"/>
                  </a:lnTo>
                  <a:lnTo>
                    <a:pt x="72888" y="116404"/>
                  </a:lnTo>
                  <a:lnTo>
                    <a:pt x="71766" y="120000"/>
                  </a:lnTo>
                  <a:lnTo>
                    <a:pt x="72187" y="120000"/>
                  </a:lnTo>
                  <a:lnTo>
                    <a:pt x="73122" y="117156"/>
                  </a:lnTo>
                  <a:lnTo>
                    <a:pt x="74105" y="120000"/>
                  </a:lnTo>
                  <a:lnTo>
                    <a:pt x="74526" y="120000"/>
                  </a:lnTo>
                  <a:lnTo>
                    <a:pt x="73309" y="116404"/>
                  </a:lnTo>
                  <a:lnTo>
                    <a:pt x="74573" y="112641"/>
                  </a:lnTo>
                  <a:lnTo>
                    <a:pt x="75789" y="116404"/>
                  </a:lnTo>
                  <a:lnTo>
                    <a:pt x="74666" y="120000"/>
                  </a:lnTo>
                  <a:lnTo>
                    <a:pt x="75087" y="120000"/>
                  </a:lnTo>
                  <a:lnTo>
                    <a:pt x="75976" y="117156"/>
                  </a:lnTo>
                  <a:lnTo>
                    <a:pt x="76959" y="120000"/>
                  </a:lnTo>
                  <a:lnTo>
                    <a:pt x="77380" y="120000"/>
                  </a:lnTo>
                  <a:lnTo>
                    <a:pt x="76210" y="116404"/>
                  </a:lnTo>
                  <a:lnTo>
                    <a:pt x="77473" y="112641"/>
                  </a:lnTo>
                  <a:lnTo>
                    <a:pt x="78643" y="116404"/>
                  </a:lnTo>
                  <a:lnTo>
                    <a:pt x="77520" y="120000"/>
                  </a:lnTo>
                  <a:lnTo>
                    <a:pt x="77941" y="120000"/>
                  </a:lnTo>
                  <a:lnTo>
                    <a:pt x="78877" y="117156"/>
                  </a:lnTo>
                  <a:lnTo>
                    <a:pt x="79859" y="120000"/>
                  </a:lnTo>
                  <a:lnTo>
                    <a:pt x="80280" y="120000"/>
                  </a:lnTo>
                  <a:lnTo>
                    <a:pt x="79157" y="116404"/>
                  </a:lnTo>
                  <a:lnTo>
                    <a:pt x="80327" y="112641"/>
                  </a:lnTo>
                  <a:lnTo>
                    <a:pt x="81590" y="116404"/>
                  </a:lnTo>
                  <a:lnTo>
                    <a:pt x="80421" y="120000"/>
                  </a:lnTo>
                  <a:lnTo>
                    <a:pt x="80842" y="120000"/>
                  </a:lnTo>
                  <a:lnTo>
                    <a:pt x="81824" y="117156"/>
                  </a:lnTo>
                  <a:lnTo>
                    <a:pt x="82713" y="120000"/>
                  </a:lnTo>
                  <a:lnTo>
                    <a:pt x="83134" y="120000"/>
                  </a:lnTo>
                  <a:lnTo>
                    <a:pt x="82011" y="116404"/>
                  </a:lnTo>
                  <a:lnTo>
                    <a:pt x="83228" y="112641"/>
                  </a:lnTo>
                  <a:lnTo>
                    <a:pt x="84491" y="116404"/>
                  </a:lnTo>
                  <a:lnTo>
                    <a:pt x="83274" y="120000"/>
                  </a:lnTo>
                  <a:lnTo>
                    <a:pt x="83695" y="120000"/>
                  </a:lnTo>
                  <a:lnTo>
                    <a:pt x="84678" y="117156"/>
                  </a:lnTo>
                  <a:lnTo>
                    <a:pt x="85614" y="120000"/>
                  </a:lnTo>
                  <a:lnTo>
                    <a:pt x="86035" y="120000"/>
                  </a:lnTo>
                  <a:lnTo>
                    <a:pt x="84912" y="116404"/>
                  </a:lnTo>
                  <a:lnTo>
                    <a:pt x="86081" y="112641"/>
                  </a:lnTo>
                  <a:lnTo>
                    <a:pt x="87345" y="116404"/>
                  </a:lnTo>
                  <a:lnTo>
                    <a:pt x="86175" y="120000"/>
                  </a:lnTo>
                  <a:lnTo>
                    <a:pt x="86596" y="120000"/>
                  </a:lnTo>
                  <a:lnTo>
                    <a:pt x="87578" y="117156"/>
                  </a:lnTo>
                  <a:lnTo>
                    <a:pt x="88467" y="120000"/>
                  </a:lnTo>
                  <a:lnTo>
                    <a:pt x="88888" y="120000"/>
                  </a:lnTo>
                  <a:lnTo>
                    <a:pt x="87766" y="116404"/>
                  </a:lnTo>
                  <a:lnTo>
                    <a:pt x="88982" y="112641"/>
                  </a:lnTo>
                  <a:lnTo>
                    <a:pt x="90245" y="116404"/>
                  </a:lnTo>
                  <a:lnTo>
                    <a:pt x="89029" y="120000"/>
                  </a:lnTo>
                  <a:lnTo>
                    <a:pt x="89450" y="120000"/>
                  </a:lnTo>
                  <a:lnTo>
                    <a:pt x="90432" y="117156"/>
                  </a:lnTo>
                  <a:lnTo>
                    <a:pt x="91368" y="120000"/>
                  </a:lnTo>
                  <a:lnTo>
                    <a:pt x="91789" y="120000"/>
                  </a:lnTo>
                  <a:lnTo>
                    <a:pt x="90666" y="116404"/>
                  </a:lnTo>
                  <a:lnTo>
                    <a:pt x="91836" y="112641"/>
                  </a:lnTo>
                  <a:lnTo>
                    <a:pt x="93099" y="116404"/>
                  </a:lnTo>
                  <a:lnTo>
                    <a:pt x="91976" y="120000"/>
                  </a:lnTo>
                  <a:lnTo>
                    <a:pt x="92397" y="120000"/>
                  </a:lnTo>
                  <a:lnTo>
                    <a:pt x="93333" y="117156"/>
                  </a:lnTo>
                  <a:lnTo>
                    <a:pt x="94222" y="120000"/>
                  </a:lnTo>
                  <a:lnTo>
                    <a:pt x="94643" y="120000"/>
                  </a:lnTo>
                  <a:lnTo>
                    <a:pt x="93520" y="116404"/>
                  </a:lnTo>
                  <a:lnTo>
                    <a:pt x="94736" y="112641"/>
                  </a:lnTo>
                  <a:lnTo>
                    <a:pt x="96000" y="116404"/>
                  </a:lnTo>
                  <a:lnTo>
                    <a:pt x="94877" y="120000"/>
                  </a:lnTo>
                  <a:lnTo>
                    <a:pt x="95298" y="120000"/>
                  </a:lnTo>
                  <a:lnTo>
                    <a:pt x="96187" y="117156"/>
                  </a:lnTo>
                  <a:lnTo>
                    <a:pt x="97122" y="120000"/>
                  </a:lnTo>
                  <a:lnTo>
                    <a:pt x="97543" y="120000"/>
                  </a:lnTo>
                  <a:lnTo>
                    <a:pt x="96421" y="116404"/>
                  </a:lnTo>
                  <a:lnTo>
                    <a:pt x="97684" y="112641"/>
                  </a:lnTo>
                  <a:lnTo>
                    <a:pt x="98853" y="116404"/>
                  </a:lnTo>
                  <a:lnTo>
                    <a:pt x="97730" y="120000"/>
                  </a:lnTo>
                  <a:lnTo>
                    <a:pt x="98152" y="120000"/>
                  </a:lnTo>
                  <a:lnTo>
                    <a:pt x="99087" y="117156"/>
                  </a:lnTo>
                  <a:lnTo>
                    <a:pt x="99976" y="120000"/>
                  </a:lnTo>
                  <a:lnTo>
                    <a:pt x="100397" y="120000"/>
                  </a:lnTo>
                  <a:lnTo>
                    <a:pt x="99274" y="116404"/>
                  </a:lnTo>
                  <a:lnTo>
                    <a:pt x="100538" y="112641"/>
                  </a:lnTo>
                  <a:lnTo>
                    <a:pt x="101754" y="116404"/>
                  </a:lnTo>
                  <a:lnTo>
                    <a:pt x="100631" y="120000"/>
                  </a:lnTo>
                  <a:lnTo>
                    <a:pt x="101052" y="120000"/>
                  </a:lnTo>
                  <a:lnTo>
                    <a:pt x="101941" y="117156"/>
                  </a:lnTo>
                  <a:lnTo>
                    <a:pt x="102877" y="120000"/>
                  </a:lnTo>
                  <a:lnTo>
                    <a:pt x="103345" y="120000"/>
                  </a:lnTo>
                  <a:lnTo>
                    <a:pt x="102175" y="116404"/>
                  </a:lnTo>
                  <a:lnTo>
                    <a:pt x="103438" y="112641"/>
                  </a:lnTo>
                  <a:lnTo>
                    <a:pt x="104608" y="116404"/>
                  </a:lnTo>
                  <a:lnTo>
                    <a:pt x="103485" y="120000"/>
                  </a:lnTo>
                  <a:lnTo>
                    <a:pt x="103906" y="120000"/>
                  </a:lnTo>
                  <a:lnTo>
                    <a:pt x="104842" y="117156"/>
                  </a:lnTo>
                  <a:lnTo>
                    <a:pt x="105824" y="120000"/>
                  </a:lnTo>
                  <a:lnTo>
                    <a:pt x="106245" y="120000"/>
                  </a:lnTo>
                  <a:lnTo>
                    <a:pt x="105029" y="116404"/>
                  </a:lnTo>
                  <a:lnTo>
                    <a:pt x="106292" y="112641"/>
                  </a:lnTo>
                  <a:lnTo>
                    <a:pt x="107508" y="116404"/>
                  </a:lnTo>
                  <a:lnTo>
                    <a:pt x="106385" y="120000"/>
                  </a:lnTo>
                  <a:lnTo>
                    <a:pt x="106807" y="120000"/>
                  </a:lnTo>
                  <a:lnTo>
                    <a:pt x="107695" y="117156"/>
                  </a:lnTo>
                  <a:lnTo>
                    <a:pt x="108678" y="120000"/>
                  </a:lnTo>
                  <a:lnTo>
                    <a:pt x="109099" y="120000"/>
                  </a:lnTo>
                  <a:lnTo>
                    <a:pt x="107929" y="116404"/>
                  </a:lnTo>
                  <a:lnTo>
                    <a:pt x="109192" y="112641"/>
                  </a:lnTo>
                  <a:lnTo>
                    <a:pt x="110362" y="116404"/>
                  </a:lnTo>
                  <a:lnTo>
                    <a:pt x="109239" y="120000"/>
                  </a:lnTo>
                  <a:lnTo>
                    <a:pt x="109660" y="120000"/>
                  </a:lnTo>
                  <a:lnTo>
                    <a:pt x="110596" y="117156"/>
                  </a:lnTo>
                  <a:lnTo>
                    <a:pt x="111578" y="120000"/>
                  </a:lnTo>
                  <a:lnTo>
                    <a:pt x="112000" y="120000"/>
                  </a:lnTo>
                  <a:lnTo>
                    <a:pt x="110783" y="116404"/>
                  </a:lnTo>
                  <a:lnTo>
                    <a:pt x="112046" y="112641"/>
                  </a:lnTo>
                  <a:lnTo>
                    <a:pt x="113263" y="116404"/>
                  </a:lnTo>
                  <a:lnTo>
                    <a:pt x="112140" y="120000"/>
                  </a:lnTo>
                  <a:lnTo>
                    <a:pt x="112561" y="120000"/>
                  </a:lnTo>
                  <a:lnTo>
                    <a:pt x="113450" y="117156"/>
                  </a:lnTo>
                  <a:lnTo>
                    <a:pt x="114432" y="120000"/>
                  </a:lnTo>
                  <a:lnTo>
                    <a:pt x="114853" y="120000"/>
                  </a:lnTo>
                  <a:lnTo>
                    <a:pt x="113730" y="116404"/>
                  </a:lnTo>
                  <a:lnTo>
                    <a:pt x="114947" y="112641"/>
                  </a:lnTo>
                  <a:lnTo>
                    <a:pt x="116210" y="116404"/>
                  </a:lnTo>
                  <a:lnTo>
                    <a:pt x="114994" y="120000"/>
                  </a:lnTo>
                  <a:lnTo>
                    <a:pt x="115415" y="120000"/>
                  </a:lnTo>
                  <a:lnTo>
                    <a:pt x="116397" y="117156"/>
                  </a:lnTo>
                  <a:lnTo>
                    <a:pt x="117333" y="120000"/>
                  </a:lnTo>
                  <a:lnTo>
                    <a:pt x="117754" y="120000"/>
                  </a:lnTo>
                  <a:lnTo>
                    <a:pt x="116631" y="116404"/>
                  </a:lnTo>
                  <a:lnTo>
                    <a:pt x="117801" y="112641"/>
                  </a:lnTo>
                  <a:lnTo>
                    <a:pt x="119064" y="116404"/>
                  </a:lnTo>
                  <a:lnTo>
                    <a:pt x="117894" y="120000"/>
                  </a:lnTo>
                  <a:lnTo>
                    <a:pt x="118315" y="120000"/>
                  </a:lnTo>
                  <a:lnTo>
                    <a:pt x="119298" y="117156"/>
                  </a:lnTo>
                  <a:lnTo>
                    <a:pt x="120000" y="119247"/>
                  </a:lnTo>
                  <a:lnTo>
                    <a:pt x="120000" y="117909"/>
                  </a:lnTo>
                  <a:lnTo>
                    <a:pt x="119485" y="116404"/>
                  </a:lnTo>
                  <a:lnTo>
                    <a:pt x="120000" y="114898"/>
                  </a:lnTo>
                  <a:lnTo>
                    <a:pt x="120000" y="113644"/>
                  </a:lnTo>
                  <a:lnTo>
                    <a:pt x="119298" y="115818"/>
                  </a:lnTo>
                  <a:lnTo>
                    <a:pt x="118035" y="112055"/>
                  </a:lnTo>
                  <a:lnTo>
                    <a:pt x="119298" y="108125"/>
                  </a:lnTo>
                  <a:lnTo>
                    <a:pt x="120000" y="110383"/>
                  </a:lnTo>
                  <a:lnTo>
                    <a:pt x="120000" y="109045"/>
                  </a:lnTo>
                  <a:lnTo>
                    <a:pt x="119485" y="107540"/>
                  </a:lnTo>
                  <a:lnTo>
                    <a:pt x="120000" y="106034"/>
                  </a:lnTo>
                  <a:lnTo>
                    <a:pt x="120000" y="104780"/>
                  </a:lnTo>
                  <a:lnTo>
                    <a:pt x="119298" y="106871"/>
                  </a:lnTo>
                  <a:lnTo>
                    <a:pt x="118035" y="103108"/>
                  </a:lnTo>
                  <a:lnTo>
                    <a:pt x="119298" y="99261"/>
                  </a:lnTo>
                  <a:lnTo>
                    <a:pt x="120000" y="101519"/>
                  </a:lnTo>
                  <a:lnTo>
                    <a:pt x="120000" y="100097"/>
                  </a:lnTo>
                  <a:lnTo>
                    <a:pt x="119485" y="98592"/>
                  </a:lnTo>
                  <a:lnTo>
                    <a:pt x="120000" y="97087"/>
                  </a:lnTo>
                  <a:lnTo>
                    <a:pt x="120000" y="95749"/>
                  </a:lnTo>
                  <a:lnTo>
                    <a:pt x="119298" y="98006"/>
                  </a:lnTo>
                  <a:lnTo>
                    <a:pt x="118035" y="94076"/>
                  </a:lnTo>
                  <a:lnTo>
                    <a:pt x="119298" y="90397"/>
                  </a:lnTo>
                  <a:lnTo>
                    <a:pt x="120000" y="92487"/>
                  </a:lnTo>
                  <a:lnTo>
                    <a:pt x="120000" y="91233"/>
                  </a:lnTo>
                  <a:lnTo>
                    <a:pt x="119485" y="89728"/>
                  </a:lnTo>
                  <a:lnTo>
                    <a:pt x="120000" y="88222"/>
                  </a:lnTo>
                  <a:lnTo>
                    <a:pt x="120000" y="86885"/>
                  </a:lnTo>
                  <a:lnTo>
                    <a:pt x="119298" y="89142"/>
                  </a:lnTo>
                  <a:lnTo>
                    <a:pt x="118035" y="85212"/>
                  </a:lnTo>
                  <a:lnTo>
                    <a:pt x="119298" y="81449"/>
                  </a:lnTo>
                  <a:lnTo>
                    <a:pt x="120000" y="83623"/>
                  </a:lnTo>
                  <a:lnTo>
                    <a:pt x="120000" y="82369"/>
                  </a:lnTo>
                  <a:lnTo>
                    <a:pt x="119485" y="80864"/>
                  </a:lnTo>
                  <a:lnTo>
                    <a:pt x="120000" y="79358"/>
                  </a:lnTo>
                  <a:lnTo>
                    <a:pt x="120000" y="77937"/>
                  </a:lnTo>
                  <a:lnTo>
                    <a:pt x="119298" y="80111"/>
                  </a:lnTo>
                  <a:lnTo>
                    <a:pt x="118035" y="76348"/>
                  </a:lnTo>
                  <a:lnTo>
                    <a:pt x="119298" y="72585"/>
                  </a:lnTo>
                  <a:lnTo>
                    <a:pt x="120000" y="74675"/>
                  </a:lnTo>
                  <a:lnTo>
                    <a:pt x="120000" y="73337"/>
                  </a:lnTo>
                  <a:lnTo>
                    <a:pt x="119485" y="71832"/>
                  </a:lnTo>
                  <a:lnTo>
                    <a:pt x="120000" y="70327"/>
                  </a:lnTo>
                  <a:lnTo>
                    <a:pt x="120000" y="69073"/>
                  </a:lnTo>
                  <a:lnTo>
                    <a:pt x="119298" y="71163"/>
                  </a:lnTo>
                  <a:lnTo>
                    <a:pt x="118035" y="67484"/>
                  </a:lnTo>
                  <a:lnTo>
                    <a:pt x="119298" y="63721"/>
                  </a:lnTo>
                  <a:lnTo>
                    <a:pt x="120000" y="65811"/>
                  </a:lnTo>
                  <a:lnTo>
                    <a:pt x="120000" y="64473"/>
                  </a:lnTo>
                  <a:lnTo>
                    <a:pt x="119485" y="62968"/>
                  </a:lnTo>
                  <a:lnTo>
                    <a:pt x="120000" y="61463"/>
                  </a:lnTo>
                  <a:lnTo>
                    <a:pt x="120000" y="60209"/>
                  </a:lnTo>
                  <a:lnTo>
                    <a:pt x="119298" y="62299"/>
                  </a:lnTo>
                  <a:lnTo>
                    <a:pt x="118035" y="58536"/>
                  </a:lnTo>
                  <a:lnTo>
                    <a:pt x="119298" y="54689"/>
                  </a:lnTo>
                  <a:lnTo>
                    <a:pt x="120000" y="56947"/>
                  </a:lnTo>
                  <a:lnTo>
                    <a:pt x="120000" y="55526"/>
                  </a:lnTo>
                  <a:lnTo>
                    <a:pt x="119485" y="54020"/>
                  </a:lnTo>
                  <a:lnTo>
                    <a:pt x="120000" y="52515"/>
                  </a:lnTo>
                  <a:lnTo>
                    <a:pt x="120000" y="51261"/>
                  </a:lnTo>
                  <a:lnTo>
                    <a:pt x="119298" y="53435"/>
                  </a:lnTo>
                  <a:lnTo>
                    <a:pt x="118035" y="49672"/>
                  </a:lnTo>
                  <a:lnTo>
                    <a:pt x="119298" y="45825"/>
                  </a:lnTo>
                  <a:lnTo>
                    <a:pt x="120000" y="47916"/>
                  </a:lnTo>
                  <a:lnTo>
                    <a:pt x="120000" y="46662"/>
                  </a:lnTo>
                  <a:lnTo>
                    <a:pt x="119485" y="45156"/>
                  </a:lnTo>
                  <a:lnTo>
                    <a:pt x="120000" y="43651"/>
                  </a:lnTo>
                  <a:lnTo>
                    <a:pt x="120000" y="42313"/>
                  </a:lnTo>
                  <a:lnTo>
                    <a:pt x="119298" y="44571"/>
                  </a:lnTo>
                  <a:lnTo>
                    <a:pt x="118035" y="40641"/>
                  </a:lnTo>
                  <a:lnTo>
                    <a:pt x="119298" y="36878"/>
                  </a:lnTo>
                  <a:lnTo>
                    <a:pt x="120000" y="39052"/>
                  </a:lnTo>
                  <a:lnTo>
                    <a:pt x="120000" y="37797"/>
                  </a:lnTo>
                  <a:lnTo>
                    <a:pt x="119485" y="36292"/>
                  </a:lnTo>
                  <a:lnTo>
                    <a:pt x="120000" y="34787"/>
                  </a:lnTo>
                  <a:lnTo>
                    <a:pt x="120000" y="33365"/>
                  </a:lnTo>
                  <a:lnTo>
                    <a:pt x="119298" y="35623"/>
                  </a:lnTo>
                  <a:lnTo>
                    <a:pt x="118035" y="31777"/>
                  </a:lnTo>
                  <a:lnTo>
                    <a:pt x="119298" y="28013"/>
                  </a:lnTo>
                  <a:lnTo>
                    <a:pt x="120000" y="30104"/>
                  </a:lnTo>
                  <a:lnTo>
                    <a:pt x="120000" y="28850"/>
                  </a:lnTo>
                  <a:lnTo>
                    <a:pt x="119485" y="27344"/>
                  </a:lnTo>
                  <a:lnTo>
                    <a:pt x="120000" y="25923"/>
                  </a:lnTo>
                  <a:lnTo>
                    <a:pt x="120000" y="24501"/>
                  </a:lnTo>
                  <a:lnTo>
                    <a:pt x="119298" y="26592"/>
                  </a:lnTo>
                  <a:lnTo>
                    <a:pt x="118035" y="22912"/>
                  </a:lnTo>
                  <a:lnTo>
                    <a:pt x="119298" y="19149"/>
                  </a:lnTo>
                  <a:lnTo>
                    <a:pt x="120000" y="21240"/>
                  </a:lnTo>
                  <a:lnTo>
                    <a:pt x="120000" y="19902"/>
                  </a:lnTo>
                  <a:lnTo>
                    <a:pt x="119485" y="18397"/>
                  </a:lnTo>
                  <a:lnTo>
                    <a:pt x="120000" y="16891"/>
                  </a:lnTo>
                  <a:lnTo>
                    <a:pt x="120000" y="15637"/>
                  </a:lnTo>
                  <a:lnTo>
                    <a:pt x="119298" y="17728"/>
                  </a:lnTo>
                  <a:lnTo>
                    <a:pt x="118035" y="13965"/>
                  </a:lnTo>
                  <a:lnTo>
                    <a:pt x="119298" y="10118"/>
                  </a:lnTo>
                  <a:lnTo>
                    <a:pt x="120000" y="12376"/>
                  </a:lnTo>
                  <a:lnTo>
                    <a:pt x="120000" y="10954"/>
                  </a:lnTo>
                  <a:lnTo>
                    <a:pt x="119485" y="9449"/>
                  </a:lnTo>
                  <a:lnTo>
                    <a:pt x="120000" y="7944"/>
                  </a:lnTo>
                  <a:lnTo>
                    <a:pt x="120000" y="6689"/>
                  </a:lnTo>
                  <a:lnTo>
                    <a:pt x="119298" y="8864"/>
                  </a:lnTo>
                  <a:lnTo>
                    <a:pt x="118035" y="5101"/>
                  </a:lnTo>
                  <a:lnTo>
                    <a:pt x="119298" y="1254"/>
                  </a:lnTo>
                  <a:lnTo>
                    <a:pt x="120000" y="3428"/>
                  </a:lnTo>
                  <a:lnTo>
                    <a:pt x="120000" y="2090"/>
                  </a:lnTo>
                  <a:lnTo>
                    <a:pt x="119485" y="585"/>
                  </a:lnTo>
                  <a:lnTo>
                    <a:pt x="119719" y="0"/>
                  </a:lnTo>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7" name="Shape 527"/>
            <p:cNvSpPr/>
            <p:nvPr/>
          </p:nvSpPr>
          <p:spPr>
            <a:xfrm>
              <a:off x="-4518025" y="-4489450"/>
              <a:ext cx="4059238" cy="2287588"/>
            </a:xfrm>
            <a:custGeom>
              <a:pathLst>
                <a:path extrusionOk="0" h="120000" w="120000">
                  <a:moveTo>
                    <a:pt x="3566" y="115586"/>
                  </a:moveTo>
                  <a:lnTo>
                    <a:pt x="2393" y="111839"/>
                  </a:lnTo>
                  <a:lnTo>
                    <a:pt x="3566" y="108008"/>
                  </a:lnTo>
                  <a:lnTo>
                    <a:pt x="4833" y="111839"/>
                  </a:lnTo>
                  <a:lnTo>
                    <a:pt x="3566" y="115586"/>
                  </a:lnTo>
                  <a:close/>
                  <a:moveTo>
                    <a:pt x="6429" y="115586"/>
                  </a:moveTo>
                  <a:lnTo>
                    <a:pt x="5256" y="111839"/>
                  </a:lnTo>
                  <a:lnTo>
                    <a:pt x="6429" y="108008"/>
                  </a:lnTo>
                  <a:lnTo>
                    <a:pt x="7696" y="111839"/>
                  </a:lnTo>
                  <a:lnTo>
                    <a:pt x="6429" y="115586"/>
                  </a:lnTo>
                  <a:close/>
                  <a:moveTo>
                    <a:pt x="9339" y="115586"/>
                  </a:moveTo>
                  <a:lnTo>
                    <a:pt x="8118" y="111839"/>
                  </a:lnTo>
                  <a:lnTo>
                    <a:pt x="9339" y="108008"/>
                  </a:lnTo>
                  <a:lnTo>
                    <a:pt x="10606" y="111839"/>
                  </a:lnTo>
                  <a:lnTo>
                    <a:pt x="9339" y="115586"/>
                  </a:lnTo>
                  <a:close/>
                  <a:moveTo>
                    <a:pt x="12295" y="115586"/>
                  </a:moveTo>
                  <a:lnTo>
                    <a:pt x="11028" y="111839"/>
                  </a:lnTo>
                  <a:lnTo>
                    <a:pt x="12295" y="108008"/>
                  </a:lnTo>
                  <a:lnTo>
                    <a:pt x="13468" y="111839"/>
                  </a:lnTo>
                  <a:lnTo>
                    <a:pt x="12295" y="115586"/>
                  </a:lnTo>
                  <a:close/>
                  <a:moveTo>
                    <a:pt x="15158" y="115586"/>
                  </a:moveTo>
                  <a:lnTo>
                    <a:pt x="13891" y="111839"/>
                  </a:lnTo>
                  <a:lnTo>
                    <a:pt x="15158" y="108008"/>
                  </a:lnTo>
                  <a:lnTo>
                    <a:pt x="16378" y="111839"/>
                  </a:lnTo>
                  <a:lnTo>
                    <a:pt x="15158" y="115586"/>
                  </a:lnTo>
                  <a:close/>
                  <a:moveTo>
                    <a:pt x="18068" y="115586"/>
                  </a:moveTo>
                  <a:lnTo>
                    <a:pt x="16800" y="111839"/>
                  </a:lnTo>
                  <a:lnTo>
                    <a:pt x="18068" y="108008"/>
                  </a:lnTo>
                  <a:lnTo>
                    <a:pt x="19241" y="111839"/>
                  </a:lnTo>
                  <a:lnTo>
                    <a:pt x="18068" y="115586"/>
                  </a:lnTo>
                  <a:close/>
                  <a:moveTo>
                    <a:pt x="20930" y="115586"/>
                  </a:moveTo>
                  <a:lnTo>
                    <a:pt x="19663" y="111839"/>
                  </a:lnTo>
                  <a:lnTo>
                    <a:pt x="20930" y="108008"/>
                  </a:lnTo>
                  <a:lnTo>
                    <a:pt x="22150" y="111839"/>
                  </a:lnTo>
                  <a:lnTo>
                    <a:pt x="20930" y="115586"/>
                  </a:lnTo>
                  <a:close/>
                  <a:moveTo>
                    <a:pt x="23840" y="115586"/>
                  </a:moveTo>
                  <a:lnTo>
                    <a:pt x="22573" y="111839"/>
                  </a:lnTo>
                  <a:lnTo>
                    <a:pt x="23840" y="108008"/>
                  </a:lnTo>
                  <a:lnTo>
                    <a:pt x="25013" y="111839"/>
                  </a:lnTo>
                  <a:lnTo>
                    <a:pt x="23840" y="115586"/>
                  </a:lnTo>
                  <a:close/>
                  <a:moveTo>
                    <a:pt x="26703" y="115586"/>
                  </a:moveTo>
                  <a:lnTo>
                    <a:pt x="25436" y="111839"/>
                  </a:lnTo>
                  <a:lnTo>
                    <a:pt x="26703" y="108008"/>
                  </a:lnTo>
                  <a:lnTo>
                    <a:pt x="27923" y="111839"/>
                  </a:lnTo>
                  <a:lnTo>
                    <a:pt x="26703" y="115586"/>
                  </a:lnTo>
                  <a:close/>
                  <a:moveTo>
                    <a:pt x="29612" y="115586"/>
                  </a:moveTo>
                  <a:lnTo>
                    <a:pt x="28392" y="111839"/>
                  </a:lnTo>
                  <a:lnTo>
                    <a:pt x="29612" y="108008"/>
                  </a:lnTo>
                  <a:lnTo>
                    <a:pt x="30879" y="111839"/>
                  </a:lnTo>
                  <a:lnTo>
                    <a:pt x="29612" y="115586"/>
                  </a:lnTo>
                  <a:close/>
                  <a:moveTo>
                    <a:pt x="32475" y="115586"/>
                  </a:moveTo>
                  <a:lnTo>
                    <a:pt x="31302" y="111839"/>
                  </a:lnTo>
                  <a:lnTo>
                    <a:pt x="32475" y="108008"/>
                  </a:lnTo>
                  <a:lnTo>
                    <a:pt x="33742" y="111839"/>
                  </a:lnTo>
                  <a:lnTo>
                    <a:pt x="32475" y="115586"/>
                  </a:lnTo>
                  <a:close/>
                  <a:moveTo>
                    <a:pt x="35385" y="115586"/>
                  </a:moveTo>
                  <a:lnTo>
                    <a:pt x="34165" y="111839"/>
                  </a:lnTo>
                  <a:lnTo>
                    <a:pt x="35385" y="108008"/>
                  </a:lnTo>
                  <a:lnTo>
                    <a:pt x="36652" y="111839"/>
                  </a:lnTo>
                  <a:lnTo>
                    <a:pt x="35385" y="115586"/>
                  </a:lnTo>
                  <a:close/>
                  <a:moveTo>
                    <a:pt x="38247" y="115586"/>
                  </a:moveTo>
                  <a:lnTo>
                    <a:pt x="37074" y="111839"/>
                  </a:lnTo>
                  <a:lnTo>
                    <a:pt x="38247" y="108008"/>
                  </a:lnTo>
                  <a:lnTo>
                    <a:pt x="39515" y="111839"/>
                  </a:lnTo>
                  <a:lnTo>
                    <a:pt x="38247" y="115586"/>
                  </a:lnTo>
                  <a:close/>
                  <a:moveTo>
                    <a:pt x="41157" y="115586"/>
                  </a:moveTo>
                  <a:lnTo>
                    <a:pt x="39937" y="111839"/>
                  </a:lnTo>
                  <a:lnTo>
                    <a:pt x="41157" y="108008"/>
                  </a:lnTo>
                  <a:lnTo>
                    <a:pt x="42424" y="111839"/>
                  </a:lnTo>
                  <a:lnTo>
                    <a:pt x="41157" y="115586"/>
                  </a:lnTo>
                  <a:close/>
                  <a:moveTo>
                    <a:pt x="44020" y="115586"/>
                  </a:moveTo>
                  <a:lnTo>
                    <a:pt x="42847" y="111839"/>
                  </a:lnTo>
                  <a:lnTo>
                    <a:pt x="44020" y="108008"/>
                  </a:lnTo>
                  <a:lnTo>
                    <a:pt x="45287" y="111839"/>
                  </a:lnTo>
                  <a:lnTo>
                    <a:pt x="44020" y="115586"/>
                  </a:lnTo>
                  <a:close/>
                  <a:moveTo>
                    <a:pt x="46976" y="115586"/>
                  </a:moveTo>
                  <a:lnTo>
                    <a:pt x="45709" y="111839"/>
                  </a:lnTo>
                  <a:lnTo>
                    <a:pt x="46976" y="108008"/>
                  </a:lnTo>
                  <a:lnTo>
                    <a:pt x="48197" y="111839"/>
                  </a:lnTo>
                  <a:lnTo>
                    <a:pt x="46976" y="115586"/>
                  </a:lnTo>
                  <a:close/>
                  <a:moveTo>
                    <a:pt x="49886" y="115586"/>
                  </a:moveTo>
                  <a:lnTo>
                    <a:pt x="48619" y="111839"/>
                  </a:lnTo>
                  <a:lnTo>
                    <a:pt x="49886" y="108008"/>
                  </a:lnTo>
                  <a:lnTo>
                    <a:pt x="51059" y="111839"/>
                  </a:lnTo>
                  <a:lnTo>
                    <a:pt x="49886" y="115586"/>
                  </a:lnTo>
                  <a:close/>
                  <a:moveTo>
                    <a:pt x="52749" y="115586"/>
                  </a:moveTo>
                  <a:lnTo>
                    <a:pt x="51482" y="111839"/>
                  </a:lnTo>
                  <a:lnTo>
                    <a:pt x="52749" y="108008"/>
                  </a:lnTo>
                  <a:lnTo>
                    <a:pt x="53969" y="111839"/>
                  </a:lnTo>
                  <a:lnTo>
                    <a:pt x="52749" y="115586"/>
                  </a:lnTo>
                  <a:close/>
                  <a:moveTo>
                    <a:pt x="55658" y="115586"/>
                  </a:moveTo>
                  <a:lnTo>
                    <a:pt x="54391" y="111839"/>
                  </a:lnTo>
                  <a:lnTo>
                    <a:pt x="55658" y="108008"/>
                  </a:lnTo>
                  <a:lnTo>
                    <a:pt x="56832" y="111839"/>
                  </a:lnTo>
                  <a:lnTo>
                    <a:pt x="55658" y="115586"/>
                  </a:lnTo>
                  <a:close/>
                  <a:moveTo>
                    <a:pt x="58521" y="115586"/>
                  </a:moveTo>
                  <a:lnTo>
                    <a:pt x="57254" y="111839"/>
                  </a:lnTo>
                  <a:lnTo>
                    <a:pt x="58521" y="108008"/>
                  </a:lnTo>
                  <a:lnTo>
                    <a:pt x="59741" y="111839"/>
                  </a:lnTo>
                  <a:lnTo>
                    <a:pt x="58521" y="115586"/>
                  </a:lnTo>
                  <a:close/>
                  <a:moveTo>
                    <a:pt x="61431" y="115586"/>
                  </a:moveTo>
                  <a:lnTo>
                    <a:pt x="60164" y="111839"/>
                  </a:lnTo>
                  <a:lnTo>
                    <a:pt x="61431" y="108008"/>
                  </a:lnTo>
                  <a:lnTo>
                    <a:pt x="62604" y="111839"/>
                  </a:lnTo>
                  <a:lnTo>
                    <a:pt x="61431" y="115586"/>
                  </a:lnTo>
                  <a:close/>
                  <a:moveTo>
                    <a:pt x="64294" y="115586"/>
                  </a:moveTo>
                  <a:lnTo>
                    <a:pt x="63120" y="111839"/>
                  </a:lnTo>
                  <a:lnTo>
                    <a:pt x="64294" y="108008"/>
                  </a:lnTo>
                  <a:lnTo>
                    <a:pt x="65561" y="111839"/>
                  </a:lnTo>
                  <a:lnTo>
                    <a:pt x="64294" y="115586"/>
                  </a:lnTo>
                  <a:close/>
                  <a:moveTo>
                    <a:pt x="67203" y="115586"/>
                  </a:moveTo>
                  <a:lnTo>
                    <a:pt x="65983" y="111839"/>
                  </a:lnTo>
                  <a:lnTo>
                    <a:pt x="67203" y="108008"/>
                  </a:lnTo>
                  <a:lnTo>
                    <a:pt x="68470" y="111839"/>
                  </a:lnTo>
                  <a:lnTo>
                    <a:pt x="67203" y="115586"/>
                  </a:lnTo>
                  <a:close/>
                  <a:moveTo>
                    <a:pt x="70066" y="115586"/>
                  </a:moveTo>
                  <a:lnTo>
                    <a:pt x="68893" y="111839"/>
                  </a:lnTo>
                  <a:lnTo>
                    <a:pt x="70066" y="108008"/>
                  </a:lnTo>
                  <a:lnTo>
                    <a:pt x="71333" y="111839"/>
                  </a:lnTo>
                  <a:lnTo>
                    <a:pt x="70066" y="115586"/>
                  </a:lnTo>
                  <a:close/>
                  <a:moveTo>
                    <a:pt x="72976" y="115586"/>
                  </a:moveTo>
                  <a:lnTo>
                    <a:pt x="71755" y="111839"/>
                  </a:lnTo>
                  <a:lnTo>
                    <a:pt x="72976" y="108008"/>
                  </a:lnTo>
                  <a:lnTo>
                    <a:pt x="74243" y="111839"/>
                  </a:lnTo>
                  <a:lnTo>
                    <a:pt x="72976" y="115586"/>
                  </a:lnTo>
                  <a:close/>
                  <a:moveTo>
                    <a:pt x="75838" y="115586"/>
                  </a:moveTo>
                  <a:lnTo>
                    <a:pt x="74665" y="111839"/>
                  </a:lnTo>
                  <a:lnTo>
                    <a:pt x="75838" y="108008"/>
                  </a:lnTo>
                  <a:lnTo>
                    <a:pt x="77105" y="111839"/>
                  </a:lnTo>
                  <a:lnTo>
                    <a:pt x="75838" y="115586"/>
                  </a:lnTo>
                  <a:close/>
                  <a:moveTo>
                    <a:pt x="78748" y="115586"/>
                  </a:moveTo>
                  <a:lnTo>
                    <a:pt x="77528" y="111839"/>
                  </a:lnTo>
                  <a:lnTo>
                    <a:pt x="78748" y="108008"/>
                  </a:lnTo>
                  <a:lnTo>
                    <a:pt x="80015" y="111839"/>
                  </a:lnTo>
                  <a:lnTo>
                    <a:pt x="78748" y="115586"/>
                  </a:lnTo>
                  <a:close/>
                  <a:moveTo>
                    <a:pt x="81705" y="115586"/>
                  </a:moveTo>
                  <a:lnTo>
                    <a:pt x="80438" y="111839"/>
                  </a:lnTo>
                  <a:lnTo>
                    <a:pt x="81705" y="108008"/>
                  </a:lnTo>
                  <a:lnTo>
                    <a:pt x="82878" y="111839"/>
                  </a:lnTo>
                  <a:lnTo>
                    <a:pt x="81705" y="115586"/>
                  </a:lnTo>
                  <a:close/>
                  <a:moveTo>
                    <a:pt x="84567" y="115586"/>
                  </a:moveTo>
                  <a:lnTo>
                    <a:pt x="83300" y="111839"/>
                  </a:lnTo>
                  <a:lnTo>
                    <a:pt x="84567" y="108008"/>
                  </a:lnTo>
                  <a:lnTo>
                    <a:pt x="85788" y="111839"/>
                  </a:lnTo>
                  <a:lnTo>
                    <a:pt x="84567" y="115586"/>
                  </a:lnTo>
                  <a:close/>
                  <a:moveTo>
                    <a:pt x="87477" y="115586"/>
                  </a:moveTo>
                  <a:lnTo>
                    <a:pt x="86210" y="111839"/>
                  </a:lnTo>
                  <a:lnTo>
                    <a:pt x="87477" y="108008"/>
                  </a:lnTo>
                  <a:lnTo>
                    <a:pt x="88650" y="111839"/>
                  </a:lnTo>
                  <a:lnTo>
                    <a:pt x="87477" y="115586"/>
                  </a:lnTo>
                  <a:close/>
                  <a:moveTo>
                    <a:pt x="90340" y="115586"/>
                  </a:moveTo>
                  <a:lnTo>
                    <a:pt x="89073" y="111839"/>
                  </a:lnTo>
                  <a:lnTo>
                    <a:pt x="90340" y="108008"/>
                  </a:lnTo>
                  <a:lnTo>
                    <a:pt x="91560" y="111839"/>
                  </a:lnTo>
                  <a:lnTo>
                    <a:pt x="90340" y="115586"/>
                  </a:lnTo>
                  <a:close/>
                  <a:moveTo>
                    <a:pt x="93249" y="115586"/>
                  </a:moveTo>
                  <a:lnTo>
                    <a:pt x="91982" y="111839"/>
                  </a:lnTo>
                  <a:lnTo>
                    <a:pt x="93249" y="108008"/>
                  </a:lnTo>
                  <a:lnTo>
                    <a:pt x="94423" y="111839"/>
                  </a:lnTo>
                  <a:lnTo>
                    <a:pt x="93249" y="115586"/>
                  </a:lnTo>
                  <a:close/>
                  <a:moveTo>
                    <a:pt x="96112" y="115586"/>
                  </a:moveTo>
                  <a:lnTo>
                    <a:pt x="94845" y="111839"/>
                  </a:lnTo>
                  <a:lnTo>
                    <a:pt x="96112" y="108008"/>
                  </a:lnTo>
                  <a:lnTo>
                    <a:pt x="97332" y="111839"/>
                  </a:lnTo>
                  <a:lnTo>
                    <a:pt x="96112" y="115586"/>
                  </a:lnTo>
                  <a:close/>
                  <a:moveTo>
                    <a:pt x="99022" y="115586"/>
                  </a:moveTo>
                  <a:lnTo>
                    <a:pt x="97802" y="111839"/>
                  </a:lnTo>
                  <a:lnTo>
                    <a:pt x="99022" y="108008"/>
                  </a:lnTo>
                  <a:lnTo>
                    <a:pt x="100289" y="111839"/>
                  </a:lnTo>
                  <a:lnTo>
                    <a:pt x="99022" y="115586"/>
                  </a:lnTo>
                  <a:close/>
                  <a:moveTo>
                    <a:pt x="101885" y="115586"/>
                  </a:moveTo>
                  <a:lnTo>
                    <a:pt x="100711" y="111839"/>
                  </a:lnTo>
                  <a:lnTo>
                    <a:pt x="101885" y="108008"/>
                  </a:lnTo>
                  <a:lnTo>
                    <a:pt x="103152" y="111839"/>
                  </a:lnTo>
                  <a:lnTo>
                    <a:pt x="101885" y="115586"/>
                  </a:lnTo>
                  <a:close/>
                  <a:moveTo>
                    <a:pt x="104794" y="115586"/>
                  </a:moveTo>
                  <a:lnTo>
                    <a:pt x="103574" y="111839"/>
                  </a:lnTo>
                  <a:lnTo>
                    <a:pt x="104794" y="108008"/>
                  </a:lnTo>
                  <a:lnTo>
                    <a:pt x="106061" y="111839"/>
                  </a:lnTo>
                  <a:lnTo>
                    <a:pt x="104794" y="115586"/>
                  </a:lnTo>
                  <a:close/>
                  <a:moveTo>
                    <a:pt x="107657" y="115586"/>
                  </a:moveTo>
                  <a:lnTo>
                    <a:pt x="106484" y="111839"/>
                  </a:lnTo>
                  <a:lnTo>
                    <a:pt x="107657" y="108008"/>
                  </a:lnTo>
                  <a:lnTo>
                    <a:pt x="108924" y="111839"/>
                  </a:lnTo>
                  <a:lnTo>
                    <a:pt x="107657" y="115586"/>
                  </a:lnTo>
                  <a:close/>
                  <a:moveTo>
                    <a:pt x="110567" y="115586"/>
                  </a:moveTo>
                  <a:lnTo>
                    <a:pt x="109346" y="111839"/>
                  </a:lnTo>
                  <a:lnTo>
                    <a:pt x="110567" y="108008"/>
                  </a:lnTo>
                  <a:lnTo>
                    <a:pt x="111834" y="111839"/>
                  </a:lnTo>
                  <a:lnTo>
                    <a:pt x="110567" y="115586"/>
                  </a:lnTo>
                  <a:close/>
                  <a:moveTo>
                    <a:pt x="113429" y="115586"/>
                  </a:moveTo>
                  <a:lnTo>
                    <a:pt x="112256" y="111839"/>
                  </a:lnTo>
                  <a:lnTo>
                    <a:pt x="113429" y="108008"/>
                  </a:lnTo>
                  <a:lnTo>
                    <a:pt x="114696" y="111839"/>
                  </a:lnTo>
                  <a:lnTo>
                    <a:pt x="113429" y="115586"/>
                  </a:lnTo>
                  <a:close/>
                  <a:moveTo>
                    <a:pt x="116386" y="115586"/>
                  </a:moveTo>
                  <a:lnTo>
                    <a:pt x="115119" y="111839"/>
                  </a:lnTo>
                  <a:lnTo>
                    <a:pt x="116386" y="108008"/>
                  </a:lnTo>
                  <a:lnTo>
                    <a:pt x="117606" y="111839"/>
                  </a:lnTo>
                  <a:lnTo>
                    <a:pt x="116386" y="115586"/>
                  </a:lnTo>
                  <a:close/>
                  <a:moveTo>
                    <a:pt x="2158" y="111089"/>
                  </a:moveTo>
                  <a:lnTo>
                    <a:pt x="891" y="107425"/>
                  </a:lnTo>
                  <a:lnTo>
                    <a:pt x="2158" y="103678"/>
                  </a:lnTo>
                  <a:lnTo>
                    <a:pt x="3378" y="107425"/>
                  </a:lnTo>
                  <a:lnTo>
                    <a:pt x="2158" y="111089"/>
                  </a:lnTo>
                  <a:close/>
                  <a:moveTo>
                    <a:pt x="5021" y="111089"/>
                  </a:moveTo>
                  <a:lnTo>
                    <a:pt x="3801" y="107425"/>
                  </a:lnTo>
                  <a:lnTo>
                    <a:pt x="5021" y="103678"/>
                  </a:lnTo>
                  <a:lnTo>
                    <a:pt x="6241" y="107425"/>
                  </a:lnTo>
                  <a:lnTo>
                    <a:pt x="5021" y="111089"/>
                  </a:lnTo>
                  <a:close/>
                  <a:moveTo>
                    <a:pt x="7931" y="111089"/>
                  </a:moveTo>
                  <a:lnTo>
                    <a:pt x="6664" y="107425"/>
                  </a:lnTo>
                  <a:lnTo>
                    <a:pt x="7931" y="103678"/>
                  </a:lnTo>
                  <a:lnTo>
                    <a:pt x="9104" y="107425"/>
                  </a:lnTo>
                  <a:lnTo>
                    <a:pt x="7931" y="111089"/>
                  </a:lnTo>
                  <a:close/>
                  <a:moveTo>
                    <a:pt x="10793" y="111089"/>
                  </a:moveTo>
                  <a:lnTo>
                    <a:pt x="9526" y="107425"/>
                  </a:lnTo>
                  <a:lnTo>
                    <a:pt x="10793" y="103678"/>
                  </a:lnTo>
                  <a:lnTo>
                    <a:pt x="12014" y="107425"/>
                  </a:lnTo>
                  <a:lnTo>
                    <a:pt x="10793" y="111089"/>
                  </a:lnTo>
                  <a:close/>
                  <a:moveTo>
                    <a:pt x="13703" y="111089"/>
                  </a:moveTo>
                  <a:lnTo>
                    <a:pt x="12483" y="107425"/>
                  </a:lnTo>
                  <a:lnTo>
                    <a:pt x="13703" y="103678"/>
                  </a:lnTo>
                  <a:lnTo>
                    <a:pt x="14970" y="107425"/>
                  </a:lnTo>
                  <a:lnTo>
                    <a:pt x="13703" y="111089"/>
                  </a:lnTo>
                  <a:close/>
                  <a:moveTo>
                    <a:pt x="16566" y="111089"/>
                  </a:moveTo>
                  <a:lnTo>
                    <a:pt x="15393" y="107425"/>
                  </a:lnTo>
                  <a:lnTo>
                    <a:pt x="16566" y="103678"/>
                  </a:lnTo>
                  <a:lnTo>
                    <a:pt x="17833" y="107425"/>
                  </a:lnTo>
                  <a:lnTo>
                    <a:pt x="16566" y="111089"/>
                  </a:lnTo>
                  <a:close/>
                  <a:moveTo>
                    <a:pt x="19475" y="111089"/>
                  </a:moveTo>
                  <a:lnTo>
                    <a:pt x="18255" y="107425"/>
                  </a:lnTo>
                  <a:lnTo>
                    <a:pt x="19475" y="103678"/>
                  </a:lnTo>
                  <a:lnTo>
                    <a:pt x="20743" y="107425"/>
                  </a:lnTo>
                  <a:lnTo>
                    <a:pt x="19475" y="111089"/>
                  </a:lnTo>
                  <a:close/>
                  <a:moveTo>
                    <a:pt x="22338" y="111089"/>
                  </a:moveTo>
                  <a:lnTo>
                    <a:pt x="21165" y="107425"/>
                  </a:lnTo>
                  <a:lnTo>
                    <a:pt x="22338" y="103678"/>
                  </a:lnTo>
                  <a:lnTo>
                    <a:pt x="23605" y="107425"/>
                  </a:lnTo>
                  <a:lnTo>
                    <a:pt x="22338" y="111089"/>
                  </a:lnTo>
                  <a:close/>
                  <a:moveTo>
                    <a:pt x="25248" y="111089"/>
                  </a:moveTo>
                  <a:lnTo>
                    <a:pt x="24028" y="107425"/>
                  </a:lnTo>
                  <a:lnTo>
                    <a:pt x="25248" y="103678"/>
                  </a:lnTo>
                  <a:lnTo>
                    <a:pt x="26515" y="107425"/>
                  </a:lnTo>
                  <a:lnTo>
                    <a:pt x="25248" y="111089"/>
                  </a:lnTo>
                  <a:close/>
                  <a:moveTo>
                    <a:pt x="28111" y="111089"/>
                  </a:moveTo>
                  <a:lnTo>
                    <a:pt x="26937" y="107425"/>
                  </a:lnTo>
                  <a:lnTo>
                    <a:pt x="28111" y="103678"/>
                  </a:lnTo>
                  <a:lnTo>
                    <a:pt x="29378" y="107425"/>
                  </a:lnTo>
                  <a:lnTo>
                    <a:pt x="28111" y="111089"/>
                  </a:lnTo>
                  <a:close/>
                  <a:moveTo>
                    <a:pt x="31067" y="111089"/>
                  </a:moveTo>
                  <a:lnTo>
                    <a:pt x="29800" y="107425"/>
                  </a:lnTo>
                  <a:lnTo>
                    <a:pt x="31067" y="103678"/>
                  </a:lnTo>
                  <a:lnTo>
                    <a:pt x="32287" y="107425"/>
                  </a:lnTo>
                  <a:lnTo>
                    <a:pt x="31067" y="111089"/>
                  </a:lnTo>
                  <a:close/>
                  <a:moveTo>
                    <a:pt x="33977" y="111089"/>
                  </a:moveTo>
                  <a:lnTo>
                    <a:pt x="32710" y="107425"/>
                  </a:lnTo>
                  <a:lnTo>
                    <a:pt x="33977" y="103678"/>
                  </a:lnTo>
                  <a:lnTo>
                    <a:pt x="35150" y="107425"/>
                  </a:lnTo>
                  <a:lnTo>
                    <a:pt x="33977" y="111089"/>
                  </a:lnTo>
                  <a:close/>
                  <a:moveTo>
                    <a:pt x="36840" y="111089"/>
                  </a:moveTo>
                  <a:lnTo>
                    <a:pt x="35572" y="107425"/>
                  </a:lnTo>
                  <a:lnTo>
                    <a:pt x="36840" y="103678"/>
                  </a:lnTo>
                  <a:lnTo>
                    <a:pt x="38060" y="107425"/>
                  </a:lnTo>
                  <a:lnTo>
                    <a:pt x="36840" y="111089"/>
                  </a:lnTo>
                  <a:close/>
                  <a:moveTo>
                    <a:pt x="39749" y="111089"/>
                  </a:moveTo>
                  <a:lnTo>
                    <a:pt x="38482" y="107425"/>
                  </a:lnTo>
                  <a:lnTo>
                    <a:pt x="39749" y="103678"/>
                  </a:lnTo>
                  <a:lnTo>
                    <a:pt x="40922" y="107425"/>
                  </a:lnTo>
                  <a:lnTo>
                    <a:pt x="39749" y="111089"/>
                  </a:lnTo>
                  <a:close/>
                  <a:moveTo>
                    <a:pt x="42612" y="111089"/>
                  </a:moveTo>
                  <a:lnTo>
                    <a:pt x="41345" y="107425"/>
                  </a:lnTo>
                  <a:lnTo>
                    <a:pt x="42612" y="103678"/>
                  </a:lnTo>
                  <a:lnTo>
                    <a:pt x="43832" y="107425"/>
                  </a:lnTo>
                  <a:lnTo>
                    <a:pt x="42612" y="111089"/>
                  </a:lnTo>
                  <a:close/>
                  <a:moveTo>
                    <a:pt x="45522" y="111089"/>
                  </a:moveTo>
                  <a:lnTo>
                    <a:pt x="44254" y="107425"/>
                  </a:lnTo>
                  <a:lnTo>
                    <a:pt x="45522" y="103678"/>
                  </a:lnTo>
                  <a:lnTo>
                    <a:pt x="46695" y="107425"/>
                  </a:lnTo>
                  <a:lnTo>
                    <a:pt x="45522" y="111089"/>
                  </a:lnTo>
                  <a:close/>
                  <a:moveTo>
                    <a:pt x="48384" y="111089"/>
                  </a:moveTo>
                  <a:lnTo>
                    <a:pt x="47211" y="107425"/>
                  </a:lnTo>
                  <a:lnTo>
                    <a:pt x="48384" y="103678"/>
                  </a:lnTo>
                  <a:lnTo>
                    <a:pt x="49651" y="107425"/>
                  </a:lnTo>
                  <a:lnTo>
                    <a:pt x="48384" y="111089"/>
                  </a:lnTo>
                  <a:close/>
                  <a:moveTo>
                    <a:pt x="51294" y="111089"/>
                  </a:moveTo>
                  <a:lnTo>
                    <a:pt x="50074" y="107425"/>
                  </a:lnTo>
                  <a:lnTo>
                    <a:pt x="51294" y="103678"/>
                  </a:lnTo>
                  <a:lnTo>
                    <a:pt x="52561" y="107425"/>
                  </a:lnTo>
                  <a:lnTo>
                    <a:pt x="51294" y="111089"/>
                  </a:lnTo>
                  <a:close/>
                  <a:moveTo>
                    <a:pt x="54157" y="111089"/>
                  </a:moveTo>
                  <a:lnTo>
                    <a:pt x="52983" y="107425"/>
                  </a:lnTo>
                  <a:lnTo>
                    <a:pt x="54157" y="103678"/>
                  </a:lnTo>
                  <a:lnTo>
                    <a:pt x="55424" y="107425"/>
                  </a:lnTo>
                  <a:lnTo>
                    <a:pt x="54157" y="111089"/>
                  </a:lnTo>
                  <a:close/>
                  <a:moveTo>
                    <a:pt x="57066" y="111089"/>
                  </a:moveTo>
                  <a:lnTo>
                    <a:pt x="55846" y="107425"/>
                  </a:lnTo>
                  <a:lnTo>
                    <a:pt x="57066" y="103678"/>
                  </a:lnTo>
                  <a:lnTo>
                    <a:pt x="58333" y="107425"/>
                  </a:lnTo>
                  <a:lnTo>
                    <a:pt x="57066" y="111089"/>
                  </a:lnTo>
                  <a:close/>
                  <a:moveTo>
                    <a:pt x="59929" y="111089"/>
                  </a:moveTo>
                  <a:lnTo>
                    <a:pt x="58756" y="107425"/>
                  </a:lnTo>
                  <a:lnTo>
                    <a:pt x="59929" y="103678"/>
                  </a:lnTo>
                  <a:lnTo>
                    <a:pt x="61196" y="107425"/>
                  </a:lnTo>
                  <a:lnTo>
                    <a:pt x="59929" y="111089"/>
                  </a:lnTo>
                  <a:close/>
                  <a:moveTo>
                    <a:pt x="62839" y="111089"/>
                  </a:moveTo>
                  <a:lnTo>
                    <a:pt x="61619" y="107425"/>
                  </a:lnTo>
                  <a:lnTo>
                    <a:pt x="62839" y="103678"/>
                  </a:lnTo>
                  <a:lnTo>
                    <a:pt x="64106" y="107425"/>
                  </a:lnTo>
                  <a:lnTo>
                    <a:pt x="62839" y="111089"/>
                  </a:lnTo>
                  <a:close/>
                  <a:moveTo>
                    <a:pt x="65795" y="111089"/>
                  </a:moveTo>
                  <a:lnTo>
                    <a:pt x="64528" y="107425"/>
                  </a:lnTo>
                  <a:lnTo>
                    <a:pt x="65795" y="103678"/>
                  </a:lnTo>
                  <a:lnTo>
                    <a:pt x="66969" y="107425"/>
                  </a:lnTo>
                  <a:lnTo>
                    <a:pt x="65795" y="111089"/>
                  </a:lnTo>
                  <a:close/>
                  <a:moveTo>
                    <a:pt x="68658" y="111089"/>
                  </a:moveTo>
                  <a:lnTo>
                    <a:pt x="67391" y="107425"/>
                  </a:lnTo>
                  <a:lnTo>
                    <a:pt x="68658" y="103678"/>
                  </a:lnTo>
                  <a:lnTo>
                    <a:pt x="69878" y="107425"/>
                  </a:lnTo>
                  <a:lnTo>
                    <a:pt x="68658" y="111089"/>
                  </a:lnTo>
                  <a:close/>
                  <a:moveTo>
                    <a:pt x="71568" y="111089"/>
                  </a:moveTo>
                  <a:lnTo>
                    <a:pt x="70301" y="107425"/>
                  </a:lnTo>
                  <a:lnTo>
                    <a:pt x="71568" y="103678"/>
                  </a:lnTo>
                  <a:lnTo>
                    <a:pt x="72741" y="107425"/>
                  </a:lnTo>
                  <a:lnTo>
                    <a:pt x="71568" y="111089"/>
                  </a:lnTo>
                  <a:close/>
                  <a:moveTo>
                    <a:pt x="74430" y="111089"/>
                  </a:moveTo>
                  <a:lnTo>
                    <a:pt x="73163" y="107425"/>
                  </a:lnTo>
                  <a:lnTo>
                    <a:pt x="74430" y="103678"/>
                  </a:lnTo>
                  <a:lnTo>
                    <a:pt x="75651" y="107425"/>
                  </a:lnTo>
                  <a:lnTo>
                    <a:pt x="74430" y="111089"/>
                  </a:lnTo>
                  <a:close/>
                  <a:moveTo>
                    <a:pt x="77340" y="111089"/>
                  </a:moveTo>
                  <a:lnTo>
                    <a:pt x="76073" y="107425"/>
                  </a:lnTo>
                  <a:lnTo>
                    <a:pt x="77340" y="103678"/>
                  </a:lnTo>
                  <a:lnTo>
                    <a:pt x="78513" y="107425"/>
                  </a:lnTo>
                  <a:lnTo>
                    <a:pt x="77340" y="111089"/>
                  </a:lnTo>
                  <a:close/>
                  <a:moveTo>
                    <a:pt x="80203" y="111089"/>
                  </a:moveTo>
                  <a:lnTo>
                    <a:pt x="78936" y="107425"/>
                  </a:lnTo>
                  <a:lnTo>
                    <a:pt x="80203" y="103678"/>
                  </a:lnTo>
                  <a:lnTo>
                    <a:pt x="81423" y="107425"/>
                  </a:lnTo>
                  <a:lnTo>
                    <a:pt x="80203" y="111089"/>
                  </a:lnTo>
                  <a:close/>
                  <a:moveTo>
                    <a:pt x="83113" y="111089"/>
                  </a:moveTo>
                  <a:lnTo>
                    <a:pt x="81892" y="107425"/>
                  </a:lnTo>
                  <a:lnTo>
                    <a:pt x="83113" y="103678"/>
                  </a:lnTo>
                  <a:lnTo>
                    <a:pt x="84380" y="107425"/>
                  </a:lnTo>
                  <a:lnTo>
                    <a:pt x="83113" y="111089"/>
                  </a:lnTo>
                  <a:close/>
                  <a:moveTo>
                    <a:pt x="85975" y="111089"/>
                  </a:moveTo>
                  <a:lnTo>
                    <a:pt x="84802" y="107425"/>
                  </a:lnTo>
                  <a:lnTo>
                    <a:pt x="85975" y="103678"/>
                  </a:lnTo>
                  <a:lnTo>
                    <a:pt x="87242" y="107425"/>
                  </a:lnTo>
                  <a:lnTo>
                    <a:pt x="85975" y="111089"/>
                  </a:lnTo>
                  <a:close/>
                  <a:moveTo>
                    <a:pt x="88885" y="111089"/>
                  </a:moveTo>
                  <a:lnTo>
                    <a:pt x="87665" y="107425"/>
                  </a:lnTo>
                  <a:lnTo>
                    <a:pt x="88885" y="103678"/>
                  </a:lnTo>
                  <a:lnTo>
                    <a:pt x="90152" y="107425"/>
                  </a:lnTo>
                  <a:lnTo>
                    <a:pt x="88885" y="111089"/>
                  </a:lnTo>
                  <a:close/>
                  <a:moveTo>
                    <a:pt x="91748" y="111089"/>
                  </a:moveTo>
                  <a:lnTo>
                    <a:pt x="90574" y="107425"/>
                  </a:lnTo>
                  <a:lnTo>
                    <a:pt x="91748" y="103678"/>
                  </a:lnTo>
                  <a:lnTo>
                    <a:pt x="93015" y="107425"/>
                  </a:lnTo>
                  <a:lnTo>
                    <a:pt x="91748" y="111089"/>
                  </a:lnTo>
                  <a:close/>
                  <a:moveTo>
                    <a:pt x="94657" y="111089"/>
                  </a:moveTo>
                  <a:lnTo>
                    <a:pt x="93437" y="107425"/>
                  </a:lnTo>
                  <a:lnTo>
                    <a:pt x="94657" y="103678"/>
                  </a:lnTo>
                  <a:lnTo>
                    <a:pt x="95924" y="107425"/>
                  </a:lnTo>
                  <a:lnTo>
                    <a:pt x="94657" y="111089"/>
                  </a:lnTo>
                  <a:close/>
                  <a:moveTo>
                    <a:pt x="97520" y="111089"/>
                  </a:moveTo>
                  <a:lnTo>
                    <a:pt x="96347" y="107425"/>
                  </a:lnTo>
                  <a:lnTo>
                    <a:pt x="97520" y="103678"/>
                  </a:lnTo>
                  <a:lnTo>
                    <a:pt x="98787" y="107425"/>
                  </a:lnTo>
                  <a:lnTo>
                    <a:pt x="97520" y="111089"/>
                  </a:lnTo>
                  <a:close/>
                  <a:moveTo>
                    <a:pt x="100477" y="111089"/>
                  </a:moveTo>
                  <a:lnTo>
                    <a:pt x="99210" y="107425"/>
                  </a:lnTo>
                  <a:lnTo>
                    <a:pt x="100477" y="103678"/>
                  </a:lnTo>
                  <a:lnTo>
                    <a:pt x="101697" y="107425"/>
                  </a:lnTo>
                  <a:lnTo>
                    <a:pt x="100477" y="111089"/>
                  </a:lnTo>
                  <a:close/>
                  <a:moveTo>
                    <a:pt x="103386" y="111089"/>
                  </a:moveTo>
                  <a:lnTo>
                    <a:pt x="102119" y="107425"/>
                  </a:lnTo>
                  <a:lnTo>
                    <a:pt x="103386" y="103678"/>
                  </a:lnTo>
                  <a:lnTo>
                    <a:pt x="104560" y="107425"/>
                  </a:lnTo>
                  <a:lnTo>
                    <a:pt x="103386" y="111089"/>
                  </a:lnTo>
                  <a:close/>
                  <a:moveTo>
                    <a:pt x="106249" y="111089"/>
                  </a:moveTo>
                  <a:lnTo>
                    <a:pt x="104982" y="107425"/>
                  </a:lnTo>
                  <a:lnTo>
                    <a:pt x="106249" y="103678"/>
                  </a:lnTo>
                  <a:lnTo>
                    <a:pt x="107469" y="107425"/>
                  </a:lnTo>
                  <a:lnTo>
                    <a:pt x="106249" y="111089"/>
                  </a:lnTo>
                  <a:close/>
                  <a:moveTo>
                    <a:pt x="109159" y="111089"/>
                  </a:moveTo>
                  <a:lnTo>
                    <a:pt x="107892" y="107425"/>
                  </a:lnTo>
                  <a:lnTo>
                    <a:pt x="109159" y="103678"/>
                  </a:lnTo>
                  <a:lnTo>
                    <a:pt x="110332" y="107425"/>
                  </a:lnTo>
                  <a:lnTo>
                    <a:pt x="109159" y="111089"/>
                  </a:lnTo>
                  <a:close/>
                  <a:moveTo>
                    <a:pt x="112021" y="111089"/>
                  </a:moveTo>
                  <a:lnTo>
                    <a:pt x="110754" y="107425"/>
                  </a:lnTo>
                  <a:lnTo>
                    <a:pt x="112021" y="103678"/>
                  </a:lnTo>
                  <a:lnTo>
                    <a:pt x="113242" y="107425"/>
                  </a:lnTo>
                  <a:lnTo>
                    <a:pt x="112021" y="111089"/>
                  </a:lnTo>
                  <a:close/>
                  <a:moveTo>
                    <a:pt x="114931" y="111089"/>
                  </a:moveTo>
                  <a:lnTo>
                    <a:pt x="113664" y="107425"/>
                  </a:lnTo>
                  <a:lnTo>
                    <a:pt x="114931" y="103678"/>
                  </a:lnTo>
                  <a:lnTo>
                    <a:pt x="116104" y="107425"/>
                  </a:lnTo>
                  <a:lnTo>
                    <a:pt x="114931" y="111089"/>
                  </a:lnTo>
                  <a:close/>
                  <a:moveTo>
                    <a:pt x="117794" y="111089"/>
                  </a:moveTo>
                  <a:lnTo>
                    <a:pt x="116621" y="107425"/>
                  </a:lnTo>
                  <a:lnTo>
                    <a:pt x="117794" y="103678"/>
                  </a:lnTo>
                  <a:lnTo>
                    <a:pt x="119061" y="107425"/>
                  </a:lnTo>
                  <a:lnTo>
                    <a:pt x="117794" y="111089"/>
                  </a:lnTo>
                  <a:close/>
                  <a:moveTo>
                    <a:pt x="3566" y="106759"/>
                  </a:moveTo>
                  <a:lnTo>
                    <a:pt x="2393" y="102928"/>
                  </a:lnTo>
                  <a:lnTo>
                    <a:pt x="3566" y="99181"/>
                  </a:lnTo>
                  <a:lnTo>
                    <a:pt x="4833" y="102928"/>
                  </a:lnTo>
                  <a:lnTo>
                    <a:pt x="3566" y="106759"/>
                  </a:lnTo>
                  <a:close/>
                  <a:moveTo>
                    <a:pt x="6429" y="106759"/>
                  </a:moveTo>
                  <a:lnTo>
                    <a:pt x="5256" y="102928"/>
                  </a:lnTo>
                  <a:lnTo>
                    <a:pt x="6429" y="99181"/>
                  </a:lnTo>
                  <a:lnTo>
                    <a:pt x="7696" y="102928"/>
                  </a:lnTo>
                  <a:lnTo>
                    <a:pt x="6429" y="106759"/>
                  </a:lnTo>
                  <a:close/>
                  <a:moveTo>
                    <a:pt x="9339" y="106759"/>
                  </a:moveTo>
                  <a:lnTo>
                    <a:pt x="8118" y="102928"/>
                  </a:lnTo>
                  <a:lnTo>
                    <a:pt x="9339" y="99181"/>
                  </a:lnTo>
                  <a:lnTo>
                    <a:pt x="10606" y="102928"/>
                  </a:lnTo>
                  <a:lnTo>
                    <a:pt x="9339" y="106759"/>
                  </a:lnTo>
                  <a:close/>
                  <a:moveTo>
                    <a:pt x="12295" y="106759"/>
                  </a:moveTo>
                  <a:lnTo>
                    <a:pt x="11028" y="102928"/>
                  </a:lnTo>
                  <a:lnTo>
                    <a:pt x="12295" y="99181"/>
                  </a:lnTo>
                  <a:lnTo>
                    <a:pt x="13468" y="102928"/>
                  </a:lnTo>
                  <a:lnTo>
                    <a:pt x="12295" y="106759"/>
                  </a:lnTo>
                  <a:close/>
                  <a:moveTo>
                    <a:pt x="15158" y="106759"/>
                  </a:moveTo>
                  <a:lnTo>
                    <a:pt x="13891" y="102928"/>
                  </a:lnTo>
                  <a:lnTo>
                    <a:pt x="15158" y="99181"/>
                  </a:lnTo>
                  <a:lnTo>
                    <a:pt x="16378" y="102928"/>
                  </a:lnTo>
                  <a:lnTo>
                    <a:pt x="15158" y="106759"/>
                  </a:lnTo>
                  <a:close/>
                  <a:moveTo>
                    <a:pt x="18068" y="106759"/>
                  </a:moveTo>
                  <a:lnTo>
                    <a:pt x="16800" y="102928"/>
                  </a:lnTo>
                  <a:lnTo>
                    <a:pt x="18068" y="99181"/>
                  </a:lnTo>
                  <a:lnTo>
                    <a:pt x="19241" y="102928"/>
                  </a:lnTo>
                  <a:lnTo>
                    <a:pt x="18068" y="106759"/>
                  </a:lnTo>
                  <a:close/>
                  <a:moveTo>
                    <a:pt x="20930" y="106759"/>
                  </a:moveTo>
                  <a:lnTo>
                    <a:pt x="19663" y="102928"/>
                  </a:lnTo>
                  <a:lnTo>
                    <a:pt x="20930" y="99181"/>
                  </a:lnTo>
                  <a:lnTo>
                    <a:pt x="22150" y="102928"/>
                  </a:lnTo>
                  <a:lnTo>
                    <a:pt x="20930" y="106759"/>
                  </a:lnTo>
                  <a:close/>
                  <a:moveTo>
                    <a:pt x="23840" y="106759"/>
                  </a:moveTo>
                  <a:lnTo>
                    <a:pt x="22573" y="102928"/>
                  </a:lnTo>
                  <a:lnTo>
                    <a:pt x="23840" y="99181"/>
                  </a:lnTo>
                  <a:lnTo>
                    <a:pt x="25013" y="102928"/>
                  </a:lnTo>
                  <a:lnTo>
                    <a:pt x="23840" y="106759"/>
                  </a:lnTo>
                  <a:close/>
                  <a:moveTo>
                    <a:pt x="26703" y="106759"/>
                  </a:moveTo>
                  <a:lnTo>
                    <a:pt x="25436" y="102928"/>
                  </a:lnTo>
                  <a:lnTo>
                    <a:pt x="26703" y="99181"/>
                  </a:lnTo>
                  <a:lnTo>
                    <a:pt x="27923" y="102928"/>
                  </a:lnTo>
                  <a:lnTo>
                    <a:pt x="26703" y="106759"/>
                  </a:lnTo>
                  <a:close/>
                  <a:moveTo>
                    <a:pt x="29612" y="106759"/>
                  </a:moveTo>
                  <a:lnTo>
                    <a:pt x="28392" y="102928"/>
                  </a:lnTo>
                  <a:lnTo>
                    <a:pt x="29612" y="99181"/>
                  </a:lnTo>
                  <a:lnTo>
                    <a:pt x="30879" y="102928"/>
                  </a:lnTo>
                  <a:lnTo>
                    <a:pt x="29612" y="106759"/>
                  </a:lnTo>
                  <a:close/>
                  <a:moveTo>
                    <a:pt x="32475" y="106759"/>
                  </a:moveTo>
                  <a:lnTo>
                    <a:pt x="31302" y="102928"/>
                  </a:lnTo>
                  <a:lnTo>
                    <a:pt x="32475" y="99181"/>
                  </a:lnTo>
                  <a:lnTo>
                    <a:pt x="33742" y="102928"/>
                  </a:lnTo>
                  <a:lnTo>
                    <a:pt x="32475" y="106759"/>
                  </a:lnTo>
                  <a:close/>
                  <a:moveTo>
                    <a:pt x="35385" y="106759"/>
                  </a:moveTo>
                  <a:lnTo>
                    <a:pt x="34165" y="102928"/>
                  </a:lnTo>
                  <a:lnTo>
                    <a:pt x="35385" y="99181"/>
                  </a:lnTo>
                  <a:lnTo>
                    <a:pt x="36652" y="102928"/>
                  </a:lnTo>
                  <a:lnTo>
                    <a:pt x="35385" y="106759"/>
                  </a:lnTo>
                  <a:close/>
                  <a:moveTo>
                    <a:pt x="38247" y="106759"/>
                  </a:moveTo>
                  <a:lnTo>
                    <a:pt x="37074" y="102928"/>
                  </a:lnTo>
                  <a:lnTo>
                    <a:pt x="38247" y="99181"/>
                  </a:lnTo>
                  <a:lnTo>
                    <a:pt x="39515" y="102928"/>
                  </a:lnTo>
                  <a:lnTo>
                    <a:pt x="38247" y="106759"/>
                  </a:lnTo>
                  <a:close/>
                  <a:moveTo>
                    <a:pt x="41157" y="106759"/>
                  </a:moveTo>
                  <a:lnTo>
                    <a:pt x="39937" y="102928"/>
                  </a:lnTo>
                  <a:lnTo>
                    <a:pt x="41157" y="99181"/>
                  </a:lnTo>
                  <a:lnTo>
                    <a:pt x="42424" y="102928"/>
                  </a:lnTo>
                  <a:lnTo>
                    <a:pt x="41157" y="106759"/>
                  </a:lnTo>
                  <a:close/>
                  <a:moveTo>
                    <a:pt x="44020" y="106759"/>
                  </a:moveTo>
                  <a:lnTo>
                    <a:pt x="42847" y="102928"/>
                  </a:lnTo>
                  <a:lnTo>
                    <a:pt x="44020" y="99181"/>
                  </a:lnTo>
                  <a:lnTo>
                    <a:pt x="45287" y="102928"/>
                  </a:lnTo>
                  <a:lnTo>
                    <a:pt x="44020" y="106759"/>
                  </a:lnTo>
                  <a:close/>
                  <a:moveTo>
                    <a:pt x="46976" y="106759"/>
                  </a:moveTo>
                  <a:lnTo>
                    <a:pt x="45709" y="102928"/>
                  </a:lnTo>
                  <a:lnTo>
                    <a:pt x="46976" y="99181"/>
                  </a:lnTo>
                  <a:lnTo>
                    <a:pt x="48197" y="102928"/>
                  </a:lnTo>
                  <a:lnTo>
                    <a:pt x="46976" y="106759"/>
                  </a:lnTo>
                  <a:close/>
                  <a:moveTo>
                    <a:pt x="49886" y="106759"/>
                  </a:moveTo>
                  <a:lnTo>
                    <a:pt x="48619" y="102928"/>
                  </a:lnTo>
                  <a:lnTo>
                    <a:pt x="49886" y="99181"/>
                  </a:lnTo>
                  <a:lnTo>
                    <a:pt x="51059" y="102928"/>
                  </a:lnTo>
                  <a:lnTo>
                    <a:pt x="49886" y="106759"/>
                  </a:lnTo>
                  <a:close/>
                  <a:moveTo>
                    <a:pt x="52749" y="106759"/>
                  </a:moveTo>
                  <a:lnTo>
                    <a:pt x="51482" y="102928"/>
                  </a:lnTo>
                  <a:lnTo>
                    <a:pt x="52749" y="99181"/>
                  </a:lnTo>
                  <a:lnTo>
                    <a:pt x="53969" y="102928"/>
                  </a:lnTo>
                  <a:lnTo>
                    <a:pt x="52749" y="106759"/>
                  </a:lnTo>
                  <a:close/>
                  <a:moveTo>
                    <a:pt x="55658" y="106759"/>
                  </a:moveTo>
                  <a:lnTo>
                    <a:pt x="54391" y="102928"/>
                  </a:lnTo>
                  <a:lnTo>
                    <a:pt x="55658" y="99181"/>
                  </a:lnTo>
                  <a:lnTo>
                    <a:pt x="56832" y="102928"/>
                  </a:lnTo>
                  <a:lnTo>
                    <a:pt x="55658" y="106759"/>
                  </a:lnTo>
                  <a:close/>
                  <a:moveTo>
                    <a:pt x="58521" y="106759"/>
                  </a:moveTo>
                  <a:lnTo>
                    <a:pt x="57254" y="102928"/>
                  </a:lnTo>
                  <a:lnTo>
                    <a:pt x="58521" y="99181"/>
                  </a:lnTo>
                  <a:lnTo>
                    <a:pt x="59741" y="102928"/>
                  </a:lnTo>
                  <a:lnTo>
                    <a:pt x="58521" y="106759"/>
                  </a:lnTo>
                  <a:close/>
                  <a:moveTo>
                    <a:pt x="61431" y="106759"/>
                  </a:moveTo>
                  <a:lnTo>
                    <a:pt x="60164" y="102928"/>
                  </a:lnTo>
                  <a:lnTo>
                    <a:pt x="61431" y="99181"/>
                  </a:lnTo>
                  <a:lnTo>
                    <a:pt x="62604" y="102928"/>
                  </a:lnTo>
                  <a:lnTo>
                    <a:pt x="61431" y="106759"/>
                  </a:lnTo>
                  <a:close/>
                  <a:moveTo>
                    <a:pt x="64294" y="106759"/>
                  </a:moveTo>
                  <a:lnTo>
                    <a:pt x="63120" y="102928"/>
                  </a:lnTo>
                  <a:lnTo>
                    <a:pt x="64294" y="99181"/>
                  </a:lnTo>
                  <a:lnTo>
                    <a:pt x="65561" y="102928"/>
                  </a:lnTo>
                  <a:lnTo>
                    <a:pt x="64294" y="106759"/>
                  </a:lnTo>
                  <a:close/>
                  <a:moveTo>
                    <a:pt x="67203" y="106759"/>
                  </a:moveTo>
                  <a:lnTo>
                    <a:pt x="65983" y="102928"/>
                  </a:lnTo>
                  <a:lnTo>
                    <a:pt x="67203" y="99181"/>
                  </a:lnTo>
                  <a:lnTo>
                    <a:pt x="68470" y="102928"/>
                  </a:lnTo>
                  <a:lnTo>
                    <a:pt x="67203" y="106759"/>
                  </a:lnTo>
                  <a:close/>
                  <a:moveTo>
                    <a:pt x="70066" y="106759"/>
                  </a:moveTo>
                  <a:lnTo>
                    <a:pt x="68893" y="102928"/>
                  </a:lnTo>
                  <a:lnTo>
                    <a:pt x="70066" y="99181"/>
                  </a:lnTo>
                  <a:lnTo>
                    <a:pt x="71333" y="102928"/>
                  </a:lnTo>
                  <a:lnTo>
                    <a:pt x="70066" y="106759"/>
                  </a:lnTo>
                  <a:close/>
                  <a:moveTo>
                    <a:pt x="72976" y="106759"/>
                  </a:moveTo>
                  <a:lnTo>
                    <a:pt x="71755" y="102928"/>
                  </a:lnTo>
                  <a:lnTo>
                    <a:pt x="72976" y="99181"/>
                  </a:lnTo>
                  <a:lnTo>
                    <a:pt x="74243" y="102928"/>
                  </a:lnTo>
                  <a:lnTo>
                    <a:pt x="72976" y="106759"/>
                  </a:lnTo>
                  <a:close/>
                  <a:moveTo>
                    <a:pt x="75838" y="106759"/>
                  </a:moveTo>
                  <a:lnTo>
                    <a:pt x="74665" y="102928"/>
                  </a:lnTo>
                  <a:lnTo>
                    <a:pt x="75838" y="99181"/>
                  </a:lnTo>
                  <a:lnTo>
                    <a:pt x="77105" y="102928"/>
                  </a:lnTo>
                  <a:lnTo>
                    <a:pt x="75838" y="106759"/>
                  </a:lnTo>
                  <a:close/>
                  <a:moveTo>
                    <a:pt x="78748" y="106759"/>
                  </a:moveTo>
                  <a:lnTo>
                    <a:pt x="77528" y="102928"/>
                  </a:lnTo>
                  <a:lnTo>
                    <a:pt x="78748" y="99181"/>
                  </a:lnTo>
                  <a:lnTo>
                    <a:pt x="80015" y="102928"/>
                  </a:lnTo>
                  <a:lnTo>
                    <a:pt x="78748" y="106759"/>
                  </a:lnTo>
                  <a:close/>
                  <a:moveTo>
                    <a:pt x="81705" y="106759"/>
                  </a:moveTo>
                  <a:lnTo>
                    <a:pt x="80438" y="102928"/>
                  </a:lnTo>
                  <a:lnTo>
                    <a:pt x="81705" y="99181"/>
                  </a:lnTo>
                  <a:lnTo>
                    <a:pt x="82878" y="102928"/>
                  </a:lnTo>
                  <a:lnTo>
                    <a:pt x="81705" y="106759"/>
                  </a:lnTo>
                  <a:close/>
                  <a:moveTo>
                    <a:pt x="84567" y="106759"/>
                  </a:moveTo>
                  <a:lnTo>
                    <a:pt x="83300" y="102928"/>
                  </a:lnTo>
                  <a:lnTo>
                    <a:pt x="84567" y="99181"/>
                  </a:lnTo>
                  <a:lnTo>
                    <a:pt x="85788" y="102928"/>
                  </a:lnTo>
                  <a:lnTo>
                    <a:pt x="84567" y="106759"/>
                  </a:lnTo>
                  <a:close/>
                  <a:moveTo>
                    <a:pt x="87477" y="106759"/>
                  </a:moveTo>
                  <a:lnTo>
                    <a:pt x="86210" y="102928"/>
                  </a:lnTo>
                  <a:lnTo>
                    <a:pt x="87477" y="99181"/>
                  </a:lnTo>
                  <a:lnTo>
                    <a:pt x="88650" y="102928"/>
                  </a:lnTo>
                  <a:lnTo>
                    <a:pt x="87477" y="106759"/>
                  </a:lnTo>
                  <a:close/>
                  <a:moveTo>
                    <a:pt x="90340" y="106759"/>
                  </a:moveTo>
                  <a:lnTo>
                    <a:pt x="89073" y="102928"/>
                  </a:lnTo>
                  <a:lnTo>
                    <a:pt x="90340" y="99181"/>
                  </a:lnTo>
                  <a:lnTo>
                    <a:pt x="91560" y="102928"/>
                  </a:lnTo>
                  <a:lnTo>
                    <a:pt x="90340" y="106759"/>
                  </a:lnTo>
                  <a:close/>
                  <a:moveTo>
                    <a:pt x="93249" y="106759"/>
                  </a:moveTo>
                  <a:lnTo>
                    <a:pt x="91982" y="102928"/>
                  </a:lnTo>
                  <a:lnTo>
                    <a:pt x="93249" y="99181"/>
                  </a:lnTo>
                  <a:lnTo>
                    <a:pt x="94423" y="102928"/>
                  </a:lnTo>
                  <a:lnTo>
                    <a:pt x="93249" y="106759"/>
                  </a:lnTo>
                  <a:close/>
                  <a:moveTo>
                    <a:pt x="96112" y="106759"/>
                  </a:moveTo>
                  <a:lnTo>
                    <a:pt x="94845" y="102928"/>
                  </a:lnTo>
                  <a:lnTo>
                    <a:pt x="96112" y="99181"/>
                  </a:lnTo>
                  <a:lnTo>
                    <a:pt x="97332" y="102928"/>
                  </a:lnTo>
                  <a:lnTo>
                    <a:pt x="96112" y="106759"/>
                  </a:lnTo>
                  <a:close/>
                  <a:moveTo>
                    <a:pt x="99022" y="106759"/>
                  </a:moveTo>
                  <a:lnTo>
                    <a:pt x="97802" y="102928"/>
                  </a:lnTo>
                  <a:lnTo>
                    <a:pt x="99022" y="99181"/>
                  </a:lnTo>
                  <a:lnTo>
                    <a:pt x="100289" y="102928"/>
                  </a:lnTo>
                  <a:lnTo>
                    <a:pt x="99022" y="106759"/>
                  </a:lnTo>
                  <a:close/>
                  <a:moveTo>
                    <a:pt x="101885" y="106759"/>
                  </a:moveTo>
                  <a:lnTo>
                    <a:pt x="100711" y="102928"/>
                  </a:lnTo>
                  <a:lnTo>
                    <a:pt x="101885" y="99181"/>
                  </a:lnTo>
                  <a:lnTo>
                    <a:pt x="103152" y="102928"/>
                  </a:lnTo>
                  <a:lnTo>
                    <a:pt x="101885" y="106759"/>
                  </a:lnTo>
                  <a:close/>
                  <a:moveTo>
                    <a:pt x="104794" y="106759"/>
                  </a:moveTo>
                  <a:lnTo>
                    <a:pt x="103574" y="102928"/>
                  </a:lnTo>
                  <a:lnTo>
                    <a:pt x="104794" y="99181"/>
                  </a:lnTo>
                  <a:lnTo>
                    <a:pt x="106061" y="102928"/>
                  </a:lnTo>
                  <a:lnTo>
                    <a:pt x="104794" y="106759"/>
                  </a:lnTo>
                  <a:close/>
                  <a:moveTo>
                    <a:pt x="107657" y="106759"/>
                  </a:moveTo>
                  <a:lnTo>
                    <a:pt x="106484" y="102928"/>
                  </a:lnTo>
                  <a:lnTo>
                    <a:pt x="107657" y="99181"/>
                  </a:lnTo>
                  <a:lnTo>
                    <a:pt x="108924" y="102928"/>
                  </a:lnTo>
                  <a:lnTo>
                    <a:pt x="107657" y="106759"/>
                  </a:lnTo>
                  <a:close/>
                  <a:moveTo>
                    <a:pt x="110567" y="106759"/>
                  </a:moveTo>
                  <a:lnTo>
                    <a:pt x="109346" y="102928"/>
                  </a:lnTo>
                  <a:lnTo>
                    <a:pt x="110567" y="99181"/>
                  </a:lnTo>
                  <a:lnTo>
                    <a:pt x="111834" y="102928"/>
                  </a:lnTo>
                  <a:lnTo>
                    <a:pt x="110567" y="106759"/>
                  </a:lnTo>
                  <a:close/>
                  <a:moveTo>
                    <a:pt x="113429" y="106759"/>
                  </a:moveTo>
                  <a:lnTo>
                    <a:pt x="112256" y="102928"/>
                  </a:lnTo>
                  <a:lnTo>
                    <a:pt x="113429" y="99181"/>
                  </a:lnTo>
                  <a:lnTo>
                    <a:pt x="114696" y="102928"/>
                  </a:lnTo>
                  <a:lnTo>
                    <a:pt x="113429" y="106759"/>
                  </a:lnTo>
                  <a:close/>
                  <a:moveTo>
                    <a:pt x="116386" y="106759"/>
                  </a:moveTo>
                  <a:lnTo>
                    <a:pt x="115119" y="102928"/>
                  </a:lnTo>
                  <a:lnTo>
                    <a:pt x="116386" y="99181"/>
                  </a:lnTo>
                  <a:lnTo>
                    <a:pt x="117606" y="102928"/>
                  </a:lnTo>
                  <a:lnTo>
                    <a:pt x="116386" y="106759"/>
                  </a:lnTo>
                  <a:close/>
                  <a:moveTo>
                    <a:pt x="2158" y="102262"/>
                  </a:moveTo>
                  <a:lnTo>
                    <a:pt x="891" y="98514"/>
                  </a:lnTo>
                  <a:lnTo>
                    <a:pt x="2158" y="94767"/>
                  </a:lnTo>
                  <a:lnTo>
                    <a:pt x="3378" y="98514"/>
                  </a:lnTo>
                  <a:lnTo>
                    <a:pt x="2158" y="102262"/>
                  </a:lnTo>
                  <a:close/>
                  <a:moveTo>
                    <a:pt x="5021" y="102262"/>
                  </a:moveTo>
                  <a:lnTo>
                    <a:pt x="3801" y="98514"/>
                  </a:lnTo>
                  <a:lnTo>
                    <a:pt x="5021" y="94767"/>
                  </a:lnTo>
                  <a:lnTo>
                    <a:pt x="6241" y="98514"/>
                  </a:lnTo>
                  <a:lnTo>
                    <a:pt x="5021" y="102262"/>
                  </a:lnTo>
                  <a:close/>
                  <a:moveTo>
                    <a:pt x="7931" y="102262"/>
                  </a:moveTo>
                  <a:lnTo>
                    <a:pt x="6664" y="98514"/>
                  </a:lnTo>
                  <a:lnTo>
                    <a:pt x="7931" y="94767"/>
                  </a:lnTo>
                  <a:lnTo>
                    <a:pt x="9104" y="98514"/>
                  </a:lnTo>
                  <a:lnTo>
                    <a:pt x="7931" y="102262"/>
                  </a:lnTo>
                  <a:close/>
                  <a:moveTo>
                    <a:pt x="10793" y="102262"/>
                  </a:moveTo>
                  <a:lnTo>
                    <a:pt x="9526" y="98514"/>
                  </a:lnTo>
                  <a:lnTo>
                    <a:pt x="10793" y="94767"/>
                  </a:lnTo>
                  <a:lnTo>
                    <a:pt x="12014" y="98514"/>
                  </a:lnTo>
                  <a:lnTo>
                    <a:pt x="10793" y="102262"/>
                  </a:lnTo>
                  <a:close/>
                  <a:moveTo>
                    <a:pt x="13703" y="102262"/>
                  </a:moveTo>
                  <a:lnTo>
                    <a:pt x="12483" y="98514"/>
                  </a:lnTo>
                  <a:lnTo>
                    <a:pt x="13703" y="94767"/>
                  </a:lnTo>
                  <a:lnTo>
                    <a:pt x="14970" y="98514"/>
                  </a:lnTo>
                  <a:lnTo>
                    <a:pt x="13703" y="102262"/>
                  </a:lnTo>
                  <a:close/>
                  <a:moveTo>
                    <a:pt x="16566" y="102262"/>
                  </a:moveTo>
                  <a:lnTo>
                    <a:pt x="15393" y="98514"/>
                  </a:lnTo>
                  <a:lnTo>
                    <a:pt x="16566" y="94767"/>
                  </a:lnTo>
                  <a:lnTo>
                    <a:pt x="17833" y="98514"/>
                  </a:lnTo>
                  <a:lnTo>
                    <a:pt x="16566" y="102262"/>
                  </a:lnTo>
                  <a:close/>
                  <a:moveTo>
                    <a:pt x="19475" y="102262"/>
                  </a:moveTo>
                  <a:lnTo>
                    <a:pt x="18255" y="98514"/>
                  </a:lnTo>
                  <a:lnTo>
                    <a:pt x="19475" y="94767"/>
                  </a:lnTo>
                  <a:lnTo>
                    <a:pt x="20743" y="98514"/>
                  </a:lnTo>
                  <a:lnTo>
                    <a:pt x="19475" y="102262"/>
                  </a:lnTo>
                  <a:close/>
                  <a:moveTo>
                    <a:pt x="22338" y="102262"/>
                  </a:moveTo>
                  <a:lnTo>
                    <a:pt x="21165" y="98514"/>
                  </a:lnTo>
                  <a:lnTo>
                    <a:pt x="22338" y="94767"/>
                  </a:lnTo>
                  <a:lnTo>
                    <a:pt x="23605" y="98514"/>
                  </a:lnTo>
                  <a:lnTo>
                    <a:pt x="22338" y="102262"/>
                  </a:lnTo>
                  <a:close/>
                  <a:moveTo>
                    <a:pt x="25248" y="102262"/>
                  </a:moveTo>
                  <a:lnTo>
                    <a:pt x="24028" y="98514"/>
                  </a:lnTo>
                  <a:lnTo>
                    <a:pt x="25248" y="94767"/>
                  </a:lnTo>
                  <a:lnTo>
                    <a:pt x="26515" y="98514"/>
                  </a:lnTo>
                  <a:lnTo>
                    <a:pt x="25248" y="102262"/>
                  </a:lnTo>
                  <a:close/>
                  <a:moveTo>
                    <a:pt x="28111" y="102262"/>
                  </a:moveTo>
                  <a:lnTo>
                    <a:pt x="26937" y="98514"/>
                  </a:lnTo>
                  <a:lnTo>
                    <a:pt x="28111" y="94767"/>
                  </a:lnTo>
                  <a:lnTo>
                    <a:pt x="29378" y="98514"/>
                  </a:lnTo>
                  <a:lnTo>
                    <a:pt x="28111" y="102262"/>
                  </a:lnTo>
                  <a:close/>
                  <a:moveTo>
                    <a:pt x="31067" y="102262"/>
                  </a:moveTo>
                  <a:lnTo>
                    <a:pt x="29800" y="98514"/>
                  </a:lnTo>
                  <a:lnTo>
                    <a:pt x="31067" y="94767"/>
                  </a:lnTo>
                  <a:lnTo>
                    <a:pt x="32287" y="98514"/>
                  </a:lnTo>
                  <a:lnTo>
                    <a:pt x="31067" y="102262"/>
                  </a:lnTo>
                  <a:close/>
                  <a:moveTo>
                    <a:pt x="33977" y="102262"/>
                  </a:moveTo>
                  <a:lnTo>
                    <a:pt x="32710" y="98514"/>
                  </a:lnTo>
                  <a:lnTo>
                    <a:pt x="33977" y="94767"/>
                  </a:lnTo>
                  <a:lnTo>
                    <a:pt x="35150" y="98514"/>
                  </a:lnTo>
                  <a:lnTo>
                    <a:pt x="33977" y="102262"/>
                  </a:lnTo>
                  <a:close/>
                  <a:moveTo>
                    <a:pt x="36840" y="102262"/>
                  </a:moveTo>
                  <a:lnTo>
                    <a:pt x="35572" y="98514"/>
                  </a:lnTo>
                  <a:lnTo>
                    <a:pt x="36840" y="94767"/>
                  </a:lnTo>
                  <a:lnTo>
                    <a:pt x="38060" y="98514"/>
                  </a:lnTo>
                  <a:lnTo>
                    <a:pt x="36840" y="102262"/>
                  </a:lnTo>
                  <a:close/>
                  <a:moveTo>
                    <a:pt x="39749" y="102262"/>
                  </a:moveTo>
                  <a:lnTo>
                    <a:pt x="38482" y="98514"/>
                  </a:lnTo>
                  <a:lnTo>
                    <a:pt x="39749" y="94767"/>
                  </a:lnTo>
                  <a:lnTo>
                    <a:pt x="40922" y="98514"/>
                  </a:lnTo>
                  <a:lnTo>
                    <a:pt x="39749" y="102262"/>
                  </a:lnTo>
                  <a:close/>
                  <a:moveTo>
                    <a:pt x="42612" y="102262"/>
                  </a:moveTo>
                  <a:lnTo>
                    <a:pt x="41345" y="98514"/>
                  </a:lnTo>
                  <a:lnTo>
                    <a:pt x="42612" y="94767"/>
                  </a:lnTo>
                  <a:lnTo>
                    <a:pt x="43832" y="98514"/>
                  </a:lnTo>
                  <a:lnTo>
                    <a:pt x="42612" y="102262"/>
                  </a:lnTo>
                  <a:close/>
                  <a:moveTo>
                    <a:pt x="45522" y="102262"/>
                  </a:moveTo>
                  <a:lnTo>
                    <a:pt x="44254" y="98514"/>
                  </a:lnTo>
                  <a:lnTo>
                    <a:pt x="45522" y="94767"/>
                  </a:lnTo>
                  <a:lnTo>
                    <a:pt x="46695" y="98514"/>
                  </a:lnTo>
                  <a:lnTo>
                    <a:pt x="45522" y="102262"/>
                  </a:lnTo>
                  <a:close/>
                  <a:moveTo>
                    <a:pt x="48384" y="102262"/>
                  </a:moveTo>
                  <a:lnTo>
                    <a:pt x="47211" y="98514"/>
                  </a:lnTo>
                  <a:lnTo>
                    <a:pt x="48384" y="94767"/>
                  </a:lnTo>
                  <a:lnTo>
                    <a:pt x="49651" y="98514"/>
                  </a:lnTo>
                  <a:lnTo>
                    <a:pt x="48384" y="102262"/>
                  </a:lnTo>
                  <a:close/>
                  <a:moveTo>
                    <a:pt x="51294" y="102262"/>
                  </a:moveTo>
                  <a:lnTo>
                    <a:pt x="50074" y="98514"/>
                  </a:lnTo>
                  <a:lnTo>
                    <a:pt x="51294" y="94767"/>
                  </a:lnTo>
                  <a:lnTo>
                    <a:pt x="52561" y="98514"/>
                  </a:lnTo>
                  <a:lnTo>
                    <a:pt x="51294" y="102262"/>
                  </a:lnTo>
                  <a:close/>
                  <a:moveTo>
                    <a:pt x="54157" y="102262"/>
                  </a:moveTo>
                  <a:lnTo>
                    <a:pt x="52983" y="98514"/>
                  </a:lnTo>
                  <a:lnTo>
                    <a:pt x="54157" y="94767"/>
                  </a:lnTo>
                  <a:lnTo>
                    <a:pt x="55424" y="98514"/>
                  </a:lnTo>
                  <a:lnTo>
                    <a:pt x="54157" y="102262"/>
                  </a:lnTo>
                  <a:close/>
                  <a:moveTo>
                    <a:pt x="57066" y="102262"/>
                  </a:moveTo>
                  <a:lnTo>
                    <a:pt x="55846" y="98514"/>
                  </a:lnTo>
                  <a:lnTo>
                    <a:pt x="57066" y="94767"/>
                  </a:lnTo>
                  <a:lnTo>
                    <a:pt x="58333" y="98514"/>
                  </a:lnTo>
                  <a:lnTo>
                    <a:pt x="57066" y="102262"/>
                  </a:lnTo>
                  <a:close/>
                  <a:moveTo>
                    <a:pt x="59929" y="102262"/>
                  </a:moveTo>
                  <a:lnTo>
                    <a:pt x="58756" y="98514"/>
                  </a:lnTo>
                  <a:lnTo>
                    <a:pt x="59929" y="94767"/>
                  </a:lnTo>
                  <a:lnTo>
                    <a:pt x="61196" y="98514"/>
                  </a:lnTo>
                  <a:lnTo>
                    <a:pt x="59929" y="102262"/>
                  </a:lnTo>
                  <a:close/>
                  <a:moveTo>
                    <a:pt x="62839" y="102262"/>
                  </a:moveTo>
                  <a:lnTo>
                    <a:pt x="61619" y="98514"/>
                  </a:lnTo>
                  <a:lnTo>
                    <a:pt x="62839" y="94767"/>
                  </a:lnTo>
                  <a:lnTo>
                    <a:pt x="64106" y="98514"/>
                  </a:lnTo>
                  <a:lnTo>
                    <a:pt x="62839" y="102262"/>
                  </a:lnTo>
                  <a:close/>
                  <a:moveTo>
                    <a:pt x="65795" y="102262"/>
                  </a:moveTo>
                  <a:lnTo>
                    <a:pt x="64528" y="98514"/>
                  </a:lnTo>
                  <a:lnTo>
                    <a:pt x="65795" y="94767"/>
                  </a:lnTo>
                  <a:lnTo>
                    <a:pt x="66969" y="98514"/>
                  </a:lnTo>
                  <a:lnTo>
                    <a:pt x="65795" y="102262"/>
                  </a:lnTo>
                  <a:close/>
                  <a:moveTo>
                    <a:pt x="68658" y="102262"/>
                  </a:moveTo>
                  <a:lnTo>
                    <a:pt x="67391" y="98514"/>
                  </a:lnTo>
                  <a:lnTo>
                    <a:pt x="68658" y="94767"/>
                  </a:lnTo>
                  <a:lnTo>
                    <a:pt x="69878" y="98514"/>
                  </a:lnTo>
                  <a:lnTo>
                    <a:pt x="68658" y="102262"/>
                  </a:lnTo>
                  <a:close/>
                  <a:moveTo>
                    <a:pt x="71568" y="102262"/>
                  </a:moveTo>
                  <a:lnTo>
                    <a:pt x="70301" y="98514"/>
                  </a:lnTo>
                  <a:lnTo>
                    <a:pt x="71568" y="94767"/>
                  </a:lnTo>
                  <a:lnTo>
                    <a:pt x="72741" y="98514"/>
                  </a:lnTo>
                  <a:lnTo>
                    <a:pt x="71568" y="102262"/>
                  </a:lnTo>
                  <a:close/>
                  <a:moveTo>
                    <a:pt x="74430" y="102262"/>
                  </a:moveTo>
                  <a:lnTo>
                    <a:pt x="73163" y="98514"/>
                  </a:lnTo>
                  <a:lnTo>
                    <a:pt x="74430" y="94767"/>
                  </a:lnTo>
                  <a:lnTo>
                    <a:pt x="75651" y="98514"/>
                  </a:lnTo>
                  <a:lnTo>
                    <a:pt x="74430" y="102262"/>
                  </a:lnTo>
                  <a:close/>
                  <a:moveTo>
                    <a:pt x="77340" y="102262"/>
                  </a:moveTo>
                  <a:lnTo>
                    <a:pt x="76073" y="98514"/>
                  </a:lnTo>
                  <a:lnTo>
                    <a:pt x="77340" y="94767"/>
                  </a:lnTo>
                  <a:lnTo>
                    <a:pt x="78513" y="98514"/>
                  </a:lnTo>
                  <a:lnTo>
                    <a:pt x="77340" y="102262"/>
                  </a:lnTo>
                  <a:close/>
                  <a:moveTo>
                    <a:pt x="80203" y="102262"/>
                  </a:moveTo>
                  <a:lnTo>
                    <a:pt x="78936" y="98514"/>
                  </a:lnTo>
                  <a:lnTo>
                    <a:pt x="80203" y="94767"/>
                  </a:lnTo>
                  <a:lnTo>
                    <a:pt x="81423" y="98514"/>
                  </a:lnTo>
                  <a:lnTo>
                    <a:pt x="80203" y="102262"/>
                  </a:lnTo>
                  <a:close/>
                  <a:moveTo>
                    <a:pt x="83113" y="102262"/>
                  </a:moveTo>
                  <a:lnTo>
                    <a:pt x="81892" y="98514"/>
                  </a:lnTo>
                  <a:lnTo>
                    <a:pt x="83113" y="94767"/>
                  </a:lnTo>
                  <a:lnTo>
                    <a:pt x="84380" y="98514"/>
                  </a:lnTo>
                  <a:lnTo>
                    <a:pt x="83113" y="102262"/>
                  </a:lnTo>
                  <a:close/>
                  <a:moveTo>
                    <a:pt x="85975" y="102262"/>
                  </a:moveTo>
                  <a:lnTo>
                    <a:pt x="84802" y="98514"/>
                  </a:lnTo>
                  <a:lnTo>
                    <a:pt x="85975" y="94767"/>
                  </a:lnTo>
                  <a:lnTo>
                    <a:pt x="87242" y="98514"/>
                  </a:lnTo>
                  <a:lnTo>
                    <a:pt x="85975" y="102262"/>
                  </a:lnTo>
                  <a:close/>
                  <a:moveTo>
                    <a:pt x="88885" y="102262"/>
                  </a:moveTo>
                  <a:lnTo>
                    <a:pt x="87665" y="98514"/>
                  </a:lnTo>
                  <a:lnTo>
                    <a:pt x="88885" y="94767"/>
                  </a:lnTo>
                  <a:lnTo>
                    <a:pt x="90152" y="98514"/>
                  </a:lnTo>
                  <a:lnTo>
                    <a:pt x="88885" y="102262"/>
                  </a:lnTo>
                  <a:close/>
                  <a:moveTo>
                    <a:pt x="91748" y="102262"/>
                  </a:moveTo>
                  <a:lnTo>
                    <a:pt x="90574" y="98514"/>
                  </a:lnTo>
                  <a:lnTo>
                    <a:pt x="91748" y="94767"/>
                  </a:lnTo>
                  <a:lnTo>
                    <a:pt x="93015" y="98514"/>
                  </a:lnTo>
                  <a:lnTo>
                    <a:pt x="91748" y="102262"/>
                  </a:lnTo>
                  <a:close/>
                  <a:moveTo>
                    <a:pt x="94657" y="102262"/>
                  </a:moveTo>
                  <a:lnTo>
                    <a:pt x="93437" y="98514"/>
                  </a:lnTo>
                  <a:lnTo>
                    <a:pt x="94657" y="94767"/>
                  </a:lnTo>
                  <a:lnTo>
                    <a:pt x="95924" y="98514"/>
                  </a:lnTo>
                  <a:lnTo>
                    <a:pt x="94657" y="102262"/>
                  </a:lnTo>
                  <a:close/>
                  <a:moveTo>
                    <a:pt x="97520" y="102262"/>
                  </a:moveTo>
                  <a:lnTo>
                    <a:pt x="96347" y="98514"/>
                  </a:lnTo>
                  <a:lnTo>
                    <a:pt x="97520" y="94767"/>
                  </a:lnTo>
                  <a:lnTo>
                    <a:pt x="98787" y="98514"/>
                  </a:lnTo>
                  <a:lnTo>
                    <a:pt x="97520" y="102262"/>
                  </a:lnTo>
                  <a:close/>
                  <a:moveTo>
                    <a:pt x="100477" y="102262"/>
                  </a:moveTo>
                  <a:lnTo>
                    <a:pt x="99210" y="98514"/>
                  </a:lnTo>
                  <a:lnTo>
                    <a:pt x="100477" y="94767"/>
                  </a:lnTo>
                  <a:lnTo>
                    <a:pt x="101697" y="98514"/>
                  </a:lnTo>
                  <a:lnTo>
                    <a:pt x="100477" y="102262"/>
                  </a:lnTo>
                  <a:close/>
                  <a:moveTo>
                    <a:pt x="103386" y="102262"/>
                  </a:moveTo>
                  <a:lnTo>
                    <a:pt x="102119" y="98514"/>
                  </a:lnTo>
                  <a:lnTo>
                    <a:pt x="103386" y="94767"/>
                  </a:lnTo>
                  <a:lnTo>
                    <a:pt x="104560" y="98514"/>
                  </a:lnTo>
                  <a:lnTo>
                    <a:pt x="103386" y="102262"/>
                  </a:lnTo>
                  <a:close/>
                  <a:moveTo>
                    <a:pt x="106249" y="102262"/>
                  </a:moveTo>
                  <a:lnTo>
                    <a:pt x="104982" y="98514"/>
                  </a:lnTo>
                  <a:lnTo>
                    <a:pt x="106249" y="94767"/>
                  </a:lnTo>
                  <a:lnTo>
                    <a:pt x="107469" y="98514"/>
                  </a:lnTo>
                  <a:lnTo>
                    <a:pt x="106249" y="102262"/>
                  </a:lnTo>
                  <a:close/>
                  <a:moveTo>
                    <a:pt x="109159" y="102262"/>
                  </a:moveTo>
                  <a:lnTo>
                    <a:pt x="107892" y="98514"/>
                  </a:lnTo>
                  <a:lnTo>
                    <a:pt x="109159" y="94767"/>
                  </a:lnTo>
                  <a:lnTo>
                    <a:pt x="110332" y="98514"/>
                  </a:lnTo>
                  <a:lnTo>
                    <a:pt x="109159" y="102262"/>
                  </a:lnTo>
                  <a:close/>
                  <a:moveTo>
                    <a:pt x="112021" y="102262"/>
                  </a:moveTo>
                  <a:lnTo>
                    <a:pt x="110754" y="98514"/>
                  </a:lnTo>
                  <a:lnTo>
                    <a:pt x="112021" y="94767"/>
                  </a:lnTo>
                  <a:lnTo>
                    <a:pt x="113242" y="98514"/>
                  </a:lnTo>
                  <a:lnTo>
                    <a:pt x="112021" y="102262"/>
                  </a:lnTo>
                  <a:close/>
                  <a:moveTo>
                    <a:pt x="114931" y="102262"/>
                  </a:moveTo>
                  <a:lnTo>
                    <a:pt x="113664" y="98514"/>
                  </a:lnTo>
                  <a:lnTo>
                    <a:pt x="114931" y="94767"/>
                  </a:lnTo>
                  <a:lnTo>
                    <a:pt x="116104" y="98514"/>
                  </a:lnTo>
                  <a:lnTo>
                    <a:pt x="114931" y="102262"/>
                  </a:lnTo>
                  <a:close/>
                  <a:moveTo>
                    <a:pt x="117794" y="102262"/>
                  </a:moveTo>
                  <a:lnTo>
                    <a:pt x="116621" y="98514"/>
                  </a:lnTo>
                  <a:lnTo>
                    <a:pt x="117794" y="94767"/>
                  </a:lnTo>
                  <a:lnTo>
                    <a:pt x="119061" y="98514"/>
                  </a:lnTo>
                  <a:lnTo>
                    <a:pt x="117794" y="102262"/>
                  </a:lnTo>
                  <a:close/>
                  <a:moveTo>
                    <a:pt x="3566" y="97931"/>
                  </a:moveTo>
                  <a:lnTo>
                    <a:pt x="2393" y="94018"/>
                  </a:lnTo>
                  <a:lnTo>
                    <a:pt x="3566" y="90270"/>
                  </a:lnTo>
                  <a:lnTo>
                    <a:pt x="4833" y="94018"/>
                  </a:lnTo>
                  <a:lnTo>
                    <a:pt x="3566" y="97931"/>
                  </a:lnTo>
                  <a:close/>
                  <a:moveTo>
                    <a:pt x="6429" y="97931"/>
                  </a:moveTo>
                  <a:lnTo>
                    <a:pt x="5256" y="94018"/>
                  </a:lnTo>
                  <a:lnTo>
                    <a:pt x="6429" y="90270"/>
                  </a:lnTo>
                  <a:lnTo>
                    <a:pt x="7696" y="94018"/>
                  </a:lnTo>
                  <a:lnTo>
                    <a:pt x="6429" y="97931"/>
                  </a:lnTo>
                  <a:close/>
                  <a:moveTo>
                    <a:pt x="9339" y="97931"/>
                  </a:moveTo>
                  <a:lnTo>
                    <a:pt x="8118" y="94018"/>
                  </a:lnTo>
                  <a:lnTo>
                    <a:pt x="9339" y="90270"/>
                  </a:lnTo>
                  <a:lnTo>
                    <a:pt x="10606" y="94018"/>
                  </a:lnTo>
                  <a:lnTo>
                    <a:pt x="9339" y="97931"/>
                  </a:lnTo>
                  <a:close/>
                  <a:moveTo>
                    <a:pt x="12295" y="97931"/>
                  </a:moveTo>
                  <a:lnTo>
                    <a:pt x="11028" y="94018"/>
                  </a:lnTo>
                  <a:lnTo>
                    <a:pt x="12295" y="90270"/>
                  </a:lnTo>
                  <a:lnTo>
                    <a:pt x="13468" y="94018"/>
                  </a:lnTo>
                  <a:lnTo>
                    <a:pt x="12295" y="97931"/>
                  </a:lnTo>
                  <a:close/>
                  <a:moveTo>
                    <a:pt x="15158" y="97931"/>
                  </a:moveTo>
                  <a:lnTo>
                    <a:pt x="13891" y="94018"/>
                  </a:lnTo>
                  <a:lnTo>
                    <a:pt x="15158" y="90270"/>
                  </a:lnTo>
                  <a:lnTo>
                    <a:pt x="16378" y="94018"/>
                  </a:lnTo>
                  <a:lnTo>
                    <a:pt x="15158" y="97931"/>
                  </a:lnTo>
                  <a:close/>
                  <a:moveTo>
                    <a:pt x="18068" y="97931"/>
                  </a:moveTo>
                  <a:lnTo>
                    <a:pt x="16800" y="94018"/>
                  </a:lnTo>
                  <a:lnTo>
                    <a:pt x="18068" y="90270"/>
                  </a:lnTo>
                  <a:lnTo>
                    <a:pt x="19241" y="94018"/>
                  </a:lnTo>
                  <a:lnTo>
                    <a:pt x="18068" y="97931"/>
                  </a:lnTo>
                  <a:close/>
                  <a:moveTo>
                    <a:pt x="20930" y="97931"/>
                  </a:moveTo>
                  <a:lnTo>
                    <a:pt x="19663" y="94018"/>
                  </a:lnTo>
                  <a:lnTo>
                    <a:pt x="20930" y="90270"/>
                  </a:lnTo>
                  <a:lnTo>
                    <a:pt x="22150" y="94018"/>
                  </a:lnTo>
                  <a:lnTo>
                    <a:pt x="20930" y="97931"/>
                  </a:lnTo>
                  <a:close/>
                  <a:moveTo>
                    <a:pt x="23840" y="97931"/>
                  </a:moveTo>
                  <a:lnTo>
                    <a:pt x="22573" y="94018"/>
                  </a:lnTo>
                  <a:lnTo>
                    <a:pt x="23840" y="90270"/>
                  </a:lnTo>
                  <a:lnTo>
                    <a:pt x="25013" y="94018"/>
                  </a:lnTo>
                  <a:lnTo>
                    <a:pt x="23840" y="97931"/>
                  </a:lnTo>
                  <a:close/>
                  <a:moveTo>
                    <a:pt x="26703" y="97931"/>
                  </a:moveTo>
                  <a:lnTo>
                    <a:pt x="25436" y="94018"/>
                  </a:lnTo>
                  <a:lnTo>
                    <a:pt x="26703" y="90270"/>
                  </a:lnTo>
                  <a:lnTo>
                    <a:pt x="27923" y="94018"/>
                  </a:lnTo>
                  <a:lnTo>
                    <a:pt x="26703" y="97931"/>
                  </a:lnTo>
                  <a:close/>
                  <a:moveTo>
                    <a:pt x="29612" y="97931"/>
                  </a:moveTo>
                  <a:lnTo>
                    <a:pt x="28392" y="94018"/>
                  </a:lnTo>
                  <a:lnTo>
                    <a:pt x="29612" y="90270"/>
                  </a:lnTo>
                  <a:lnTo>
                    <a:pt x="30879" y="94018"/>
                  </a:lnTo>
                  <a:lnTo>
                    <a:pt x="29612" y="97931"/>
                  </a:lnTo>
                  <a:close/>
                  <a:moveTo>
                    <a:pt x="32475" y="97931"/>
                  </a:moveTo>
                  <a:lnTo>
                    <a:pt x="31302" y="94018"/>
                  </a:lnTo>
                  <a:lnTo>
                    <a:pt x="32475" y="90270"/>
                  </a:lnTo>
                  <a:lnTo>
                    <a:pt x="33742" y="94018"/>
                  </a:lnTo>
                  <a:lnTo>
                    <a:pt x="32475" y="97931"/>
                  </a:lnTo>
                  <a:close/>
                  <a:moveTo>
                    <a:pt x="35385" y="97931"/>
                  </a:moveTo>
                  <a:lnTo>
                    <a:pt x="34165" y="94018"/>
                  </a:lnTo>
                  <a:lnTo>
                    <a:pt x="35385" y="90270"/>
                  </a:lnTo>
                  <a:lnTo>
                    <a:pt x="36652" y="94018"/>
                  </a:lnTo>
                  <a:lnTo>
                    <a:pt x="35385" y="97931"/>
                  </a:lnTo>
                  <a:close/>
                  <a:moveTo>
                    <a:pt x="38247" y="97931"/>
                  </a:moveTo>
                  <a:lnTo>
                    <a:pt x="37074" y="94018"/>
                  </a:lnTo>
                  <a:lnTo>
                    <a:pt x="38247" y="90270"/>
                  </a:lnTo>
                  <a:lnTo>
                    <a:pt x="39515" y="94018"/>
                  </a:lnTo>
                  <a:lnTo>
                    <a:pt x="38247" y="97931"/>
                  </a:lnTo>
                  <a:close/>
                  <a:moveTo>
                    <a:pt x="41157" y="97931"/>
                  </a:moveTo>
                  <a:lnTo>
                    <a:pt x="39937" y="94018"/>
                  </a:lnTo>
                  <a:lnTo>
                    <a:pt x="41157" y="90270"/>
                  </a:lnTo>
                  <a:lnTo>
                    <a:pt x="42424" y="94018"/>
                  </a:lnTo>
                  <a:lnTo>
                    <a:pt x="41157" y="97931"/>
                  </a:lnTo>
                  <a:close/>
                  <a:moveTo>
                    <a:pt x="44020" y="97931"/>
                  </a:moveTo>
                  <a:lnTo>
                    <a:pt x="42847" y="94018"/>
                  </a:lnTo>
                  <a:lnTo>
                    <a:pt x="44020" y="90270"/>
                  </a:lnTo>
                  <a:lnTo>
                    <a:pt x="45287" y="94018"/>
                  </a:lnTo>
                  <a:lnTo>
                    <a:pt x="44020" y="97931"/>
                  </a:lnTo>
                  <a:close/>
                  <a:moveTo>
                    <a:pt x="46976" y="97931"/>
                  </a:moveTo>
                  <a:lnTo>
                    <a:pt x="45709" y="94018"/>
                  </a:lnTo>
                  <a:lnTo>
                    <a:pt x="46976" y="90270"/>
                  </a:lnTo>
                  <a:lnTo>
                    <a:pt x="48197" y="94018"/>
                  </a:lnTo>
                  <a:lnTo>
                    <a:pt x="46976" y="97931"/>
                  </a:lnTo>
                  <a:close/>
                  <a:moveTo>
                    <a:pt x="49886" y="97931"/>
                  </a:moveTo>
                  <a:lnTo>
                    <a:pt x="48619" y="94018"/>
                  </a:lnTo>
                  <a:lnTo>
                    <a:pt x="49886" y="90270"/>
                  </a:lnTo>
                  <a:lnTo>
                    <a:pt x="51059" y="94018"/>
                  </a:lnTo>
                  <a:lnTo>
                    <a:pt x="49886" y="97931"/>
                  </a:lnTo>
                  <a:close/>
                  <a:moveTo>
                    <a:pt x="52749" y="97931"/>
                  </a:moveTo>
                  <a:lnTo>
                    <a:pt x="51482" y="94018"/>
                  </a:lnTo>
                  <a:lnTo>
                    <a:pt x="52749" y="90270"/>
                  </a:lnTo>
                  <a:lnTo>
                    <a:pt x="53969" y="94018"/>
                  </a:lnTo>
                  <a:lnTo>
                    <a:pt x="52749" y="97931"/>
                  </a:lnTo>
                  <a:close/>
                  <a:moveTo>
                    <a:pt x="55658" y="97931"/>
                  </a:moveTo>
                  <a:lnTo>
                    <a:pt x="54391" y="94018"/>
                  </a:lnTo>
                  <a:lnTo>
                    <a:pt x="55658" y="90270"/>
                  </a:lnTo>
                  <a:lnTo>
                    <a:pt x="56832" y="94018"/>
                  </a:lnTo>
                  <a:lnTo>
                    <a:pt x="55658" y="97931"/>
                  </a:lnTo>
                  <a:close/>
                  <a:moveTo>
                    <a:pt x="58521" y="97931"/>
                  </a:moveTo>
                  <a:lnTo>
                    <a:pt x="57254" y="94018"/>
                  </a:lnTo>
                  <a:lnTo>
                    <a:pt x="58521" y="90270"/>
                  </a:lnTo>
                  <a:lnTo>
                    <a:pt x="59741" y="94018"/>
                  </a:lnTo>
                  <a:lnTo>
                    <a:pt x="58521" y="97931"/>
                  </a:lnTo>
                  <a:close/>
                  <a:moveTo>
                    <a:pt x="61431" y="97931"/>
                  </a:moveTo>
                  <a:lnTo>
                    <a:pt x="60164" y="94018"/>
                  </a:lnTo>
                  <a:lnTo>
                    <a:pt x="61431" y="90270"/>
                  </a:lnTo>
                  <a:lnTo>
                    <a:pt x="62604" y="94018"/>
                  </a:lnTo>
                  <a:lnTo>
                    <a:pt x="61431" y="97931"/>
                  </a:lnTo>
                  <a:close/>
                  <a:moveTo>
                    <a:pt x="64294" y="97931"/>
                  </a:moveTo>
                  <a:lnTo>
                    <a:pt x="63120" y="94018"/>
                  </a:lnTo>
                  <a:lnTo>
                    <a:pt x="64294" y="90270"/>
                  </a:lnTo>
                  <a:lnTo>
                    <a:pt x="65561" y="94018"/>
                  </a:lnTo>
                  <a:lnTo>
                    <a:pt x="64294" y="97931"/>
                  </a:lnTo>
                  <a:close/>
                  <a:moveTo>
                    <a:pt x="67203" y="97931"/>
                  </a:moveTo>
                  <a:lnTo>
                    <a:pt x="65983" y="94018"/>
                  </a:lnTo>
                  <a:lnTo>
                    <a:pt x="67203" y="90270"/>
                  </a:lnTo>
                  <a:lnTo>
                    <a:pt x="68470" y="94018"/>
                  </a:lnTo>
                  <a:lnTo>
                    <a:pt x="67203" y="97931"/>
                  </a:lnTo>
                  <a:close/>
                  <a:moveTo>
                    <a:pt x="70066" y="97931"/>
                  </a:moveTo>
                  <a:lnTo>
                    <a:pt x="68893" y="94018"/>
                  </a:lnTo>
                  <a:lnTo>
                    <a:pt x="70066" y="90270"/>
                  </a:lnTo>
                  <a:lnTo>
                    <a:pt x="71333" y="94018"/>
                  </a:lnTo>
                  <a:lnTo>
                    <a:pt x="70066" y="97931"/>
                  </a:lnTo>
                  <a:close/>
                  <a:moveTo>
                    <a:pt x="72976" y="97931"/>
                  </a:moveTo>
                  <a:lnTo>
                    <a:pt x="71755" y="94018"/>
                  </a:lnTo>
                  <a:lnTo>
                    <a:pt x="72976" y="90270"/>
                  </a:lnTo>
                  <a:lnTo>
                    <a:pt x="74243" y="94018"/>
                  </a:lnTo>
                  <a:lnTo>
                    <a:pt x="72976" y="97931"/>
                  </a:lnTo>
                  <a:close/>
                  <a:moveTo>
                    <a:pt x="75838" y="97931"/>
                  </a:moveTo>
                  <a:lnTo>
                    <a:pt x="74665" y="94018"/>
                  </a:lnTo>
                  <a:lnTo>
                    <a:pt x="75838" y="90270"/>
                  </a:lnTo>
                  <a:lnTo>
                    <a:pt x="77105" y="94018"/>
                  </a:lnTo>
                  <a:lnTo>
                    <a:pt x="75838" y="97931"/>
                  </a:lnTo>
                  <a:close/>
                  <a:moveTo>
                    <a:pt x="78748" y="97931"/>
                  </a:moveTo>
                  <a:lnTo>
                    <a:pt x="77528" y="94018"/>
                  </a:lnTo>
                  <a:lnTo>
                    <a:pt x="78748" y="90270"/>
                  </a:lnTo>
                  <a:lnTo>
                    <a:pt x="80015" y="94018"/>
                  </a:lnTo>
                  <a:lnTo>
                    <a:pt x="78748" y="97931"/>
                  </a:lnTo>
                  <a:close/>
                  <a:moveTo>
                    <a:pt x="81705" y="97931"/>
                  </a:moveTo>
                  <a:lnTo>
                    <a:pt x="80438" y="94018"/>
                  </a:lnTo>
                  <a:lnTo>
                    <a:pt x="81705" y="90270"/>
                  </a:lnTo>
                  <a:lnTo>
                    <a:pt x="82878" y="94018"/>
                  </a:lnTo>
                  <a:lnTo>
                    <a:pt x="81705" y="97931"/>
                  </a:lnTo>
                  <a:close/>
                  <a:moveTo>
                    <a:pt x="84567" y="97931"/>
                  </a:moveTo>
                  <a:lnTo>
                    <a:pt x="83300" y="94018"/>
                  </a:lnTo>
                  <a:lnTo>
                    <a:pt x="84567" y="90270"/>
                  </a:lnTo>
                  <a:lnTo>
                    <a:pt x="85788" y="94018"/>
                  </a:lnTo>
                  <a:lnTo>
                    <a:pt x="84567" y="97931"/>
                  </a:lnTo>
                  <a:close/>
                  <a:moveTo>
                    <a:pt x="87477" y="97931"/>
                  </a:moveTo>
                  <a:lnTo>
                    <a:pt x="86210" y="94018"/>
                  </a:lnTo>
                  <a:lnTo>
                    <a:pt x="87477" y="90270"/>
                  </a:lnTo>
                  <a:lnTo>
                    <a:pt x="88650" y="94018"/>
                  </a:lnTo>
                  <a:lnTo>
                    <a:pt x="87477" y="97931"/>
                  </a:lnTo>
                  <a:close/>
                  <a:moveTo>
                    <a:pt x="90340" y="97931"/>
                  </a:moveTo>
                  <a:lnTo>
                    <a:pt x="89073" y="94018"/>
                  </a:lnTo>
                  <a:lnTo>
                    <a:pt x="90340" y="90270"/>
                  </a:lnTo>
                  <a:lnTo>
                    <a:pt x="91560" y="94018"/>
                  </a:lnTo>
                  <a:lnTo>
                    <a:pt x="90340" y="97931"/>
                  </a:lnTo>
                  <a:close/>
                  <a:moveTo>
                    <a:pt x="93249" y="97931"/>
                  </a:moveTo>
                  <a:lnTo>
                    <a:pt x="91982" y="94018"/>
                  </a:lnTo>
                  <a:lnTo>
                    <a:pt x="93249" y="90270"/>
                  </a:lnTo>
                  <a:lnTo>
                    <a:pt x="94423" y="94018"/>
                  </a:lnTo>
                  <a:lnTo>
                    <a:pt x="93249" y="97931"/>
                  </a:lnTo>
                  <a:close/>
                  <a:moveTo>
                    <a:pt x="96112" y="97931"/>
                  </a:moveTo>
                  <a:lnTo>
                    <a:pt x="94845" y="94018"/>
                  </a:lnTo>
                  <a:lnTo>
                    <a:pt x="96112" y="90270"/>
                  </a:lnTo>
                  <a:lnTo>
                    <a:pt x="97332" y="94018"/>
                  </a:lnTo>
                  <a:lnTo>
                    <a:pt x="96112" y="97931"/>
                  </a:lnTo>
                  <a:close/>
                  <a:moveTo>
                    <a:pt x="99022" y="97931"/>
                  </a:moveTo>
                  <a:lnTo>
                    <a:pt x="97802" y="94018"/>
                  </a:lnTo>
                  <a:lnTo>
                    <a:pt x="99022" y="90270"/>
                  </a:lnTo>
                  <a:lnTo>
                    <a:pt x="100289" y="94018"/>
                  </a:lnTo>
                  <a:lnTo>
                    <a:pt x="99022" y="97931"/>
                  </a:lnTo>
                  <a:close/>
                  <a:moveTo>
                    <a:pt x="101885" y="97931"/>
                  </a:moveTo>
                  <a:lnTo>
                    <a:pt x="100711" y="94018"/>
                  </a:lnTo>
                  <a:lnTo>
                    <a:pt x="101885" y="90270"/>
                  </a:lnTo>
                  <a:lnTo>
                    <a:pt x="103152" y="94018"/>
                  </a:lnTo>
                  <a:lnTo>
                    <a:pt x="101885" y="97931"/>
                  </a:lnTo>
                  <a:close/>
                  <a:moveTo>
                    <a:pt x="104794" y="97931"/>
                  </a:moveTo>
                  <a:lnTo>
                    <a:pt x="103574" y="94018"/>
                  </a:lnTo>
                  <a:lnTo>
                    <a:pt x="104794" y="90270"/>
                  </a:lnTo>
                  <a:lnTo>
                    <a:pt x="106061" y="94018"/>
                  </a:lnTo>
                  <a:lnTo>
                    <a:pt x="104794" y="97931"/>
                  </a:lnTo>
                  <a:close/>
                  <a:moveTo>
                    <a:pt x="107657" y="97931"/>
                  </a:moveTo>
                  <a:lnTo>
                    <a:pt x="106484" y="94018"/>
                  </a:lnTo>
                  <a:lnTo>
                    <a:pt x="107657" y="90270"/>
                  </a:lnTo>
                  <a:lnTo>
                    <a:pt x="108924" y="94018"/>
                  </a:lnTo>
                  <a:lnTo>
                    <a:pt x="107657" y="97931"/>
                  </a:lnTo>
                  <a:close/>
                  <a:moveTo>
                    <a:pt x="110567" y="97931"/>
                  </a:moveTo>
                  <a:lnTo>
                    <a:pt x="109346" y="94018"/>
                  </a:lnTo>
                  <a:lnTo>
                    <a:pt x="110567" y="90270"/>
                  </a:lnTo>
                  <a:lnTo>
                    <a:pt x="111834" y="94018"/>
                  </a:lnTo>
                  <a:lnTo>
                    <a:pt x="110567" y="97931"/>
                  </a:lnTo>
                  <a:close/>
                  <a:moveTo>
                    <a:pt x="113429" y="97931"/>
                  </a:moveTo>
                  <a:lnTo>
                    <a:pt x="112256" y="94018"/>
                  </a:lnTo>
                  <a:lnTo>
                    <a:pt x="113429" y="90270"/>
                  </a:lnTo>
                  <a:lnTo>
                    <a:pt x="114696" y="94018"/>
                  </a:lnTo>
                  <a:lnTo>
                    <a:pt x="113429" y="97931"/>
                  </a:lnTo>
                  <a:close/>
                  <a:moveTo>
                    <a:pt x="116386" y="97931"/>
                  </a:moveTo>
                  <a:lnTo>
                    <a:pt x="115119" y="94018"/>
                  </a:lnTo>
                  <a:lnTo>
                    <a:pt x="116386" y="90270"/>
                  </a:lnTo>
                  <a:lnTo>
                    <a:pt x="117606" y="94018"/>
                  </a:lnTo>
                  <a:lnTo>
                    <a:pt x="116386" y="97931"/>
                  </a:lnTo>
                  <a:close/>
                  <a:moveTo>
                    <a:pt x="2158" y="93435"/>
                  </a:moveTo>
                  <a:lnTo>
                    <a:pt x="891" y="89687"/>
                  </a:lnTo>
                  <a:lnTo>
                    <a:pt x="2158" y="85857"/>
                  </a:lnTo>
                  <a:lnTo>
                    <a:pt x="3378" y="89687"/>
                  </a:lnTo>
                  <a:lnTo>
                    <a:pt x="2158" y="93435"/>
                  </a:lnTo>
                  <a:close/>
                  <a:moveTo>
                    <a:pt x="5021" y="93435"/>
                  </a:moveTo>
                  <a:lnTo>
                    <a:pt x="3801" y="89687"/>
                  </a:lnTo>
                  <a:lnTo>
                    <a:pt x="5021" y="85857"/>
                  </a:lnTo>
                  <a:lnTo>
                    <a:pt x="6241" y="89687"/>
                  </a:lnTo>
                  <a:lnTo>
                    <a:pt x="5021" y="93435"/>
                  </a:lnTo>
                  <a:close/>
                  <a:moveTo>
                    <a:pt x="7931" y="93435"/>
                  </a:moveTo>
                  <a:lnTo>
                    <a:pt x="6664" y="89687"/>
                  </a:lnTo>
                  <a:lnTo>
                    <a:pt x="7931" y="85857"/>
                  </a:lnTo>
                  <a:lnTo>
                    <a:pt x="9104" y="89687"/>
                  </a:lnTo>
                  <a:lnTo>
                    <a:pt x="7931" y="93435"/>
                  </a:lnTo>
                  <a:close/>
                  <a:moveTo>
                    <a:pt x="10793" y="93435"/>
                  </a:moveTo>
                  <a:lnTo>
                    <a:pt x="9526" y="89687"/>
                  </a:lnTo>
                  <a:lnTo>
                    <a:pt x="10793" y="85857"/>
                  </a:lnTo>
                  <a:lnTo>
                    <a:pt x="12014" y="89687"/>
                  </a:lnTo>
                  <a:lnTo>
                    <a:pt x="10793" y="93435"/>
                  </a:lnTo>
                  <a:close/>
                  <a:moveTo>
                    <a:pt x="13703" y="93435"/>
                  </a:moveTo>
                  <a:lnTo>
                    <a:pt x="12483" y="89687"/>
                  </a:lnTo>
                  <a:lnTo>
                    <a:pt x="13703" y="85857"/>
                  </a:lnTo>
                  <a:lnTo>
                    <a:pt x="14970" y="89687"/>
                  </a:lnTo>
                  <a:lnTo>
                    <a:pt x="13703" y="93435"/>
                  </a:lnTo>
                  <a:close/>
                  <a:moveTo>
                    <a:pt x="16566" y="93435"/>
                  </a:moveTo>
                  <a:lnTo>
                    <a:pt x="15393" y="89687"/>
                  </a:lnTo>
                  <a:lnTo>
                    <a:pt x="16566" y="85857"/>
                  </a:lnTo>
                  <a:lnTo>
                    <a:pt x="17833" y="89687"/>
                  </a:lnTo>
                  <a:lnTo>
                    <a:pt x="16566" y="93435"/>
                  </a:lnTo>
                  <a:close/>
                  <a:moveTo>
                    <a:pt x="19475" y="93435"/>
                  </a:moveTo>
                  <a:lnTo>
                    <a:pt x="18255" y="89687"/>
                  </a:lnTo>
                  <a:lnTo>
                    <a:pt x="19475" y="85857"/>
                  </a:lnTo>
                  <a:lnTo>
                    <a:pt x="20743" y="89687"/>
                  </a:lnTo>
                  <a:lnTo>
                    <a:pt x="19475" y="93435"/>
                  </a:lnTo>
                  <a:close/>
                  <a:moveTo>
                    <a:pt x="22338" y="93435"/>
                  </a:moveTo>
                  <a:lnTo>
                    <a:pt x="21165" y="89687"/>
                  </a:lnTo>
                  <a:lnTo>
                    <a:pt x="22338" y="85857"/>
                  </a:lnTo>
                  <a:lnTo>
                    <a:pt x="23605" y="89687"/>
                  </a:lnTo>
                  <a:lnTo>
                    <a:pt x="22338" y="93435"/>
                  </a:lnTo>
                  <a:close/>
                  <a:moveTo>
                    <a:pt x="25248" y="93435"/>
                  </a:moveTo>
                  <a:lnTo>
                    <a:pt x="24028" y="89687"/>
                  </a:lnTo>
                  <a:lnTo>
                    <a:pt x="25248" y="85857"/>
                  </a:lnTo>
                  <a:lnTo>
                    <a:pt x="26515" y="89687"/>
                  </a:lnTo>
                  <a:lnTo>
                    <a:pt x="25248" y="93435"/>
                  </a:lnTo>
                  <a:close/>
                  <a:moveTo>
                    <a:pt x="28111" y="93435"/>
                  </a:moveTo>
                  <a:lnTo>
                    <a:pt x="26937" y="89687"/>
                  </a:lnTo>
                  <a:lnTo>
                    <a:pt x="28111" y="85857"/>
                  </a:lnTo>
                  <a:lnTo>
                    <a:pt x="29378" y="89687"/>
                  </a:lnTo>
                  <a:lnTo>
                    <a:pt x="28111" y="93435"/>
                  </a:lnTo>
                  <a:close/>
                  <a:moveTo>
                    <a:pt x="31067" y="93435"/>
                  </a:moveTo>
                  <a:lnTo>
                    <a:pt x="29800" y="89687"/>
                  </a:lnTo>
                  <a:lnTo>
                    <a:pt x="31067" y="85857"/>
                  </a:lnTo>
                  <a:lnTo>
                    <a:pt x="32287" y="89687"/>
                  </a:lnTo>
                  <a:lnTo>
                    <a:pt x="31067" y="93435"/>
                  </a:lnTo>
                  <a:close/>
                  <a:moveTo>
                    <a:pt x="33977" y="93435"/>
                  </a:moveTo>
                  <a:lnTo>
                    <a:pt x="32710" y="89687"/>
                  </a:lnTo>
                  <a:lnTo>
                    <a:pt x="33977" y="85857"/>
                  </a:lnTo>
                  <a:lnTo>
                    <a:pt x="35150" y="89687"/>
                  </a:lnTo>
                  <a:lnTo>
                    <a:pt x="33977" y="93435"/>
                  </a:lnTo>
                  <a:close/>
                  <a:moveTo>
                    <a:pt x="36840" y="93435"/>
                  </a:moveTo>
                  <a:lnTo>
                    <a:pt x="35572" y="89687"/>
                  </a:lnTo>
                  <a:lnTo>
                    <a:pt x="36840" y="85857"/>
                  </a:lnTo>
                  <a:lnTo>
                    <a:pt x="38060" y="89687"/>
                  </a:lnTo>
                  <a:lnTo>
                    <a:pt x="36840" y="93435"/>
                  </a:lnTo>
                  <a:close/>
                  <a:moveTo>
                    <a:pt x="39749" y="93435"/>
                  </a:moveTo>
                  <a:lnTo>
                    <a:pt x="38482" y="89687"/>
                  </a:lnTo>
                  <a:lnTo>
                    <a:pt x="39749" y="85857"/>
                  </a:lnTo>
                  <a:lnTo>
                    <a:pt x="40922" y="89687"/>
                  </a:lnTo>
                  <a:lnTo>
                    <a:pt x="39749" y="93435"/>
                  </a:lnTo>
                  <a:close/>
                  <a:moveTo>
                    <a:pt x="42612" y="93435"/>
                  </a:moveTo>
                  <a:lnTo>
                    <a:pt x="41345" y="89687"/>
                  </a:lnTo>
                  <a:lnTo>
                    <a:pt x="42612" y="85857"/>
                  </a:lnTo>
                  <a:lnTo>
                    <a:pt x="43832" y="89687"/>
                  </a:lnTo>
                  <a:lnTo>
                    <a:pt x="42612" y="93435"/>
                  </a:lnTo>
                  <a:close/>
                  <a:moveTo>
                    <a:pt x="45522" y="93435"/>
                  </a:moveTo>
                  <a:lnTo>
                    <a:pt x="44254" y="89687"/>
                  </a:lnTo>
                  <a:lnTo>
                    <a:pt x="45522" y="85857"/>
                  </a:lnTo>
                  <a:lnTo>
                    <a:pt x="46695" y="89687"/>
                  </a:lnTo>
                  <a:lnTo>
                    <a:pt x="45522" y="93435"/>
                  </a:lnTo>
                  <a:close/>
                  <a:moveTo>
                    <a:pt x="48384" y="93435"/>
                  </a:moveTo>
                  <a:lnTo>
                    <a:pt x="47211" y="89687"/>
                  </a:lnTo>
                  <a:lnTo>
                    <a:pt x="48384" y="85857"/>
                  </a:lnTo>
                  <a:lnTo>
                    <a:pt x="49651" y="89687"/>
                  </a:lnTo>
                  <a:lnTo>
                    <a:pt x="48384" y="93435"/>
                  </a:lnTo>
                  <a:close/>
                  <a:moveTo>
                    <a:pt x="51294" y="93435"/>
                  </a:moveTo>
                  <a:lnTo>
                    <a:pt x="50074" y="89687"/>
                  </a:lnTo>
                  <a:lnTo>
                    <a:pt x="51294" y="85857"/>
                  </a:lnTo>
                  <a:lnTo>
                    <a:pt x="52561" y="89687"/>
                  </a:lnTo>
                  <a:lnTo>
                    <a:pt x="51294" y="93435"/>
                  </a:lnTo>
                  <a:close/>
                  <a:moveTo>
                    <a:pt x="54157" y="93435"/>
                  </a:moveTo>
                  <a:lnTo>
                    <a:pt x="52983" y="89687"/>
                  </a:lnTo>
                  <a:lnTo>
                    <a:pt x="54157" y="85857"/>
                  </a:lnTo>
                  <a:lnTo>
                    <a:pt x="55424" y="89687"/>
                  </a:lnTo>
                  <a:lnTo>
                    <a:pt x="54157" y="93435"/>
                  </a:lnTo>
                  <a:close/>
                  <a:moveTo>
                    <a:pt x="57066" y="93435"/>
                  </a:moveTo>
                  <a:lnTo>
                    <a:pt x="55846" y="89687"/>
                  </a:lnTo>
                  <a:lnTo>
                    <a:pt x="57066" y="85857"/>
                  </a:lnTo>
                  <a:lnTo>
                    <a:pt x="58333" y="89687"/>
                  </a:lnTo>
                  <a:lnTo>
                    <a:pt x="57066" y="93435"/>
                  </a:lnTo>
                  <a:close/>
                  <a:moveTo>
                    <a:pt x="59929" y="93435"/>
                  </a:moveTo>
                  <a:lnTo>
                    <a:pt x="58756" y="89687"/>
                  </a:lnTo>
                  <a:lnTo>
                    <a:pt x="59929" y="85857"/>
                  </a:lnTo>
                  <a:lnTo>
                    <a:pt x="61196" y="89687"/>
                  </a:lnTo>
                  <a:lnTo>
                    <a:pt x="59929" y="93435"/>
                  </a:lnTo>
                  <a:close/>
                  <a:moveTo>
                    <a:pt x="62839" y="93435"/>
                  </a:moveTo>
                  <a:lnTo>
                    <a:pt x="61619" y="89687"/>
                  </a:lnTo>
                  <a:lnTo>
                    <a:pt x="62839" y="85857"/>
                  </a:lnTo>
                  <a:lnTo>
                    <a:pt x="64106" y="89687"/>
                  </a:lnTo>
                  <a:lnTo>
                    <a:pt x="62839" y="93435"/>
                  </a:lnTo>
                  <a:close/>
                  <a:moveTo>
                    <a:pt x="65795" y="93435"/>
                  </a:moveTo>
                  <a:lnTo>
                    <a:pt x="64528" y="89687"/>
                  </a:lnTo>
                  <a:lnTo>
                    <a:pt x="65795" y="85857"/>
                  </a:lnTo>
                  <a:lnTo>
                    <a:pt x="66969" y="89687"/>
                  </a:lnTo>
                  <a:lnTo>
                    <a:pt x="65795" y="93435"/>
                  </a:lnTo>
                  <a:close/>
                  <a:moveTo>
                    <a:pt x="68658" y="93435"/>
                  </a:moveTo>
                  <a:lnTo>
                    <a:pt x="67391" y="89687"/>
                  </a:lnTo>
                  <a:lnTo>
                    <a:pt x="68658" y="85857"/>
                  </a:lnTo>
                  <a:lnTo>
                    <a:pt x="69878" y="89687"/>
                  </a:lnTo>
                  <a:lnTo>
                    <a:pt x="68658" y="93435"/>
                  </a:lnTo>
                  <a:close/>
                  <a:moveTo>
                    <a:pt x="71568" y="93435"/>
                  </a:moveTo>
                  <a:lnTo>
                    <a:pt x="70301" y="89687"/>
                  </a:lnTo>
                  <a:lnTo>
                    <a:pt x="71568" y="85857"/>
                  </a:lnTo>
                  <a:lnTo>
                    <a:pt x="72741" y="89687"/>
                  </a:lnTo>
                  <a:lnTo>
                    <a:pt x="71568" y="93435"/>
                  </a:lnTo>
                  <a:close/>
                  <a:moveTo>
                    <a:pt x="74430" y="93435"/>
                  </a:moveTo>
                  <a:lnTo>
                    <a:pt x="73163" y="89687"/>
                  </a:lnTo>
                  <a:lnTo>
                    <a:pt x="74430" y="85857"/>
                  </a:lnTo>
                  <a:lnTo>
                    <a:pt x="75651" y="89687"/>
                  </a:lnTo>
                  <a:lnTo>
                    <a:pt x="74430" y="93435"/>
                  </a:lnTo>
                  <a:close/>
                  <a:moveTo>
                    <a:pt x="77340" y="93435"/>
                  </a:moveTo>
                  <a:lnTo>
                    <a:pt x="76073" y="89687"/>
                  </a:lnTo>
                  <a:lnTo>
                    <a:pt x="77340" y="85857"/>
                  </a:lnTo>
                  <a:lnTo>
                    <a:pt x="78513" y="89687"/>
                  </a:lnTo>
                  <a:lnTo>
                    <a:pt x="77340" y="93435"/>
                  </a:lnTo>
                  <a:close/>
                  <a:moveTo>
                    <a:pt x="80203" y="93435"/>
                  </a:moveTo>
                  <a:lnTo>
                    <a:pt x="78936" y="89687"/>
                  </a:lnTo>
                  <a:lnTo>
                    <a:pt x="80203" y="85857"/>
                  </a:lnTo>
                  <a:lnTo>
                    <a:pt x="81423" y="89687"/>
                  </a:lnTo>
                  <a:lnTo>
                    <a:pt x="80203" y="93435"/>
                  </a:lnTo>
                  <a:close/>
                  <a:moveTo>
                    <a:pt x="83113" y="93435"/>
                  </a:moveTo>
                  <a:lnTo>
                    <a:pt x="81892" y="89687"/>
                  </a:lnTo>
                  <a:lnTo>
                    <a:pt x="83113" y="85857"/>
                  </a:lnTo>
                  <a:lnTo>
                    <a:pt x="84380" y="89687"/>
                  </a:lnTo>
                  <a:lnTo>
                    <a:pt x="83113" y="93435"/>
                  </a:lnTo>
                  <a:close/>
                  <a:moveTo>
                    <a:pt x="85975" y="93435"/>
                  </a:moveTo>
                  <a:lnTo>
                    <a:pt x="84802" y="89687"/>
                  </a:lnTo>
                  <a:lnTo>
                    <a:pt x="85975" y="85857"/>
                  </a:lnTo>
                  <a:lnTo>
                    <a:pt x="87242" y="89687"/>
                  </a:lnTo>
                  <a:lnTo>
                    <a:pt x="85975" y="93435"/>
                  </a:lnTo>
                  <a:close/>
                  <a:moveTo>
                    <a:pt x="88885" y="93435"/>
                  </a:moveTo>
                  <a:lnTo>
                    <a:pt x="87665" y="89687"/>
                  </a:lnTo>
                  <a:lnTo>
                    <a:pt x="88885" y="85857"/>
                  </a:lnTo>
                  <a:lnTo>
                    <a:pt x="90152" y="89687"/>
                  </a:lnTo>
                  <a:lnTo>
                    <a:pt x="88885" y="93435"/>
                  </a:lnTo>
                  <a:close/>
                  <a:moveTo>
                    <a:pt x="91748" y="93435"/>
                  </a:moveTo>
                  <a:lnTo>
                    <a:pt x="90574" y="89687"/>
                  </a:lnTo>
                  <a:lnTo>
                    <a:pt x="91748" y="85857"/>
                  </a:lnTo>
                  <a:lnTo>
                    <a:pt x="93015" y="89687"/>
                  </a:lnTo>
                  <a:lnTo>
                    <a:pt x="91748" y="93435"/>
                  </a:lnTo>
                  <a:close/>
                  <a:moveTo>
                    <a:pt x="94657" y="93435"/>
                  </a:moveTo>
                  <a:lnTo>
                    <a:pt x="93437" y="89687"/>
                  </a:lnTo>
                  <a:lnTo>
                    <a:pt x="94657" y="85857"/>
                  </a:lnTo>
                  <a:lnTo>
                    <a:pt x="95924" y="89687"/>
                  </a:lnTo>
                  <a:lnTo>
                    <a:pt x="94657" y="93435"/>
                  </a:lnTo>
                  <a:close/>
                  <a:moveTo>
                    <a:pt x="97520" y="93435"/>
                  </a:moveTo>
                  <a:lnTo>
                    <a:pt x="96347" y="89687"/>
                  </a:lnTo>
                  <a:lnTo>
                    <a:pt x="97520" y="85857"/>
                  </a:lnTo>
                  <a:lnTo>
                    <a:pt x="98787" y="89687"/>
                  </a:lnTo>
                  <a:lnTo>
                    <a:pt x="97520" y="93435"/>
                  </a:lnTo>
                  <a:close/>
                  <a:moveTo>
                    <a:pt x="100477" y="93435"/>
                  </a:moveTo>
                  <a:lnTo>
                    <a:pt x="99210" y="89687"/>
                  </a:lnTo>
                  <a:lnTo>
                    <a:pt x="100477" y="85857"/>
                  </a:lnTo>
                  <a:lnTo>
                    <a:pt x="101697" y="89687"/>
                  </a:lnTo>
                  <a:lnTo>
                    <a:pt x="100477" y="93435"/>
                  </a:lnTo>
                  <a:close/>
                  <a:moveTo>
                    <a:pt x="103386" y="93435"/>
                  </a:moveTo>
                  <a:lnTo>
                    <a:pt x="102119" y="89687"/>
                  </a:lnTo>
                  <a:lnTo>
                    <a:pt x="103386" y="85857"/>
                  </a:lnTo>
                  <a:lnTo>
                    <a:pt x="104560" y="89687"/>
                  </a:lnTo>
                  <a:lnTo>
                    <a:pt x="103386" y="93435"/>
                  </a:lnTo>
                  <a:close/>
                  <a:moveTo>
                    <a:pt x="106249" y="93435"/>
                  </a:moveTo>
                  <a:lnTo>
                    <a:pt x="104982" y="89687"/>
                  </a:lnTo>
                  <a:lnTo>
                    <a:pt x="106249" y="85857"/>
                  </a:lnTo>
                  <a:lnTo>
                    <a:pt x="107469" y="89687"/>
                  </a:lnTo>
                  <a:lnTo>
                    <a:pt x="106249" y="93435"/>
                  </a:lnTo>
                  <a:close/>
                  <a:moveTo>
                    <a:pt x="109159" y="93435"/>
                  </a:moveTo>
                  <a:lnTo>
                    <a:pt x="107892" y="89687"/>
                  </a:lnTo>
                  <a:lnTo>
                    <a:pt x="109159" y="85857"/>
                  </a:lnTo>
                  <a:lnTo>
                    <a:pt x="110332" y="89687"/>
                  </a:lnTo>
                  <a:lnTo>
                    <a:pt x="109159" y="93435"/>
                  </a:lnTo>
                  <a:close/>
                  <a:moveTo>
                    <a:pt x="112021" y="93435"/>
                  </a:moveTo>
                  <a:lnTo>
                    <a:pt x="110754" y="89687"/>
                  </a:lnTo>
                  <a:lnTo>
                    <a:pt x="112021" y="85857"/>
                  </a:lnTo>
                  <a:lnTo>
                    <a:pt x="113242" y="89687"/>
                  </a:lnTo>
                  <a:lnTo>
                    <a:pt x="112021" y="93435"/>
                  </a:lnTo>
                  <a:close/>
                  <a:moveTo>
                    <a:pt x="114931" y="93435"/>
                  </a:moveTo>
                  <a:lnTo>
                    <a:pt x="113664" y="89687"/>
                  </a:lnTo>
                  <a:lnTo>
                    <a:pt x="114931" y="85857"/>
                  </a:lnTo>
                  <a:lnTo>
                    <a:pt x="116104" y="89687"/>
                  </a:lnTo>
                  <a:lnTo>
                    <a:pt x="114931" y="93435"/>
                  </a:lnTo>
                  <a:close/>
                  <a:moveTo>
                    <a:pt x="117794" y="93435"/>
                  </a:moveTo>
                  <a:lnTo>
                    <a:pt x="116621" y="89687"/>
                  </a:lnTo>
                  <a:lnTo>
                    <a:pt x="117794" y="85857"/>
                  </a:lnTo>
                  <a:lnTo>
                    <a:pt x="119061" y="89687"/>
                  </a:lnTo>
                  <a:lnTo>
                    <a:pt x="117794" y="93435"/>
                  </a:lnTo>
                  <a:close/>
                  <a:moveTo>
                    <a:pt x="3566" y="88938"/>
                  </a:moveTo>
                  <a:lnTo>
                    <a:pt x="2393" y="85190"/>
                  </a:lnTo>
                  <a:lnTo>
                    <a:pt x="3566" y="81443"/>
                  </a:lnTo>
                  <a:lnTo>
                    <a:pt x="4833" y="85190"/>
                  </a:lnTo>
                  <a:lnTo>
                    <a:pt x="3566" y="88938"/>
                  </a:lnTo>
                  <a:close/>
                  <a:moveTo>
                    <a:pt x="6429" y="88938"/>
                  </a:moveTo>
                  <a:lnTo>
                    <a:pt x="5256" y="85190"/>
                  </a:lnTo>
                  <a:lnTo>
                    <a:pt x="6429" y="81443"/>
                  </a:lnTo>
                  <a:lnTo>
                    <a:pt x="7696" y="85190"/>
                  </a:lnTo>
                  <a:lnTo>
                    <a:pt x="6429" y="88938"/>
                  </a:lnTo>
                  <a:close/>
                  <a:moveTo>
                    <a:pt x="9339" y="88938"/>
                  </a:moveTo>
                  <a:lnTo>
                    <a:pt x="8118" y="85190"/>
                  </a:lnTo>
                  <a:lnTo>
                    <a:pt x="9339" y="81443"/>
                  </a:lnTo>
                  <a:lnTo>
                    <a:pt x="10606" y="85190"/>
                  </a:lnTo>
                  <a:lnTo>
                    <a:pt x="9339" y="88938"/>
                  </a:lnTo>
                  <a:close/>
                  <a:moveTo>
                    <a:pt x="12295" y="88938"/>
                  </a:moveTo>
                  <a:lnTo>
                    <a:pt x="11028" y="85190"/>
                  </a:lnTo>
                  <a:lnTo>
                    <a:pt x="12295" y="81443"/>
                  </a:lnTo>
                  <a:lnTo>
                    <a:pt x="13468" y="85190"/>
                  </a:lnTo>
                  <a:lnTo>
                    <a:pt x="12295" y="88938"/>
                  </a:lnTo>
                  <a:close/>
                  <a:moveTo>
                    <a:pt x="15158" y="88938"/>
                  </a:moveTo>
                  <a:lnTo>
                    <a:pt x="13891" y="85190"/>
                  </a:lnTo>
                  <a:lnTo>
                    <a:pt x="15158" y="81443"/>
                  </a:lnTo>
                  <a:lnTo>
                    <a:pt x="16378" y="85190"/>
                  </a:lnTo>
                  <a:lnTo>
                    <a:pt x="15158" y="88938"/>
                  </a:lnTo>
                  <a:close/>
                  <a:moveTo>
                    <a:pt x="18068" y="88938"/>
                  </a:moveTo>
                  <a:lnTo>
                    <a:pt x="16800" y="85190"/>
                  </a:lnTo>
                  <a:lnTo>
                    <a:pt x="18068" y="81443"/>
                  </a:lnTo>
                  <a:lnTo>
                    <a:pt x="19241" y="85190"/>
                  </a:lnTo>
                  <a:lnTo>
                    <a:pt x="18068" y="88938"/>
                  </a:lnTo>
                  <a:close/>
                  <a:moveTo>
                    <a:pt x="20930" y="88938"/>
                  </a:moveTo>
                  <a:lnTo>
                    <a:pt x="19663" y="85190"/>
                  </a:lnTo>
                  <a:lnTo>
                    <a:pt x="20930" y="81443"/>
                  </a:lnTo>
                  <a:lnTo>
                    <a:pt x="22150" y="85190"/>
                  </a:lnTo>
                  <a:lnTo>
                    <a:pt x="20930" y="88938"/>
                  </a:lnTo>
                  <a:close/>
                  <a:moveTo>
                    <a:pt x="23840" y="88938"/>
                  </a:moveTo>
                  <a:lnTo>
                    <a:pt x="22573" y="85190"/>
                  </a:lnTo>
                  <a:lnTo>
                    <a:pt x="23840" y="81443"/>
                  </a:lnTo>
                  <a:lnTo>
                    <a:pt x="25013" y="85190"/>
                  </a:lnTo>
                  <a:lnTo>
                    <a:pt x="23840" y="88938"/>
                  </a:lnTo>
                  <a:close/>
                  <a:moveTo>
                    <a:pt x="26703" y="88938"/>
                  </a:moveTo>
                  <a:lnTo>
                    <a:pt x="25436" y="85190"/>
                  </a:lnTo>
                  <a:lnTo>
                    <a:pt x="26703" y="81443"/>
                  </a:lnTo>
                  <a:lnTo>
                    <a:pt x="27923" y="85190"/>
                  </a:lnTo>
                  <a:lnTo>
                    <a:pt x="26703" y="88938"/>
                  </a:lnTo>
                  <a:close/>
                  <a:moveTo>
                    <a:pt x="29612" y="88938"/>
                  </a:moveTo>
                  <a:lnTo>
                    <a:pt x="28392" y="85190"/>
                  </a:lnTo>
                  <a:lnTo>
                    <a:pt x="29612" y="81443"/>
                  </a:lnTo>
                  <a:lnTo>
                    <a:pt x="30879" y="85190"/>
                  </a:lnTo>
                  <a:lnTo>
                    <a:pt x="29612" y="88938"/>
                  </a:lnTo>
                  <a:close/>
                  <a:moveTo>
                    <a:pt x="32475" y="88938"/>
                  </a:moveTo>
                  <a:lnTo>
                    <a:pt x="31302" y="85190"/>
                  </a:lnTo>
                  <a:lnTo>
                    <a:pt x="32475" y="81443"/>
                  </a:lnTo>
                  <a:lnTo>
                    <a:pt x="33742" y="85190"/>
                  </a:lnTo>
                  <a:lnTo>
                    <a:pt x="32475" y="88938"/>
                  </a:lnTo>
                  <a:close/>
                  <a:moveTo>
                    <a:pt x="35385" y="88938"/>
                  </a:moveTo>
                  <a:lnTo>
                    <a:pt x="34165" y="85190"/>
                  </a:lnTo>
                  <a:lnTo>
                    <a:pt x="35385" y="81443"/>
                  </a:lnTo>
                  <a:lnTo>
                    <a:pt x="36652" y="85190"/>
                  </a:lnTo>
                  <a:lnTo>
                    <a:pt x="35385" y="88938"/>
                  </a:lnTo>
                  <a:close/>
                  <a:moveTo>
                    <a:pt x="38247" y="88938"/>
                  </a:moveTo>
                  <a:lnTo>
                    <a:pt x="37074" y="85190"/>
                  </a:lnTo>
                  <a:lnTo>
                    <a:pt x="38247" y="81443"/>
                  </a:lnTo>
                  <a:lnTo>
                    <a:pt x="39515" y="85190"/>
                  </a:lnTo>
                  <a:lnTo>
                    <a:pt x="38247" y="88938"/>
                  </a:lnTo>
                  <a:close/>
                  <a:moveTo>
                    <a:pt x="41157" y="88938"/>
                  </a:moveTo>
                  <a:lnTo>
                    <a:pt x="39937" y="85190"/>
                  </a:lnTo>
                  <a:lnTo>
                    <a:pt x="41157" y="81443"/>
                  </a:lnTo>
                  <a:lnTo>
                    <a:pt x="42424" y="85190"/>
                  </a:lnTo>
                  <a:lnTo>
                    <a:pt x="41157" y="88938"/>
                  </a:lnTo>
                  <a:close/>
                  <a:moveTo>
                    <a:pt x="44020" y="88938"/>
                  </a:moveTo>
                  <a:lnTo>
                    <a:pt x="42847" y="85190"/>
                  </a:lnTo>
                  <a:lnTo>
                    <a:pt x="44020" y="81443"/>
                  </a:lnTo>
                  <a:lnTo>
                    <a:pt x="45287" y="85190"/>
                  </a:lnTo>
                  <a:lnTo>
                    <a:pt x="44020" y="88938"/>
                  </a:lnTo>
                  <a:close/>
                  <a:moveTo>
                    <a:pt x="46976" y="88938"/>
                  </a:moveTo>
                  <a:lnTo>
                    <a:pt x="45709" y="85190"/>
                  </a:lnTo>
                  <a:lnTo>
                    <a:pt x="46976" y="81443"/>
                  </a:lnTo>
                  <a:lnTo>
                    <a:pt x="48197" y="85190"/>
                  </a:lnTo>
                  <a:lnTo>
                    <a:pt x="46976" y="88938"/>
                  </a:lnTo>
                  <a:close/>
                  <a:moveTo>
                    <a:pt x="49886" y="88938"/>
                  </a:moveTo>
                  <a:lnTo>
                    <a:pt x="48619" y="85190"/>
                  </a:lnTo>
                  <a:lnTo>
                    <a:pt x="49886" y="81443"/>
                  </a:lnTo>
                  <a:lnTo>
                    <a:pt x="51059" y="85190"/>
                  </a:lnTo>
                  <a:lnTo>
                    <a:pt x="49886" y="88938"/>
                  </a:lnTo>
                  <a:close/>
                  <a:moveTo>
                    <a:pt x="52749" y="88938"/>
                  </a:moveTo>
                  <a:lnTo>
                    <a:pt x="51482" y="85190"/>
                  </a:lnTo>
                  <a:lnTo>
                    <a:pt x="52749" y="81443"/>
                  </a:lnTo>
                  <a:lnTo>
                    <a:pt x="53969" y="85190"/>
                  </a:lnTo>
                  <a:lnTo>
                    <a:pt x="52749" y="88938"/>
                  </a:lnTo>
                  <a:close/>
                  <a:moveTo>
                    <a:pt x="55658" y="88938"/>
                  </a:moveTo>
                  <a:lnTo>
                    <a:pt x="54391" y="85190"/>
                  </a:lnTo>
                  <a:lnTo>
                    <a:pt x="55658" y="81443"/>
                  </a:lnTo>
                  <a:lnTo>
                    <a:pt x="56832" y="85190"/>
                  </a:lnTo>
                  <a:lnTo>
                    <a:pt x="55658" y="88938"/>
                  </a:lnTo>
                  <a:close/>
                  <a:moveTo>
                    <a:pt x="58521" y="88938"/>
                  </a:moveTo>
                  <a:lnTo>
                    <a:pt x="57254" y="85190"/>
                  </a:lnTo>
                  <a:lnTo>
                    <a:pt x="58521" y="81443"/>
                  </a:lnTo>
                  <a:lnTo>
                    <a:pt x="59741" y="85190"/>
                  </a:lnTo>
                  <a:lnTo>
                    <a:pt x="58521" y="88938"/>
                  </a:lnTo>
                  <a:close/>
                  <a:moveTo>
                    <a:pt x="61431" y="88938"/>
                  </a:moveTo>
                  <a:lnTo>
                    <a:pt x="60164" y="85190"/>
                  </a:lnTo>
                  <a:lnTo>
                    <a:pt x="61431" y="81443"/>
                  </a:lnTo>
                  <a:lnTo>
                    <a:pt x="62604" y="85190"/>
                  </a:lnTo>
                  <a:lnTo>
                    <a:pt x="61431" y="88938"/>
                  </a:lnTo>
                  <a:close/>
                  <a:moveTo>
                    <a:pt x="64294" y="88938"/>
                  </a:moveTo>
                  <a:lnTo>
                    <a:pt x="63120" y="85190"/>
                  </a:lnTo>
                  <a:lnTo>
                    <a:pt x="64294" y="81443"/>
                  </a:lnTo>
                  <a:lnTo>
                    <a:pt x="65561" y="85190"/>
                  </a:lnTo>
                  <a:lnTo>
                    <a:pt x="64294" y="88938"/>
                  </a:lnTo>
                  <a:close/>
                  <a:moveTo>
                    <a:pt x="67203" y="88938"/>
                  </a:moveTo>
                  <a:lnTo>
                    <a:pt x="65983" y="85190"/>
                  </a:lnTo>
                  <a:lnTo>
                    <a:pt x="67203" y="81443"/>
                  </a:lnTo>
                  <a:lnTo>
                    <a:pt x="68470" y="85190"/>
                  </a:lnTo>
                  <a:lnTo>
                    <a:pt x="67203" y="88938"/>
                  </a:lnTo>
                  <a:close/>
                  <a:moveTo>
                    <a:pt x="70066" y="88938"/>
                  </a:moveTo>
                  <a:lnTo>
                    <a:pt x="68893" y="85190"/>
                  </a:lnTo>
                  <a:lnTo>
                    <a:pt x="70066" y="81443"/>
                  </a:lnTo>
                  <a:lnTo>
                    <a:pt x="71333" y="85190"/>
                  </a:lnTo>
                  <a:lnTo>
                    <a:pt x="70066" y="88938"/>
                  </a:lnTo>
                  <a:close/>
                  <a:moveTo>
                    <a:pt x="72976" y="88938"/>
                  </a:moveTo>
                  <a:lnTo>
                    <a:pt x="71755" y="85190"/>
                  </a:lnTo>
                  <a:lnTo>
                    <a:pt x="72976" y="81443"/>
                  </a:lnTo>
                  <a:lnTo>
                    <a:pt x="74243" y="85190"/>
                  </a:lnTo>
                  <a:lnTo>
                    <a:pt x="72976" y="88938"/>
                  </a:lnTo>
                  <a:close/>
                  <a:moveTo>
                    <a:pt x="75838" y="88938"/>
                  </a:moveTo>
                  <a:lnTo>
                    <a:pt x="74665" y="85190"/>
                  </a:lnTo>
                  <a:lnTo>
                    <a:pt x="75838" y="81443"/>
                  </a:lnTo>
                  <a:lnTo>
                    <a:pt x="77105" y="85190"/>
                  </a:lnTo>
                  <a:lnTo>
                    <a:pt x="75838" y="88938"/>
                  </a:lnTo>
                  <a:close/>
                  <a:moveTo>
                    <a:pt x="78748" y="88938"/>
                  </a:moveTo>
                  <a:lnTo>
                    <a:pt x="77528" y="85190"/>
                  </a:lnTo>
                  <a:lnTo>
                    <a:pt x="78748" y="81443"/>
                  </a:lnTo>
                  <a:lnTo>
                    <a:pt x="80015" y="85190"/>
                  </a:lnTo>
                  <a:lnTo>
                    <a:pt x="78748" y="88938"/>
                  </a:lnTo>
                  <a:close/>
                  <a:moveTo>
                    <a:pt x="81705" y="88938"/>
                  </a:moveTo>
                  <a:lnTo>
                    <a:pt x="80438" y="85190"/>
                  </a:lnTo>
                  <a:lnTo>
                    <a:pt x="81705" y="81443"/>
                  </a:lnTo>
                  <a:lnTo>
                    <a:pt x="82878" y="85190"/>
                  </a:lnTo>
                  <a:lnTo>
                    <a:pt x="81705" y="88938"/>
                  </a:lnTo>
                  <a:close/>
                  <a:moveTo>
                    <a:pt x="84567" y="88938"/>
                  </a:moveTo>
                  <a:lnTo>
                    <a:pt x="83300" y="85190"/>
                  </a:lnTo>
                  <a:lnTo>
                    <a:pt x="84567" y="81443"/>
                  </a:lnTo>
                  <a:lnTo>
                    <a:pt x="85788" y="85190"/>
                  </a:lnTo>
                  <a:lnTo>
                    <a:pt x="84567" y="88938"/>
                  </a:lnTo>
                  <a:close/>
                  <a:moveTo>
                    <a:pt x="87477" y="88938"/>
                  </a:moveTo>
                  <a:lnTo>
                    <a:pt x="86210" y="85190"/>
                  </a:lnTo>
                  <a:lnTo>
                    <a:pt x="87477" y="81443"/>
                  </a:lnTo>
                  <a:lnTo>
                    <a:pt x="88650" y="85190"/>
                  </a:lnTo>
                  <a:lnTo>
                    <a:pt x="87477" y="88938"/>
                  </a:lnTo>
                  <a:close/>
                  <a:moveTo>
                    <a:pt x="90340" y="88938"/>
                  </a:moveTo>
                  <a:lnTo>
                    <a:pt x="89073" y="85190"/>
                  </a:lnTo>
                  <a:lnTo>
                    <a:pt x="90340" y="81443"/>
                  </a:lnTo>
                  <a:lnTo>
                    <a:pt x="91560" y="85190"/>
                  </a:lnTo>
                  <a:lnTo>
                    <a:pt x="90340" y="88938"/>
                  </a:lnTo>
                  <a:close/>
                  <a:moveTo>
                    <a:pt x="93249" y="88938"/>
                  </a:moveTo>
                  <a:lnTo>
                    <a:pt x="91982" y="85190"/>
                  </a:lnTo>
                  <a:lnTo>
                    <a:pt x="93249" y="81443"/>
                  </a:lnTo>
                  <a:lnTo>
                    <a:pt x="94423" y="85190"/>
                  </a:lnTo>
                  <a:lnTo>
                    <a:pt x="93249" y="88938"/>
                  </a:lnTo>
                  <a:close/>
                  <a:moveTo>
                    <a:pt x="96112" y="88938"/>
                  </a:moveTo>
                  <a:lnTo>
                    <a:pt x="94845" y="85190"/>
                  </a:lnTo>
                  <a:lnTo>
                    <a:pt x="96112" y="81443"/>
                  </a:lnTo>
                  <a:lnTo>
                    <a:pt x="97332" y="85190"/>
                  </a:lnTo>
                  <a:lnTo>
                    <a:pt x="96112" y="88938"/>
                  </a:lnTo>
                  <a:close/>
                  <a:moveTo>
                    <a:pt x="99022" y="88938"/>
                  </a:moveTo>
                  <a:lnTo>
                    <a:pt x="97802" y="85190"/>
                  </a:lnTo>
                  <a:lnTo>
                    <a:pt x="99022" y="81443"/>
                  </a:lnTo>
                  <a:lnTo>
                    <a:pt x="100289" y="85190"/>
                  </a:lnTo>
                  <a:lnTo>
                    <a:pt x="99022" y="88938"/>
                  </a:lnTo>
                  <a:close/>
                  <a:moveTo>
                    <a:pt x="101885" y="88938"/>
                  </a:moveTo>
                  <a:lnTo>
                    <a:pt x="100711" y="85190"/>
                  </a:lnTo>
                  <a:lnTo>
                    <a:pt x="101885" y="81443"/>
                  </a:lnTo>
                  <a:lnTo>
                    <a:pt x="103152" y="85190"/>
                  </a:lnTo>
                  <a:lnTo>
                    <a:pt x="101885" y="88938"/>
                  </a:lnTo>
                  <a:close/>
                  <a:moveTo>
                    <a:pt x="104794" y="88938"/>
                  </a:moveTo>
                  <a:lnTo>
                    <a:pt x="103574" y="85190"/>
                  </a:lnTo>
                  <a:lnTo>
                    <a:pt x="104794" y="81443"/>
                  </a:lnTo>
                  <a:lnTo>
                    <a:pt x="106061" y="85190"/>
                  </a:lnTo>
                  <a:lnTo>
                    <a:pt x="104794" y="88938"/>
                  </a:lnTo>
                  <a:close/>
                  <a:moveTo>
                    <a:pt x="107657" y="88938"/>
                  </a:moveTo>
                  <a:lnTo>
                    <a:pt x="106484" y="85190"/>
                  </a:lnTo>
                  <a:lnTo>
                    <a:pt x="107657" y="81443"/>
                  </a:lnTo>
                  <a:lnTo>
                    <a:pt x="108924" y="85190"/>
                  </a:lnTo>
                  <a:lnTo>
                    <a:pt x="107657" y="88938"/>
                  </a:lnTo>
                  <a:close/>
                  <a:moveTo>
                    <a:pt x="110567" y="88938"/>
                  </a:moveTo>
                  <a:lnTo>
                    <a:pt x="109346" y="85190"/>
                  </a:lnTo>
                  <a:lnTo>
                    <a:pt x="110567" y="81443"/>
                  </a:lnTo>
                  <a:lnTo>
                    <a:pt x="111834" y="85190"/>
                  </a:lnTo>
                  <a:lnTo>
                    <a:pt x="110567" y="88938"/>
                  </a:lnTo>
                  <a:close/>
                  <a:moveTo>
                    <a:pt x="113429" y="88938"/>
                  </a:moveTo>
                  <a:lnTo>
                    <a:pt x="112256" y="85190"/>
                  </a:lnTo>
                  <a:lnTo>
                    <a:pt x="113429" y="81443"/>
                  </a:lnTo>
                  <a:lnTo>
                    <a:pt x="114696" y="85190"/>
                  </a:lnTo>
                  <a:lnTo>
                    <a:pt x="113429" y="88938"/>
                  </a:lnTo>
                  <a:close/>
                  <a:moveTo>
                    <a:pt x="116386" y="88938"/>
                  </a:moveTo>
                  <a:lnTo>
                    <a:pt x="115119" y="85190"/>
                  </a:lnTo>
                  <a:lnTo>
                    <a:pt x="116386" y="81443"/>
                  </a:lnTo>
                  <a:lnTo>
                    <a:pt x="117606" y="85190"/>
                  </a:lnTo>
                  <a:lnTo>
                    <a:pt x="116386" y="88938"/>
                  </a:lnTo>
                  <a:close/>
                  <a:moveTo>
                    <a:pt x="2158" y="84607"/>
                  </a:moveTo>
                  <a:lnTo>
                    <a:pt x="891" y="80860"/>
                  </a:lnTo>
                  <a:lnTo>
                    <a:pt x="2158" y="76946"/>
                  </a:lnTo>
                  <a:lnTo>
                    <a:pt x="3378" y="80860"/>
                  </a:lnTo>
                  <a:lnTo>
                    <a:pt x="2158" y="84607"/>
                  </a:lnTo>
                  <a:close/>
                  <a:moveTo>
                    <a:pt x="5021" y="84607"/>
                  </a:moveTo>
                  <a:lnTo>
                    <a:pt x="3801" y="80860"/>
                  </a:lnTo>
                  <a:lnTo>
                    <a:pt x="5021" y="76946"/>
                  </a:lnTo>
                  <a:lnTo>
                    <a:pt x="6241" y="80860"/>
                  </a:lnTo>
                  <a:lnTo>
                    <a:pt x="5021" y="84607"/>
                  </a:lnTo>
                  <a:close/>
                  <a:moveTo>
                    <a:pt x="7931" y="84607"/>
                  </a:moveTo>
                  <a:lnTo>
                    <a:pt x="6664" y="80860"/>
                  </a:lnTo>
                  <a:lnTo>
                    <a:pt x="7931" y="76946"/>
                  </a:lnTo>
                  <a:lnTo>
                    <a:pt x="9104" y="80860"/>
                  </a:lnTo>
                  <a:lnTo>
                    <a:pt x="7931" y="84607"/>
                  </a:lnTo>
                  <a:close/>
                  <a:moveTo>
                    <a:pt x="10793" y="84607"/>
                  </a:moveTo>
                  <a:lnTo>
                    <a:pt x="9526" y="80860"/>
                  </a:lnTo>
                  <a:lnTo>
                    <a:pt x="10793" y="76946"/>
                  </a:lnTo>
                  <a:lnTo>
                    <a:pt x="12014" y="80860"/>
                  </a:lnTo>
                  <a:lnTo>
                    <a:pt x="10793" y="84607"/>
                  </a:lnTo>
                  <a:close/>
                  <a:moveTo>
                    <a:pt x="13703" y="84607"/>
                  </a:moveTo>
                  <a:lnTo>
                    <a:pt x="12483" y="80860"/>
                  </a:lnTo>
                  <a:lnTo>
                    <a:pt x="13703" y="76946"/>
                  </a:lnTo>
                  <a:lnTo>
                    <a:pt x="14970" y="80860"/>
                  </a:lnTo>
                  <a:lnTo>
                    <a:pt x="13703" y="84607"/>
                  </a:lnTo>
                  <a:close/>
                  <a:moveTo>
                    <a:pt x="16566" y="84607"/>
                  </a:moveTo>
                  <a:lnTo>
                    <a:pt x="15393" y="80860"/>
                  </a:lnTo>
                  <a:lnTo>
                    <a:pt x="16566" y="76946"/>
                  </a:lnTo>
                  <a:lnTo>
                    <a:pt x="17833" y="80860"/>
                  </a:lnTo>
                  <a:lnTo>
                    <a:pt x="16566" y="84607"/>
                  </a:lnTo>
                  <a:close/>
                  <a:moveTo>
                    <a:pt x="19475" y="84607"/>
                  </a:moveTo>
                  <a:lnTo>
                    <a:pt x="18255" y="80860"/>
                  </a:lnTo>
                  <a:lnTo>
                    <a:pt x="19475" y="76946"/>
                  </a:lnTo>
                  <a:lnTo>
                    <a:pt x="20743" y="80860"/>
                  </a:lnTo>
                  <a:lnTo>
                    <a:pt x="19475" y="84607"/>
                  </a:lnTo>
                  <a:close/>
                  <a:moveTo>
                    <a:pt x="22338" y="84607"/>
                  </a:moveTo>
                  <a:lnTo>
                    <a:pt x="21165" y="80860"/>
                  </a:lnTo>
                  <a:lnTo>
                    <a:pt x="22338" y="76946"/>
                  </a:lnTo>
                  <a:lnTo>
                    <a:pt x="23605" y="80860"/>
                  </a:lnTo>
                  <a:lnTo>
                    <a:pt x="22338" y="84607"/>
                  </a:lnTo>
                  <a:close/>
                  <a:moveTo>
                    <a:pt x="25248" y="84607"/>
                  </a:moveTo>
                  <a:lnTo>
                    <a:pt x="24028" y="80860"/>
                  </a:lnTo>
                  <a:lnTo>
                    <a:pt x="25248" y="76946"/>
                  </a:lnTo>
                  <a:lnTo>
                    <a:pt x="26515" y="80860"/>
                  </a:lnTo>
                  <a:lnTo>
                    <a:pt x="25248" y="84607"/>
                  </a:lnTo>
                  <a:close/>
                  <a:moveTo>
                    <a:pt x="28111" y="84607"/>
                  </a:moveTo>
                  <a:lnTo>
                    <a:pt x="26937" y="80860"/>
                  </a:lnTo>
                  <a:lnTo>
                    <a:pt x="28111" y="76946"/>
                  </a:lnTo>
                  <a:lnTo>
                    <a:pt x="29378" y="80860"/>
                  </a:lnTo>
                  <a:lnTo>
                    <a:pt x="28111" y="84607"/>
                  </a:lnTo>
                  <a:close/>
                  <a:moveTo>
                    <a:pt x="31067" y="84607"/>
                  </a:moveTo>
                  <a:lnTo>
                    <a:pt x="29800" y="80860"/>
                  </a:lnTo>
                  <a:lnTo>
                    <a:pt x="31067" y="76946"/>
                  </a:lnTo>
                  <a:lnTo>
                    <a:pt x="32287" y="80860"/>
                  </a:lnTo>
                  <a:lnTo>
                    <a:pt x="31067" y="84607"/>
                  </a:lnTo>
                  <a:close/>
                  <a:moveTo>
                    <a:pt x="33977" y="84607"/>
                  </a:moveTo>
                  <a:lnTo>
                    <a:pt x="32710" y="80860"/>
                  </a:lnTo>
                  <a:lnTo>
                    <a:pt x="33977" y="76946"/>
                  </a:lnTo>
                  <a:lnTo>
                    <a:pt x="35150" y="80860"/>
                  </a:lnTo>
                  <a:lnTo>
                    <a:pt x="33977" y="84607"/>
                  </a:lnTo>
                  <a:close/>
                  <a:moveTo>
                    <a:pt x="36840" y="84607"/>
                  </a:moveTo>
                  <a:lnTo>
                    <a:pt x="35572" y="80860"/>
                  </a:lnTo>
                  <a:lnTo>
                    <a:pt x="36840" y="76946"/>
                  </a:lnTo>
                  <a:lnTo>
                    <a:pt x="38060" y="80860"/>
                  </a:lnTo>
                  <a:lnTo>
                    <a:pt x="36840" y="84607"/>
                  </a:lnTo>
                  <a:close/>
                  <a:moveTo>
                    <a:pt x="39749" y="84607"/>
                  </a:moveTo>
                  <a:lnTo>
                    <a:pt x="38482" y="80860"/>
                  </a:lnTo>
                  <a:lnTo>
                    <a:pt x="39749" y="76946"/>
                  </a:lnTo>
                  <a:lnTo>
                    <a:pt x="40922" y="80860"/>
                  </a:lnTo>
                  <a:lnTo>
                    <a:pt x="39749" y="84607"/>
                  </a:lnTo>
                  <a:close/>
                  <a:moveTo>
                    <a:pt x="42612" y="84607"/>
                  </a:moveTo>
                  <a:lnTo>
                    <a:pt x="41345" y="80860"/>
                  </a:lnTo>
                  <a:lnTo>
                    <a:pt x="42612" y="76946"/>
                  </a:lnTo>
                  <a:lnTo>
                    <a:pt x="43832" y="80860"/>
                  </a:lnTo>
                  <a:lnTo>
                    <a:pt x="42612" y="84607"/>
                  </a:lnTo>
                  <a:close/>
                  <a:moveTo>
                    <a:pt x="45522" y="84607"/>
                  </a:moveTo>
                  <a:lnTo>
                    <a:pt x="44254" y="80860"/>
                  </a:lnTo>
                  <a:lnTo>
                    <a:pt x="45522" y="76946"/>
                  </a:lnTo>
                  <a:lnTo>
                    <a:pt x="46695" y="80860"/>
                  </a:lnTo>
                  <a:lnTo>
                    <a:pt x="45522" y="84607"/>
                  </a:lnTo>
                  <a:close/>
                  <a:moveTo>
                    <a:pt x="48384" y="84607"/>
                  </a:moveTo>
                  <a:lnTo>
                    <a:pt x="47211" y="80860"/>
                  </a:lnTo>
                  <a:lnTo>
                    <a:pt x="48384" y="76946"/>
                  </a:lnTo>
                  <a:lnTo>
                    <a:pt x="49651" y="80860"/>
                  </a:lnTo>
                  <a:lnTo>
                    <a:pt x="48384" y="84607"/>
                  </a:lnTo>
                  <a:close/>
                  <a:moveTo>
                    <a:pt x="51294" y="84607"/>
                  </a:moveTo>
                  <a:lnTo>
                    <a:pt x="50074" y="80860"/>
                  </a:lnTo>
                  <a:lnTo>
                    <a:pt x="51294" y="76946"/>
                  </a:lnTo>
                  <a:lnTo>
                    <a:pt x="52561" y="80860"/>
                  </a:lnTo>
                  <a:lnTo>
                    <a:pt x="51294" y="84607"/>
                  </a:lnTo>
                  <a:close/>
                  <a:moveTo>
                    <a:pt x="54157" y="84607"/>
                  </a:moveTo>
                  <a:lnTo>
                    <a:pt x="52983" y="80860"/>
                  </a:lnTo>
                  <a:lnTo>
                    <a:pt x="54157" y="76946"/>
                  </a:lnTo>
                  <a:lnTo>
                    <a:pt x="55424" y="80860"/>
                  </a:lnTo>
                  <a:lnTo>
                    <a:pt x="54157" y="84607"/>
                  </a:lnTo>
                  <a:close/>
                  <a:moveTo>
                    <a:pt x="57066" y="84607"/>
                  </a:moveTo>
                  <a:lnTo>
                    <a:pt x="55846" y="80860"/>
                  </a:lnTo>
                  <a:lnTo>
                    <a:pt x="57066" y="76946"/>
                  </a:lnTo>
                  <a:lnTo>
                    <a:pt x="58333" y="80860"/>
                  </a:lnTo>
                  <a:lnTo>
                    <a:pt x="57066" y="84607"/>
                  </a:lnTo>
                  <a:close/>
                  <a:moveTo>
                    <a:pt x="59929" y="84607"/>
                  </a:moveTo>
                  <a:lnTo>
                    <a:pt x="58756" y="80860"/>
                  </a:lnTo>
                  <a:lnTo>
                    <a:pt x="59929" y="76946"/>
                  </a:lnTo>
                  <a:lnTo>
                    <a:pt x="61196" y="80860"/>
                  </a:lnTo>
                  <a:lnTo>
                    <a:pt x="59929" y="84607"/>
                  </a:lnTo>
                  <a:close/>
                  <a:moveTo>
                    <a:pt x="62839" y="84607"/>
                  </a:moveTo>
                  <a:lnTo>
                    <a:pt x="61619" y="80860"/>
                  </a:lnTo>
                  <a:lnTo>
                    <a:pt x="62839" y="76946"/>
                  </a:lnTo>
                  <a:lnTo>
                    <a:pt x="64106" y="80860"/>
                  </a:lnTo>
                  <a:lnTo>
                    <a:pt x="62839" y="84607"/>
                  </a:lnTo>
                  <a:close/>
                  <a:moveTo>
                    <a:pt x="65795" y="84607"/>
                  </a:moveTo>
                  <a:lnTo>
                    <a:pt x="64528" y="80860"/>
                  </a:lnTo>
                  <a:lnTo>
                    <a:pt x="65795" y="76946"/>
                  </a:lnTo>
                  <a:lnTo>
                    <a:pt x="66969" y="80860"/>
                  </a:lnTo>
                  <a:lnTo>
                    <a:pt x="65795" y="84607"/>
                  </a:lnTo>
                  <a:close/>
                  <a:moveTo>
                    <a:pt x="68658" y="84607"/>
                  </a:moveTo>
                  <a:lnTo>
                    <a:pt x="67391" y="80860"/>
                  </a:lnTo>
                  <a:lnTo>
                    <a:pt x="68658" y="76946"/>
                  </a:lnTo>
                  <a:lnTo>
                    <a:pt x="69878" y="80860"/>
                  </a:lnTo>
                  <a:lnTo>
                    <a:pt x="68658" y="84607"/>
                  </a:lnTo>
                  <a:close/>
                  <a:moveTo>
                    <a:pt x="71568" y="84607"/>
                  </a:moveTo>
                  <a:lnTo>
                    <a:pt x="70301" y="80860"/>
                  </a:lnTo>
                  <a:lnTo>
                    <a:pt x="71568" y="76946"/>
                  </a:lnTo>
                  <a:lnTo>
                    <a:pt x="72741" y="80860"/>
                  </a:lnTo>
                  <a:lnTo>
                    <a:pt x="71568" y="84607"/>
                  </a:lnTo>
                  <a:close/>
                  <a:moveTo>
                    <a:pt x="74430" y="84607"/>
                  </a:moveTo>
                  <a:lnTo>
                    <a:pt x="73163" y="80860"/>
                  </a:lnTo>
                  <a:lnTo>
                    <a:pt x="74430" y="76946"/>
                  </a:lnTo>
                  <a:lnTo>
                    <a:pt x="75651" y="80860"/>
                  </a:lnTo>
                  <a:lnTo>
                    <a:pt x="74430" y="84607"/>
                  </a:lnTo>
                  <a:close/>
                  <a:moveTo>
                    <a:pt x="77340" y="84607"/>
                  </a:moveTo>
                  <a:lnTo>
                    <a:pt x="76073" y="80860"/>
                  </a:lnTo>
                  <a:lnTo>
                    <a:pt x="77340" y="76946"/>
                  </a:lnTo>
                  <a:lnTo>
                    <a:pt x="78513" y="80860"/>
                  </a:lnTo>
                  <a:lnTo>
                    <a:pt x="77340" y="84607"/>
                  </a:lnTo>
                  <a:close/>
                  <a:moveTo>
                    <a:pt x="80203" y="84607"/>
                  </a:moveTo>
                  <a:lnTo>
                    <a:pt x="78936" y="80860"/>
                  </a:lnTo>
                  <a:lnTo>
                    <a:pt x="80203" y="76946"/>
                  </a:lnTo>
                  <a:lnTo>
                    <a:pt x="81423" y="80860"/>
                  </a:lnTo>
                  <a:lnTo>
                    <a:pt x="80203" y="84607"/>
                  </a:lnTo>
                  <a:close/>
                  <a:moveTo>
                    <a:pt x="83113" y="84607"/>
                  </a:moveTo>
                  <a:lnTo>
                    <a:pt x="81892" y="80860"/>
                  </a:lnTo>
                  <a:lnTo>
                    <a:pt x="83113" y="76946"/>
                  </a:lnTo>
                  <a:lnTo>
                    <a:pt x="84380" y="80860"/>
                  </a:lnTo>
                  <a:lnTo>
                    <a:pt x="83113" y="84607"/>
                  </a:lnTo>
                  <a:close/>
                  <a:moveTo>
                    <a:pt x="85975" y="84607"/>
                  </a:moveTo>
                  <a:lnTo>
                    <a:pt x="84802" y="80860"/>
                  </a:lnTo>
                  <a:lnTo>
                    <a:pt x="85975" y="76946"/>
                  </a:lnTo>
                  <a:lnTo>
                    <a:pt x="87242" y="80860"/>
                  </a:lnTo>
                  <a:lnTo>
                    <a:pt x="85975" y="84607"/>
                  </a:lnTo>
                  <a:close/>
                  <a:moveTo>
                    <a:pt x="88885" y="84607"/>
                  </a:moveTo>
                  <a:lnTo>
                    <a:pt x="87665" y="80860"/>
                  </a:lnTo>
                  <a:lnTo>
                    <a:pt x="88885" y="76946"/>
                  </a:lnTo>
                  <a:lnTo>
                    <a:pt x="90152" y="80860"/>
                  </a:lnTo>
                  <a:lnTo>
                    <a:pt x="88885" y="84607"/>
                  </a:lnTo>
                  <a:close/>
                  <a:moveTo>
                    <a:pt x="91748" y="84607"/>
                  </a:moveTo>
                  <a:lnTo>
                    <a:pt x="90574" y="80860"/>
                  </a:lnTo>
                  <a:lnTo>
                    <a:pt x="91748" y="76946"/>
                  </a:lnTo>
                  <a:lnTo>
                    <a:pt x="93015" y="80860"/>
                  </a:lnTo>
                  <a:lnTo>
                    <a:pt x="91748" y="84607"/>
                  </a:lnTo>
                  <a:close/>
                  <a:moveTo>
                    <a:pt x="94657" y="84607"/>
                  </a:moveTo>
                  <a:lnTo>
                    <a:pt x="93437" y="80860"/>
                  </a:lnTo>
                  <a:lnTo>
                    <a:pt x="94657" y="76946"/>
                  </a:lnTo>
                  <a:lnTo>
                    <a:pt x="95924" y="80860"/>
                  </a:lnTo>
                  <a:lnTo>
                    <a:pt x="94657" y="84607"/>
                  </a:lnTo>
                  <a:close/>
                  <a:moveTo>
                    <a:pt x="97520" y="84607"/>
                  </a:moveTo>
                  <a:lnTo>
                    <a:pt x="96347" y="80860"/>
                  </a:lnTo>
                  <a:lnTo>
                    <a:pt x="97520" y="76946"/>
                  </a:lnTo>
                  <a:lnTo>
                    <a:pt x="98787" y="80860"/>
                  </a:lnTo>
                  <a:lnTo>
                    <a:pt x="97520" y="84607"/>
                  </a:lnTo>
                  <a:close/>
                  <a:moveTo>
                    <a:pt x="100477" y="84607"/>
                  </a:moveTo>
                  <a:lnTo>
                    <a:pt x="99210" y="80860"/>
                  </a:lnTo>
                  <a:lnTo>
                    <a:pt x="100477" y="76946"/>
                  </a:lnTo>
                  <a:lnTo>
                    <a:pt x="101697" y="80860"/>
                  </a:lnTo>
                  <a:lnTo>
                    <a:pt x="100477" y="84607"/>
                  </a:lnTo>
                  <a:close/>
                  <a:moveTo>
                    <a:pt x="103386" y="84607"/>
                  </a:moveTo>
                  <a:lnTo>
                    <a:pt x="102119" y="80860"/>
                  </a:lnTo>
                  <a:lnTo>
                    <a:pt x="103386" y="76946"/>
                  </a:lnTo>
                  <a:lnTo>
                    <a:pt x="104560" y="80860"/>
                  </a:lnTo>
                  <a:lnTo>
                    <a:pt x="103386" y="84607"/>
                  </a:lnTo>
                  <a:close/>
                  <a:moveTo>
                    <a:pt x="106249" y="84607"/>
                  </a:moveTo>
                  <a:lnTo>
                    <a:pt x="104982" y="80860"/>
                  </a:lnTo>
                  <a:lnTo>
                    <a:pt x="106249" y="76946"/>
                  </a:lnTo>
                  <a:lnTo>
                    <a:pt x="107469" y="80860"/>
                  </a:lnTo>
                  <a:lnTo>
                    <a:pt x="106249" y="84607"/>
                  </a:lnTo>
                  <a:close/>
                  <a:moveTo>
                    <a:pt x="109159" y="84607"/>
                  </a:moveTo>
                  <a:lnTo>
                    <a:pt x="107892" y="80860"/>
                  </a:lnTo>
                  <a:lnTo>
                    <a:pt x="109159" y="76946"/>
                  </a:lnTo>
                  <a:lnTo>
                    <a:pt x="110332" y="80860"/>
                  </a:lnTo>
                  <a:lnTo>
                    <a:pt x="109159" y="84607"/>
                  </a:lnTo>
                  <a:close/>
                  <a:moveTo>
                    <a:pt x="112021" y="84607"/>
                  </a:moveTo>
                  <a:lnTo>
                    <a:pt x="110754" y="80860"/>
                  </a:lnTo>
                  <a:lnTo>
                    <a:pt x="112021" y="76946"/>
                  </a:lnTo>
                  <a:lnTo>
                    <a:pt x="113242" y="80860"/>
                  </a:lnTo>
                  <a:lnTo>
                    <a:pt x="112021" y="84607"/>
                  </a:lnTo>
                  <a:close/>
                  <a:moveTo>
                    <a:pt x="114931" y="84607"/>
                  </a:moveTo>
                  <a:lnTo>
                    <a:pt x="113664" y="80860"/>
                  </a:lnTo>
                  <a:lnTo>
                    <a:pt x="114931" y="76946"/>
                  </a:lnTo>
                  <a:lnTo>
                    <a:pt x="116104" y="80860"/>
                  </a:lnTo>
                  <a:lnTo>
                    <a:pt x="114931" y="84607"/>
                  </a:lnTo>
                  <a:close/>
                  <a:moveTo>
                    <a:pt x="117794" y="84607"/>
                  </a:moveTo>
                  <a:lnTo>
                    <a:pt x="116621" y="80860"/>
                  </a:lnTo>
                  <a:lnTo>
                    <a:pt x="117794" y="76946"/>
                  </a:lnTo>
                  <a:lnTo>
                    <a:pt x="119061" y="80860"/>
                  </a:lnTo>
                  <a:lnTo>
                    <a:pt x="117794" y="84607"/>
                  </a:lnTo>
                  <a:close/>
                  <a:moveTo>
                    <a:pt x="3566" y="80111"/>
                  </a:moveTo>
                  <a:lnTo>
                    <a:pt x="2393" y="76363"/>
                  </a:lnTo>
                  <a:lnTo>
                    <a:pt x="3566" y="72616"/>
                  </a:lnTo>
                  <a:lnTo>
                    <a:pt x="4833" y="76363"/>
                  </a:lnTo>
                  <a:lnTo>
                    <a:pt x="3566" y="80111"/>
                  </a:lnTo>
                  <a:close/>
                  <a:moveTo>
                    <a:pt x="6429" y="80111"/>
                  </a:moveTo>
                  <a:lnTo>
                    <a:pt x="5256" y="76363"/>
                  </a:lnTo>
                  <a:lnTo>
                    <a:pt x="6429" y="72616"/>
                  </a:lnTo>
                  <a:lnTo>
                    <a:pt x="7696" y="76363"/>
                  </a:lnTo>
                  <a:lnTo>
                    <a:pt x="6429" y="80111"/>
                  </a:lnTo>
                  <a:close/>
                  <a:moveTo>
                    <a:pt x="9339" y="80111"/>
                  </a:moveTo>
                  <a:lnTo>
                    <a:pt x="8118" y="76363"/>
                  </a:lnTo>
                  <a:lnTo>
                    <a:pt x="9339" y="72616"/>
                  </a:lnTo>
                  <a:lnTo>
                    <a:pt x="10606" y="76363"/>
                  </a:lnTo>
                  <a:lnTo>
                    <a:pt x="9339" y="80111"/>
                  </a:lnTo>
                  <a:close/>
                  <a:moveTo>
                    <a:pt x="12295" y="80111"/>
                  </a:moveTo>
                  <a:lnTo>
                    <a:pt x="11028" y="76363"/>
                  </a:lnTo>
                  <a:lnTo>
                    <a:pt x="12295" y="72616"/>
                  </a:lnTo>
                  <a:lnTo>
                    <a:pt x="13468" y="76363"/>
                  </a:lnTo>
                  <a:lnTo>
                    <a:pt x="12295" y="80111"/>
                  </a:lnTo>
                  <a:close/>
                  <a:moveTo>
                    <a:pt x="15158" y="80111"/>
                  </a:moveTo>
                  <a:lnTo>
                    <a:pt x="13891" y="76363"/>
                  </a:lnTo>
                  <a:lnTo>
                    <a:pt x="15158" y="72616"/>
                  </a:lnTo>
                  <a:lnTo>
                    <a:pt x="16378" y="76363"/>
                  </a:lnTo>
                  <a:lnTo>
                    <a:pt x="15158" y="80111"/>
                  </a:lnTo>
                  <a:close/>
                  <a:moveTo>
                    <a:pt x="18068" y="80111"/>
                  </a:moveTo>
                  <a:lnTo>
                    <a:pt x="16800" y="76363"/>
                  </a:lnTo>
                  <a:lnTo>
                    <a:pt x="18068" y="72616"/>
                  </a:lnTo>
                  <a:lnTo>
                    <a:pt x="19241" y="76363"/>
                  </a:lnTo>
                  <a:lnTo>
                    <a:pt x="18068" y="80111"/>
                  </a:lnTo>
                  <a:close/>
                  <a:moveTo>
                    <a:pt x="20930" y="80111"/>
                  </a:moveTo>
                  <a:lnTo>
                    <a:pt x="19663" y="76363"/>
                  </a:lnTo>
                  <a:lnTo>
                    <a:pt x="20930" y="72616"/>
                  </a:lnTo>
                  <a:lnTo>
                    <a:pt x="22150" y="76363"/>
                  </a:lnTo>
                  <a:lnTo>
                    <a:pt x="20930" y="80111"/>
                  </a:lnTo>
                  <a:close/>
                  <a:moveTo>
                    <a:pt x="23840" y="80111"/>
                  </a:moveTo>
                  <a:lnTo>
                    <a:pt x="22573" y="76363"/>
                  </a:lnTo>
                  <a:lnTo>
                    <a:pt x="23840" y="72616"/>
                  </a:lnTo>
                  <a:lnTo>
                    <a:pt x="25013" y="76363"/>
                  </a:lnTo>
                  <a:lnTo>
                    <a:pt x="23840" y="80111"/>
                  </a:lnTo>
                  <a:close/>
                  <a:moveTo>
                    <a:pt x="26703" y="80111"/>
                  </a:moveTo>
                  <a:lnTo>
                    <a:pt x="25436" y="76363"/>
                  </a:lnTo>
                  <a:lnTo>
                    <a:pt x="26703" y="72616"/>
                  </a:lnTo>
                  <a:lnTo>
                    <a:pt x="27923" y="76363"/>
                  </a:lnTo>
                  <a:lnTo>
                    <a:pt x="26703" y="80111"/>
                  </a:lnTo>
                  <a:close/>
                  <a:moveTo>
                    <a:pt x="29612" y="80111"/>
                  </a:moveTo>
                  <a:lnTo>
                    <a:pt x="28392" y="76363"/>
                  </a:lnTo>
                  <a:lnTo>
                    <a:pt x="29612" y="72616"/>
                  </a:lnTo>
                  <a:lnTo>
                    <a:pt x="30879" y="76363"/>
                  </a:lnTo>
                  <a:lnTo>
                    <a:pt x="29612" y="80111"/>
                  </a:lnTo>
                  <a:close/>
                  <a:moveTo>
                    <a:pt x="32475" y="80111"/>
                  </a:moveTo>
                  <a:lnTo>
                    <a:pt x="31302" y="76363"/>
                  </a:lnTo>
                  <a:lnTo>
                    <a:pt x="32475" y="72616"/>
                  </a:lnTo>
                  <a:lnTo>
                    <a:pt x="33742" y="76363"/>
                  </a:lnTo>
                  <a:lnTo>
                    <a:pt x="32475" y="80111"/>
                  </a:lnTo>
                  <a:close/>
                  <a:moveTo>
                    <a:pt x="35385" y="80111"/>
                  </a:moveTo>
                  <a:lnTo>
                    <a:pt x="34165" y="76363"/>
                  </a:lnTo>
                  <a:lnTo>
                    <a:pt x="35385" y="72616"/>
                  </a:lnTo>
                  <a:lnTo>
                    <a:pt x="36652" y="76363"/>
                  </a:lnTo>
                  <a:lnTo>
                    <a:pt x="35385" y="80111"/>
                  </a:lnTo>
                  <a:close/>
                  <a:moveTo>
                    <a:pt x="38247" y="80111"/>
                  </a:moveTo>
                  <a:lnTo>
                    <a:pt x="37074" y="76363"/>
                  </a:lnTo>
                  <a:lnTo>
                    <a:pt x="38247" y="72616"/>
                  </a:lnTo>
                  <a:lnTo>
                    <a:pt x="39515" y="76363"/>
                  </a:lnTo>
                  <a:lnTo>
                    <a:pt x="38247" y="80111"/>
                  </a:lnTo>
                  <a:close/>
                  <a:moveTo>
                    <a:pt x="41157" y="80111"/>
                  </a:moveTo>
                  <a:lnTo>
                    <a:pt x="39937" y="76363"/>
                  </a:lnTo>
                  <a:lnTo>
                    <a:pt x="41157" y="72616"/>
                  </a:lnTo>
                  <a:lnTo>
                    <a:pt x="42424" y="76363"/>
                  </a:lnTo>
                  <a:lnTo>
                    <a:pt x="41157" y="80111"/>
                  </a:lnTo>
                  <a:close/>
                  <a:moveTo>
                    <a:pt x="44020" y="80111"/>
                  </a:moveTo>
                  <a:lnTo>
                    <a:pt x="42847" y="76363"/>
                  </a:lnTo>
                  <a:lnTo>
                    <a:pt x="44020" y="72616"/>
                  </a:lnTo>
                  <a:lnTo>
                    <a:pt x="45287" y="76363"/>
                  </a:lnTo>
                  <a:lnTo>
                    <a:pt x="44020" y="80111"/>
                  </a:lnTo>
                  <a:close/>
                  <a:moveTo>
                    <a:pt x="46976" y="80111"/>
                  </a:moveTo>
                  <a:lnTo>
                    <a:pt x="45709" y="76363"/>
                  </a:lnTo>
                  <a:lnTo>
                    <a:pt x="46976" y="72616"/>
                  </a:lnTo>
                  <a:lnTo>
                    <a:pt x="48197" y="76363"/>
                  </a:lnTo>
                  <a:lnTo>
                    <a:pt x="46976" y="80111"/>
                  </a:lnTo>
                  <a:close/>
                  <a:moveTo>
                    <a:pt x="49886" y="80111"/>
                  </a:moveTo>
                  <a:lnTo>
                    <a:pt x="48619" y="76363"/>
                  </a:lnTo>
                  <a:lnTo>
                    <a:pt x="49886" y="72616"/>
                  </a:lnTo>
                  <a:lnTo>
                    <a:pt x="51059" y="76363"/>
                  </a:lnTo>
                  <a:lnTo>
                    <a:pt x="49886" y="80111"/>
                  </a:lnTo>
                  <a:close/>
                  <a:moveTo>
                    <a:pt x="52749" y="80111"/>
                  </a:moveTo>
                  <a:lnTo>
                    <a:pt x="51482" y="76363"/>
                  </a:lnTo>
                  <a:lnTo>
                    <a:pt x="52749" y="72616"/>
                  </a:lnTo>
                  <a:lnTo>
                    <a:pt x="53969" y="76363"/>
                  </a:lnTo>
                  <a:lnTo>
                    <a:pt x="52749" y="80111"/>
                  </a:lnTo>
                  <a:close/>
                  <a:moveTo>
                    <a:pt x="55658" y="80111"/>
                  </a:moveTo>
                  <a:lnTo>
                    <a:pt x="54391" y="76363"/>
                  </a:lnTo>
                  <a:lnTo>
                    <a:pt x="55658" y="72616"/>
                  </a:lnTo>
                  <a:lnTo>
                    <a:pt x="56832" y="76363"/>
                  </a:lnTo>
                  <a:lnTo>
                    <a:pt x="55658" y="80111"/>
                  </a:lnTo>
                  <a:close/>
                  <a:moveTo>
                    <a:pt x="58521" y="80111"/>
                  </a:moveTo>
                  <a:lnTo>
                    <a:pt x="57254" y="76363"/>
                  </a:lnTo>
                  <a:lnTo>
                    <a:pt x="58521" y="72616"/>
                  </a:lnTo>
                  <a:lnTo>
                    <a:pt x="59741" y="76363"/>
                  </a:lnTo>
                  <a:lnTo>
                    <a:pt x="58521" y="80111"/>
                  </a:lnTo>
                  <a:close/>
                  <a:moveTo>
                    <a:pt x="61431" y="80111"/>
                  </a:moveTo>
                  <a:lnTo>
                    <a:pt x="60164" y="76363"/>
                  </a:lnTo>
                  <a:lnTo>
                    <a:pt x="61431" y="72616"/>
                  </a:lnTo>
                  <a:lnTo>
                    <a:pt x="62604" y="76363"/>
                  </a:lnTo>
                  <a:lnTo>
                    <a:pt x="61431" y="80111"/>
                  </a:lnTo>
                  <a:close/>
                  <a:moveTo>
                    <a:pt x="64294" y="80111"/>
                  </a:moveTo>
                  <a:lnTo>
                    <a:pt x="63120" y="76363"/>
                  </a:lnTo>
                  <a:lnTo>
                    <a:pt x="64294" y="72616"/>
                  </a:lnTo>
                  <a:lnTo>
                    <a:pt x="65561" y="76363"/>
                  </a:lnTo>
                  <a:lnTo>
                    <a:pt x="64294" y="80111"/>
                  </a:lnTo>
                  <a:close/>
                  <a:moveTo>
                    <a:pt x="67203" y="80111"/>
                  </a:moveTo>
                  <a:lnTo>
                    <a:pt x="65983" y="76363"/>
                  </a:lnTo>
                  <a:lnTo>
                    <a:pt x="67203" y="72616"/>
                  </a:lnTo>
                  <a:lnTo>
                    <a:pt x="68470" y="76363"/>
                  </a:lnTo>
                  <a:lnTo>
                    <a:pt x="67203" y="80111"/>
                  </a:lnTo>
                  <a:close/>
                  <a:moveTo>
                    <a:pt x="70066" y="80111"/>
                  </a:moveTo>
                  <a:lnTo>
                    <a:pt x="68893" y="76363"/>
                  </a:lnTo>
                  <a:lnTo>
                    <a:pt x="70066" y="72616"/>
                  </a:lnTo>
                  <a:lnTo>
                    <a:pt x="71333" y="76363"/>
                  </a:lnTo>
                  <a:lnTo>
                    <a:pt x="70066" y="80111"/>
                  </a:lnTo>
                  <a:close/>
                  <a:moveTo>
                    <a:pt x="72976" y="80111"/>
                  </a:moveTo>
                  <a:lnTo>
                    <a:pt x="71755" y="76363"/>
                  </a:lnTo>
                  <a:lnTo>
                    <a:pt x="72976" y="72616"/>
                  </a:lnTo>
                  <a:lnTo>
                    <a:pt x="74243" y="76363"/>
                  </a:lnTo>
                  <a:lnTo>
                    <a:pt x="72976" y="80111"/>
                  </a:lnTo>
                  <a:close/>
                  <a:moveTo>
                    <a:pt x="75838" y="80111"/>
                  </a:moveTo>
                  <a:lnTo>
                    <a:pt x="74665" y="76363"/>
                  </a:lnTo>
                  <a:lnTo>
                    <a:pt x="75838" y="72616"/>
                  </a:lnTo>
                  <a:lnTo>
                    <a:pt x="77105" y="76363"/>
                  </a:lnTo>
                  <a:lnTo>
                    <a:pt x="75838" y="80111"/>
                  </a:lnTo>
                  <a:close/>
                  <a:moveTo>
                    <a:pt x="78748" y="80111"/>
                  </a:moveTo>
                  <a:lnTo>
                    <a:pt x="77528" y="76363"/>
                  </a:lnTo>
                  <a:lnTo>
                    <a:pt x="78748" y="72616"/>
                  </a:lnTo>
                  <a:lnTo>
                    <a:pt x="80015" y="76363"/>
                  </a:lnTo>
                  <a:lnTo>
                    <a:pt x="78748" y="80111"/>
                  </a:lnTo>
                  <a:close/>
                  <a:moveTo>
                    <a:pt x="81705" y="80111"/>
                  </a:moveTo>
                  <a:lnTo>
                    <a:pt x="80438" y="76363"/>
                  </a:lnTo>
                  <a:lnTo>
                    <a:pt x="81705" y="72616"/>
                  </a:lnTo>
                  <a:lnTo>
                    <a:pt x="82878" y="76363"/>
                  </a:lnTo>
                  <a:lnTo>
                    <a:pt x="81705" y="80111"/>
                  </a:lnTo>
                  <a:close/>
                  <a:moveTo>
                    <a:pt x="84567" y="80111"/>
                  </a:moveTo>
                  <a:lnTo>
                    <a:pt x="83300" y="76363"/>
                  </a:lnTo>
                  <a:lnTo>
                    <a:pt x="84567" y="72616"/>
                  </a:lnTo>
                  <a:lnTo>
                    <a:pt x="85788" y="76363"/>
                  </a:lnTo>
                  <a:lnTo>
                    <a:pt x="84567" y="80111"/>
                  </a:lnTo>
                  <a:close/>
                  <a:moveTo>
                    <a:pt x="87477" y="80111"/>
                  </a:moveTo>
                  <a:lnTo>
                    <a:pt x="86210" y="76363"/>
                  </a:lnTo>
                  <a:lnTo>
                    <a:pt x="87477" y="72616"/>
                  </a:lnTo>
                  <a:lnTo>
                    <a:pt x="88650" y="76363"/>
                  </a:lnTo>
                  <a:lnTo>
                    <a:pt x="87477" y="80111"/>
                  </a:lnTo>
                  <a:close/>
                  <a:moveTo>
                    <a:pt x="90340" y="80111"/>
                  </a:moveTo>
                  <a:lnTo>
                    <a:pt x="89073" y="76363"/>
                  </a:lnTo>
                  <a:lnTo>
                    <a:pt x="90340" y="72616"/>
                  </a:lnTo>
                  <a:lnTo>
                    <a:pt x="91560" y="76363"/>
                  </a:lnTo>
                  <a:lnTo>
                    <a:pt x="90340" y="80111"/>
                  </a:lnTo>
                  <a:close/>
                  <a:moveTo>
                    <a:pt x="93249" y="80111"/>
                  </a:moveTo>
                  <a:lnTo>
                    <a:pt x="91982" y="76363"/>
                  </a:lnTo>
                  <a:lnTo>
                    <a:pt x="93249" y="72616"/>
                  </a:lnTo>
                  <a:lnTo>
                    <a:pt x="94423" y="76363"/>
                  </a:lnTo>
                  <a:lnTo>
                    <a:pt x="93249" y="80111"/>
                  </a:lnTo>
                  <a:close/>
                  <a:moveTo>
                    <a:pt x="96112" y="80111"/>
                  </a:moveTo>
                  <a:lnTo>
                    <a:pt x="94845" y="76363"/>
                  </a:lnTo>
                  <a:lnTo>
                    <a:pt x="96112" y="72616"/>
                  </a:lnTo>
                  <a:lnTo>
                    <a:pt x="97332" y="76363"/>
                  </a:lnTo>
                  <a:lnTo>
                    <a:pt x="96112" y="80111"/>
                  </a:lnTo>
                  <a:close/>
                  <a:moveTo>
                    <a:pt x="99022" y="80111"/>
                  </a:moveTo>
                  <a:lnTo>
                    <a:pt x="97802" y="76363"/>
                  </a:lnTo>
                  <a:lnTo>
                    <a:pt x="99022" y="72616"/>
                  </a:lnTo>
                  <a:lnTo>
                    <a:pt x="100289" y="76363"/>
                  </a:lnTo>
                  <a:lnTo>
                    <a:pt x="99022" y="80111"/>
                  </a:lnTo>
                  <a:close/>
                  <a:moveTo>
                    <a:pt x="101885" y="80111"/>
                  </a:moveTo>
                  <a:lnTo>
                    <a:pt x="100711" y="76363"/>
                  </a:lnTo>
                  <a:lnTo>
                    <a:pt x="101885" y="72616"/>
                  </a:lnTo>
                  <a:lnTo>
                    <a:pt x="103152" y="76363"/>
                  </a:lnTo>
                  <a:lnTo>
                    <a:pt x="101885" y="80111"/>
                  </a:lnTo>
                  <a:close/>
                  <a:moveTo>
                    <a:pt x="104794" y="80111"/>
                  </a:moveTo>
                  <a:lnTo>
                    <a:pt x="103574" y="76363"/>
                  </a:lnTo>
                  <a:lnTo>
                    <a:pt x="104794" y="72616"/>
                  </a:lnTo>
                  <a:lnTo>
                    <a:pt x="106061" y="76363"/>
                  </a:lnTo>
                  <a:lnTo>
                    <a:pt x="104794" y="80111"/>
                  </a:lnTo>
                  <a:close/>
                  <a:moveTo>
                    <a:pt x="107657" y="80111"/>
                  </a:moveTo>
                  <a:lnTo>
                    <a:pt x="106484" y="76363"/>
                  </a:lnTo>
                  <a:lnTo>
                    <a:pt x="107657" y="72616"/>
                  </a:lnTo>
                  <a:lnTo>
                    <a:pt x="108924" y="76363"/>
                  </a:lnTo>
                  <a:lnTo>
                    <a:pt x="107657" y="80111"/>
                  </a:lnTo>
                  <a:close/>
                  <a:moveTo>
                    <a:pt x="110567" y="80111"/>
                  </a:moveTo>
                  <a:lnTo>
                    <a:pt x="109346" y="76363"/>
                  </a:lnTo>
                  <a:lnTo>
                    <a:pt x="110567" y="72616"/>
                  </a:lnTo>
                  <a:lnTo>
                    <a:pt x="111834" y="76363"/>
                  </a:lnTo>
                  <a:lnTo>
                    <a:pt x="110567" y="80111"/>
                  </a:lnTo>
                  <a:close/>
                  <a:moveTo>
                    <a:pt x="113429" y="80111"/>
                  </a:moveTo>
                  <a:lnTo>
                    <a:pt x="112256" y="76363"/>
                  </a:lnTo>
                  <a:lnTo>
                    <a:pt x="113429" y="72616"/>
                  </a:lnTo>
                  <a:lnTo>
                    <a:pt x="114696" y="76363"/>
                  </a:lnTo>
                  <a:lnTo>
                    <a:pt x="113429" y="80111"/>
                  </a:lnTo>
                  <a:close/>
                  <a:moveTo>
                    <a:pt x="116386" y="80111"/>
                  </a:moveTo>
                  <a:lnTo>
                    <a:pt x="115119" y="76363"/>
                  </a:lnTo>
                  <a:lnTo>
                    <a:pt x="116386" y="72616"/>
                  </a:lnTo>
                  <a:lnTo>
                    <a:pt x="117606" y="76363"/>
                  </a:lnTo>
                  <a:lnTo>
                    <a:pt x="116386" y="80111"/>
                  </a:lnTo>
                  <a:close/>
                  <a:moveTo>
                    <a:pt x="2158" y="75697"/>
                  </a:moveTo>
                  <a:lnTo>
                    <a:pt x="891" y="71866"/>
                  </a:lnTo>
                  <a:lnTo>
                    <a:pt x="2158" y="68119"/>
                  </a:lnTo>
                  <a:lnTo>
                    <a:pt x="3378" y="71866"/>
                  </a:lnTo>
                  <a:lnTo>
                    <a:pt x="2158" y="75697"/>
                  </a:lnTo>
                  <a:close/>
                  <a:moveTo>
                    <a:pt x="5021" y="75697"/>
                  </a:moveTo>
                  <a:lnTo>
                    <a:pt x="3801" y="71866"/>
                  </a:lnTo>
                  <a:lnTo>
                    <a:pt x="5021" y="68119"/>
                  </a:lnTo>
                  <a:lnTo>
                    <a:pt x="6241" y="71866"/>
                  </a:lnTo>
                  <a:lnTo>
                    <a:pt x="5021" y="75697"/>
                  </a:lnTo>
                  <a:close/>
                  <a:moveTo>
                    <a:pt x="7931" y="75697"/>
                  </a:moveTo>
                  <a:lnTo>
                    <a:pt x="6664" y="71866"/>
                  </a:lnTo>
                  <a:lnTo>
                    <a:pt x="7931" y="68119"/>
                  </a:lnTo>
                  <a:lnTo>
                    <a:pt x="9104" y="71866"/>
                  </a:lnTo>
                  <a:lnTo>
                    <a:pt x="7931" y="75697"/>
                  </a:lnTo>
                  <a:close/>
                  <a:moveTo>
                    <a:pt x="10793" y="75697"/>
                  </a:moveTo>
                  <a:lnTo>
                    <a:pt x="9526" y="71866"/>
                  </a:lnTo>
                  <a:lnTo>
                    <a:pt x="10793" y="68119"/>
                  </a:lnTo>
                  <a:lnTo>
                    <a:pt x="12014" y="71866"/>
                  </a:lnTo>
                  <a:lnTo>
                    <a:pt x="10793" y="75697"/>
                  </a:lnTo>
                  <a:close/>
                  <a:moveTo>
                    <a:pt x="13703" y="75697"/>
                  </a:moveTo>
                  <a:lnTo>
                    <a:pt x="12483" y="71866"/>
                  </a:lnTo>
                  <a:lnTo>
                    <a:pt x="13703" y="68119"/>
                  </a:lnTo>
                  <a:lnTo>
                    <a:pt x="14970" y="71866"/>
                  </a:lnTo>
                  <a:lnTo>
                    <a:pt x="13703" y="75697"/>
                  </a:lnTo>
                  <a:close/>
                  <a:moveTo>
                    <a:pt x="16566" y="75697"/>
                  </a:moveTo>
                  <a:lnTo>
                    <a:pt x="15393" y="71866"/>
                  </a:lnTo>
                  <a:lnTo>
                    <a:pt x="16566" y="68119"/>
                  </a:lnTo>
                  <a:lnTo>
                    <a:pt x="17833" y="71866"/>
                  </a:lnTo>
                  <a:lnTo>
                    <a:pt x="16566" y="75697"/>
                  </a:lnTo>
                  <a:close/>
                  <a:moveTo>
                    <a:pt x="19475" y="75697"/>
                  </a:moveTo>
                  <a:lnTo>
                    <a:pt x="18255" y="71866"/>
                  </a:lnTo>
                  <a:lnTo>
                    <a:pt x="19475" y="68119"/>
                  </a:lnTo>
                  <a:lnTo>
                    <a:pt x="20743" y="71866"/>
                  </a:lnTo>
                  <a:lnTo>
                    <a:pt x="19475" y="75697"/>
                  </a:lnTo>
                  <a:close/>
                  <a:moveTo>
                    <a:pt x="22338" y="75697"/>
                  </a:moveTo>
                  <a:lnTo>
                    <a:pt x="21165" y="71866"/>
                  </a:lnTo>
                  <a:lnTo>
                    <a:pt x="22338" y="68119"/>
                  </a:lnTo>
                  <a:lnTo>
                    <a:pt x="23605" y="71866"/>
                  </a:lnTo>
                  <a:lnTo>
                    <a:pt x="22338" y="75697"/>
                  </a:lnTo>
                  <a:close/>
                  <a:moveTo>
                    <a:pt x="25248" y="75697"/>
                  </a:moveTo>
                  <a:lnTo>
                    <a:pt x="24028" y="71866"/>
                  </a:lnTo>
                  <a:lnTo>
                    <a:pt x="25248" y="68119"/>
                  </a:lnTo>
                  <a:lnTo>
                    <a:pt x="26515" y="71866"/>
                  </a:lnTo>
                  <a:lnTo>
                    <a:pt x="25248" y="75697"/>
                  </a:lnTo>
                  <a:close/>
                  <a:moveTo>
                    <a:pt x="28111" y="75697"/>
                  </a:moveTo>
                  <a:lnTo>
                    <a:pt x="26937" y="71866"/>
                  </a:lnTo>
                  <a:lnTo>
                    <a:pt x="28111" y="68119"/>
                  </a:lnTo>
                  <a:lnTo>
                    <a:pt x="29378" y="71866"/>
                  </a:lnTo>
                  <a:lnTo>
                    <a:pt x="28111" y="75697"/>
                  </a:lnTo>
                  <a:close/>
                  <a:moveTo>
                    <a:pt x="31067" y="75697"/>
                  </a:moveTo>
                  <a:lnTo>
                    <a:pt x="29800" y="71866"/>
                  </a:lnTo>
                  <a:lnTo>
                    <a:pt x="31067" y="68119"/>
                  </a:lnTo>
                  <a:lnTo>
                    <a:pt x="32287" y="71866"/>
                  </a:lnTo>
                  <a:lnTo>
                    <a:pt x="31067" y="75697"/>
                  </a:lnTo>
                  <a:close/>
                  <a:moveTo>
                    <a:pt x="33977" y="75697"/>
                  </a:moveTo>
                  <a:lnTo>
                    <a:pt x="32710" y="71866"/>
                  </a:lnTo>
                  <a:lnTo>
                    <a:pt x="33977" y="68119"/>
                  </a:lnTo>
                  <a:lnTo>
                    <a:pt x="35150" y="71866"/>
                  </a:lnTo>
                  <a:lnTo>
                    <a:pt x="33977" y="75697"/>
                  </a:lnTo>
                  <a:close/>
                  <a:moveTo>
                    <a:pt x="36840" y="75697"/>
                  </a:moveTo>
                  <a:lnTo>
                    <a:pt x="35572" y="71866"/>
                  </a:lnTo>
                  <a:lnTo>
                    <a:pt x="36840" y="68119"/>
                  </a:lnTo>
                  <a:lnTo>
                    <a:pt x="38060" y="71866"/>
                  </a:lnTo>
                  <a:lnTo>
                    <a:pt x="36840" y="75697"/>
                  </a:lnTo>
                  <a:close/>
                  <a:moveTo>
                    <a:pt x="39749" y="75697"/>
                  </a:moveTo>
                  <a:lnTo>
                    <a:pt x="38482" y="71866"/>
                  </a:lnTo>
                  <a:lnTo>
                    <a:pt x="39749" y="68119"/>
                  </a:lnTo>
                  <a:lnTo>
                    <a:pt x="40922" y="71866"/>
                  </a:lnTo>
                  <a:lnTo>
                    <a:pt x="39749" y="75697"/>
                  </a:lnTo>
                  <a:close/>
                  <a:moveTo>
                    <a:pt x="42612" y="75697"/>
                  </a:moveTo>
                  <a:lnTo>
                    <a:pt x="41345" y="71866"/>
                  </a:lnTo>
                  <a:lnTo>
                    <a:pt x="42612" y="68119"/>
                  </a:lnTo>
                  <a:lnTo>
                    <a:pt x="43832" y="71866"/>
                  </a:lnTo>
                  <a:lnTo>
                    <a:pt x="42612" y="75697"/>
                  </a:lnTo>
                  <a:close/>
                  <a:moveTo>
                    <a:pt x="45522" y="75697"/>
                  </a:moveTo>
                  <a:lnTo>
                    <a:pt x="44254" y="71866"/>
                  </a:lnTo>
                  <a:lnTo>
                    <a:pt x="45522" y="68119"/>
                  </a:lnTo>
                  <a:lnTo>
                    <a:pt x="46695" y="71866"/>
                  </a:lnTo>
                  <a:lnTo>
                    <a:pt x="45522" y="75697"/>
                  </a:lnTo>
                  <a:close/>
                  <a:moveTo>
                    <a:pt x="48384" y="75697"/>
                  </a:moveTo>
                  <a:lnTo>
                    <a:pt x="47211" y="71866"/>
                  </a:lnTo>
                  <a:lnTo>
                    <a:pt x="48384" y="68119"/>
                  </a:lnTo>
                  <a:lnTo>
                    <a:pt x="49651" y="71866"/>
                  </a:lnTo>
                  <a:lnTo>
                    <a:pt x="48384" y="75697"/>
                  </a:lnTo>
                  <a:close/>
                  <a:moveTo>
                    <a:pt x="51294" y="75697"/>
                  </a:moveTo>
                  <a:lnTo>
                    <a:pt x="50074" y="71866"/>
                  </a:lnTo>
                  <a:lnTo>
                    <a:pt x="51294" y="68119"/>
                  </a:lnTo>
                  <a:lnTo>
                    <a:pt x="52561" y="71866"/>
                  </a:lnTo>
                  <a:lnTo>
                    <a:pt x="51294" y="75697"/>
                  </a:lnTo>
                  <a:close/>
                  <a:moveTo>
                    <a:pt x="54157" y="75697"/>
                  </a:moveTo>
                  <a:lnTo>
                    <a:pt x="52983" y="71866"/>
                  </a:lnTo>
                  <a:lnTo>
                    <a:pt x="54157" y="68119"/>
                  </a:lnTo>
                  <a:lnTo>
                    <a:pt x="55424" y="71866"/>
                  </a:lnTo>
                  <a:lnTo>
                    <a:pt x="54157" y="75697"/>
                  </a:lnTo>
                  <a:close/>
                  <a:moveTo>
                    <a:pt x="57066" y="75697"/>
                  </a:moveTo>
                  <a:lnTo>
                    <a:pt x="55846" y="71866"/>
                  </a:lnTo>
                  <a:lnTo>
                    <a:pt x="57066" y="68119"/>
                  </a:lnTo>
                  <a:lnTo>
                    <a:pt x="58333" y="71866"/>
                  </a:lnTo>
                  <a:lnTo>
                    <a:pt x="57066" y="75697"/>
                  </a:lnTo>
                  <a:close/>
                  <a:moveTo>
                    <a:pt x="59929" y="75697"/>
                  </a:moveTo>
                  <a:lnTo>
                    <a:pt x="58756" y="71866"/>
                  </a:lnTo>
                  <a:lnTo>
                    <a:pt x="59929" y="68119"/>
                  </a:lnTo>
                  <a:lnTo>
                    <a:pt x="61196" y="71866"/>
                  </a:lnTo>
                  <a:lnTo>
                    <a:pt x="59929" y="75697"/>
                  </a:lnTo>
                  <a:close/>
                  <a:moveTo>
                    <a:pt x="62839" y="75697"/>
                  </a:moveTo>
                  <a:lnTo>
                    <a:pt x="61619" y="71866"/>
                  </a:lnTo>
                  <a:lnTo>
                    <a:pt x="62839" y="68119"/>
                  </a:lnTo>
                  <a:lnTo>
                    <a:pt x="64106" y="71866"/>
                  </a:lnTo>
                  <a:lnTo>
                    <a:pt x="62839" y="75697"/>
                  </a:lnTo>
                  <a:close/>
                  <a:moveTo>
                    <a:pt x="65795" y="75697"/>
                  </a:moveTo>
                  <a:lnTo>
                    <a:pt x="64528" y="71866"/>
                  </a:lnTo>
                  <a:lnTo>
                    <a:pt x="65795" y="68119"/>
                  </a:lnTo>
                  <a:lnTo>
                    <a:pt x="66969" y="71866"/>
                  </a:lnTo>
                  <a:lnTo>
                    <a:pt x="65795" y="75697"/>
                  </a:lnTo>
                  <a:close/>
                  <a:moveTo>
                    <a:pt x="68658" y="75697"/>
                  </a:moveTo>
                  <a:lnTo>
                    <a:pt x="67391" y="71866"/>
                  </a:lnTo>
                  <a:lnTo>
                    <a:pt x="68658" y="68119"/>
                  </a:lnTo>
                  <a:lnTo>
                    <a:pt x="69878" y="71866"/>
                  </a:lnTo>
                  <a:lnTo>
                    <a:pt x="68658" y="75697"/>
                  </a:lnTo>
                  <a:close/>
                  <a:moveTo>
                    <a:pt x="71568" y="75697"/>
                  </a:moveTo>
                  <a:lnTo>
                    <a:pt x="70301" y="71866"/>
                  </a:lnTo>
                  <a:lnTo>
                    <a:pt x="71568" y="68119"/>
                  </a:lnTo>
                  <a:lnTo>
                    <a:pt x="72741" y="71866"/>
                  </a:lnTo>
                  <a:lnTo>
                    <a:pt x="71568" y="75697"/>
                  </a:lnTo>
                  <a:close/>
                  <a:moveTo>
                    <a:pt x="74430" y="75697"/>
                  </a:moveTo>
                  <a:lnTo>
                    <a:pt x="73163" y="71866"/>
                  </a:lnTo>
                  <a:lnTo>
                    <a:pt x="74430" y="68119"/>
                  </a:lnTo>
                  <a:lnTo>
                    <a:pt x="75651" y="71866"/>
                  </a:lnTo>
                  <a:lnTo>
                    <a:pt x="74430" y="75697"/>
                  </a:lnTo>
                  <a:close/>
                  <a:moveTo>
                    <a:pt x="77340" y="75697"/>
                  </a:moveTo>
                  <a:lnTo>
                    <a:pt x="76073" y="71866"/>
                  </a:lnTo>
                  <a:lnTo>
                    <a:pt x="77340" y="68119"/>
                  </a:lnTo>
                  <a:lnTo>
                    <a:pt x="78513" y="71866"/>
                  </a:lnTo>
                  <a:lnTo>
                    <a:pt x="77340" y="75697"/>
                  </a:lnTo>
                  <a:close/>
                  <a:moveTo>
                    <a:pt x="80203" y="75697"/>
                  </a:moveTo>
                  <a:lnTo>
                    <a:pt x="78936" y="71866"/>
                  </a:lnTo>
                  <a:lnTo>
                    <a:pt x="80203" y="68119"/>
                  </a:lnTo>
                  <a:lnTo>
                    <a:pt x="81423" y="71866"/>
                  </a:lnTo>
                  <a:lnTo>
                    <a:pt x="80203" y="75697"/>
                  </a:lnTo>
                  <a:close/>
                  <a:moveTo>
                    <a:pt x="83113" y="75697"/>
                  </a:moveTo>
                  <a:lnTo>
                    <a:pt x="81892" y="71866"/>
                  </a:lnTo>
                  <a:lnTo>
                    <a:pt x="83113" y="68119"/>
                  </a:lnTo>
                  <a:lnTo>
                    <a:pt x="84380" y="71866"/>
                  </a:lnTo>
                  <a:lnTo>
                    <a:pt x="83113" y="75697"/>
                  </a:lnTo>
                  <a:close/>
                  <a:moveTo>
                    <a:pt x="85975" y="75697"/>
                  </a:moveTo>
                  <a:lnTo>
                    <a:pt x="84802" y="71866"/>
                  </a:lnTo>
                  <a:lnTo>
                    <a:pt x="85975" y="68119"/>
                  </a:lnTo>
                  <a:lnTo>
                    <a:pt x="87242" y="71866"/>
                  </a:lnTo>
                  <a:lnTo>
                    <a:pt x="85975" y="75697"/>
                  </a:lnTo>
                  <a:close/>
                  <a:moveTo>
                    <a:pt x="88885" y="75697"/>
                  </a:moveTo>
                  <a:lnTo>
                    <a:pt x="87665" y="71866"/>
                  </a:lnTo>
                  <a:lnTo>
                    <a:pt x="88885" y="68119"/>
                  </a:lnTo>
                  <a:lnTo>
                    <a:pt x="90152" y="71866"/>
                  </a:lnTo>
                  <a:lnTo>
                    <a:pt x="88885" y="75697"/>
                  </a:lnTo>
                  <a:close/>
                  <a:moveTo>
                    <a:pt x="91748" y="75697"/>
                  </a:moveTo>
                  <a:lnTo>
                    <a:pt x="90574" y="71866"/>
                  </a:lnTo>
                  <a:lnTo>
                    <a:pt x="91748" y="68119"/>
                  </a:lnTo>
                  <a:lnTo>
                    <a:pt x="93015" y="71866"/>
                  </a:lnTo>
                  <a:lnTo>
                    <a:pt x="91748" y="75697"/>
                  </a:lnTo>
                  <a:close/>
                  <a:moveTo>
                    <a:pt x="94657" y="75697"/>
                  </a:moveTo>
                  <a:lnTo>
                    <a:pt x="93437" y="71866"/>
                  </a:lnTo>
                  <a:lnTo>
                    <a:pt x="94657" y="68119"/>
                  </a:lnTo>
                  <a:lnTo>
                    <a:pt x="95924" y="71866"/>
                  </a:lnTo>
                  <a:lnTo>
                    <a:pt x="94657" y="75697"/>
                  </a:lnTo>
                  <a:close/>
                  <a:moveTo>
                    <a:pt x="97520" y="75697"/>
                  </a:moveTo>
                  <a:lnTo>
                    <a:pt x="96347" y="71866"/>
                  </a:lnTo>
                  <a:lnTo>
                    <a:pt x="97520" y="68119"/>
                  </a:lnTo>
                  <a:lnTo>
                    <a:pt x="98787" y="71866"/>
                  </a:lnTo>
                  <a:lnTo>
                    <a:pt x="97520" y="75697"/>
                  </a:lnTo>
                  <a:close/>
                  <a:moveTo>
                    <a:pt x="100477" y="75697"/>
                  </a:moveTo>
                  <a:lnTo>
                    <a:pt x="99210" y="71866"/>
                  </a:lnTo>
                  <a:lnTo>
                    <a:pt x="100477" y="68119"/>
                  </a:lnTo>
                  <a:lnTo>
                    <a:pt x="101697" y="71866"/>
                  </a:lnTo>
                  <a:lnTo>
                    <a:pt x="100477" y="75697"/>
                  </a:lnTo>
                  <a:close/>
                  <a:moveTo>
                    <a:pt x="103386" y="75697"/>
                  </a:moveTo>
                  <a:lnTo>
                    <a:pt x="102119" y="71866"/>
                  </a:lnTo>
                  <a:lnTo>
                    <a:pt x="103386" y="68119"/>
                  </a:lnTo>
                  <a:lnTo>
                    <a:pt x="104560" y="71866"/>
                  </a:lnTo>
                  <a:lnTo>
                    <a:pt x="103386" y="75697"/>
                  </a:lnTo>
                  <a:close/>
                  <a:moveTo>
                    <a:pt x="106249" y="75697"/>
                  </a:moveTo>
                  <a:lnTo>
                    <a:pt x="104982" y="71866"/>
                  </a:lnTo>
                  <a:lnTo>
                    <a:pt x="106249" y="68119"/>
                  </a:lnTo>
                  <a:lnTo>
                    <a:pt x="107469" y="71866"/>
                  </a:lnTo>
                  <a:lnTo>
                    <a:pt x="106249" y="75697"/>
                  </a:lnTo>
                  <a:close/>
                  <a:moveTo>
                    <a:pt x="109159" y="75697"/>
                  </a:moveTo>
                  <a:lnTo>
                    <a:pt x="107892" y="71866"/>
                  </a:lnTo>
                  <a:lnTo>
                    <a:pt x="109159" y="68119"/>
                  </a:lnTo>
                  <a:lnTo>
                    <a:pt x="110332" y="71866"/>
                  </a:lnTo>
                  <a:lnTo>
                    <a:pt x="109159" y="75697"/>
                  </a:lnTo>
                  <a:close/>
                  <a:moveTo>
                    <a:pt x="112021" y="75697"/>
                  </a:moveTo>
                  <a:lnTo>
                    <a:pt x="110754" y="71866"/>
                  </a:lnTo>
                  <a:lnTo>
                    <a:pt x="112021" y="68119"/>
                  </a:lnTo>
                  <a:lnTo>
                    <a:pt x="113242" y="71866"/>
                  </a:lnTo>
                  <a:lnTo>
                    <a:pt x="112021" y="75697"/>
                  </a:lnTo>
                  <a:close/>
                  <a:moveTo>
                    <a:pt x="114931" y="75697"/>
                  </a:moveTo>
                  <a:lnTo>
                    <a:pt x="113664" y="71866"/>
                  </a:lnTo>
                  <a:lnTo>
                    <a:pt x="114931" y="68119"/>
                  </a:lnTo>
                  <a:lnTo>
                    <a:pt x="116104" y="71866"/>
                  </a:lnTo>
                  <a:lnTo>
                    <a:pt x="114931" y="75697"/>
                  </a:lnTo>
                  <a:close/>
                  <a:moveTo>
                    <a:pt x="117794" y="75697"/>
                  </a:moveTo>
                  <a:lnTo>
                    <a:pt x="116621" y="71866"/>
                  </a:lnTo>
                  <a:lnTo>
                    <a:pt x="117794" y="68119"/>
                  </a:lnTo>
                  <a:lnTo>
                    <a:pt x="119061" y="71866"/>
                  </a:lnTo>
                  <a:lnTo>
                    <a:pt x="117794" y="75697"/>
                  </a:lnTo>
                  <a:close/>
                  <a:moveTo>
                    <a:pt x="3566" y="71200"/>
                  </a:moveTo>
                  <a:lnTo>
                    <a:pt x="2393" y="67453"/>
                  </a:lnTo>
                  <a:lnTo>
                    <a:pt x="3566" y="63622"/>
                  </a:lnTo>
                  <a:lnTo>
                    <a:pt x="4833" y="67453"/>
                  </a:lnTo>
                  <a:lnTo>
                    <a:pt x="3566" y="71200"/>
                  </a:lnTo>
                  <a:close/>
                  <a:moveTo>
                    <a:pt x="6429" y="71200"/>
                  </a:moveTo>
                  <a:lnTo>
                    <a:pt x="5256" y="67453"/>
                  </a:lnTo>
                  <a:lnTo>
                    <a:pt x="6429" y="63622"/>
                  </a:lnTo>
                  <a:lnTo>
                    <a:pt x="7696" y="67453"/>
                  </a:lnTo>
                  <a:lnTo>
                    <a:pt x="6429" y="71200"/>
                  </a:lnTo>
                  <a:close/>
                  <a:moveTo>
                    <a:pt x="9339" y="71200"/>
                  </a:moveTo>
                  <a:lnTo>
                    <a:pt x="8118" y="67453"/>
                  </a:lnTo>
                  <a:lnTo>
                    <a:pt x="9339" y="63622"/>
                  </a:lnTo>
                  <a:lnTo>
                    <a:pt x="10606" y="67453"/>
                  </a:lnTo>
                  <a:lnTo>
                    <a:pt x="9339" y="71200"/>
                  </a:lnTo>
                  <a:close/>
                  <a:moveTo>
                    <a:pt x="12295" y="71200"/>
                  </a:moveTo>
                  <a:lnTo>
                    <a:pt x="11028" y="67453"/>
                  </a:lnTo>
                  <a:lnTo>
                    <a:pt x="12295" y="63622"/>
                  </a:lnTo>
                  <a:lnTo>
                    <a:pt x="13468" y="67453"/>
                  </a:lnTo>
                  <a:lnTo>
                    <a:pt x="12295" y="71200"/>
                  </a:lnTo>
                  <a:close/>
                  <a:moveTo>
                    <a:pt x="15158" y="71200"/>
                  </a:moveTo>
                  <a:lnTo>
                    <a:pt x="13891" y="67453"/>
                  </a:lnTo>
                  <a:lnTo>
                    <a:pt x="15158" y="63622"/>
                  </a:lnTo>
                  <a:lnTo>
                    <a:pt x="16378" y="67453"/>
                  </a:lnTo>
                  <a:lnTo>
                    <a:pt x="15158" y="71200"/>
                  </a:lnTo>
                  <a:close/>
                  <a:moveTo>
                    <a:pt x="18068" y="71200"/>
                  </a:moveTo>
                  <a:lnTo>
                    <a:pt x="16800" y="67453"/>
                  </a:lnTo>
                  <a:lnTo>
                    <a:pt x="18068" y="63622"/>
                  </a:lnTo>
                  <a:lnTo>
                    <a:pt x="19241" y="67453"/>
                  </a:lnTo>
                  <a:lnTo>
                    <a:pt x="18068" y="71200"/>
                  </a:lnTo>
                  <a:close/>
                  <a:moveTo>
                    <a:pt x="20930" y="71200"/>
                  </a:moveTo>
                  <a:lnTo>
                    <a:pt x="19663" y="67453"/>
                  </a:lnTo>
                  <a:lnTo>
                    <a:pt x="20930" y="63622"/>
                  </a:lnTo>
                  <a:lnTo>
                    <a:pt x="22150" y="67453"/>
                  </a:lnTo>
                  <a:lnTo>
                    <a:pt x="20930" y="71200"/>
                  </a:lnTo>
                  <a:close/>
                  <a:moveTo>
                    <a:pt x="23840" y="71200"/>
                  </a:moveTo>
                  <a:lnTo>
                    <a:pt x="22573" y="67453"/>
                  </a:lnTo>
                  <a:lnTo>
                    <a:pt x="23840" y="63622"/>
                  </a:lnTo>
                  <a:lnTo>
                    <a:pt x="25013" y="67453"/>
                  </a:lnTo>
                  <a:lnTo>
                    <a:pt x="23840" y="71200"/>
                  </a:lnTo>
                  <a:close/>
                  <a:moveTo>
                    <a:pt x="26703" y="71200"/>
                  </a:moveTo>
                  <a:lnTo>
                    <a:pt x="25436" y="67453"/>
                  </a:lnTo>
                  <a:lnTo>
                    <a:pt x="26703" y="63622"/>
                  </a:lnTo>
                  <a:lnTo>
                    <a:pt x="27923" y="67453"/>
                  </a:lnTo>
                  <a:lnTo>
                    <a:pt x="26703" y="71200"/>
                  </a:lnTo>
                  <a:close/>
                  <a:moveTo>
                    <a:pt x="29612" y="71200"/>
                  </a:moveTo>
                  <a:lnTo>
                    <a:pt x="28392" y="67453"/>
                  </a:lnTo>
                  <a:lnTo>
                    <a:pt x="29612" y="63622"/>
                  </a:lnTo>
                  <a:lnTo>
                    <a:pt x="30879" y="67453"/>
                  </a:lnTo>
                  <a:lnTo>
                    <a:pt x="29612" y="71200"/>
                  </a:lnTo>
                  <a:close/>
                  <a:moveTo>
                    <a:pt x="32475" y="71200"/>
                  </a:moveTo>
                  <a:lnTo>
                    <a:pt x="31302" y="67453"/>
                  </a:lnTo>
                  <a:lnTo>
                    <a:pt x="32475" y="63622"/>
                  </a:lnTo>
                  <a:lnTo>
                    <a:pt x="33742" y="67453"/>
                  </a:lnTo>
                  <a:lnTo>
                    <a:pt x="32475" y="71200"/>
                  </a:lnTo>
                  <a:close/>
                  <a:moveTo>
                    <a:pt x="35385" y="71200"/>
                  </a:moveTo>
                  <a:lnTo>
                    <a:pt x="34165" y="67453"/>
                  </a:lnTo>
                  <a:lnTo>
                    <a:pt x="35385" y="63622"/>
                  </a:lnTo>
                  <a:lnTo>
                    <a:pt x="36652" y="67453"/>
                  </a:lnTo>
                  <a:lnTo>
                    <a:pt x="35385" y="71200"/>
                  </a:lnTo>
                  <a:close/>
                  <a:moveTo>
                    <a:pt x="38247" y="71200"/>
                  </a:moveTo>
                  <a:lnTo>
                    <a:pt x="37074" y="67453"/>
                  </a:lnTo>
                  <a:lnTo>
                    <a:pt x="38247" y="63622"/>
                  </a:lnTo>
                  <a:lnTo>
                    <a:pt x="39515" y="67453"/>
                  </a:lnTo>
                  <a:lnTo>
                    <a:pt x="38247" y="71200"/>
                  </a:lnTo>
                  <a:close/>
                  <a:moveTo>
                    <a:pt x="41157" y="71200"/>
                  </a:moveTo>
                  <a:lnTo>
                    <a:pt x="39937" y="67453"/>
                  </a:lnTo>
                  <a:lnTo>
                    <a:pt x="41157" y="63622"/>
                  </a:lnTo>
                  <a:lnTo>
                    <a:pt x="42424" y="67453"/>
                  </a:lnTo>
                  <a:lnTo>
                    <a:pt x="41157" y="71200"/>
                  </a:lnTo>
                  <a:close/>
                  <a:moveTo>
                    <a:pt x="44020" y="71200"/>
                  </a:moveTo>
                  <a:lnTo>
                    <a:pt x="42847" y="67453"/>
                  </a:lnTo>
                  <a:lnTo>
                    <a:pt x="44020" y="63622"/>
                  </a:lnTo>
                  <a:lnTo>
                    <a:pt x="45287" y="67453"/>
                  </a:lnTo>
                  <a:lnTo>
                    <a:pt x="44020" y="71200"/>
                  </a:lnTo>
                  <a:close/>
                  <a:moveTo>
                    <a:pt x="46976" y="71200"/>
                  </a:moveTo>
                  <a:lnTo>
                    <a:pt x="45709" y="67453"/>
                  </a:lnTo>
                  <a:lnTo>
                    <a:pt x="46976" y="63622"/>
                  </a:lnTo>
                  <a:lnTo>
                    <a:pt x="48197" y="67453"/>
                  </a:lnTo>
                  <a:lnTo>
                    <a:pt x="46976" y="71200"/>
                  </a:lnTo>
                  <a:close/>
                  <a:moveTo>
                    <a:pt x="49886" y="71200"/>
                  </a:moveTo>
                  <a:lnTo>
                    <a:pt x="48619" y="67453"/>
                  </a:lnTo>
                  <a:lnTo>
                    <a:pt x="49886" y="63622"/>
                  </a:lnTo>
                  <a:lnTo>
                    <a:pt x="51059" y="67453"/>
                  </a:lnTo>
                  <a:lnTo>
                    <a:pt x="49886" y="71200"/>
                  </a:lnTo>
                  <a:close/>
                  <a:moveTo>
                    <a:pt x="52749" y="71200"/>
                  </a:moveTo>
                  <a:lnTo>
                    <a:pt x="51482" y="67453"/>
                  </a:lnTo>
                  <a:lnTo>
                    <a:pt x="52749" y="63622"/>
                  </a:lnTo>
                  <a:lnTo>
                    <a:pt x="53969" y="67453"/>
                  </a:lnTo>
                  <a:lnTo>
                    <a:pt x="52749" y="71200"/>
                  </a:lnTo>
                  <a:close/>
                  <a:moveTo>
                    <a:pt x="55658" y="71200"/>
                  </a:moveTo>
                  <a:lnTo>
                    <a:pt x="54391" y="67453"/>
                  </a:lnTo>
                  <a:lnTo>
                    <a:pt x="55658" y="63622"/>
                  </a:lnTo>
                  <a:lnTo>
                    <a:pt x="56832" y="67453"/>
                  </a:lnTo>
                  <a:lnTo>
                    <a:pt x="55658" y="71200"/>
                  </a:lnTo>
                  <a:close/>
                  <a:moveTo>
                    <a:pt x="58521" y="71200"/>
                  </a:moveTo>
                  <a:lnTo>
                    <a:pt x="57254" y="67453"/>
                  </a:lnTo>
                  <a:lnTo>
                    <a:pt x="58521" y="63622"/>
                  </a:lnTo>
                  <a:lnTo>
                    <a:pt x="59741" y="67453"/>
                  </a:lnTo>
                  <a:lnTo>
                    <a:pt x="58521" y="71200"/>
                  </a:lnTo>
                  <a:close/>
                  <a:moveTo>
                    <a:pt x="61431" y="71200"/>
                  </a:moveTo>
                  <a:lnTo>
                    <a:pt x="60164" y="67453"/>
                  </a:lnTo>
                  <a:lnTo>
                    <a:pt x="61431" y="63622"/>
                  </a:lnTo>
                  <a:lnTo>
                    <a:pt x="62604" y="67453"/>
                  </a:lnTo>
                  <a:lnTo>
                    <a:pt x="61431" y="71200"/>
                  </a:lnTo>
                  <a:close/>
                  <a:moveTo>
                    <a:pt x="64294" y="71200"/>
                  </a:moveTo>
                  <a:lnTo>
                    <a:pt x="63120" y="67453"/>
                  </a:lnTo>
                  <a:lnTo>
                    <a:pt x="64294" y="63622"/>
                  </a:lnTo>
                  <a:lnTo>
                    <a:pt x="65561" y="67453"/>
                  </a:lnTo>
                  <a:lnTo>
                    <a:pt x="64294" y="71200"/>
                  </a:lnTo>
                  <a:close/>
                  <a:moveTo>
                    <a:pt x="67203" y="71200"/>
                  </a:moveTo>
                  <a:lnTo>
                    <a:pt x="65983" y="67453"/>
                  </a:lnTo>
                  <a:lnTo>
                    <a:pt x="67203" y="63622"/>
                  </a:lnTo>
                  <a:lnTo>
                    <a:pt x="68470" y="67453"/>
                  </a:lnTo>
                  <a:lnTo>
                    <a:pt x="67203" y="71200"/>
                  </a:lnTo>
                  <a:close/>
                  <a:moveTo>
                    <a:pt x="70066" y="71200"/>
                  </a:moveTo>
                  <a:lnTo>
                    <a:pt x="68893" y="67453"/>
                  </a:lnTo>
                  <a:lnTo>
                    <a:pt x="70066" y="63622"/>
                  </a:lnTo>
                  <a:lnTo>
                    <a:pt x="71333" y="67453"/>
                  </a:lnTo>
                  <a:lnTo>
                    <a:pt x="70066" y="71200"/>
                  </a:lnTo>
                  <a:close/>
                  <a:moveTo>
                    <a:pt x="72976" y="71200"/>
                  </a:moveTo>
                  <a:lnTo>
                    <a:pt x="71755" y="67453"/>
                  </a:lnTo>
                  <a:lnTo>
                    <a:pt x="72976" y="63622"/>
                  </a:lnTo>
                  <a:lnTo>
                    <a:pt x="74243" y="67453"/>
                  </a:lnTo>
                  <a:lnTo>
                    <a:pt x="72976" y="71200"/>
                  </a:lnTo>
                  <a:close/>
                  <a:moveTo>
                    <a:pt x="75838" y="71200"/>
                  </a:moveTo>
                  <a:lnTo>
                    <a:pt x="74665" y="67453"/>
                  </a:lnTo>
                  <a:lnTo>
                    <a:pt x="75838" y="63622"/>
                  </a:lnTo>
                  <a:lnTo>
                    <a:pt x="77105" y="67453"/>
                  </a:lnTo>
                  <a:lnTo>
                    <a:pt x="75838" y="71200"/>
                  </a:lnTo>
                  <a:close/>
                  <a:moveTo>
                    <a:pt x="78748" y="71200"/>
                  </a:moveTo>
                  <a:lnTo>
                    <a:pt x="77528" y="67453"/>
                  </a:lnTo>
                  <a:lnTo>
                    <a:pt x="78748" y="63622"/>
                  </a:lnTo>
                  <a:lnTo>
                    <a:pt x="80015" y="67453"/>
                  </a:lnTo>
                  <a:lnTo>
                    <a:pt x="78748" y="71200"/>
                  </a:lnTo>
                  <a:close/>
                  <a:moveTo>
                    <a:pt x="81705" y="71200"/>
                  </a:moveTo>
                  <a:lnTo>
                    <a:pt x="80438" y="67453"/>
                  </a:lnTo>
                  <a:lnTo>
                    <a:pt x="81705" y="63622"/>
                  </a:lnTo>
                  <a:lnTo>
                    <a:pt x="82878" y="67453"/>
                  </a:lnTo>
                  <a:lnTo>
                    <a:pt x="81705" y="71200"/>
                  </a:lnTo>
                  <a:close/>
                  <a:moveTo>
                    <a:pt x="84567" y="71200"/>
                  </a:moveTo>
                  <a:lnTo>
                    <a:pt x="83300" y="67453"/>
                  </a:lnTo>
                  <a:lnTo>
                    <a:pt x="84567" y="63622"/>
                  </a:lnTo>
                  <a:lnTo>
                    <a:pt x="85788" y="67453"/>
                  </a:lnTo>
                  <a:lnTo>
                    <a:pt x="84567" y="71200"/>
                  </a:lnTo>
                  <a:close/>
                  <a:moveTo>
                    <a:pt x="87477" y="71200"/>
                  </a:moveTo>
                  <a:lnTo>
                    <a:pt x="86210" y="67453"/>
                  </a:lnTo>
                  <a:lnTo>
                    <a:pt x="87477" y="63622"/>
                  </a:lnTo>
                  <a:lnTo>
                    <a:pt x="88650" y="67453"/>
                  </a:lnTo>
                  <a:lnTo>
                    <a:pt x="87477" y="71200"/>
                  </a:lnTo>
                  <a:close/>
                  <a:moveTo>
                    <a:pt x="90340" y="71200"/>
                  </a:moveTo>
                  <a:lnTo>
                    <a:pt x="89073" y="67453"/>
                  </a:lnTo>
                  <a:lnTo>
                    <a:pt x="90340" y="63622"/>
                  </a:lnTo>
                  <a:lnTo>
                    <a:pt x="91560" y="67453"/>
                  </a:lnTo>
                  <a:lnTo>
                    <a:pt x="90340" y="71200"/>
                  </a:lnTo>
                  <a:close/>
                  <a:moveTo>
                    <a:pt x="93249" y="71200"/>
                  </a:moveTo>
                  <a:lnTo>
                    <a:pt x="91982" y="67453"/>
                  </a:lnTo>
                  <a:lnTo>
                    <a:pt x="93249" y="63622"/>
                  </a:lnTo>
                  <a:lnTo>
                    <a:pt x="94423" y="67453"/>
                  </a:lnTo>
                  <a:lnTo>
                    <a:pt x="93249" y="71200"/>
                  </a:lnTo>
                  <a:close/>
                  <a:moveTo>
                    <a:pt x="96112" y="71200"/>
                  </a:moveTo>
                  <a:lnTo>
                    <a:pt x="94845" y="67453"/>
                  </a:lnTo>
                  <a:lnTo>
                    <a:pt x="96112" y="63622"/>
                  </a:lnTo>
                  <a:lnTo>
                    <a:pt x="97332" y="67453"/>
                  </a:lnTo>
                  <a:lnTo>
                    <a:pt x="96112" y="71200"/>
                  </a:lnTo>
                  <a:close/>
                  <a:moveTo>
                    <a:pt x="99022" y="71200"/>
                  </a:moveTo>
                  <a:lnTo>
                    <a:pt x="97802" y="67453"/>
                  </a:lnTo>
                  <a:lnTo>
                    <a:pt x="99022" y="63622"/>
                  </a:lnTo>
                  <a:lnTo>
                    <a:pt x="100289" y="67453"/>
                  </a:lnTo>
                  <a:lnTo>
                    <a:pt x="99022" y="71200"/>
                  </a:lnTo>
                  <a:close/>
                  <a:moveTo>
                    <a:pt x="101885" y="71200"/>
                  </a:moveTo>
                  <a:lnTo>
                    <a:pt x="100711" y="67453"/>
                  </a:lnTo>
                  <a:lnTo>
                    <a:pt x="101885" y="63622"/>
                  </a:lnTo>
                  <a:lnTo>
                    <a:pt x="103152" y="67453"/>
                  </a:lnTo>
                  <a:lnTo>
                    <a:pt x="101885" y="71200"/>
                  </a:lnTo>
                  <a:close/>
                  <a:moveTo>
                    <a:pt x="104794" y="71200"/>
                  </a:moveTo>
                  <a:lnTo>
                    <a:pt x="103574" y="67453"/>
                  </a:lnTo>
                  <a:lnTo>
                    <a:pt x="104794" y="63622"/>
                  </a:lnTo>
                  <a:lnTo>
                    <a:pt x="106061" y="67453"/>
                  </a:lnTo>
                  <a:lnTo>
                    <a:pt x="104794" y="71200"/>
                  </a:lnTo>
                  <a:close/>
                  <a:moveTo>
                    <a:pt x="107657" y="71200"/>
                  </a:moveTo>
                  <a:lnTo>
                    <a:pt x="106484" y="67453"/>
                  </a:lnTo>
                  <a:lnTo>
                    <a:pt x="107657" y="63622"/>
                  </a:lnTo>
                  <a:lnTo>
                    <a:pt x="108924" y="67453"/>
                  </a:lnTo>
                  <a:lnTo>
                    <a:pt x="107657" y="71200"/>
                  </a:lnTo>
                  <a:close/>
                  <a:moveTo>
                    <a:pt x="110567" y="71200"/>
                  </a:moveTo>
                  <a:lnTo>
                    <a:pt x="109346" y="67453"/>
                  </a:lnTo>
                  <a:lnTo>
                    <a:pt x="110567" y="63622"/>
                  </a:lnTo>
                  <a:lnTo>
                    <a:pt x="111834" y="67453"/>
                  </a:lnTo>
                  <a:lnTo>
                    <a:pt x="110567" y="71200"/>
                  </a:lnTo>
                  <a:close/>
                  <a:moveTo>
                    <a:pt x="113429" y="71200"/>
                  </a:moveTo>
                  <a:lnTo>
                    <a:pt x="112256" y="67453"/>
                  </a:lnTo>
                  <a:lnTo>
                    <a:pt x="113429" y="63622"/>
                  </a:lnTo>
                  <a:lnTo>
                    <a:pt x="114696" y="67453"/>
                  </a:lnTo>
                  <a:lnTo>
                    <a:pt x="113429" y="71200"/>
                  </a:lnTo>
                  <a:close/>
                  <a:moveTo>
                    <a:pt x="116386" y="71200"/>
                  </a:moveTo>
                  <a:lnTo>
                    <a:pt x="115119" y="67453"/>
                  </a:lnTo>
                  <a:lnTo>
                    <a:pt x="116386" y="63622"/>
                  </a:lnTo>
                  <a:lnTo>
                    <a:pt x="117606" y="67453"/>
                  </a:lnTo>
                  <a:lnTo>
                    <a:pt x="116386" y="71200"/>
                  </a:lnTo>
                  <a:close/>
                  <a:moveTo>
                    <a:pt x="2158" y="66703"/>
                  </a:moveTo>
                  <a:lnTo>
                    <a:pt x="891" y="63039"/>
                  </a:lnTo>
                  <a:lnTo>
                    <a:pt x="2158" y="59292"/>
                  </a:lnTo>
                  <a:lnTo>
                    <a:pt x="3378" y="63039"/>
                  </a:lnTo>
                  <a:lnTo>
                    <a:pt x="2158" y="66703"/>
                  </a:lnTo>
                  <a:close/>
                  <a:moveTo>
                    <a:pt x="5021" y="66703"/>
                  </a:moveTo>
                  <a:lnTo>
                    <a:pt x="3801" y="63039"/>
                  </a:lnTo>
                  <a:lnTo>
                    <a:pt x="5021" y="59292"/>
                  </a:lnTo>
                  <a:lnTo>
                    <a:pt x="6241" y="63039"/>
                  </a:lnTo>
                  <a:lnTo>
                    <a:pt x="5021" y="66703"/>
                  </a:lnTo>
                  <a:close/>
                  <a:moveTo>
                    <a:pt x="7931" y="66703"/>
                  </a:moveTo>
                  <a:lnTo>
                    <a:pt x="6664" y="63039"/>
                  </a:lnTo>
                  <a:lnTo>
                    <a:pt x="7931" y="59292"/>
                  </a:lnTo>
                  <a:lnTo>
                    <a:pt x="9104" y="63039"/>
                  </a:lnTo>
                  <a:lnTo>
                    <a:pt x="7931" y="66703"/>
                  </a:lnTo>
                  <a:close/>
                  <a:moveTo>
                    <a:pt x="10793" y="66703"/>
                  </a:moveTo>
                  <a:lnTo>
                    <a:pt x="9526" y="63039"/>
                  </a:lnTo>
                  <a:lnTo>
                    <a:pt x="10793" y="59292"/>
                  </a:lnTo>
                  <a:lnTo>
                    <a:pt x="12014" y="63039"/>
                  </a:lnTo>
                  <a:lnTo>
                    <a:pt x="10793" y="66703"/>
                  </a:lnTo>
                  <a:close/>
                  <a:moveTo>
                    <a:pt x="13703" y="66703"/>
                  </a:moveTo>
                  <a:lnTo>
                    <a:pt x="12483" y="63039"/>
                  </a:lnTo>
                  <a:lnTo>
                    <a:pt x="13703" y="59292"/>
                  </a:lnTo>
                  <a:lnTo>
                    <a:pt x="14970" y="63039"/>
                  </a:lnTo>
                  <a:lnTo>
                    <a:pt x="13703" y="66703"/>
                  </a:lnTo>
                  <a:close/>
                  <a:moveTo>
                    <a:pt x="16566" y="66703"/>
                  </a:moveTo>
                  <a:lnTo>
                    <a:pt x="15393" y="63039"/>
                  </a:lnTo>
                  <a:lnTo>
                    <a:pt x="16566" y="59292"/>
                  </a:lnTo>
                  <a:lnTo>
                    <a:pt x="17833" y="63039"/>
                  </a:lnTo>
                  <a:lnTo>
                    <a:pt x="16566" y="66703"/>
                  </a:lnTo>
                  <a:close/>
                  <a:moveTo>
                    <a:pt x="19475" y="66703"/>
                  </a:moveTo>
                  <a:lnTo>
                    <a:pt x="18255" y="63039"/>
                  </a:lnTo>
                  <a:lnTo>
                    <a:pt x="19475" y="59292"/>
                  </a:lnTo>
                  <a:lnTo>
                    <a:pt x="20743" y="63039"/>
                  </a:lnTo>
                  <a:lnTo>
                    <a:pt x="19475" y="66703"/>
                  </a:lnTo>
                  <a:close/>
                  <a:moveTo>
                    <a:pt x="22338" y="66703"/>
                  </a:moveTo>
                  <a:lnTo>
                    <a:pt x="21165" y="63039"/>
                  </a:lnTo>
                  <a:lnTo>
                    <a:pt x="22338" y="59292"/>
                  </a:lnTo>
                  <a:lnTo>
                    <a:pt x="23605" y="63039"/>
                  </a:lnTo>
                  <a:lnTo>
                    <a:pt x="22338" y="66703"/>
                  </a:lnTo>
                  <a:close/>
                  <a:moveTo>
                    <a:pt x="25248" y="66703"/>
                  </a:moveTo>
                  <a:lnTo>
                    <a:pt x="24028" y="63039"/>
                  </a:lnTo>
                  <a:lnTo>
                    <a:pt x="25248" y="59292"/>
                  </a:lnTo>
                  <a:lnTo>
                    <a:pt x="26515" y="63039"/>
                  </a:lnTo>
                  <a:lnTo>
                    <a:pt x="25248" y="66703"/>
                  </a:lnTo>
                  <a:close/>
                  <a:moveTo>
                    <a:pt x="28111" y="66703"/>
                  </a:moveTo>
                  <a:lnTo>
                    <a:pt x="26937" y="63039"/>
                  </a:lnTo>
                  <a:lnTo>
                    <a:pt x="28111" y="59292"/>
                  </a:lnTo>
                  <a:lnTo>
                    <a:pt x="29378" y="63039"/>
                  </a:lnTo>
                  <a:lnTo>
                    <a:pt x="28111" y="66703"/>
                  </a:lnTo>
                  <a:close/>
                  <a:moveTo>
                    <a:pt x="31067" y="66703"/>
                  </a:moveTo>
                  <a:lnTo>
                    <a:pt x="29800" y="63039"/>
                  </a:lnTo>
                  <a:lnTo>
                    <a:pt x="31067" y="59292"/>
                  </a:lnTo>
                  <a:lnTo>
                    <a:pt x="32287" y="63039"/>
                  </a:lnTo>
                  <a:lnTo>
                    <a:pt x="31067" y="66703"/>
                  </a:lnTo>
                  <a:close/>
                  <a:moveTo>
                    <a:pt x="33977" y="66703"/>
                  </a:moveTo>
                  <a:lnTo>
                    <a:pt x="32710" y="63039"/>
                  </a:lnTo>
                  <a:lnTo>
                    <a:pt x="33977" y="59292"/>
                  </a:lnTo>
                  <a:lnTo>
                    <a:pt x="35150" y="63039"/>
                  </a:lnTo>
                  <a:lnTo>
                    <a:pt x="33977" y="66703"/>
                  </a:lnTo>
                  <a:close/>
                  <a:moveTo>
                    <a:pt x="36840" y="66703"/>
                  </a:moveTo>
                  <a:lnTo>
                    <a:pt x="35572" y="63039"/>
                  </a:lnTo>
                  <a:lnTo>
                    <a:pt x="36840" y="59292"/>
                  </a:lnTo>
                  <a:lnTo>
                    <a:pt x="38060" y="63039"/>
                  </a:lnTo>
                  <a:lnTo>
                    <a:pt x="36840" y="66703"/>
                  </a:lnTo>
                  <a:close/>
                  <a:moveTo>
                    <a:pt x="39749" y="66703"/>
                  </a:moveTo>
                  <a:lnTo>
                    <a:pt x="38482" y="63039"/>
                  </a:lnTo>
                  <a:lnTo>
                    <a:pt x="39749" y="59292"/>
                  </a:lnTo>
                  <a:lnTo>
                    <a:pt x="40922" y="63039"/>
                  </a:lnTo>
                  <a:lnTo>
                    <a:pt x="39749" y="66703"/>
                  </a:lnTo>
                  <a:close/>
                  <a:moveTo>
                    <a:pt x="42612" y="66703"/>
                  </a:moveTo>
                  <a:lnTo>
                    <a:pt x="41345" y="63039"/>
                  </a:lnTo>
                  <a:lnTo>
                    <a:pt x="42612" y="59292"/>
                  </a:lnTo>
                  <a:lnTo>
                    <a:pt x="43832" y="63039"/>
                  </a:lnTo>
                  <a:lnTo>
                    <a:pt x="42612" y="66703"/>
                  </a:lnTo>
                  <a:close/>
                  <a:moveTo>
                    <a:pt x="45522" y="66703"/>
                  </a:moveTo>
                  <a:lnTo>
                    <a:pt x="44254" y="63039"/>
                  </a:lnTo>
                  <a:lnTo>
                    <a:pt x="45522" y="59292"/>
                  </a:lnTo>
                  <a:lnTo>
                    <a:pt x="46695" y="63039"/>
                  </a:lnTo>
                  <a:lnTo>
                    <a:pt x="45522" y="66703"/>
                  </a:lnTo>
                  <a:close/>
                  <a:moveTo>
                    <a:pt x="48384" y="66703"/>
                  </a:moveTo>
                  <a:lnTo>
                    <a:pt x="47211" y="63039"/>
                  </a:lnTo>
                  <a:lnTo>
                    <a:pt x="48384" y="59292"/>
                  </a:lnTo>
                  <a:lnTo>
                    <a:pt x="49651" y="63039"/>
                  </a:lnTo>
                  <a:lnTo>
                    <a:pt x="48384" y="66703"/>
                  </a:lnTo>
                  <a:close/>
                  <a:moveTo>
                    <a:pt x="51294" y="66703"/>
                  </a:moveTo>
                  <a:lnTo>
                    <a:pt x="50074" y="63039"/>
                  </a:lnTo>
                  <a:lnTo>
                    <a:pt x="51294" y="59292"/>
                  </a:lnTo>
                  <a:lnTo>
                    <a:pt x="52561" y="63039"/>
                  </a:lnTo>
                  <a:lnTo>
                    <a:pt x="51294" y="66703"/>
                  </a:lnTo>
                  <a:close/>
                  <a:moveTo>
                    <a:pt x="54157" y="66703"/>
                  </a:moveTo>
                  <a:lnTo>
                    <a:pt x="52983" y="63039"/>
                  </a:lnTo>
                  <a:lnTo>
                    <a:pt x="54157" y="59292"/>
                  </a:lnTo>
                  <a:lnTo>
                    <a:pt x="55424" y="63039"/>
                  </a:lnTo>
                  <a:lnTo>
                    <a:pt x="54157" y="66703"/>
                  </a:lnTo>
                  <a:close/>
                  <a:moveTo>
                    <a:pt x="57066" y="66703"/>
                  </a:moveTo>
                  <a:lnTo>
                    <a:pt x="55846" y="63039"/>
                  </a:lnTo>
                  <a:lnTo>
                    <a:pt x="57066" y="59292"/>
                  </a:lnTo>
                  <a:lnTo>
                    <a:pt x="58333" y="63039"/>
                  </a:lnTo>
                  <a:lnTo>
                    <a:pt x="57066" y="66703"/>
                  </a:lnTo>
                  <a:close/>
                  <a:moveTo>
                    <a:pt x="59929" y="66703"/>
                  </a:moveTo>
                  <a:lnTo>
                    <a:pt x="58756" y="63039"/>
                  </a:lnTo>
                  <a:lnTo>
                    <a:pt x="59929" y="59292"/>
                  </a:lnTo>
                  <a:lnTo>
                    <a:pt x="61196" y="63039"/>
                  </a:lnTo>
                  <a:lnTo>
                    <a:pt x="59929" y="66703"/>
                  </a:lnTo>
                  <a:close/>
                  <a:moveTo>
                    <a:pt x="62839" y="66703"/>
                  </a:moveTo>
                  <a:lnTo>
                    <a:pt x="61619" y="63039"/>
                  </a:lnTo>
                  <a:lnTo>
                    <a:pt x="62839" y="59292"/>
                  </a:lnTo>
                  <a:lnTo>
                    <a:pt x="64106" y="63039"/>
                  </a:lnTo>
                  <a:lnTo>
                    <a:pt x="62839" y="66703"/>
                  </a:lnTo>
                  <a:close/>
                  <a:moveTo>
                    <a:pt x="65795" y="66703"/>
                  </a:moveTo>
                  <a:lnTo>
                    <a:pt x="64528" y="63039"/>
                  </a:lnTo>
                  <a:lnTo>
                    <a:pt x="65795" y="59292"/>
                  </a:lnTo>
                  <a:lnTo>
                    <a:pt x="66969" y="63039"/>
                  </a:lnTo>
                  <a:lnTo>
                    <a:pt x="65795" y="66703"/>
                  </a:lnTo>
                  <a:close/>
                  <a:moveTo>
                    <a:pt x="68658" y="66703"/>
                  </a:moveTo>
                  <a:lnTo>
                    <a:pt x="67391" y="63039"/>
                  </a:lnTo>
                  <a:lnTo>
                    <a:pt x="68658" y="59292"/>
                  </a:lnTo>
                  <a:lnTo>
                    <a:pt x="69878" y="63039"/>
                  </a:lnTo>
                  <a:lnTo>
                    <a:pt x="68658" y="66703"/>
                  </a:lnTo>
                  <a:close/>
                  <a:moveTo>
                    <a:pt x="71568" y="66703"/>
                  </a:moveTo>
                  <a:lnTo>
                    <a:pt x="70301" y="63039"/>
                  </a:lnTo>
                  <a:lnTo>
                    <a:pt x="71568" y="59292"/>
                  </a:lnTo>
                  <a:lnTo>
                    <a:pt x="72741" y="63039"/>
                  </a:lnTo>
                  <a:lnTo>
                    <a:pt x="71568" y="66703"/>
                  </a:lnTo>
                  <a:close/>
                  <a:moveTo>
                    <a:pt x="74430" y="66703"/>
                  </a:moveTo>
                  <a:lnTo>
                    <a:pt x="73163" y="63039"/>
                  </a:lnTo>
                  <a:lnTo>
                    <a:pt x="74430" y="59292"/>
                  </a:lnTo>
                  <a:lnTo>
                    <a:pt x="75651" y="63039"/>
                  </a:lnTo>
                  <a:lnTo>
                    <a:pt x="74430" y="66703"/>
                  </a:lnTo>
                  <a:close/>
                  <a:moveTo>
                    <a:pt x="77340" y="66703"/>
                  </a:moveTo>
                  <a:lnTo>
                    <a:pt x="76073" y="63039"/>
                  </a:lnTo>
                  <a:lnTo>
                    <a:pt x="77340" y="59292"/>
                  </a:lnTo>
                  <a:lnTo>
                    <a:pt x="78513" y="63039"/>
                  </a:lnTo>
                  <a:lnTo>
                    <a:pt x="77340" y="66703"/>
                  </a:lnTo>
                  <a:close/>
                  <a:moveTo>
                    <a:pt x="80203" y="66703"/>
                  </a:moveTo>
                  <a:lnTo>
                    <a:pt x="78936" y="63039"/>
                  </a:lnTo>
                  <a:lnTo>
                    <a:pt x="80203" y="59292"/>
                  </a:lnTo>
                  <a:lnTo>
                    <a:pt x="81423" y="63039"/>
                  </a:lnTo>
                  <a:lnTo>
                    <a:pt x="80203" y="66703"/>
                  </a:lnTo>
                  <a:close/>
                  <a:moveTo>
                    <a:pt x="83113" y="66703"/>
                  </a:moveTo>
                  <a:lnTo>
                    <a:pt x="81892" y="63039"/>
                  </a:lnTo>
                  <a:lnTo>
                    <a:pt x="83113" y="59292"/>
                  </a:lnTo>
                  <a:lnTo>
                    <a:pt x="84380" y="63039"/>
                  </a:lnTo>
                  <a:lnTo>
                    <a:pt x="83113" y="66703"/>
                  </a:lnTo>
                  <a:close/>
                  <a:moveTo>
                    <a:pt x="85975" y="66703"/>
                  </a:moveTo>
                  <a:lnTo>
                    <a:pt x="84802" y="63039"/>
                  </a:lnTo>
                  <a:lnTo>
                    <a:pt x="85975" y="59292"/>
                  </a:lnTo>
                  <a:lnTo>
                    <a:pt x="87242" y="63039"/>
                  </a:lnTo>
                  <a:lnTo>
                    <a:pt x="85975" y="66703"/>
                  </a:lnTo>
                  <a:close/>
                  <a:moveTo>
                    <a:pt x="88885" y="66703"/>
                  </a:moveTo>
                  <a:lnTo>
                    <a:pt x="87665" y="63039"/>
                  </a:lnTo>
                  <a:lnTo>
                    <a:pt x="88885" y="59292"/>
                  </a:lnTo>
                  <a:lnTo>
                    <a:pt x="90152" y="63039"/>
                  </a:lnTo>
                  <a:lnTo>
                    <a:pt x="88885" y="66703"/>
                  </a:lnTo>
                  <a:close/>
                  <a:moveTo>
                    <a:pt x="91748" y="66703"/>
                  </a:moveTo>
                  <a:lnTo>
                    <a:pt x="90574" y="63039"/>
                  </a:lnTo>
                  <a:lnTo>
                    <a:pt x="91748" y="59292"/>
                  </a:lnTo>
                  <a:lnTo>
                    <a:pt x="93015" y="63039"/>
                  </a:lnTo>
                  <a:lnTo>
                    <a:pt x="91748" y="66703"/>
                  </a:lnTo>
                  <a:close/>
                  <a:moveTo>
                    <a:pt x="94657" y="66703"/>
                  </a:moveTo>
                  <a:lnTo>
                    <a:pt x="93437" y="63039"/>
                  </a:lnTo>
                  <a:lnTo>
                    <a:pt x="94657" y="59292"/>
                  </a:lnTo>
                  <a:lnTo>
                    <a:pt x="95924" y="63039"/>
                  </a:lnTo>
                  <a:lnTo>
                    <a:pt x="94657" y="66703"/>
                  </a:lnTo>
                  <a:close/>
                  <a:moveTo>
                    <a:pt x="97520" y="66703"/>
                  </a:moveTo>
                  <a:lnTo>
                    <a:pt x="96347" y="63039"/>
                  </a:lnTo>
                  <a:lnTo>
                    <a:pt x="97520" y="59292"/>
                  </a:lnTo>
                  <a:lnTo>
                    <a:pt x="98787" y="63039"/>
                  </a:lnTo>
                  <a:lnTo>
                    <a:pt x="97520" y="66703"/>
                  </a:lnTo>
                  <a:close/>
                  <a:moveTo>
                    <a:pt x="100477" y="66703"/>
                  </a:moveTo>
                  <a:lnTo>
                    <a:pt x="99210" y="63039"/>
                  </a:lnTo>
                  <a:lnTo>
                    <a:pt x="100477" y="59292"/>
                  </a:lnTo>
                  <a:lnTo>
                    <a:pt x="101697" y="63039"/>
                  </a:lnTo>
                  <a:lnTo>
                    <a:pt x="100477" y="66703"/>
                  </a:lnTo>
                  <a:close/>
                  <a:moveTo>
                    <a:pt x="103386" y="66703"/>
                  </a:moveTo>
                  <a:lnTo>
                    <a:pt x="102119" y="63039"/>
                  </a:lnTo>
                  <a:lnTo>
                    <a:pt x="103386" y="59292"/>
                  </a:lnTo>
                  <a:lnTo>
                    <a:pt x="104560" y="63039"/>
                  </a:lnTo>
                  <a:lnTo>
                    <a:pt x="103386" y="66703"/>
                  </a:lnTo>
                  <a:close/>
                  <a:moveTo>
                    <a:pt x="106249" y="66703"/>
                  </a:moveTo>
                  <a:lnTo>
                    <a:pt x="104982" y="63039"/>
                  </a:lnTo>
                  <a:lnTo>
                    <a:pt x="106249" y="59292"/>
                  </a:lnTo>
                  <a:lnTo>
                    <a:pt x="107469" y="63039"/>
                  </a:lnTo>
                  <a:lnTo>
                    <a:pt x="106249" y="66703"/>
                  </a:lnTo>
                  <a:close/>
                  <a:moveTo>
                    <a:pt x="109159" y="66703"/>
                  </a:moveTo>
                  <a:lnTo>
                    <a:pt x="107892" y="63039"/>
                  </a:lnTo>
                  <a:lnTo>
                    <a:pt x="109159" y="59292"/>
                  </a:lnTo>
                  <a:lnTo>
                    <a:pt x="110332" y="63039"/>
                  </a:lnTo>
                  <a:lnTo>
                    <a:pt x="109159" y="66703"/>
                  </a:lnTo>
                  <a:close/>
                  <a:moveTo>
                    <a:pt x="112021" y="66703"/>
                  </a:moveTo>
                  <a:lnTo>
                    <a:pt x="110754" y="63039"/>
                  </a:lnTo>
                  <a:lnTo>
                    <a:pt x="112021" y="59292"/>
                  </a:lnTo>
                  <a:lnTo>
                    <a:pt x="113242" y="63039"/>
                  </a:lnTo>
                  <a:lnTo>
                    <a:pt x="112021" y="66703"/>
                  </a:lnTo>
                  <a:close/>
                  <a:moveTo>
                    <a:pt x="114931" y="66703"/>
                  </a:moveTo>
                  <a:lnTo>
                    <a:pt x="113664" y="63039"/>
                  </a:lnTo>
                  <a:lnTo>
                    <a:pt x="114931" y="59292"/>
                  </a:lnTo>
                  <a:lnTo>
                    <a:pt x="116104" y="63039"/>
                  </a:lnTo>
                  <a:lnTo>
                    <a:pt x="114931" y="66703"/>
                  </a:lnTo>
                  <a:close/>
                  <a:moveTo>
                    <a:pt x="117794" y="66703"/>
                  </a:moveTo>
                  <a:lnTo>
                    <a:pt x="116621" y="63039"/>
                  </a:lnTo>
                  <a:lnTo>
                    <a:pt x="117794" y="59292"/>
                  </a:lnTo>
                  <a:lnTo>
                    <a:pt x="119061" y="63039"/>
                  </a:lnTo>
                  <a:lnTo>
                    <a:pt x="117794" y="66703"/>
                  </a:lnTo>
                  <a:close/>
                  <a:moveTo>
                    <a:pt x="3566" y="62373"/>
                  </a:moveTo>
                  <a:lnTo>
                    <a:pt x="2393" y="58625"/>
                  </a:lnTo>
                  <a:lnTo>
                    <a:pt x="3566" y="54795"/>
                  </a:lnTo>
                  <a:lnTo>
                    <a:pt x="4833" y="58625"/>
                  </a:lnTo>
                  <a:lnTo>
                    <a:pt x="3566" y="62373"/>
                  </a:lnTo>
                  <a:close/>
                  <a:moveTo>
                    <a:pt x="6429" y="62373"/>
                  </a:moveTo>
                  <a:lnTo>
                    <a:pt x="5256" y="58625"/>
                  </a:lnTo>
                  <a:lnTo>
                    <a:pt x="6429" y="54795"/>
                  </a:lnTo>
                  <a:lnTo>
                    <a:pt x="7696" y="58625"/>
                  </a:lnTo>
                  <a:lnTo>
                    <a:pt x="6429" y="62373"/>
                  </a:lnTo>
                  <a:close/>
                  <a:moveTo>
                    <a:pt x="9339" y="62373"/>
                  </a:moveTo>
                  <a:lnTo>
                    <a:pt x="8118" y="58625"/>
                  </a:lnTo>
                  <a:lnTo>
                    <a:pt x="9339" y="54795"/>
                  </a:lnTo>
                  <a:lnTo>
                    <a:pt x="10606" y="58625"/>
                  </a:lnTo>
                  <a:lnTo>
                    <a:pt x="9339" y="62373"/>
                  </a:lnTo>
                  <a:close/>
                  <a:moveTo>
                    <a:pt x="12295" y="62373"/>
                  </a:moveTo>
                  <a:lnTo>
                    <a:pt x="11028" y="58625"/>
                  </a:lnTo>
                  <a:lnTo>
                    <a:pt x="12295" y="54795"/>
                  </a:lnTo>
                  <a:lnTo>
                    <a:pt x="13468" y="58625"/>
                  </a:lnTo>
                  <a:lnTo>
                    <a:pt x="12295" y="62373"/>
                  </a:lnTo>
                  <a:close/>
                  <a:moveTo>
                    <a:pt x="15158" y="62373"/>
                  </a:moveTo>
                  <a:lnTo>
                    <a:pt x="13891" y="58625"/>
                  </a:lnTo>
                  <a:lnTo>
                    <a:pt x="15158" y="54795"/>
                  </a:lnTo>
                  <a:lnTo>
                    <a:pt x="16378" y="58625"/>
                  </a:lnTo>
                  <a:lnTo>
                    <a:pt x="15158" y="62373"/>
                  </a:lnTo>
                  <a:close/>
                  <a:moveTo>
                    <a:pt x="18068" y="62373"/>
                  </a:moveTo>
                  <a:lnTo>
                    <a:pt x="16800" y="58625"/>
                  </a:lnTo>
                  <a:lnTo>
                    <a:pt x="18068" y="54795"/>
                  </a:lnTo>
                  <a:lnTo>
                    <a:pt x="19241" y="58625"/>
                  </a:lnTo>
                  <a:lnTo>
                    <a:pt x="18068" y="62373"/>
                  </a:lnTo>
                  <a:close/>
                  <a:moveTo>
                    <a:pt x="20930" y="62373"/>
                  </a:moveTo>
                  <a:lnTo>
                    <a:pt x="19663" y="58625"/>
                  </a:lnTo>
                  <a:lnTo>
                    <a:pt x="20930" y="54795"/>
                  </a:lnTo>
                  <a:lnTo>
                    <a:pt x="22150" y="58625"/>
                  </a:lnTo>
                  <a:lnTo>
                    <a:pt x="20930" y="62373"/>
                  </a:lnTo>
                  <a:close/>
                  <a:moveTo>
                    <a:pt x="23840" y="62373"/>
                  </a:moveTo>
                  <a:lnTo>
                    <a:pt x="22573" y="58625"/>
                  </a:lnTo>
                  <a:lnTo>
                    <a:pt x="23840" y="54795"/>
                  </a:lnTo>
                  <a:lnTo>
                    <a:pt x="25013" y="58625"/>
                  </a:lnTo>
                  <a:lnTo>
                    <a:pt x="23840" y="62373"/>
                  </a:lnTo>
                  <a:close/>
                  <a:moveTo>
                    <a:pt x="26703" y="62373"/>
                  </a:moveTo>
                  <a:lnTo>
                    <a:pt x="25436" y="58625"/>
                  </a:lnTo>
                  <a:lnTo>
                    <a:pt x="26703" y="54795"/>
                  </a:lnTo>
                  <a:lnTo>
                    <a:pt x="27923" y="58625"/>
                  </a:lnTo>
                  <a:lnTo>
                    <a:pt x="26703" y="62373"/>
                  </a:lnTo>
                  <a:close/>
                  <a:moveTo>
                    <a:pt x="29612" y="62373"/>
                  </a:moveTo>
                  <a:lnTo>
                    <a:pt x="28392" y="58625"/>
                  </a:lnTo>
                  <a:lnTo>
                    <a:pt x="29612" y="54795"/>
                  </a:lnTo>
                  <a:lnTo>
                    <a:pt x="30879" y="58625"/>
                  </a:lnTo>
                  <a:lnTo>
                    <a:pt x="29612" y="62373"/>
                  </a:lnTo>
                  <a:close/>
                  <a:moveTo>
                    <a:pt x="32475" y="62373"/>
                  </a:moveTo>
                  <a:lnTo>
                    <a:pt x="31302" y="58625"/>
                  </a:lnTo>
                  <a:lnTo>
                    <a:pt x="32475" y="54795"/>
                  </a:lnTo>
                  <a:lnTo>
                    <a:pt x="33742" y="58625"/>
                  </a:lnTo>
                  <a:lnTo>
                    <a:pt x="32475" y="62373"/>
                  </a:lnTo>
                  <a:close/>
                  <a:moveTo>
                    <a:pt x="35385" y="62373"/>
                  </a:moveTo>
                  <a:lnTo>
                    <a:pt x="34165" y="58625"/>
                  </a:lnTo>
                  <a:lnTo>
                    <a:pt x="35385" y="54795"/>
                  </a:lnTo>
                  <a:lnTo>
                    <a:pt x="36652" y="58625"/>
                  </a:lnTo>
                  <a:lnTo>
                    <a:pt x="35385" y="62373"/>
                  </a:lnTo>
                  <a:close/>
                  <a:moveTo>
                    <a:pt x="38247" y="62373"/>
                  </a:moveTo>
                  <a:lnTo>
                    <a:pt x="37074" y="58625"/>
                  </a:lnTo>
                  <a:lnTo>
                    <a:pt x="38247" y="54795"/>
                  </a:lnTo>
                  <a:lnTo>
                    <a:pt x="39515" y="58625"/>
                  </a:lnTo>
                  <a:lnTo>
                    <a:pt x="38247" y="62373"/>
                  </a:lnTo>
                  <a:close/>
                  <a:moveTo>
                    <a:pt x="41157" y="62373"/>
                  </a:moveTo>
                  <a:lnTo>
                    <a:pt x="39937" y="58625"/>
                  </a:lnTo>
                  <a:lnTo>
                    <a:pt x="41157" y="54795"/>
                  </a:lnTo>
                  <a:lnTo>
                    <a:pt x="42424" y="58625"/>
                  </a:lnTo>
                  <a:lnTo>
                    <a:pt x="41157" y="62373"/>
                  </a:lnTo>
                  <a:close/>
                  <a:moveTo>
                    <a:pt x="44020" y="62373"/>
                  </a:moveTo>
                  <a:lnTo>
                    <a:pt x="42847" y="58625"/>
                  </a:lnTo>
                  <a:lnTo>
                    <a:pt x="44020" y="54795"/>
                  </a:lnTo>
                  <a:lnTo>
                    <a:pt x="45287" y="58625"/>
                  </a:lnTo>
                  <a:lnTo>
                    <a:pt x="44020" y="62373"/>
                  </a:lnTo>
                  <a:close/>
                  <a:moveTo>
                    <a:pt x="46976" y="62373"/>
                  </a:moveTo>
                  <a:lnTo>
                    <a:pt x="45709" y="58625"/>
                  </a:lnTo>
                  <a:lnTo>
                    <a:pt x="46976" y="54795"/>
                  </a:lnTo>
                  <a:lnTo>
                    <a:pt x="48197" y="58625"/>
                  </a:lnTo>
                  <a:lnTo>
                    <a:pt x="46976" y="62373"/>
                  </a:lnTo>
                  <a:close/>
                  <a:moveTo>
                    <a:pt x="49886" y="62373"/>
                  </a:moveTo>
                  <a:lnTo>
                    <a:pt x="48619" y="58625"/>
                  </a:lnTo>
                  <a:lnTo>
                    <a:pt x="49886" y="54795"/>
                  </a:lnTo>
                  <a:lnTo>
                    <a:pt x="51059" y="58625"/>
                  </a:lnTo>
                  <a:lnTo>
                    <a:pt x="49886" y="62373"/>
                  </a:lnTo>
                  <a:close/>
                  <a:moveTo>
                    <a:pt x="52749" y="62373"/>
                  </a:moveTo>
                  <a:lnTo>
                    <a:pt x="51482" y="58625"/>
                  </a:lnTo>
                  <a:lnTo>
                    <a:pt x="52749" y="54795"/>
                  </a:lnTo>
                  <a:lnTo>
                    <a:pt x="53969" y="58625"/>
                  </a:lnTo>
                  <a:lnTo>
                    <a:pt x="52749" y="62373"/>
                  </a:lnTo>
                  <a:close/>
                  <a:moveTo>
                    <a:pt x="55658" y="62373"/>
                  </a:moveTo>
                  <a:lnTo>
                    <a:pt x="54391" y="58625"/>
                  </a:lnTo>
                  <a:lnTo>
                    <a:pt x="55658" y="54795"/>
                  </a:lnTo>
                  <a:lnTo>
                    <a:pt x="56832" y="58625"/>
                  </a:lnTo>
                  <a:lnTo>
                    <a:pt x="55658" y="62373"/>
                  </a:lnTo>
                  <a:close/>
                  <a:moveTo>
                    <a:pt x="58521" y="62373"/>
                  </a:moveTo>
                  <a:lnTo>
                    <a:pt x="57254" y="58625"/>
                  </a:lnTo>
                  <a:lnTo>
                    <a:pt x="58521" y="54795"/>
                  </a:lnTo>
                  <a:lnTo>
                    <a:pt x="59741" y="58625"/>
                  </a:lnTo>
                  <a:lnTo>
                    <a:pt x="58521" y="62373"/>
                  </a:lnTo>
                  <a:close/>
                  <a:moveTo>
                    <a:pt x="61431" y="62373"/>
                  </a:moveTo>
                  <a:lnTo>
                    <a:pt x="60164" y="58625"/>
                  </a:lnTo>
                  <a:lnTo>
                    <a:pt x="61431" y="54795"/>
                  </a:lnTo>
                  <a:lnTo>
                    <a:pt x="62604" y="58625"/>
                  </a:lnTo>
                  <a:lnTo>
                    <a:pt x="61431" y="62373"/>
                  </a:lnTo>
                  <a:close/>
                  <a:moveTo>
                    <a:pt x="64294" y="62373"/>
                  </a:moveTo>
                  <a:lnTo>
                    <a:pt x="63120" y="58625"/>
                  </a:lnTo>
                  <a:lnTo>
                    <a:pt x="64294" y="54795"/>
                  </a:lnTo>
                  <a:lnTo>
                    <a:pt x="65561" y="58625"/>
                  </a:lnTo>
                  <a:lnTo>
                    <a:pt x="64294" y="62373"/>
                  </a:lnTo>
                  <a:close/>
                  <a:moveTo>
                    <a:pt x="67203" y="62373"/>
                  </a:moveTo>
                  <a:lnTo>
                    <a:pt x="65983" y="58625"/>
                  </a:lnTo>
                  <a:lnTo>
                    <a:pt x="67203" y="54795"/>
                  </a:lnTo>
                  <a:lnTo>
                    <a:pt x="68470" y="58625"/>
                  </a:lnTo>
                  <a:lnTo>
                    <a:pt x="67203" y="62373"/>
                  </a:lnTo>
                  <a:close/>
                  <a:moveTo>
                    <a:pt x="70066" y="62373"/>
                  </a:moveTo>
                  <a:lnTo>
                    <a:pt x="68893" y="58625"/>
                  </a:lnTo>
                  <a:lnTo>
                    <a:pt x="70066" y="54795"/>
                  </a:lnTo>
                  <a:lnTo>
                    <a:pt x="71333" y="58625"/>
                  </a:lnTo>
                  <a:lnTo>
                    <a:pt x="70066" y="62373"/>
                  </a:lnTo>
                  <a:close/>
                  <a:moveTo>
                    <a:pt x="72976" y="62373"/>
                  </a:moveTo>
                  <a:lnTo>
                    <a:pt x="71755" y="58625"/>
                  </a:lnTo>
                  <a:lnTo>
                    <a:pt x="72976" y="54795"/>
                  </a:lnTo>
                  <a:lnTo>
                    <a:pt x="74243" y="58625"/>
                  </a:lnTo>
                  <a:lnTo>
                    <a:pt x="72976" y="62373"/>
                  </a:lnTo>
                  <a:close/>
                  <a:moveTo>
                    <a:pt x="75838" y="62373"/>
                  </a:moveTo>
                  <a:lnTo>
                    <a:pt x="74665" y="58625"/>
                  </a:lnTo>
                  <a:lnTo>
                    <a:pt x="75838" y="54795"/>
                  </a:lnTo>
                  <a:lnTo>
                    <a:pt x="77105" y="58625"/>
                  </a:lnTo>
                  <a:lnTo>
                    <a:pt x="75838" y="62373"/>
                  </a:lnTo>
                  <a:close/>
                  <a:moveTo>
                    <a:pt x="78748" y="62373"/>
                  </a:moveTo>
                  <a:lnTo>
                    <a:pt x="77528" y="58625"/>
                  </a:lnTo>
                  <a:lnTo>
                    <a:pt x="78748" y="54795"/>
                  </a:lnTo>
                  <a:lnTo>
                    <a:pt x="80015" y="58625"/>
                  </a:lnTo>
                  <a:lnTo>
                    <a:pt x="78748" y="62373"/>
                  </a:lnTo>
                  <a:close/>
                  <a:moveTo>
                    <a:pt x="81705" y="62373"/>
                  </a:moveTo>
                  <a:lnTo>
                    <a:pt x="80438" y="58625"/>
                  </a:lnTo>
                  <a:lnTo>
                    <a:pt x="81705" y="54795"/>
                  </a:lnTo>
                  <a:lnTo>
                    <a:pt x="82878" y="58625"/>
                  </a:lnTo>
                  <a:lnTo>
                    <a:pt x="81705" y="62373"/>
                  </a:lnTo>
                  <a:close/>
                  <a:moveTo>
                    <a:pt x="84567" y="62373"/>
                  </a:moveTo>
                  <a:lnTo>
                    <a:pt x="83300" y="58625"/>
                  </a:lnTo>
                  <a:lnTo>
                    <a:pt x="84567" y="54795"/>
                  </a:lnTo>
                  <a:lnTo>
                    <a:pt x="85788" y="58625"/>
                  </a:lnTo>
                  <a:lnTo>
                    <a:pt x="84567" y="62373"/>
                  </a:lnTo>
                  <a:close/>
                  <a:moveTo>
                    <a:pt x="87477" y="62373"/>
                  </a:moveTo>
                  <a:lnTo>
                    <a:pt x="86210" y="58625"/>
                  </a:lnTo>
                  <a:lnTo>
                    <a:pt x="87477" y="54795"/>
                  </a:lnTo>
                  <a:lnTo>
                    <a:pt x="88650" y="58625"/>
                  </a:lnTo>
                  <a:lnTo>
                    <a:pt x="87477" y="62373"/>
                  </a:lnTo>
                  <a:close/>
                  <a:moveTo>
                    <a:pt x="90340" y="62373"/>
                  </a:moveTo>
                  <a:lnTo>
                    <a:pt x="89073" y="58625"/>
                  </a:lnTo>
                  <a:lnTo>
                    <a:pt x="90340" y="54795"/>
                  </a:lnTo>
                  <a:lnTo>
                    <a:pt x="91560" y="58625"/>
                  </a:lnTo>
                  <a:lnTo>
                    <a:pt x="90340" y="62373"/>
                  </a:lnTo>
                  <a:close/>
                  <a:moveTo>
                    <a:pt x="93249" y="62373"/>
                  </a:moveTo>
                  <a:lnTo>
                    <a:pt x="91982" y="58625"/>
                  </a:lnTo>
                  <a:lnTo>
                    <a:pt x="93249" y="54795"/>
                  </a:lnTo>
                  <a:lnTo>
                    <a:pt x="94423" y="58625"/>
                  </a:lnTo>
                  <a:lnTo>
                    <a:pt x="93249" y="62373"/>
                  </a:lnTo>
                  <a:close/>
                  <a:moveTo>
                    <a:pt x="96112" y="62373"/>
                  </a:moveTo>
                  <a:lnTo>
                    <a:pt x="94845" y="58625"/>
                  </a:lnTo>
                  <a:lnTo>
                    <a:pt x="96112" y="54795"/>
                  </a:lnTo>
                  <a:lnTo>
                    <a:pt x="97332" y="58625"/>
                  </a:lnTo>
                  <a:lnTo>
                    <a:pt x="96112" y="62373"/>
                  </a:lnTo>
                  <a:close/>
                  <a:moveTo>
                    <a:pt x="99022" y="62373"/>
                  </a:moveTo>
                  <a:lnTo>
                    <a:pt x="97802" y="58625"/>
                  </a:lnTo>
                  <a:lnTo>
                    <a:pt x="99022" y="54795"/>
                  </a:lnTo>
                  <a:lnTo>
                    <a:pt x="100289" y="58625"/>
                  </a:lnTo>
                  <a:lnTo>
                    <a:pt x="99022" y="62373"/>
                  </a:lnTo>
                  <a:close/>
                  <a:moveTo>
                    <a:pt x="101885" y="62373"/>
                  </a:moveTo>
                  <a:lnTo>
                    <a:pt x="100711" y="58625"/>
                  </a:lnTo>
                  <a:lnTo>
                    <a:pt x="101885" y="54795"/>
                  </a:lnTo>
                  <a:lnTo>
                    <a:pt x="103152" y="58625"/>
                  </a:lnTo>
                  <a:lnTo>
                    <a:pt x="101885" y="62373"/>
                  </a:lnTo>
                  <a:close/>
                  <a:moveTo>
                    <a:pt x="104794" y="62373"/>
                  </a:moveTo>
                  <a:lnTo>
                    <a:pt x="103574" y="58625"/>
                  </a:lnTo>
                  <a:lnTo>
                    <a:pt x="104794" y="54795"/>
                  </a:lnTo>
                  <a:lnTo>
                    <a:pt x="106061" y="58625"/>
                  </a:lnTo>
                  <a:lnTo>
                    <a:pt x="104794" y="62373"/>
                  </a:lnTo>
                  <a:close/>
                  <a:moveTo>
                    <a:pt x="107657" y="62373"/>
                  </a:moveTo>
                  <a:lnTo>
                    <a:pt x="106484" y="58625"/>
                  </a:lnTo>
                  <a:lnTo>
                    <a:pt x="107657" y="54795"/>
                  </a:lnTo>
                  <a:lnTo>
                    <a:pt x="108924" y="58625"/>
                  </a:lnTo>
                  <a:lnTo>
                    <a:pt x="107657" y="62373"/>
                  </a:lnTo>
                  <a:close/>
                  <a:moveTo>
                    <a:pt x="110567" y="62373"/>
                  </a:moveTo>
                  <a:lnTo>
                    <a:pt x="109346" y="58625"/>
                  </a:lnTo>
                  <a:lnTo>
                    <a:pt x="110567" y="54795"/>
                  </a:lnTo>
                  <a:lnTo>
                    <a:pt x="111834" y="58625"/>
                  </a:lnTo>
                  <a:lnTo>
                    <a:pt x="110567" y="62373"/>
                  </a:lnTo>
                  <a:close/>
                  <a:moveTo>
                    <a:pt x="113429" y="62373"/>
                  </a:moveTo>
                  <a:lnTo>
                    <a:pt x="112256" y="58625"/>
                  </a:lnTo>
                  <a:lnTo>
                    <a:pt x="113429" y="54795"/>
                  </a:lnTo>
                  <a:lnTo>
                    <a:pt x="114696" y="58625"/>
                  </a:lnTo>
                  <a:lnTo>
                    <a:pt x="113429" y="62373"/>
                  </a:lnTo>
                  <a:close/>
                  <a:moveTo>
                    <a:pt x="116386" y="62373"/>
                  </a:moveTo>
                  <a:lnTo>
                    <a:pt x="115119" y="58625"/>
                  </a:lnTo>
                  <a:lnTo>
                    <a:pt x="116386" y="54795"/>
                  </a:lnTo>
                  <a:lnTo>
                    <a:pt x="117606" y="58625"/>
                  </a:lnTo>
                  <a:lnTo>
                    <a:pt x="116386" y="62373"/>
                  </a:lnTo>
                  <a:close/>
                  <a:moveTo>
                    <a:pt x="2158" y="57876"/>
                  </a:moveTo>
                  <a:lnTo>
                    <a:pt x="891" y="54129"/>
                  </a:lnTo>
                  <a:lnTo>
                    <a:pt x="2158" y="50381"/>
                  </a:lnTo>
                  <a:lnTo>
                    <a:pt x="3378" y="54129"/>
                  </a:lnTo>
                  <a:lnTo>
                    <a:pt x="2158" y="57876"/>
                  </a:lnTo>
                  <a:close/>
                  <a:moveTo>
                    <a:pt x="5021" y="57876"/>
                  </a:moveTo>
                  <a:lnTo>
                    <a:pt x="3801" y="54129"/>
                  </a:lnTo>
                  <a:lnTo>
                    <a:pt x="5021" y="50381"/>
                  </a:lnTo>
                  <a:lnTo>
                    <a:pt x="6241" y="54129"/>
                  </a:lnTo>
                  <a:lnTo>
                    <a:pt x="5021" y="57876"/>
                  </a:lnTo>
                  <a:close/>
                  <a:moveTo>
                    <a:pt x="7931" y="57876"/>
                  </a:moveTo>
                  <a:lnTo>
                    <a:pt x="6664" y="54129"/>
                  </a:lnTo>
                  <a:lnTo>
                    <a:pt x="7931" y="50381"/>
                  </a:lnTo>
                  <a:lnTo>
                    <a:pt x="9104" y="54129"/>
                  </a:lnTo>
                  <a:lnTo>
                    <a:pt x="7931" y="57876"/>
                  </a:lnTo>
                  <a:close/>
                  <a:moveTo>
                    <a:pt x="10793" y="57876"/>
                  </a:moveTo>
                  <a:lnTo>
                    <a:pt x="9526" y="54129"/>
                  </a:lnTo>
                  <a:lnTo>
                    <a:pt x="10793" y="50381"/>
                  </a:lnTo>
                  <a:lnTo>
                    <a:pt x="12014" y="54129"/>
                  </a:lnTo>
                  <a:lnTo>
                    <a:pt x="10793" y="57876"/>
                  </a:lnTo>
                  <a:close/>
                  <a:moveTo>
                    <a:pt x="13703" y="57876"/>
                  </a:moveTo>
                  <a:lnTo>
                    <a:pt x="12483" y="54129"/>
                  </a:lnTo>
                  <a:lnTo>
                    <a:pt x="13703" y="50381"/>
                  </a:lnTo>
                  <a:lnTo>
                    <a:pt x="14970" y="54129"/>
                  </a:lnTo>
                  <a:lnTo>
                    <a:pt x="13703" y="57876"/>
                  </a:lnTo>
                  <a:close/>
                  <a:moveTo>
                    <a:pt x="16566" y="57876"/>
                  </a:moveTo>
                  <a:lnTo>
                    <a:pt x="15393" y="54129"/>
                  </a:lnTo>
                  <a:lnTo>
                    <a:pt x="16566" y="50381"/>
                  </a:lnTo>
                  <a:lnTo>
                    <a:pt x="17833" y="54129"/>
                  </a:lnTo>
                  <a:lnTo>
                    <a:pt x="16566" y="57876"/>
                  </a:lnTo>
                  <a:close/>
                  <a:moveTo>
                    <a:pt x="19475" y="57876"/>
                  </a:moveTo>
                  <a:lnTo>
                    <a:pt x="18255" y="54129"/>
                  </a:lnTo>
                  <a:lnTo>
                    <a:pt x="19475" y="50381"/>
                  </a:lnTo>
                  <a:lnTo>
                    <a:pt x="20743" y="54129"/>
                  </a:lnTo>
                  <a:lnTo>
                    <a:pt x="19475" y="57876"/>
                  </a:lnTo>
                  <a:close/>
                  <a:moveTo>
                    <a:pt x="22338" y="57876"/>
                  </a:moveTo>
                  <a:lnTo>
                    <a:pt x="21165" y="54129"/>
                  </a:lnTo>
                  <a:lnTo>
                    <a:pt x="22338" y="50381"/>
                  </a:lnTo>
                  <a:lnTo>
                    <a:pt x="23605" y="54129"/>
                  </a:lnTo>
                  <a:lnTo>
                    <a:pt x="22338" y="57876"/>
                  </a:lnTo>
                  <a:close/>
                  <a:moveTo>
                    <a:pt x="25248" y="57876"/>
                  </a:moveTo>
                  <a:lnTo>
                    <a:pt x="24028" y="54129"/>
                  </a:lnTo>
                  <a:lnTo>
                    <a:pt x="25248" y="50381"/>
                  </a:lnTo>
                  <a:lnTo>
                    <a:pt x="26515" y="54129"/>
                  </a:lnTo>
                  <a:lnTo>
                    <a:pt x="25248" y="57876"/>
                  </a:lnTo>
                  <a:close/>
                  <a:moveTo>
                    <a:pt x="28111" y="57876"/>
                  </a:moveTo>
                  <a:lnTo>
                    <a:pt x="26937" y="54129"/>
                  </a:lnTo>
                  <a:lnTo>
                    <a:pt x="28111" y="50381"/>
                  </a:lnTo>
                  <a:lnTo>
                    <a:pt x="29378" y="54129"/>
                  </a:lnTo>
                  <a:lnTo>
                    <a:pt x="28111" y="57876"/>
                  </a:lnTo>
                  <a:close/>
                  <a:moveTo>
                    <a:pt x="31067" y="57876"/>
                  </a:moveTo>
                  <a:lnTo>
                    <a:pt x="29800" y="54129"/>
                  </a:lnTo>
                  <a:lnTo>
                    <a:pt x="31067" y="50381"/>
                  </a:lnTo>
                  <a:lnTo>
                    <a:pt x="32287" y="54129"/>
                  </a:lnTo>
                  <a:lnTo>
                    <a:pt x="31067" y="57876"/>
                  </a:lnTo>
                  <a:close/>
                  <a:moveTo>
                    <a:pt x="33977" y="57876"/>
                  </a:moveTo>
                  <a:lnTo>
                    <a:pt x="32710" y="54129"/>
                  </a:lnTo>
                  <a:lnTo>
                    <a:pt x="33977" y="50381"/>
                  </a:lnTo>
                  <a:lnTo>
                    <a:pt x="35150" y="54129"/>
                  </a:lnTo>
                  <a:lnTo>
                    <a:pt x="33977" y="57876"/>
                  </a:lnTo>
                  <a:close/>
                  <a:moveTo>
                    <a:pt x="36840" y="57876"/>
                  </a:moveTo>
                  <a:lnTo>
                    <a:pt x="35572" y="54129"/>
                  </a:lnTo>
                  <a:lnTo>
                    <a:pt x="36840" y="50381"/>
                  </a:lnTo>
                  <a:lnTo>
                    <a:pt x="38060" y="54129"/>
                  </a:lnTo>
                  <a:lnTo>
                    <a:pt x="36840" y="57876"/>
                  </a:lnTo>
                  <a:close/>
                  <a:moveTo>
                    <a:pt x="39749" y="57876"/>
                  </a:moveTo>
                  <a:lnTo>
                    <a:pt x="38482" y="54129"/>
                  </a:lnTo>
                  <a:lnTo>
                    <a:pt x="39749" y="50381"/>
                  </a:lnTo>
                  <a:lnTo>
                    <a:pt x="40922" y="54129"/>
                  </a:lnTo>
                  <a:lnTo>
                    <a:pt x="39749" y="57876"/>
                  </a:lnTo>
                  <a:close/>
                  <a:moveTo>
                    <a:pt x="42612" y="57876"/>
                  </a:moveTo>
                  <a:lnTo>
                    <a:pt x="41345" y="54129"/>
                  </a:lnTo>
                  <a:lnTo>
                    <a:pt x="42612" y="50381"/>
                  </a:lnTo>
                  <a:lnTo>
                    <a:pt x="43832" y="54129"/>
                  </a:lnTo>
                  <a:lnTo>
                    <a:pt x="42612" y="57876"/>
                  </a:lnTo>
                  <a:close/>
                  <a:moveTo>
                    <a:pt x="45522" y="57876"/>
                  </a:moveTo>
                  <a:lnTo>
                    <a:pt x="44254" y="54129"/>
                  </a:lnTo>
                  <a:lnTo>
                    <a:pt x="45522" y="50381"/>
                  </a:lnTo>
                  <a:lnTo>
                    <a:pt x="46695" y="54129"/>
                  </a:lnTo>
                  <a:lnTo>
                    <a:pt x="45522" y="57876"/>
                  </a:lnTo>
                  <a:close/>
                  <a:moveTo>
                    <a:pt x="48384" y="57876"/>
                  </a:moveTo>
                  <a:lnTo>
                    <a:pt x="47211" y="54129"/>
                  </a:lnTo>
                  <a:lnTo>
                    <a:pt x="48384" y="50381"/>
                  </a:lnTo>
                  <a:lnTo>
                    <a:pt x="49651" y="54129"/>
                  </a:lnTo>
                  <a:lnTo>
                    <a:pt x="48384" y="57876"/>
                  </a:lnTo>
                  <a:close/>
                  <a:moveTo>
                    <a:pt x="51294" y="57876"/>
                  </a:moveTo>
                  <a:lnTo>
                    <a:pt x="50074" y="54129"/>
                  </a:lnTo>
                  <a:lnTo>
                    <a:pt x="51294" y="50381"/>
                  </a:lnTo>
                  <a:lnTo>
                    <a:pt x="52561" y="54129"/>
                  </a:lnTo>
                  <a:lnTo>
                    <a:pt x="51294" y="57876"/>
                  </a:lnTo>
                  <a:close/>
                  <a:moveTo>
                    <a:pt x="54157" y="57876"/>
                  </a:moveTo>
                  <a:lnTo>
                    <a:pt x="52983" y="54129"/>
                  </a:lnTo>
                  <a:lnTo>
                    <a:pt x="54157" y="50381"/>
                  </a:lnTo>
                  <a:lnTo>
                    <a:pt x="55424" y="54129"/>
                  </a:lnTo>
                  <a:lnTo>
                    <a:pt x="54157" y="57876"/>
                  </a:lnTo>
                  <a:close/>
                  <a:moveTo>
                    <a:pt x="57066" y="57876"/>
                  </a:moveTo>
                  <a:lnTo>
                    <a:pt x="55846" y="54129"/>
                  </a:lnTo>
                  <a:lnTo>
                    <a:pt x="57066" y="50381"/>
                  </a:lnTo>
                  <a:lnTo>
                    <a:pt x="58333" y="54129"/>
                  </a:lnTo>
                  <a:lnTo>
                    <a:pt x="57066" y="57876"/>
                  </a:lnTo>
                  <a:close/>
                  <a:moveTo>
                    <a:pt x="59929" y="57876"/>
                  </a:moveTo>
                  <a:lnTo>
                    <a:pt x="58756" y="54129"/>
                  </a:lnTo>
                  <a:lnTo>
                    <a:pt x="59929" y="50381"/>
                  </a:lnTo>
                  <a:lnTo>
                    <a:pt x="61196" y="54129"/>
                  </a:lnTo>
                  <a:lnTo>
                    <a:pt x="59929" y="57876"/>
                  </a:lnTo>
                  <a:close/>
                  <a:moveTo>
                    <a:pt x="62839" y="57876"/>
                  </a:moveTo>
                  <a:lnTo>
                    <a:pt x="61619" y="54129"/>
                  </a:lnTo>
                  <a:lnTo>
                    <a:pt x="62839" y="50381"/>
                  </a:lnTo>
                  <a:lnTo>
                    <a:pt x="64106" y="54129"/>
                  </a:lnTo>
                  <a:lnTo>
                    <a:pt x="62839" y="57876"/>
                  </a:lnTo>
                  <a:close/>
                  <a:moveTo>
                    <a:pt x="65795" y="57876"/>
                  </a:moveTo>
                  <a:lnTo>
                    <a:pt x="64528" y="54129"/>
                  </a:lnTo>
                  <a:lnTo>
                    <a:pt x="65795" y="50381"/>
                  </a:lnTo>
                  <a:lnTo>
                    <a:pt x="66969" y="54129"/>
                  </a:lnTo>
                  <a:lnTo>
                    <a:pt x="65795" y="57876"/>
                  </a:lnTo>
                  <a:close/>
                  <a:moveTo>
                    <a:pt x="68658" y="57876"/>
                  </a:moveTo>
                  <a:lnTo>
                    <a:pt x="67391" y="54129"/>
                  </a:lnTo>
                  <a:lnTo>
                    <a:pt x="68658" y="50381"/>
                  </a:lnTo>
                  <a:lnTo>
                    <a:pt x="69878" y="54129"/>
                  </a:lnTo>
                  <a:lnTo>
                    <a:pt x="68658" y="57876"/>
                  </a:lnTo>
                  <a:close/>
                  <a:moveTo>
                    <a:pt x="71568" y="57876"/>
                  </a:moveTo>
                  <a:lnTo>
                    <a:pt x="70301" y="54129"/>
                  </a:lnTo>
                  <a:lnTo>
                    <a:pt x="71568" y="50381"/>
                  </a:lnTo>
                  <a:lnTo>
                    <a:pt x="72741" y="54129"/>
                  </a:lnTo>
                  <a:lnTo>
                    <a:pt x="71568" y="57876"/>
                  </a:lnTo>
                  <a:close/>
                  <a:moveTo>
                    <a:pt x="74430" y="57876"/>
                  </a:moveTo>
                  <a:lnTo>
                    <a:pt x="73163" y="54129"/>
                  </a:lnTo>
                  <a:lnTo>
                    <a:pt x="74430" y="50381"/>
                  </a:lnTo>
                  <a:lnTo>
                    <a:pt x="75651" y="54129"/>
                  </a:lnTo>
                  <a:lnTo>
                    <a:pt x="74430" y="57876"/>
                  </a:lnTo>
                  <a:close/>
                  <a:moveTo>
                    <a:pt x="77340" y="57876"/>
                  </a:moveTo>
                  <a:lnTo>
                    <a:pt x="76073" y="54129"/>
                  </a:lnTo>
                  <a:lnTo>
                    <a:pt x="77340" y="50381"/>
                  </a:lnTo>
                  <a:lnTo>
                    <a:pt x="78513" y="54129"/>
                  </a:lnTo>
                  <a:lnTo>
                    <a:pt x="77340" y="57876"/>
                  </a:lnTo>
                  <a:close/>
                  <a:moveTo>
                    <a:pt x="80203" y="57876"/>
                  </a:moveTo>
                  <a:lnTo>
                    <a:pt x="78936" y="54129"/>
                  </a:lnTo>
                  <a:lnTo>
                    <a:pt x="80203" y="50381"/>
                  </a:lnTo>
                  <a:lnTo>
                    <a:pt x="81423" y="54129"/>
                  </a:lnTo>
                  <a:lnTo>
                    <a:pt x="80203" y="57876"/>
                  </a:lnTo>
                  <a:close/>
                  <a:moveTo>
                    <a:pt x="83113" y="57876"/>
                  </a:moveTo>
                  <a:lnTo>
                    <a:pt x="81892" y="54129"/>
                  </a:lnTo>
                  <a:lnTo>
                    <a:pt x="83113" y="50381"/>
                  </a:lnTo>
                  <a:lnTo>
                    <a:pt x="84380" y="54129"/>
                  </a:lnTo>
                  <a:lnTo>
                    <a:pt x="83113" y="57876"/>
                  </a:lnTo>
                  <a:close/>
                  <a:moveTo>
                    <a:pt x="85975" y="57876"/>
                  </a:moveTo>
                  <a:lnTo>
                    <a:pt x="84802" y="54129"/>
                  </a:lnTo>
                  <a:lnTo>
                    <a:pt x="85975" y="50381"/>
                  </a:lnTo>
                  <a:lnTo>
                    <a:pt x="87242" y="54129"/>
                  </a:lnTo>
                  <a:lnTo>
                    <a:pt x="85975" y="57876"/>
                  </a:lnTo>
                  <a:close/>
                  <a:moveTo>
                    <a:pt x="88885" y="57876"/>
                  </a:moveTo>
                  <a:lnTo>
                    <a:pt x="87665" y="54129"/>
                  </a:lnTo>
                  <a:lnTo>
                    <a:pt x="88885" y="50381"/>
                  </a:lnTo>
                  <a:lnTo>
                    <a:pt x="90152" y="54129"/>
                  </a:lnTo>
                  <a:lnTo>
                    <a:pt x="88885" y="57876"/>
                  </a:lnTo>
                  <a:close/>
                  <a:moveTo>
                    <a:pt x="91748" y="57876"/>
                  </a:moveTo>
                  <a:lnTo>
                    <a:pt x="90574" y="54129"/>
                  </a:lnTo>
                  <a:lnTo>
                    <a:pt x="91748" y="50381"/>
                  </a:lnTo>
                  <a:lnTo>
                    <a:pt x="93015" y="54129"/>
                  </a:lnTo>
                  <a:lnTo>
                    <a:pt x="91748" y="57876"/>
                  </a:lnTo>
                  <a:close/>
                  <a:moveTo>
                    <a:pt x="94657" y="57876"/>
                  </a:moveTo>
                  <a:lnTo>
                    <a:pt x="93437" y="54129"/>
                  </a:lnTo>
                  <a:lnTo>
                    <a:pt x="94657" y="50381"/>
                  </a:lnTo>
                  <a:lnTo>
                    <a:pt x="95924" y="54129"/>
                  </a:lnTo>
                  <a:lnTo>
                    <a:pt x="94657" y="57876"/>
                  </a:lnTo>
                  <a:close/>
                  <a:moveTo>
                    <a:pt x="97520" y="57876"/>
                  </a:moveTo>
                  <a:lnTo>
                    <a:pt x="96347" y="54129"/>
                  </a:lnTo>
                  <a:lnTo>
                    <a:pt x="97520" y="50381"/>
                  </a:lnTo>
                  <a:lnTo>
                    <a:pt x="98787" y="54129"/>
                  </a:lnTo>
                  <a:lnTo>
                    <a:pt x="97520" y="57876"/>
                  </a:lnTo>
                  <a:close/>
                  <a:moveTo>
                    <a:pt x="100477" y="57876"/>
                  </a:moveTo>
                  <a:lnTo>
                    <a:pt x="99210" y="54129"/>
                  </a:lnTo>
                  <a:lnTo>
                    <a:pt x="100477" y="50381"/>
                  </a:lnTo>
                  <a:lnTo>
                    <a:pt x="101697" y="54129"/>
                  </a:lnTo>
                  <a:lnTo>
                    <a:pt x="100477" y="57876"/>
                  </a:lnTo>
                  <a:close/>
                  <a:moveTo>
                    <a:pt x="103386" y="57876"/>
                  </a:moveTo>
                  <a:lnTo>
                    <a:pt x="102119" y="54129"/>
                  </a:lnTo>
                  <a:lnTo>
                    <a:pt x="103386" y="50381"/>
                  </a:lnTo>
                  <a:lnTo>
                    <a:pt x="104560" y="54129"/>
                  </a:lnTo>
                  <a:lnTo>
                    <a:pt x="103386" y="57876"/>
                  </a:lnTo>
                  <a:close/>
                  <a:moveTo>
                    <a:pt x="106249" y="57876"/>
                  </a:moveTo>
                  <a:lnTo>
                    <a:pt x="104982" y="54129"/>
                  </a:lnTo>
                  <a:lnTo>
                    <a:pt x="106249" y="50381"/>
                  </a:lnTo>
                  <a:lnTo>
                    <a:pt x="107469" y="54129"/>
                  </a:lnTo>
                  <a:lnTo>
                    <a:pt x="106249" y="57876"/>
                  </a:lnTo>
                  <a:close/>
                  <a:moveTo>
                    <a:pt x="109159" y="57876"/>
                  </a:moveTo>
                  <a:lnTo>
                    <a:pt x="107892" y="54129"/>
                  </a:lnTo>
                  <a:lnTo>
                    <a:pt x="109159" y="50381"/>
                  </a:lnTo>
                  <a:lnTo>
                    <a:pt x="110332" y="54129"/>
                  </a:lnTo>
                  <a:lnTo>
                    <a:pt x="109159" y="57876"/>
                  </a:lnTo>
                  <a:close/>
                  <a:moveTo>
                    <a:pt x="112021" y="57876"/>
                  </a:moveTo>
                  <a:lnTo>
                    <a:pt x="110754" y="54129"/>
                  </a:lnTo>
                  <a:lnTo>
                    <a:pt x="112021" y="50381"/>
                  </a:lnTo>
                  <a:lnTo>
                    <a:pt x="113242" y="54129"/>
                  </a:lnTo>
                  <a:lnTo>
                    <a:pt x="112021" y="57876"/>
                  </a:lnTo>
                  <a:close/>
                  <a:moveTo>
                    <a:pt x="114931" y="57876"/>
                  </a:moveTo>
                  <a:lnTo>
                    <a:pt x="113664" y="54129"/>
                  </a:lnTo>
                  <a:lnTo>
                    <a:pt x="114931" y="50381"/>
                  </a:lnTo>
                  <a:lnTo>
                    <a:pt x="116104" y="54129"/>
                  </a:lnTo>
                  <a:lnTo>
                    <a:pt x="114931" y="57876"/>
                  </a:lnTo>
                  <a:close/>
                  <a:moveTo>
                    <a:pt x="117794" y="57876"/>
                  </a:moveTo>
                  <a:lnTo>
                    <a:pt x="116621" y="54129"/>
                  </a:lnTo>
                  <a:lnTo>
                    <a:pt x="117794" y="50381"/>
                  </a:lnTo>
                  <a:lnTo>
                    <a:pt x="119061" y="54129"/>
                  </a:lnTo>
                  <a:lnTo>
                    <a:pt x="117794" y="57876"/>
                  </a:lnTo>
                  <a:close/>
                  <a:moveTo>
                    <a:pt x="3566" y="53546"/>
                  </a:moveTo>
                  <a:lnTo>
                    <a:pt x="2393" y="49632"/>
                  </a:lnTo>
                  <a:lnTo>
                    <a:pt x="3566" y="45884"/>
                  </a:lnTo>
                  <a:lnTo>
                    <a:pt x="4833" y="49632"/>
                  </a:lnTo>
                  <a:lnTo>
                    <a:pt x="3566" y="53546"/>
                  </a:lnTo>
                  <a:close/>
                  <a:moveTo>
                    <a:pt x="6429" y="53546"/>
                  </a:moveTo>
                  <a:lnTo>
                    <a:pt x="5256" y="49632"/>
                  </a:lnTo>
                  <a:lnTo>
                    <a:pt x="6429" y="45884"/>
                  </a:lnTo>
                  <a:lnTo>
                    <a:pt x="7696" y="49632"/>
                  </a:lnTo>
                  <a:lnTo>
                    <a:pt x="6429" y="53546"/>
                  </a:lnTo>
                  <a:close/>
                  <a:moveTo>
                    <a:pt x="9339" y="53546"/>
                  </a:moveTo>
                  <a:lnTo>
                    <a:pt x="8118" y="49632"/>
                  </a:lnTo>
                  <a:lnTo>
                    <a:pt x="9339" y="45884"/>
                  </a:lnTo>
                  <a:lnTo>
                    <a:pt x="10606" y="49632"/>
                  </a:lnTo>
                  <a:lnTo>
                    <a:pt x="9339" y="53546"/>
                  </a:lnTo>
                  <a:close/>
                  <a:moveTo>
                    <a:pt x="12295" y="53546"/>
                  </a:moveTo>
                  <a:lnTo>
                    <a:pt x="11028" y="49632"/>
                  </a:lnTo>
                  <a:lnTo>
                    <a:pt x="12295" y="45884"/>
                  </a:lnTo>
                  <a:lnTo>
                    <a:pt x="13468" y="49632"/>
                  </a:lnTo>
                  <a:lnTo>
                    <a:pt x="12295" y="53546"/>
                  </a:lnTo>
                  <a:close/>
                  <a:moveTo>
                    <a:pt x="15158" y="53546"/>
                  </a:moveTo>
                  <a:lnTo>
                    <a:pt x="13891" y="49632"/>
                  </a:lnTo>
                  <a:lnTo>
                    <a:pt x="15158" y="45884"/>
                  </a:lnTo>
                  <a:lnTo>
                    <a:pt x="16378" y="49632"/>
                  </a:lnTo>
                  <a:lnTo>
                    <a:pt x="15158" y="53546"/>
                  </a:lnTo>
                  <a:close/>
                  <a:moveTo>
                    <a:pt x="18068" y="53546"/>
                  </a:moveTo>
                  <a:lnTo>
                    <a:pt x="16800" y="49632"/>
                  </a:lnTo>
                  <a:lnTo>
                    <a:pt x="18068" y="45884"/>
                  </a:lnTo>
                  <a:lnTo>
                    <a:pt x="19241" y="49632"/>
                  </a:lnTo>
                  <a:lnTo>
                    <a:pt x="18068" y="53546"/>
                  </a:lnTo>
                  <a:close/>
                  <a:moveTo>
                    <a:pt x="20930" y="53546"/>
                  </a:moveTo>
                  <a:lnTo>
                    <a:pt x="19663" y="49632"/>
                  </a:lnTo>
                  <a:lnTo>
                    <a:pt x="20930" y="45884"/>
                  </a:lnTo>
                  <a:lnTo>
                    <a:pt x="22150" y="49632"/>
                  </a:lnTo>
                  <a:lnTo>
                    <a:pt x="20930" y="53546"/>
                  </a:lnTo>
                  <a:close/>
                  <a:moveTo>
                    <a:pt x="23840" y="53546"/>
                  </a:moveTo>
                  <a:lnTo>
                    <a:pt x="22573" y="49632"/>
                  </a:lnTo>
                  <a:lnTo>
                    <a:pt x="23840" y="45884"/>
                  </a:lnTo>
                  <a:lnTo>
                    <a:pt x="25013" y="49632"/>
                  </a:lnTo>
                  <a:lnTo>
                    <a:pt x="23840" y="53546"/>
                  </a:lnTo>
                  <a:close/>
                  <a:moveTo>
                    <a:pt x="26703" y="53546"/>
                  </a:moveTo>
                  <a:lnTo>
                    <a:pt x="25436" y="49632"/>
                  </a:lnTo>
                  <a:lnTo>
                    <a:pt x="26703" y="45884"/>
                  </a:lnTo>
                  <a:lnTo>
                    <a:pt x="27923" y="49632"/>
                  </a:lnTo>
                  <a:lnTo>
                    <a:pt x="26703" y="53546"/>
                  </a:lnTo>
                  <a:close/>
                  <a:moveTo>
                    <a:pt x="29612" y="53546"/>
                  </a:moveTo>
                  <a:lnTo>
                    <a:pt x="28392" y="49632"/>
                  </a:lnTo>
                  <a:lnTo>
                    <a:pt x="29612" y="45884"/>
                  </a:lnTo>
                  <a:lnTo>
                    <a:pt x="30879" y="49632"/>
                  </a:lnTo>
                  <a:lnTo>
                    <a:pt x="29612" y="53546"/>
                  </a:lnTo>
                  <a:close/>
                  <a:moveTo>
                    <a:pt x="32475" y="53546"/>
                  </a:moveTo>
                  <a:lnTo>
                    <a:pt x="31302" y="49632"/>
                  </a:lnTo>
                  <a:lnTo>
                    <a:pt x="32475" y="45884"/>
                  </a:lnTo>
                  <a:lnTo>
                    <a:pt x="33742" y="49632"/>
                  </a:lnTo>
                  <a:lnTo>
                    <a:pt x="32475" y="53546"/>
                  </a:lnTo>
                  <a:close/>
                  <a:moveTo>
                    <a:pt x="35385" y="53546"/>
                  </a:moveTo>
                  <a:lnTo>
                    <a:pt x="34165" y="49632"/>
                  </a:lnTo>
                  <a:lnTo>
                    <a:pt x="35385" y="45884"/>
                  </a:lnTo>
                  <a:lnTo>
                    <a:pt x="36652" y="49632"/>
                  </a:lnTo>
                  <a:lnTo>
                    <a:pt x="35385" y="53546"/>
                  </a:lnTo>
                  <a:close/>
                  <a:moveTo>
                    <a:pt x="38247" y="53546"/>
                  </a:moveTo>
                  <a:lnTo>
                    <a:pt x="37074" y="49632"/>
                  </a:lnTo>
                  <a:lnTo>
                    <a:pt x="38247" y="45884"/>
                  </a:lnTo>
                  <a:lnTo>
                    <a:pt x="39515" y="49632"/>
                  </a:lnTo>
                  <a:lnTo>
                    <a:pt x="38247" y="53546"/>
                  </a:lnTo>
                  <a:close/>
                  <a:moveTo>
                    <a:pt x="41157" y="53546"/>
                  </a:moveTo>
                  <a:lnTo>
                    <a:pt x="39937" y="49632"/>
                  </a:lnTo>
                  <a:lnTo>
                    <a:pt x="41157" y="45884"/>
                  </a:lnTo>
                  <a:lnTo>
                    <a:pt x="42424" y="49632"/>
                  </a:lnTo>
                  <a:lnTo>
                    <a:pt x="41157" y="53546"/>
                  </a:lnTo>
                  <a:close/>
                  <a:moveTo>
                    <a:pt x="44020" y="53546"/>
                  </a:moveTo>
                  <a:lnTo>
                    <a:pt x="42847" y="49632"/>
                  </a:lnTo>
                  <a:lnTo>
                    <a:pt x="44020" y="45884"/>
                  </a:lnTo>
                  <a:lnTo>
                    <a:pt x="45287" y="49632"/>
                  </a:lnTo>
                  <a:lnTo>
                    <a:pt x="44020" y="53546"/>
                  </a:lnTo>
                  <a:close/>
                  <a:moveTo>
                    <a:pt x="46976" y="53546"/>
                  </a:moveTo>
                  <a:lnTo>
                    <a:pt x="45709" y="49632"/>
                  </a:lnTo>
                  <a:lnTo>
                    <a:pt x="46976" y="45884"/>
                  </a:lnTo>
                  <a:lnTo>
                    <a:pt x="48197" y="49632"/>
                  </a:lnTo>
                  <a:lnTo>
                    <a:pt x="46976" y="53546"/>
                  </a:lnTo>
                  <a:close/>
                  <a:moveTo>
                    <a:pt x="49886" y="53546"/>
                  </a:moveTo>
                  <a:lnTo>
                    <a:pt x="48619" y="49632"/>
                  </a:lnTo>
                  <a:lnTo>
                    <a:pt x="49886" y="45884"/>
                  </a:lnTo>
                  <a:lnTo>
                    <a:pt x="51059" y="49632"/>
                  </a:lnTo>
                  <a:lnTo>
                    <a:pt x="49886" y="53546"/>
                  </a:lnTo>
                  <a:close/>
                  <a:moveTo>
                    <a:pt x="52749" y="53546"/>
                  </a:moveTo>
                  <a:lnTo>
                    <a:pt x="51482" y="49632"/>
                  </a:lnTo>
                  <a:lnTo>
                    <a:pt x="52749" y="45884"/>
                  </a:lnTo>
                  <a:lnTo>
                    <a:pt x="53969" y="49632"/>
                  </a:lnTo>
                  <a:lnTo>
                    <a:pt x="52749" y="53546"/>
                  </a:lnTo>
                  <a:close/>
                  <a:moveTo>
                    <a:pt x="55658" y="53546"/>
                  </a:moveTo>
                  <a:lnTo>
                    <a:pt x="54391" y="49632"/>
                  </a:lnTo>
                  <a:lnTo>
                    <a:pt x="55658" y="45884"/>
                  </a:lnTo>
                  <a:lnTo>
                    <a:pt x="56832" y="49632"/>
                  </a:lnTo>
                  <a:lnTo>
                    <a:pt x="55658" y="53546"/>
                  </a:lnTo>
                  <a:close/>
                  <a:moveTo>
                    <a:pt x="58521" y="53546"/>
                  </a:moveTo>
                  <a:lnTo>
                    <a:pt x="57254" y="49632"/>
                  </a:lnTo>
                  <a:lnTo>
                    <a:pt x="58521" y="45884"/>
                  </a:lnTo>
                  <a:lnTo>
                    <a:pt x="59741" y="49632"/>
                  </a:lnTo>
                  <a:lnTo>
                    <a:pt x="58521" y="53546"/>
                  </a:lnTo>
                  <a:close/>
                  <a:moveTo>
                    <a:pt x="61431" y="53546"/>
                  </a:moveTo>
                  <a:lnTo>
                    <a:pt x="60164" y="49632"/>
                  </a:lnTo>
                  <a:lnTo>
                    <a:pt x="61431" y="45884"/>
                  </a:lnTo>
                  <a:lnTo>
                    <a:pt x="62604" y="49632"/>
                  </a:lnTo>
                  <a:lnTo>
                    <a:pt x="61431" y="53546"/>
                  </a:lnTo>
                  <a:close/>
                  <a:moveTo>
                    <a:pt x="64294" y="53546"/>
                  </a:moveTo>
                  <a:lnTo>
                    <a:pt x="63120" y="49632"/>
                  </a:lnTo>
                  <a:lnTo>
                    <a:pt x="64294" y="45884"/>
                  </a:lnTo>
                  <a:lnTo>
                    <a:pt x="65561" y="49632"/>
                  </a:lnTo>
                  <a:lnTo>
                    <a:pt x="64294" y="53546"/>
                  </a:lnTo>
                  <a:close/>
                  <a:moveTo>
                    <a:pt x="67203" y="53546"/>
                  </a:moveTo>
                  <a:lnTo>
                    <a:pt x="65983" y="49632"/>
                  </a:lnTo>
                  <a:lnTo>
                    <a:pt x="67203" y="45884"/>
                  </a:lnTo>
                  <a:lnTo>
                    <a:pt x="68470" y="49632"/>
                  </a:lnTo>
                  <a:lnTo>
                    <a:pt x="67203" y="53546"/>
                  </a:lnTo>
                  <a:close/>
                  <a:moveTo>
                    <a:pt x="70066" y="53546"/>
                  </a:moveTo>
                  <a:lnTo>
                    <a:pt x="68893" y="49632"/>
                  </a:lnTo>
                  <a:lnTo>
                    <a:pt x="70066" y="45884"/>
                  </a:lnTo>
                  <a:lnTo>
                    <a:pt x="71333" y="49632"/>
                  </a:lnTo>
                  <a:lnTo>
                    <a:pt x="70066" y="53546"/>
                  </a:lnTo>
                  <a:close/>
                  <a:moveTo>
                    <a:pt x="72976" y="53546"/>
                  </a:moveTo>
                  <a:lnTo>
                    <a:pt x="71755" y="49632"/>
                  </a:lnTo>
                  <a:lnTo>
                    <a:pt x="72976" y="45884"/>
                  </a:lnTo>
                  <a:lnTo>
                    <a:pt x="74243" y="49632"/>
                  </a:lnTo>
                  <a:lnTo>
                    <a:pt x="72976" y="53546"/>
                  </a:lnTo>
                  <a:close/>
                  <a:moveTo>
                    <a:pt x="75838" y="53546"/>
                  </a:moveTo>
                  <a:lnTo>
                    <a:pt x="74665" y="49632"/>
                  </a:lnTo>
                  <a:lnTo>
                    <a:pt x="75838" y="45884"/>
                  </a:lnTo>
                  <a:lnTo>
                    <a:pt x="77105" y="49632"/>
                  </a:lnTo>
                  <a:lnTo>
                    <a:pt x="75838" y="53546"/>
                  </a:lnTo>
                  <a:close/>
                  <a:moveTo>
                    <a:pt x="78748" y="53546"/>
                  </a:moveTo>
                  <a:lnTo>
                    <a:pt x="77528" y="49632"/>
                  </a:lnTo>
                  <a:lnTo>
                    <a:pt x="78748" y="45884"/>
                  </a:lnTo>
                  <a:lnTo>
                    <a:pt x="80015" y="49632"/>
                  </a:lnTo>
                  <a:lnTo>
                    <a:pt x="78748" y="53546"/>
                  </a:lnTo>
                  <a:close/>
                  <a:moveTo>
                    <a:pt x="81705" y="53546"/>
                  </a:moveTo>
                  <a:lnTo>
                    <a:pt x="80438" y="49632"/>
                  </a:lnTo>
                  <a:lnTo>
                    <a:pt x="81705" y="45884"/>
                  </a:lnTo>
                  <a:lnTo>
                    <a:pt x="82878" y="49632"/>
                  </a:lnTo>
                  <a:lnTo>
                    <a:pt x="81705" y="53546"/>
                  </a:lnTo>
                  <a:close/>
                  <a:moveTo>
                    <a:pt x="84567" y="53546"/>
                  </a:moveTo>
                  <a:lnTo>
                    <a:pt x="83300" y="49632"/>
                  </a:lnTo>
                  <a:lnTo>
                    <a:pt x="84567" y="45884"/>
                  </a:lnTo>
                  <a:lnTo>
                    <a:pt x="85788" y="49632"/>
                  </a:lnTo>
                  <a:lnTo>
                    <a:pt x="84567" y="53546"/>
                  </a:lnTo>
                  <a:close/>
                  <a:moveTo>
                    <a:pt x="87477" y="53546"/>
                  </a:moveTo>
                  <a:lnTo>
                    <a:pt x="86210" y="49632"/>
                  </a:lnTo>
                  <a:lnTo>
                    <a:pt x="87477" y="45884"/>
                  </a:lnTo>
                  <a:lnTo>
                    <a:pt x="88650" y="49632"/>
                  </a:lnTo>
                  <a:lnTo>
                    <a:pt x="87477" y="53546"/>
                  </a:lnTo>
                  <a:close/>
                  <a:moveTo>
                    <a:pt x="90340" y="53546"/>
                  </a:moveTo>
                  <a:lnTo>
                    <a:pt x="89073" y="49632"/>
                  </a:lnTo>
                  <a:lnTo>
                    <a:pt x="90340" y="45884"/>
                  </a:lnTo>
                  <a:lnTo>
                    <a:pt x="91560" y="49632"/>
                  </a:lnTo>
                  <a:lnTo>
                    <a:pt x="90340" y="53546"/>
                  </a:lnTo>
                  <a:close/>
                  <a:moveTo>
                    <a:pt x="93249" y="53546"/>
                  </a:moveTo>
                  <a:lnTo>
                    <a:pt x="91982" y="49632"/>
                  </a:lnTo>
                  <a:lnTo>
                    <a:pt x="93249" y="45884"/>
                  </a:lnTo>
                  <a:lnTo>
                    <a:pt x="94423" y="49632"/>
                  </a:lnTo>
                  <a:lnTo>
                    <a:pt x="93249" y="53546"/>
                  </a:lnTo>
                  <a:close/>
                  <a:moveTo>
                    <a:pt x="96112" y="53546"/>
                  </a:moveTo>
                  <a:lnTo>
                    <a:pt x="94845" y="49632"/>
                  </a:lnTo>
                  <a:lnTo>
                    <a:pt x="96112" y="45884"/>
                  </a:lnTo>
                  <a:lnTo>
                    <a:pt x="97332" y="49632"/>
                  </a:lnTo>
                  <a:lnTo>
                    <a:pt x="96112" y="53546"/>
                  </a:lnTo>
                  <a:close/>
                  <a:moveTo>
                    <a:pt x="99022" y="53546"/>
                  </a:moveTo>
                  <a:lnTo>
                    <a:pt x="97802" y="49632"/>
                  </a:lnTo>
                  <a:lnTo>
                    <a:pt x="99022" y="45884"/>
                  </a:lnTo>
                  <a:lnTo>
                    <a:pt x="100289" y="49632"/>
                  </a:lnTo>
                  <a:lnTo>
                    <a:pt x="99022" y="53546"/>
                  </a:lnTo>
                  <a:close/>
                  <a:moveTo>
                    <a:pt x="101885" y="53546"/>
                  </a:moveTo>
                  <a:lnTo>
                    <a:pt x="100711" y="49632"/>
                  </a:lnTo>
                  <a:lnTo>
                    <a:pt x="101885" y="45884"/>
                  </a:lnTo>
                  <a:lnTo>
                    <a:pt x="103152" y="49632"/>
                  </a:lnTo>
                  <a:lnTo>
                    <a:pt x="101885" y="53546"/>
                  </a:lnTo>
                  <a:close/>
                  <a:moveTo>
                    <a:pt x="104794" y="53546"/>
                  </a:moveTo>
                  <a:lnTo>
                    <a:pt x="103574" y="49632"/>
                  </a:lnTo>
                  <a:lnTo>
                    <a:pt x="104794" y="45884"/>
                  </a:lnTo>
                  <a:lnTo>
                    <a:pt x="106061" y="49632"/>
                  </a:lnTo>
                  <a:lnTo>
                    <a:pt x="104794" y="53546"/>
                  </a:lnTo>
                  <a:close/>
                  <a:moveTo>
                    <a:pt x="107657" y="53546"/>
                  </a:moveTo>
                  <a:lnTo>
                    <a:pt x="106484" y="49632"/>
                  </a:lnTo>
                  <a:lnTo>
                    <a:pt x="107657" y="45884"/>
                  </a:lnTo>
                  <a:lnTo>
                    <a:pt x="108924" y="49632"/>
                  </a:lnTo>
                  <a:lnTo>
                    <a:pt x="107657" y="53546"/>
                  </a:lnTo>
                  <a:close/>
                  <a:moveTo>
                    <a:pt x="110567" y="53546"/>
                  </a:moveTo>
                  <a:lnTo>
                    <a:pt x="109346" y="49632"/>
                  </a:lnTo>
                  <a:lnTo>
                    <a:pt x="110567" y="45884"/>
                  </a:lnTo>
                  <a:lnTo>
                    <a:pt x="111834" y="49632"/>
                  </a:lnTo>
                  <a:lnTo>
                    <a:pt x="110567" y="53546"/>
                  </a:lnTo>
                  <a:close/>
                  <a:moveTo>
                    <a:pt x="113429" y="53546"/>
                  </a:moveTo>
                  <a:lnTo>
                    <a:pt x="112256" y="49632"/>
                  </a:lnTo>
                  <a:lnTo>
                    <a:pt x="113429" y="45884"/>
                  </a:lnTo>
                  <a:lnTo>
                    <a:pt x="114696" y="49632"/>
                  </a:lnTo>
                  <a:lnTo>
                    <a:pt x="113429" y="53546"/>
                  </a:lnTo>
                  <a:close/>
                  <a:moveTo>
                    <a:pt x="116386" y="53546"/>
                  </a:moveTo>
                  <a:lnTo>
                    <a:pt x="115119" y="49632"/>
                  </a:lnTo>
                  <a:lnTo>
                    <a:pt x="116386" y="45884"/>
                  </a:lnTo>
                  <a:lnTo>
                    <a:pt x="117606" y="49632"/>
                  </a:lnTo>
                  <a:lnTo>
                    <a:pt x="116386" y="53546"/>
                  </a:lnTo>
                  <a:close/>
                  <a:moveTo>
                    <a:pt x="2158" y="49049"/>
                  </a:moveTo>
                  <a:lnTo>
                    <a:pt x="891" y="45301"/>
                  </a:lnTo>
                  <a:lnTo>
                    <a:pt x="2158" y="41387"/>
                  </a:lnTo>
                  <a:lnTo>
                    <a:pt x="3378" y="45301"/>
                  </a:lnTo>
                  <a:lnTo>
                    <a:pt x="2158" y="49049"/>
                  </a:lnTo>
                  <a:close/>
                  <a:moveTo>
                    <a:pt x="5021" y="49049"/>
                  </a:moveTo>
                  <a:lnTo>
                    <a:pt x="3801" y="45301"/>
                  </a:lnTo>
                  <a:lnTo>
                    <a:pt x="5021" y="41387"/>
                  </a:lnTo>
                  <a:lnTo>
                    <a:pt x="6241" y="45301"/>
                  </a:lnTo>
                  <a:lnTo>
                    <a:pt x="5021" y="49049"/>
                  </a:lnTo>
                  <a:close/>
                  <a:moveTo>
                    <a:pt x="7931" y="49049"/>
                  </a:moveTo>
                  <a:lnTo>
                    <a:pt x="6664" y="45301"/>
                  </a:lnTo>
                  <a:lnTo>
                    <a:pt x="7931" y="41387"/>
                  </a:lnTo>
                  <a:lnTo>
                    <a:pt x="9104" y="45301"/>
                  </a:lnTo>
                  <a:lnTo>
                    <a:pt x="7931" y="49049"/>
                  </a:lnTo>
                  <a:close/>
                  <a:moveTo>
                    <a:pt x="10793" y="49049"/>
                  </a:moveTo>
                  <a:lnTo>
                    <a:pt x="9526" y="45301"/>
                  </a:lnTo>
                  <a:lnTo>
                    <a:pt x="10793" y="41387"/>
                  </a:lnTo>
                  <a:lnTo>
                    <a:pt x="12014" y="45301"/>
                  </a:lnTo>
                  <a:lnTo>
                    <a:pt x="10793" y="49049"/>
                  </a:lnTo>
                  <a:close/>
                  <a:moveTo>
                    <a:pt x="13703" y="49049"/>
                  </a:moveTo>
                  <a:lnTo>
                    <a:pt x="12483" y="45301"/>
                  </a:lnTo>
                  <a:lnTo>
                    <a:pt x="13703" y="41387"/>
                  </a:lnTo>
                  <a:lnTo>
                    <a:pt x="14970" y="45301"/>
                  </a:lnTo>
                  <a:lnTo>
                    <a:pt x="13703" y="49049"/>
                  </a:lnTo>
                  <a:close/>
                  <a:moveTo>
                    <a:pt x="16566" y="49049"/>
                  </a:moveTo>
                  <a:lnTo>
                    <a:pt x="15393" y="45301"/>
                  </a:lnTo>
                  <a:lnTo>
                    <a:pt x="16566" y="41387"/>
                  </a:lnTo>
                  <a:lnTo>
                    <a:pt x="17833" y="45301"/>
                  </a:lnTo>
                  <a:lnTo>
                    <a:pt x="16566" y="49049"/>
                  </a:lnTo>
                  <a:close/>
                  <a:moveTo>
                    <a:pt x="19475" y="49049"/>
                  </a:moveTo>
                  <a:lnTo>
                    <a:pt x="18255" y="45301"/>
                  </a:lnTo>
                  <a:lnTo>
                    <a:pt x="19475" y="41387"/>
                  </a:lnTo>
                  <a:lnTo>
                    <a:pt x="20743" y="45301"/>
                  </a:lnTo>
                  <a:lnTo>
                    <a:pt x="19475" y="49049"/>
                  </a:lnTo>
                  <a:close/>
                  <a:moveTo>
                    <a:pt x="22338" y="49049"/>
                  </a:moveTo>
                  <a:lnTo>
                    <a:pt x="21165" y="45301"/>
                  </a:lnTo>
                  <a:lnTo>
                    <a:pt x="22338" y="41387"/>
                  </a:lnTo>
                  <a:lnTo>
                    <a:pt x="23605" y="45301"/>
                  </a:lnTo>
                  <a:lnTo>
                    <a:pt x="22338" y="49049"/>
                  </a:lnTo>
                  <a:close/>
                  <a:moveTo>
                    <a:pt x="25248" y="49049"/>
                  </a:moveTo>
                  <a:lnTo>
                    <a:pt x="24028" y="45301"/>
                  </a:lnTo>
                  <a:lnTo>
                    <a:pt x="25248" y="41387"/>
                  </a:lnTo>
                  <a:lnTo>
                    <a:pt x="26515" y="45301"/>
                  </a:lnTo>
                  <a:lnTo>
                    <a:pt x="25248" y="49049"/>
                  </a:lnTo>
                  <a:close/>
                  <a:moveTo>
                    <a:pt x="28111" y="49049"/>
                  </a:moveTo>
                  <a:lnTo>
                    <a:pt x="26937" y="45301"/>
                  </a:lnTo>
                  <a:lnTo>
                    <a:pt x="28111" y="41387"/>
                  </a:lnTo>
                  <a:lnTo>
                    <a:pt x="29378" y="45301"/>
                  </a:lnTo>
                  <a:lnTo>
                    <a:pt x="28111" y="49049"/>
                  </a:lnTo>
                  <a:close/>
                  <a:moveTo>
                    <a:pt x="31067" y="49049"/>
                  </a:moveTo>
                  <a:lnTo>
                    <a:pt x="29800" y="45301"/>
                  </a:lnTo>
                  <a:lnTo>
                    <a:pt x="31067" y="41387"/>
                  </a:lnTo>
                  <a:lnTo>
                    <a:pt x="32287" y="45301"/>
                  </a:lnTo>
                  <a:lnTo>
                    <a:pt x="31067" y="49049"/>
                  </a:lnTo>
                  <a:close/>
                  <a:moveTo>
                    <a:pt x="33977" y="49049"/>
                  </a:moveTo>
                  <a:lnTo>
                    <a:pt x="32710" y="45301"/>
                  </a:lnTo>
                  <a:lnTo>
                    <a:pt x="33977" y="41387"/>
                  </a:lnTo>
                  <a:lnTo>
                    <a:pt x="35150" y="45301"/>
                  </a:lnTo>
                  <a:lnTo>
                    <a:pt x="33977" y="49049"/>
                  </a:lnTo>
                  <a:close/>
                  <a:moveTo>
                    <a:pt x="36840" y="49049"/>
                  </a:moveTo>
                  <a:lnTo>
                    <a:pt x="35572" y="45301"/>
                  </a:lnTo>
                  <a:lnTo>
                    <a:pt x="36840" y="41387"/>
                  </a:lnTo>
                  <a:lnTo>
                    <a:pt x="38060" y="45301"/>
                  </a:lnTo>
                  <a:lnTo>
                    <a:pt x="36840" y="49049"/>
                  </a:lnTo>
                  <a:close/>
                  <a:moveTo>
                    <a:pt x="39749" y="49049"/>
                  </a:moveTo>
                  <a:lnTo>
                    <a:pt x="38482" y="45301"/>
                  </a:lnTo>
                  <a:lnTo>
                    <a:pt x="39749" y="41387"/>
                  </a:lnTo>
                  <a:lnTo>
                    <a:pt x="40922" y="45301"/>
                  </a:lnTo>
                  <a:lnTo>
                    <a:pt x="39749" y="49049"/>
                  </a:lnTo>
                  <a:close/>
                  <a:moveTo>
                    <a:pt x="42612" y="49049"/>
                  </a:moveTo>
                  <a:lnTo>
                    <a:pt x="41345" y="45301"/>
                  </a:lnTo>
                  <a:lnTo>
                    <a:pt x="42612" y="41387"/>
                  </a:lnTo>
                  <a:lnTo>
                    <a:pt x="43832" y="45301"/>
                  </a:lnTo>
                  <a:lnTo>
                    <a:pt x="42612" y="49049"/>
                  </a:lnTo>
                  <a:close/>
                  <a:moveTo>
                    <a:pt x="45522" y="49049"/>
                  </a:moveTo>
                  <a:lnTo>
                    <a:pt x="44254" y="45301"/>
                  </a:lnTo>
                  <a:lnTo>
                    <a:pt x="45522" y="41387"/>
                  </a:lnTo>
                  <a:lnTo>
                    <a:pt x="46695" y="45301"/>
                  </a:lnTo>
                  <a:lnTo>
                    <a:pt x="45522" y="49049"/>
                  </a:lnTo>
                  <a:close/>
                  <a:moveTo>
                    <a:pt x="48384" y="49049"/>
                  </a:moveTo>
                  <a:lnTo>
                    <a:pt x="47211" y="45301"/>
                  </a:lnTo>
                  <a:lnTo>
                    <a:pt x="48384" y="41387"/>
                  </a:lnTo>
                  <a:lnTo>
                    <a:pt x="49651" y="45301"/>
                  </a:lnTo>
                  <a:lnTo>
                    <a:pt x="48384" y="49049"/>
                  </a:lnTo>
                  <a:close/>
                  <a:moveTo>
                    <a:pt x="51294" y="49049"/>
                  </a:moveTo>
                  <a:lnTo>
                    <a:pt x="50074" y="45301"/>
                  </a:lnTo>
                  <a:lnTo>
                    <a:pt x="51294" y="41387"/>
                  </a:lnTo>
                  <a:lnTo>
                    <a:pt x="52561" y="45301"/>
                  </a:lnTo>
                  <a:lnTo>
                    <a:pt x="51294" y="49049"/>
                  </a:lnTo>
                  <a:close/>
                  <a:moveTo>
                    <a:pt x="54157" y="49049"/>
                  </a:moveTo>
                  <a:lnTo>
                    <a:pt x="52983" y="45301"/>
                  </a:lnTo>
                  <a:lnTo>
                    <a:pt x="54157" y="41387"/>
                  </a:lnTo>
                  <a:lnTo>
                    <a:pt x="55424" y="45301"/>
                  </a:lnTo>
                  <a:lnTo>
                    <a:pt x="54157" y="49049"/>
                  </a:lnTo>
                  <a:close/>
                  <a:moveTo>
                    <a:pt x="57066" y="49049"/>
                  </a:moveTo>
                  <a:lnTo>
                    <a:pt x="55846" y="45301"/>
                  </a:lnTo>
                  <a:lnTo>
                    <a:pt x="57066" y="41387"/>
                  </a:lnTo>
                  <a:lnTo>
                    <a:pt x="58333" y="45301"/>
                  </a:lnTo>
                  <a:lnTo>
                    <a:pt x="57066" y="49049"/>
                  </a:lnTo>
                  <a:close/>
                  <a:moveTo>
                    <a:pt x="59929" y="49049"/>
                  </a:moveTo>
                  <a:lnTo>
                    <a:pt x="58756" y="45301"/>
                  </a:lnTo>
                  <a:lnTo>
                    <a:pt x="59929" y="41387"/>
                  </a:lnTo>
                  <a:lnTo>
                    <a:pt x="61196" y="45301"/>
                  </a:lnTo>
                  <a:lnTo>
                    <a:pt x="59929" y="49049"/>
                  </a:lnTo>
                  <a:close/>
                  <a:moveTo>
                    <a:pt x="62839" y="49049"/>
                  </a:moveTo>
                  <a:lnTo>
                    <a:pt x="61619" y="45301"/>
                  </a:lnTo>
                  <a:lnTo>
                    <a:pt x="62839" y="41387"/>
                  </a:lnTo>
                  <a:lnTo>
                    <a:pt x="64106" y="45301"/>
                  </a:lnTo>
                  <a:lnTo>
                    <a:pt x="62839" y="49049"/>
                  </a:lnTo>
                  <a:close/>
                  <a:moveTo>
                    <a:pt x="65795" y="49049"/>
                  </a:moveTo>
                  <a:lnTo>
                    <a:pt x="64528" y="45301"/>
                  </a:lnTo>
                  <a:lnTo>
                    <a:pt x="65795" y="41387"/>
                  </a:lnTo>
                  <a:lnTo>
                    <a:pt x="66969" y="45301"/>
                  </a:lnTo>
                  <a:lnTo>
                    <a:pt x="65795" y="49049"/>
                  </a:lnTo>
                  <a:close/>
                  <a:moveTo>
                    <a:pt x="68658" y="49049"/>
                  </a:moveTo>
                  <a:lnTo>
                    <a:pt x="67391" y="45301"/>
                  </a:lnTo>
                  <a:lnTo>
                    <a:pt x="68658" y="41387"/>
                  </a:lnTo>
                  <a:lnTo>
                    <a:pt x="69878" y="45301"/>
                  </a:lnTo>
                  <a:lnTo>
                    <a:pt x="68658" y="49049"/>
                  </a:lnTo>
                  <a:close/>
                  <a:moveTo>
                    <a:pt x="71568" y="49049"/>
                  </a:moveTo>
                  <a:lnTo>
                    <a:pt x="70301" y="45301"/>
                  </a:lnTo>
                  <a:lnTo>
                    <a:pt x="71568" y="41387"/>
                  </a:lnTo>
                  <a:lnTo>
                    <a:pt x="72741" y="45301"/>
                  </a:lnTo>
                  <a:lnTo>
                    <a:pt x="71568" y="49049"/>
                  </a:lnTo>
                  <a:close/>
                  <a:moveTo>
                    <a:pt x="74430" y="49049"/>
                  </a:moveTo>
                  <a:lnTo>
                    <a:pt x="73163" y="45301"/>
                  </a:lnTo>
                  <a:lnTo>
                    <a:pt x="74430" y="41387"/>
                  </a:lnTo>
                  <a:lnTo>
                    <a:pt x="75651" y="45301"/>
                  </a:lnTo>
                  <a:lnTo>
                    <a:pt x="74430" y="49049"/>
                  </a:lnTo>
                  <a:close/>
                  <a:moveTo>
                    <a:pt x="77340" y="49049"/>
                  </a:moveTo>
                  <a:lnTo>
                    <a:pt x="76073" y="45301"/>
                  </a:lnTo>
                  <a:lnTo>
                    <a:pt x="77340" y="41387"/>
                  </a:lnTo>
                  <a:lnTo>
                    <a:pt x="78513" y="45301"/>
                  </a:lnTo>
                  <a:lnTo>
                    <a:pt x="77340" y="49049"/>
                  </a:lnTo>
                  <a:close/>
                  <a:moveTo>
                    <a:pt x="80203" y="49049"/>
                  </a:moveTo>
                  <a:lnTo>
                    <a:pt x="78936" y="45301"/>
                  </a:lnTo>
                  <a:lnTo>
                    <a:pt x="80203" y="41387"/>
                  </a:lnTo>
                  <a:lnTo>
                    <a:pt x="81423" y="45301"/>
                  </a:lnTo>
                  <a:lnTo>
                    <a:pt x="80203" y="49049"/>
                  </a:lnTo>
                  <a:close/>
                  <a:moveTo>
                    <a:pt x="83113" y="49049"/>
                  </a:moveTo>
                  <a:lnTo>
                    <a:pt x="81892" y="45301"/>
                  </a:lnTo>
                  <a:lnTo>
                    <a:pt x="83113" y="41387"/>
                  </a:lnTo>
                  <a:lnTo>
                    <a:pt x="84380" y="45301"/>
                  </a:lnTo>
                  <a:lnTo>
                    <a:pt x="83113" y="49049"/>
                  </a:lnTo>
                  <a:close/>
                  <a:moveTo>
                    <a:pt x="85975" y="49049"/>
                  </a:moveTo>
                  <a:lnTo>
                    <a:pt x="84802" y="45301"/>
                  </a:lnTo>
                  <a:lnTo>
                    <a:pt x="85975" y="41387"/>
                  </a:lnTo>
                  <a:lnTo>
                    <a:pt x="87242" y="45301"/>
                  </a:lnTo>
                  <a:lnTo>
                    <a:pt x="85975" y="49049"/>
                  </a:lnTo>
                  <a:close/>
                  <a:moveTo>
                    <a:pt x="88885" y="49049"/>
                  </a:moveTo>
                  <a:lnTo>
                    <a:pt x="87665" y="45301"/>
                  </a:lnTo>
                  <a:lnTo>
                    <a:pt x="88885" y="41387"/>
                  </a:lnTo>
                  <a:lnTo>
                    <a:pt x="90152" y="45301"/>
                  </a:lnTo>
                  <a:lnTo>
                    <a:pt x="88885" y="49049"/>
                  </a:lnTo>
                  <a:close/>
                  <a:moveTo>
                    <a:pt x="91748" y="49049"/>
                  </a:moveTo>
                  <a:lnTo>
                    <a:pt x="90574" y="45301"/>
                  </a:lnTo>
                  <a:lnTo>
                    <a:pt x="91748" y="41387"/>
                  </a:lnTo>
                  <a:lnTo>
                    <a:pt x="93015" y="45301"/>
                  </a:lnTo>
                  <a:lnTo>
                    <a:pt x="91748" y="49049"/>
                  </a:lnTo>
                  <a:close/>
                  <a:moveTo>
                    <a:pt x="94657" y="49049"/>
                  </a:moveTo>
                  <a:lnTo>
                    <a:pt x="93437" y="45301"/>
                  </a:lnTo>
                  <a:lnTo>
                    <a:pt x="94657" y="41387"/>
                  </a:lnTo>
                  <a:lnTo>
                    <a:pt x="95924" y="45301"/>
                  </a:lnTo>
                  <a:lnTo>
                    <a:pt x="94657" y="49049"/>
                  </a:lnTo>
                  <a:close/>
                  <a:moveTo>
                    <a:pt x="97520" y="49049"/>
                  </a:moveTo>
                  <a:lnTo>
                    <a:pt x="96347" y="45301"/>
                  </a:lnTo>
                  <a:lnTo>
                    <a:pt x="97520" y="41387"/>
                  </a:lnTo>
                  <a:lnTo>
                    <a:pt x="98787" y="45301"/>
                  </a:lnTo>
                  <a:lnTo>
                    <a:pt x="97520" y="49049"/>
                  </a:lnTo>
                  <a:close/>
                  <a:moveTo>
                    <a:pt x="100477" y="49049"/>
                  </a:moveTo>
                  <a:lnTo>
                    <a:pt x="99210" y="45301"/>
                  </a:lnTo>
                  <a:lnTo>
                    <a:pt x="100477" y="41387"/>
                  </a:lnTo>
                  <a:lnTo>
                    <a:pt x="101697" y="45301"/>
                  </a:lnTo>
                  <a:lnTo>
                    <a:pt x="100477" y="49049"/>
                  </a:lnTo>
                  <a:close/>
                  <a:moveTo>
                    <a:pt x="103386" y="49049"/>
                  </a:moveTo>
                  <a:lnTo>
                    <a:pt x="102119" y="45301"/>
                  </a:lnTo>
                  <a:lnTo>
                    <a:pt x="103386" y="41387"/>
                  </a:lnTo>
                  <a:lnTo>
                    <a:pt x="104560" y="45301"/>
                  </a:lnTo>
                  <a:lnTo>
                    <a:pt x="103386" y="49049"/>
                  </a:lnTo>
                  <a:close/>
                  <a:moveTo>
                    <a:pt x="106249" y="49049"/>
                  </a:moveTo>
                  <a:lnTo>
                    <a:pt x="104982" y="45301"/>
                  </a:lnTo>
                  <a:lnTo>
                    <a:pt x="106249" y="41387"/>
                  </a:lnTo>
                  <a:lnTo>
                    <a:pt x="107469" y="45301"/>
                  </a:lnTo>
                  <a:lnTo>
                    <a:pt x="106249" y="49049"/>
                  </a:lnTo>
                  <a:close/>
                  <a:moveTo>
                    <a:pt x="109159" y="49049"/>
                  </a:moveTo>
                  <a:lnTo>
                    <a:pt x="107892" y="45301"/>
                  </a:lnTo>
                  <a:lnTo>
                    <a:pt x="109159" y="41387"/>
                  </a:lnTo>
                  <a:lnTo>
                    <a:pt x="110332" y="45301"/>
                  </a:lnTo>
                  <a:lnTo>
                    <a:pt x="109159" y="49049"/>
                  </a:lnTo>
                  <a:close/>
                  <a:moveTo>
                    <a:pt x="112021" y="49049"/>
                  </a:moveTo>
                  <a:lnTo>
                    <a:pt x="110754" y="45301"/>
                  </a:lnTo>
                  <a:lnTo>
                    <a:pt x="112021" y="41387"/>
                  </a:lnTo>
                  <a:lnTo>
                    <a:pt x="113242" y="45301"/>
                  </a:lnTo>
                  <a:lnTo>
                    <a:pt x="112021" y="49049"/>
                  </a:lnTo>
                  <a:close/>
                  <a:moveTo>
                    <a:pt x="114931" y="49049"/>
                  </a:moveTo>
                  <a:lnTo>
                    <a:pt x="113664" y="45301"/>
                  </a:lnTo>
                  <a:lnTo>
                    <a:pt x="114931" y="41387"/>
                  </a:lnTo>
                  <a:lnTo>
                    <a:pt x="116104" y="45301"/>
                  </a:lnTo>
                  <a:lnTo>
                    <a:pt x="114931" y="49049"/>
                  </a:lnTo>
                  <a:close/>
                  <a:moveTo>
                    <a:pt x="117794" y="49049"/>
                  </a:moveTo>
                  <a:lnTo>
                    <a:pt x="116621" y="45301"/>
                  </a:lnTo>
                  <a:lnTo>
                    <a:pt x="117794" y="41387"/>
                  </a:lnTo>
                  <a:lnTo>
                    <a:pt x="119061" y="45301"/>
                  </a:lnTo>
                  <a:lnTo>
                    <a:pt x="117794" y="49049"/>
                  </a:lnTo>
                  <a:close/>
                  <a:moveTo>
                    <a:pt x="3566" y="44635"/>
                  </a:moveTo>
                  <a:lnTo>
                    <a:pt x="2393" y="40804"/>
                  </a:lnTo>
                  <a:lnTo>
                    <a:pt x="3566" y="37057"/>
                  </a:lnTo>
                  <a:lnTo>
                    <a:pt x="4833" y="40804"/>
                  </a:lnTo>
                  <a:lnTo>
                    <a:pt x="3566" y="44635"/>
                  </a:lnTo>
                  <a:close/>
                  <a:moveTo>
                    <a:pt x="6429" y="44635"/>
                  </a:moveTo>
                  <a:lnTo>
                    <a:pt x="5256" y="40804"/>
                  </a:lnTo>
                  <a:lnTo>
                    <a:pt x="6429" y="37057"/>
                  </a:lnTo>
                  <a:lnTo>
                    <a:pt x="7696" y="40804"/>
                  </a:lnTo>
                  <a:lnTo>
                    <a:pt x="6429" y="44635"/>
                  </a:lnTo>
                  <a:close/>
                  <a:moveTo>
                    <a:pt x="9339" y="44635"/>
                  </a:moveTo>
                  <a:lnTo>
                    <a:pt x="8118" y="40804"/>
                  </a:lnTo>
                  <a:lnTo>
                    <a:pt x="9339" y="37057"/>
                  </a:lnTo>
                  <a:lnTo>
                    <a:pt x="10606" y="40804"/>
                  </a:lnTo>
                  <a:lnTo>
                    <a:pt x="9339" y="44635"/>
                  </a:lnTo>
                  <a:close/>
                  <a:moveTo>
                    <a:pt x="12295" y="44635"/>
                  </a:moveTo>
                  <a:lnTo>
                    <a:pt x="11028" y="40804"/>
                  </a:lnTo>
                  <a:lnTo>
                    <a:pt x="12295" y="37057"/>
                  </a:lnTo>
                  <a:lnTo>
                    <a:pt x="13468" y="40804"/>
                  </a:lnTo>
                  <a:lnTo>
                    <a:pt x="12295" y="44635"/>
                  </a:lnTo>
                  <a:close/>
                  <a:moveTo>
                    <a:pt x="15158" y="44635"/>
                  </a:moveTo>
                  <a:lnTo>
                    <a:pt x="13891" y="40804"/>
                  </a:lnTo>
                  <a:lnTo>
                    <a:pt x="15158" y="37057"/>
                  </a:lnTo>
                  <a:lnTo>
                    <a:pt x="16378" y="40804"/>
                  </a:lnTo>
                  <a:lnTo>
                    <a:pt x="15158" y="44635"/>
                  </a:lnTo>
                  <a:close/>
                  <a:moveTo>
                    <a:pt x="18068" y="44635"/>
                  </a:moveTo>
                  <a:lnTo>
                    <a:pt x="16800" y="40804"/>
                  </a:lnTo>
                  <a:lnTo>
                    <a:pt x="18068" y="37057"/>
                  </a:lnTo>
                  <a:lnTo>
                    <a:pt x="19241" y="40804"/>
                  </a:lnTo>
                  <a:lnTo>
                    <a:pt x="18068" y="44635"/>
                  </a:lnTo>
                  <a:close/>
                  <a:moveTo>
                    <a:pt x="20930" y="44635"/>
                  </a:moveTo>
                  <a:lnTo>
                    <a:pt x="19663" y="40804"/>
                  </a:lnTo>
                  <a:lnTo>
                    <a:pt x="20930" y="37057"/>
                  </a:lnTo>
                  <a:lnTo>
                    <a:pt x="22150" y="40804"/>
                  </a:lnTo>
                  <a:lnTo>
                    <a:pt x="20930" y="44635"/>
                  </a:lnTo>
                  <a:close/>
                  <a:moveTo>
                    <a:pt x="23840" y="44635"/>
                  </a:moveTo>
                  <a:lnTo>
                    <a:pt x="22573" y="40804"/>
                  </a:lnTo>
                  <a:lnTo>
                    <a:pt x="23840" y="37057"/>
                  </a:lnTo>
                  <a:lnTo>
                    <a:pt x="25013" y="40804"/>
                  </a:lnTo>
                  <a:lnTo>
                    <a:pt x="23840" y="44635"/>
                  </a:lnTo>
                  <a:close/>
                  <a:moveTo>
                    <a:pt x="26703" y="44635"/>
                  </a:moveTo>
                  <a:lnTo>
                    <a:pt x="25436" y="40804"/>
                  </a:lnTo>
                  <a:lnTo>
                    <a:pt x="26703" y="37057"/>
                  </a:lnTo>
                  <a:lnTo>
                    <a:pt x="27923" y="40804"/>
                  </a:lnTo>
                  <a:lnTo>
                    <a:pt x="26703" y="44635"/>
                  </a:lnTo>
                  <a:close/>
                  <a:moveTo>
                    <a:pt x="29612" y="44635"/>
                  </a:moveTo>
                  <a:lnTo>
                    <a:pt x="28392" y="40804"/>
                  </a:lnTo>
                  <a:lnTo>
                    <a:pt x="29612" y="37057"/>
                  </a:lnTo>
                  <a:lnTo>
                    <a:pt x="30879" y="40804"/>
                  </a:lnTo>
                  <a:lnTo>
                    <a:pt x="29612" y="44635"/>
                  </a:lnTo>
                  <a:close/>
                  <a:moveTo>
                    <a:pt x="32475" y="44635"/>
                  </a:moveTo>
                  <a:lnTo>
                    <a:pt x="31302" y="40804"/>
                  </a:lnTo>
                  <a:lnTo>
                    <a:pt x="32475" y="37057"/>
                  </a:lnTo>
                  <a:lnTo>
                    <a:pt x="33742" y="40804"/>
                  </a:lnTo>
                  <a:lnTo>
                    <a:pt x="32475" y="44635"/>
                  </a:lnTo>
                  <a:close/>
                  <a:moveTo>
                    <a:pt x="35385" y="44635"/>
                  </a:moveTo>
                  <a:lnTo>
                    <a:pt x="34165" y="40804"/>
                  </a:lnTo>
                  <a:lnTo>
                    <a:pt x="35385" y="37057"/>
                  </a:lnTo>
                  <a:lnTo>
                    <a:pt x="36652" y="40804"/>
                  </a:lnTo>
                  <a:lnTo>
                    <a:pt x="35385" y="44635"/>
                  </a:lnTo>
                  <a:close/>
                  <a:moveTo>
                    <a:pt x="38247" y="44635"/>
                  </a:moveTo>
                  <a:lnTo>
                    <a:pt x="37074" y="40804"/>
                  </a:lnTo>
                  <a:lnTo>
                    <a:pt x="38247" y="37057"/>
                  </a:lnTo>
                  <a:lnTo>
                    <a:pt x="39515" y="40804"/>
                  </a:lnTo>
                  <a:lnTo>
                    <a:pt x="38247" y="44635"/>
                  </a:lnTo>
                  <a:close/>
                  <a:moveTo>
                    <a:pt x="41157" y="44635"/>
                  </a:moveTo>
                  <a:lnTo>
                    <a:pt x="39937" y="40804"/>
                  </a:lnTo>
                  <a:lnTo>
                    <a:pt x="41157" y="37057"/>
                  </a:lnTo>
                  <a:lnTo>
                    <a:pt x="42424" y="40804"/>
                  </a:lnTo>
                  <a:lnTo>
                    <a:pt x="41157" y="44635"/>
                  </a:lnTo>
                  <a:close/>
                  <a:moveTo>
                    <a:pt x="44020" y="44635"/>
                  </a:moveTo>
                  <a:lnTo>
                    <a:pt x="42847" y="40804"/>
                  </a:lnTo>
                  <a:lnTo>
                    <a:pt x="44020" y="37057"/>
                  </a:lnTo>
                  <a:lnTo>
                    <a:pt x="45287" y="40804"/>
                  </a:lnTo>
                  <a:lnTo>
                    <a:pt x="44020" y="44635"/>
                  </a:lnTo>
                  <a:close/>
                  <a:moveTo>
                    <a:pt x="46976" y="44635"/>
                  </a:moveTo>
                  <a:lnTo>
                    <a:pt x="45709" y="40804"/>
                  </a:lnTo>
                  <a:lnTo>
                    <a:pt x="46976" y="37057"/>
                  </a:lnTo>
                  <a:lnTo>
                    <a:pt x="48197" y="40804"/>
                  </a:lnTo>
                  <a:lnTo>
                    <a:pt x="46976" y="44635"/>
                  </a:lnTo>
                  <a:close/>
                  <a:moveTo>
                    <a:pt x="49886" y="44635"/>
                  </a:moveTo>
                  <a:lnTo>
                    <a:pt x="48619" y="40804"/>
                  </a:lnTo>
                  <a:lnTo>
                    <a:pt x="49886" y="37057"/>
                  </a:lnTo>
                  <a:lnTo>
                    <a:pt x="51059" y="40804"/>
                  </a:lnTo>
                  <a:lnTo>
                    <a:pt x="49886" y="44635"/>
                  </a:lnTo>
                  <a:close/>
                  <a:moveTo>
                    <a:pt x="52749" y="44635"/>
                  </a:moveTo>
                  <a:lnTo>
                    <a:pt x="51482" y="40804"/>
                  </a:lnTo>
                  <a:lnTo>
                    <a:pt x="52749" y="37057"/>
                  </a:lnTo>
                  <a:lnTo>
                    <a:pt x="53969" y="40804"/>
                  </a:lnTo>
                  <a:lnTo>
                    <a:pt x="52749" y="44635"/>
                  </a:lnTo>
                  <a:close/>
                  <a:moveTo>
                    <a:pt x="55658" y="44635"/>
                  </a:moveTo>
                  <a:lnTo>
                    <a:pt x="54391" y="40804"/>
                  </a:lnTo>
                  <a:lnTo>
                    <a:pt x="55658" y="37057"/>
                  </a:lnTo>
                  <a:lnTo>
                    <a:pt x="56832" y="40804"/>
                  </a:lnTo>
                  <a:lnTo>
                    <a:pt x="55658" y="44635"/>
                  </a:lnTo>
                  <a:close/>
                  <a:moveTo>
                    <a:pt x="58521" y="44635"/>
                  </a:moveTo>
                  <a:lnTo>
                    <a:pt x="57254" y="40804"/>
                  </a:lnTo>
                  <a:lnTo>
                    <a:pt x="58521" y="37057"/>
                  </a:lnTo>
                  <a:lnTo>
                    <a:pt x="59741" y="40804"/>
                  </a:lnTo>
                  <a:lnTo>
                    <a:pt x="58521" y="44635"/>
                  </a:lnTo>
                  <a:close/>
                  <a:moveTo>
                    <a:pt x="61431" y="44635"/>
                  </a:moveTo>
                  <a:lnTo>
                    <a:pt x="60164" y="40804"/>
                  </a:lnTo>
                  <a:lnTo>
                    <a:pt x="61431" y="37057"/>
                  </a:lnTo>
                  <a:lnTo>
                    <a:pt x="62604" y="40804"/>
                  </a:lnTo>
                  <a:lnTo>
                    <a:pt x="61431" y="44635"/>
                  </a:lnTo>
                  <a:close/>
                  <a:moveTo>
                    <a:pt x="64294" y="44635"/>
                  </a:moveTo>
                  <a:lnTo>
                    <a:pt x="63120" y="40804"/>
                  </a:lnTo>
                  <a:lnTo>
                    <a:pt x="64294" y="37057"/>
                  </a:lnTo>
                  <a:lnTo>
                    <a:pt x="65561" y="40804"/>
                  </a:lnTo>
                  <a:lnTo>
                    <a:pt x="64294" y="44635"/>
                  </a:lnTo>
                  <a:close/>
                  <a:moveTo>
                    <a:pt x="67203" y="44635"/>
                  </a:moveTo>
                  <a:lnTo>
                    <a:pt x="65983" y="40804"/>
                  </a:lnTo>
                  <a:lnTo>
                    <a:pt x="67203" y="37057"/>
                  </a:lnTo>
                  <a:lnTo>
                    <a:pt x="68470" y="40804"/>
                  </a:lnTo>
                  <a:lnTo>
                    <a:pt x="67203" y="44635"/>
                  </a:lnTo>
                  <a:close/>
                  <a:moveTo>
                    <a:pt x="70066" y="44635"/>
                  </a:moveTo>
                  <a:lnTo>
                    <a:pt x="68893" y="40804"/>
                  </a:lnTo>
                  <a:lnTo>
                    <a:pt x="70066" y="37057"/>
                  </a:lnTo>
                  <a:lnTo>
                    <a:pt x="71333" y="40804"/>
                  </a:lnTo>
                  <a:lnTo>
                    <a:pt x="70066" y="44635"/>
                  </a:lnTo>
                  <a:close/>
                  <a:moveTo>
                    <a:pt x="72976" y="44635"/>
                  </a:moveTo>
                  <a:lnTo>
                    <a:pt x="71755" y="40804"/>
                  </a:lnTo>
                  <a:lnTo>
                    <a:pt x="72976" y="37057"/>
                  </a:lnTo>
                  <a:lnTo>
                    <a:pt x="74243" y="40804"/>
                  </a:lnTo>
                  <a:lnTo>
                    <a:pt x="72976" y="44635"/>
                  </a:lnTo>
                  <a:close/>
                  <a:moveTo>
                    <a:pt x="75838" y="44635"/>
                  </a:moveTo>
                  <a:lnTo>
                    <a:pt x="74665" y="40804"/>
                  </a:lnTo>
                  <a:lnTo>
                    <a:pt x="75838" y="37057"/>
                  </a:lnTo>
                  <a:lnTo>
                    <a:pt x="77105" y="40804"/>
                  </a:lnTo>
                  <a:lnTo>
                    <a:pt x="75838" y="44635"/>
                  </a:lnTo>
                  <a:close/>
                  <a:moveTo>
                    <a:pt x="78748" y="44635"/>
                  </a:moveTo>
                  <a:lnTo>
                    <a:pt x="77528" y="40804"/>
                  </a:lnTo>
                  <a:lnTo>
                    <a:pt x="78748" y="37057"/>
                  </a:lnTo>
                  <a:lnTo>
                    <a:pt x="80015" y="40804"/>
                  </a:lnTo>
                  <a:lnTo>
                    <a:pt x="78748" y="44635"/>
                  </a:lnTo>
                  <a:close/>
                  <a:moveTo>
                    <a:pt x="81705" y="44635"/>
                  </a:moveTo>
                  <a:lnTo>
                    <a:pt x="80438" y="40804"/>
                  </a:lnTo>
                  <a:lnTo>
                    <a:pt x="81705" y="37057"/>
                  </a:lnTo>
                  <a:lnTo>
                    <a:pt x="82878" y="40804"/>
                  </a:lnTo>
                  <a:lnTo>
                    <a:pt x="81705" y="44635"/>
                  </a:lnTo>
                  <a:close/>
                  <a:moveTo>
                    <a:pt x="84567" y="44635"/>
                  </a:moveTo>
                  <a:lnTo>
                    <a:pt x="83300" y="40804"/>
                  </a:lnTo>
                  <a:lnTo>
                    <a:pt x="84567" y="37057"/>
                  </a:lnTo>
                  <a:lnTo>
                    <a:pt x="85788" y="40804"/>
                  </a:lnTo>
                  <a:lnTo>
                    <a:pt x="84567" y="44635"/>
                  </a:lnTo>
                  <a:close/>
                  <a:moveTo>
                    <a:pt x="87477" y="44635"/>
                  </a:moveTo>
                  <a:lnTo>
                    <a:pt x="86210" y="40804"/>
                  </a:lnTo>
                  <a:lnTo>
                    <a:pt x="87477" y="37057"/>
                  </a:lnTo>
                  <a:lnTo>
                    <a:pt x="88650" y="40804"/>
                  </a:lnTo>
                  <a:lnTo>
                    <a:pt x="87477" y="44635"/>
                  </a:lnTo>
                  <a:close/>
                  <a:moveTo>
                    <a:pt x="90340" y="44635"/>
                  </a:moveTo>
                  <a:lnTo>
                    <a:pt x="89073" y="40804"/>
                  </a:lnTo>
                  <a:lnTo>
                    <a:pt x="90340" y="37057"/>
                  </a:lnTo>
                  <a:lnTo>
                    <a:pt x="91560" y="40804"/>
                  </a:lnTo>
                  <a:lnTo>
                    <a:pt x="90340" y="44635"/>
                  </a:lnTo>
                  <a:close/>
                  <a:moveTo>
                    <a:pt x="93249" y="44635"/>
                  </a:moveTo>
                  <a:lnTo>
                    <a:pt x="91982" y="40804"/>
                  </a:lnTo>
                  <a:lnTo>
                    <a:pt x="93249" y="37057"/>
                  </a:lnTo>
                  <a:lnTo>
                    <a:pt x="94423" y="40804"/>
                  </a:lnTo>
                  <a:lnTo>
                    <a:pt x="93249" y="44635"/>
                  </a:lnTo>
                  <a:close/>
                  <a:moveTo>
                    <a:pt x="96112" y="44635"/>
                  </a:moveTo>
                  <a:lnTo>
                    <a:pt x="94845" y="40804"/>
                  </a:lnTo>
                  <a:lnTo>
                    <a:pt x="96112" y="37057"/>
                  </a:lnTo>
                  <a:lnTo>
                    <a:pt x="97332" y="40804"/>
                  </a:lnTo>
                  <a:lnTo>
                    <a:pt x="96112" y="44635"/>
                  </a:lnTo>
                  <a:close/>
                  <a:moveTo>
                    <a:pt x="99022" y="44635"/>
                  </a:moveTo>
                  <a:lnTo>
                    <a:pt x="97802" y="40804"/>
                  </a:lnTo>
                  <a:lnTo>
                    <a:pt x="99022" y="37057"/>
                  </a:lnTo>
                  <a:lnTo>
                    <a:pt x="100289" y="40804"/>
                  </a:lnTo>
                  <a:lnTo>
                    <a:pt x="99022" y="44635"/>
                  </a:lnTo>
                  <a:close/>
                  <a:moveTo>
                    <a:pt x="101885" y="44635"/>
                  </a:moveTo>
                  <a:lnTo>
                    <a:pt x="100711" y="40804"/>
                  </a:lnTo>
                  <a:lnTo>
                    <a:pt x="101885" y="37057"/>
                  </a:lnTo>
                  <a:lnTo>
                    <a:pt x="103152" y="40804"/>
                  </a:lnTo>
                  <a:lnTo>
                    <a:pt x="101885" y="44635"/>
                  </a:lnTo>
                  <a:close/>
                  <a:moveTo>
                    <a:pt x="104794" y="44635"/>
                  </a:moveTo>
                  <a:lnTo>
                    <a:pt x="103574" y="40804"/>
                  </a:lnTo>
                  <a:lnTo>
                    <a:pt x="104794" y="37057"/>
                  </a:lnTo>
                  <a:lnTo>
                    <a:pt x="106061" y="40804"/>
                  </a:lnTo>
                  <a:lnTo>
                    <a:pt x="104794" y="44635"/>
                  </a:lnTo>
                  <a:close/>
                  <a:moveTo>
                    <a:pt x="107657" y="44635"/>
                  </a:moveTo>
                  <a:lnTo>
                    <a:pt x="106484" y="40804"/>
                  </a:lnTo>
                  <a:lnTo>
                    <a:pt x="107657" y="37057"/>
                  </a:lnTo>
                  <a:lnTo>
                    <a:pt x="108924" y="40804"/>
                  </a:lnTo>
                  <a:lnTo>
                    <a:pt x="107657" y="44635"/>
                  </a:lnTo>
                  <a:close/>
                  <a:moveTo>
                    <a:pt x="110567" y="44635"/>
                  </a:moveTo>
                  <a:lnTo>
                    <a:pt x="109346" y="40804"/>
                  </a:lnTo>
                  <a:lnTo>
                    <a:pt x="110567" y="37057"/>
                  </a:lnTo>
                  <a:lnTo>
                    <a:pt x="111834" y="40804"/>
                  </a:lnTo>
                  <a:lnTo>
                    <a:pt x="110567" y="44635"/>
                  </a:lnTo>
                  <a:close/>
                  <a:moveTo>
                    <a:pt x="113429" y="44635"/>
                  </a:moveTo>
                  <a:lnTo>
                    <a:pt x="112256" y="40804"/>
                  </a:lnTo>
                  <a:lnTo>
                    <a:pt x="113429" y="37057"/>
                  </a:lnTo>
                  <a:lnTo>
                    <a:pt x="114696" y="40804"/>
                  </a:lnTo>
                  <a:lnTo>
                    <a:pt x="113429" y="44635"/>
                  </a:lnTo>
                  <a:close/>
                  <a:moveTo>
                    <a:pt x="116386" y="44635"/>
                  </a:moveTo>
                  <a:lnTo>
                    <a:pt x="115119" y="40804"/>
                  </a:lnTo>
                  <a:lnTo>
                    <a:pt x="116386" y="37057"/>
                  </a:lnTo>
                  <a:lnTo>
                    <a:pt x="117606" y="40804"/>
                  </a:lnTo>
                  <a:lnTo>
                    <a:pt x="116386" y="44635"/>
                  </a:lnTo>
                  <a:close/>
                  <a:moveTo>
                    <a:pt x="2158" y="40222"/>
                  </a:moveTo>
                  <a:lnTo>
                    <a:pt x="891" y="36474"/>
                  </a:lnTo>
                  <a:lnTo>
                    <a:pt x="2158" y="32560"/>
                  </a:lnTo>
                  <a:lnTo>
                    <a:pt x="3378" y="36474"/>
                  </a:lnTo>
                  <a:lnTo>
                    <a:pt x="2158" y="40222"/>
                  </a:lnTo>
                  <a:close/>
                  <a:moveTo>
                    <a:pt x="5021" y="40222"/>
                  </a:moveTo>
                  <a:lnTo>
                    <a:pt x="3801" y="36474"/>
                  </a:lnTo>
                  <a:lnTo>
                    <a:pt x="5021" y="32560"/>
                  </a:lnTo>
                  <a:lnTo>
                    <a:pt x="6241" y="36474"/>
                  </a:lnTo>
                  <a:lnTo>
                    <a:pt x="5021" y="40222"/>
                  </a:lnTo>
                  <a:close/>
                  <a:moveTo>
                    <a:pt x="7931" y="40222"/>
                  </a:moveTo>
                  <a:lnTo>
                    <a:pt x="6664" y="36474"/>
                  </a:lnTo>
                  <a:lnTo>
                    <a:pt x="7931" y="32560"/>
                  </a:lnTo>
                  <a:lnTo>
                    <a:pt x="9104" y="36474"/>
                  </a:lnTo>
                  <a:lnTo>
                    <a:pt x="7931" y="40222"/>
                  </a:lnTo>
                  <a:close/>
                  <a:moveTo>
                    <a:pt x="10793" y="40222"/>
                  </a:moveTo>
                  <a:lnTo>
                    <a:pt x="9526" y="36474"/>
                  </a:lnTo>
                  <a:lnTo>
                    <a:pt x="10793" y="32560"/>
                  </a:lnTo>
                  <a:lnTo>
                    <a:pt x="12014" y="36474"/>
                  </a:lnTo>
                  <a:lnTo>
                    <a:pt x="10793" y="40222"/>
                  </a:lnTo>
                  <a:close/>
                  <a:moveTo>
                    <a:pt x="13703" y="40222"/>
                  </a:moveTo>
                  <a:lnTo>
                    <a:pt x="12483" y="36474"/>
                  </a:lnTo>
                  <a:lnTo>
                    <a:pt x="13703" y="32560"/>
                  </a:lnTo>
                  <a:lnTo>
                    <a:pt x="14970" y="36474"/>
                  </a:lnTo>
                  <a:lnTo>
                    <a:pt x="13703" y="40222"/>
                  </a:lnTo>
                  <a:close/>
                  <a:moveTo>
                    <a:pt x="16566" y="40222"/>
                  </a:moveTo>
                  <a:lnTo>
                    <a:pt x="15393" y="36474"/>
                  </a:lnTo>
                  <a:lnTo>
                    <a:pt x="16566" y="32560"/>
                  </a:lnTo>
                  <a:lnTo>
                    <a:pt x="17833" y="36474"/>
                  </a:lnTo>
                  <a:lnTo>
                    <a:pt x="16566" y="40222"/>
                  </a:lnTo>
                  <a:close/>
                  <a:moveTo>
                    <a:pt x="19475" y="40222"/>
                  </a:moveTo>
                  <a:lnTo>
                    <a:pt x="18255" y="36474"/>
                  </a:lnTo>
                  <a:lnTo>
                    <a:pt x="19475" y="32560"/>
                  </a:lnTo>
                  <a:lnTo>
                    <a:pt x="20743" y="36474"/>
                  </a:lnTo>
                  <a:lnTo>
                    <a:pt x="19475" y="40222"/>
                  </a:lnTo>
                  <a:close/>
                  <a:moveTo>
                    <a:pt x="22338" y="40222"/>
                  </a:moveTo>
                  <a:lnTo>
                    <a:pt x="21165" y="36474"/>
                  </a:lnTo>
                  <a:lnTo>
                    <a:pt x="22338" y="32560"/>
                  </a:lnTo>
                  <a:lnTo>
                    <a:pt x="23605" y="36474"/>
                  </a:lnTo>
                  <a:lnTo>
                    <a:pt x="22338" y="40222"/>
                  </a:lnTo>
                  <a:close/>
                  <a:moveTo>
                    <a:pt x="25248" y="40222"/>
                  </a:moveTo>
                  <a:lnTo>
                    <a:pt x="24028" y="36474"/>
                  </a:lnTo>
                  <a:lnTo>
                    <a:pt x="25248" y="32560"/>
                  </a:lnTo>
                  <a:lnTo>
                    <a:pt x="26515" y="36474"/>
                  </a:lnTo>
                  <a:lnTo>
                    <a:pt x="25248" y="40222"/>
                  </a:lnTo>
                  <a:close/>
                  <a:moveTo>
                    <a:pt x="28111" y="40222"/>
                  </a:moveTo>
                  <a:lnTo>
                    <a:pt x="26937" y="36474"/>
                  </a:lnTo>
                  <a:lnTo>
                    <a:pt x="28111" y="32560"/>
                  </a:lnTo>
                  <a:lnTo>
                    <a:pt x="29378" y="36474"/>
                  </a:lnTo>
                  <a:lnTo>
                    <a:pt x="28111" y="40222"/>
                  </a:lnTo>
                  <a:close/>
                  <a:moveTo>
                    <a:pt x="31067" y="40222"/>
                  </a:moveTo>
                  <a:lnTo>
                    <a:pt x="29800" y="36474"/>
                  </a:lnTo>
                  <a:lnTo>
                    <a:pt x="31067" y="32560"/>
                  </a:lnTo>
                  <a:lnTo>
                    <a:pt x="32287" y="36474"/>
                  </a:lnTo>
                  <a:lnTo>
                    <a:pt x="31067" y="40222"/>
                  </a:lnTo>
                  <a:close/>
                  <a:moveTo>
                    <a:pt x="33977" y="40222"/>
                  </a:moveTo>
                  <a:lnTo>
                    <a:pt x="32710" y="36474"/>
                  </a:lnTo>
                  <a:lnTo>
                    <a:pt x="33977" y="32560"/>
                  </a:lnTo>
                  <a:lnTo>
                    <a:pt x="35150" y="36474"/>
                  </a:lnTo>
                  <a:lnTo>
                    <a:pt x="33977" y="40222"/>
                  </a:lnTo>
                  <a:close/>
                  <a:moveTo>
                    <a:pt x="36840" y="40222"/>
                  </a:moveTo>
                  <a:lnTo>
                    <a:pt x="35572" y="36474"/>
                  </a:lnTo>
                  <a:lnTo>
                    <a:pt x="36840" y="32560"/>
                  </a:lnTo>
                  <a:lnTo>
                    <a:pt x="38060" y="36474"/>
                  </a:lnTo>
                  <a:lnTo>
                    <a:pt x="36840" y="40222"/>
                  </a:lnTo>
                  <a:close/>
                  <a:moveTo>
                    <a:pt x="39749" y="40222"/>
                  </a:moveTo>
                  <a:lnTo>
                    <a:pt x="38482" y="36474"/>
                  </a:lnTo>
                  <a:lnTo>
                    <a:pt x="39749" y="32560"/>
                  </a:lnTo>
                  <a:lnTo>
                    <a:pt x="40922" y="36474"/>
                  </a:lnTo>
                  <a:lnTo>
                    <a:pt x="39749" y="40222"/>
                  </a:lnTo>
                  <a:close/>
                  <a:moveTo>
                    <a:pt x="42612" y="40222"/>
                  </a:moveTo>
                  <a:lnTo>
                    <a:pt x="41345" y="36474"/>
                  </a:lnTo>
                  <a:lnTo>
                    <a:pt x="42612" y="32560"/>
                  </a:lnTo>
                  <a:lnTo>
                    <a:pt x="43832" y="36474"/>
                  </a:lnTo>
                  <a:lnTo>
                    <a:pt x="42612" y="40222"/>
                  </a:lnTo>
                  <a:close/>
                  <a:moveTo>
                    <a:pt x="45522" y="40222"/>
                  </a:moveTo>
                  <a:lnTo>
                    <a:pt x="44254" y="36474"/>
                  </a:lnTo>
                  <a:lnTo>
                    <a:pt x="45522" y="32560"/>
                  </a:lnTo>
                  <a:lnTo>
                    <a:pt x="46695" y="36474"/>
                  </a:lnTo>
                  <a:lnTo>
                    <a:pt x="45522" y="40222"/>
                  </a:lnTo>
                  <a:close/>
                  <a:moveTo>
                    <a:pt x="48384" y="40222"/>
                  </a:moveTo>
                  <a:lnTo>
                    <a:pt x="47211" y="36474"/>
                  </a:lnTo>
                  <a:lnTo>
                    <a:pt x="48384" y="32560"/>
                  </a:lnTo>
                  <a:lnTo>
                    <a:pt x="49651" y="36474"/>
                  </a:lnTo>
                  <a:lnTo>
                    <a:pt x="48384" y="40222"/>
                  </a:lnTo>
                  <a:close/>
                  <a:moveTo>
                    <a:pt x="51294" y="40222"/>
                  </a:moveTo>
                  <a:lnTo>
                    <a:pt x="50074" y="36474"/>
                  </a:lnTo>
                  <a:lnTo>
                    <a:pt x="51294" y="32560"/>
                  </a:lnTo>
                  <a:lnTo>
                    <a:pt x="52561" y="36474"/>
                  </a:lnTo>
                  <a:lnTo>
                    <a:pt x="51294" y="40222"/>
                  </a:lnTo>
                  <a:close/>
                  <a:moveTo>
                    <a:pt x="54157" y="40222"/>
                  </a:moveTo>
                  <a:lnTo>
                    <a:pt x="52983" y="36474"/>
                  </a:lnTo>
                  <a:lnTo>
                    <a:pt x="54157" y="32560"/>
                  </a:lnTo>
                  <a:lnTo>
                    <a:pt x="55424" y="36474"/>
                  </a:lnTo>
                  <a:lnTo>
                    <a:pt x="54157" y="40222"/>
                  </a:lnTo>
                  <a:close/>
                  <a:moveTo>
                    <a:pt x="57066" y="40222"/>
                  </a:moveTo>
                  <a:lnTo>
                    <a:pt x="55846" y="36474"/>
                  </a:lnTo>
                  <a:lnTo>
                    <a:pt x="57066" y="32560"/>
                  </a:lnTo>
                  <a:lnTo>
                    <a:pt x="58333" y="36474"/>
                  </a:lnTo>
                  <a:lnTo>
                    <a:pt x="57066" y="40222"/>
                  </a:lnTo>
                  <a:close/>
                  <a:moveTo>
                    <a:pt x="59929" y="40222"/>
                  </a:moveTo>
                  <a:lnTo>
                    <a:pt x="58756" y="36474"/>
                  </a:lnTo>
                  <a:lnTo>
                    <a:pt x="59929" y="32560"/>
                  </a:lnTo>
                  <a:lnTo>
                    <a:pt x="61196" y="36474"/>
                  </a:lnTo>
                  <a:lnTo>
                    <a:pt x="59929" y="40222"/>
                  </a:lnTo>
                  <a:close/>
                  <a:moveTo>
                    <a:pt x="62839" y="40222"/>
                  </a:moveTo>
                  <a:lnTo>
                    <a:pt x="61619" y="36474"/>
                  </a:lnTo>
                  <a:lnTo>
                    <a:pt x="62839" y="32560"/>
                  </a:lnTo>
                  <a:lnTo>
                    <a:pt x="64106" y="36474"/>
                  </a:lnTo>
                  <a:lnTo>
                    <a:pt x="62839" y="40222"/>
                  </a:lnTo>
                  <a:close/>
                  <a:moveTo>
                    <a:pt x="65795" y="40222"/>
                  </a:moveTo>
                  <a:lnTo>
                    <a:pt x="64528" y="36474"/>
                  </a:lnTo>
                  <a:lnTo>
                    <a:pt x="65795" y="32560"/>
                  </a:lnTo>
                  <a:lnTo>
                    <a:pt x="66969" y="36474"/>
                  </a:lnTo>
                  <a:lnTo>
                    <a:pt x="65795" y="40222"/>
                  </a:lnTo>
                  <a:close/>
                  <a:moveTo>
                    <a:pt x="68658" y="40222"/>
                  </a:moveTo>
                  <a:lnTo>
                    <a:pt x="67391" y="36474"/>
                  </a:lnTo>
                  <a:lnTo>
                    <a:pt x="68658" y="32560"/>
                  </a:lnTo>
                  <a:lnTo>
                    <a:pt x="69878" y="36474"/>
                  </a:lnTo>
                  <a:lnTo>
                    <a:pt x="68658" y="40222"/>
                  </a:lnTo>
                  <a:close/>
                  <a:moveTo>
                    <a:pt x="71568" y="40222"/>
                  </a:moveTo>
                  <a:lnTo>
                    <a:pt x="70301" y="36474"/>
                  </a:lnTo>
                  <a:lnTo>
                    <a:pt x="71568" y="32560"/>
                  </a:lnTo>
                  <a:lnTo>
                    <a:pt x="72741" y="36474"/>
                  </a:lnTo>
                  <a:lnTo>
                    <a:pt x="71568" y="40222"/>
                  </a:lnTo>
                  <a:close/>
                  <a:moveTo>
                    <a:pt x="74430" y="40222"/>
                  </a:moveTo>
                  <a:lnTo>
                    <a:pt x="73163" y="36474"/>
                  </a:lnTo>
                  <a:lnTo>
                    <a:pt x="74430" y="32560"/>
                  </a:lnTo>
                  <a:lnTo>
                    <a:pt x="75651" y="36474"/>
                  </a:lnTo>
                  <a:lnTo>
                    <a:pt x="74430" y="40222"/>
                  </a:lnTo>
                  <a:close/>
                  <a:moveTo>
                    <a:pt x="77340" y="40222"/>
                  </a:moveTo>
                  <a:lnTo>
                    <a:pt x="76073" y="36474"/>
                  </a:lnTo>
                  <a:lnTo>
                    <a:pt x="77340" y="32560"/>
                  </a:lnTo>
                  <a:lnTo>
                    <a:pt x="78513" y="36474"/>
                  </a:lnTo>
                  <a:lnTo>
                    <a:pt x="77340" y="40222"/>
                  </a:lnTo>
                  <a:close/>
                  <a:moveTo>
                    <a:pt x="80203" y="40222"/>
                  </a:moveTo>
                  <a:lnTo>
                    <a:pt x="78936" y="36474"/>
                  </a:lnTo>
                  <a:lnTo>
                    <a:pt x="80203" y="32560"/>
                  </a:lnTo>
                  <a:lnTo>
                    <a:pt x="81423" y="36474"/>
                  </a:lnTo>
                  <a:lnTo>
                    <a:pt x="80203" y="40222"/>
                  </a:lnTo>
                  <a:close/>
                  <a:moveTo>
                    <a:pt x="83113" y="40222"/>
                  </a:moveTo>
                  <a:lnTo>
                    <a:pt x="81892" y="36474"/>
                  </a:lnTo>
                  <a:lnTo>
                    <a:pt x="83113" y="32560"/>
                  </a:lnTo>
                  <a:lnTo>
                    <a:pt x="84380" y="36474"/>
                  </a:lnTo>
                  <a:lnTo>
                    <a:pt x="83113" y="40222"/>
                  </a:lnTo>
                  <a:close/>
                  <a:moveTo>
                    <a:pt x="85975" y="40222"/>
                  </a:moveTo>
                  <a:lnTo>
                    <a:pt x="84802" y="36474"/>
                  </a:lnTo>
                  <a:lnTo>
                    <a:pt x="85975" y="32560"/>
                  </a:lnTo>
                  <a:lnTo>
                    <a:pt x="87242" y="36474"/>
                  </a:lnTo>
                  <a:lnTo>
                    <a:pt x="85975" y="40222"/>
                  </a:lnTo>
                  <a:close/>
                  <a:moveTo>
                    <a:pt x="88885" y="40222"/>
                  </a:moveTo>
                  <a:lnTo>
                    <a:pt x="87665" y="36474"/>
                  </a:lnTo>
                  <a:lnTo>
                    <a:pt x="88885" y="32560"/>
                  </a:lnTo>
                  <a:lnTo>
                    <a:pt x="90152" y="36474"/>
                  </a:lnTo>
                  <a:lnTo>
                    <a:pt x="88885" y="40222"/>
                  </a:lnTo>
                  <a:close/>
                  <a:moveTo>
                    <a:pt x="91748" y="40222"/>
                  </a:moveTo>
                  <a:lnTo>
                    <a:pt x="90574" y="36474"/>
                  </a:lnTo>
                  <a:lnTo>
                    <a:pt x="91748" y="32560"/>
                  </a:lnTo>
                  <a:lnTo>
                    <a:pt x="93015" y="36474"/>
                  </a:lnTo>
                  <a:lnTo>
                    <a:pt x="91748" y="40222"/>
                  </a:lnTo>
                  <a:close/>
                  <a:moveTo>
                    <a:pt x="94657" y="40222"/>
                  </a:moveTo>
                  <a:lnTo>
                    <a:pt x="93437" y="36474"/>
                  </a:lnTo>
                  <a:lnTo>
                    <a:pt x="94657" y="32560"/>
                  </a:lnTo>
                  <a:lnTo>
                    <a:pt x="95924" y="36474"/>
                  </a:lnTo>
                  <a:lnTo>
                    <a:pt x="94657" y="40222"/>
                  </a:lnTo>
                  <a:close/>
                  <a:moveTo>
                    <a:pt x="97520" y="40222"/>
                  </a:moveTo>
                  <a:lnTo>
                    <a:pt x="96347" y="36474"/>
                  </a:lnTo>
                  <a:lnTo>
                    <a:pt x="97520" y="32560"/>
                  </a:lnTo>
                  <a:lnTo>
                    <a:pt x="98787" y="36474"/>
                  </a:lnTo>
                  <a:lnTo>
                    <a:pt x="97520" y="40222"/>
                  </a:lnTo>
                  <a:close/>
                  <a:moveTo>
                    <a:pt x="100477" y="40222"/>
                  </a:moveTo>
                  <a:lnTo>
                    <a:pt x="99210" y="36474"/>
                  </a:lnTo>
                  <a:lnTo>
                    <a:pt x="100477" y="32560"/>
                  </a:lnTo>
                  <a:lnTo>
                    <a:pt x="101697" y="36474"/>
                  </a:lnTo>
                  <a:lnTo>
                    <a:pt x="100477" y="40222"/>
                  </a:lnTo>
                  <a:close/>
                  <a:moveTo>
                    <a:pt x="103386" y="40222"/>
                  </a:moveTo>
                  <a:lnTo>
                    <a:pt x="102119" y="36474"/>
                  </a:lnTo>
                  <a:lnTo>
                    <a:pt x="103386" y="32560"/>
                  </a:lnTo>
                  <a:lnTo>
                    <a:pt x="104560" y="36474"/>
                  </a:lnTo>
                  <a:lnTo>
                    <a:pt x="103386" y="40222"/>
                  </a:lnTo>
                  <a:close/>
                  <a:moveTo>
                    <a:pt x="106249" y="40222"/>
                  </a:moveTo>
                  <a:lnTo>
                    <a:pt x="104982" y="36474"/>
                  </a:lnTo>
                  <a:lnTo>
                    <a:pt x="106249" y="32560"/>
                  </a:lnTo>
                  <a:lnTo>
                    <a:pt x="107469" y="36474"/>
                  </a:lnTo>
                  <a:lnTo>
                    <a:pt x="106249" y="40222"/>
                  </a:lnTo>
                  <a:close/>
                  <a:moveTo>
                    <a:pt x="109159" y="40222"/>
                  </a:moveTo>
                  <a:lnTo>
                    <a:pt x="107892" y="36474"/>
                  </a:lnTo>
                  <a:lnTo>
                    <a:pt x="109159" y="32560"/>
                  </a:lnTo>
                  <a:lnTo>
                    <a:pt x="110332" y="36474"/>
                  </a:lnTo>
                  <a:lnTo>
                    <a:pt x="109159" y="40222"/>
                  </a:lnTo>
                  <a:close/>
                  <a:moveTo>
                    <a:pt x="112021" y="40222"/>
                  </a:moveTo>
                  <a:lnTo>
                    <a:pt x="110754" y="36474"/>
                  </a:lnTo>
                  <a:lnTo>
                    <a:pt x="112021" y="32560"/>
                  </a:lnTo>
                  <a:lnTo>
                    <a:pt x="113242" y="36474"/>
                  </a:lnTo>
                  <a:lnTo>
                    <a:pt x="112021" y="40222"/>
                  </a:lnTo>
                  <a:close/>
                  <a:moveTo>
                    <a:pt x="114931" y="40222"/>
                  </a:moveTo>
                  <a:lnTo>
                    <a:pt x="113664" y="36474"/>
                  </a:lnTo>
                  <a:lnTo>
                    <a:pt x="114931" y="32560"/>
                  </a:lnTo>
                  <a:lnTo>
                    <a:pt x="116104" y="36474"/>
                  </a:lnTo>
                  <a:lnTo>
                    <a:pt x="114931" y="40222"/>
                  </a:lnTo>
                  <a:close/>
                  <a:moveTo>
                    <a:pt x="117794" y="40222"/>
                  </a:moveTo>
                  <a:lnTo>
                    <a:pt x="116621" y="36474"/>
                  </a:lnTo>
                  <a:lnTo>
                    <a:pt x="117794" y="32560"/>
                  </a:lnTo>
                  <a:lnTo>
                    <a:pt x="119061" y="36474"/>
                  </a:lnTo>
                  <a:lnTo>
                    <a:pt x="117794" y="40222"/>
                  </a:lnTo>
                  <a:close/>
                  <a:moveTo>
                    <a:pt x="3566" y="35725"/>
                  </a:moveTo>
                  <a:lnTo>
                    <a:pt x="2393" y="31977"/>
                  </a:lnTo>
                  <a:lnTo>
                    <a:pt x="3566" y="28230"/>
                  </a:lnTo>
                  <a:lnTo>
                    <a:pt x="4833" y="31977"/>
                  </a:lnTo>
                  <a:lnTo>
                    <a:pt x="3566" y="35725"/>
                  </a:lnTo>
                  <a:close/>
                  <a:moveTo>
                    <a:pt x="6429" y="35725"/>
                  </a:moveTo>
                  <a:lnTo>
                    <a:pt x="5256" y="31977"/>
                  </a:lnTo>
                  <a:lnTo>
                    <a:pt x="6429" y="28230"/>
                  </a:lnTo>
                  <a:lnTo>
                    <a:pt x="7696" y="31977"/>
                  </a:lnTo>
                  <a:lnTo>
                    <a:pt x="6429" y="35725"/>
                  </a:lnTo>
                  <a:close/>
                  <a:moveTo>
                    <a:pt x="9339" y="35725"/>
                  </a:moveTo>
                  <a:lnTo>
                    <a:pt x="8118" y="31977"/>
                  </a:lnTo>
                  <a:lnTo>
                    <a:pt x="9339" y="28230"/>
                  </a:lnTo>
                  <a:lnTo>
                    <a:pt x="10606" y="31977"/>
                  </a:lnTo>
                  <a:lnTo>
                    <a:pt x="9339" y="35725"/>
                  </a:lnTo>
                  <a:close/>
                  <a:moveTo>
                    <a:pt x="12295" y="35725"/>
                  </a:moveTo>
                  <a:lnTo>
                    <a:pt x="11028" y="31977"/>
                  </a:lnTo>
                  <a:lnTo>
                    <a:pt x="12295" y="28230"/>
                  </a:lnTo>
                  <a:lnTo>
                    <a:pt x="13468" y="31977"/>
                  </a:lnTo>
                  <a:lnTo>
                    <a:pt x="12295" y="35725"/>
                  </a:lnTo>
                  <a:close/>
                  <a:moveTo>
                    <a:pt x="15158" y="35725"/>
                  </a:moveTo>
                  <a:lnTo>
                    <a:pt x="13891" y="31977"/>
                  </a:lnTo>
                  <a:lnTo>
                    <a:pt x="15158" y="28230"/>
                  </a:lnTo>
                  <a:lnTo>
                    <a:pt x="16378" y="31977"/>
                  </a:lnTo>
                  <a:lnTo>
                    <a:pt x="15158" y="35725"/>
                  </a:lnTo>
                  <a:close/>
                  <a:moveTo>
                    <a:pt x="18068" y="35725"/>
                  </a:moveTo>
                  <a:lnTo>
                    <a:pt x="16800" y="31977"/>
                  </a:lnTo>
                  <a:lnTo>
                    <a:pt x="18068" y="28230"/>
                  </a:lnTo>
                  <a:lnTo>
                    <a:pt x="19241" y="31977"/>
                  </a:lnTo>
                  <a:lnTo>
                    <a:pt x="18068" y="35725"/>
                  </a:lnTo>
                  <a:close/>
                  <a:moveTo>
                    <a:pt x="20930" y="35725"/>
                  </a:moveTo>
                  <a:lnTo>
                    <a:pt x="19663" y="31977"/>
                  </a:lnTo>
                  <a:lnTo>
                    <a:pt x="20930" y="28230"/>
                  </a:lnTo>
                  <a:lnTo>
                    <a:pt x="22150" y="31977"/>
                  </a:lnTo>
                  <a:lnTo>
                    <a:pt x="20930" y="35725"/>
                  </a:lnTo>
                  <a:close/>
                  <a:moveTo>
                    <a:pt x="23840" y="35725"/>
                  </a:moveTo>
                  <a:lnTo>
                    <a:pt x="22573" y="31977"/>
                  </a:lnTo>
                  <a:lnTo>
                    <a:pt x="23840" y="28230"/>
                  </a:lnTo>
                  <a:lnTo>
                    <a:pt x="25013" y="31977"/>
                  </a:lnTo>
                  <a:lnTo>
                    <a:pt x="23840" y="35725"/>
                  </a:lnTo>
                  <a:close/>
                  <a:moveTo>
                    <a:pt x="26703" y="35725"/>
                  </a:moveTo>
                  <a:lnTo>
                    <a:pt x="25436" y="31977"/>
                  </a:lnTo>
                  <a:lnTo>
                    <a:pt x="26703" y="28230"/>
                  </a:lnTo>
                  <a:lnTo>
                    <a:pt x="27923" y="31977"/>
                  </a:lnTo>
                  <a:lnTo>
                    <a:pt x="26703" y="35725"/>
                  </a:lnTo>
                  <a:close/>
                  <a:moveTo>
                    <a:pt x="29612" y="35725"/>
                  </a:moveTo>
                  <a:lnTo>
                    <a:pt x="28392" y="31977"/>
                  </a:lnTo>
                  <a:lnTo>
                    <a:pt x="29612" y="28230"/>
                  </a:lnTo>
                  <a:lnTo>
                    <a:pt x="30879" y="31977"/>
                  </a:lnTo>
                  <a:lnTo>
                    <a:pt x="29612" y="35725"/>
                  </a:lnTo>
                  <a:close/>
                  <a:moveTo>
                    <a:pt x="32475" y="35725"/>
                  </a:moveTo>
                  <a:lnTo>
                    <a:pt x="31302" y="31977"/>
                  </a:lnTo>
                  <a:lnTo>
                    <a:pt x="32475" y="28230"/>
                  </a:lnTo>
                  <a:lnTo>
                    <a:pt x="33742" y="31977"/>
                  </a:lnTo>
                  <a:lnTo>
                    <a:pt x="32475" y="35725"/>
                  </a:lnTo>
                  <a:close/>
                  <a:moveTo>
                    <a:pt x="35385" y="35725"/>
                  </a:moveTo>
                  <a:lnTo>
                    <a:pt x="34165" y="31977"/>
                  </a:lnTo>
                  <a:lnTo>
                    <a:pt x="35385" y="28230"/>
                  </a:lnTo>
                  <a:lnTo>
                    <a:pt x="36652" y="31977"/>
                  </a:lnTo>
                  <a:lnTo>
                    <a:pt x="35385" y="35725"/>
                  </a:lnTo>
                  <a:close/>
                  <a:moveTo>
                    <a:pt x="38247" y="35725"/>
                  </a:moveTo>
                  <a:lnTo>
                    <a:pt x="37074" y="31977"/>
                  </a:lnTo>
                  <a:lnTo>
                    <a:pt x="38247" y="28230"/>
                  </a:lnTo>
                  <a:lnTo>
                    <a:pt x="39515" y="31977"/>
                  </a:lnTo>
                  <a:lnTo>
                    <a:pt x="38247" y="35725"/>
                  </a:lnTo>
                  <a:close/>
                  <a:moveTo>
                    <a:pt x="41157" y="35725"/>
                  </a:moveTo>
                  <a:lnTo>
                    <a:pt x="39937" y="31977"/>
                  </a:lnTo>
                  <a:lnTo>
                    <a:pt x="41157" y="28230"/>
                  </a:lnTo>
                  <a:lnTo>
                    <a:pt x="42424" y="31977"/>
                  </a:lnTo>
                  <a:lnTo>
                    <a:pt x="41157" y="35725"/>
                  </a:lnTo>
                  <a:close/>
                  <a:moveTo>
                    <a:pt x="44020" y="35725"/>
                  </a:moveTo>
                  <a:lnTo>
                    <a:pt x="42847" y="31977"/>
                  </a:lnTo>
                  <a:lnTo>
                    <a:pt x="44020" y="28230"/>
                  </a:lnTo>
                  <a:lnTo>
                    <a:pt x="45287" y="31977"/>
                  </a:lnTo>
                  <a:lnTo>
                    <a:pt x="44020" y="35725"/>
                  </a:lnTo>
                  <a:close/>
                  <a:moveTo>
                    <a:pt x="46976" y="35725"/>
                  </a:moveTo>
                  <a:lnTo>
                    <a:pt x="45709" y="31977"/>
                  </a:lnTo>
                  <a:lnTo>
                    <a:pt x="46976" y="28230"/>
                  </a:lnTo>
                  <a:lnTo>
                    <a:pt x="48197" y="31977"/>
                  </a:lnTo>
                  <a:lnTo>
                    <a:pt x="46976" y="35725"/>
                  </a:lnTo>
                  <a:close/>
                  <a:moveTo>
                    <a:pt x="49886" y="35725"/>
                  </a:moveTo>
                  <a:lnTo>
                    <a:pt x="48619" y="31977"/>
                  </a:lnTo>
                  <a:lnTo>
                    <a:pt x="49886" y="28230"/>
                  </a:lnTo>
                  <a:lnTo>
                    <a:pt x="51059" y="31977"/>
                  </a:lnTo>
                  <a:lnTo>
                    <a:pt x="49886" y="35725"/>
                  </a:lnTo>
                  <a:close/>
                  <a:moveTo>
                    <a:pt x="52749" y="35725"/>
                  </a:moveTo>
                  <a:lnTo>
                    <a:pt x="51482" y="31977"/>
                  </a:lnTo>
                  <a:lnTo>
                    <a:pt x="52749" y="28230"/>
                  </a:lnTo>
                  <a:lnTo>
                    <a:pt x="53969" y="31977"/>
                  </a:lnTo>
                  <a:lnTo>
                    <a:pt x="52749" y="35725"/>
                  </a:lnTo>
                  <a:close/>
                  <a:moveTo>
                    <a:pt x="55658" y="35725"/>
                  </a:moveTo>
                  <a:lnTo>
                    <a:pt x="54391" y="31977"/>
                  </a:lnTo>
                  <a:lnTo>
                    <a:pt x="55658" y="28230"/>
                  </a:lnTo>
                  <a:lnTo>
                    <a:pt x="56832" y="31977"/>
                  </a:lnTo>
                  <a:lnTo>
                    <a:pt x="55658" y="35725"/>
                  </a:lnTo>
                  <a:close/>
                  <a:moveTo>
                    <a:pt x="58521" y="35725"/>
                  </a:moveTo>
                  <a:lnTo>
                    <a:pt x="57254" y="31977"/>
                  </a:lnTo>
                  <a:lnTo>
                    <a:pt x="58521" y="28230"/>
                  </a:lnTo>
                  <a:lnTo>
                    <a:pt x="59741" y="31977"/>
                  </a:lnTo>
                  <a:lnTo>
                    <a:pt x="58521" y="35725"/>
                  </a:lnTo>
                  <a:close/>
                  <a:moveTo>
                    <a:pt x="61431" y="35725"/>
                  </a:moveTo>
                  <a:lnTo>
                    <a:pt x="60164" y="31977"/>
                  </a:lnTo>
                  <a:lnTo>
                    <a:pt x="61431" y="28230"/>
                  </a:lnTo>
                  <a:lnTo>
                    <a:pt x="62604" y="31977"/>
                  </a:lnTo>
                  <a:lnTo>
                    <a:pt x="61431" y="35725"/>
                  </a:lnTo>
                  <a:close/>
                  <a:moveTo>
                    <a:pt x="64294" y="35725"/>
                  </a:moveTo>
                  <a:lnTo>
                    <a:pt x="63120" y="31977"/>
                  </a:lnTo>
                  <a:lnTo>
                    <a:pt x="64294" y="28230"/>
                  </a:lnTo>
                  <a:lnTo>
                    <a:pt x="65561" y="31977"/>
                  </a:lnTo>
                  <a:lnTo>
                    <a:pt x="64294" y="35725"/>
                  </a:lnTo>
                  <a:close/>
                  <a:moveTo>
                    <a:pt x="67203" y="35725"/>
                  </a:moveTo>
                  <a:lnTo>
                    <a:pt x="65983" y="31977"/>
                  </a:lnTo>
                  <a:lnTo>
                    <a:pt x="67203" y="28230"/>
                  </a:lnTo>
                  <a:lnTo>
                    <a:pt x="68470" y="31977"/>
                  </a:lnTo>
                  <a:lnTo>
                    <a:pt x="67203" y="35725"/>
                  </a:lnTo>
                  <a:close/>
                  <a:moveTo>
                    <a:pt x="70066" y="35725"/>
                  </a:moveTo>
                  <a:lnTo>
                    <a:pt x="68893" y="31977"/>
                  </a:lnTo>
                  <a:lnTo>
                    <a:pt x="70066" y="28230"/>
                  </a:lnTo>
                  <a:lnTo>
                    <a:pt x="71333" y="31977"/>
                  </a:lnTo>
                  <a:lnTo>
                    <a:pt x="70066" y="35725"/>
                  </a:lnTo>
                  <a:close/>
                  <a:moveTo>
                    <a:pt x="72976" y="35725"/>
                  </a:moveTo>
                  <a:lnTo>
                    <a:pt x="71755" y="31977"/>
                  </a:lnTo>
                  <a:lnTo>
                    <a:pt x="72976" y="28230"/>
                  </a:lnTo>
                  <a:lnTo>
                    <a:pt x="74243" y="31977"/>
                  </a:lnTo>
                  <a:lnTo>
                    <a:pt x="72976" y="35725"/>
                  </a:lnTo>
                  <a:close/>
                  <a:moveTo>
                    <a:pt x="75838" y="35725"/>
                  </a:moveTo>
                  <a:lnTo>
                    <a:pt x="74665" y="31977"/>
                  </a:lnTo>
                  <a:lnTo>
                    <a:pt x="75838" y="28230"/>
                  </a:lnTo>
                  <a:lnTo>
                    <a:pt x="77105" y="31977"/>
                  </a:lnTo>
                  <a:lnTo>
                    <a:pt x="75838" y="35725"/>
                  </a:lnTo>
                  <a:close/>
                  <a:moveTo>
                    <a:pt x="78748" y="35725"/>
                  </a:moveTo>
                  <a:lnTo>
                    <a:pt x="77528" y="31977"/>
                  </a:lnTo>
                  <a:lnTo>
                    <a:pt x="78748" y="28230"/>
                  </a:lnTo>
                  <a:lnTo>
                    <a:pt x="80015" y="31977"/>
                  </a:lnTo>
                  <a:lnTo>
                    <a:pt x="78748" y="35725"/>
                  </a:lnTo>
                  <a:close/>
                  <a:moveTo>
                    <a:pt x="81705" y="35725"/>
                  </a:moveTo>
                  <a:lnTo>
                    <a:pt x="80438" y="31977"/>
                  </a:lnTo>
                  <a:lnTo>
                    <a:pt x="81705" y="28230"/>
                  </a:lnTo>
                  <a:lnTo>
                    <a:pt x="82878" y="31977"/>
                  </a:lnTo>
                  <a:lnTo>
                    <a:pt x="81705" y="35725"/>
                  </a:lnTo>
                  <a:close/>
                  <a:moveTo>
                    <a:pt x="84567" y="35725"/>
                  </a:moveTo>
                  <a:lnTo>
                    <a:pt x="83300" y="31977"/>
                  </a:lnTo>
                  <a:lnTo>
                    <a:pt x="84567" y="28230"/>
                  </a:lnTo>
                  <a:lnTo>
                    <a:pt x="85788" y="31977"/>
                  </a:lnTo>
                  <a:lnTo>
                    <a:pt x="84567" y="35725"/>
                  </a:lnTo>
                  <a:close/>
                  <a:moveTo>
                    <a:pt x="87477" y="35725"/>
                  </a:moveTo>
                  <a:lnTo>
                    <a:pt x="86210" y="31977"/>
                  </a:lnTo>
                  <a:lnTo>
                    <a:pt x="87477" y="28230"/>
                  </a:lnTo>
                  <a:lnTo>
                    <a:pt x="88650" y="31977"/>
                  </a:lnTo>
                  <a:lnTo>
                    <a:pt x="87477" y="35725"/>
                  </a:lnTo>
                  <a:close/>
                  <a:moveTo>
                    <a:pt x="90340" y="35725"/>
                  </a:moveTo>
                  <a:lnTo>
                    <a:pt x="89073" y="31977"/>
                  </a:lnTo>
                  <a:lnTo>
                    <a:pt x="90340" y="28230"/>
                  </a:lnTo>
                  <a:lnTo>
                    <a:pt x="91560" y="31977"/>
                  </a:lnTo>
                  <a:lnTo>
                    <a:pt x="90340" y="35725"/>
                  </a:lnTo>
                  <a:close/>
                  <a:moveTo>
                    <a:pt x="93249" y="35725"/>
                  </a:moveTo>
                  <a:lnTo>
                    <a:pt x="91982" y="31977"/>
                  </a:lnTo>
                  <a:lnTo>
                    <a:pt x="93249" y="28230"/>
                  </a:lnTo>
                  <a:lnTo>
                    <a:pt x="94423" y="31977"/>
                  </a:lnTo>
                  <a:lnTo>
                    <a:pt x="93249" y="35725"/>
                  </a:lnTo>
                  <a:close/>
                  <a:moveTo>
                    <a:pt x="96112" y="35725"/>
                  </a:moveTo>
                  <a:lnTo>
                    <a:pt x="94845" y="31977"/>
                  </a:lnTo>
                  <a:lnTo>
                    <a:pt x="96112" y="28230"/>
                  </a:lnTo>
                  <a:lnTo>
                    <a:pt x="97332" y="31977"/>
                  </a:lnTo>
                  <a:lnTo>
                    <a:pt x="96112" y="35725"/>
                  </a:lnTo>
                  <a:close/>
                  <a:moveTo>
                    <a:pt x="99022" y="35725"/>
                  </a:moveTo>
                  <a:lnTo>
                    <a:pt x="97802" y="31977"/>
                  </a:lnTo>
                  <a:lnTo>
                    <a:pt x="99022" y="28230"/>
                  </a:lnTo>
                  <a:lnTo>
                    <a:pt x="100289" y="31977"/>
                  </a:lnTo>
                  <a:lnTo>
                    <a:pt x="99022" y="35725"/>
                  </a:lnTo>
                  <a:close/>
                  <a:moveTo>
                    <a:pt x="101885" y="35725"/>
                  </a:moveTo>
                  <a:lnTo>
                    <a:pt x="100711" y="31977"/>
                  </a:lnTo>
                  <a:lnTo>
                    <a:pt x="101885" y="28230"/>
                  </a:lnTo>
                  <a:lnTo>
                    <a:pt x="103152" y="31977"/>
                  </a:lnTo>
                  <a:lnTo>
                    <a:pt x="101885" y="35725"/>
                  </a:lnTo>
                  <a:close/>
                  <a:moveTo>
                    <a:pt x="104794" y="35725"/>
                  </a:moveTo>
                  <a:lnTo>
                    <a:pt x="103574" y="31977"/>
                  </a:lnTo>
                  <a:lnTo>
                    <a:pt x="104794" y="28230"/>
                  </a:lnTo>
                  <a:lnTo>
                    <a:pt x="106061" y="31977"/>
                  </a:lnTo>
                  <a:lnTo>
                    <a:pt x="104794" y="35725"/>
                  </a:lnTo>
                  <a:close/>
                  <a:moveTo>
                    <a:pt x="107657" y="35725"/>
                  </a:moveTo>
                  <a:lnTo>
                    <a:pt x="106484" y="31977"/>
                  </a:lnTo>
                  <a:lnTo>
                    <a:pt x="107657" y="28230"/>
                  </a:lnTo>
                  <a:lnTo>
                    <a:pt x="108924" y="31977"/>
                  </a:lnTo>
                  <a:lnTo>
                    <a:pt x="107657" y="35725"/>
                  </a:lnTo>
                  <a:close/>
                  <a:moveTo>
                    <a:pt x="110567" y="35725"/>
                  </a:moveTo>
                  <a:lnTo>
                    <a:pt x="109346" y="31977"/>
                  </a:lnTo>
                  <a:lnTo>
                    <a:pt x="110567" y="28230"/>
                  </a:lnTo>
                  <a:lnTo>
                    <a:pt x="111834" y="31977"/>
                  </a:lnTo>
                  <a:lnTo>
                    <a:pt x="110567" y="35725"/>
                  </a:lnTo>
                  <a:close/>
                  <a:moveTo>
                    <a:pt x="113429" y="35725"/>
                  </a:moveTo>
                  <a:lnTo>
                    <a:pt x="112256" y="31977"/>
                  </a:lnTo>
                  <a:lnTo>
                    <a:pt x="113429" y="28230"/>
                  </a:lnTo>
                  <a:lnTo>
                    <a:pt x="114696" y="31977"/>
                  </a:lnTo>
                  <a:lnTo>
                    <a:pt x="113429" y="35725"/>
                  </a:lnTo>
                  <a:close/>
                  <a:moveTo>
                    <a:pt x="116386" y="35725"/>
                  </a:moveTo>
                  <a:lnTo>
                    <a:pt x="115119" y="31977"/>
                  </a:lnTo>
                  <a:lnTo>
                    <a:pt x="116386" y="28230"/>
                  </a:lnTo>
                  <a:lnTo>
                    <a:pt x="117606" y="31977"/>
                  </a:lnTo>
                  <a:lnTo>
                    <a:pt x="116386" y="35725"/>
                  </a:lnTo>
                  <a:close/>
                  <a:moveTo>
                    <a:pt x="2158" y="31311"/>
                  </a:moveTo>
                  <a:lnTo>
                    <a:pt x="891" y="27480"/>
                  </a:lnTo>
                  <a:lnTo>
                    <a:pt x="2158" y="23733"/>
                  </a:lnTo>
                  <a:lnTo>
                    <a:pt x="3378" y="27480"/>
                  </a:lnTo>
                  <a:lnTo>
                    <a:pt x="2158" y="31311"/>
                  </a:lnTo>
                  <a:close/>
                  <a:moveTo>
                    <a:pt x="5021" y="31311"/>
                  </a:moveTo>
                  <a:lnTo>
                    <a:pt x="3801" y="27480"/>
                  </a:lnTo>
                  <a:lnTo>
                    <a:pt x="5021" y="23733"/>
                  </a:lnTo>
                  <a:lnTo>
                    <a:pt x="6241" y="27480"/>
                  </a:lnTo>
                  <a:lnTo>
                    <a:pt x="5021" y="31311"/>
                  </a:lnTo>
                  <a:close/>
                  <a:moveTo>
                    <a:pt x="7931" y="31311"/>
                  </a:moveTo>
                  <a:lnTo>
                    <a:pt x="6664" y="27480"/>
                  </a:lnTo>
                  <a:lnTo>
                    <a:pt x="7931" y="23733"/>
                  </a:lnTo>
                  <a:lnTo>
                    <a:pt x="9104" y="27480"/>
                  </a:lnTo>
                  <a:lnTo>
                    <a:pt x="7931" y="31311"/>
                  </a:lnTo>
                  <a:close/>
                  <a:moveTo>
                    <a:pt x="10793" y="31311"/>
                  </a:moveTo>
                  <a:lnTo>
                    <a:pt x="9526" y="27480"/>
                  </a:lnTo>
                  <a:lnTo>
                    <a:pt x="10793" y="23733"/>
                  </a:lnTo>
                  <a:lnTo>
                    <a:pt x="12014" y="27480"/>
                  </a:lnTo>
                  <a:lnTo>
                    <a:pt x="10793" y="31311"/>
                  </a:lnTo>
                  <a:close/>
                  <a:moveTo>
                    <a:pt x="13703" y="31311"/>
                  </a:moveTo>
                  <a:lnTo>
                    <a:pt x="12483" y="27480"/>
                  </a:lnTo>
                  <a:lnTo>
                    <a:pt x="13703" y="23733"/>
                  </a:lnTo>
                  <a:lnTo>
                    <a:pt x="14970" y="27480"/>
                  </a:lnTo>
                  <a:lnTo>
                    <a:pt x="13703" y="31311"/>
                  </a:lnTo>
                  <a:close/>
                  <a:moveTo>
                    <a:pt x="16566" y="31311"/>
                  </a:moveTo>
                  <a:lnTo>
                    <a:pt x="15393" y="27480"/>
                  </a:lnTo>
                  <a:lnTo>
                    <a:pt x="16566" y="23733"/>
                  </a:lnTo>
                  <a:lnTo>
                    <a:pt x="17833" y="27480"/>
                  </a:lnTo>
                  <a:lnTo>
                    <a:pt x="16566" y="31311"/>
                  </a:lnTo>
                  <a:close/>
                  <a:moveTo>
                    <a:pt x="19475" y="31311"/>
                  </a:moveTo>
                  <a:lnTo>
                    <a:pt x="18255" y="27480"/>
                  </a:lnTo>
                  <a:lnTo>
                    <a:pt x="19475" y="23733"/>
                  </a:lnTo>
                  <a:lnTo>
                    <a:pt x="20743" y="27480"/>
                  </a:lnTo>
                  <a:lnTo>
                    <a:pt x="19475" y="31311"/>
                  </a:lnTo>
                  <a:close/>
                  <a:moveTo>
                    <a:pt x="22338" y="31311"/>
                  </a:moveTo>
                  <a:lnTo>
                    <a:pt x="21165" y="27480"/>
                  </a:lnTo>
                  <a:lnTo>
                    <a:pt x="22338" y="23733"/>
                  </a:lnTo>
                  <a:lnTo>
                    <a:pt x="23605" y="27480"/>
                  </a:lnTo>
                  <a:lnTo>
                    <a:pt x="22338" y="31311"/>
                  </a:lnTo>
                  <a:close/>
                  <a:moveTo>
                    <a:pt x="25248" y="31311"/>
                  </a:moveTo>
                  <a:lnTo>
                    <a:pt x="24028" y="27480"/>
                  </a:lnTo>
                  <a:lnTo>
                    <a:pt x="25248" y="23733"/>
                  </a:lnTo>
                  <a:lnTo>
                    <a:pt x="26515" y="27480"/>
                  </a:lnTo>
                  <a:lnTo>
                    <a:pt x="25248" y="31311"/>
                  </a:lnTo>
                  <a:close/>
                  <a:moveTo>
                    <a:pt x="28111" y="31311"/>
                  </a:moveTo>
                  <a:lnTo>
                    <a:pt x="26937" y="27480"/>
                  </a:lnTo>
                  <a:lnTo>
                    <a:pt x="28111" y="23733"/>
                  </a:lnTo>
                  <a:lnTo>
                    <a:pt x="29378" y="27480"/>
                  </a:lnTo>
                  <a:lnTo>
                    <a:pt x="28111" y="31311"/>
                  </a:lnTo>
                  <a:close/>
                  <a:moveTo>
                    <a:pt x="31067" y="31311"/>
                  </a:moveTo>
                  <a:lnTo>
                    <a:pt x="29800" y="27480"/>
                  </a:lnTo>
                  <a:lnTo>
                    <a:pt x="31067" y="23733"/>
                  </a:lnTo>
                  <a:lnTo>
                    <a:pt x="32287" y="27480"/>
                  </a:lnTo>
                  <a:lnTo>
                    <a:pt x="31067" y="31311"/>
                  </a:lnTo>
                  <a:close/>
                  <a:moveTo>
                    <a:pt x="33977" y="31311"/>
                  </a:moveTo>
                  <a:lnTo>
                    <a:pt x="32710" y="27480"/>
                  </a:lnTo>
                  <a:lnTo>
                    <a:pt x="33977" y="23733"/>
                  </a:lnTo>
                  <a:lnTo>
                    <a:pt x="35150" y="27480"/>
                  </a:lnTo>
                  <a:lnTo>
                    <a:pt x="33977" y="31311"/>
                  </a:lnTo>
                  <a:close/>
                  <a:moveTo>
                    <a:pt x="36840" y="31311"/>
                  </a:moveTo>
                  <a:lnTo>
                    <a:pt x="35572" y="27480"/>
                  </a:lnTo>
                  <a:lnTo>
                    <a:pt x="36840" y="23733"/>
                  </a:lnTo>
                  <a:lnTo>
                    <a:pt x="38060" y="27480"/>
                  </a:lnTo>
                  <a:lnTo>
                    <a:pt x="36840" y="31311"/>
                  </a:lnTo>
                  <a:close/>
                  <a:moveTo>
                    <a:pt x="39749" y="31311"/>
                  </a:moveTo>
                  <a:lnTo>
                    <a:pt x="38482" y="27480"/>
                  </a:lnTo>
                  <a:lnTo>
                    <a:pt x="39749" y="23733"/>
                  </a:lnTo>
                  <a:lnTo>
                    <a:pt x="40922" y="27480"/>
                  </a:lnTo>
                  <a:lnTo>
                    <a:pt x="39749" y="31311"/>
                  </a:lnTo>
                  <a:close/>
                  <a:moveTo>
                    <a:pt x="42612" y="31311"/>
                  </a:moveTo>
                  <a:lnTo>
                    <a:pt x="41345" y="27480"/>
                  </a:lnTo>
                  <a:lnTo>
                    <a:pt x="42612" y="23733"/>
                  </a:lnTo>
                  <a:lnTo>
                    <a:pt x="43832" y="27480"/>
                  </a:lnTo>
                  <a:lnTo>
                    <a:pt x="42612" y="31311"/>
                  </a:lnTo>
                  <a:close/>
                  <a:moveTo>
                    <a:pt x="45522" y="31311"/>
                  </a:moveTo>
                  <a:lnTo>
                    <a:pt x="44254" y="27480"/>
                  </a:lnTo>
                  <a:lnTo>
                    <a:pt x="45522" y="23733"/>
                  </a:lnTo>
                  <a:lnTo>
                    <a:pt x="46695" y="27480"/>
                  </a:lnTo>
                  <a:lnTo>
                    <a:pt x="45522" y="31311"/>
                  </a:lnTo>
                  <a:close/>
                  <a:moveTo>
                    <a:pt x="48384" y="31311"/>
                  </a:moveTo>
                  <a:lnTo>
                    <a:pt x="47211" y="27480"/>
                  </a:lnTo>
                  <a:lnTo>
                    <a:pt x="48384" y="23733"/>
                  </a:lnTo>
                  <a:lnTo>
                    <a:pt x="49651" y="27480"/>
                  </a:lnTo>
                  <a:lnTo>
                    <a:pt x="48384" y="31311"/>
                  </a:lnTo>
                  <a:close/>
                  <a:moveTo>
                    <a:pt x="51294" y="31311"/>
                  </a:moveTo>
                  <a:lnTo>
                    <a:pt x="50074" y="27480"/>
                  </a:lnTo>
                  <a:lnTo>
                    <a:pt x="51294" y="23733"/>
                  </a:lnTo>
                  <a:lnTo>
                    <a:pt x="52561" y="27480"/>
                  </a:lnTo>
                  <a:lnTo>
                    <a:pt x="51294" y="31311"/>
                  </a:lnTo>
                  <a:close/>
                  <a:moveTo>
                    <a:pt x="54157" y="31311"/>
                  </a:moveTo>
                  <a:lnTo>
                    <a:pt x="52983" y="27480"/>
                  </a:lnTo>
                  <a:lnTo>
                    <a:pt x="54157" y="23733"/>
                  </a:lnTo>
                  <a:lnTo>
                    <a:pt x="55424" y="27480"/>
                  </a:lnTo>
                  <a:lnTo>
                    <a:pt x="54157" y="31311"/>
                  </a:lnTo>
                  <a:close/>
                  <a:moveTo>
                    <a:pt x="57066" y="31311"/>
                  </a:moveTo>
                  <a:lnTo>
                    <a:pt x="55846" y="27480"/>
                  </a:lnTo>
                  <a:lnTo>
                    <a:pt x="57066" y="23733"/>
                  </a:lnTo>
                  <a:lnTo>
                    <a:pt x="58333" y="27480"/>
                  </a:lnTo>
                  <a:lnTo>
                    <a:pt x="57066" y="31311"/>
                  </a:lnTo>
                  <a:close/>
                  <a:moveTo>
                    <a:pt x="59929" y="31311"/>
                  </a:moveTo>
                  <a:lnTo>
                    <a:pt x="58756" y="27480"/>
                  </a:lnTo>
                  <a:lnTo>
                    <a:pt x="59929" y="23733"/>
                  </a:lnTo>
                  <a:lnTo>
                    <a:pt x="61196" y="27480"/>
                  </a:lnTo>
                  <a:lnTo>
                    <a:pt x="59929" y="31311"/>
                  </a:lnTo>
                  <a:close/>
                  <a:moveTo>
                    <a:pt x="62839" y="31311"/>
                  </a:moveTo>
                  <a:lnTo>
                    <a:pt x="61619" y="27480"/>
                  </a:lnTo>
                  <a:lnTo>
                    <a:pt x="62839" y="23733"/>
                  </a:lnTo>
                  <a:lnTo>
                    <a:pt x="64106" y="27480"/>
                  </a:lnTo>
                  <a:lnTo>
                    <a:pt x="62839" y="31311"/>
                  </a:lnTo>
                  <a:close/>
                  <a:moveTo>
                    <a:pt x="65795" y="31311"/>
                  </a:moveTo>
                  <a:lnTo>
                    <a:pt x="64528" y="27480"/>
                  </a:lnTo>
                  <a:lnTo>
                    <a:pt x="65795" y="23733"/>
                  </a:lnTo>
                  <a:lnTo>
                    <a:pt x="66969" y="27480"/>
                  </a:lnTo>
                  <a:lnTo>
                    <a:pt x="65795" y="31311"/>
                  </a:lnTo>
                  <a:close/>
                  <a:moveTo>
                    <a:pt x="68658" y="31311"/>
                  </a:moveTo>
                  <a:lnTo>
                    <a:pt x="67391" y="27480"/>
                  </a:lnTo>
                  <a:lnTo>
                    <a:pt x="68658" y="23733"/>
                  </a:lnTo>
                  <a:lnTo>
                    <a:pt x="69878" y="27480"/>
                  </a:lnTo>
                  <a:lnTo>
                    <a:pt x="68658" y="31311"/>
                  </a:lnTo>
                  <a:close/>
                  <a:moveTo>
                    <a:pt x="71568" y="31311"/>
                  </a:moveTo>
                  <a:lnTo>
                    <a:pt x="70301" y="27480"/>
                  </a:lnTo>
                  <a:lnTo>
                    <a:pt x="71568" y="23733"/>
                  </a:lnTo>
                  <a:lnTo>
                    <a:pt x="72741" y="27480"/>
                  </a:lnTo>
                  <a:lnTo>
                    <a:pt x="71568" y="31311"/>
                  </a:lnTo>
                  <a:close/>
                  <a:moveTo>
                    <a:pt x="74430" y="31311"/>
                  </a:moveTo>
                  <a:lnTo>
                    <a:pt x="73163" y="27480"/>
                  </a:lnTo>
                  <a:lnTo>
                    <a:pt x="74430" y="23733"/>
                  </a:lnTo>
                  <a:lnTo>
                    <a:pt x="75651" y="27480"/>
                  </a:lnTo>
                  <a:lnTo>
                    <a:pt x="74430" y="31311"/>
                  </a:lnTo>
                  <a:close/>
                  <a:moveTo>
                    <a:pt x="77340" y="31311"/>
                  </a:moveTo>
                  <a:lnTo>
                    <a:pt x="76073" y="27480"/>
                  </a:lnTo>
                  <a:lnTo>
                    <a:pt x="77340" y="23733"/>
                  </a:lnTo>
                  <a:lnTo>
                    <a:pt x="78513" y="27480"/>
                  </a:lnTo>
                  <a:lnTo>
                    <a:pt x="77340" y="31311"/>
                  </a:lnTo>
                  <a:close/>
                  <a:moveTo>
                    <a:pt x="80203" y="31311"/>
                  </a:moveTo>
                  <a:lnTo>
                    <a:pt x="78936" y="27480"/>
                  </a:lnTo>
                  <a:lnTo>
                    <a:pt x="80203" y="23733"/>
                  </a:lnTo>
                  <a:lnTo>
                    <a:pt x="81423" y="27480"/>
                  </a:lnTo>
                  <a:lnTo>
                    <a:pt x="80203" y="31311"/>
                  </a:lnTo>
                  <a:close/>
                  <a:moveTo>
                    <a:pt x="83113" y="31311"/>
                  </a:moveTo>
                  <a:lnTo>
                    <a:pt x="81892" y="27480"/>
                  </a:lnTo>
                  <a:lnTo>
                    <a:pt x="83113" y="23733"/>
                  </a:lnTo>
                  <a:lnTo>
                    <a:pt x="84380" y="27480"/>
                  </a:lnTo>
                  <a:lnTo>
                    <a:pt x="83113" y="31311"/>
                  </a:lnTo>
                  <a:close/>
                  <a:moveTo>
                    <a:pt x="85975" y="31311"/>
                  </a:moveTo>
                  <a:lnTo>
                    <a:pt x="84802" y="27480"/>
                  </a:lnTo>
                  <a:lnTo>
                    <a:pt x="85975" y="23733"/>
                  </a:lnTo>
                  <a:lnTo>
                    <a:pt x="87242" y="27480"/>
                  </a:lnTo>
                  <a:lnTo>
                    <a:pt x="85975" y="31311"/>
                  </a:lnTo>
                  <a:close/>
                  <a:moveTo>
                    <a:pt x="88885" y="31311"/>
                  </a:moveTo>
                  <a:lnTo>
                    <a:pt x="87665" y="27480"/>
                  </a:lnTo>
                  <a:lnTo>
                    <a:pt x="88885" y="23733"/>
                  </a:lnTo>
                  <a:lnTo>
                    <a:pt x="90152" y="27480"/>
                  </a:lnTo>
                  <a:lnTo>
                    <a:pt x="88885" y="31311"/>
                  </a:lnTo>
                  <a:close/>
                  <a:moveTo>
                    <a:pt x="91748" y="31311"/>
                  </a:moveTo>
                  <a:lnTo>
                    <a:pt x="90574" y="27480"/>
                  </a:lnTo>
                  <a:lnTo>
                    <a:pt x="91748" y="23733"/>
                  </a:lnTo>
                  <a:lnTo>
                    <a:pt x="93015" y="27480"/>
                  </a:lnTo>
                  <a:lnTo>
                    <a:pt x="91748" y="31311"/>
                  </a:lnTo>
                  <a:close/>
                  <a:moveTo>
                    <a:pt x="94657" y="31311"/>
                  </a:moveTo>
                  <a:lnTo>
                    <a:pt x="93437" y="27480"/>
                  </a:lnTo>
                  <a:lnTo>
                    <a:pt x="94657" y="23733"/>
                  </a:lnTo>
                  <a:lnTo>
                    <a:pt x="95924" y="27480"/>
                  </a:lnTo>
                  <a:lnTo>
                    <a:pt x="94657" y="31311"/>
                  </a:lnTo>
                  <a:close/>
                  <a:moveTo>
                    <a:pt x="97520" y="31311"/>
                  </a:moveTo>
                  <a:lnTo>
                    <a:pt x="96347" y="27480"/>
                  </a:lnTo>
                  <a:lnTo>
                    <a:pt x="97520" y="23733"/>
                  </a:lnTo>
                  <a:lnTo>
                    <a:pt x="98787" y="27480"/>
                  </a:lnTo>
                  <a:lnTo>
                    <a:pt x="97520" y="31311"/>
                  </a:lnTo>
                  <a:close/>
                  <a:moveTo>
                    <a:pt x="100477" y="31311"/>
                  </a:moveTo>
                  <a:lnTo>
                    <a:pt x="99210" y="27480"/>
                  </a:lnTo>
                  <a:lnTo>
                    <a:pt x="100477" y="23733"/>
                  </a:lnTo>
                  <a:lnTo>
                    <a:pt x="101697" y="27480"/>
                  </a:lnTo>
                  <a:lnTo>
                    <a:pt x="100477" y="31311"/>
                  </a:lnTo>
                  <a:close/>
                  <a:moveTo>
                    <a:pt x="103386" y="31311"/>
                  </a:moveTo>
                  <a:lnTo>
                    <a:pt x="102119" y="27480"/>
                  </a:lnTo>
                  <a:lnTo>
                    <a:pt x="103386" y="23733"/>
                  </a:lnTo>
                  <a:lnTo>
                    <a:pt x="104560" y="27480"/>
                  </a:lnTo>
                  <a:lnTo>
                    <a:pt x="103386" y="31311"/>
                  </a:lnTo>
                  <a:close/>
                  <a:moveTo>
                    <a:pt x="106249" y="31311"/>
                  </a:moveTo>
                  <a:lnTo>
                    <a:pt x="104982" y="27480"/>
                  </a:lnTo>
                  <a:lnTo>
                    <a:pt x="106249" y="23733"/>
                  </a:lnTo>
                  <a:lnTo>
                    <a:pt x="107469" y="27480"/>
                  </a:lnTo>
                  <a:lnTo>
                    <a:pt x="106249" y="31311"/>
                  </a:lnTo>
                  <a:close/>
                  <a:moveTo>
                    <a:pt x="109159" y="31311"/>
                  </a:moveTo>
                  <a:lnTo>
                    <a:pt x="107892" y="27480"/>
                  </a:lnTo>
                  <a:lnTo>
                    <a:pt x="109159" y="23733"/>
                  </a:lnTo>
                  <a:lnTo>
                    <a:pt x="110332" y="27480"/>
                  </a:lnTo>
                  <a:lnTo>
                    <a:pt x="109159" y="31311"/>
                  </a:lnTo>
                  <a:close/>
                  <a:moveTo>
                    <a:pt x="112021" y="31311"/>
                  </a:moveTo>
                  <a:lnTo>
                    <a:pt x="110754" y="27480"/>
                  </a:lnTo>
                  <a:lnTo>
                    <a:pt x="112021" y="23733"/>
                  </a:lnTo>
                  <a:lnTo>
                    <a:pt x="113242" y="27480"/>
                  </a:lnTo>
                  <a:lnTo>
                    <a:pt x="112021" y="31311"/>
                  </a:lnTo>
                  <a:close/>
                  <a:moveTo>
                    <a:pt x="114931" y="31311"/>
                  </a:moveTo>
                  <a:lnTo>
                    <a:pt x="113664" y="27480"/>
                  </a:lnTo>
                  <a:lnTo>
                    <a:pt x="114931" y="23733"/>
                  </a:lnTo>
                  <a:lnTo>
                    <a:pt x="116104" y="27480"/>
                  </a:lnTo>
                  <a:lnTo>
                    <a:pt x="114931" y="31311"/>
                  </a:lnTo>
                  <a:close/>
                  <a:moveTo>
                    <a:pt x="117794" y="31311"/>
                  </a:moveTo>
                  <a:lnTo>
                    <a:pt x="116621" y="27480"/>
                  </a:lnTo>
                  <a:lnTo>
                    <a:pt x="117794" y="23733"/>
                  </a:lnTo>
                  <a:lnTo>
                    <a:pt x="119061" y="27480"/>
                  </a:lnTo>
                  <a:lnTo>
                    <a:pt x="117794" y="31311"/>
                  </a:lnTo>
                  <a:close/>
                  <a:moveTo>
                    <a:pt x="3566" y="26814"/>
                  </a:moveTo>
                  <a:lnTo>
                    <a:pt x="2393" y="23067"/>
                  </a:lnTo>
                  <a:lnTo>
                    <a:pt x="3566" y="19319"/>
                  </a:lnTo>
                  <a:lnTo>
                    <a:pt x="4833" y="23067"/>
                  </a:lnTo>
                  <a:lnTo>
                    <a:pt x="3566" y="26814"/>
                  </a:lnTo>
                  <a:close/>
                  <a:moveTo>
                    <a:pt x="6429" y="26814"/>
                  </a:moveTo>
                  <a:lnTo>
                    <a:pt x="5256" y="23067"/>
                  </a:lnTo>
                  <a:lnTo>
                    <a:pt x="6429" y="19319"/>
                  </a:lnTo>
                  <a:lnTo>
                    <a:pt x="7696" y="23067"/>
                  </a:lnTo>
                  <a:lnTo>
                    <a:pt x="6429" y="26814"/>
                  </a:lnTo>
                  <a:close/>
                  <a:moveTo>
                    <a:pt x="9339" y="26814"/>
                  </a:moveTo>
                  <a:lnTo>
                    <a:pt x="8118" y="23067"/>
                  </a:lnTo>
                  <a:lnTo>
                    <a:pt x="9339" y="19319"/>
                  </a:lnTo>
                  <a:lnTo>
                    <a:pt x="10606" y="23067"/>
                  </a:lnTo>
                  <a:lnTo>
                    <a:pt x="9339" y="26814"/>
                  </a:lnTo>
                  <a:close/>
                  <a:moveTo>
                    <a:pt x="12295" y="26814"/>
                  </a:moveTo>
                  <a:lnTo>
                    <a:pt x="11028" y="23067"/>
                  </a:lnTo>
                  <a:lnTo>
                    <a:pt x="12295" y="19319"/>
                  </a:lnTo>
                  <a:lnTo>
                    <a:pt x="13468" y="23067"/>
                  </a:lnTo>
                  <a:lnTo>
                    <a:pt x="12295" y="26814"/>
                  </a:lnTo>
                  <a:close/>
                  <a:moveTo>
                    <a:pt x="15158" y="26814"/>
                  </a:moveTo>
                  <a:lnTo>
                    <a:pt x="13891" y="23067"/>
                  </a:lnTo>
                  <a:lnTo>
                    <a:pt x="15158" y="19319"/>
                  </a:lnTo>
                  <a:lnTo>
                    <a:pt x="16378" y="23067"/>
                  </a:lnTo>
                  <a:lnTo>
                    <a:pt x="15158" y="26814"/>
                  </a:lnTo>
                  <a:close/>
                  <a:moveTo>
                    <a:pt x="18068" y="26814"/>
                  </a:moveTo>
                  <a:lnTo>
                    <a:pt x="16800" y="23067"/>
                  </a:lnTo>
                  <a:lnTo>
                    <a:pt x="18068" y="19319"/>
                  </a:lnTo>
                  <a:lnTo>
                    <a:pt x="19241" y="23067"/>
                  </a:lnTo>
                  <a:lnTo>
                    <a:pt x="18068" y="26814"/>
                  </a:lnTo>
                  <a:close/>
                  <a:moveTo>
                    <a:pt x="20930" y="26814"/>
                  </a:moveTo>
                  <a:lnTo>
                    <a:pt x="19663" y="23067"/>
                  </a:lnTo>
                  <a:lnTo>
                    <a:pt x="20930" y="19319"/>
                  </a:lnTo>
                  <a:lnTo>
                    <a:pt x="22150" y="23067"/>
                  </a:lnTo>
                  <a:lnTo>
                    <a:pt x="20930" y="26814"/>
                  </a:lnTo>
                  <a:close/>
                  <a:moveTo>
                    <a:pt x="23840" y="26814"/>
                  </a:moveTo>
                  <a:lnTo>
                    <a:pt x="22573" y="23067"/>
                  </a:lnTo>
                  <a:lnTo>
                    <a:pt x="23840" y="19319"/>
                  </a:lnTo>
                  <a:lnTo>
                    <a:pt x="25013" y="23067"/>
                  </a:lnTo>
                  <a:lnTo>
                    <a:pt x="23840" y="26814"/>
                  </a:lnTo>
                  <a:close/>
                  <a:moveTo>
                    <a:pt x="26703" y="26814"/>
                  </a:moveTo>
                  <a:lnTo>
                    <a:pt x="25436" y="23067"/>
                  </a:lnTo>
                  <a:lnTo>
                    <a:pt x="26703" y="19319"/>
                  </a:lnTo>
                  <a:lnTo>
                    <a:pt x="27923" y="23067"/>
                  </a:lnTo>
                  <a:lnTo>
                    <a:pt x="26703" y="26814"/>
                  </a:lnTo>
                  <a:close/>
                  <a:moveTo>
                    <a:pt x="29612" y="26814"/>
                  </a:moveTo>
                  <a:lnTo>
                    <a:pt x="28392" y="23067"/>
                  </a:lnTo>
                  <a:lnTo>
                    <a:pt x="29612" y="19319"/>
                  </a:lnTo>
                  <a:lnTo>
                    <a:pt x="30879" y="23067"/>
                  </a:lnTo>
                  <a:lnTo>
                    <a:pt x="29612" y="26814"/>
                  </a:lnTo>
                  <a:close/>
                  <a:moveTo>
                    <a:pt x="32475" y="26814"/>
                  </a:moveTo>
                  <a:lnTo>
                    <a:pt x="31302" y="23067"/>
                  </a:lnTo>
                  <a:lnTo>
                    <a:pt x="32475" y="19319"/>
                  </a:lnTo>
                  <a:lnTo>
                    <a:pt x="33742" y="23067"/>
                  </a:lnTo>
                  <a:lnTo>
                    <a:pt x="32475" y="26814"/>
                  </a:lnTo>
                  <a:close/>
                  <a:moveTo>
                    <a:pt x="35385" y="26814"/>
                  </a:moveTo>
                  <a:lnTo>
                    <a:pt x="34165" y="23067"/>
                  </a:lnTo>
                  <a:lnTo>
                    <a:pt x="35385" y="19319"/>
                  </a:lnTo>
                  <a:lnTo>
                    <a:pt x="36652" y="23067"/>
                  </a:lnTo>
                  <a:lnTo>
                    <a:pt x="35385" y="26814"/>
                  </a:lnTo>
                  <a:close/>
                  <a:moveTo>
                    <a:pt x="38247" y="26814"/>
                  </a:moveTo>
                  <a:lnTo>
                    <a:pt x="37074" y="23067"/>
                  </a:lnTo>
                  <a:lnTo>
                    <a:pt x="38247" y="19319"/>
                  </a:lnTo>
                  <a:lnTo>
                    <a:pt x="39515" y="23067"/>
                  </a:lnTo>
                  <a:lnTo>
                    <a:pt x="38247" y="26814"/>
                  </a:lnTo>
                  <a:close/>
                  <a:moveTo>
                    <a:pt x="41157" y="26814"/>
                  </a:moveTo>
                  <a:lnTo>
                    <a:pt x="39937" y="23067"/>
                  </a:lnTo>
                  <a:lnTo>
                    <a:pt x="41157" y="19319"/>
                  </a:lnTo>
                  <a:lnTo>
                    <a:pt x="42424" y="23067"/>
                  </a:lnTo>
                  <a:lnTo>
                    <a:pt x="41157" y="26814"/>
                  </a:lnTo>
                  <a:close/>
                  <a:moveTo>
                    <a:pt x="44020" y="26814"/>
                  </a:moveTo>
                  <a:lnTo>
                    <a:pt x="42847" y="23067"/>
                  </a:lnTo>
                  <a:lnTo>
                    <a:pt x="44020" y="19319"/>
                  </a:lnTo>
                  <a:lnTo>
                    <a:pt x="45287" y="23067"/>
                  </a:lnTo>
                  <a:lnTo>
                    <a:pt x="44020" y="26814"/>
                  </a:lnTo>
                  <a:close/>
                  <a:moveTo>
                    <a:pt x="46976" y="26814"/>
                  </a:moveTo>
                  <a:lnTo>
                    <a:pt x="45709" y="23067"/>
                  </a:lnTo>
                  <a:lnTo>
                    <a:pt x="46976" y="19319"/>
                  </a:lnTo>
                  <a:lnTo>
                    <a:pt x="48197" y="23067"/>
                  </a:lnTo>
                  <a:lnTo>
                    <a:pt x="46976" y="26814"/>
                  </a:lnTo>
                  <a:close/>
                  <a:moveTo>
                    <a:pt x="49886" y="26814"/>
                  </a:moveTo>
                  <a:lnTo>
                    <a:pt x="48619" y="23067"/>
                  </a:lnTo>
                  <a:lnTo>
                    <a:pt x="49886" y="19319"/>
                  </a:lnTo>
                  <a:lnTo>
                    <a:pt x="51059" y="23067"/>
                  </a:lnTo>
                  <a:lnTo>
                    <a:pt x="49886" y="26814"/>
                  </a:lnTo>
                  <a:close/>
                  <a:moveTo>
                    <a:pt x="52749" y="26814"/>
                  </a:moveTo>
                  <a:lnTo>
                    <a:pt x="51482" y="23067"/>
                  </a:lnTo>
                  <a:lnTo>
                    <a:pt x="52749" y="19319"/>
                  </a:lnTo>
                  <a:lnTo>
                    <a:pt x="53969" y="23067"/>
                  </a:lnTo>
                  <a:lnTo>
                    <a:pt x="52749" y="26814"/>
                  </a:lnTo>
                  <a:close/>
                  <a:moveTo>
                    <a:pt x="55658" y="26814"/>
                  </a:moveTo>
                  <a:lnTo>
                    <a:pt x="54391" y="23067"/>
                  </a:lnTo>
                  <a:lnTo>
                    <a:pt x="55658" y="19319"/>
                  </a:lnTo>
                  <a:lnTo>
                    <a:pt x="56832" y="23067"/>
                  </a:lnTo>
                  <a:lnTo>
                    <a:pt x="55658" y="26814"/>
                  </a:lnTo>
                  <a:close/>
                  <a:moveTo>
                    <a:pt x="58521" y="26814"/>
                  </a:moveTo>
                  <a:lnTo>
                    <a:pt x="57254" y="23067"/>
                  </a:lnTo>
                  <a:lnTo>
                    <a:pt x="58521" y="19319"/>
                  </a:lnTo>
                  <a:lnTo>
                    <a:pt x="59741" y="23067"/>
                  </a:lnTo>
                  <a:lnTo>
                    <a:pt x="58521" y="26814"/>
                  </a:lnTo>
                  <a:close/>
                  <a:moveTo>
                    <a:pt x="61431" y="26814"/>
                  </a:moveTo>
                  <a:lnTo>
                    <a:pt x="60164" y="23067"/>
                  </a:lnTo>
                  <a:lnTo>
                    <a:pt x="61431" y="19319"/>
                  </a:lnTo>
                  <a:lnTo>
                    <a:pt x="62604" y="23067"/>
                  </a:lnTo>
                  <a:lnTo>
                    <a:pt x="61431" y="26814"/>
                  </a:lnTo>
                  <a:close/>
                  <a:moveTo>
                    <a:pt x="64294" y="26814"/>
                  </a:moveTo>
                  <a:lnTo>
                    <a:pt x="63120" y="23067"/>
                  </a:lnTo>
                  <a:lnTo>
                    <a:pt x="64294" y="19319"/>
                  </a:lnTo>
                  <a:lnTo>
                    <a:pt x="65561" y="23067"/>
                  </a:lnTo>
                  <a:lnTo>
                    <a:pt x="64294" y="26814"/>
                  </a:lnTo>
                  <a:close/>
                  <a:moveTo>
                    <a:pt x="67203" y="26814"/>
                  </a:moveTo>
                  <a:lnTo>
                    <a:pt x="65983" y="23067"/>
                  </a:lnTo>
                  <a:lnTo>
                    <a:pt x="67203" y="19319"/>
                  </a:lnTo>
                  <a:lnTo>
                    <a:pt x="68470" y="23067"/>
                  </a:lnTo>
                  <a:lnTo>
                    <a:pt x="67203" y="26814"/>
                  </a:lnTo>
                  <a:close/>
                  <a:moveTo>
                    <a:pt x="70066" y="26814"/>
                  </a:moveTo>
                  <a:lnTo>
                    <a:pt x="68893" y="23067"/>
                  </a:lnTo>
                  <a:lnTo>
                    <a:pt x="70066" y="19319"/>
                  </a:lnTo>
                  <a:lnTo>
                    <a:pt x="71333" y="23067"/>
                  </a:lnTo>
                  <a:lnTo>
                    <a:pt x="70066" y="26814"/>
                  </a:lnTo>
                  <a:close/>
                  <a:moveTo>
                    <a:pt x="72976" y="26814"/>
                  </a:moveTo>
                  <a:lnTo>
                    <a:pt x="71755" y="23067"/>
                  </a:lnTo>
                  <a:lnTo>
                    <a:pt x="72976" y="19319"/>
                  </a:lnTo>
                  <a:lnTo>
                    <a:pt x="74243" y="23067"/>
                  </a:lnTo>
                  <a:lnTo>
                    <a:pt x="72976" y="26814"/>
                  </a:lnTo>
                  <a:close/>
                  <a:moveTo>
                    <a:pt x="75838" y="26814"/>
                  </a:moveTo>
                  <a:lnTo>
                    <a:pt x="74665" y="23067"/>
                  </a:lnTo>
                  <a:lnTo>
                    <a:pt x="75838" y="19319"/>
                  </a:lnTo>
                  <a:lnTo>
                    <a:pt x="77105" y="23067"/>
                  </a:lnTo>
                  <a:lnTo>
                    <a:pt x="75838" y="26814"/>
                  </a:lnTo>
                  <a:close/>
                  <a:moveTo>
                    <a:pt x="78748" y="26814"/>
                  </a:moveTo>
                  <a:lnTo>
                    <a:pt x="77528" y="23067"/>
                  </a:lnTo>
                  <a:lnTo>
                    <a:pt x="78748" y="19319"/>
                  </a:lnTo>
                  <a:lnTo>
                    <a:pt x="80015" y="23067"/>
                  </a:lnTo>
                  <a:lnTo>
                    <a:pt x="78748" y="26814"/>
                  </a:lnTo>
                  <a:close/>
                  <a:moveTo>
                    <a:pt x="81705" y="26814"/>
                  </a:moveTo>
                  <a:lnTo>
                    <a:pt x="80438" y="23067"/>
                  </a:lnTo>
                  <a:lnTo>
                    <a:pt x="81705" y="19319"/>
                  </a:lnTo>
                  <a:lnTo>
                    <a:pt x="82878" y="23067"/>
                  </a:lnTo>
                  <a:lnTo>
                    <a:pt x="81705" y="26814"/>
                  </a:lnTo>
                  <a:close/>
                  <a:moveTo>
                    <a:pt x="84567" y="26814"/>
                  </a:moveTo>
                  <a:lnTo>
                    <a:pt x="83300" y="23067"/>
                  </a:lnTo>
                  <a:lnTo>
                    <a:pt x="84567" y="19319"/>
                  </a:lnTo>
                  <a:lnTo>
                    <a:pt x="85788" y="23067"/>
                  </a:lnTo>
                  <a:lnTo>
                    <a:pt x="84567" y="26814"/>
                  </a:lnTo>
                  <a:close/>
                  <a:moveTo>
                    <a:pt x="87477" y="26814"/>
                  </a:moveTo>
                  <a:lnTo>
                    <a:pt x="86210" y="23067"/>
                  </a:lnTo>
                  <a:lnTo>
                    <a:pt x="87477" y="19319"/>
                  </a:lnTo>
                  <a:lnTo>
                    <a:pt x="88650" y="23067"/>
                  </a:lnTo>
                  <a:lnTo>
                    <a:pt x="87477" y="26814"/>
                  </a:lnTo>
                  <a:close/>
                  <a:moveTo>
                    <a:pt x="90340" y="26814"/>
                  </a:moveTo>
                  <a:lnTo>
                    <a:pt x="89073" y="23067"/>
                  </a:lnTo>
                  <a:lnTo>
                    <a:pt x="90340" y="19319"/>
                  </a:lnTo>
                  <a:lnTo>
                    <a:pt x="91560" y="23067"/>
                  </a:lnTo>
                  <a:lnTo>
                    <a:pt x="90340" y="26814"/>
                  </a:lnTo>
                  <a:close/>
                  <a:moveTo>
                    <a:pt x="93249" y="26814"/>
                  </a:moveTo>
                  <a:lnTo>
                    <a:pt x="91982" y="23067"/>
                  </a:lnTo>
                  <a:lnTo>
                    <a:pt x="93249" y="19319"/>
                  </a:lnTo>
                  <a:lnTo>
                    <a:pt x="94423" y="23067"/>
                  </a:lnTo>
                  <a:lnTo>
                    <a:pt x="93249" y="26814"/>
                  </a:lnTo>
                  <a:close/>
                  <a:moveTo>
                    <a:pt x="96112" y="26814"/>
                  </a:moveTo>
                  <a:lnTo>
                    <a:pt x="94845" y="23067"/>
                  </a:lnTo>
                  <a:lnTo>
                    <a:pt x="96112" y="19319"/>
                  </a:lnTo>
                  <a:lnTo>
                    <a:pt x="97332" y="23067"/>
                  </a:lnTo>
                  <a:lnTo>
                    <a:pt x="96112" y="26814"/>
                  </a:lnTo>
                  <a:close/>
                  <a:moveTo>
                    <a:pt x="99022" y="26814"/>
                  </a:moveTo>
                  <a:lnTo>
                    <a:pt x="97802" y="23067"/>
                  </a:lnTo>
                  <a:lnTo>
                    <a:pt x="99022" y="19319"/>
                  </a:lnTo>
                  <a:lnTo>
                    <a:pt x="100289" y="23067"/>
                  </a:lnTo>
                  <a:lnTo>
                    <a:pt x="99022" y="26814"/>
                  </a:lnTo>
                  <a:close/>
                  <a:moveTo>
                    <a:pt x="101885" y="26814"/>
                  </a:moveTo>
                  <a:lnTo>
                    <a:pt x="100711" y="23067"/>
                  </a:lnTo>
                  <a:lnTo>
                    <a:pt x="101885" y="19319"/>
                  </a:lnTo>
                  <a:lnTo>
                    <a:pt x="103152" y="23067"/>
                  </a:lnTo>
                  <a:lnTo>
                    <a:pt x="101885" y="26814"/>
                  </a:lnTo>
                  <a:close/>
                  <a:moveTo>
                    <a:pt x="104794" y="26814"/>
                  </a:moveTo>
                  <a:lnTo>
                    <a:pt x="103574" y="23067"/>
                  </a:lnTo>
                  <a:lnTo>
                    <a:pt x="104794" y="19319"/>
                  </a:lnTo>
                  <a:lnTo>
                    <a:pt x="106061" y="23067"/>
                  </a:lnTo>
                  <a:lnTo>
                    <a:pt x="104794" y="26814"/>
                  </a:lnTo>
                  <a:close/>
                  <a:moveTo>
                    <a:pt x="107657" y="26814"/>
                  </a:moveTo>
                  <a:lnTo>
                    <a:pt x="106484" y="23067"/>
                  </a:lnTo>
                  <a:lnTo>
                    <a:pt x="107657" y="19319"/>
                  </a:lnTo>
                  <a:lnTo>
                    <a:pt x="108924" y="23067"/>
                  </a:lnTo>
                  <a:lnTo>
                    <a:pt x="107657" y="26814"/>
                  </a:lnTo>
                  <a:close/>
                  <a:moveTo>
                    <a:pt x="110567" y="26814"/>
                  </a:moveTo>
                  <a:lnTo>
                    <a:pt x="109346" y="23067"/>
                  </a:lnTo>
                  <a:lnTo>
                    <a:pt x="110567" y="19319"/>
                  </a:lnTo>
                  <a:lnTo>
                    <a:pt x="111834" y="23067"/>
                  </a:lnTo>
                  <a:lnTo>
                    <a:pt x="110567" y="26814"/>
                  </a:lnTo>
                  <a:close/>
                  <a:moveTo>
                    <a:pt x="113429" y="26814"/>
                  </a:moveTo>
                  <a:lnTo>
                    <a:pt x="112256" y="23067"/>
                  </a:lnTo>
                  <a:lnTo>
                    <a:pt x="113429" y="19319"/>
                  </a:lnTo>
                  <a:lnTo>
                    <a:pt x="114696" y="23067"/>
                  </a:lnTo>
                  <a:lnTo>
                    <a:pt x="113429" y="26814"/>
                  </a:lnTo>
                  <a:close/>
                  <a:moveTo>
                    <a:pt x="116386" y="26814"/>
                  </a:moveTo>
                  <a:lnTo>
                    <a:pt x="115119" y="23067"/>
                  </a:lnTo>
                  <a:lnTo>
                    <a:pt x="116386" y="19319"/>
                  </a:lnTo>
                  <a:lnTo>
                    <a:pt x="117606" y="23067"/>
                  </a:lnTo>
                  <a:lnTo>
                    <a:pt x="116386" y="26814"/>
                  </a:lnTo>
                  <a:close/>
                  <a:moveTo>
                    <a:pt x="2158" y="22484"/>
                  </a:moveTo>
                  <a:lnTo>
                    <a:pt x="891" y="18570"/>
                  </a:lnTo>
                  <a:lnTo>
                    <a:pt x="2158" y="14906"/>
                  </a:lnTo>
                  <a:lnTo>
                    <a:pt x="3378" y="18570"/>
                  </a:lnTo>
                  <a:lnTo>
                    <a:pt x="2158" y="22484"/>
                  </a:lnTo>
                  <a:close/>
                  <a:moveTo>
                    <a:pt x="5021" y="22484"/>
                  </a:moveTo>
                  <a:lnTo>
                    <a:pt x="3801" y="18570"/>
                  </a:lnTo>
                  <a:lnTo>
                    <a:pt x="5021" y="14906"/>
                  </a:lnTo>
                  <a:lnTo>
                    <a:pt x="6241" y="18570"/>
                  </a:lnTo>
                  <a:lnTo>
                    <a:pt x="5021" y="22484"/>
                  </a:lnTo>
                  <a:close/>
                  <a:moveTo>
                    <a:pt x="7931" y="22484"/>
                  </a:moveTo>
                  <a:lnTo>
                    <a:pt x="6664" y="18570"/>
                  </a:lnTo>
                  <a:lnTo>
                    <a:pt x="7931" y="14906"/>
                  </a:lnTo>
                  <a:lnTo>
                    <a:pt x="9104" y="18570"/>
                  </a:lnTo>
                  <a:lnTo>
                    <a:pt x="7931" y="22484"/>
                  </a:lnTo>
                  <a:close/>
                  <a:moveTo>
                    <a:pt x="10793" y="22484"/>
                  </a:moveTo>
                  <a:lnTo>
                    <a:pt x="9526" y="18570"/>
                  </a:lnTo>
                  <a:lnTo>
                    <a:pt x="10793" y="14906"/>
                  </a:lnTo>
                  <a:lnTo>
                    <a:pt x="12014" y="18570"/>
                  </a:lnTo>
                  <a:lnTo>
                    <a:pt x="10793" y="22484"/>
                  </a:lnTo>
                  <a:close/>
                  <a:moveTo>
                    <a:pt x="13703" y="22484"/>
                  </a:moveTo>
                  <a:lnTo>
                    <a:pt x="12483" y="18570"/>
                  </a:lnTo>
                  <a:lnTo>
                    <a:pt x="13703" y="14906"/>
                  </a:lnTo>
                  <a:lnTo>
                    <a:pt x="14970" y="18570"/>
                  </a:lnTo>
                  <a:lnTo>
                    <a:pt x="13703" y="22484"/>
                  </a:lnTo>
                  <a:close/>
                  <a:moveTo>
                    <a:pt x="16566" y="22484"/>
                  </a:moveTo>
                  <a:lnTo>
                    <a:pt x="15393" y="18570"/>
                  </a:lnTo>
                  <a:lnTo>
                    <a:pt x="16566" y="14906"/>
                  </a:lnTo>
                  <a:lnTo>
                    <a:pt x="17833" y="18570"/>
                  </a:lnTo>
                  <a:lnTo>
                    <a:pt x="16566" y="22484"/>
                  </a:lnTo>
                  <a:close/>
                  <a:moveTo>
                    <a:pt x="19475" y="22484"/>
                  </a:moveTo>
                  <a:lnTo>
                    <a:pt x="18255" y="18570"/>
                  </a:lnTo>
                  <a:lnTo>
                    <a:pt x="19475" y="14906"/>
                  </a:lnTo>
                  <a:lnTo>
                    <a:pt x="20743" y="18570"/>
                  </a:lnTo>
                  <a:lnTo>
                    <a:pt x="19475" y="22484"/>
                  </a:lnTo>
                  <a:close/>
                  <a:moveTo>
                    <a:pt x="22338" y="22484"/>
                  </a:moveTo>
                  <a:lnTo>
                    <a:pt x="21165" y="18570"/>
                  </a:lnTo>
                  <a:lnTo>
                    <a:pt x="22338" y="14906"/>
                  </a:lnTo>
                  <a:lnTo>
                    <a:pt x="23605" y="18570"/>
                  </a:lnTo>
                  <a:lnTo>
                    <a:pt x="22338" y="22484"/>
                  </a:lnTo>
                  <a:close/>
                  <a:moveTo>
                    <a:pt x="25248" y="22484"/>
                  </a:moveTo>
                  <a:lnTo>
                    <a:pt x="24028" y="18570"/>
                  </a:lnTo>
                  <a:lnTo>
                    <a:pt x="25248" y="14906"/>
                  </a:lnTo>
                  <a:lnTo>
                    <a:pt x="26515" y="18570"/>
                  </a:lnTo>
                  <a:lnTo>
                    <a:pt x="25248" y="22484"/>
                  </a:lnTo>
                  <a:close/>
                  <a:moveTo>
                    <a:pt x="28111" y="22484"/>
                  </a:moveTo>
                  <a:lnTo>
                    <a:pt x="26937" y="18570"/>
                  </a:lnTo>
                  <a:lnTo>
                    <a:pt x="28111" y="14906"/>
                  </a:lnTo>
                  <a:lnTo>
                    <a:pt x="29378" y="18570"/>
                  </a:lnTo>
                  <a:lnTo>
                    <a:pt x="28111" y="22484"/>
                  </a:lnTo>
                  <a:close/>
                  <a:moveTo>
                    <a:pt x="31067" y="22484"/>
                  </a:moveTo>
                  <a:lnTo>
                    <a:pt x="29800" y="18570"/>
                  </a:lnTo>
                  <a:lnTo>
                    <a:pt x="31067" y="14906"/>
                  </a:lnTo>
                  <a:lnTo>
                    <a:pt x="32287" y="18570"/>
                  </a:lnTo>
                  <a:lnTo>
                    <a:pt x="31067" y="22484"/>
                  </a:lnTo>
                  <a:close/>
                  <a:moveTo>
                    <a:pt x="33977" y="22484"/>
                  </a:moveTo>
                  <a:lnTo>
                    <a:pt x="32710" y="18570"/>
                  </a:lnTo>
                  <a:lnTo>
                    <a:pt x="33977" y="14906"/>
                  </a:lnTo>
                  <a:lnTo>
                    <a:pt x="35150" y="18570"/>
                  </a:lnTo>
                  <a:lnTo>
                    <a:pt x="33977" y="22484"/>
                  </a:lnTo>
                  <a:close/>
                  <a:moveTo>
                    <a:pt x="36840" y="22484"/>
                  </a:moveTo>
                  <a:lnTo>
                    <a:pt x="35572" y="18570"/>
                  </a:lnTo>
                  <a:lnTo>
                    <a:pt x="36840" y="14906"/>
                  </a:lnTo>
                  <a:lnTo>
                    <a:pt x="38060" y="18570"/>
                  </a:lnTo>
                  <a:lnTo>
                    <a:pt x="36840" y="22484"/>
                  </a:lnTo>
                  <a:close/>
                  <a:moveTo>
                    <a:pt x="39749" y="22484"/>
                  </a:moveTo>
                  <a:lnTo>
                    <a:pt x="38482" y="18570"/>
                  </a:lnTo>
                  <a:lnTo>
                    <a:pt x="39749" y="14906"/>
                  </a:lnTo>
                  <a:lnTo>
                    <a:pt x="40922" y="18570"/>
                  </a:lnTo>
                  <a:lnTo>
                    <a:pt x="39749" y="22484"/>
                  </a:lnTo>
                  <a:close/>
                  <a:moveTo>
                    <a:pt x="42612" y="22484"/>
                  </a:moveTo>
                  <a:lnTo>
                    <a:pt x="41345" y="18570"/>
                  </a:lnTo>
                  <a:lnTo>
                    <a:pt x="42612" y="14906"/>
                  </a:lnTo>
                  <a:lnTo>
                    <a:pt x="43832" y="18570"/>
                  </a:lnTo>
                  <a:lnTo>
                    <a:pt x="42612" y="22484"/>
                  </a:lnTo>
                  <a:close/>
                  <a:moveTo>
                    <a:pt x="45522" y="22484"/>
                  </a:moveTo>
                  <a:lnTo>
                    <a:pt x="44254" y="18570"/>
                  </a:lnTo>
                  <a:lnTo>
                    <a:pt x="45522" y="14906"/>
                  </a:lnTo>
                  <a:lnTo>
                    <a:pt x="46695" y="18570"/>
                  </a:lnTo>
                  <a:lnTo>
                    <a:pt x="45522" y="22484"/>
                  </a:lnTo>
                  <a:close/>
                  <a:moveTo>
                    <a:pt x="48384" y="22484"/>
                  </a:moveTo>
                  <a:lnTo>
                    <a:pt x="47211" y="18570"/>
                  </a:lnTo>
                  <a:lnTo>
                    <a:pt x="48384" y="14906"/>
                  </a:lnTo>
                  <a:lnTo>
                    <a:pt x="49651" y="18570"/>
                  </a:lnTo>
                  <a:lnTo>
                    <a:pt x="48384" y="22484"/>
                  </a:lnTo>
                  <a:close/>
                  <a:moveTo>
                    <a:pt x="51294" y="22484"/>
                  </a:moveTo>
                  <a:lnTo>
                    <a:pt x="50074" y="18570"/>
                  </a:lnTo>
                  <a:lnTo>
                    <a:pt x="51294" y="14906"/>
                  </a:lnTo>
                  <a:lnTo>
                    <a:pt x="52561" y="18570"/>
                  </a:lnTo>
                  <a:lnTo>
                    <a:pt x="51294" y="22484"/>
                  </a:lnTo>
                  <a:close/>
                  <a:moveTo>
                    <a:pt x="54157" y="22484"/>
                  </a:moveTo>
                  <a:lnTo>
                    <a:pt x="52983" y="18570"/>
                  </a:lnTo>
                  <a:lnTo>
                    <a:pt x="54157" y="14906"/>
                  </a:lnTo>
                  <a:lnTo>
                    <a:pt x="55424" y="18570"/>
                  </a:lnTo>
                  <a:lnTo>
                    <a:pt x="54157" y="22484"/>
                  </a:lnTo>
                  <a:close/>
                  <a:moveTo>
                    <a:pt x="57066" y="22484"/>
                  </a:moveTo>
                  <a:lnTo>
                    <a:pt x="55846" y="18570"/>
                  </a:lnTo>
                  <a:lnTo>
                    <a:pt x="57066" y="14906"/>
                  </a:lnTo>
                  <a:lnTo>
                    <a:pt x="58333" y="18570"/>
                  </a:lnTo>
                  <a:lnTo>
                    <a:pt x="57066" y="22484"/>
                  </a:lnTo>
                  <a:close/>
                  <a:moveTo>
                    <a:pt x="59929" y="22484"/>
                  </a:moveTo>
                  <a:lnTo>
                    <a:pt x="58756" y="18570"/>
                  </a:lnTo>
                  <a:lnTo>
                    <a:pt x="59929" y="14906"/>
                  </a:lnTo>
                  <a:lnTo>
                    <a:pt x="61196" y="18570"/>
                  </a:lnTo>
                  <a:lnTo>
                    <a:pt x="59929" y="22484"/>
                  </a:lnTo>
                  <a:close/>
                  <a:moveTo>
                    <a:pt x="62839" y="22484"/>
                  </a:moveTo>
                  <a:lnTo>
                    <a:pt x="61619" y="18570"/>
                  </a:lnTo>
                  <a:lnTo>
                    <a:pt x="62839" y="14906"/>
                  </a:lnTo>
                  <a:lnTo>
                    <a:pt x="64106" y="18570"/>
                  </a:lnTo>
                  <a:lnTo>
                    <a:pt x="62839" y="22484"/>
                  </a:lnTo>
                  <a:close/>
                  <a:moveTo>
                    <a:pt x="65795" y="22484"/>
                  </a:moveTo>
                  <a:lnTo>
                    <a:pt x="64528" y="18570"/>
                  </a:lnTo>
                  <a:lnTo>
                    <a:pt x="65795" y="14906"/>
                  </a:lnTo>
                  <a:lnTo>
                    <a:pt x="66969" y="18570"/>
                  </a:lnTo>
                  <a:lnTo>
                    <a:pt x="65795" y="22484"/>
                  </a:lnTo>
                  <a:close/>
                  <a:moveTo>
                    <a:pt x="68658" y="22484"/>
                  </a:moveTo>
                  <a:lnTo>
                    <a:pt x="67391" y="18570"/>
                  </a:lnTo>
                  <a:lnTo>
                    <a:pt x="68658" y="14906"/>
                  </a:lnTo>
                  <a:lnTo>
                    <a:pt x="69878" y="18570"/>
                  </a:lnTo>
                  <a:lnTo>
                    <a:pt x="68658" y="22484"/>
                  </a:lnTo>
                  <a:close/>
                  <a:moveTo>
                    <a:pt x="71568" y="22484"/>
                  </a:moveTo>
                  <a:lnTo>
                    <a:pt x="70301" y="18570"/>
                  </a:lnTo>
                  <a:lnTo>
                    <a:pt x="71568" y="14906"/>
                  </a:lnTo>
                  <a:lnTo>
                    <a:pt x="72741" y="18570"/>
                  </a:lnTo>
                  <a:lnTo>
                    <a:pt x="71568" y="22484"/>
                  </a:lnTo>
                  <a:close/>
                  <a:moveTo>
                    <a:pt x="74430" y="22484"/>
                  </a:moveTo>
                  <a:lnTo>
                    <a:pt x="73163" y="18570"/>
                  </a:lnTo>
                  <a:lnTo>
                    <a:pt x="74430" y="14906"/>
                  </a:lnTo>
                  <a:lnTo>
                    <a:pt x="75651" y="18570"/>
                  </a:lnTo>
                  <a:lnTo>
                    <a:pt x="74430" y="22484"/>
                  </a:lnTo>
                  <a:close/>
                  <a:moveTo>
                    <a:pt x="77340" y="22484"/>
                  </a:moveTo>
                  <a:lnTo>
                    <a:pt x="76073" y="18570"/>
                  </a:lnTo>
                  <a:lnTo>
                    <a:pt x="77340" y="14906"/>
                  </a:lnTo>
                  <a:lnTo>
                    <a:pt x="78513" y="18570"/>
                  </a:lnTo>
                  <a:lnTo>
                    <a:pt x="77340" y="22484"/>
                  </a:lnTo>
                  <a:close/>
                  <a:moveTo>
                    <a:pt x="80203" y="22484"/>
                  </a:moveTo>
                  <a:lnTo>
                    <a:pt x="78936" y="18570"/>
                  </a:lnTo>
                  <a:lnTo>
                    <a:pt x="80203" y="14906"/>
                  </a:lnTo>
                  <a:lnTo>
                    <a:pt x="81423" y="18570"/>
                  </a:lnTo>
                  <a:lnTo>
                    <a:pt x="80203" y="22484"/>
                  </a:lnTo>
                  <a:close/>
                  <a:moveTo>
                    <a:pt x="83113" y="22484"/>
                  </a:moveTo>
                  <a:lnTo>
                    <a:pt x="81892" y="18570"/>
                  </a:lnTo>
                  <a:lnTo>
                    <a:pt x="83113" y="14906"/>
                  </a:lnTo>
                  <a:lnTo>
                    <a:pt x="84380" y="18570"/>
                  </a:lnTo>
                  <a:lnTo>
                    <a:pt x="83113" y="22484"/>
                  </a:lnTo>
                  <a:close/>
                  <a:moveTo>
                    <a:pt x="85975" y="22484"/>
                  </a:moveTo>
                  <a:lnTo>
                    <a:pt x="84802" y="18570"/>
                  </a:lnTo>
                  <a:lnTo>
                    <a:pt x="85975" y="14906"/>
                  </a:lnTo>
                  <a:lnTo>
                    <a:pt x="87242" y="18570"/>
                  </a:lnTo>
                  <a:lnTo>
                    <a:pt x="85975" y="22484"/>
                  </a:lnTo>
                  <a:close/>
                  <a:moveTo>
                    <a:pt x="88885" y="22484"/>
                  </a:moveTo>
                  <a:lnTo>
                    <a:pt x="87665" y="18570"/>
                  </a:lnTo>
                  <a:lnTo>
                    <a:pt x="88885" y="14906"/>
                  </a:lnTo>
                  <a:lnTo>
                    <a:pt x="90152" y="18570"/>
                  </a:lnTo>
                  <a:lnTo>
                    <a:pt x="88885" y="22484"/>
                  </a:lnTo>
                  <a:close/>
                  <a:moveTo>
                    <a:pt x="91748" y="22484"/>
                  </a:moveTo>
                  <a:lnTo>
                    <a:pt x="90574" y="18570"/>
                  </a:lnTo>
                  <a:lnTo>
                    <a:pt x="91748" y="14906"/>
                  </a:lnTo>
                  <a:lnTo>
                    <a:pt x="93015" y="18570"/>
                  </a:lnTo>
                  <a:lnTo>
                    <a:pt x="91748" y="22484"/>
                  </a:lnTo>
                  <a:close/>
                  <a:moveTo>
                    <a:pt x="94657" y="22484"/>
                  </a:moveTo>
                  <a:lnTo>
                    <a:pt x="93437" y="18570"/>
                  </a:lnTo>
                  <a:lnTo>
                    <a:pt x="94657" y="14906"/>
                  </a:lnTo>
                  <a:lnTo>
                    <a:pt x="95924" y="18570"/>
                  </a:lnTo>
                  <a:lnTo>
                    <a:pt x="94657" y="22484"/>
                  </a:lnTo>
                  <a:close/>
                  <a:moveTo>
                    <a:pt x="97520" y="22484"/>
                  </a:moveTo>
                  <a:lnTo>
                    <a:pt x="96347" y="18570"/>
                  </a:lnTo>
                  <a:lnTo>
                    <a:pt x="97520" y="14906"/>
                  </a:lnTo>
                  <a:lnTo>
                    <a:pt x="98787" y="18570"/>
                  </a:lnTo>
                  <a:lnTo>
                    <a:pt x="97520" y="22484"/>
                  </a:lnTo>
                  <a:close/>
                  <a:moveTo>
                    <a:pt x="100477" y="22484"/>
                  </a:moveTo>
                  <a:lnTo>
                    <a:pt x="99210" y="18570"/>
                  </a:lnTo>
                  <a:lnTo>
                    <a:pt x="100477" y="14906"/>
                  </a:lnTo>
                  <a:lnTo>
                    <a:pt x="101697" y="18570"/>
                  </a:lnTo>
                  <a:lnTo>
                    <a:pt x="100477" y="22484"/>
                  </a:lnTo>
                  <a:close/>
                  <a:moveTo>
                    <a:pt x="103386" y="22484"/>
                  </a:moveTo>
                  <a:lnTo>
                    <a:pt x="102119" y="18570"/>
                  </a:lnTo>
                  <a:lnTo>
                    <a:pt x="103386" y="14906"/>
                  </a:lnTo>
                  <a:lnTo>
                    <a:pt x="104560" y="18570"/>
                  </a:lnTo>
                  <a:lnTo>
                    <a:pt x="103386" y="22484"/>
                  </a:lnTo>
                  <a:close/>
                  <a:moveTo>
                    <a:pt x="106249" y="22484"/>
                  </a:moveTo>
                  <a:lnTo>
                    <a:pt x="104982" y="18570"/>
                  </a:lnTo>
                  <a:lnTo>
                    <a:pt x="106249" y="14906"/>
                  </a:lnTo>
                  <a:lnTo>
                    <a:pt x="107469" y="18570"/>
                  </a:lnTo>
                  <a:lnTo>
                    <a:pt x="106249" y="22484"/>
                  </a:lnTo>
                  <a:close/>
                  <a:moveTo>
                    <a:pt x="109159" y="22484"/>
                  </a:moveTo>
                  <a:lnTo>
                    <a:pt x="107892" y="18570"/>
                  </a:lnTo>
                  <a:lnTo>
                    <a:pt x="109159" y="14906"/>
                  </a:lnTo>
                  <a:lnTo>
                    <a:pt x="110332" y="18570"/>
                  </a:lnTo>
                  <a:lnTo>
                    <a:pt x="109159" y="22484"/>
                  </a:lnTo>
                  <a:close/>
                  <a:moveTo>
                    <a:pt x="112021" y="22484"/>
                  </a:moveTo>
                  <a:lnTo>
                    <a:pt x="110754" y="18570"/>
                  </a:lnTo>
                  <a:lnTo>
                    <a:pt x="112021" y="14906"/>
                  </a:lnTo>
                  <a:lnTo>
                    <a:pt x="113242" y="18570"/>
                  </a:lnTo>
                  <a:lnTo>
                    <a:pt x="112021" y="22484"/>
                  </a:lnTo>
                  <a:close/>
                  <a:moveTo>
                    <a:pt x="114931" y="22484"/>
                  </a:moveTo>
                  <a:lnTo>
                    <a:pt x="113664" y="18570"/>
                  </a:lnTo>
                  <a:lnTo>
                    <a:pt x="114931" y="14906"/>
                  </a:lnTo>
                  <a:lnTo>
                    <a:pt x="116104" y="18570"/>
                  </a:lnTo>
                  <a:lnTo>
                    <a:pt x="114931" y="22484"/>
                  </a:lnTo>
                  <a:close/>
                  <a:moveTo>
                    <a:pt x="117794" y="22484"/>
                  </a:moveTo>
                  <a:lnTo>
                    <a:pt x="116621" y="18570"/>
                  </a:lnTo>
                  <a:lnTo>
                    <a:pt x="117794" y="14906"/>
                  </a:lnTo>
                  <a:lnTo>
                    <a:pt x="119061" y="18570"/>
                  </a:lnTo>
                  <a:lnTo>
                    <a:pt x="117794" y="22484"/>
                  </a:lnTo>
                  <a:close/>
                  <a:moveTo>
                    <a:pt x="3566" y="17987"/>
                  </a:moveTo>
                  <a:lnTo>
                    <a:pt x="2393" y="14240"/>
                  </a:lnTo>
                  <a:lnTo>
                    <a:pt x="3566" y="10409"/>
                  </a:lnTo>
                  <a:lnTo>
                    <a:pt x="4833" y="14240"/>
                  </a:lnTo>
                  <a:lnTo>
                    <a:pt x="3566" y="17987"/>
                  </a:lnTo>
                  <a:close/>
                  <a:moveTo>
                    <a:pt x="6429" y="17987"/>
                  </a:moveTo>
                  <a:lnTo>
                    <a:pt x="5256" y="14240"/>
                  </a:lnTo>
                  <a:lnTo>
                    <a:pt x="6429" y="10409"/>
                  </a:lnTo>
                  <a:lnTo>
                    <a:pt x="7696" y="14240"/>
                  </a:lnTo>
                  <a:lnTo>
                    <a:pt x="6429" y="17987"/>
                  </a:lnTo>
                  <a:close/>
                  <a:moveTo>
                    <a:pt x="9339" y="17987"/>
                  </a:moveTo>
                  <a:lnTo>
                    <a:pt x="8118" y="14240"/>
                  </a:lnTo>
                  <a:lnTo>
                    <a:pt x="9339" y="10409"/>
                  </a:lnTo>
                  <a:lnTo>
                    <a:pt x="10606" y="14240"/>
                  </a:lnTo>
                  <a:lnTo>
                    <a:pt x="9339" y="17987"/>
                  </a:lnTo>
                  <a:close/>
                  <a:moveTo>
                    <a:pt x="12295" y="17987"/>
                  </a:moveTo>
                  <a:lnTo>
                    <a:pt x="11028" y="14240"/>
                  </a:lnTo>
                  <a:lnTo>
                    <a:pt x="12295" y="10409"/>
                  </a:lnTo>
                  <a:lnTo>
                    <a:pt x="13468" y="14240"/>
                  </a:lnTo>
                  <a:lnTo>
                    <a:pt x="12295" y="17987"/>
                  </a:lnTo>
                  <a:close/>
                  <a:moveTo>
                    <a:pt x="15158" y="17987"/>
                  </a:moveTo>
                  <a:lnTo>
                    <a:pt x="13891" y="14240"/>
                  </a:lnTo>
                  <a:lnTo>
                    <a:pt x="15158" y="10409"/>
                  </a:lnTo>
                  <a:lnTo>
                    <a:pt x="16378" y="14240"/>
                  </a:lnTo>
                  <a:lnTo>
                    <a:pt x="15158" y="17987"/>
                  </a:lnTo>
                  <a:close/>
                  <a:moveTo>
                    <a:pt x="18068" y="17987"/>
                  </a:moveTo>
                  <a:lnTo>
                    <a:pt x="16800" y="14240"/>
                  </a:lnTo>
                  <a:lnTo>
                    <a:pt x="18068" y="10409"/>
                  </a:lnTo>
                  <a:lnTo>
                    <a:pt x="19241" y="14240"/>
                  </a:lnTo>
                  <a:lnTo>
                    <a:pt x="18068" y="17987"/>
                  </a:lnTo>
                  <a:close/>
                  <a:moveTo>
                    <a:pt x="20930" y="17987"/>
                  </a:moveTo>
                  <a:lnTo>
                    <a:pt x="19663" y="14240"/>
                  </a:lnTo>
                  <a:lnTo>
                    <a:pt x="20930" y="10409"/>
                  </a:lnTo>
                  <a:lnTo>
                    <a:pt x="22150" y="14240"/>
                  </a:lnTo>
                  <a:lnTo>
                    <a:pt x="20930" y="17987"/>
                  </a:lnTo>
                  <a:close/>
                  <a:moveTo>
                    <a:pt x="23840" y="17987"/>
                  </a:moveTo>
                  <a:lnTo>
                    <a:pt x="22573" y="14240"/>
                  </a:lnTo>
                  <a:lnTo>
                    <a:pt x="23840" y="10409"/>
                  </a:lnTo>
                  <a:lnTo>
                    <a:pt x="25013" y="14240"/>
                  </a:lnTo>
                  <a:lnTo>
                    <a:pt x="23840" y="17987"/>
                  </a:lnTo>
                  <a:close/>
                  <a:moveTo>
                    <a:pt x="26703" y="17987"/>
                  </a:moveTo>
                  <a:lnTo>
                    <a:pt x="25436" y="14240"/>
                  </a:lnTo>
                  <a:lnTo>
                    <a:pt x="26703" y="10409"/>
                  </a:lnTo>
                  <a:lnTo>
                    <a:pt x="27923" y="14240"/>
                  </a:lnTo>
                  <a:lnTo>
                    <a:pt x="26703" y="17987"/>
                  </a:lnTo>
                  <a:close/>
                  <a:moveTo>
                    <a:pt x="29612" y="17987"/>
                  </a:moveTo>
                  <a:lnTo>
                    <a:pt x="28392" y="14240"/>
                  </a:lnTo>
                  <a:lnTo>
                    <a:pt x="29612" y="10409"/>
                  </a:lnTo>
                  <a:lnTo>
                    <a:pt x="30879" y="14240"/>
                  </a:lnTo>
                  <a:lnTo>
                    <a:pt x="29612" y="17987"/>
                  </a:lnTo>
                  <a:close/>
                  <a:moveTo>
                    <a:pt x="32475" y="17987"/>
                  </a:moveTo>
                  <a:lnTo>
                    <a:pt x="31302" y="14240"/>
                  </a:lnTo>
                  <a:lnTo>
                    <a:pt x="32475" y="10409"/>
                  </a:lnTo>
                  <a:lnTo>
                    <a:pt x="33742" y="14240"/>
                  </a:lnTo>
                  <a:lnTo>
                    <a:pt x="32475" y="17987"/>
                  </a:lnTo>
                  <a:close/>
                  <a:moveTo>
                    <a:pt x="35385" y="17987"/>
                  </a:moveTo>
                  <a:lnTo>
                    <a:pt x="34165" y="14240"/>
                  </a:lnTo>
                  <a:lnTo>
                    <a:pt x="35385" y="10409"/>
                  </a:lnTo>
                  <a:lnTo>
                    <a:pt x="36652" y="14240"/>
                  </a:lnTo>
                  <a:lnTo>
                    <a:pt x="35385" y="17987"/>
                  </a:lnTo>
                  <a:close/>
                  <a:moveTo>
                    <a:pt x="38247" y="17987"/>
                  </a:moveTo>
                  <a:lnTo>
                    <a:pt x="37074" y="14240"/>
                  </a:lnTo>
                  <a:lnTo>
                    <a:pt x="38247" y="10409"/>
                  </a:lnTo>
                  <a:lnTo>
                    <a:pt x="39515" y="14240"/>
                  </a:lnTo>
                  <a:lnTo>
                    <a:pt x="38247" y="17987"/>
                  </a:lnTo>
                  <a:close/>
                  <a:moveTo>
                    <a:pt x="41157" y="17987"/>
                  </a:moveTo>
                  <a:lnTo>
                    <a:pt x="39937" y="14240"/>
                  </a:lnTo>
                  <a:lnTo>
                    <a:pt x="41157" y="10409"/>
                  </a:lnTo>
                  <a:lnTo>
                    <a:pt x="42424" y="14240"/>
                  </a:lnTo>
                  <a:lnTo>
                    <a:pt x="41157" y="17987"/>
                  </a:lnTo>
                  <a:close/>
                  <a:moveTo>
                    <a:pt x="44020" y="17987"/>
                  </a:moveTo>
                  <a:lnTo>
                    <a:pt x="42847" y="14240"/>
                  </a:lnTo>
                  <a:lnTo>
                    <a:pt x="44020" y="10409"/>
                  </a:lnTo>
                  <a:lnTo>
                    <a:pt x="45287" y="14240"/>
                  </a:lnTo>
                  <a:lnTo>
                    <a:pt x="44020" y="17987"/>
                  </a:lnTo>
                  <a:close/>
                  <a:moveTo>
                    <a:pt x="46976" y="17987"/>
                  </a:moveTo>
                  <a:lnTo>
                    <a:pt x="45709" y="14240"/>
                  </a:lnTo>
                  <a:lnTo>
                    <a:pt x="46976" y="10409"/>
                  </a:lnTo>
                  <a:lnTo>
                    <a:pt x="48197" y="14240"/>
                  </a:lnTo>
                  <a:lnTo>
                    <a:pt x="46976" y="17987"/>
                  </a:lnTo>
                  <a:close/>
                  <a:moveTo>
                    <a:pt x="49886" y="17987"/>
                  </a:moveTo>
                  <a:lnTo>
                    <a:pt x="48619" y="14240"/>
                  </a:lnTo>
                  <a:lnTo>
                    <a:pt x="49886" y="10409"/>
                  </a:lnTo>
                  <a:lnTo>
                    <a:pt x="51059" y="14240"/>
                  </a:lnTo>
                  <a:lnTo>
                    <a:pt x="49886" y="17987"/>
                  </a:lnTo>
                  <a:close/>
                  <a:moveTo>
                    <a:pt x="52749" y="17987"/>
                  </a:moveTo>
                  <a:lnTo>
                    <a:pt x="51482" y="14240"/>
                  </a:lnTo>
                  <a:lnTo>
                    <a:pt x="52749" y="10409"/>
                  </a:lnTo>
                  <a:lnTo>
                    <a:pt x="53969" y="14240"/>
                  </a:lnTo>
                  <a:lnTo>
                    <a:pt x="52749" y="17987"/>
                  </a:lnTo>
                  <a:close/>
                  <a:moveTo>
                    <a:pt x="55658" y="17987"/>
                  </a:moveTo>
                  <a:lnTo>
                    <a:pt x="54391" y="14240"/>
                  </a:lnTo>
                  <a:lnTo>
                    <a:pt x="55658" y="10409"/>
                  </a:lnTo>
                  <a:lnTo>
                    <a:pt x="56832" y="14240"/>
                  </a:lnTo>
                  <a:lnTo>
                    <a:pt x="55658" y="17987"/>
                  </a:lnTo>
                  <a:close/>
                  <a:moveTo>
                    <a:pt x="58521" y="17987"/>
                  </a:moveTo>
                  <a:lnTo>
                    <a:pt x="57254" y="14240"/>
                  </a:lnTo>
                  <a:lnTo>
                    <a:pt x="58521" y="10409"/>
                  </a:lnTo>
                  <a:lnTo>
                    <a:pt x="59741" y="14240"/>
                  </a:lnTo>
                  <a:lnTo>
                    <a:pt x="58521" y="17987"/>
                  </a:lnTo>
                  <a:close/>
                  <a:moveTo>
                    <a:pt x="61431" y="17987"/>
                  </a:moveTo>
                  <a:lnTo>
                    <a:pt x="60164" y="14240"/>
                  </a:lnTo>
                  <a:lnTo>
                    <a:pt x="61431" y="10409"/>
                  </a:lnTo>
                  <a:lnTo>
                    <a:pt x="62604" y="14240"/>
                  </a:lnTo>
                  <a:lnTo>
                    <a:pt x="61431" y="17987"/>
                  </a:lnTo>
                  <a:close/>
                  <a:moveTo>
                    <a:pt x="64294" y="17987"/>
                  </a:moveTo>
                  <a:lnTo>
                    <a:pt x="63120" y="14240"/>
                  </a:lnTo>
                  <a:lnTo>
                    <a:pt x="64294" y="10409"/>
                  </a:lnTo>
                  <a:lnTo>
                    <a:pt x="65561" y="14240"/>
                  </a:lnTo>
                  <a:lnTo>
                    <a:pt x="64294" y="17987"/>
                  </a:lnTo>
                  <a:close/>
                  <a:moveTo>
                    <a:pt x="67203" y="17987"/>
                  </a:moveTo>
                  <a:lnTo>
                    <a:pt x="65983" y="14240"/>
                  </a:lnTo>
                  <a:lnTo>
                    <a:pt x="67203" y="10409"/>
                  </a:lnTo>
                  <a:lnTo>
                    <a:pt x="68470" y="14240"/>
                  </a:lnTo>
                  <a:lnTo>
                    <a:pt x="67203" y="17987"/>
                  </a:lnTo>
                  <a:close/>
                  <a:moveTo>
                    <a:pt x="70066" y="17987"/>
                  </a:moveTo>
                  <a:lnTo>
                    <a:pt x="68893" y="14240"/>
                  </a:lnTo>
                  <a:lnTo>
                    <a:pt x="70066" y="10409"/>
                  </a:lnTo>
                  <a:lnTo>
                    <a:pt x="71333" y="14240"/>
                  </a:lnTo>
                  <a:lnTo>
                    <a:pt x="70066" y="17987"/>
                  </a:lnTo>
                  <a:close/>
                  <a:moveTo>
                    <a:pt x="72976" y="17987"/>
                  </a:moveTo>
                  <a:lnTo>
                    <a:pt x="71755" y="14240"/>
                  </a:lnTo>
                  <a:lnTo>
                    <a:pt x="72976" y="10409"/>
                  </a:lnTo>
                  <a:lnTo>
                    <a:pt x="74243" y="14240"/>
                  </a:lnTo>
                  <a:lnTo>
                    <a:pt x="72976" y="17987"/>
                  </a:lnTo>
                  <a:close/>
                  <a:moveTo>
                    <a:pt x="75838" y="17987"/>
                  </a:moveTo>
                  <a:lnTo>
                    <a:pt x="74665" y="14240"/>
                  </a:lnTo>
                  <a:lnTo>
                    <a:pt x="75838" y="10409"/>
                  </a:lnTo>
                  <a:lnTo>
                    <a:pt x="77105" y="14240"/>
                  </a:lnTo>
                  <a:lnTo>
                    <a:pt x="75838" y="17987"/>
                  </a:lnTo>
                  <a:close/>
                  <a:moveTo>
                    <a:pt x="78748" y="17987"/>
                  </a:moveTo>
                  <a:lnTo>
                    <a:pt x="77528" y="14240"/>
                  </a:lnTo>
                  <a:lnTo>
                    <a:pt x="78748" y="10409"/>
                  </a:lnTo>
                  <a:lnTo>
                    <a:pt x="80015" y="14240"/>
                  </a:lnTo>
                  <a:lnTo>
                    <a:pt x="78748" y="17987"/>
                  </a:lnTo>
                  <a:close/>
                  <a:moveTo>
                    <a:pt x="81705" y="17987"/>
                  </a:moveTo>
                  <a:lnTo>
                    <a:pt x="80438" y="14240"/>
                  </a:lnTo>
                  <a:lnTo>
                    <a:pt x="81705" y="10409"/>
                  </a:lnTo>
                  <a:lnTo>
                    <a:pt x="82878" y="14240"/>
                  </a:lnTo>
                  <a:lnTo>
                    <a:pt x="81705" y="17987"/>
                  </a:lnTo>
                  <a:close/>
                  <a:moveTo>
                    <a:pt x="84567" y="17987"/>
                  </a:moveTo>
                  <a:lnTo>
                    <a:pt x="83300" y="14240"/>
                  </a:lnTo>
                  <a:lnTo>
                    <a:pt x="84567" y="10409"/>
                  </a:lnTo>
                  <a:lnTo>
                    <a:pt x="85788" y="14240"/>
                  </a:lnTo>
                  <a:lnTo>
                    <a:pt x="84567" y="17987"/>
                  </a:lnTo>
                  <a:close/>
                  <a:moveTo>
                    <a:pt x="87477" y="17987"/>
                  </a:moveTo>
                  <a:lnTo>
                    <a:pt x="86210" y="14240"/>
                  </a:lnTo>
                  <a:lnTo>
                    <a:pt x="87477" y="10409"/>
                  </a:lnTo>
                  <a:lnTo>
                    <a:pt x="88650" y="14240"/>
                  </a:lnTo>
                  <a:lnTo>
                    <a:pt x="87477" y="17987"/>
                  </a:lnTo>
                  <a:close/>
                  <a:moveTo>
                    <a:pt x="90340" y="17987"/>
                  </a:moveTo>
                  <a:lnTo>
                    <a:pt x="89073" y="14240"/>
                  </a:lnTo>
                  <a:lnTo>
                    <a:pt x="90340" y="10409"/>
                  </a:lnTo>
                  <a:lnTo>
                    <a:pt x="91560" y="14240"/>
                  </a:lnTo>
                  <a:lnTo>
                    <a:pt x="90340" y="17987"/>
                  </a:lnTo>
                  <a:close/>
                  <a:moveTo>
                    <a:pt x="93249" y="17987"/>
                  </a:moveTo>
                  <a:lnTo>
                    <a:pt x="91982" y="14240"/>
                  </a:lnTo>
                  <a:lnTo>
                    <a:pt x="93249" y="10409"/>
                  </a:lnTo>
                  <a:lnTo>
                    <a:pt x="94423" y="14240"/>
                  </a:lnTo>
                  <a:lnTo>
                    <a:pt x="93249" y="17987"/>
                  </a:lnTo>
                  <a:close/>
                  <a:moveTo>
                    <a:pt x="96112" y="17987"/>
                  </a:moveTo>
                  <a:lnTo>
                    <a:pt x="94845" y="14240"/>
                  </a:lnTo>
                  <a:lnTo>
                    <a:pt x="96112" y="10409"/>
                  </a:lnTo>
                  <a:lnTo>
                    <a:pt x="97332" y="14240"/>
                  </a:lnTo>
                  <a:lnTo>
                    <a:pt x="96112" y="17987"/>
                  </a:lnTo>
                  <a:close/>
                  <a:moveTo>
                    <a:pt x="99022" y="17987"/>
                  </a:moveTo>
                  <a:lnTo>
                    <a:pt x="97802" y="14240"/>
                  </a:lnTo>
                  <a:lnTo>
                    <a:pt x="99022" y="10409"/>
                  </a:lnTo>
                  <a:lnTo>
                    <a:pt x="100289" y="14240"/>
                  </a:lnTo>
                  <a:lnTo>
                    <a:pt x="99022" y="17987"/>
                  </a:lnTo>
                  <a:close/>
                  <a:moveTo>
                    <a:pt x="101885" y="17987"/>
                  </a:moveTo>
                  <a:lnTo>
                    <a:pt x="100711" y="14240"/>
                  </a:lnTo>
                  <a:lnTo>
                    <a:pt x="101885" y="10409"/>
                  </a:lnTo>
                  <a:lnTo>
                    <a:pt x="103152" y="14240"/>
                  </a:lnTo>
                  <a:lnTo>
                    <a:pt x="101885" y="17987"/>
                  </a:lnTo>
                  <a:close/>
                  <a:moveTo>
                    <a:pt x="104794" y="17987"/>
                  </a:moveTo>
                  <a:lnTo>
                    <a:pt x="103574" y="14240"/>
                  </a:lnTo>
                  <a:lnTo>
                    <a:pt x="104794" y="10409"/>
                  </a:lnTo>
                  <a:lnTo>
                    <a:pt x="106061" y="14240"/>
                  </a:lnTo>
                  <a:lnTo>
                    <a:pt x="104794" y="17987"/>
                  </a:lnTo>
                  <a:close/>
                  <a:moveTo>
                    <a:pt x="107657" y="17987"/>
                  </a:moveTo>
                  <a:lnTo>
                    <a:pt x="106484" y="14240"/>
                  </a:lnTo>
                  <a:lnTo>
                    <a:pt x="107657" y="10409"/>
                  </a:lnTo>
                  <a:lnTo>
                    <a:pt x="108924" y="14240"/>
                  </a:lnTo>
                  <a:lnTo>
                    <a:pt x="107657" y="17987"/>
                  </a:lnTo>
                  <a:close/>
                  <a:moveTo>
                    <a:pt x="110567" y="17987"/>
                  </a:moveTo>
                  <a:lnTo>
                    <a:pt x="109346" y="14240"/>
                  </a:lnTo>
                  <a:lnTo>
                    <a:pt x="110567" y="10409"/>
                  </a:lnTo>
                  <a:lnTo>
                    <a:pt x="111834" y="14240"/>
                  </a:lnTo>
                  <a:lnTo>
                    <a:pt x="110567" y="17987"/>
                  </a:lnTo>
                  <a:close/>
                  <a:moveTo>
                    <a:pt x="113429" y="17987"/>
                  </a:moveTo>
                  <a:lnTo>
                    <a:pt x="112256" y="14240"/>
                  </a:lnTo>
                  <a:lnTo>
                    <a:pt x="113429" y="10409"/>
                  </a:lnTo>
                  <a:lnTo>
                    <a:pt x="114696" y="14240"/>
                  </a:lnTo>
                  <a:lnTo>
                    <a:pt x="113429" y="17987"/>
                  </a:lnTo>
                  <a:close/>
                  <a:moveTo>
                    <a:pt x="116386" y="17987"/>
                  </a:moveTo>
                  <a:lnTo>
                    <a:pt x="115119" y="14240"/>
                  </a:lnTo>
                  <a:lnTo>
                    <a:pt x="116386" y="10409"/>
                  </a:lnTo>
                  <a:lnTo>
                    <a:pt x="117606" y="14240"/>
                  </a:lnTo>
                  <a:lnTo>
                    <a:pt x="116386" y="17987"/>
                  </a:lnTo>
                  <a:close/>
                  <a:moveTo>
                    <a:pt x="2158" y="13490"/>
                  </a:moveTo>
                  <a:lnTo>
                    <a:pt x="891" y="9743"/>
                  </a:lnTo>
                  <a:lnTo>
                    <a:pt x="2158" y="5995"/>
                  </a:lnTo>
                  <a:lnTo>
                    <a:pt x="3378" y="9743"/>
                  </a:lnTo>
                  <a:lnTo>
                    <a:pt x="2158" y="13490"/>
                  </a:lnTo>
                  <a:close/>
                  <a:moveTo>
                    <a:pt x="5021" y="13490"/>
                  </a:moveTo>
                  <a:lnTo>
                    <a:pt x="3801" y="9743"/>
                  </a:lnTo>
                  <a:lnTo>
                    <a:pt x="5021" y="5995"/>
                  </a:lnTo>
                  <a:lnTo>
                    <a:pt x="6241" y="9743"/>
                  </a:lnTo>
                  <a:lnTo>
                    <a:pt x="5021" y="13490"/>
                  </a:lnTo>
                  <a:close/>
                  <a:moveTo>
                    <a:pt x="7931" y="13490"/>
                  </a:moveTo>
                  <a:lnTo>
                    <a:pt x="6664" y="9743"/>
                  </a:lnTo>
                  <a:lnTo>
                    <a:pt x="7931" y="5995"/>
                  </a:lnTo>
                  <a:lnTo>
                    <a:pt x="9104" y="9743"/>
                  </a:lnTo>
                  <a:lnTo>
                    <a:pt x="7931" y="13490"/>
                  </a:lnTo>
                  <a:close/>
                  <a:moveTo>
                    <a:pt x="10793" y="13490"/>
                  </a:moveTo>
                  <a:lnTo>
                    <a:pt x="9526" y="9743"/>
                  </a:lnTo>
                  <a:lnTo>
                    <a:pt x="10793" y="5995"/>
                  </a:lnTo>
                  <a:lnTo>
                    <a:pt x="12014" y="9743"/>
                  </a:lnTo>
                  <a:lnTo>
                    <a:pt x="10793" y="13490"/>
                  </a:lnTo>
                  <a:close/>
                  <a:moveTo>
                    <a:pt x="13703" y="13490"/>
                  </a:moveTo>
                  <a:lnTo>
                    <a:pt x="12483" y="9743"/>
                  </a:lnTo>
                  <a:lnTo>
                    <a:pt x="13703" y="5995"/>
                  </a:lnTo>
                  <a:lnTo>
                    <a:pt x="14970" y="9743"/>
                  </a:lnTo>
                  <a:lnTo>
                    <a:pt x="13703" y="13490"/>
                  </a:lnTo>
                  <a:close/>
                  <a:moveTo>
                    <a:pt x="16566" y="13490"/>
                  </a:moveTo>
                  <a:lnTo>
                    <a:pt x="15393" y="9743"/>
                  </a:lnTo>
                  <a:lnTo>
                    <a:pt x="16566" y="5995"/>
                  </a:lnTo>
                  <a:lnTo>
                    <a:pt x="17833" y="9743"/>
                  </a:lnTo>
                  <a:lnTo>
                    <a:pt x="16566" y="13490"/>
                  </a:lnTo>
                  <a:close/>
                  <a:moveTo>
                    <a:pt x="19475" y="13490"/>
                  </a:moveTo>
                  <a:lnTo>
                    <a:pt x="18255" y="9743"/>
                  </a:lnTo>
                  <a:lnTo>
                    <a:pt x="19475" y="5995"/>
                  </a:lnTo>
                  <a:lnTo>
                    <a:pt x="20743" y="9743"/>
                  </a:lnTo>
                  <a:lnTo>
                    <a:pt x="19475" y="13490"/>
                  </a:lnTo>
                  <a:close/>
                  <a:moveTo>
                    <a:pt x="22338" y="13490"/>
                  </a:moveTo>
                  <a:lnTo>
                    <a:pt x="21165" y="9743"/>
                  </a:lnTo>
                  <a:lnTo>
                    <a:pt x="22338" y="5995"/>
                  </a:lnTo>
                  <a:lnTo>
                    <a:pt x="23605" y="9743"/>
                  </a:lnTo>
                  <a:lnTo>
                    <a:pt x="22338" y="13490"/>
                  </a:lnTo>
                  <a:close/>
                  <a:moveTo>
                    <a:pt x="25248" y="13490"/>
                  </a:moveTo>
                  <a:lnTo>
                    <a:pt x="24028" y="9743"/>
                  </a:lnTo>
                  <a:lnTo>
                    <a:pt x="25248" y="5995"/>
                  </a:lnTo>
                  <a:lnTo>
                    <a:pt x="26515" y="9743"/>
                  </a:lnTo>
                  <a:lnTo>
                    <a:pt x="25248" y="13490"/>
                  </a:lnTo>
                  <a:close/>
                  <a:moveTo>
                    <a:pt x="28111" y="13490"/>
                  </a:moveTo>
                  <a:lnTo>
                    <a:pt x="26937" y="9743"/>
                  </a:lnTo>
                  <a:lnTo>
                    <a:pt x="28111" y="5995"/>
                  </a:lnTo>
                  <a:lnTo>
                    <a:pt x="29378" y="9743"/>
                  </a:lnTo>
                  <a:lnTo>
                    <a:pt x="28111" y="13490"/>
                  </a:lnTo>
                  <a:close/>
                  <a:moveTo>
                    <a:pt x="31067" y="13490"/>
                  </a:moveTo>
                  <a:lnTo>
                    <a:pt x="29800" y="9743"/>
                  </a:lnTo>
                  <a:lnTo>
                    <a:pt x="31067" y="5995"/>
                  </a:lnTo>
                  <a:lnTo>
                    <a:pt x="32287" y="9743"/>
                  </a:lnTo>
                  <a:lnTo>
                    <a:pt x="31067" y="13490"/>
                  </a:lnTo>
                  <a:close/>
                  <a:moveTo>
                    <a:pt x="33977" y="13490"/>
                  </a:moveTo>
                  <a:lnTo>
                    <a:pt x="32710" y="9743"/>
                  </a:lnTo>
                  <a:lnTo>
                    <a:pt x="33977" y="5995"/>
                  </a:lnTo>
                  <a:lnTo>
                    <a:pt x="35150" y="9743"/>
                  </a:lnTo>
                  <a:lnTo>
                    <a:pt x="33977" y="13490"/>
                  </a:lnTo>
                  <a:close/>
                  <a:moveTo>
                    <a:pt x="36840" y="13490"/>
                  </a:moveTo>
                  <a:lnTo>
                    <a:pt x="35572" y="9743"/>
                  </a:lnTo>
                  <a:lnTo>
                    <a:pt x="36840" y="5995"/>
                  </a:lnTo>
                  <a:lnTo>
                    <a:pt x="38060" y="9743"/>
                  </a:lnTo>
                  <a:lnTo>
                    <a:pt x="36840" y="13490"/>
                  </a:lnTo>
                  <a:close/>
                  <a:moveTo>
                    <a:pt x="39749" y="13490"/>
                  </a:moveTo>
                  <a:lnTo>
                    <a:pt x="38482" y="9743"/>
                  </a:lnTo>
                  <a:lnTo>
                    <a:pt x="39749" y="5995"/>
                  </a:lnTo>
                  <a:lnTo>
                    <a:pt x="40922" y="9743"/>
                  </a:lnTo>
                  <a:lnTo>
                    <a:pt x="39749" y="13490"/>
                  </a:lnTo>
                  <a:close/>
                  <a:moveTo>
                    <a:pt x="42612" y="13490"/>
                  </a:moveTo>
                  <a:lnTo>
                    <a:pt x="41345" y="9743"/>
                  </a:lnTo>
                  <a:lnTo>
                    <a:pt x="42612" y="5995"/>
                  </a:lnTo>
                  <a:lnTo>
                    <a:pt x="43832" y="9743"/>
                  </a:lnTo>
                  <a:lnTo>
                    <a:pt x="42612" y="13490"/>
                  </a:lnTo>
                  <a:close/>
                  <a:moveTo>
                    <a:pt x="45522" y="13490"/>
                  </a:moveTo>
                  <a:lnTo>
                    <a:pt x="44254" y="9743"/>
                  </a:lnTo>
                  <a:lnTo>
                    <a:pt x="45522" y="5995"/>
                  </a:lnTo>
                  <a:lnTo>
                    <a:pt x="46695" y="9743"/>
                  </a:lnTo>
                  <a:lnTo>
                    <a:pt x="45522" y="13490"/>
                  </a:lnTo>
                  <a:close/>
                  <a:moveTo>
                    <a:pt x="48384" y="13490"/>
                  </a:moveTo>
                  <a:lnTo>
                    <a:pt x="47211" y="9743"/>
                  </a:lnTo>
                  <a:lnTo>
                    <a:pt x="48384" y="5995"/>
                  </a:lnTo>
                  <a:lnTo>
                    <a:pt x="49651" y="9743"/>
                  </a:lnTo>
                  <a:lnTo>
                    <a:pt x="48384" y="13490"/>
                  </a:lnTo>
                  <a:close/>
                  <a:moveTo>
                    <a:pt x="51294" y="13490"/>
                  </a:moveTo>
                  <a:lnTo>
                    <a:pt x="50074" y="9743"/>
                  </a:lnTo>
                  <a:lnTo>
                    <a:pt x="51294" y="5995"/>
                  </a:lnTo>
                  <a:lnTo>
                    <a:pt x="52561" y="9743"/>
                  </a:lnTo>
                  <a:lnTo>
                    <a:pt x="51294" y="13490"/>
                  </a:lnTo>
                  <a:close/>
                  <a:moveTo>
                    <a:pt x="54157" y="13490"/>
                  </a:moveTo>
                  <a:lnTo>
                    <a:pt x="52983" y="9743"/>
                  </a:lnTo>
                  <a:lnTo>
                    <a:pt x="54157" y="5995"/>
                  </a:lnTo>
                  <a:lnTo>
                    <a:pt x="55424" y="9743"/>
                  </a:lnTo>
                  <a:lnTo>
                    <a:pt x="54157" y="13490"/>
                  </a:lnTo>
                  <a:close/>
                  <a:moveTo>
                    <a:pt x="57066" y="13490"/>
                  </a:moveTo>
                  <a:lnTo>
                    <a:pt x="55846" y="9743"/>
                  </a:lnTo>
                  <a:lnTo>
                    <a:pt x="57066" y="5995"/>
                  </a:lnTo>
                  <a:lnTo>
                    <a:pt x="58333" y="9743"/>
                  </a:lnTo>
                  <a:lnTo>
                    <a:pt x="57066" y="13490"/>
                  </a:lnTo>
                  <a:close/>
                  <a:moveTo>
                    <a:pt x="59929" y="13490"/>
                  </a:moveTo>
                  <a:lnTo>
                    <a:pt x="58756" y="9743"/>
                  </a:lnTo>
                  <a:lnTo>
                    <a:pt x="59929" y="5995"/>
                  </a:lnTo>
                  <a:lnTo>
                    <a:pt x="61196" y="9743"/>
                  </a:lnTo>
                  <a:lnTo>
                    <a:pt x="59929" y="13490"/>
                  </a:lnTo>
                  <a:close/>
                  <a:moveTo>
                    <a:pt x="62839" y="13490"/>
                  </a:moveTo>
                  <a:lnTo>
                    <a:pt x="61619" y="9743"/>
                  </a:lnTo>
                  <a:lnTo>
                    <a:pt x="62839" y="5995"/>
                  </a:lnTo>
                  <a:lnTo>
                    <a:pt x="64106" y="9743"/>
                  </a:lnTo>
                  <a:lnTo>
                    <a:pt x="62839" y="13490"/>
                  </a:lnTo>
                  <a:close/>
                  <a:moveTo>
                    <a:pt x="65795" y="13490"/>
                  </a:moveTo>
                  <a:lnTo>
                    <a:pt x="64528" y="9743"/>
                  </a:lnTo>
                  <a:lnTo>
                    <a:pt x="65795" y="5995"/>
                  </a:lnTo>
                  <a:lnTo>
                    <a:pt x="66969" y="9743"/>
                  </a:lnTo>
                  <a:lnTo>
                    <a:pt x="65795" y="13490"/>
                  </a:lnTo>
                  <a:close/>
                  <a:moveTo>
                    <a:pt x="68658" y="13490"/>
                  </a:moveTo>
                  <a:lnTo>
                    <a:pt x="67391" y="9743"/>
                  </a:lnTo>
                  <a:lnTo>
                    <a:pt x="68658" y="5995"/>
                  </a:lnTo>
                  <a:lnTo>
                    <a:pt x="69878" y="9743"/>
                  </a:lnTo>
                  <a:lnTo>
                    <a:pt x="68658" y="13490"/>
                  </a:lnTo>
                  <a:close/>
                  <a:moveTo>
                    <a:pt x="71568" y="13490"/>
                  </a:moveTo>
                  <a:lnTo>
                    <a:pt x="70301" y="9743"/>
                  </a:lnTo>
                  <a:lnTo>
                    <a:pt x="71568" y="5995"/>
                  </a:lnTo>
                  <a:lnTo>
                    <a:pt x="72741" y="9743"/>
                  </a:lnTo>
                  <a:lnTo>
                    <a:pt x="71568" y="13490"/>
                  </a:lnTo>
                  <a:close/>
                  <a:moveTo>
                    <a:pt x="74430" y="13490"/>
                  </a:moveTo>
                  <a:lnTo>
                    <a:pt x="73163" y="9743"/>
                  </a:lnTo>
                  <a:lnTo>
                    <a:pt x="74430" y="5995"/>
                  </a:lnTo>
                  <a:lnTo>
                    <a:pt x="75651" y="9743"/>
                  </a:lnTo>
                  <a:lnTo>
                    <a:pt x="74430" y="13490"/>
                  </a:lnTo>
                  <a:close/>
                  <a:moveTo>
                    <a:pt x="77340" y="13490"/>
                  </a:moveTo>
                  <a:lnTo>
                    <a:pt x="76073" y="9743"/>
                  </a:lnTo>
                  <a:lnTo>
                    <a:pt x="77340" y="5995"/>
                  </a:lnTo>
                  <a:lnTo>
                    <a:pt x="78513" y="9743"/>
                  </a:lnTo>
                  <a:lnTo>
                    <a:pt x="77340" y="13490"/>
                  </a:lnTo>
                  <a:close/>
                  <a:moveTo>
                    <a:pt x="80203" y="13490"/>
                  </a:moveTo>
                  <a:lnTo>
                    <a:pt x="78936" y="9743"/>
                  </a:lnTo>
                  <a:lnTo>
                    <a:pt x="80203" y="5995"/>
                  </a:lnTo>
                  <a:lnTo>
                    <a:pt x="81423" y="9743"/>
                  </a:lnTo>
                  <a:lnTo>
                    <a:pt x="80203" y="13490"/>
                  </a:lnTo>
                  <a:close/>
                  <a:moveTo>
                    <a:pt x="83113" y="13490"/>
                  </a:moveTo>
                  <a:lnTo>
                    <a:pt x="81892" y="9743"/>
                  </a:lnTo>
                  <a:lnTo>
                    <a:pt x="83113" y="5995"/>
                  </a:lnTo>
                  <a:lnTo>
                    <a:pt x="84380" y="9743"/>
                  </a:lnTo>
                  <a:lnTo>
                    <a:pt x="83113" y="13490"/>
                  </a:lnTo>
                  <a:close/>
                  <a:moveTo>
                    <a:pt x="85975" y="13490"/>
                  </a:moveTo>
                  <a:lnTo>
                    <a:pt x="84802" y="9743"/>
                  </a:lnTo>
                  <a:lnTo>
                    <a:pt x="85975" y="5995"/>
                  </a:lnTo>
                  <a:lnTo>
                    <a:pt x="87242" y="9743"/>
                  </a:lnTo>
                  <a:lnTo>
                    <a:pt x="85975" y="13490"/>
                  </a:lnTo>
                  <a:close/>
                  <a:moveTo>
                    <a:pt x="88885" y="13490"/>
                  </a:moveTo>
                  <a:lnTo>
                    <a:pt x="87665" y="9743"/>
                  </a:lnTo>
                  <a:lnTo>
                    <a:pt x="88885" y="5995"/>
                  </a:lnTo>
                  <a:lnTo>
                    <a:pt x="90152" y="9743"/>
                  </a:lnTo>
                  <a:lnTo>
                    <a:pt x="88885" y="13490"/>
                  </a:lnTo>
                  <a:close/>
                  <a:moveTo>
                    <a:pt x="91748" y="13490"/>
                  </a:moveTo>
                  <a:lnTo>
                    <a:pt x="90574" y="9743"/>
                  </a:lnTo>
                  <a:lnTo>
                    <a:pt x="91748" y="5995"/>
                  </a:lnTo>
                  <a:lnTo>
                    <a:pt x="93015" y="9743"/>
                  </a:lnTo>
                  <a:lnTo>
                    <a:pt x="91748" y="13490"/>
                  </a:lnTo>
                  <a:close/>
                  <a:moveTo>
                    <a:pt x="94657" y="13490"/>
                  </a:moveTo>
                  <a:lnTo>
                    <a:pt x="93437" y="9743"/>
                  </a:lnTo>
                  <a:lnTo>
                    <a:pt x="94657" y="5995"/>
                  </a:lnTo>
                  <a:lnTo>
                    <a:pt x="95924" y="9743"/>
                  </a:lnTo>
                  <a:lnTo>
                    <a:pt x="94657" y="13490"/>
                  </a:lnTo>
                  <a:close/>
                  <a:moveTo>
                    <a:pt x="97520" y="13490"/>
                  </a:moveTo>
                  <a:lnTo>
                    <a:pt x="96347" y="9743"/>
                  </a:lnTo>
                  <a:lnTo>
                    <a:pt x="97520" y="5995"/>
                  </a:lnTo>
                  <a:lnTo>
                    <a:pt x="98787" y="9743"/>
                  </a:lnTo>
                  <a:lnTo>
                    <a:pt x="97520" y="13490"/>
                  </a:lnTo>
                  <a:close/>
                  <a:moveTo>
                    <a:pt x="100477" y="13490"/>
                  </a:moveTo>
                  <a:lnTo>
                    <a:pt x="99210" y="9743"/>
                  </a:lnTo>
                  <a:lnTo>
                    <a:pt x="100477" y="5995"/>
                  </a:lnTo>
                  <a:lnTo>
                    <a:pt x="101697" y="9743"/>
                  </a:lnTo>
                  <a:lnTo>
                    <a:pt x="100477" y="13490"/>
                  </a:lnTo>
                  <a:close/>
                  <a:moveTo>
                    <a:pt x="103386" y="13490"/>
                  </a:moveTo>
                  <a:lnTo>
                    <a:pt x="102119" y="9743"/>
                  </a:lnTo>
                  <a:lnTo>
                    <a:pt x="103386" y="5995"/>
                  </a:lnTo>
                  <a:lnTo>
                    <a:pt x="104560" y="9743"/>
                  </a:lnTo>
                  <a:lnTo>
                    <a:pt x="103386" y="13490"/>
                  </a:lnTo>
                  <a:close/>
                  <a:moveTo>
                    <a:pt x="106249" y="13490"/>
                  </a:moveTo>
                  <a:lnTo>
                    <a:pt x="104982" y="9743"/>
                  </a:lnTo>
                  <a:lnTo>
                    <a:pt x="106249" y="5995"/>
                  </a:lnTo>
                  <a:lnTo>
                    <a:pt x="107469" y="9743"/>
                  </a:lnTo>
                  <a:lnTo>
                    <a:pt x="106249" y="13490"/>
                  </a:lnTo>
                  <a:close/>
                  <a:moveTo>
                    <a:pt x="109159" y="13490"/>
                  </a:moveTo>
                  <a:lnTo>
                    <a:pt x="107892" y="9743"/>
                  </a:lnTo>
                  <a:lnTo>
                    <a:pt x="109159" y="5995"/>
                  </a:lnTo>
                  <a:lnTo>
                    <a:pt x="110332" y="9743"/>
                  </a:lnTo>
                  <a:lnTo>
                    <a:pt x="109159" y="13490"/>
                  </a:lnTo>
                  <a:close/>
                  <a:moveTo>
                    <a:pt x="112021" y="13490"/>
                  </a:moveTo>
                  <a:lnTo>
                    <a:pt x="110754" y="9743"/>
                  </a:lnTo>
                  <a:lnTo>
                    <a:pt x="112021" y="5995"/>
                  </a:lnTo>
                  <a:lnTo>
                    <a:pt x="113242" y="9743"/>
                  </a:lnTo>
                  <a:lnTo>
                    <a:pt x="112021" y="13490"/>
                  </a:lnTo>
                  <a:close/>
                  <a:moveTo>
                    <a:pt x="114931" y="13490"/>
                  </a:moveTo>
                  <a:lnTo>
                    <a:pt x="113664" y="9743"/>
                  </a:lnTo>
                  <a:lnTo>
                    <a:pt x="114931" y="5995"/>
                  </a:lnTo>
                  <a:lnTo>
                    <a:pt x="116104" y="9743"/>
                  </a:lnTo>
                  <a:lnTo>
                    <a:pt x="114931" y="13490"/>
                  </a:lnTo>
                  <a:close/>
                  <a:moveTo>
                    <a:pt x="117794" y="13490"/>
                  </a:moveTo>
                  <a:lnTo>
                    <a:pt x="116621" y="9743"/>
                  </a:lnTo>
                  <a:lnTo>
                    <a:pt x="117794" y="5995"/>
                  </a:lnTo>
                  <a:lnTo>
                    <a:pt x="119061" y="9743"/>
                  </a:lnTo>
                  <a:lnTo>
                    <a:pt x="117794" y="13490"/>
                  </a:lnTo>
                  <a:close/>
                  <a:moveTo>
                    <a:pt x="3566" y="9160"/>
                  </a:moveTo>
                  <a:lnTo>
                    <a:pt x="2393" y="5412"/>
                  </a:lnTo>
                  <a:lnTo>
                    <a:pt x="3566" y="1498"/>
                  </a:lnTo>
                  <a:lnTo>
                    <a:pt x="4833" y="5412"/>
                  </a:lnTo>
                  <a:lnTo>
                    <a:pt x="3566" y="9160"/>
                  </a:lnTo>
                  <a:close/>
                  <a:moveTo>
                    <a:pt x="6429" y="9160"/>
                  </a:moveTo>
                  <a:lnTo>
                    <a:pt x="5256" y="5412"/>
                  </a:lnTo>
                  <a:lnTo>
                    <a:pt x="6429" y="1498"/>
                  </a:lnTo>
                  <a:lnTo>
                    <a:pt x="7696" y="5412"/>
                  </a:lnTo>
                  <a:lnTo>
                    <a:pt x="6429" y="9160"/>
                  </a:lnTo>
                  <a:close/>
                  <a:moveTo>
                    <a:pt x="9339" y="9160"/>
                  </a:moveTo>
                  <a:lnTo>
                    <a:pt x="8118" y="5412"/>
                  </a:lnTo>
                  <a:lnTo>
                    <a:pt x="9339" y="1498"/>
                  </a:lnTo>
                  <a:lnTo>
                    <a:pt x="10606" y="5412"/>
                  </a:lnTo>
                  <a:lnTo>
                    <a:pt x="9339" y="9160"/>
                  </a:lnTo>
                  <a:close/>
                  <a:moveTo>
                    <a:pt x="12295" y="9160"/>
                  </a:moveTo>
                  <a:lnTo>
                    <a:pt x="11028" y="5412"/>
                  </a:lnTo>
                  <a:lnTo>
                    <a:pt x="12295" y="1498"/>
                  </a:lnTo>
                  <a:lnTo>
                    <a:pt x="13468" y="5412"/>
                  </a:lnTo>
                  <a:lnTo>
                    <a:pt x="12295" y="9160"/>
                  </a:lnTo>
                  <a:close/>
                  <a:moveTo>
                    <a:pt x="15158" y="9160"/>
                  </a:moveTo>
                  <a:lnTo>
                    <a:pt x="13891" y="5412"/>
                  </a:lnTo>
                  <a:lnTo>
                    <a:pt x="15158" y="1498"/>
                  </a:lnTo>
                  <a:lnTo>
                    <a:pt x="16378" y="5412"/>
                  </a:lnTo>
                  <a:lnTo>
                    <a:pt x="15158" y="9160"/>
                  </a:lnTo>
                  <a:close/>
                  <a:moveTo>
                    <a:pt x="18068" y="9160"/>
                  </a:moveTo>
                  <a:lnTo>
                    <a:pt x="16800" y="5412"/>
                  </a:lnTo>
                  <a:lnTo>
                    <a:pt x="18068" y="1498"/>
                  </a:lnTo>
                  <a:lnTo>
                    <a:pt x="19241" y="5412"/>
                  </a:lnTo>
                  <a:lnTo>
                    <a:pt x="18068" y="9160"/>
                  </a:lnTo>
                  <a:close/>
                  <a:moveTo>
                    <a:pt x="20930" y="9160"/>
                  </a:moveTo>
                  <a:lnTo>
                    <a:pt x="19663" y="5412"/>
                  </a:lnTo>
                  <a:lnTo>
                    <a:pt x="20930" y="1498"/>
                  </a:lnTo>
                  <a:lnTo>
                    <a:pt x="22150" y="5412"/>
                  </a:lnTo>
                  <a:lnTo>
                    <a:pt x="20930" y="9160"/>
                  </a:lnTo>
                  <a:close/>
                  <a:moveTo>
                    <a:pt x="23840" y="9160"/>
                  </a:moveTo>
                  <a:lnTo>
                    <a:pt x="22573" y="5412"/>
                  </a:lnTo>
                  <a:lnTo>
                    <a:pt x="23840" y="1498"/>
                  </a:lnTo>
                  <a:lnTo>
                    <a:pt x="25013" y="5412"/>
                  </a:lnTo>
                  <a:lnTo>
                    <a:pt x="23840" y="9160"/>
                  </a:lnTo>
                  <a:close/>
                  <a:moveTo>
                    <a:pt x="26703" y="9160"/>
                  </a:moveTo>
                  <a:lnTo>
                    <a:pt x="25436" y="5412"/>
                  </a:lnTo>
                  <a:lnTo>
                    <a:pt x="26703" y="1498"/>
                  </a:lnTo>
                  <a:lnTo>
                    <a:pt x="27923" y="5412"/>
                  </a:lnTo>
                  <a:lnTo>
                    <a:pt x="26703" y="9160"/>
                  </a:lnTo>
                  <a:close/>
                  <a:moveTo>
                    <a:pt x="29612" y="9160"/>
                  </a:moveTo>
                  <a:lnTo>
                    <a:pt x="28392" y="5412"/>
                  </a:lnTo>
                  <a:lnTo>
                    <a:pt x="29612" y="1498"/>
                  </a:lnTo>
                  <a:lnTo>
                    <a:pt x="30879" y="5412"/>
                  </a:lnTo>
                  <a:lnTo>
                    <a:pt x="29612" y="9160"/>
                  </a:lnTo>
                  <a:close/>
                  <a:moveTo>
                    <a:pt x="32475" y="9160"/>
                  </a:moveTo>
                  <a:lnTo>
                    <a:pt x="31302" y="5412"/>
                  </a:lnTo>
                  <a:lnTo>
                    <a:pt x="32475" y="1498"/>
                  </a:lnTo>
                  <a:lnTo>
                    <a:pt x="33742" y="5412"/>
                  </a:lnTo>
                  <a:lnTo>
                    <a:pt x="32475" y="9160"/>
                  </a:lnTo>
                  <a:close/>
                  <a:moveTo>
                    <a:pt x="35385" y="9160"/>
                  </a:moveTo>
                  <a:lnTo>
                    <a:pt x="34165" y="5412"/>
                  </a:lnTo>
                  <a:lnTo>
                    <a:pt x="35385" y="1498"/>
                  </a:lnTo>
                  <a:lnTo>
                    <a:pt x="36652" y="5412"/>
                  </a:lnTo>
                  <a:lnTo>
                    <a:pt x="35385" y="9160"/>
                  </a:lnTo>
                  <a:close/>
                  <a:moveTo>
                    <a:pt x="38247" y="9160"/>
                  </a:moveTo>
                  <a:lnTo>
                    <a:pt x="37074" y="5412"/>
                  </a:lnTo>
                  <a:lnTo>
                    <a:pt x="38247" y="1498"/>
                  </a:lnTo>
                  <a:lnTo>
                    <a:pt x="39515" y="5412"/>
                  </a:lnTo>
                  <a:lnTo>
                    <a:pt x="38247" y="9160"/>
                  </a:lnTo>
                  <a:close/>
                  <a:moveTo>
                    <a:pt x="41157" y="9160"/>
                  </a:moveTo>
                  <a:lnTo>
                    <a:pt x="39937" y="5412"/>
                  </a:lnTo>
                  <a:lnTo>
                    <a:pt x="41157" y="1498"/>
                  </a:lnTo>
                  <a:lnTo>
                    <a:pt x="42424" y="5412"/>
                  </a:lnTo>
                  <a:lnTo>
                    <a:pt x="41157" y="9160"/>
                  </a:lnTo>
                  <a:close/>
                  <a:moveTo>
                    <a:pt x="44020" y="9160"/>
                  </a:moveTo>
                  <a:lnTo>
                    <a:pt x="42847" y="5412"/>
                  </a:lnTo>
                  <a:lnTo>
                    <a:pt x="44020" y="1498"/>
                  </a:lnTo>
                  <a:lnTo>
                    <a:pt x="45287" y="5412"/>
                  </a:lnTo>
                  <a:lnTo>
                    <a:pt x="44020" y="9160"/>
                  </a:lnTo>
                  <a:close/>
                  <a:moveTo>
                    <a:pt x="46976" y="9160"/>
                  </a:moveTo>
                  <a:lnTo>
                    <a:pt x="45709" y="5412"/>
                  </a:lnTo>
                  <a:lnTo>
                    <a:pt x="46976" y="1498"/>
                  </a:lnTo>
                  <a:lnTo>
                    <a:pt x="48197" y="5412"/>
                  </a:lnTo>
                  <a:lnTo>
                    <a:pt x="46976" y="9160"/>
                  </a:lnTo>
                  <a:close/>
                  <a:moveTo>
                    <a:pt x="49886" y="9160"/>
                  </a:moveTo>
                  <a:lnTo>
                    <a:pt x="48619" y="5412"/>
                  </a:lnTo>
                  <a:lnTo>
                    <a:pt x="49886" y="1498"/>
                  </a:lnTo>
                  <a:lnTo>
                    <a:pt x="51059" y="5412"/>
                  </a:lnTo>
                  <a:lnTo>
                    <a:pt x="49886" y="9160"/>
                  </a:lnTo>
                  <a:close/>
                  <a:moveTo>
                    <a:pt x="52749" y="9160"/>
                  </a:moveTo>
                  <a:lnTo>
                    <a:pt x="51482" y="5412"/>
                  </a:lnTo>
                  <a:lnTo>
                    <a:pt x="52749" y="1498"/>
                  </a:lnTo>
                  <a:lnTo>
                    <a:pt x="53969" y="5412"/>
                  </a:lnTo>
                  <a:lnTo>
                    <a:pt x="52749" y="9160"/>
                  </a:lnTo>
                  <a:close/>
                  <a:moveTo>
                    <a:pt x="55658" y="9160"/>
                  </a:moveTo>
                  <a:lnTo>
                    <a:pt x="54391" y="5412"/>
                  </a:lnTo>
                  <a:lnTo>
                    <a:pt x="55658" y="1498"/>
                  </a:lnTo>
                  <a:lnTo>
                    <a:pt x="56832" y="5412"/>
                  </a:lnTo>
                  <a:lnTo>
                    <a:pt x="55658" y="9160"/>
                  </a:lnTo>
                  <a:close/>
                  <a:moveTo>
                    <a:pt x="58521" y="9160"/>
                  </a:moveTo>
                  <a:lnTo>
                    <a:pt x="57254" y="5412"/>
                  </a:lnTo>
                  <a:lnTo>
                    <a:pt x="58521" y="1498"/>
                  </a:lnTo>
                  <a:lnTo>
                    <a:pt x="59741" y="5412"/>
                  </a:lnTo>
                  <a:lnTo>
                    <a:pt x="58521" y="9160"/>
                  </a:lnTo>
                  <a:close/>
                  <a:moveTo>
                    <a:pt x="61431" y="9160"/>
                  </a:moveTo>
                  <a:lnTo>
                    <a:pt x="60164" y="5412"/>
                  </a:lnTo>
                  <a:lnTo>
                    <a:pt x="61431" y="1498"/>
                  </a:lnTo>
                  <a:lnTo>
                    <a:pt x="62604" y="5412"/>
                  </a:lnTo>
                  <a:lnTo>
                    <a:pt x="61431" y="9160"/>
                  </a:lnTo>
                  <a:close/>
                  <a:moveTo>
                    <a:pt x="64294" y="9160"/>
                  </a:moveTo>
                  <a:lnTo>
                    <a:pt x="63120" y="5412"/>
                  </a:lnTo>
                  <a:lnTo>
                    <a:pt x="64294" y="1498"/>
                  </a:lnTo>
                  <a:lnTo>
                    <a:pt x="65561" y="5412"/>
                  </a:lnTo>
                  <a:lnTo>
                    <a:pt x="64294" y="9160"/>
                  </a:lnTo>
                  <a:close/>
                  <a:moveTo>
                    <a:pt x="67203" y="9160"/>
                  </a:moveTo>
                  <a:lnTo>
                    <a:pt x="65983" y="5412"/>
                  </a:lnTo>
                  <a:lnTo>
                    <a:pt x="67203" y="1498"/>
                  </a:lnTo>
                  <a:lnTo>
                    <a:pt x="68470" y="5412"/>
                  </a:lnTo>
                  <a:lnTo>
                    <a:pt x="67203" y="9160"/>
                  </a:lnTo>
                  <a:close/>
                  <a:moveTo>
                    <a:pt x="70066" y="9160"/>
                  </a:moveTo>
                  <a:lnTo>
                    <a:pt x="68893" y="5412"/>
                  </a:lnTo>
                  <a:lnTo>
                    <a:pt x="70066" y="1498"/>
                  </a:lnTo>
                  <a:lnTo>
                    <a:pt x="71333" y="5412"/>
                  </a:lnTo>
                  <a:lnTo>
                    <a:pt x="70066" y="9160"/>
                  </a:lnTo>
                  <a:close/>
                  <a:moveTo>
                    <a:pt x="72976" y="9160"/>
                  </a:moveTo>
                  <a:lnTo>
                    <a:pt x="71755" y="5412"/>
                  </a:lnTo>
                  <a:lnTo>
                    <a:pt x="72976" y="1498"/>
                  </a:lnTo>
                  <a:lnTo>
                    <a:pt x="74243" y="5412"/>
                  </a:lnTo>
                  <a:lnTo>
                    <a:pt x="72976" y="9160"/>
                  </a:lnTo>
                  <a:close/>
                  <a:moveTo>
                    <a:pt x="75838" y="9160"/>
                  </a:moveTo>
                  <a:lnTo>
                    <a:pt x="74665" y="5412"/>
                  </a:lnTo>
                  <a:lnTo>
                    <a:pt x="75838" y="1498"/>
                  </a:lnTo>
                  <a:lnTo>
                    <a:pt x="77105" y="5412"/>
                  </a:lnTo>
                  <a:lnTo>
                    <a:pt x="75838" y="9160"/>
                  </a:lnTo>
                  <a:close/>
                  <a:moveTo>
                    <a:pt x="78748" y="9160"/>
                  </a:moveTo>
                  <a:lnTo>
                    <a:pt x="77528" y="5412"/>
                  </a:lnTo>
                  <a:lnTo>
                    <a:pt x="78748" y="1498"/>
                  </a:lnTo>
                  <a:lnTo>
                    <a:pt x="80015" y="5412"/>
                  </a:lnTo>
                  <a:lnTo>
                    <a:pt x="78748" y="9160"/>
                  </a:lnTo>
                  <a:close/>
                  <a:moveTo>
                    <a:pt x="81705" y="9160"/>
                  </a:moveTo>
                  <a:lnTo>
                    <a:pt x="80438" y="5412"/>
                  </a:lnTo>
                  <a:lnTo>
                    <a:pt x="81705" y="1498"/>
                  </a:lnTo>
                  <a:lnTo>
                    <a:pt x="82878" y="5412"/>
                  </a:lnTo>
                  <a:lnTo>
                    <a:pt x="81705" y="9160"/>
                  </a:lnTo>
                  <a:close/>
                  <a:moveTo>
                    <a:pt x="84567" y="9160"/>
                  </a:moveTo>
                  <a:lnTo>
                    <a:pt x="83300" y="5412"/>
                  </a:lnTo>
                  <a:lnTo>
                    <a:pt x="84567" y="1498"/>
                  </a:lnTo>
                  <a:lnTo>
                    <a:pt x="85788" y="5412"/>
                  </a:lnTo>
                  <a:lnTo>
                    <a:pt x="84567" y="9160"/>
                  </a:lnTo>
                  <a:close/>
                  <a:moveTo>
                    <a:pt x="87477" y="9160"/>
                  </a:moveTo>
                  <a:lnTo>
                    <a:pt x="86210" y="5412"/>
                  </a:lnTo>
                  <a:lnTo>
                    <a:pt x="87477" y="1498"/>
                  </a:lnTo>
                  <a:lnTo>
                    <a:pt x="88650" y="5412"/>
                  </a:lnTo>
                  <a:lnTo>
                    <a:pt x="87477" y="9160"/>
                  </a:lnTo>
                  <a:close/>
                  <a:moveTo>
                    <a:pt x="90340" y="9160"/>
                  </a:moveTo>
                  <a:lnTo>
                    <a:pt x="89073" y="5412"/>
                  </a:lnTo>
                  <a:lnTo>
                    <a:pt x="90340" y="1498"/>
                  </a:lnTo>
                  <a:lnTo>
                    <a:pt x="91560" y="5412"/>
                  </a:lnTo>
                  <a:lnTo>
                    <a:pt x="90340" y="9160"/>
                  </a:lnTo>
                  <a:close/>
                  <a:moveTo>
                    <a:pt x="93249" y="9160"/>
                  </a:moveTo>
                  <a:lnTo>
                    <a:pt x="91982" y="5412"/>
                  </a:lnTo>
                  <a:lnTo>
                    <a:pt x="93249" y="1498"/>
                  </a:lnTo>
                  <a:lnTo>
                    <a:pt x="94423" y="5412"/>
                  </a:lnTo>
                  <a:lnTo>
                    <a:pt x="93249" y="9160"/>
                  </a:lnTo>
                  <a:close/>
                  <a:moveTo>
                    <a:pt x="96112" y="9160"/>
                  </a:moveTo>
                  <a:lnTo>
                    <a:pt x="94845" y="5412"/>
                  </a:lnTo>
                  <a:lnTo>
                    <a:pt x="96112" y="1498"/>
                  </a:lnTo>
                  <a:lnTo>
                    <a:pt x="97332" y="5412"/>
                  </a:lnTo>
                  <a:lnTo>
                    <a:pt x="96112" y="9160"/>
                  </a:lnTo>
                  <a:close/>
                  <a:moveTo>
                    <a:pt x="99022" y="9160"/>
                  </a:moveTo>
                  <a:lnTo>
                    <a:pt x="97802" y="5412"/>
                  </a:lnTo>
                  <a:lnTo>
                    <a:pt x="99022" y="1498"/>
                  </a:lnTo>
                  <a:lnTo>
                    <a:pt x="100289" y="5412"/>
                  </a:lnTo>
                  <a:lnTo>
                    <a:pt x="99022" y="9160"/>
                  </a:lnTo>
                  <a:close/>
                  <a:moveTo>
                    <a:pt x="101885" y="9160"/>
                  </a:moveTo>
                  <a:lnTo>
                    <a:pt x="100711" y="5412"/>
                  </a:lnTo>
                  <a:lnTo>
                    <a:pt x="101885" y="1498"/>
                  </a:lnTo>
                  <a:lnTo>
                    <a:pt x="103152" y="5412"/>
                  </a:lnTo>
                  <a:lnTo>
                    <a:pt x="101885" y="9160"/>
                  </a:lnTo>
                  <a:close/>
                  <a:moveTo>
                    <a:pt x="104794" y="9160"/>
                  </a:moveTo>
                  <a:lnTo>
                    <a:pt x="103574" y="5412"/>
                  </a:lnTo>
                  <a:lnTo>
                    <a:pt x="104794" y="1498"/>
                  </a:lnTo>
                  <a:lnTo>
                    <a:pt x="106061" y="5412"/>
                  </a:lnTo>
                  <a:lnTo>
                    <a:pt x="104794" y="9160"/>
                  </a:lnTo>
                  <a:close/>
                  <a:moveTo>
                    <a:pt x="107657" y="9160"/>
                  </a:moveTo>
                  <a:lnTo>
                    <a:pt x="106484" y="5412"/>
                  </a:lnTo>
                  <a:lnTo>
                    <a:pt x="107657" y="1498"/>
                  </a:lnTo>
                  <a:lnTo>
                    <a:pt x="108924" y="5412"/>
                  </a:lnTo>
                  <a:lnTo>
                    <a:pt x="107657" y="9160"/>
                  </a:lnTo>
                  <a:close/>
                  <a:moveTo>
                    <a:pt x="110567" y="9160"/>
                  </a:moveTo>
                  <a:lnTo>
                    <a:pt x="109346" y="5412"/>
                  </a:lnTo>
                  <a:lnTo>
                    <a:pt x="110567" y="1498"/>
                  </a:lnTo>
                  <a:lnTo>
                    <a:pt x="111834" y="5412"/>
                  </a:lnTo>
                  <a:lnTo>
                    <a:pt x="110567" y="9160"/>
                  </a:lnTo>
                  <a:close/>
                  <a:moveTo>
                    <a:pt x="113429" y="9160"/>
                  </a:moveTo>
                  <a:lnTo>
                    <a:pt x="112256" y="5412"/>
                  </a:lnTo>
                  <a:lnTo>
                    <a:pt x="113429" y="1498"/>
                  </a:lnTo>
                  <a:lnTo>
                    <a:pt x="114696" y="5412"/>
                  </a:lnTo>
                  <a:lnTo>
                    <a:pt x="113429" y="9160"/>
                  </a:lnTo>
                  <a:close/>
                  <a:moveTo>
                    <a:pt x="116386" y="9160"/>
                  </a:moveTo>
                  <a:lnTo>
                    <a:pt x="115119" y="5412"/>
                  </a:lnTo>
                  <a:lnTo>
                    <a:pt x="116386" y="1498"/>
                  </a:lnTo>
                  <a:lnTo>
                    <a:pt x="117606" y="5412"/>
                  </a:lnTo>
                  <a:lnTo>
                    <a:pt x="116386" y="9160"/>
                  </a:lnTo>
                  <a:close/>
                  <a:moveTo>
                    <a:pt x="119765" y="0"/>
                  </a:moveTo>
                  <a:lnTo>
                    <a:pt x="119342" y="0"/>
                  </a:lnTo>
                  <a:lnTo>
                    <a:pt x="119296" y="249"/>
                  </a:lnTo>
                  <a:lnTo>
                    <a:pt x="119155" y="0"/>
                  </a:lnTo>
                  <a:lnTo>
                    <a:pt x="118732" y="0"/>
                  </a:lnTo>
                  <a:lnTo>
                    <a:pt x="119061" y="916"/>
                  </a:lnTo>
                  <a:lnTo>
                    <a:pt x="117794" y="4663"/>
                  </a:lnTo>
                  <a:lnTo>
                    <a:pt x="116621" y="916"/>
                  </a:lnTo>
                  <a:lnTo>
                    <a:pt x="116902" y="0"/>
                  </a:lnTo>
                  <a:lnTo>
                    <a:pt x="116480" y="0"/>
                  </a:lnTo>
                  <a:lnTo>
                    <a:pt x="116386" y="249"/>
                  </a:lnTo>
                  <a:lnTo>
                    <a:pt x="116245" y="0"/>
                  </a:lnTo>
                  <a:lnTo>
                    <a:pt x="115823" y="0"/>
                  </a:lnTo>
                  <a:lnTo>
                    <a:pt x="116104" y="916"/>
                  </a:lnTo>
                  <a:lnTo>
                    <a:pt x="114931" y="4663"/>
                  </a:lnTo>
                  <a:lnTo>
                    <a:pt x="113664" y="916"/>
                  </a:lnTo>
                  <a:lnTo>
                    <a:pt x="113992" y="0"/>
                  </a:lnTo>
                  <a:lnTo>
                    <a:pt x="113570" y="0"/>
                  </a:lnTo>
                  <a:lnTo>
                    <a:pt x="113429" y="249"/>
                  </a:lnTo>
                  <a:lnTo>
                    <a:pt x="113382" y="0"/>
                  </a:lnTo>
                  <a:lnTo>
                    <a:pt x="112960" y="0"/>
                  </a:lnTo>
                  <a:lnTo>
                    <a:pt x="113242" y="916"/>
                  </a:lnTo>
                  <a:lnTo>
                    <a:pt x="112021" y="4663"/>
                  </a:lnTo>
                  <a:lnTo>
                    <a:pt x="110754" y="916"/>
                  </a:lnTo>
                  <a:lnTo>
                    <a:pt x="111130" y="0"/>
                  </a:lnTo>
                  <a:lnTo>
                    <a:pt x="110707" y="0"/>
                  </a:lnTo>
                  <a:lnTo>
                    <a:pt x="110567" y="249"/>
                  </a:lnTo>
                  <a:lnTo>
                    <a:pt x="110473" y="0"/>
                  </a:lnTo>
                  <a:lnTo>
                    <a:pt x="110050" y="0"/>
                  </a:lnTo>
                  <a:lnTo>
                    <a:pt x="110332" y="916"/>
                  </a:lnTo>
                  <a:lnTo>
                    <a:pt x="109159" y="4663"/>
                  </a:lnTo>
                  <a:lnTo>
                    <a:pt x="107892" y="916"/>
                  </a:lnTo>
                  <a:lnTo>
                    <a:pt x="108173" y="0"/>
                  </a:lnTo>
                  <a:lnTo>
                    <a:pt x="107751" y="0"/>
                  </a:lnTo>
                  <a:lnTo>
                    <a:pt x="107657" y="249"/>
                  </a:lnTo>
                  <a:lnTo>
                    <a:pt x="107610" y="0"/>
                  </a:lnTo>
                  <a:lnTo>
                    <a:pt x="107188" y="0"/>
                  </a:lnTo>
                  <a:lnTo>
                    <a:pt x="107469" y="916"/>
                  </a:lnTo>
                  <a:lnTo>
                    <a:pt x="106249" y="4663"/>
                  </a:lnTo>
                  <a:lnTo>
                    <a:pt x="104982" y="916"/>
                  </a:lnTo>
                  <a:lnTo>
                    <a:pt x="105263" y="0"/>
                  </a:lnTo>
                  <a:lnTo>
                    <a:pt x="104841" y="0"/>
                  </a:lnTo>
                  <a:lnTo>
                    <a:pt x="104794" y="249"/>
                  </a:lnTo>
                  <a:lnTo>
                    <a:pt x="104700" y="0"/>
                  </a:lnTo>
                  <a:lnTo>
                    <a:pt x="104278" y="0"/>
                  </a:lnTo>
                  <a:lnTo>
                    <a:pt x="104560" y="916"/>
                  </a:lnTo>
                  <a:lnTo>
                    <a:pt x="103386" y="4663"/>
                  </a:lnTo>
                  <a:lnTo>
                    <a:pt x="102119" y="916"/>
                  </a:lnTo>
                  <a:lnTo>
                    <a:pt x="102401" y="0"/>
                  </a:lnTo>
                  <a:lnTo>
                    <a:pt x="101978" y="0"/>
                  </a:lnTo>
                  <a:lnTo>
                    <a:pt x="101885" y="249"/>
                  </a:lnTo>
                  <a:lnTo>
                    <a:pt x="101838" y="0"/>
                  </a:lnTo>
                  <a:lnTo>
                    <a:pt x="101415" y="0"/>
                  </a:lnTo>
                  <a:lnTo>
                    <a:pt x="101697" y="916"/>
                  </a:lnTo>
                  <a:lnTo>
                    <a:pt x="100477" y="4663"/>
                  </a:lnTo>
                  <a:lnTo>
                    <a:pt x="99210" y="916"/>
                  </a:lnTo>
                  <a:lnTo>
                    <a:pt x="99491" y="0"/>
                  </a:lnTo>
                  <a:lnTo>
                    <a:pt x="99069" y="0"/>
                  </a:lnTo>
                  <a:lnTo>
                    <a:pt x="99022" y="249"/>
                  </a:lnTo>
                  <a:lnTo>
                    <a:pt x="98928" y="0"/>
                  </a:lnTo>
                  <a:lnTo>
                    <a:pt x="98506" y="0"/>
                  </a:lnTo>
                  <a:lnTo>
                    <a:pt x="98787" y="916"/>
                  </a:lnTo>
                  <a:lnTo>
                    <a:pt x="97520" y="4663"/>
                  </a:lnTo>
                  <a:lnTo>
                    <a:pt x="96347" y="916"/>
                  </a:lnTo>
                  <a:lnTo>
                    <a:pt x="96628" y="0"/>
                  </a:lnTo>
                  <a:lnTo>
                    <a:pt x="96206" y="0"/>
                  </a:lnTo>
                  <a:lnTo>
                    <a:pt x="96112" y="249"/>
                  </a:lnTo>
                  <a:lnTo>
                    <a:pt x="96065" y="0"/>
                  </a:lnTo>
                  <a:lnTo>
                    <a:pt x="95643" y="0"/>
                  </a:lnTo>
                  <a:lnTo>
                    <a:pt x="95924" y="916"/>
                  </a:lnTo>
                  <a:lnTo>
                    <a:pt x="94657" y="4663"/>
                  </a:lnTo>
                  <a:lnTo>
                    <a:pt x="93437" y="916"/>
                  </a:lnTo>
                  <a:lnTo>
                    <a:pt x="93719" y="0"/>
                  </a:lnTo>
                  <a:lnTo>
                    <a:pt x="93296" y="0"/>
                  </a:lnTo>
                  <a:lnTo>
                    <a:pt x="93249" y="249"/>
                  </a:lnTo>
                  <a:lnTo>
                    <a:pt x="93156" y="0"/>
                  </a:lnTo>
                  <a:lnTo>
                    <a:pt x="92733" y="0"/>
                  </a:lnTo>
                  <a:lnTo>
                    <a:pt x="93015" y="916"/>
                  </a:lnTo>
                  <a:lnTo>
                    <a:pt x="91748" y="4663"/>
                  </a:lnTo>
                  <a:lnTo>
                    <a:pt x="90574" y="916"/>
                  </a:lnTo>
                  <a:lnTo>
                    <a:pt x="90856" y="0"/>
                  </a:lnTo>
                  <a:lnTo>
                    <a:pt x="90434" y="0"/>
                  </a:lnTo>
                  <a:lnTo>
                    <a:pt x="90340" y="249"/>
                  </a:lnTo>
                  <a:lnTo>
                    <a:pt x="90293" y="0"/>
                  </a:lnTo>
                  <a:lnTo>
                    <a:pt x="89870" y="0"/>
                  </a:lnTo>
                  <a:lnTo>
                    <a:pt x="90152" y="916"/>
                  </a:lnTo>
                  <a:lnTo>
                    <a:pt x="88885" y="4663"/>
                  </a:lnTo>
                  <a:lnTo>
                    <a:pt x="87665" y="916"/>
                  </a:lnTo>
                  <a:lnTo>
                    <a:pt x="87946" y="0"/>
                  </a:lnTo>
                  <a:lnTo>
                    <a:pt x="87524" y="0"/>
                  </a:lnTo>
                  <a:lnTo>
                    <a:pt x="87477" y="249"/>
                  </a:lnTo>
                  <a:lnTo>
                    <a:pt x="87383" y="0"/>
                  </a:lnTo>
                  <a:lnTo>
                    <a:pt x="86914" y="0"/>
                  </a:lnTo>
                  <a:lnTo>
                    <a:pt x="87242" y="916"/>
                  </a:lnTo>
                  <a:lnTo>
                    <a:pt x="85975" y="4663"/>
                  </a:lnTo>
                  <a:lnTo>
                    <a:pt x="84802" y="916"/>
                  </a:lnTo>
                  <a:lnTo>
                    <a:pt x="85084" y="0"/>
                  </a:lnTo>
                  <a:lnTo>
                    <a:pt x="84661" y="0"/>
                  </a:lnTo>
                  <a:lnTo>
                    <a:pt x="84567" y="249"/>
                  </a:lnTo>
                  <a:lnTo>
                    <a:pt x="84427" y="0"/>
                  </a:lnTo>
                  <a:lnTo>
                    <a:pt x="84004" y="0"/>
                  </a:lnTo>
                  <a:lnTo>
                    <a:pt x="84380" y="916"/>
                  </a:lnTo>
                  <a:lnTo>
                    <a:pt x="83113" y="4663"/>
                  </a:lnTo>
                  <a:lnTo>
                    <a:pt x="81892" y="916"/>
                  </a:lnTo>
                  <a:lnTo>
                    <a:pt x="82174" y="0"/>
                  </a:lnTo>
                  <a:lnTo>
                    <a:pt x="81752" y="0"/>
                  </a:lnTo>
                  <a:lnTo>
                    <a:pt x="81705" y="249"/>
                  </a:lnTo>
                  <a:lnTo>
                    <a:pt x="81564" y="0"/>
                  </a:lnTo>
                  <a:lnTo>
                    <a:pt x="81141" y="0"/>
                  </a:lnTo>
                  <a:lnTo>
                    <a:pt x="81423" y="916"/>
                  </a:lnTo>
                  <a:lnTo>
                    <a:pt x="80203" y="4663"/>
                  </a:lnTo>
                  <a:lnTo>
                    <a:pt x="78936" y="916"/>
                  </a:lnTo>
                  <a:lnTo>
                    <a:pt x="79311" y="0"/>
                  </a:lnTo>
                  <a:lnTo>
                    <a:pt x="78889" y="0"/>
                  </a:lnTo>
                  <a:lnTo>
                    <a:pt x="78748" y="249"/>
                  </a:lnTo>
                  <a:lnTo>
                    <a:pt x="78654" y="0"/>
                  </a:lnTo>
                  <a:lnTo>
                    <a:pt x="78232" y="0"/>
                  </a:lnTo>
                  <a:lnTo>
                    <a:pt x="78513" y="916"/>
                  </a:lnTo>
                  <a:lnTo>
                    <a:pt x="77340" y="4663"/>
                  </a:lnTo>
                  <a:lnTo>
                    <a:pt x="76073" y="916"/>
                  </a:lnTo>
                  <a:lnTo>
                    <a:pt x="76402" y="0"/>
                  </a:lnTo>
                  <a:lnTo>
                    <a:pt x="75979" y="0"/>
                  </a:lnTo>
                  <a:lnTo>
                    <a:pt x="75838" y="249"/>
                  </a:lnTo>
                  <a:lnTo>
                    <a:pt x="75791" y="0"/>
                  </a:lnTo>
                  <a:lnTo>
                    <a:pt x="75369" y="0"/>
                  </a:lnTo>
                  <a:lnTo>
                    <a:pt x="75651" y="916"/>
                  </a:lnTo>
                  <a:lnTo>
                    <a:pt x="74430" y="4663"/>
                  </a:lnTo>
                  <a:lnTo>
                    <a:pt x="73163" y="916"/>
                  </a:lnTo>
                  <a:lnTo>
                    <a:pt x="73445" y="0"/>
                  </a:lnTo>
                  <a:lnTo>
                    <a:pt x="73023" y="0"/>
                  </a:lnTo>
                  <a:lnTo>
                    <a:pt x="72976" y="249"/>
                  </a:lnTo>
                  <a:lnTo>
                    <a:pt x="72882" y="0"/>
                  </a:lnTo>
                  <a:lnTo>
                    <a:pt x="72459" y="0"/>
                  </a:lnTo>
                  <a:lnTo>
                    <a:pt x="72741" y="916"/>
                  </a:lnTo>
                  <a:lnTo>
                    <a:pt x="71568" y="4663"/>
                  </a:lnTo>
                  <a:lnTo>
                    <a:pt x="70301" y="916"/>
                  </a:lnTo>
                  <a:lnTo>
                    <a:pt x="70582" y="0"/>
                  </a:lnTo>
                  <a:lnTo>
                    <a:pt x="70160" y="0"/>
                  </a:lnTo>
                  <a:lnTo>
                    <a:pt x="70066" y="249"/>
                  </a:lnTo>
                  <a:lnTo>
                    <a:pt x="70019" y="0"/>
                  </a:lnTo>
                  <a:lnTo>
                    <a:pt x="69597" y="0"/>
                  </a:lnTo>
                  <a:lnTo>
                    <a:pt x="69878" y="916"/>
                  </a:lnTo>
                  <a:lnTo>
                    <a:pt x="68658" y="4663"/>
                  </a:lnTo>
                  <a:lnTo>
                    <a:pt x="67391" y="916"/>
                  </a:lnTo>
                  <a:lnTo>
                    <a:pt x="67673" y="0"/>
                  </a:lnTo>
                  <a:lnTo>
                    <a:pt x="67250" y="0"/>
                  </a:lnTo>
                  <a:lnTo>
                    <a:pt x="67203" y="249"/>
                  </a:lnTo>
                  <a:lnTo>
                    <a:pt x="67109" y="0"/>
                  </a:lnTo>
                  <a:lnTo>
                    <a:pt x="66687" y="0"/>
                  </a:lnTo>
                  <a:lnTo>
                    <a:pt x="66969" y="916"/>
                  </a:lnTo>
                  <a:lnTo>
                    <a:pt x="65795" y="4663"/>
                  </a:lnTo>
                  <a:lnTo>
                    <a:pt x="64528" y="916"/>
                  </a:lnTo>
                  <a:lnTo>
                    <a:pt x="64810" y="0"/>
                  </a:lnTo>
                  <a:lnTo>
                    <a:pt x="64387" y="0"/>
                  </a:lnTo>
                  <a:lnTo>
                    <a:pt x="64294" y="249"/>
                  </a:lnTo>
                  <a:lnTo>
                    <a:pt x="64247" y="0"/>
                  </a:lnTo>
                  <a:lnTo>
                    <a:pt x="63824" y="0"/>
                  </a:lnTo>
                  <a:lnTo>
                    <a:pt x="64106" y="916"/>
                  </a:lnTo>
                  <a:lnTo>
                    <a:pt x="62839" y="4663"/>
                  </a:lnTo>
                  <a:lnTo>
                    <a:pt x="61619" y="916"/>
                  </a:lnTo>
                  <a:lnTo>
                    <a:pt x="61900" y="0"/>
                  </a:lnTo>
                  <a:lnTo>
                    <a:pt x="61478" y="0"/>
                  </a:lnTo>
                  <a:lnTo>
                    <a:pt x="61431" y="249"/>
                  </a:lnTo>
                  <a:lnTo>
                    <a:pt x="61337" y="0"/>
                  </a:lnTo>
                  <a:lnTo>
                    <a:pt x="60915" y="0"/>
                  </a:lnTo>
                  <a:lnTo>
                    <a:pt x="61196" y="916"/>
                  </a:lnTo>
                  <a:lnTo>
                    <a:pt x="59929" y="4663"/>
                  </a:lnTo>
                  <a:lnTo>
                    <a:pt x="58756" y="916"/>
                  </a:lnTo>
                  <a:lnTo>
                    <a:pt x="59037" y="0"/>
                  </a:lnTo>
                  <a:lnTo>
                    <a:pt x="58615" y="0"/>
                  </a:lnTo>
                  <a:lnTo>
                    <a:pt x="58521" y="249"/>
                  </a:lnTo>
                  <a:lnTo>
                    <a:pt x="58474" y="0"/>
                  </a:lnTo>
                  <a:lnTo>
                    <a:pt x="58052" y="0"/>
                  </a:lnTo>
                  <a:lnTo>
                    <a:pt x="58333" y="916"/>
                  </a:lnTo>
                  <a:lnTo>
                    <a:pt x="57066" y="4663"/>
                  </a:lnTo>
                  <a:lnTo>
                    <a:pt x="55846" y="916"/>
                  </a:lnTo>
                  <a:lnTo>
                    <a:pt x="56128" y="0"/>
                  </a:lnTo>
                  <a:lnTo>
                    <a:pt x="55705" y="0"/>
                  </a:lnTo>
                  <a:lnTo>
                    <a:pt x="55658" y="249"/>
                  </a:lnTo>
                  <a:lnTo>
                    <a:pt x="55565" y="0"/>
                  </a:lnTo>
                  <a:lnTo>
                    <a:pt x="55142" y="0"/>
                  </a:lnTo>
                  <a:lnTo>
                    <a:pt x="55424" y="916"/>
                  </a:lnTo>
                  <a:lnTo>
                    <a:pt x="54157" y="4663"/>
                  </a:lnTo>
                  <a:lnTo>
                    <a:pt x="52983" y="916"/>
                  </a:lnTo>
                  <a:lnTo>
                    <a:pt x="53265" y="0"/>
                  </a:lnTo>
                  <a:lnTo>
                    <a:pt x="52843" y="0"/>
                  </a:lnTo>
                  <a:lnTo>
                    <a:pt x="52749" y="249"/>
                  </a:lnTo>
                  <a:lnTo>
                    <a:pt x="52702" y="0"/>
                  </a:lnTo>
                  <a:lnTo>
                    <a:pt x="52186" y="0"/>
                  </a:lnTo>
                  <a:lnTo>
                    <a:pt x="52561" y="916"/>
                  </a:lnTo>
                  <a:lnTo>
                    <a:pt x="51294" y="4663"/>
                  </a:lnTo>
                  <a:lnTo>
                    <a:pt x="50074" y="916"/>
                  </a:lnTo>
                  <a:lnTo>
                    <a:pt x="50355" y="0"/>
                  </a:lnTo>
                  <a:lnTo>
                    <a:pt x="49933" y="0"/>
                  </a:lnTo>
                  <a:lnTo>
                    <a:pt x="49886" y="249"/>
                  </a:lnTo>
                  <a:lnTo>
                    <a:pt x="49745" y="0"/>
                  </a:lnTo>
                  <a:lnTo>
                    <a:pt x="49323" y="0"/>
                  </a:lnTo>
                  <a:lnTo>
                    <a:pt x="49651" y="916"/>
                  </a:lnTo>
                  <a:lnTo>
                    <a:pt x="48384" y="4663"/>
                  </a:lnTo>
                  <a:lnTo>
                    <a:pt x="47211" y="916"/>
                  </a:lnTo>
                  <a:lnTo>
                    <a:pt x="47493" y="0"/>
                  </a:lnTo>
                  <a:lnTo>
                    <a:pt x="47070" y="0"/>
                  </a:lnTo>
                  <a:lnTo>
                    <a:pt x="46976" y="249"/>
                  </a:lnTo>
                  <a:lnTo>
                    <a:pt x="46836" y="0"/>
                  </a:lnTo>
                  <a:lnTo>
                    <a:pt x="46413" y="0"/>
                  </a:lnTo>
                  <a:lnTo>
                    <a:pt x="46695" y="916"/>
                  </a:lnTo>
                  <a:lnTo>
                    <a:pt x="45522" y="4663"/>
                  </a:lnTo>
                  <a:lnTo>
                    <a:pt x="44254" y="916"/>
                  </a:lnTo>
                  <a:lnTo>
                    <a:pt x="44583" y="0"/>
                  </a:lnTo>
                  <a:lnTo>
                    <a:pt x="44161" y="0"/>
                  </a:lnTo>
                  <a:lnTo>
                    <a:pt x="44020" y="249"/>
                  </a:lnTo>
                  <a:lnTo>
                    <a:pt x="43973" y="0"/>
                  </a:lnTo>
                  <a:lnTo>
                    <a:pt x="43551" y="0"/>
                  </a:lnTo>
                  <a:lnTo>
                    <a:pt x="43832" y="916"/>
                  </a:lnTo>
                  <a:lnTo>
                    <a:pt x="42612" y="4663"/>
                  </a:lnTo>
                  <a:lnTo>
                    <a:pt x="41345" y="916"/>
                  </a:lnTo>
                  <a:lnTo>
                    <a:pt x="41720" y="0"/>
                  </a:lnTo>
                  <a:lnTo>
                    <a:pt x="41298" y="0"/>
                  </a:lnTo>
                  <a:lnTo>
                    <a:pt x="41157" y="249"/>
                  </a:lnTo>
                  <a:lnTo>
                    <a:pt x="41063" y="0"/>
                  </a:lnTo>
                  <a:lnTo>
                    <a:pt x="40641" y="0"/>
                  </a:lnTo>
                  <a:lnTo>
                    <a:pt x="40922" y="916"/>
                  </a:lnTo>
                  <a:lnTo>
                    <a:pt x="39749" y="4663"/>
                  </a:lnTo>
                  <a:lnTo>
                    <a:pt x="38482" y="916"/>
                  </a:lnTo>
                  <a:lnTo>
                    <a:pt x="38764" y="0"/>
                  </a:lnTo>
                  <a:lnTo>
                    <a:pt x="38341" y="0"/>
                  </a:lnTo>
                  <a:lnTo>
                    <a:pt x="38247" y="249"/>
                  </a:lnTo>
                  <a:lnTo>
                    <a:pt x="38201" y="0"/>
                  </a:lnTo>
                  <a:lnTo>
                    <a:pt x="37778" y="0"/>
                  </a:lnTo>
                  <a:lnTo>
                    <a:pt x="38060" y="916"/>
                  </a:lnTo>
                  <a:lnTo>
                    <a:pt x="36840" y="4663"/>
                  </a:lnTo>
                  <a:lnTo>
                    <a:pt x="35572" y="916"/>
                  </a:lnTo>
                  <a:lnTo>
                    <a:pt x="35854" y="0"/>
                  </a:lnTo>
                  <a:lnTo>
                    <a:pt x="35432" y="0"/>
                  </a:lnTo>
                  <a:lnTo>
                    <a:pt x="35385" y="249"/>
                  </a:lnTo>
                  <a:lnTo>
                    <a:pt x="35291" y="0"/>
                  </a:lnTo>
                  <a:lnTo>
                    <a:pt x="34868" y="0"/>
                  </a:lnTo>
                  <a:lnTo>
                    <a:pt x="35150" y="916"/>
                  </a:lnTo>
                  <a:lnTo>
                    <a:pt x="33977" y="4663"/>
                  </a:lnTo>
                  <a:lnTo>
                    <a:pt x="32710" y="916"/>
                  </a:lnTo>
                  <a:lnTo>
                    <a:pt x="32991" y="0"/>
                  </a:lnTo>
                  <a:lnTo>
                    <a:pt x="32569" y="0"/>
                  </a:lnTo>
                  <a:lnTo>
                    <a:pt x="32475" y="249"/>
                  </a:lnTo>
                  <a:lnTo>
                    <a:pt x="32428" y="0"/>
                  </a:lnTo>
                  <a:lnTo>
                    <a:pt x="32006" y="0"/>
                  </a:lnTo>
                  <a:lnTo>
                    <a:pt x="32287" y="916"/>
                  </a:lnTo>
                  <a:lnTo>
                    <a:pt x="31067" y="4663"/>
                  </a:lnTo>
                  <a:lnTo>
                    <a:pt x="29800" y="916"/>
                  </a:lnTo>
                  <a:lnTo>
                    <a:pt x="30082" y="0"/>
                  </a:lnTo>
                  <a:lnTo>
                    <a:pt x="29659" y="0"/>
                  </a:lnTo>
                  <a:lnTo>
                    <a:pt x="29612" y="249"/>
                  </a:lnTo>
                  <a:lnTo>
                    <a:pt x="29518" y="0"/>
                  </a:lnTo>
                  <a:lnTo>
                    <a:pt x="29096" y="0"/>
                  </a:lnTo>
                  <a:lnTo>
                    <a:pt x="29378" y="916"/>
                  </a:lnTo>
                  <a:lnTo>
                    <a:pt x="28111" y="4663"/>
                  </a:lnTo>
                  <a:lnTo>
                    <a:pt x="26937" y="916"/>
                  </a:lnTo>
                  <a:lnTo>
                    <a:pt x="27219" y="0"/>
                  </a:lnTo>
                  <a:lnTo>
                    <a:pt x="26797" y="0"/>
                  </a:lnTo>
                  <a:lnTo>
                    <a:pt x="26703" y="249"/>
                  </a:lnTo>
                  <a:lnTo>
                    <a:pt x="26656" y="0"/>
                  </a:lnTo>
                  <a:lnTo>
                    <a:pt x="26233" y="0"/>
                  </a:lnTo>
                  <a:lnTo>
                    <a:pt x="26515" y="916"/>
                  </a:lnTo>
                  <a:lnTo>
                    <a:pt x="25248" y="4663"/>
                  </a:lnTo>
                  <a:lnTo>
                    <a:pt x="24028" y="916"/>
                  </a:lnTo>
                  <a:lnTo>
                    <a:pt x="24309" y="0"/>
                  </a:lnTo>
                  <a:lnTo>
                    <a:pt x="23887" y="0"/>
                  </a:lnTo>
                  <a:lnTo>
                    <a:pt x="23840" y="249"/>
                  </a:lnTo>
                  <a:lnTo>
                    <a:pt x="23746" y="0"/>
                  </a:lnTo>
                  <a:lnTo>
                    <a:pt x="23324" y="0"/>
                  </a:lnTo>
                  <a:lnTo>
                    <a:pt x="23605" y="916"/>
                  </a:lnTo>
                  <a:lnTo>
                    <a:pt x="22338" y="4663"/>
                  </a:lnTo>
                  <a:lnTo>
                    <a:pt x="21165" y="916"/>
                  </a:lnTo>
                  <a:lnTo>
                    <a:pt x="21447" y="0"/>
                  </a:lnTo>
                  <a:lnTo>
                    <a:pt x="21024" y="0"/>
                  </a:lnTo>
                  <a:lnTo>
                    <a:pt x="20930" y="249"/>
                  </a:lnTo>
                  <a:lnTo>
                    <a:pt x="20883" y="0"/>
                  </a:lnTo>
                  <a:lnTo>
                    <a:pt x="20461" y="0"/>
                  </a:lnTo>
                  <a:lnTo>
                    <a:pt x="20743" y="916"/>
                  </a:lnTo>
                  <a:lnTo>
                    <a:pt x="19475" y="4663"/>
                  </a:lnTo>
                  <a:lnTo>
                    <a:pt x="18255" y="916"/>
                  </a:lnTo>
                  <a:lnTo>
                    <a:pt x="18537" y="0"/>
                  </a:lnTo>
                  <a:lnTo>
                    <a:pt x="18114" y="0"/>
                  </a:lnTo>
                  <a:lnTo>
                    <a:pt x="18068" y="249"/>
                  </a:lnTo>
                  <a:lnTo>
                    <a:pt x="17974" y="0"/>
                  </a:lnTo>
                  <a:lnTo>
                    <a:pt x="17504" y="0"/>
                  </a:lnTo>
                  <a:lnTo>
                    <a:pt x="17833" y="916"/>
                  </a:lnTo>
                  <a:lnTo>
                    <a:pt x="16566" y="4663"/>
                  </a:lnTo>
                  <a:lnTo>
                    <a:pt x="15393" y="916"/>
                  </a:lnTo>
                  <a:lnTo>
                    <a:pt x="15674" y="0"/>
                  </a:lnTo>
                  <a:lnTo>
                    <a:pt x="15252" y="0"/>
                  </a:lnTo>
                  <a:lnTo>
                    <a:pt x="15158" y="249"/>
                  </a:lnTo>
                  <a:lnTo>
                    <a:pt x="15017" y="0"/>
                  </a:lnTo>
                  <a:lnTo>
                    <a:pt x="14595" y="0"/>
                  </a:lnTo>
                  <a:lnTo>
                    <a:pt x="14970" y="916"/>
                  </a:lnTo>
                  <a:lnTo>
                    <a:pt x="13703" y="4663"/>
                  </a:lnTo>
                  <a:lnTo>
                    <a:pt x="12483" y="916"/>
                  </a:lnTo>
                  <a:lnTo>
                    <a:pt x="12764" y="0"/>
                  </a:lnTo>
                  <a:lnTo>
                    <a:pt x="12342" y="0"/>
                  </a:lnTo>
                  <a:lnTo>
                    <a:pt x="12295" y="249"/>
                  </a:lnTo>
                  <a:lnTo>
                    <a:pt x="12154" y="0"/>
                  </a:lnTo>
                  <a:lnTo>
                    <a:pt x="11732" y="0"/>
                  </a:lnTo>
                  <a:lnTo>
                    <a:pt x="12014" y="916"/>
                  </a:lnTo>
                  <a:lnTo>
                    <a:pt x="10793" y="4663"/>
                  </a:lnTo>
                  <a:lnTo>
                    <a:pt x="9526" y="916"/>
                  </a:lnTo>
                  <a:lnTo>
                    <a:pt x="9902" y="0"/>
                  </a:lnTo>
                  <a:lnTo>
                    <a:pt x="9479" y="0"/>
                  </a:lnTo>
                  <a:lnTo>
                    <a:pt x="9339" y="249"/>
                  </a:lnTo>
                  <a:lnTo>
                    <a:pt x="9245" y="0"/>
                  </a:lnTo>
                  <a:lnTo>
                    <a:pt x="8822" y="0"/>
                  </a:lnTo>
                  <a:lnTo>
                    <a:pt x="9104" y="916"/>
                  </a:lnTo>
                  <a:lnTo>
                    <a:pt x="7931" y="4663"/>
                  </a:lnTo>
                  <a:lnTo>
                    <a:pt x="6664" y="916"/>
                  </a:lnTo>
                  <a:lnTo>
                    <a:pt x="6992" y="0"/>
                  </a:lnTo>
                  <a:lnTo>
                    <a:pt x="6570" y="0"/>
                  </a:lnTo>
                  <a:lnTo>
                    <a:pt x="6429" y="249"/>
                  </a:lnTo>
                  <a:lnTo>
                    <a:pt x="6382" y="0"/>
                  </a:lnTo>
                  <a:lnTo>
                    <a:pt x="5960" y="0"/>
                  </a:lnTo>
                  <a:lnTo>
                    <a:pt x="6241" y="916"/>
                  </a:lnTo>
                  <a:lnTo>
                    <a:pt x="5021" y="4663"/>
                  </a:lnTo>
                  <a:lnTo>
                    <a:pt x="3801" y="916"/>
                  </a:lnTo>
                  <a:lnTo>
                    <a:pt x="4082" y="0"/>
                  </a:lnTo>
                  <a:lnTo>
                    <a:pt x="3660" y="0"/>
                  </a:lnTo>
                  <a:lnTo>
                    <a:pt x="3566" y="249"/>
                  </a:lnTo>
                  <a:lnTo>
                    <a:pt x="3519" y="0"/>
                  </a:lnTo>
                  <a:lnTo>
                    <a:pt x="3097" y="0"/>
                  </a:lnTo>
                  <a:lnTo>
                    <a:pt x="3378" y="916"/>
                  </a:lnTo>
                  <a:lnTo>
                    <a:pt x="2158" y="4663"/>
                  </a:lnTo>
                  <a:lnTo>
                    <a:pt x="891" y="916"/>
                  </a:lnTo>
                  <a:lnTo>
                    <a:pt x="1173" y="0"/>
                  </a:lnTo>
                  <a:lnTo>
                    <a:pt x="750" y="0"/>
                  </a:lnTo>
                  <a:lnTo>
                    <a:pt x="703" y="249"/>
                  </a:lnTo>
                  <a:lnTo>
                    <a:pt x="610" y="0"/>
                  </a:lnTo>
                  <a:lnTo>
                    <a:pt x="187" y="0"/>
                  </a:lnTo>
                  <a:lnTo>
                    <a:pt x="469" y="916"/>
                  </a:lnTo>
                  <a:lnTo>
                    <a:pt x="0" y="2498"/>
                  </a:lnTo>
                  <a:lnTo>
                    <a:pt x="0" y="3747"/>
                  </a:lnTo>
                  <a:lnTo>
                    <a:pt x="703" y="1498"/>
                  </a:lnTo>
                  <a:lnTo>
                    <a:pt x="1971" y="5412"/>
                  </a:lnTo>
                  <a:lnTo>
                    <a:pt x="703" y="9160"/>
                  </a:lnTo>
                  <a:lnTo>
                    <a:pt x="0" y="6911"/>
                  </a:lnTo>
                  <a:lnTo>
                    <a:pt x="0" y="8160"/>
                  </a:lnTo>
                  <a:lnTo>
                    <a:pt x="469" y="9743"/>
                  </a:lnTo>
                  <a:lnTo>
                    <a:pt x="0" y="11408"/>
                  </a:lnTo>
                  <a:lnTo>
                    <a:pt x="0" y="12741"/>
                  </a:lnTo>
                  <a:lnTo>
                    <a:pt x="703" y="10409"/>
                  </a:lnTo>
                  <a:lnTo>
                    <a:pt x="1971" y="14240"/>
                  </a:lnTo>
                  <a:lnTo>
                    <a:pt x="703" y="17987"/>
                  </a:lnTo>
                  <a:lnTo>
                    <a:pt x="0" y="15739"/>
                  </a:lnTo>
                  <a:lnTo>
                    <a:pt x="0" y="16988"/>
                  </a:lnTo>
                  <a:lnTo>
                    <a:pt x="469" y="18570"/>
                  </a:lnTo>
                  <a:lnTo>
                    <a:pt x="0" y="20235"/>
                  </a:lnTo>
                  <a:lnTo>
                    <a:pt x="0" y="21568"/>
                  </a:lnTo>
                  <a:lnTo>
                    <a:pt x="703" y="19319"/>
                  </a:lnTo>
                  <a:lnTo>
                    <a:pt x="1971" y="23067"/>
                  </a:lnTo>
                  <a:lnTo>
                    <a:pt x="703" y="26814"/>
                  </a:lnTo>
                  <a:lnTo>
                    <a:pt x="0" y="24566"/>
                  </a:lnTo>
                  <a:lnTo>
                    <a:pt x="0" y="25815"/>
                  </a:lnTo>
                  <a:lnTo>
                    <a:pt x="469" y="27480"/>
                  </a:lnTo>
                  <a:lnTo>
                    <a:pt x="0" y="29229"/>
                  </a:lnTo>
                  <a:lnTo>
                    <a:pt x="0" y="30478"/>
                  </a:lnTo>
                  <a:lnTo>
                    <a:pt x="703" y="28230"/>
                  </a:lnTo>
                  <a:lnTo>
                    <a:pt x="1971" y="31977"/>
                  </a:lnTo>
                  <a:lnTo>
                    <a:pt x="703" y="35725"/>
                  </a:lnTo>
                  <a:lnTo>
                    <a:pt x="0" y="33476"/>
                  </a:lnTo>
                  <a:lnTo>
                    <a:pt x="0" y="34809"/>
                  </a:lnTo>
                  <a:lnTo>
                    <a:pt x="469" y="36474"/>
                  </a:lnTo>
                  <a:lnTo>
                    <a:pt x="0" y="38056"/>
                  </a:lnTo>
                  <a:lnTo>
                    <a:pt x="0" y="39306"/>
                  </a:lnTo>
                  <a:lnTo>
                    <a:pt x="703" y="37057"/>
                  </a:lnTo>
                  <a:lnTo>
                    <a:pt x="1971" y="40804"/>
                  </a:lnTo>
                  <a:lnTo>
                    <a:pt x="703" y="44635"/>
                  </a:lnTo>
                  <a:lnTo>
                    <a:pt x="0" y="42303"/>
                  </a:lnTo>
                  <a:lnTo>
                    <a:pt x="0" y="43636"/>
                  </a:lnTo>
                  <a:lnTo>
                    <a:pt x="469" y="45301"/>
                  </a:lnTo>
                  <a:lnTo>
                    <a:pt x="0" y="46884"/>
                  </a:lnTo>
                  <a:lnTo>
                    <a:pt x="0" y="48133"/>
                  </a:lnTo>
                  <a:lnTo>
                    <a:pt x="703" y="45884"/>
                  </a:lnTo>
                  <a:lnTo>
                    <a:pt x="1971" y="49632"/>
                  </a:lnTo>
                  <a:lnTo>
                    <a:pt x="703" y="53546"/>
                  </a:lnTo>
                  <a:lnTo>
                    <a:pt x="0" y="51131"/>
                  </a:lnTo>
                  <a:lnTo>
                    <a:pt x="0" y="52546"/>
                  </a:lnTo>
                  <a:lnTo>
                    <a:pt x="469" y="54129"/>
                  </a:lnTo>
                  <a:lnTo>
                    <a:pt x="0" y="55794"/>
                  </a:lnTo>
                  <a:lnTo>
                    <a:pt x="0" y="57126"/>
                  </a:lnTo>
                  <a:lnTo>
                    <a:pt x="703" y="54795"/>
                  </a:lnTo>
                  <a:lnTo>
                    <a:pt x="1971" y="58625"/>
                  </a:lnTo>
                  <a:lnTo>
                    <a:pt x="703" y="62373"/>
                  </a:lnTo>
                  <a:lnTo>
                    <a:pt x="0" y="60124"/>
                  </a:lnTo>
                  <a:lnTo>
                    <a:pt x="0" y="61374"/>
                  </a:lnTo>
                  <a:lnTo>
                    <a:pt x="469" y="63039"/>
                  </a:lnTo>
                  <a:lnTo>
                    <a:pt x="0" y="64621"/>
                  </a:lnTo>
                  <a:lnTo>
                    <a:pt x="0" y="65954"/>
                  </a:lnTo>
                  <a:lnTo>
                    <a:pt x="703" y="63622"/>
                  </a:lnTo>
                  <a:lnTo>
                    <a:pt x="1971" y="67453"/>
                  </a:lnTo>
                  <a:lnTo>
                    <a:pt x="703" y="71200"/>
                  </a:lnTo>
                  <a:lnTo>
                    <a:pt x="0" y="68952"/>
                  </a:lnTo>
                  <a:lnTo>
                    <a:pt x="0" y="70201"/>
                  </a:lnTo>
                  <a:lnTo>
                    <a:pt x="469" y="71866"/>
                  </a:lnTo>
                  <a:lnTo>
                    <a:pt x="0" y="73448"/>
                  </a:lnTo>
                  <a:lnTo>
                    <a:pt x="0" y="74864"/>
                  </a:lnTo>
                  <a:lnTo>
                    <a:pt x="703" y="72616"/>
                  </a:lnTo>
                  <a:lnTo>
                    <a:pt x="1971" y="76363"/>
                  </a:lnTo>
                  <a:lnTo>
                    <a:pt x="703" y="80111"/>
                  </a:lnTo>
                  <a:lnTo>
                    <a:pt x="0" y="77862"/>
                  </a:lnTo>
                  <a:lnTo>
                    <a:pt x="0" y="79111"/>
                  </a:lnTo>
                  <a:lnTo>
                    <a:pt x="469" y="80860"/>
                  </a:lnTo>
                  <a:lnTo>
                    <a:pt x="0" y="82442"/>
                  </a:lnTo>
                  <a:lnTo>
                    <a:pt x="0" y="83691"/>
                  </a:lnTo>
                  <a:lnTo>
                    <a:pt x="703" y="81443"/>
                  </a:lnTo>
                  <a:lnTo>
                    <a:pt x="1971" y="85190"/>
                  </a:lnTo>
                  <a:lnTo>
                    <a:pt x="703" y="88938"/>
                  </a:lnTo>
                  <a:lnTo>
                    <a:pt x="0" y="86689"/>
                  </a:lnTo>
                  <a:lnTo>
                    <a:pt x="0" y="88022"/>
                  </a:lnTo>
                  <a:lnTo>
                    <a:pt x="469" y="89687"/>
                  </a:lnTo>
                  <a:lnTo>
                    <a:pt x="0" y="91269"/>
                  </a:lnTo>
                  <a:lnTo>
                    <a:pt x="0" y="92519"/>
                  </a:lnTo>
                  <a:lnTo>
                    <a:pt x="703" y="90270"/>
                  </a:lnTo>
                  <a:lnTo>
                    <a:pt x="1971" y="94018"/>
                  </a:lnTo>
                  <a:lnTo>
                    <a:pt x="703" y="97931"/>
                  </a:lnTo>
                  <a:lnTo>
                    <a:pt x="0" y="95517"/>
                  </a:lnTo>
                  <a:lnTo>
                    <a:pt x="0" y="96932"/>
                  </a:lnTo>
                  <a:lnTo>
                    <a:pt x="469" y="98514"/>
                  </a:lnTo>
                  <a:lnTo>
                    <a:pt x="0" y="100180"/>
                  </a:lnTo>
                  <a:lnTo>
                    <a:pt x="0" y="101429"/>
                  </a:lnTo>
                  <a:lnTo>
                    <a:pt x="703" y="99181"/>
                  </a:lnTo>
                  <a:lnTo>
                    <a:pt x="1971" y="102928"/>
                  </a:lnTo>
                  <a:lnTo>
                    <a:pt x="703" y="106759"/>
                  </a:lnTo>
                  <a:lnTo>
                    <a:pt x="0" y="104427"/>
                  </a:lnTo>
                  <a:lnTo>
                    <a:pt x="0" y="105759"/>
                  </a:lnTo>
                  <a:lnTo>
                    <a:pt x="469" y="107425"/>
                  </a:lnTo>
                  <a:lnTo>
                    <a:pt x="0" y="109007"/>
                  </a:lnTo>
                  <a:lnTo>
                    <a:pt x="0" y="110340"/>
                  </a:lnTo>
                  <a:lnTo>
                    <a:pt x="703" y="108008"/>
                  </a:lnTo>
                  <a:lnTo>
                    <a:pt x="1971" y="111839"/>
                  </a:lnTo>
                  <a:lnTo>
                    <a:pt x="703" y="115586"/>
                  </a:lnTo>
                  <a:lnTo>
                    <a:pt x="0" y="113337"/>
                  </a:lnTo>
                  <a:lnTo>
                    <a:pt x="0" y="114587"/>
                  </a:lnTo>
                  <a:lnTo>
                    <a:pt x="469" y="116252"/>
                  </a:lnTo>
                  <a:lnTo>
                    <a:pt x="0" y="117834"/>
                  </a:lnTo>
                  <a:lnTo>
                    <a:pt x="0" y="119250"/>
                  </a:lnTo>
                  <a:lnTo>
                    <a:pt x="703" y="116835"/>
                  </a:lnTo>
                  <a:lnTo>
                    <a:pt x="1689" y="120000"/>
                  </a:lnTo>
                  <a:lnTo>
                    <a:pt x="2111" y="120000"/>
                  </a:lnTo>
                  <a:lnTo>
                    <a:pt x="891" y="116252"/>
                  </a:lnTo>
                  <a:lnTo>
                    <a:pt x="2158" y="112505"/>
                  </a:lnTo>
                  <a:lnTo>
                    <a:pt x="3378" y="116252"/>
                  </a:lnTo>
                  <a:lnTo>
                    <a:pt x="2158" y="120000"/>
                  </a:lnTo>
                  <a:lnTo>
                    <a:pt x="2581" y="120000"/>
                  </a:lnTo>
                  <a:lnTo>
                    <a:pt x="3566" y="116835"/>
                  </a:lnTo>
                  <a:lnTo>
                    <a:pt x="4552" y="120000"/>
                  </a:lnTo>
                  <a:lnTo>
                    <a:pt x="4974" y="120000"/>
                  </a:lnTo>
                  <a:lnTo>
                    <a:pt x="3801" y="116252"/>
                  </a:lnTo>
                  <a:lnTo>
                    <a:pt x="5021" y="112505"/>
                  </a:lnTo>
                  <a:lnTo>
                    <a:pt x="6241" y="116252"/>
                  </a:lnTo>
                  <a:lnTo>
                    <a:pt x="5021" y="120000"/>
                  </a:lnTo>
                  <a:lnTo>
                    <a:pt x="5443" y="120000"/>
                  </a:lnTo>
                  <a:lnTo>
                    <a:pt x="6429" y="116835"/>
                  </a:lnTo>
                  <a:lnTo>
                    <a:pt x="7414" y="120000"/>
                  </a:lnTo>
                  <a:lnTo>
                    <a:pt x="7837" y="120000"/>
                  </a:lnTo>
                  <a:lnTo>
                    <a:pt x="6664" y="116252"/>
                  </a:lnTo>
                  <a:lnTo>
                    <a:pt x="7931" y="112505"/>
                  </a:lnTo>
                  <a:lnTo>
                    <a:pt x="9104" y="116252"/>
                  </a:lnTo>
                  <a:lnTo>
                    <a:pt x="7931" y="120000"/>
                  </a:lnTo>
                  <a:lnTo>
                    <a:pt x="8400" y="120000"/>
                  </a:lnTo>
                  <a:lnTo>
                    <a:pt x="9339" y="116835"/>
                  </a:lnTo>
                  <a:lnTo>
                    <a:pt x="10324" y="120000"/>
                  </a:lnTo>
                  <a:lnTo>
                    <a:pt x="10746" y="120000"/>
                  </a:lnTo>
                  <a:lnTo>
                    <a:pt x="9526" y="116252"/>
                  </a:lnTo>
                  <a:lnTo>
                    <a:pt x="10793" y="112505"/>
                  </a:lnTo>
                  <a:lnTo>
                    <a:pt x="12014" y="116252"/>
                  </a:lnTo>
                  <a:lnTo>
                    <a:pt x="10887" y="120000"/>
                  </a:lnTo>
                  <a:lnTo>
                    <a:pt x="11310" y="120000"/>
                  </a:lnTo>
                  <a:lnTo>
                    <a:pt x="12295" y="116835"/>
                  </a:lnTo>
                  <a:lnTo>
                    <a:pt x="13187" y="120000"/>
                  </a:lnTo>
                  <a:lnTo>
                    <a:pt x="13609" y="120000"/>
                  </a:lnTo>
                  <a:lnTo>
                    <a:pt x="12483" y="116252"/>
                  </a:lnTo>
                  <a:lnTo>
                    <a:pt x="13703" y="112505"/>
                  </a:lnTo>
                  <a:lnTo>
                    <a:pt x="14970" y="116252"/>
                  </a:lnTo>
                  <a:lnTo>
                    <a:pt x="13750" y="120000"/>
                  </a:lnTo>
                  <a:lnTo>
                    <a:pt x="14172" y="120000"/>
                  </a:lnTo>
                  <a:lnTo>
                    <a:pt x="15158" y="116835"/>
                  </a:lnTo>
                  <a:lnTo>
                    <a:pt x="16143" y="120000"/>
                  </a:lnTo>
                  <a:lnTo>
                    <a:pt x="16566" y="120000"/>
                  </a:lnTo>
                  <a:lnTo>
                    <a:pt x="15393" y="116252"/>
                  </a:lnTo>
                  <a:lnTo>
                    <a:pt x="16566" y="112505"/>
                  </a:lnTo>
                  <a:lnTo>
                    <a:pt x="17833" y="116252"/>
                  </a:lnTo>
                  <a:lnTo>
                    <a:pt x="16660" y="120000"/>
                  </a:lnTo>
                  <a:lnTo>
                    <a:pt x="17082" y="120000"/>
                  </a:lnTo>
                  <a:lnTo>
                    <a:pt x="18068" y="116835"/>
                  </a:lnTo>
                  <a:lnTo>
                    <a:pt x="19053" y="120000"/>
                  </a:lnTo>
                  <a:lnTo>
                    <a:pt x="19475" y="120000"/>
                  </a:lnTo>
                  <a:lnTo>
                    <a:pt x="18255" y="116252"/>
                  </a:lnTo>
                  <a:lnTo>
                    <a:pt x="19475" y="112505"/>
                  </a:lnTo>
                  <a:lnTo>
                    <a:pt x="20743" y="116252"/>
                  </a:lnTo>
                  <a:lnTo>
                    <a:pt x="19522" y="120000"/>
                  </a:lnTo>
                  <a:lnTo>
                    <a:pt x="19945" y="120000"/>
                  </a:lnTo>
                  <a:lnTo>
                    <a:pt x="20930" y="116835"/>
                  </a:lnTo>
                  <a:lnTo>
                    <a:pt x="21916" y="120000"/>
                  </a:lnTo>
                  <a:lnTo>
                    <a:pt x="22338" y="120000"/>
                  </a:lnTo>
                  <a:lnTo>
                    <a:pt x="21165" y="116252"/>
                  </a:lnTo>
                  <a:lnTo>
                    <a:pt x="22338" y="112505"/>
                  </a:lnTo>
                  <a:lnTo>
                    <a:pt x="23605" y="116252"/>
                  </a:lnTo>
                  <a:lnTo>
                    <a:pt x="22432" y="120000"/>
                  </a:lnTo>
                  <a:lnTo>
                    <a:pt x="22854" y="120000"/>
                  </a:lnTo>
                  <a:lnTo>
                    <a:pt x="23840" y="116835"/>
                  </a:lnTo>
                  <a:lnTo>
                    <a:pt x="24825" y="120000"/>
                  </a:lnTo>
                  <a:lnTo>
                    <a:pt x="25248" y="120000"/>
                  </a:lnTo>
                  <a:lnTo>
                    <a:pt x="24028" y="116252"/>
                  </a:lnTo>
                  <a:lnTo>
                    <a:pt x="25248" y="112505"/>
                  </a:lnTo>
                  <a:lnTo>
                    <a:pt x="26515" y="116252"/>
                  </a:lnTo>
                  <a:lnTo>
                    <a:pt x="25295" y="120000"/>
                  </a:lnTo>
                  <a:lnTo>
                    <a:pt x="25717" y="120000"/>
                  </a:lnTo>
                  <a:lnTo>
                    <a:pt x="26703" y="116835"/>
                  </a:lnTo>
                  <a:lnTo>
                    <a:pt x="27688" y="120000"/>
                  </a:lnTo>
                  <a:lnTo>
                    <a:pt x="28111" y="120000"/>
                  </a:lnTo>
                  <a:lnTo>
                    <a:pt x="26937" y="116252"/>
                  </a:lnTo>
                  <a:lnTo>
                    <a:pt x="28111" y="112505"/>
                  </a:lnTo>
                  <a:lnTo>
                    <a:pt x="29378" y="116252"/>
                  </a:lnTo>
                  <a:lnTo>
                    <a:pt x="28204" y="120000"/>
                  </a:lnTo>
                  <a:lnTo>
                    <a:pt x="28627" y="120000"/>
                  </a:lnTo>
                  <a:lnTo>
                    <a:pt x="29612" y="116835"/>
                  </a:lnTo>
                  <a:lnTo>
                    <a:pt x="30598" y="120000"/>
                  </a:lnTo>
                  <a:lnTo>
                    <a:pt x="31020" y="120000"/>
                  </a:lnTo>
                  <a:lnTo>
                    <a:pt x="29800" y="116252"/>
                  </a:lnTo>
                  <a:lnTo>
                    <a:pt x="31067" y="112505"/>
                  </a:lnTo>
                  <a:lnTo>
                    <a:pt x="32287" y="116252"/>
                  </a:lnTo>
                  <a:lnTo>
                    <a:pt x="31067" y="120000"/>
                  </a:lnTo>
                  <a:lnTo>
                    <a:pt x="31490" y="120000"/>
                  </a:lnTo>
                  <a:lnTo>
                    <a:pt x="32475" y="116835"/>
                  </a:lnTo>
                  <a:lnTo>
                    <a:pt x="33461" y="120000"/>
                  </a:lnTo>
                  <a:lnTo>
                    <a:pt x="33883" y="120000"/>
                  </a:lnTo>
                  <a:lnTo>
                    <a:pt x="32710" y="116252"/>
                  </a:lnTo>
                  <a:lnTo>
                    <a:pt x="33977" y="112505"/>
                  </a:lnTo>
                  <a:lnTo>
                    <a:pt x="35150" y="116252"/>
                  </a:lnTo>
                  <a:lnTo>
                    <a:pt x="33977" y="120000"/>
                  </a:lnTo>
                  <a:lnTo>
                    <a:pt x="34399" y="120000"/>
                  </a:lnTo>
                  <a:lnTo>
                    <a:pt x="35385" y="116835"/>
                  </a:lnTo>
                  <a:lnTo>
                    <a:pt x="36370" y="120000"/>
                  </a:lnTo>
                  <a:lnTo>
                    <a:pt x="36793" y="120000"/>
                  </a:lnTo>
                  <a:lnTo>
                    <a:pt x="35572" y="116252"/>
                  </a:lnTo>
                  <a:lnTo>
                    <a:pt x="36840" y="112505"/>
                  </a:lnTo>
                  <a:lnTo>
                    <a:pt x="38060" y="116252"/>
                  </a:lnTo>
                  <a:lnTo>
                    <a:pt x="36840" y="120000"/>
                  </a:lnTo>
                  <a:lnTo>
                    <a:pt x="37262" y="120000"/>
                  </a:lnTo>
                  <a:lnTo>
                    <a:pt x="38247" y="116835"/>
                  </a:lnTo>
                  <a:lnTo>
                    <a:pt x="39233" y="120000"/>
                  </a:lnTo>
                  <a:lnTo>
                    <a:pt x="39655" y="120000"/>
                  </a:lnTo>
                  <a:lnTo>
                    <a:pt x="38482" y="116252"/>
                  </a:lnTo>
                  <a:lnTo>
                    <a:pt x="39749" y="112505"/>
                  </a:lnTo>
                  <a:lnTo>
                    <a:pt x="40922" y="116252"/>
                  </a:lnTo>
                  <a:lnTo>
                    <a:pt x="39749" y="120000"/>
                  </a:lnTo>
                  <a:lnTo>
                    <a:pt x="40172" y="120000"/>
                  </a:lnTo>
                  <a:lnTo>
                    <a:pt x="41157" y="116835"/>
                  </a:lnTo>
                  <a:lnTo>
                    <a:pt x="42143" y="120000"/>
                  </a:lnTo>
                  <a:lnTo>
                    <a:pt x="42565" y="120000"/>
                  </a:lnTo>
                  <a:lnTo>
                    <a:pt x="41345" y="116252"/>
                  </a:lnTo>
                  <a:lnTo>
                    <a:pt x="42612" y="112505"/>
                  </a:lnTo>
                  <a:lnTo>
                    <a:pt x="43832" y="116252"/>
                  </a:lnTo>
                  <a:lnTo>
                    <a:pt x="42612" y="120000"/>
                  </a:lnTo>
                  <a:lnTo>
                    <a:pt x="43128" y="120000"/>
                  </a:lnTo>
                  <a:lnTo>
                    <a:pt x="44020" y="116835"/>
                  </a:lnTo>
                  <a:lnTo>
                    <a:pt x="45005" y="120000"/>
                  </a:lnTo>
                  <a:lnTo>
                    <a:pt x="45428" y="120000"/>
                  </a:lnTo>
                  <a:lnTo>
                    <a:pt x="44254" y="116252"/>
                  </a:lnTo>
                  <a:lnTo>
                    <a:pt x="45522" y="112505"/>
                  </a:lnTo>
                  <a:lnTo>
                    <a:pt x="46695" y="116252"/>
                  </a:lnTo>
                  <a:lnTo>
                    <a:pt x="45569" y="120000"/>
                  </a:lnTo>
                  <a:lnTo>
                    <a:pt x="45991" y="120000"/>
                  </a:lnTo>
                  <a:lnTo>
                    <a:pt x="46976" y="116835"/>
                  </a:lnTo>
                  <a:lnTo>
                    <a:pt x="47915" y="120000"/>
                  </a:lnTo>
                  <a:lnTo>
                    <a:pt x="48337" y="120000"/>
                  </a:lnTo>
                  <a:lnTo>
                    <a:pt x="47211" y="116252"/>
                  </a:lnTo>
                  <a:lnTo>
                    <a:pt x="48384" y="112505"/>
                  </a:lnTo>
                  <a:lnTo>
                    <a:pt x="49651" y="116252"/>
                  </a:lnTo>
                  <a:lnTo>
                    <a:pt x="48478" y="120000"/>
                  </a:lnTo>
                  <a:lnTo>
                    <a:pt x="48901" y="120000"/>
                  </a:lnTo>
                  <a:lnTo>
                    <a:pt x="49886" y="116835"/>
                  </a:lnTo>
                  <a:lnTo>
                    <a:pt x="50778" y="120000"/>
                  </a:lnTo>
                  <a:lnTo>
                    <a:pt x="51294" y="120000"/>
                  </a:lnTo>
                  <a:lnTo>
                    <a:pt x="50074" y="116252"/>
                  </a:lnTo>
                  <a:lnTo>
                    <a:pt x="51294" y="112505"/>
                  </a:lnTo>
                  <a:lnTo>
                    <a:pt x="52561" y="116252"/>
                  </a:lnTo>
                  <a:lnTo>
                    <a:pt x="51341" y="120000"/>
                  </a:lnTo>
                  <a:lnTo>
                    <a:pt x="51763" y="120000"/>
                  </a:lnTo>
                  <a:lnTo>
                    <a:pt x="52749" y="116835"/>
                  </a:lnTo>
                  <a:lnTo>
                    <a:pt x="53734" y="120000"/>
                  </a:lnTo>
                  <a:lnTo>
                    <a:pt x="54157" y="120000"/>
                  </a:lnTo>
                  <a:lnTo>
                    <a:pt x="52983" y="116252"/>
                  </a:lnTo>
                  <a:lnTo>
                    <a:pt x="54157" y="112505"/>
                  </a:lnTo>
                  <a:lnTo>
                    <a:pt x="55424" y="116252"/>
                  </a:lnTo>
                  <a:lnTo>
                    <a:pt x="54251" y="120000"/>
                  </a:lnTo>
                  <a:lnTo>
                    <a:pt x="54673" y="120000"/>
                  </a:lnTo>
                  <a:lnTo>
                    <a:pt x="55658" y="116835"/>
                  </a:lnTo>
                  <a:lnTo>
                    <a:pt x="56644" y="120000"/>
                  </a:lnTo>
                  <a:lnTo>
                    <a:pt x="57066" y="120000"/>
                  </a:lnTo>
                  <a:lnTo>
                    <a:pt x="55846" y="116252"/>
                  </a:lnTo>
                  <a:lnTo>
                    <a:pt x="57066" y="112505"/>
                  </a:lnTo>
                  <a:lnTo>
                    <a:pt x="58333" y="116252"/>
                  </a:lnTo>
                  <a:lnTo>
                    <a:pt x="57113" y="120000"/>
                  </a:lnTo>
                  <a:lnTo>
                    <a:pt x="57536" y="120000"/>
                  </a:lnTo>
                  <a:lnTo>
                    <a:pt x="58521" y="116835"/>
                  </a:lnTo>
                  <a:lnTo>
                    <a:pt x="59507" y="120000"/>
                  </a:lnTo>
                  <a:lnTo>
                    <a:pt x="59929" y="120000"/>
                  </a:lnTo>
                  <a:lnTo>
                    <a:pt x="58756" y="116252"/>
                  </a:lnTo>
                  <a:lnTo>
                    <a:pt x="59929" y="112505"/>
                  </a:lnTo>
                  <a:lnTo>
                    <a:pt x="61196" y="116252"/>
                  </a:lnTo>
                  <a:lnTo>
                    <a:pt x="60023" y="120000"/>
                  </a:lnTo>
                  <a:lnTo>
                    <a:pt x="60445" y="120000"/>
                  </a:lnTo>
                  <a:lnTo>
                    <a:pt x="61431" y="116835"/>
                  </a:lnTo>
                  <a:lnTo>
                    <a:pt x="62416" y="120000"/>
                  </a:lnTo>
                  <a:lnTo>
                    <a:pt x="62839" y="120000"/>
                  </a:lnTo>
                  <a:lnTo>
                    <a:pt x="61619" y="116252"/>
                  </a:lnTo>
                  <a:lnTo>
                    <a:pt x="62839" y="112505"/>
                  </a:lnTo>
                  <a:lnTo>
                    <a:pt x="64106" y="116252"/>
                  </a:lnTo>
                  <a:lnTo>
                    <a:pt x="62886" y="120000"/>
                  </a:lnTo>
                  <a:lnTo>
                    <a:pt x="63308" y="120000"/>
                  </a:lnTo>
                  <a:lnTo>
                    <a:pt x="64294" y="116835"/>
                  </a:lnTo>
                  <a:lnTo>
                    <a:pt x="65279" y="120000"/>
                  </a:lnTo>
                  <a:lnTo>
                    <a:pt x="65701" y="120000"/>
                  </a:lnTo>
                  <a:lnTo>
                    <a:pt x="64528" y="116252"/>
                  </a:lnTo>
                  <a:lnTo>
                    <a:pt x="65795" y="112505"/>
                  </a:lnTo>
                  <a:lnTo>
                    <a:pt x="66969" y="116252"/>
                  </a:lnTo>
                  <a:lnTo>
                    <a:pt x="65795" y="120000"/>
                  </a:lnTo>
                  <a:lnTo>
                    <a:pt x="66218" y="120000"/>
                  </a:lnTo>
                  <a:lnTo>
                    <a:pt x="67203" y="116835"/>
                  </a:lnTo>
                  <a:lnTo>
                    <a:pt x="68189" y="120000"/>
                  </a:lnTo>
                  <a:lnTo>
                    <a:pt x="68611" y="120000"/>
                  </a:lnTo>
                  <a:lnTo>
                    <a:pt x="67391" y="116252"/>
                  </a:lnTo>
                  <a:lnTo>
                    <a:pt x="68658" y="112505"/>
                  </a:lnTo>
                  <a:lnTo>
                    <a:pt x="69878" y="116252"/>
                  </a:lnTo>
                  <a:lnTo>
                    <a:pt x="68658" y="120000"/>
                  </a:lnTo>
                  <a:lnTo>
                    <a:pt x="69080" y="120000"/>
                  </a:lnTo>
                  <a:lnTo>
                    <a:pt x="70066" y="116835"/>
                  </a:lnTo>
                  <a:lnTo>
                    <a:pt x="71052" y="120000"/>
                  </a:lnTo>
                  <a:lnTo>
                    <a:pt x="71474" y="120000"/>
                  </a:lnTo>
                  <a:lnTo>
                    <a:pt x="70301" y="116252"/>
                  </a:lnTo>
                  <a:lnTo>
                    <a:pt x="71568" y="112505"/>
                  </a:lnTo>
                  <a:lnTo>
                    <a:pt x="72741" y="116252"/>
                  </a:lnTo>
                  <a:lnTo>
                    <a:pt x="71568" y="120000"/>
                  </a:lnTo>
                  <a:lnTo>
                    <a:pt x="71990" y="120000"/>
                  </a:lnTo>
                  <a:lnTo>
                    <a:pt x="72976" y="116835"/>
                  </a:lnTo>
                  <a:lnTo>
                    <a:pt x="73961" y="120000"/>
                  </a:lnTo>
                  <a:lnTo>
                    <a:pt x="74384" y="120000"/>
                  </a:lnTo>
                  <a:lnTo>
                    <a:pt x="73163" y="116252"/>
                  </a:lnTo>
                  <a:lnTo>
                    <a:pt x="74430" y="112505"/>
                  </a:lnTo>
                  <a:lnTo>
                    <a:pt x="75651" y="116252"/>
                  </a:lnTo>
                  <a:lnTo>
                    <a:pt x="74430" y="120000"/>
                  </a:lnTo>
                  <a:lnTo>
                    <a:pt x="74853" y="120000"/>
                  </a:lnTo>
                  <a:lnTo>
                    <a:pt x="75838" y="116835"/>
                  </a:lnTo>
                  <a:lnTo>
                    <a:pt x="76824" y="120000"/>
                  </a:lnTo>
                  <a:lnTo>
                    <a:pt x="77246" y="120000"/>
                  </a:lnTo>
                  <a:lnTo>
                    <a:pt x="76073" y="116252"/>
                  </a:lnTo>
                  <a:lnTo>
                    <a:pt x="77340" y="112505"/>
                  </a:lnTo>
                  <a:lnTo>
                    <a:pt x="78513" y="116252"/>
                  </a:lnTo>
                  <a:lnTo>
                    <a:pt x="77340" y="120000"/>
                  </a:lnTo>
                  <a:lnTo>
                    <a:pt x="77809" y="120000"/>
                  </a:lnTo>
                  <a:lnTo>
                    <a:pt x="78748" y="116835"/>
                  </a:lnTo>
                  <a:lnTo>
                    <a:pt x="79734" y="120000"/>
                  </a:lnTo>
                  <a:lnTo>
                    <a:pt x="80156" y="120000"/>
                  </a:lnTo>
                  <a:lnTo>
                    <a:pt x="78936" y="116252"/>
                  </a:lnTo>
                  <a:lnTo>
                    <a:pt x="80203" y="112505"/>
                  </a:lnTo>
                  <a:lnTo>
                    <a:pt x="81423" y="116252"/>
                  </a:lnTo>
                  <a:lnTo>
                    <a:pt x="80297" y="120000"/>
                  </a:lnTo>
                  <a:lnTo>
                    <a:pt x="80719" y="120000"/>
                  </a:lnTo>
                  <a:lnTo>
                    <a:pt x="81705" y="116835"/>
                  </a:lnTo>
                  <a:lnTo>
                    <a:pt x="82596" y="120000"/>
                  </a:lnTo>
                  <a:lnTo>
                    <a:pt x="83019" y="120000"/>
                  </a:lnTo>
                  <a:lnTo>
                    <a:pt x="81892" y="116252"/>
                  </a:lnTo>
                  <a:lnTo>
                    <a:pt x="83113" y="112505"/>
                  </a:lnTo>
                  <a:lnTo>
                    <a:pt x="84380" y="116252"/>
                  </a:lnTo>
                  <a:lnTo>
                    <a:pt x="83159" y="120000"/>
                  </a:lnTo>
                  <a:lnTo>
                    <a:pt x="83582" y="120000"/>
                  </a:lnTo>
                  <a:lnTo>
                    <a:pt x="84567" y="116835"/>
                  </a:lnTo>
                  <a:lnTo>
                    <a:pt x="85506" y="120000"/>
                  </a:lnTo>
                  <a:lnTo>
                    <a:pt x="85975" y="120000"/>
                  </a:lnTo>
                  <a:lnTo>
                    <a:pt x="84802" y="116252"/>
                  </a:lnTo>
                  <a:lnTo>
                    <a:pt x="85975" y="112505"/>
                  </a:lnTo>
                  <a:lnTo>
                    <a:pt x="87242" y="116252"/>
                  </a:lnTo>
                  <a:lnTo>
                    <a:pt x="86069" y="120000"/>
                  </a:lnTo>
                  <a:lnTo>
                    <a:pt x="86491" y="120000"/>
                  </a:lnTo>
                  <a:lnTo>
                    <a:pt x="87477" y="116835"/>
                  </a:lnTo>
                  <a:lnTo>
                    <a:pt x="88463" y="120000"/>
                  </a:lnTo>
                  <a:lnTo>
                    <a:pt x="88885" y="120000"/>
                  </a:lnTo>
                  <a:lnTo>
                    <a:pt x="87665" y="116252"/>
                  </a:lnTo>
                  <a:lnTo>
                    <a:pt x="88885" y="112505"/>
                  </a:lnTo>
                  <a:lnTo>
                    <a:pt x="90152" y="116252"/>
                  </a:lnTo>
                  <a:lnTo>
                    <a:pt x="88932" y="120000"/>
                  </a:lnTo>
                  <a:lnTo>
                    <a:pt x="89354" y="120000"/>
                  </a:lnTo>
                  <a:lnTo>
                    <a:pt x="90340" y="116835"/>
                  </a:lnTo>
                  <a:lnTo>
                    <a:pt x="91325" y="120000"/>
                  </a:lnTo>
                  <a:lnTo>
                    <a:pt x="91748" y="120000"/>
                  </a:lnTo>
                  <a:lnTo>
                    <a:pt x="90574" y="116252"/>
                  </a:lnTo>
                  <a:lnTo>
                    <a:pt x="91748" y="112505"/>
                  </a:lnTo>
                  <a:lnTo>
                    <a:pt x="93015" y="116252"/>
                  </a:lnTo>
                  <a:lnTo>
                    <a:pt x="91842" y="120000"/>
                  </a:lnTo>
                  <a:lnTo>
                    <a:pt x="92264" y="120000"/>
                  </a:lnTo>
                  <a:lnTo>
                    <a:pt x="93249" y="116835"/>
                  </a:lnTo>
                  <a:lnTo>
                    <a:pt x="94235" y="120000"/>
                  </a:lnTo>
                  <a:lnTo>
                    <a:pt x="94657" y="120000"/>
                  </a:lnTo>
                  <a:lnTo>
                    <a:pt x="93437" y="116252"/>
                  </a:lnTo>
                  <a:lnTo>
                    <a:pt x="94657" y="112505"/>
                  </a:lnTo>
                  <a:lnTo>
                    <a:pt x="95924" y="116252"/>
                  </a:lnTo>
                  <a:lnTo>
                    <a:pt x="94704" y="120000"/>
                  </a:lnTo>
                  <a:lnTo>
                    <a:pt x="95127" y="120000"/>
                  </a:lnTo>
                  <a:lnTo>
                    <a:pt x="96112" y="116835"/>
                  </a:lnTo>
                  <a:lnTo>
                    <a:pt x="97098" y="120000"/>
                  </a:lnTo>
                  <a:lnTo>
                    <a:pt x="97520" y="120000"/>
                  </a:lnTo>
                  <a:lnTo>
                    <a:pt x="96347" y="116252"/>
                  </a:lnTo>
                  <a:lnTo>
                    <a:pt x="97520" y="112505"/>
                  </a:lnTo>
                  <a:lnTo>
                    <a:pt x="98787" y="116252"/>
                  </a:lnTo>
                  <a:lnTo>
                    <a:pt x="97614" y="120000"/>
                  </a:lnTo>
                  <a:lnTo>
                    <a:pt x="98036" y="120000"/>
                  </a:lnTo>
                  <a:lnTo>
                    <a:pt x="99022" y="116835"/>
                  </a:lnTo>
                  <a:lnTo>
                    <a:pt x="100007" y="120000"/>
                  </a:lnTo>
                  <a:lnTo>
                    <a:pt x="100430" y="120000"/>
                  </a:lnTo>
                  <a:lnTo>
                    <a:pt x="99210" y="116252"/>
                  </a:lnTo>
                  <a:lnTo>
                    <a:pt x="100477" y="112505"/>
                  </a:lnTo>
                  <a:lnTo>
                    <a:pt x="101697" y="116252"/>
                  </a:lnTo>
                  <a:lnTo>
                    <a:pt x="100477" y="120000"/>
                  </a:lnTo>
                  <a:lnTo>
                    <a:pt x="100899" y="120000"/>
                  </a:lnTo>
                  <a:lnTo>
                    <a:pt x="101885" y="116835"/>
                  </a:lnTo>
                  <a:lnTo>
                    <a:pt x="102870" y="120000"/>
                  </a:lnTo>
                  <a:lnTo>
                    <a:pt x="103292" y="120000"/>
                  </a:lnTo>
                  <a:lnTo>
                    <a:pt x="102119" y="116252"/>
                  </a:lnTo>
                  <a:lnTo>
                    <a:pt x="103386" y="112505"/>
                  </a:lnTo>
                  <a:lnTo>
                    <a:pt x="104560" y="116252"/>
                  </a:lnTo>
                  <a:lnTo>
                    <a:pt x="103386" y="120000"/>
                  </a:lnTo>
                  <a:lnTo>
                    <a:pt x="103809" y="120000"/>
                  </a:lnTo>
                  <a:lnTo>
                    <a:pt x="104794" y="116835"/>
                  </a:lnTo>
                  <a:lnTo>
                    <a:pt x="105780" y="120000"/>
                  </a:lnTo>
                  <a:lnTo>
                    <a:pt x="106202" y="120000"/>
                  </a:lnTo>
                  <a:lnTo>
                    <a:pt x="104982" y="116252"/>
                  </a:lnTo>
                  <a:lnTo>
                    <a:pt x="106249" y="112505"/>
                  </a:lnTo>
                  <a:lnTo>
                    <a:pt x="107469" y="116252"/>
                  </a:lnTo>
                  <a:lnTo>
                    <a:pt x="106249" y="120000"/>
                  </a:lnTo>
                  <a:lnTo>
                    <a:pt x="106671" y="120000"/>
                  </a:lnTo>
                  <a:lnTo>
                    <a:pt x="107657" y="116835"/>
                  </a:lnTo>
                  <a:lnTo>
                    <a:pt x="108642" y="120000"/>
                  </a:lnTo>
                  <a:lnTo>
                    <a:pt x="109065" y="120000"/>
                  </a:lnTo>
                  <a:lnTo>
                    <a:pt x="107892" y="116252"/>
                  </a:lnTo>
                  <a:lnTo>
                    <a:pt x="109159" y="112505"/>
                  </a:lnTo>
                  <a:lnTo>
                    <a:pt x="110332" y="116252"/>
                  </a:lnTo>
                  <a:lnTo>
                    <a:pt x="109159" y="120000"/>
                  </a:lnTo>
                  <a:lnTo>
                    <a:pt x="109581" y="120000"/>
                  </a:lnTo>
                  <a:lnTo>
                    <a:pt x="110567" y="116835"/>
                  </a:lnTo>
                  <a:lnTo>
                    <a:pt x="111552" y="120000"/>
                  </a:lnTo>
                  <a:lnTo>
                    <a:pt x="111974" y="120000"/>
                  </a:lnTo>
                  <a:lnTo>
                    <a:pt x="110754" y="116252"/>
                  </a:lnTo>
                  <a:lnTo>
                    <a:pt x="112021" y="112505"/>
                  </a:lnTo>
                  <a:lnTo>
                    <a:pt x="113242" y="116252"/>
                  </a:lnTo>
                  <a:lnTo>
                    <a:pt x="112021" y="120000"/>
                  </a:lnTo>
                  <a:lnTo>
                    <a:pt x="112538" y="120000"/>
                  </a:lnTo>
                  <a:lnTo>
                    <a:pt x="113429" y="116835"/>
                  </a:lnTo>
                  <a:lnTo>
                    <a:pt x="114415" y="120000"/>
                  </a:lnTo>
                  <a:lnTo>
                    <a:pt x="114837" y="120000"/>
                  </a:lnTo>
                  <a:lnTo>
                    <a:pt x="113664" y="116252"/>
                  </a:lnTo>
                  <a:lnTo>
                    <a:pt x="114931" y="112505"/>
                  </a:lnTo>
                  <a:lnTo>
                    <a:pt x="116104" y="116252"/>
                  </a:lnTo>
                  <a:lnTo>
                    <a:pt x="114978" y="120000"/>
                  </a:lnTo>
                  <a:lnTo>
                    <a:pt x="115400" y="120000"/>
                  </a:lnTo>
                  <a:lnTo>
                    <a:pt x="116386" y="116835"/>
                  </a:lnTo>
                  <a:lnTo>
                    <a:pt x="117324" y="120000"/>
                  </a:lnTo>
                  <a:lnTo>
                    <a:pt x="117747" y="120000"/>
                  </a:lnTo>
                  <a:lnTo>
                    <a:pt x="116621" y="116252"/>
                  </a:lnTo>
                  <a:lnTo>
                    <a:pt x="117794" y="112505"/>
                  </a:lnTo>
                  <a:lnTo>
                    <a:pt x="119061" y="116252"/>
                  </a:lnTo>
                  <a:lnTo>
                    <a:pt x="117888" y="120000"/>
                  </a:lnTo>
                  <a:lnTo>
                    <a:pt x="118310" y="120000"/>
                  </a:lnTo>
                  <a:lnTo>
                    <a:pt x="119296" y="116835"/>
                  </a:lnTo>
                  <a:lnTo>
                    <a:pt x="120000" y="119083"/>
                  </a:lnTo>
                  <a:lnTo>
                    <a:pt x="120000" y="117751"/>
                  </a:lnTo>
                  <a:lnTo>
                    <a:pt x="119483" y="116252"/>
                  </a:lnTo>
                  <a:lnTo>
                    <a:pt x="120000" y="114753"/>
                  </a:lnTo>
                  <a:lnTo>
                    <a:pt x="120000" y="113504"/>
                  </a:lnTo>
                  <a:lnTo>
                    <a:pt x="119296" y="115586"/>
                  </a:lnTo>
                  <a:lnTo>
                    <a:pt x="118028" y="111839"/>
                  </a:lnTo>
                  <a:lnTo>
                    <a:pt x="119296" y="108008"/>
                  </a:lnTo>
                  <a:lnTo>
                    <a:pt x="120000" y="110256"/>
                  </a:lnTo>
                  <a:lnTo>
                    <a:pt x="120000" y="108841"/>
                  </a:lnTo>
                  <a:lnTo>
                    <a:pt x="119483" y="107425"/>
                  </a:lnTo>
                  <a:lnTo>
                    <a:pt x="120000" y="105926"/>
                  </a:lnTo>
                  <a:lnTo>
                    <a:pt x="120000" y="104510"/>
                  </a:lnTo>
                  <a:lnTo>
                    <a:pt x="119296" y="106759"/>
                  </a:lnTo>
                  <a:lnTo>
                    <a:pt x="118028" y="102928"/>
                  </a:lnTo>
                  <a:lnTo>
                    <a:pt x="119296" y="99181"/>
                  </a:lnTo>
                  <a:lnTo>
                    <a:pt x="120000" y="101263"/>
                  </a:lnTo>
                  <a:lnTo>
                    <a:pt x="120000" y="100013"/>
                  </a:lnTo>
                  <a:lnTo>
                    <a:pt x="119483" y="98514"/>
                  </a:lnTo>
                  <a:lnTo>
                    <a:pt x="120000" y="97015"/>
                  </a:lnTo>
                  <a:lnTo>
                    <a:pt x="120000" y="95683"/>
                  </a:lnTo>
                  <a:lnTo>
                    <a:pt x="119296" y="97931"/>
                  </a:lnTo>
                  <a:lnTo>
                    <a:pt x="118028" y="94018"/>
                  </a:lnTo>
                  <a:lnTo>
                    <a:pt x="119296" y="90270"/>
                  </a:lnTo>
                  <a:lnTo>
                    <a:pt x="120000" y="92435"/>
                  </a:lnTo>
                  <a:lnTo>
                    <a:pt x="120000" y="91186"/>
                  </a:lnTo>
                  <a:lnTo>
                    <a:pt x="119483" y="89687"/>
                  </a:lnTo>
                  <a:lnTo>
                    <a:pt x="120000" y="88188"/>
                  </a:lnTo>
                  <a:lnTo>
                    <a:pt x="120000" y="86773"/>
                  </a:lnTo>
                  <a:lnTo>
                    <a:pt x="119296" y="88938"/>
                  </a:lnTo>
                  <a:lnTo>
                    <a:pt x="118028" y="85190"/>
                  </a:lnTo>
                  <a:lnTo>
                    <a:pt x="119296" y="81443"/>
                  </a:lnTo>
                  <a:lnTo>
                    <a:pt x="120000" y="83608"/>
                  </a:lnTo>
                  <a:lnTo>
                    <a:pt x="120000" y="82359"/>
                  </a:lnTo>
                  <a:lnTo>
                    <a:pt x="119483" y="80860"/>
                  </a:lnTo>
                  <a:lnTo>
                    <a:pt x="120000" y="79195"/>
                  </a:lnTo>
                  <a:lnTo>
                    <a:pt x="120000" y="77945"/>
                  </a:lnTo>
                  <a:lnTo>
                    <a:pt x="119296" y="80111"/>
                  </a:lnTo>
                  <a:lnTo>
                    <a:pt x="118028" y="76363"/>
                  </a:lnTo>
                  <a:lnTo>
                    <a:pt x="119296" y="72616"/>
                  </a:lnTo>
                  <a:lnTo>
                    <a:pt x="120000" y="74698"/>
                  </a:lnTo>
                  <a:lnTo>
                    <a:pt x="120000" y="73365"/>
                  </a:lnTo>
                  <a:lnTo>
                    <a:pt x="119483" y="71866"/>
                  </a:lnTo>
                  <a:lnTo>
                    <a:pt x="120000" y="70367"/>
                  </a:lnTo>
                  <a:lnTo>
                    <a:pt x="120000" y="69118"/>
                  </a:lnTo>
                  <a:lnTo>
                    <a:pt x="119296" y="71200"/>
                  </a:lnTo>
                  <a:lnTo>
                    <a:pt x="118028" y="67453"/>
                  </a:lnTo>
                  <a:lnTo>
                    <a:pt x="119296" y="63622"/>
                  </a:lnTo>
                  <a:lnTo>
                    <a:pt x="120000" y="65870"/>
                  </a:lnTo>
                  <a:lnTo>
                    <a:pt x="120000" y="64455"/>
                  </a:lnTo>
                  <a:lnTo>
                    <a:pt x="119483" y="63039"/>
                  </a:lnTo>
                  <a:lnTo>
                    <a:pt x="120000" y="61540"/>
                  </a:lnTo>
                  <a:lnTo>
                    <a:pt x="120000" y="60291"/>
                  </a:lnTo>
                  <a:lnTo>
                    <a:pt x="119296" y="62373"/>
                  </a:lnTo>
                  <a:lnTo>
                    <a:pt x="118028" y="58625"/>
                  </a:lnTo>
                  <a:lnTo>
                    <a:pt x="119296" y="54795"/>
                  </a:lnTo>
                  <a:lnTo>
                    <a:pt x="120000" y="57043"/>
                  </a:lnTo>
                  <a:lnTo>
                    <a:pt x="120000" y="55628"/>
                  </a:lnTo>
                  <a:lnTo>
                    <a:pt x="119483" y="54129"/>
                  </a:lnTo>
                  <a:lnTo>
                    <a:pt x="120000" y="52630"/>
                  </a:lnTo>
                  <a:lnTo>
                    <a:pt x="120000" y="51297"/>
                  </a:lnTo>
                  <a:lnTo>
                    <a:pt x="119296" y="53546"/>
                  </a:lnTo>
                  <a:lnTo>
                    <a:pt x="118028" y="49632"/>
                  </a:lnTo>
                  <a:lnTo>
                    <a:pt x="119296" y="45884"/>
                  </a:lnTo>
                  <a:lnTo>
                    <a:pt x="120000" y="48049"/>
                  </a:lnTo>
                  <a:lnTo>
                    <a:pt x="120000" y="46800"/>
                  </a:lnTo>
                  <a:lnTo>
                    <a:pt x="119483" y="45301"/>
                  </a:lnTo>
                  <a:lnTo>
                    <a:pt x="120000" y="43802"/>
                  </a:lnTo>
                  <a:lnTo>
                    <a:pt x="120000" y="42387"/>
                  </a:lnTo>
                  <a:lnTo>
                    <a:pt x="119296" y="44635"/>
                  </a:lnTo>
                  <a:lnTo>
                    <a:pt x="118028" y="40804"/>
                  </a:lnTo>
                  <a:lnTo>
                    <a:pt x="119296" y="37057"/>
                  </a:lnTo>
                  <a:lnTo>
                    <a:pt x="120000" y="39222"/>
                  </a:lnTo>
                  <a:lnTo>
                    <a:pt x="120000" y="37973"/>
                  </a:lnTo>
                  <a:lnTo>
                    <a:pt x="119483" y="36474"/>
                  </a:lnTo>
                  <a:lnTo>
                    <a:pt x="120000" y="34975"/>
                  </a:lnTo>
                  <a:lnTo>
                    <a:pt x="120000" y="33560"/>
                  </a:lnTo>
                  <a:lnTo>
                    <a:pt x="119296" y="35725"/>
                  </a:lnTo>
                  <a:lnTo>
                    <a:pt x="118028" y="31977"/>
                  </a:lnTo>
                  <a:lnTo>
                    <a:pt x="119296" y="28230"/>
                  </a:lnTo>
                  <a:lnTo>
                    <a:pt x="120000" y="30312"/>
                  </a:lnTo>
                  <a:lnTo>
                    <a:pt x="120000" y="29063"/>
                  </a:lnTo>
                  <a:lnTo>
                    <a:pt x="119483" y="27480"/>
                  </a:lnTo>
                  <a:lnTo>
                    <a:pt x="120000" y="25981"/>
                  </a:lnTo>
                  <a:lnTo>
                    <a:pt x="120000" y="24732"/>
                  </a:lnTo>
                  <a:lnTo>
                    <a:pt x="119296" y="26814"/>
                  </a:lnTo>
                  <a:lnTo>
                    <a:pt x="118028" y="23067"/>
                  </a:lnTo>
                  <a:lnTo>
                    <a:pt x="119296" y="19319"/>
                  </a:lnTo>
                  <a:lnTo>
                    <a:pt x="120000" y="21485"/>
                  </a:lnTo>
                  <a:lnTo>
                    <a:pt x="120000" y="20069"/>
                  </a:lnTo>
                  <a:lnTo>
                    <a:pt x="119483" y="18570"/>
                  </a:lnTo>
                  <a:lnTo>
                    <a:pt x="120000" y="17154"/>
                  </a:lnTo>
                  <a:lnTo>
                    <a:pt x="120000" y="15905"/>
                  </a:lnTo>
                  <a:lnTo>
                    <a:pt x="119296" y="17987"/>
                  </a:lnTo>
                  <a:lnTo>
                    <a:pt x="118028" y="14240"/>
                  </a:lnTo>
                  <a:lnTo>
                    <a:pt x="119296" y="10409"/>
                  </a:lnTo>
                  <a:lnTo>
                    <a:pt x="120000" y="12657"/>
                  </a:lnTo>
                  <a:lnTo>
                    <a:pt x="120000" y="11242"/>
                  </a:lnTo>
                  <a:lnTo>
                    <a:pt x="119483" y="9743"/>
                  </a:lnTo>
                  <a:lnTo>
                    <a:pt x="120000" y="8244"/>
                  </a:lnTo>
                  <a:lnTo>
                    <a:pt x="120000" y="6995"/>
                  </a:lnTo>
                  <a:lnTo>
                    <a:pt x="119296" y="9160"/>
                  </a:lnTo>
                  <a:lnTo>
                    <a:pt x="118028" y="5412"/>
                  </a:lnTo>
                  <a:lnTo>
                    <a:pt x="119296" y="1498"/>
                  </a:lnTo>
                  <a:lnTo>
                    <a:pt x="120000" y="3664"/>
                  </a:lnTo>
                  <a:lnTo>
                    <a:pt x="120000" y="2414"/>
                  </a:lnTo>
                  <a:lnTo>
                    <a:pt x="119483" y="916"/>
                  </a:lnTo>
                  <a:lnTo>
                    <a:pt x="119765" y="0"/>
                  </a:lnTo>
                  <a:close/>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8" name="Shape 528"/>
            <p:cNvSpPr/>
            <p:nvPr/>
          </p:nvSpPr>
          <p:spPr>
            <a:xfrm>
              <a:off x="-4518025" y="-4489450"/>
              <a:ext cx="4059238" cy="2287588"/>
            </a:xfrm>
            <a:custGeom>
              <a:pathLst>
                <a:path extrusionOk="0" h="120000" w="120000">
                  <a:moveTo>
                    <a:pt x="3566" y="115586"/>
                  </a:moveTo>
                  <a:lnTo>
                    <a:pt x="2393" y="111839"/>
                  </a:lnTo>
                  <a:lnTo>
                    <a:pt x="3566" y="108008"/>
                  </a:lnTo>
                  <a:lnTo>
                    <a:pt x="4833" y="111839"/>
                  </a:lnTo>
                  <a:lnTo>
                    <a:pt x="3566" y="115586"/>
                  </a:lnTo>
                  <a:moveTo>
                    <a:pt x="6429" y="115586"/>
                  </a:moveTo>
                  <a:lnTo>
                    <a:pt x="5256" y="111839"/>
                  </a:lnTo>
                  <a:lnTo>
                    <a:pt x="6429" y="108008"/>
                  </a:lnTo>
                  <a:lnTo>
                    <a:pt x="7696" y="111839"/>
                  </a:lnTo>
                  <a:lnTo>
                    <a:pt x="6429" y="115586"/>
                  </a:lnTo>
                  <a:moveTo>
                    <a:pt x="9339" y="115586"/>
                  </a:moveTo>
                  <a:lnTo>
                    <a:pt x="8118" y="111839"/>
                  </a:lnTo>
                  <a:lnTo>
                    <a:pt x="9339" y="108008"/>
                  </a:lnTo>
                  <a:lnTo>
                    <a:pt x="10606" y="111839"/>
                  </a:lnTo>
                  <a:lnTo>
                    <a:pt x="9339" y="115586"/>
                  </a:lnTo>
                  <a:moveTo>
                    <a:pt x="12295" y="115586"/>
                  </a:moveTo>
                  <a:lnTo>
                    <a:pt x="11028" y="111839"/>
                  </a:lnTo>
                  <a:lnTo>
                    <a:pt x="12295" y="108008"/>
                  </a:lnTo>
                  <a:lnTo>
                    <a:pt x="13468" y="111839"/>
                  </a:lnTo>
                  <a:lnTo>
                    <a:pt x="12295" y="115586"/>
                  </a:lnTo>
                  <a:moveTo>
                    <a:pt x="15158" y="115586"/>
                  </a:moveTo>
                  <a:lnTo>
                    <a:pt x="13891" y="111839"/>
                  </a:lnTo>
                  <a:lnTo>
                    <a:pt x="15158" y="108008"/>
                  </a:lnTo>
                  <a:lnTo>
                    <a:pt x="16378" y="111839"/>
                  </a:lnTo>
                  <a:lnTo>
                    <a:pt x="15158" y="115586"/>
                  </a:lnTo>
                  <a:moveTo>
                    <a:pt x="18068" y="115586"/>
                  </a:moveTo>
                  <a:lnTo>
                    <a:pt x="16800" y="111839"/>
                  </a:lnTo>
                  <a:lnTo>
                    <a:pt x="18068" y="108008"/>
                  </a:lnTo>
                  <a:lnTo>
                    <a:pt x="19241" y="111839"/>
                  </a:lnTo>
                  <a:lnTo>
                    <a:pt x="18068" y="115586"/>
                  </a:lnTo>
                  <a:moveTo>
                    <a:pt x="20930" y="115586"/>
                  </a:moveTo>
                  <a:lnTo>
                    <a:pt x="19663" y="111839"/>
                  </a:lnTo>
                  <a:lnTo>
                    <a:pt x="20930" y="108008"/>
                  </a:lnTo>
                  <a:lnTo>
                    <a:pt x="22150" y="111839"/>
                  </a:lnTo>
                  <a:lnTo>
                    <a:pt x="20930" y="115586"/>
                  </a:lnTo>
                  <a:moveTo>
                    <a:pt x="23840" y="115586"/>
                  </a:moveTo>
                  <a:lnTo>
                    <a:pt x="22573" y="111839"/>
                  </a:lnTo>
                  <a:lnTo>
                    <a:pt x="23840" y="108008"/>
                  </a:lnTo>
                  <a:lnTo>
                    <a:pt x="25013" y="111839"/>
                  </a:lnTo>
                  <a:lnTo>
                    <a:pt x="23840" y="115586"/>
                  </a:lnTo>
                  <a:moveTo>
                    <a:pt x="26703" y="115586"/>
                  </a:moveTo>
                  <a:lnTo>
                    <a:pt x="25436" y="111839"/>
                  </a:lnTo>
                  <a:lnTo>
                    <a:pt x="26703" y="108008"/>
                  </a:lnTo>
                  <a:lnTo>
                    <a:pt x="27923" y="111839"/>
                  </a:lnTo>
                  <a:lnTo>
                    <a:pt x="26703" y="115586"/>
                  </a:lnTo>
                  <a:moveTo>
                    <a:pt x="29612" y="115586"/>
                  </a:moveTo>
                  <a:lnTo>
                    <a:pt x="28392" y="111839"/>
                  </a:lnTo>
                  <a:lnTo>
                    <a:pt x="29612" y="108008"/>
                  </a:lnTo>
                  <a:lnTo>
                    <a:pt x="30879" y="111839"/>
                  </a:lnTo>
                  <a:lnTo>
                    <a:pt x="29612" y="115586"/>
                  </a:lnTo>
                  <a:moveTo>
                    <a:pt x="32475" y="115586"/>
                  </a:moveTo>
                  <a:lnTo>
                    <a:pt x="31302" y="111839"/>
                  </a:lnTo>
                  <a:lnTo>
                    <a:pt x="32475" y="108008"/>
                  </a:lnTo>
                  <a:lnTo>
                    <a:pt x="33742" y="111839"/>
                  </a:lnTo>
                  <a:lnTo>
                    <a:pt x="32475" y="115586"/>
                  </a:lnTo>
                  <a:moveTo>
                    <a:pt x="35385" y="115586"/>
                  </a:moveTo>
                  <a:lnTo>
                    <a:pt x="34165" y="111839"/>
                  </a:lnTo>
                  <a:lnTo>
                    <a:pt x="35385" y="108008"/>
                  </a:lnTo>
                  <a:lnTo>
                    <a:pt x="36652" y="111839"/>
                  </a:lnTo>
                  <a:lnTo>
                    <a:pt x="35385" y="115586"/>
                  </a:lnTo>
                  <a:moveTo>
                    <a:pt x="38247" y="115586"/>
                  </a:moveTo>
                  <a:lnTo>
                    <a:pt x="37074" y="111839"/>
                  </a:lnTo>
                  <a:lnTo>
                    <a:pt x="38247" y="108008"/>
                  </a:lnTo>
                  <a:lnTo>
                    <a:pt x="39515" y="111839"/>
                  </a:lnTo>
                  <a:lnTo>
                    <a:pt x="38247" y="115586"/>
                  </a:lnTo>
                  <a:moveTo>
                    <a:pt x="41157" y="115586"/>
                  </a:moveTo>
                  <a:lnTo>
                    <a:pt x="39937" y="111839"/>
                  </a:lnTo>
                  <a:lnTo>
                    <a:pt x="41157" y="108008"/>
                  </a:lnTo>
                  <a:lnTo>
                    <a:pt x="42424" y="111839"/>
                  </a:lnTo>
                  <a:lnTo>
                    <a:pt x="41157" y="115586"/>
                  </a:lnTo>
                  <a:moveTo>
                    <a:pt x="44020" y="115586"/>
                  </a:moveTo>
                  <a:lnTo>
                    <a:pt x="42847" y="111839"/>
                  </a:lnTo>
                  <a:lnTo>
                    <a:pt x="44020" y="108008"/>
                  </a:lnTo>
                  <a:lnTo>
                    <a:pt x="45287" y="111839"/>
                  </a:lnTo>
                  <a:lnTo>
                    <a:pt x="44020" y="115586"/>
                  </a:lnTo>
                  <a:moveTo>
                    <a:pt x="46976" y="115586"/>
                  </a:moveTo>
                  <a:lnTo>
                    <a:pt x="45709" y="111839"/>
                  </a:lnTo>
                  <a:lnTo>
                    <a:pt x="46976" y="108008"/>
                  </a:lnTo>
                  <a:lnTo>
                    <a:pt x="48197" y="111839"/>
                  </a:lnTo>
                  <a:lnTo>
                    <a:pt x="46976" y="115586"/>
                  </a:lnTo>
                  <a:moveTo>
                    <a:pt x="49886" y="115586"/>
                  </a:moveTo>
                  <a:lnTo>
                    <a:pt x="48619" y="111839"/>
                  </a:lnTo>
                  <a:lnTo>
                    <a:pt x="49886" y="108008"/>
                  </a:lnTo>
                  <a:lnTo>
                    <a:pt x="51059" y="111839"/>
                  </a:lnTo>
                  <a:lnTo>
                    <a:pt x="49886" y="115586"/>
                  </a:lnTo>
                  <a:moveTo>
                    <a:pt x="52749" y="115586"/>
                  </a:moveTo>
                  <a:lnTo>
                    <a:pt x="51482" y="111839"/>
                  </a:lnTo>
                  <a:lnTo>
                    <a:pt x="52749" y="108008"/>
                  </a:lnTo>
                  <a:lnTo>
                    <a:pt x="53969" y="111839"/>
                  </a:lnTo>
                  <a:lnTo>
                    <a:pt x="52749" y="115586"/>
                  </a:lnTo>
                  <a:moveTo>
                    <a:pt x="55658" y="115586"/>
                  </a:moveTo>
                  <a:lnTo>
                    <a:pt x="54391" y="111839"/>
                  </a:lnTo>
                  <a:lnTo>
                    <a:pt x="55658" y="108008"/>
                  </a:lnTo>
                  <a:lnTo>
                    <a:pt x="56832" y="111839"/>
                  </a:lnTo>
                  <a:lnTo>
                    <a:pt x="55658" y="115586"/>
                  </a:lnTo>
                  <a:moveTo>
                    <a:pt x="58521" y="115586"/>
                  </a:moveTo>
                  <a:lnTo>
                    <a:pt x="57254" y="111839"/>
                  </a:lnTo>
                  <a:lnTo>
                    <a:pt x="58521" y="108008"/>
                  </a:lnTo>
                  <a:lnTo>
                    <a:pt x="59741" y="111839"/>
                  </a:lnTo>
                  <a:lnTo>
                    <a:pt x="58521" y="115586"/>
                  </a:lnTo>
                  <a:moveTo>
                    <a:pt x="61431" y="115586"/>
                  </a:moveTo>
                  <a:lnTo>
                    <a:pt x="60164" y="111839"/>
                  </a:lnTo>
                  <a:lnTo>
                    <a:pt x="61431" y="108008"/>
                  </a:lnTo>
                  <a:lnTo>
                    <a:pt x="62604" y="111839"/>
                  </a:lnTo>
                  <a:lnTo>
                    <a:pt x="61431" y="115586"/>
                  </a:lnTo>
                  <a:moveTo>
                    <a:pt x="64294" y="115586"/>
                  </a:moveTo>
                  <a:lnTo>
                    <a:pt x="63120" y="111839"/>
                  </a:lnTo>
                  <a:lnTo>
                    <a:pt x="64294" y="108008"/>
                  </a:lnTo>
                  <a:lnTo>
                    <a:pt x="65561" y="111839"/>
                  </a:lnTo>
                  <a:lnTo>
                    <a:pt x="64294" y="115586"/>
                  </a:lnTo>
                  <a:moveTo>
                    <a:pt x="67203" y="115586"/>
                  </a:moveTo>
                  <a:lnTo>
                    <a:pt x="65983" y="111839"/>
                  </a:lnTo>
                  <a:lnTo>
                    <a:pt x="67203" y="108008"/>
                  </a:lnTo>
                  <a:lnTo>
                    <a:pt x="68470" y="111839"/>
                  </a:lnTo>
                  <a:lnTo>
                    <a:pt x="67203" y="115586"/>
                  </a:lnTo>
                  <a:moveTo>
                    <a:pt x="70066" y="115586"/>
                  </a:moveTo>
                  <a:lnTo>
                    <a:pt x="68893" y="111839"/>
                  </a:lnTo>
                  <a:lnTo>
                    <a:pt x="70066" y="108008"/>
                  </a:lnTo>
                  <a:lnTo>
                    <a:pt x="71333" y="111839"/>
                  </a:lnTo>
                  <a:lnTo>
                    <a:pt x="70066" y="115586"/>
                  </a:lnTo>
                  <a:moveTo>
                    <a:pt x="72976" y="115586"/>
                  </a:moveTo>
                  <a:lnTo>
                    <a:pt x="71755" y="111839"/>
                  </a:lnTo>
                  <a:lnTo>
                    <a:pt x="72976" y="108008"/>
                  </a:lnTo>
                  <a:lnTo>
                    <a:pt x="74243" y="111839"/>
                  </a:lnTo>
                  <a:lnTo>
                    <a:pt x="72976" y="115586"/>
                  </a:lnTo>
                  <a:moveTo>
                    <a:pt x="75838" y="115586"/>
                  </a:moveTo>
                  <a:lnTo>
                    <a:pt x="74665" y="111839"/>
                  </a:lnTo>
                  <a:lnTo>
                    <a:pt x="75838" y="108008"/>
                  </a:lnTo>
                  <a:lnTo>
                    <a:pt x="77105" y="111839"/>
                  </a:lnTo>
                  <a:lnTo>
                    <a:pt x="75838" y="115586"/>
                  </a:lnTo>
                  <a:moveTo>
                    <a:pt x="78748" y="115586"/>
                  </a:moveTo>
                  <a:lnTo>
                    <a:pt x="77528" y="111839"/>
                  </a:lnTo>
                  <a:lnTo>
                    <a:pt x="78748" y="108008"/>
                  </a:lnTo>
                  <a:lnTo>
                    <a:pt x="80015" y="111839"/>
                  </a:lnTo>
                  <a:lnTo>
                    <a:pt x="78748" y="115586"/>
                  </a:lnTo>
                  <a:moveTo>
                    <a:pt x="81705" y="115586"/>
                  </a:moveTo>
                  <a:lnTo>
                    <a:pt x="80438" y="111839"/>
                  </a:lnTo>
                  <a:lnTo>
                    <a:pt x="81705" y="108008"/>
                  </a:lnTo>
                  <a:lnTo>
                    <a:pt x="82878" y="111839"/>
                  </a:lnTo>
                  <a:lnTo>
                    <a:pt x="81705" y="115586"/>
                  </a:lnTo>
                  <a:moveTo>
                    <a:pt x="84567" y="115586"/>
                  </a:moveTo>
                  <a:lnTo>
                    <a:pt x="83300" y="111839"/>
                  </a:lnTo>
                  <a:lnTo>
                    <a:pt x="84567" y="108008"/>
                  </a:lnTo>
                  <a:lnTo>
                    <a:pt x="85788" y="111839"/>
                  </a:lnTo>
                  <a:lnTo>
                    <a:pt x="84567" y="115586"/>
                  </a:lnTo>
                  <a:moveTo>
                    <a:pt x="87477" y="115586"/>
                  </a:moveTo>
                  <a:lnTo>
                    <a:pt x="86210" y="111839"/>
                  </a:lnTo>
                  <a:lnTo>
                    <a:pt x="87477" y="108008"/>
                  </a:lnTo>
                  <a:lnTo>
                    <a:pt x="88650" y="111839"/>
                  </a:lnTo>
                  <a:lnTo>
                    <a:pt x="87477" y="115586"/>
                  </a:lnTo>
                  <a:moveTo>
                    <a:pt x="90340" y="115586"/>
                  </a:moveTo>
                  <a:lnTo>
                    <a:pt x="89073" y="111839"/>
                  </a:lnTo>
                  <a:lnTo>
                    <a:pt x="90340" y="108008"/>
                  </a:lnTo>
                  <a:lnTo>
                    <a:pt x="91560" y="111839"/>
                  </a:lnTo>
                  <a:lnTo>
                    <a:pt x="90340" y="115586"/>
                  </a:lnTo>
                  <a:moveTo>
                    <a:pt x="93249" y="115586"/>
                  </a:moveTo>
                  <a:lnTo>
                    <a:pt x="91982" y="111839"/>
                  </a:lnTo>
                  <a:lnTo>
                    <a:pt x="93249" y="108008"/>
                  </a:lnTo>
                  <a:lnTo>
                    <a:pt x="94423" y="111839"/>
                  </a:lnTo>
                  <a:lnTo>
                    <a:pt x="93249" y="115586"/>
                  </a:lnTo>
                  <a:moveTo>
                    <a:pt x="96112" y="115586"/>
                  </a:moveTo>
                  <a:lnTo>
                    <a:pt x="94845" y="111839"/>
                  </a:lnTo>
                  <a:lnTo>
                    <a:pt x="96112" y="108008"/>
                  </a:lnTo>
                  <a:lnTo>
                    <a:pt x="97332" y="111839"/>
                  </a:lnTo>
                  <a:lnTo>
                    <a:pt x="96112" y="115586"/>
                  </a:lnTo>
                  <a:moveTo>
                    <a:pt x="99022" y="115586"/>
                  </a:moveTo>
                  <a:lnTo>
                    <a:pt x="97802" y="111839"/>
                  </a:lnTo>
                  <a:lnTo>
                    <a:pt x="99022" y="108008"/>
                  </a:lnTo>
                  <a:lnTo>
                    <a:pt x="100289" y="111839"/>
                  </a:lnTo>
                  <a:lnTo>
                    <a:pt x="99022" y="115586"/>
                  </a:lnTo>
                  <a:moveTo>
                    <a:pt x="101885" y="115586"/>
                  </a:moveTo>
                  <a:lnTo>
                    <a:pt x="100711" y="111839"/>
                  </a:lnTo>
                  <a:lnTo>
                    <a:pt x="101885" y="108008"/>
                  </a:lnTo>
                  <a:lnTo>
                    <a:pt x="103152" y="111839"/>
                  </a:lnTo>
                  <a:lnTo>
                    <a:pt x="101885" y="115586"/>
                  </a:lnTo>
                  <a:moveTo>
                    <a:pt x="104794" y="115586"/>
                  </a:moveTo>
                  <a:lnTo>
                    <a:pt x="103574" y="111839"/>
                  </a:lnTo>
                  <a:lnTo>
                    <a:pt x="104794" y="108008"/>
                  </a:lnTo>
                  <a:lnTo>
                    <a:pt x="106061" y="111839"/>
                  </a:lnTo>
                  <a:lnTo>
                    <a:pt x="104794" y="115586"/>
                  </a:lnTo>
                  <a:moveTo>
                    <a:pt x="107657" y="115586"/>
                  </a:moveTo>
                  <a:lnTo>
                    <a:pt x="106484" y="111839"/>
                  </a:lnTo>
                  <a:lnTo>
                    <a:pt x="107657" y="108008"/>
                  </a:lnTo>
                  <a:lnTo>
                    <a:pt x="108924" y="111839"/>
                  </a:lnTo>
                  <a:lnTo>
                    <a:pt x="107657" y="115586"/>
                  </a:lnTo>
                  <a:moveTo>
                    <a:pt x="110567" y="115586"/>
                  </a:moveTo>
                  <a:lnTo>
                    <a:pt x="109346" y="111839"/>
                  </a:lnTo>
                  <a:lnTo>
                    <a:pt x="110567" y="108008"/>
                  </a:lnTo>
                  <a:lnTo>
                    <a:pt x="111834" y="111839"/>
                  </a:lnTo>
                  <a:lnTo>
                    <a:pt x="110567" y="115586"/>
                  </a:lnTo>
                  <a:moveTo>
                    <a:pt x="113429" y="115586"/>
                  </a:moveTo>
                  <a:lnTo>
                    <a:pt x="112256" y="111839"/>
                  </a:lnTo>
                  <a:lnTo>
                    <a:pt x="113429" y="108008"/>
                  </a:lnTo>
                  <a:lnTo>
                    <a:pt x="114696" y="111839"/>
                  </a:lnTo>
                  <a:lnTo>
                    <a:pt x="113429" y="115586"/>
                  </a:lnTo>
                  <a:moveTo>
                    <a:pt x="116386" y="115586"/>
                  </a:moveTo>
                  <a:lnTo>
                    <a:pt x="115119" y="111839"/>
                  </a:lnTo>
                  <a:lnTo>
                    <a:pt x="116386" y="108008"/>
                  </a:lnTo>
                  <a:lnTo>
                    <a:pt x="117606" y="111839"/>
                  </a:lnTo>
                  <a:lnTo>
                    <a:pt x="116386" y="115586"/>
                  </a:lnTo>
                  <a:moveTo>
                    <a:pt x="2158" y="111089"/>
                  </a:moveTo>
                  <a:lnTo>
                    <a:pt x="891" y="107425"/>
                  </a:lnTo>
                  <a:lnTo>
                    <a:pt x="2158" y="103678"/>
                  </a:lnTo>
                  <a:lnTo>
                    <a:pt x="3378" y="107425"/>
                  </a:lnTo>
                  <a:lnTo>
                    <a:pt x="2158" y="111089"/>
                  </a:lnTo>
                  <a:moveTo>
                    <a:pt x="5021" y="111089"/>
                  </a:moveTo>
                  <a:lnTo>
                    <a:pt x="3801" y="107425"/>
                  </a:lnTo>
                  <a:lnTo>
                    <a:pt x="5021" y="103678"/>
                  </a:lnTo>
                  <a:lnTo>
                    <a:pt x="6241" y="107425"/>
                  </a:lnTo>
                  <a:lnTo>
                    <a:pt x="5021" y="111089"/>
                  </a:lnTo>
                  <a:moveTo>
                    <a:pt x="7931" y="111089"/>
                  </a:moveTo>
                  <a:lnTo>
                    <a:pt x="6664" y="107425"/>
                  </a:lnTo>
                  <a:lnTo>
                    <a:pt x="7931" y="103678"/>
                  </a:lnTo>
                  <a:lnTo>
                    <a:pt x="9104" y="107425"/>
                  </a:lnTo>
                  <a:lnTo>
                    <a:pt x="7931" y="111089"/>
                  </a:lnTo>
                  <a:moveTo>
                    <a:pt x="10793" y="111089"/>
                  </a:moveTo>
                  <a:lnTo>
                    <a:pt x="9526" y="107425"/>
                  </a:lnTo>
                  <a:lnTo>
                    <a:pt x="10793" y="103678"/>
                  </a:lnTo>
                  <a:lnTo>
                    <a:pt x="12014" y="107425"/>
                  </a:lnTo>
                  <a:lnTo>
                    <a:pt x="10793" y="111089"/>
                  </a:lnTo>
                  <a:moveTo>
                    <a:pt x="13703" y="111089"/>
                  </a:moveTo>
                  <a:lnTo>
                    <a:pt x="12483" y="107425"/>
                  </a:lnTo>
                  <a:lnTo>
                    <a:pt x="13703" y="103678"/>
                  </a:lnTo>
                  <a:lnTo>
                    <a:pt x="14970" y="107425"/>
                  </a:lnTo>
                  <a:lnTo>
                    <a:pt x="13703" y="111089"/>
                  </a:lnTo>
                  <a:moveTo>
                    <a:pt x="16566" y="111089"/>
                  </a:moveTo>
                  <a:lnTo>
                    <a:pt x="15393" y="107425"/>
                  </a:lnTo>
                  <a:lnTo>
                    <a:pt x="16566" y="103678"/>
                  </a:lnTo>
                  <a:lnTo>
                    <a:pt x="17833" y="107425"/>
                  </a:lnTo>
                  <a:lnTo>
                    <a:pt x="16566" y="111089"/>
                  </a:lnTo>
                  <a:moveTo>
                    <a:pt x="19475" y="111089"/>
                  </a:moveTo>
                  <a:lnTo>
                    <a:pt x="18255" y="107425"/>
                  </a:lnTo>
                  <a:lnTo>
                    <a:pt x="19475" y="103678"/>
                  </a:lnTo>
                  <a:lnTo>
                    <a:pt x="20743" y="107425"/>
                  </a:lnTo>
                  <a:lnTo>
                    <a:pt x="19475" y="111089"/>
                  </a:lnTo>
                  <a:moveTo>
                    <a:pt x="22338" y="111089"/>
                  </a:moveTo>
                  <a:lnTo>
                    <a:pt x="21165" y="107425"/>
                  </a:lnTo>
                  <a:lnTo>
                    <a:pt x="22338" y="103678"/>
                  </a:lnTo>
                  <a:lnTo>
                    <a:pt x="23605" y="107425"/>
                  </a:lnTo>
                  <a:lnTo>
                    <a:pt x="22338" y="111089"/>
                  </a:lnTo>
                  <a:moveTo>
                    <a:pt x="25248" y="111089"/>
                  </a:moveTo>
                  <a:lnTo>
                    <a:pt x="24028" y="107425"/>
                  </a:lnTo>
                  <a:lnTo>
                    <a:pt x="25248" y="103678"/>
                  </a:lnTo>
                  <a:lnTo>
                    <a:pt x="26515" y="107425"/>
                  </a:lnTo>
                  <a:lnTo>
                    <a:pt x="25248" y="111089"/>
                  </a:lnTo>
                  <a:moveTo>
                    <a:pt x="28111" y="111089"/>
                  </a:moveTo>
                  <a:lnTo>
                    <a:pt x="26937" y="107425"/>
                  </a:lnTo>
                  <a:lnTo>
                    <a:pt x="28111" y="103678"/>
                  </a:lnTo>
                  <a:lnTo>
                    <a:pt x="29378" y="107425"/>
                  </a:lnTo>
                  <a:lnTo>
                    <a:pt x="28111" y="111089"/>
                  </a:lnTo>
                  <a:moveTo>
                    <a:pt x="31067" y="111089"/>
                  </a:moveTo>
                  <a:lnTo>
                    <a:pt x="29800" y="107425"/>
                  </a:lnTo>
                  <a:lnTo>
                    <a:pt x="31067" y="103678"/>
                  </a:lnTo>
                  <a:lnTo>
                    <a:pt x="32287" y="107425"/>
                  </a:lnTo>
                  <a:lnTo>
                    <a:pt x="31067" y="111089"/>
                  </a:lnTo>
                  <a:moveTo>
                    <a:pt x="33977" y="111089"/>
                  </a:moveTo>
                  <a:lnTo>
                    <a:pt x="32710" y="107425"/>
                  </a:lnTo>
                  <a:lnTo>
                    <a:pt x="33977" y="103678"/>
                  </a:lnTo>
                  <a:lnTo>
                    <a:pt x="35150" y="107425"/>
                  </a:lnTo>
                  <a:lnTo>
                    <a:pt x="33977" y="111089"/>
                  </a:lnTo>
                  <a:moveTo>
                    <a:pt x="36840" y="111089"/>
                  </a:moveTo>
                  <a:lnTo>
                    <a:pt x="35572" y="107425"/>
                  </a:lnTo>
                  <a:lnTo>
                    <a:pt x="36840" y="103678"/>
                  </a:lnTo>
                  <a:lnTo>
                    <a:pt x="38060" y="107425"/>
                  </a:lnTo>
                  <a:lnTo>
                    <a:pt x="36840" y="111089"/>
                  </a:lnTo>
                  <a:moveTo>
                    <a:pt x="39749" y="111089"/>
                  </a:moveTo>
                  <a:lnTo>
                    <a:pt x="38482" y="107425"/>
                  </a:lnTo>
                  <a:lnTo>
                    <a:pt x="39749" y="103678"/>
                  </a:lnTo>
                  <a:lnTo>
                    <a:pt x="40922" y="107425"/>
                  </a:lnTo>
                  <a:lnTo>
                    <a:pt x="39749" y="111089"/>
                  </a:lnTo>
                  <a:moveTo>
                    <a:pt x="42612" y="111089"/>
                  </a:moveTo>
                  <a:lnTo>
                    <a:pt x="41345" y="107425"/>
                  </a:lnTo>
                  <a:lnTo>
                    <a:pt x="42612" y="103678"/>
                  </a:lnTo>
                  <a:lnTo>
                    <a:pt x="43832" y="107425"/>
                  </a:lnTo>
                  <a:lnTo>
                    <a:pt x="42612" y="111089"/>
                  </a:lnTo>
                  <a:moveTo>
                    <a:pt x="45522" y="111089"/>
                  </a:moveTo>
                  <a:lnTo>
                    <a:pt x="44254" y="107425"/>
                  </a:lnTo>
                  <a:lnTo>
                    <a:pt x="45522" y="103678"/>
                  </a:lnTo>
                  <a:lnTo>
                    <a:pt x="46695" y="107425"/>
                  </a:lnTo>
                  <a:lnTo>
                    <a:pt x="45522" y="111089"/>
                  </a:lnTo>
                  <a:moveTo>
                    <a:pt x="48384" y="111089"/>
                  </a:moveTo>
                  <a:lnTo>
                    <a:pt x="47211" y="107425"/>
                  </a:lnTo>
                  <a:lnTo>
                    <a:pt x="48384" y="103678"/>
                  </a:lnTo>
                  <a:lnTo>
                    <a:pt x="49651" y="107425"/>
                  </a:lnTo>
                  <a:lnTo>
                    <a:pt x="48384" y="111089"/>
                  </a:lnTo>
                  <a:moveTo>
                    <a:pt x="51294" y="111089"/>
                  </a:moveTo>
                  <a:lnTo>
                    <a:pt x="50074" y="107425"/>
                  </a:lnTo>
                  <a:lnTo>
                    <a:pt x="51294" y="103678"/>
                  </a:lnTo>
                  <a:lnTo>
                    <a:pt x="52561" y="107425"/>
                  </a:lnTo>
                  <a:lnTo>
                    <a:pt x="51294" y="111089"/>
                  </a:lnTo>
                  <a:moveTo>
                    <a:pt x="54157" y="111089"/>
                  </a:moveTo>
                  <a:lnTo>
                    <a:pt x="52983" y="107425"/>
                  </a:lnTo>
                  <a:lnTo>
                    <a:pt x="54157" y="103678"/>
                  </a:lnTo>
                  <a:lnTo>
                    <a:pt x="55424" y="107425"/>
                  </a:lnTo>
                  <a:lnTo>
                    <a:pt x="54157" y="111089"/>
                  </a:lnTo>
                  <a:moveTo>
                    <a:pt x="57066" y="111089"/>
                  </a:moveTo>
                  <a:lnTo>
                    <a:pt x="55846" y="107425"/>
                  </a:lnTo>
                  <a:lnTo>
                    <a:pt x="57066" y="103678"/>
                  </a:lnTo>
                  <a:lnTo>
                    <a:pt x="58333" y="107425"/>
                  </a:lnTo>
                  <a:lnTo>
                    <a:pt x="57066" y="111089"/>
                  </a:lnTo>
                  <a:moveTo>
                    <a:pt x="59929" y="111089"/>
                  </a:moveTo>
                  <a:lnTo>
                    <a:pt x="58756" y="107425"/>
                  </a:lnTo>
                  <a:lnTo>
                    <a:pt x="59929" y="103678"/>
                  </a:lnTo>
                  <a:lnTo>
                    <a:pt x="61196" y="107425"/>
                  </a:lnTo>
                  <a:lnTo>
                    <a:pt x="59929" y="111089"/>
                  </a:lnTo>
                  <a:moveTo>
                    <a:pt x="62839" y="111089"/>
                  </a:moveTo>
                  <a:lnTo>
                    <a:pt x="61619" y="107425"/>
                  </a:lnTo>
                  <a:lnTo>
                    <a:pt x="62839" y="103678"/>
                  </a:lnTo>
                  <a:lnTo>
                    <a:pt x="64106" y="107425"/>
                  </a:lnTo>
                  <a:lnTo>
                    <a:pt x="62839" y="111089"/>
                  </a:lnTo>
                  <a:moveTo>
                    <a:pt x="65795" y="111089"/>
                  </a:moveTo>
                  <a:lnTo>
                    <a:pt x="64528" y="107425"/>
                  </a:lnTo>
                  <a:lnTo>
                    <a:pt x="65795" y="103678"/>
                  </a:lnTo>
                  <a:lnTo>
                    <a:pt x="66969" y="107425"/>
                  </a:lnTo>
                  <a:lnTo>
                    <a:pt x="65795" y="111089"/>
                  </a:lnTo>
                  <a:moveTo>
                    <a:pt x="68658" y="111089"/>
                  </a:moveTo>
                  <a:lnTo>
                    <a:pt x="67391" y="107425"/>
                  </a:lnTo>
                  <a:lnTo>
                    <a:pt x="68658" y="103678"/>
                  </a:lnTo>
                  <a:lnTo>
                    <a:pt x="69878" y="107425"/>
                  </a:lnTo>
                  <a:lnTo>
                    <a:pt x="68658" y="111089"/>
                  </a:lnTo>
                  <a:moveTo>
                    <a:pt x="71568" y="111089"/>
                  </a:moveTo>
                  <a:lnTo>
                    <a:pt x="70301" y="107425"/>
                  </a:lnTo>
                  <a:lnTo>
                    <a:pt x="71568" y="103678"/>
                  </a:lnTo>
                  <a:lnTo>
                    <a:pt x="72741" y="107425"/>
                  </a:lnTo>
                  <a:lnTo>
                    <a:pt x="71568" y="111089"/>
                  </a:lnTo>
                  <a:moveTo>
                    <a:pt x="74430" y="111089"/>
                  </a:moveTo>
                  <a:lnTo>
                    <a:pt x="73163" y="107425"/>
                  </a:lnTo>
                  <a:lnTo>
                    <a:pt x="74430" y="103678"/>
                  </a:lnTo>
                  <a:lnTo>
                    <a:pt x="75651" y="107425"/>
                  </a:lnTo>
                  <a:lnTo>
                    <a:pt x="74430" y="111089"/>
                  </a:lnTo>
                  <a:moveTo>
                    <a:pt x="77340" y="111089"/>
                  </a:moveTo>
                  <a:lnTo>
                    <a:pt x="76073" y="107425"/>
                  </a:lnTo>
                  <a:lnTo>
                    <a:pt x="77340" y="103678"/>
                  </a:lnTo>
                  <a:lnTo>
                    <a:pt x="78513" y="107425"/>
                  </a:lnTo>
                  <a:lnTo>
                    <a:pt x="77340" y="111089"/>
                  </a:lnTo>
                  <a:moveTo>
                    <a:pt x="80203" y="111089"/>
                  </a:moveTo>
                  <a:lnTo>
                    <a:pt x="78936" y="107425"/>
                  </a:lnTo>
                  <a:lnTo>
                    <a:pt x="80203" y="103678"/>
                  </a:lnTo>
                  <a:lnTo>
                    <a:pt x="81423" y="107425"/>
                  </a:lnTo>
                  <a:lnTo>
                    <a:pt x="80203" y="111089"/>
                  </a:lnTo>
                  <a:moveTo>
                    <a:pt x="83113" y="111089"/>
                  </a:moveTo>
                  <a:lnTo>
                    <a:pt x="81892" y="107425"/>
                  </a:lnTo>
                  <a:lnTo>
                    <a:pt x="83113" y="103678"/>
                  </a:lnTo>
                  <a:lnTo>
                    <a:pt x="84380" y="107425"/>
                  </a:lnTo>
                  <a:lnTo>
                    <a:pt x="83113" y="111089"/>
                  </a:lnTo>
                  <a:moveTo>
                    <a:pt x="85975" y="111089"/>
                  </a:moveTo>
                  <a:lnTo>
                    <a:pt x="84802" y="107425"/>
                  </a:lnTo>
                  <a:lnTo>
                    <a:pt x="85975" y="103678"/>
                  </a:lnTo>
                  <a:lnTo>
                    <a:pt x="87242" y="107425"/>
                  </a:lnTo>
                  <a:lnTo>
                    <a:pt x="85975" y="111089"/>
                  </a:lnTo>
                  <a:moveTo>
                    <a:pt x="88885" y="111089"/>
                  </a:moveTo>
                  <a:lnTo>
                    <a:pt x="87665" y="107425"/>
                  </a:lnTo>
                  <a:lnTo>
                    <a:pt x="88885" y="103678"/>
                  </a:lnTo>
                  <a:lnTo>
                    <a:pt x="90152" y="107425"/>
                  </a:lnTo>
                  <a:lnTo>
                    <a:pt x="88885" y="111089"/>
                  </a:lnTo>
                  <a:moveTo>
                    <a:pt x="91748" y="111089"/>
                  </a:moveTo>
                  <a:lnTo>
                    <a:pt x="90574" y="107425"/>
                  </a:lnTo>
                  <a:lnTo>
                    <a:pt x="91748" y="103678"/>
                  </a:lnTo>
                  <a:lnTo>
                    <a:pt x="93015" y="107425"/>
                  </a:lnTo>
                  <a:lnTo>
                    <a:pt x="91748" y="111089"/>
                  </a:lnTo>
                  <a:moveTo>
                    <a:pt x="94657" y="111089"/>
                  </a:moveTo>
                  <a:lnTo>
                    <a:pt x="93437" y="107425"/>
                  </a:lnTo>
                  <a:lnTo>
                    <a:pt x="94657" y="103678"/>
                  </a:lnTo>
                  <a:lnTo>
                    <a:pt x="95924" y="107425"/>
                  </a:lnTo>
                  <a:lnTo>
                    <a:pt x="94657" y="111089"/>
                  </a:lnTo>
                  <a:moveTo>
                    <a:pt x="97520" y="111089"/>
                  </a:moveTo>
                  <a:lnTo>
                    <a:pt x="96347" y="107425"/>
                  </a:lnTo>
                  <a:lnTo>
                    <a:pt x="97520" y="103678"/>
                  </a:lnTo>
                  <a:lnTo>
                    <a:pt x="98787" y="107425"/>
                  </a:lnTo>
                  <a:lnTo>
                    <a:pt x="97520" y="111089"/>
                  </a:lnTo>
                  <a:moveTo>
                    <a:pt x="100477" y="111089"/>
                  </a:moveTo>
                  <a:lnTo>
                    <a:pt x="99210" y="107425"/>
                  </a:lnTo>
                  <a:lnTo>
                    <a:pt x="100477" y="103678"/>
                  </a:lnTo>
                  <a:lnTo>
                    <a:pt x="101697" y="107425"/>
                  </a:lnTo>
                  <a:lnTo>
                    <a:pt x="100477" y="111089"/>
                  </a:lnTo>
                  <a:moveTo>
                    <a:pt x="103386" y="111089"/>
                  </a:moveTo>
                  <a:lnTo>
                    <a:pt x="102119" y="107425"/>
                  </a:lnTo>
                  <a:lnTo>
                    <a:pt x="103386" y="103678"/>
                  </a:lnTo>
                  <a:lnTo>
                    <a:pt x="104560" y="107425"/>
                  </a:lnTo>
                  <a:lnTo>
                    <a:pt x="103386" y="111089"/>
                  </a:lnTo>
                  <a:moveTo>
                    <a:pt x="106249" y="111089"/>
                  </a:moveTo>
                  <a:lnTo>
                    <a:pt x="104982" y="107425"/>
                  </a:lnTo>
                  <a:lnTo>
                    <a:pt x="106249" y="103678"/>
                  </a:lnTo>
                  <a:lnTo>
                    <a:pt x="107469" y="107425"/>
                  </a:lnTo>
                  <a:lnTo>
                    <a:pt x="106249" y="111089"/>
                  </a:lnTo>
                  <a:moveTo>
                    <a:pt x="109159" y="111089"/>
                  </a:moveTo>
                  <a:lnTo>
                    <a:pt x="107892" y="107425"/>
                  </a:lnTo>
                  <a:lnTo>
                    <a:pt x="109159" y="103678"/>
                  </a:lnTo>
                  <a:lnTo>
                    <a:pt x="110332" y="107425"/>
                  </a:lnTo>
                  <a:lnTo>
                    <a:pt x="109159" y="111089"/>
                  </a:lnTo>
                  <a:moveTo>
                    <a:pt x="112021" y="111089"/>
                  </a:moveTo>
                  <a:lnTo>
                    <a:pt x="110754" y="107425"/>
                  </a:lnTo>
                  <a:lnTo>
                    <a:pt x="112021" y="103678"/>
                  </a:lnTo>
                  <a:lnTo>
                    <a:pt x="113242" y="107425"/>
                  </a:lnTo>
                  <a:lnTo>
                    <a:pt x="112021" y="111089"/>
                  </a:lnTo>
                  <a:moveTo>
                    <a:pt x="114931" y="111089"/>
                  </a:moveTo>
                  <a:lnTo>
                    <a:pt x="113664" y="107425"/>
                  </a:lnTo>
                  <a:lnTo>
                    <a:pt x="114931" y="103678"/>
                  </a:lnTo>
                  <a:lnTo>
                    <a:pt x="116104" y="107425"/>
                  </a:lnTo>
                  <a:lnTo>
                    <a:pt x="114931" y="111089"/>
                  </a:lnTo>
                  <a:moveTo>
                    <a:pt x="117794" y="111089"/>
                  </a:moveTo>
                  <a:lnTo>
                    <a:pt x="116621" y="107425"/>
                  </a:lnTo>
                  <a:lnTo>
                    <a:pt x="117794" y="103678"/>
                  </a:lnTo>
                  <a:lnTo>
                    <a:pt x="119061" y="107425"/>
                  </a:lnTo>
                  <a:lnTo>
                    <a:pt x="117794" y="111089"/>
                  </a:lnTo>
                  <a:moveTo>
                    <a:pt x="3566" y="106759"/>
                  </a:moveTo>
                  <a:lnTo>
                    <a:pt x="2393" y="102928"/>
                  </a:lnTo>
                  <a:lnTo>
                    <a:pt x="3566" y="99181"/>
                  </a:lnTo>
                  <a:lnTo>
                    <a:pt x="4833" y="102928"/>
                  </a:lnTo>
                  <a:lnTo>
                    <a:pt x="3566" y="106759"/>
                  </a:lnTo>
                  <a:moveTo>
                    <a:pt x="6429" y="106759"/>
                  </a:moveTo>
                  <a:lnTo>
                    <a:pt x="5256" y="102928"/>
                  </a:lnTo>
                  <a:lnTo>
                    <a:pt x="6429" y="99181"/>
                  </a:lnTo>
                  <a:lnTo>
                    <a:pt x="7696" y="102928"/>
                  </a:lnTo>
                  <a:lnTo>
                    <a:pt x="6429" y="106759"/>
                  </a:lnTo>
                  <a:moveTo>
                    <a:pt x="9339" y="106759"/>
                  </a:moveTo>
                  <a:lnTo>
                    <a:pt x="8118" y="102928"/>
                  </a:lnTo>
                  <a:lnTo>
                    <a:pt x="9339" y="99181"/>
                  </a:lnTo>
                  <a:lnTo>
                    <a:pt x="10606" y="102928"/>
                  </a:lnTo>
                  <a:lnTo>
                    <a:pt x="9339" y="106759"/>
                  </a:lnTo>
                  <a:moveTo>
                    <a:pt x="12295" y="106759"/>
                  </a:moveTo>
                  <a:lnTo>
                    <a:pt x="11028" y="102928"/>
                  </a:lnTo>
                  <a:lnTo>
                    <a:pt x="12295" y="99181"/>
                  </a:lnTo>
                  <a:lnTo>
                    <a:pt x="13468" y="102928"/>
                  </a:lnTo>
                  <a:lnTo>
                    <a:pt x="12295" y="106759"/>
                  </a:lnTo>
                  <a:moveTo>
                    <a:pt x="15158" y="106759"/>
                  </a:moveTo>
                  <a:lnTo>
                    <a:pt x="13891" y="102928"/>
                  </a:lnTo>
                  <a:lnTo>
                    <a:pt x="15158" y="99181"/>
                  </a:lnTo>
                  <a:lnTo>
                    <a:pt x="16378" y="102928"/>
                  </a:lnTo>
                  <a:lnTo>
                    <a:pt x="15158" y="106759"/>
                  </a:lnTo>
                  <a:moveTo>
                    <a:pt x="18068" y="106759"/>
                  </a:moveTo>
                  <a:lnTo>
                    <a:pt x="16800" y="102928"/>
                  </a:lnTo>
                  <a:lnTo>
                    <a:pt x="18068" y="99181"/>
                  </a:lnTo>
                  <a:lnTo>
                    <a:pt x="19241" y="102928"/>
                  </a:lnTo>
                  <a:lnTo>
                    <a:pt x="18068" y="106759"/>
                  </a:lnTo>
                  <a:moveTo>
                    <a:pt x="20930" y="106759"/>
                  </a:moveTo>
                  <a:lnTo>
                    <a:pt x="19663" y="102928"/>
                  </a:lnTo>
                  <a:lnTo>
                    <a:pt x="20930" y="99181"/>
                  </a:lnTo>
                  <a:lnTo>
                    <a:pt x="22150" y="102928"/>
                  </a:lnTo>
                  <a:lnTo>
                    <a:pt x="20930" y="106759"/>
                  </a:lnTo>
                  <a:moveTo>
                    <a:pt x="23840" y="106759"/>
                  </a:moveTo>
                  <a:lnTo>
                    <a:pt x="22573" y="102928"/>
                  </a:lnTo>
                  <a:lnTo>
                    <a:pt x="23840" y="99181"/>
                  </a:lnTo>
                  <a:lnTo>
                    <a:pt x="25013" y="102928"/>
                  </a:lnTo>
                  <a:lnTo>
                    <a:pt x="23840" y="106759"/>
                  </a:lnTo>
                  <a:moveTo>
                    <a:pt x="26703" y="106759"/>
                  </a:moveTo>
                  <a:lnTo>
                    <a:pt x="25436" y="102928"/>
                  </a:lnTo>
                  <a:lnTo>
                    <a:pt x="26703" y="99181"/>
                  </a:lnTo>
                  <a:lnTo>
                    <a:pt x="27923" y="102928"/>
                  </a:lnTo>
                  <a:lnTo>
                    <a:pt x="26703" y="106759"/>
                  </a:lnTo>
                  <a:moveTo>
                    <a:pt x="29612" y="106759"/>
                  </a:moveTo>
                  <a:lnTo>
                    <a:pt x="28392" y="102928"/>
                  </a:lnTo>
                  <a:lnTo>
                    <a:pt x="29612" y="99181"/>
                  </a:lnTo>
                  <a:lnTo>
                    <a:pt x="30879" y="102928"/>
                  </a:lnTo>
                  <a:lnTo>
                    <a:pt x="29612" y="106759"/>
                  </a:lnTo>
                  <a:moveTo>
                    <a:pt x="32475" y="106759"/>
                  </a:moveTo>
                  <a:lnTo>
                    <a:pt x="31302" y="102928"/>
                  </a:lnTo>
                  <a:lnTo>
                    <a:pt x="32475" y="99181"/>
                  </a:lnTo>
                  <a:lnTo>
                    <a:pt x="33742" y="102928"/>
                  </a:lnTo>
                  <a:lnTo>
                    <a:pt x="32475" y="106759"/>
                  </a:lnTo>
                  <a:moveTo>
                    <a:pt x="35385" y="106759"/>
                  </a:moveTo>
                  <a:lnTo>
                    <a:pt x="34165" y="102928"/>
                  </a:lnTo>
                  <a:lnTo>
                    <a:pt x="35385" y="99181"/>
                  </a:lnTo>
                  <a:lnTo>
                    <a:pt x="36652" y="102928"/>
                  </a:lnTo>
                  <a:lnTo>
                    <a:pt x="35385" y="106759"/>
                  </a:lnTo>
                  <a:moveTo>
                    <a:pt x="38247" y="106759"/>
                  </a:moveTo>
                  <a:lnTo>
                    <a:pt x="37074" y="102928"/>
                  </a:lnTo>
                  <a:lnTo>
                    <a:pt x="38247" y="99181"/>
                  </a:lnTo>
                  <a:lnTo>
                    <a:pt x="39515" y="102928"/>
                  </a:lnTo>
                  <a:lnTo>
                    <a:pt x="38247" y="106759"/>
                  </a:lnTo>
                  <a:moveTo>
                    <a:pt x="41157" y="106759"/>
                  </a:moveTo>
                  <a:lnTo>
                    <a:pt x="39937" y="102928"/>
                  </a:lnTo>
                  <a:lnTo>
                    <a:pt x="41157" y="99181"/>
                  </a:lnTo>
                  <a:lnTo>
                    <a:pt x="42424" y="102928"/>
                  </a:lnTo>
                  <a:lnTo>
                    <a:pt x="41157" y="106759"/>
                  </a:lnTo>
                  <a:moveTo>
                    <a:pt x="44020" y="106759"/>
                  </a:moveTo>
                  <a:lnTo>
                    <a:pt x="42847" y="102928"/>
                  </a:lnTo>
                  <a:lnTo>
                    <a:pt x="44020" y="99181"/>
                  </a:lnTo>
                  <a:lnTo>
                    <a:pt x="45287" y="102928"/>
                  </a:lnTo>
                  <a:lnTo>
                    <a:pt x="44020" y="106759"/>
                  </a:lnTo>
                  <a:moveTo>
                    <a:pt x="46976" y="106759"/>
                  </a:moveTo>
                  <a:lnTo>
                    <a:pt x="45709" y="102928"/>
                  </a:lnTo>
                  <a:lnTo>
                    <a:pt x="46976" y="99181"/>
                  </a:lnTo>
                  <a:lnTo>
                    <a:pt x="48197" y="102928"/>
                  </a:lnTo>
                  <a:lnTo>
                    <a:pt x="46976" y="106759"/>
                  </a:lnTo>
                  <a:moveTo>
                    <a:pt x="49886" y="106759"/>
                  </a:moveTo>
                  <a:lnTo>
                    <a:pt x="48619" y="102928"/>
                  </a:lnTo>
                  <a:lnTo>
                    <a:pt x="49886" y="99181"/>
                  </a:lnTo>
                  <a:lnTo>
                    <a:pt x="51059" y="102928"/>
                  </a:lnTo>
                  <a:lnTo>
                    <a:pt x="49886" y="106759"/>
                  </a:lnTo>
                  <a:moveTo>
                    <a:pt x="52749" y="106759"/>
                  </a:moveTo>
                  <a:lnTo>
                    <a:pt x="51482" y="102928"/>
                  </a:lnTo>
                  <a:lnTo>
                    <a:pt x="52749" y="99181"/>
                  </a:lnTo>
                  <a:lnTo>
                    <a:pt x="53969" y="102928"/>
                  </a:lnTo>
                  <a:lnTo>
                    <a:pt x="52749" y="106759"/>
                  </a:lnTo>
                  <a:moveTo>
                    <a:pt x="55658" y="106759"/>
                  </a:moveTo>
                  <a:lnTo>
                    <a:pt x="54391" y="102928"/>
                  </a:lnTo>
                  <a:lnTo>
                    <a:pt x="55658" y="99181"/>
                  </a:lnTo>
                  <a:lnTo>
                    <a:pt x="56832" y="102928"/>
                  </a:lnTo>
                  <a:lnTo>
                    <a:pt x="55658" y="106759"/>
                  </a:lnTo>
                  <a:moveTo>
                    <a:pt x="58521" y="106759"/>
                  </a:moveTo>
                  <a:lnTo>
                    <a:pt x="57254" y="102928"/>
                  </a:lnTo>
                  <a:lnTo>
                    <a:pt x="58521" y="99181"/>
                  </a:lnTo>
                  <a:lnTo>
                    <a:pt x="59741" y="102928"/>
                  </a:lnTo>
                  <a:lnTo>
                    <a:pt x="58521" y="106759"/>
                  </a:lnTo>
                  <a:moveTo>
                    <a:pt x="61431" y="106759"/>
                  </a:moveTo>
                  <a:lnTo>
                    <a:pt x="60164" y="102928"/>
                  </a:lnTo>
                  <a:lnTo>
                    <a:pt x="61431" y="99181"/>
                  </a:lnTo>
                  <a:lnTo>
                    <a:pt x="62604" y="102928"/>
                  </a:lnTo>
                  <a:lnTo>
                    <a:pt x="61431" y="106759"/>
                  </a:lnTo>
                  <a:moveTo>
                    <a:pt x="64294" y="106759"/>
                  </a:moveTo>
                  <a:lnTo>
                    <a:pt x="63120" y="102928"/>
                  </a:lnTo>
                  <a:lnTo>
                    <a:pt x="64294" y="99181"/>
                  </a:lnTo>
                  <a:lnTo>
                    <a:pt x="65561" y="102928"/>
                  </a:lnTo>
                  <a:lnTo>
                    <a:pt x="64294" y="106759"/>
                  </a:lnTo>
                  <a:moveTo>
                    <a:pt x="67203" y="106759"/>
                  </a:moveTo>
                  <a:lnTo>
                    <a:pt x="65983" y="102928"/>
                  </a:lnTo>
                  <a:lnTo>
                    <a:pt x="67203" y="99181"/>
                  </a:lnTo>
                  <a:lnTo>
                    <a:pt x="68470" y="102928"/>
                  </a:lnTo>
                  <a:lnTo>
                    <a:pt x="67203" y="106759"/>
                  </a:lnTo>
                  <a:moveTo>
                    <a:pt x="70066" y="106759"/>
                  </a:moveTo>
                  <a:lnTo>
                    <a:pt x="68893" y="102928"/>
                  </a:lnTo>
                  <a:lnTo>
                    <a:pt x="70066" y="99181"/>
                  </a:lnTo>
                  <a:lnTo>
                    <a:pt x="71333" y="102928"/>
                  </a:lnTo>
                  <a:lnTo>
                    <a:pt x="70066" y="106759"/>
                  </a:lnTo>
                  <a:moveTo>
                    <a:pt x="72976" y="106759"/>
                  </a:moveTo>
                  <a:lnTo>
                    <a:pt x="71755" y="102928"/>
                  </a:lnTo>
                  <a:lnTo>
                    <a:pt x="72976" y="99181"/>
                  </a:lnTo>
                  <a:lnTo>
                    <a:pt x="74243" y="102928"/>
                  </a:lnTo>
                  <a:lnTo>
                    <a:pt x="72976" y="106759"/>
                  </a:lnTo>
                  <a:moveTo>
                    <a:pt x="75838" y="106759"/>
                  </a:moveTo>
                  <a:lnTo>
                    <a:pt x="74665" y="102928"/>
                  </a:lnTo>
                  <a:lnTo>
                    <a:pt x="75838" y="99181"/>
                  </a:lnTo>
                  <a:lnTo>
                    <a:pt x="77105" y="102928"/>
                  </a:lnTo>
                  <a:lnTo>
                    <a:pt x="75838" y="106759"/>
                  </a:lnTo>
                  <a:moveTo>
                    <a:pt x="78748" y="106759"/>
                  </a:moveTo>
                  <a:lnTo>
                    <a:pt x="77528" y="102928"/>
                  </a:lnTo>
                  <a:lnTo>
                    <a:pt x="78748" y="99181"/>
                  </a:lnTo>
                  <a:lnTo>
                    <a:pt x="80015" y="102928"/>
                  </a:lnTo>
                  <a:lnTo>
                    <a:pt x="78748" y="106759"/>
                  </a:lnTo>
                  <a:moveTo>
                    <a:pt x="81705" y="106759"/>
                  </a:moveTo>
                  <a:lnTo>
                    <a:pt x="80438" y="102928"/>
                  </a:lnTo>
                  <a:lnTo>
                    <a:pt x="81705" y="99181"/>
                  </a:lnTo>
                  <a:lnTo>
                    <a:pt x="82878" y="102928"/>
                  </a:lnTo>
                  <a:lnTo>
                    <a:pt x="81705" y="106759"/>
                  </a:lnTo>
                  <a:moveTo>
                    <a:pt x="84567" y="106759"/>
                  </a:moveTo>
                  <a:lnTo>
                    <a:pt x="83300" y="102928"/>
                  </a:lnTo>
                  <a:lnTo>
                    <a:pt x="84567" y="99181"/>
                  </a:lnTo>
                  <a:lnTo>
                    <a:pt x="85788" y="102928"/>
                  </a:lnTo>
                  <a:lnTo>
                    <a:pt x="84567" y="106759"/>
                  </a:lnTo>
                  <a:moveTo>
                    <a:pt x="87477" y="106759"/>
                  </a:moveTo>
                  <a:lnTo>
                    <a:pt x="86210" y="102928"/>
                  </a:lnTo>
                  <a:lnTo>
                    <a:pt x="87477" y="99181"/>
                  </a:lnTo>
                  <a:lnTo>
                    <a:pt x="88650" y="102928"/>
                  </a:lnTo>
                  <a:lnTo>
                    <a:pt x="87477" y="106759"/>
                  </a:lnTo>
                  <a:moveTo>
                    <a:pt x="90340" y="106759"/>
                  </a:moveTo>
                  <a:lnTo>
                    <a:pt x="89073" y="102928"/>
                  </a:lnTo>
                  <a:lnTo>
                    <a:pt x="90340" y="99181"/>
                  </a:lnTo>
                  <a:lnTo>
                    <a:pt x="91560" y="102928"/>
                  </a:lnTo>
                  <a:lnTo>
                    <a:pt x="90340" y="106759"/>
                  </a:lnTo>
                  <a:moveTo>
                    <a:pt x="93249" y="106759"/>
                  </a:moveTo>
                  <a:lnTo>
                    <a:pt x="91982" y="102928"/>
                  </a:lnTo>
                  <a:lnTo>
                    <a:pt x="93249" y="99181"/>
                  </a:lnTo>
                  <a:lnTo>
                    <a:pt x="94423" y="102928"/>
                  </a:lnTo>
                  <a:lnTo>
                    <a:pt x="93249" y="106759"/>
                  </a:lnTo>
                  <a:moveTo>
                    <a:pt x="96112" y="106759"/>
                  </a:moveTo>
                  <a:lnTo>
                    <a:pt x="94845" y="102928"/>
                  </a:lnTo>
                  <a:lnTo>
                    <a:pt x="96112" y="99181"/>
                  </a:lnTo>
                  <a:lnTo>
                    <a:pt x="97332" y="102928"/>
                  </a:lnTo>
                  <a:lnTo>
                    <a:pt x="96112" y="106759"/>
                  </a:lnTo>
                  <a:moveTo>
                    <a:pt x="99022" y="106759"/>
                  </a:moveTo>
                  <a:lnTo>
                    <a:pt x="97802" y="102928"/>
                  </a:lnTo>
                  <a:lnTo>
                    <a:pt x="99022" y="99181"/>
                  </a:lnTo>
                  <a:lnTo>
                    <a:pt x="100289" y="102928"/>
                  </a:lnTo>
                  <a:lnTo>
                    <a:pt x="99022" y="106759"/>
                  </a:lnTo>
                  <a:moveTo>
                    <a:pt x="101885" y="106759"/>
                  </a:moveTo>
                  <a:lnTo>
                    <a:pt x="100711" y="102928"/>
                  </a:lnTo>
                  <a:lnTo>
                    <a:pt x="101885" y="99181"/>
                  </a:lnTo>
                  <a:lnTo>
                    <a:pt x="103152" y="102928"/>
                  </a:lnTo>
                  <a:lnTo>
                    <a:pt x="101885" y="106759"/>
                  </a:lnTo>
                  <a:moveTo>
                    <a:pt x="104794" y="106759"/>
                  </a:moveTo>
                  <a:lnTo>
                    <a:pt x="103574" y="102928"/>
                  </a:lnTo>
                  <a:lnTo>
                    <a:pt x="104794" y="99181"/>
                  </a:lnTo>
                  <a:lnTo>
                    <a:pt x="106061" y="102928"/>
                  </a:lnTo>
                  <a:lnTo>
                    <a:pt x="104794" y="106759"/>
                  </a:lnTo>
                  <a:moveTo>
                    <a:pt x="107657" y="106759"/>
                  </a:moveTo>
                  <a:lnTo>
                    <a:pt x="106484" y="102928"/>
                  </a:lnTo>
                  <a:lnTo>
                    <a:pt x="107657" y="99181"/>
                  </a:lnTo>
                  <a:lnTo>
                    <a:pt x="108924" y="102928"/>
                  </a:lnTo>
                  <a:lnTo>
                    <a:pt x="107657" y="106759"/>
                  </a:lnTo>
                  <a:moveTo>
                    <a:pt x="110567" y="106759"/>
                  </a:moveTo>
                  <a:lnTo>
                    <a:pt x="109346" y="102928"/>
                  </a:lnTo>
                  <a:lnTo>
                    <a:pt x="110567" y="99181"/>
                  </a:lnTo>
                  <a:lnTo>
                    <a:pt x="111834" y="102928"/>
                  </a:lnTo>
                  <a:lnTo>
                    <a:pt x="110567" y="106759"/>
                  </a:lnTo>
                  <a:moveTo>
                    <a:pt x="113429" y="106759"/>
                  </a:moveTo>
                  <a:lnTo>
                    <a:pt x="112256" y="102928"/>
                  </a:lnTo>
                  <a:lnTo>
                    <a:pt x="113429" y="99181"/>
                  </a:lnTo>
                  <a:lnTo>
                    <a:pt x="114696" y="102928"/>
                  </a:lnTo>
                  <a:lnTo>
                    <a:pt x="113429" y="106759"/>
                  </a:lnTo>
                  <a:moveTo>
                    <a:pt x="116386" y="106759"/>
                  </a:moveTo>
                  <a:lnTo>
                    <a:pt x="115119" y="102928"/>
                  </a:lnTo>
                  <a:lnTo>
                    <a:pt x="116386" y="99181"/>
                  </a:lnTo>
                  <a:lnTo>
                    <a:pt x="117606" y="102928"/>
                  </a:lnTo>
                  <a:lnTo>
                    <a:pt x="116386" y="106759"/>
                  </a:lnTo>
                  <a:moveTo>
                    <a:pt x="2158" y="102262"/>
                  </a:moveTo>
                  <a:lnTo>
                    <a:pt x="891" y="98514"/>
                  </a:lnTo>
                  <a:lnTo>
                    <a:pt x="2158" y="94767"/>
                  </a:lnTo>
                  <a:lnTo>
                    <a:pt x="3378" y="98514"/>
                  </a:lnTo>
                  <a:lnTo>
                    <a:pt x="2158" y="102262"/>
                  </a:lnTo>
                  <a:moveTo>
                    <a:pt x="5021" y="102262"/>
                  </a:moveTo>
                  <a:lnTo>
                    <a:pt x="3801" y="98514"/>
                  </a:lnTo>
                  <a:lnTo>
                    <a:pt x="5021" y="94767"/>
                  </a:lnTo>
                  <a:lnTo>
                    <a:pt x="6241" y="98514"/>
                  </a:lnTo>
                  <a:lnTo>
                    <a:pt x="5021" y="102262"/>
                  </a:lnTo>
                  <a:moveTo>
                    <a:pt x="7931" y="102262"/>
                  </a:moveTo>
                  <a:lnTo>
                    <a:pt x="6664" y="98514"/>
                  </a:lnTo>
                  <a:lnTo>
                    <a:pt x="7931" y="94767"/>
                  </a:lnTo>
                  <a:lnTo>
                    <a:pt x="9104" y="98514"/>
                  </a:lnTo>
                  <a:lnTo>
                    <a:pt x="7931" y="102262"/>
                  </a:lnTo>
                  <a:moveTo>
                    <a:pt x="10793" y="102262"/>
                  </a:moveTo>
                  <a:lnTo>
                    <a:pt x="9526" y="98514"/>
                  </a:lnTo>
                  <a:lnTo>
                    <a:pt x="10793" y="94767"/>
                  </a:lnTo>
                  <a:lnTo>
                    <a:pt x="12014" y="98514"/>
                  </a:lnTo>
                  <a:lnTo>
                    <a:pt x="10793" y="102262"/>
                  </a:lnTo>
                  <a:moveTo>
                    <a:pt x="13703" y="102262"/>
                  </a:moveTo>
                  <a:lnTo>
                    <a:pt x="12483" y="98514"/>
                  </a:lnTo>
                  <a:lnTo>
                    <a:pt x="13703" y="94767"/>
                  </a:lnTo>
                  <a:lnTo>
                    <a:pt x="14970" y="98514"/>
                  </a:lnTo>
                  <a:lnTo>
                    <a:pt x="13703" y="102262"/>
                  </a:lnTo>
                  <a:moveTo>
                    <a:pt x="16566" y="102262"/>
                  </a:moveTo>
                  <a:lnTo>
                    <a:pt x="15393" y="98514"/>
                  </a:lnTo>
                  <a:lnTo>
                    <a:pt x="16566" y="94767"/>
                  </a:lnTo>
                  <a:lnTo>
                    <a:pt x="17833" y="98514"/>
                  </a:lnTo>
                  <a:lnTo>
                    <a:pt x="16566" y="102262"/>
                  </a:lnTo>
                  <a:moveTo>
                    <a:pt x="19475" y="102262"/>
                  </a:moveTo>
                  <a:lnTo>
                    <a:pt x="18255" y="98514"/>
                  </a:lnTo>
                  <a:lnTo>
                    <a:pt x="19475" y="94767"/>
                  </a:lnTo>
                  <a:lnTo>
                    <a:pt x="20743" y="98514"/>
                  </a:lnTo>
                  <a:lnTo>
                    <a:pt x="19475" y="102262"/>
                  </a:lnTo>
                  <a:moveTo>
                    <a:pt x="22338" y="102262"/>
                  </a:moveTo>
                  <a:lnTo>
                    <a:pt x="21165" y="98514"/>
                  </a:lnTo>
                  <a:lnTo>
                    <a:pt x="22338" y="94767"/>
                  </a:lnTo>
                  <a:lnTo>
                    <a:pt x="23605" y="98514"/>
                  </a:lnTo>
                  <a:lnTo>
                    <a:pt x="22338" y="102262"/>
                  </a:lnTo>
                  <a:moveTo>
                    <a:pt x="25248" y="102262"/>
                  </a:moveTo>
                  <a:lnTo>
                    <a:pt x="24028" y="98514"/>
                  </a:lnTo>
                  <a:lnTo>
                    <a:pt x="25248" y="94767"/>
                  </a:lnTo>
                  <a:lnTo>
                    <a:pt x="26515" y="98514"/>
                  </a:lnTo>
                  <a:lnTo>
                    <a:pt x="25248" y="102262"/>
                  </a:lnTo>
                  <a:moveTo>
                    <a:pt x="28111" y="102262"/>
                  </a:moveTo>
                  <a:lnTo>
                    <a:pt x="26937" y="98514"/>
                  </a:lnTo>
                  <a:lnTo>
                    <a:pt x="28111" y="94767"/>
                  </a:lnTo>
                  <a:lnTo>
                    <a:pt x="29378" y="98514"/>
                  </a:lnTo>
                  <a:lnTo>
                    <a:pt x="28111" y="102262"/>
                  </a:lnTo>
                  <a:moveTo>
                    <a:pt x="31067" y="102262"/>
                  </a:moveTo>
                  <a:lnTo>
                    <a:pt x="29800" y="98514"/>
                  </a:lnTo>
                  <a:lnTo>
                    <a:pt x="31067" y="94767"/>
                  </a:lnTo>
                  <a:lnTo>
                    <a:pt x="32287" y="98514"/>
                  </a:lnTo>
                  <a:lnTo>
                    <a:pt x="31067" y="102262"/>
                  </a:lnTo>
                  <a:moveTo>
                    <a:pt x="33977" y="102262"/>
                  </a:moveTo>
                  <a:lnTo>
                    <a:pt x="32710" y="98514"/>
                  </a:lnTo>
                  <a:lnTo>
                    <a:pt x="33977" y="94767"/>
                  </a:lnTo>
                  <a:lnTo>
                    <a:pt x="35150" y="98514"/>
                  </a:lnTo>
                  <a:lnTo>
                    <a:pt x="33977" y="102262"/>
                  </a:lnTo>
                  <a:moveTo>
                    <a:pt x="36840" y="102262"/>
                  </a:moveTo>
                  <a:lnTo>
                    <a:pt x="35572" y="98514"/>
                  </a:lnTo>
                  <a:lnTo>
                    <a:pt x="36840" y="94767"/>
                  </a:lnTo>
                  <a:lnTo>
                    <a:pt x="38060" y="98514"/>
                  </a:lnTo>
                  <a:lnTo>
                    <a:pt x="36840" y="102262"/>
                  </a:lnTo>
                  <a:moveTo>
                    <a:pt x="39749" y="102262"/>
                  </a:moveTo>
                  <a:lnTo>
                    <a:pt x="38482" y="98514"/>
                  </a:lnTo>
                  <a:lnTo>
                    <a:pt x="39749" y="94767"/>
                  </a:lnTo>
                  <a:lnTo>
                    <a:pt x="40922" y="98514"/>
                  </a:lnTo>
                  <a:lnTo>
                    <a:pt x="39749" y="102262"/>
                  </a:lnTo>
                  <a:moveTo>
                    <a:pt x="42612" y="102262"/>
                  </a:moveTo>
                  <a:lnTo>
                    <a:pt x="41345" y="98514"/>
                  </a:lnTo>
                  <a:lnTo>
                    <a:pt x="42612" y="94767"/>
                  </a:lnTo>
                  <a:lnTo>
                    <a:pt x="43832" y="98514"/>
                  </a:lnTo>
                  <a:lnTo>
                    <a:pt x="42612" y="102262"/>
                  </a:lnTo>
                  <a:moveTo>
                    <a:pt x="45522" y="102262"/>
                  </a:moveTo>
                  <a:lnTo>
                    <a:pt x="44254" y="98514"/>
                  </a:lnTo>
                  <a:lnTo>
                    <a:pt x="45522" y="94767"/>
                  </a:lnTo>
                  <a:lnTo>
                    <a:pt x="46695" y="98514"/>
                  </a:lnTo>
                  <a:lnTo>
                    <a:pt x="45522" y="102262"/>
                  </a:lnTo>
                  <a:moveTo>
                    <a:pt x="48384" y="102262"/>
                  </a:moveTo>
                  <a:lnTo>
                    <a:pt x="47211" y="98514"/>
                  </a:lnTo>
                  <a:lnTo>
                    <a:pt x="48384" y="94767"/>
                  </a:lnTo>
                  <a:lnTo>
                    <a:pt x="49651" y="98514"/>
                  </a:lnTo>
                  <a:lnTo>
                    <a:pt x="48384" y="102262"/>
                  </a:lnTo>
                  <a:moveTo>
                    <a:pt x="51294" y="102262"/>
                  </a:moveTo>
                  <a:lnTo>
                    <a:pt x="50074" y="98514"/>
                  </a:lnTo>
                  <a:lnTo>
                    <a:pt x="51294" y="94767"/>
                  </a:lnTo>
                  <a:lnTo>
                    <a:pt x="52561" y="98514"/>
                  </a:lnTo>
                  <a:lnTo>
                    <a:pt x="51294" y="102262"/>
                  </a:lnTo>
                  <a:moveTo>
                    <a:pt x="54157" y="102262"/>
                  </a:moveTo>
                  <a:lnTo>
                    <a:pt x="52983" y="98514"/>
                  </a:lnTo>
                  <a:lnTo>
                    <a:pt x="54157" y="94767"/>
                  </a:lnTo>
                  <a:lnTo>
                    <a:pt x="55424" y="98514"/>
                  </a:lnTo>
                  <a:lnTo>
                    <a:pt x="54157" y="102262"/>
                  </a:lnTo>
                  <a:moveTo>
                    <a:pt x="57066" y="102262"/>
                  </a:moveTo>
                  <a:lnTo>
                    <a:pt x="55846" y="98514"/>
                  </a:lnTo>
                  <a:lnTo>
                    <a:pt x="57066" y="94767"/>
                  </a:lnTo>
                  <a:lnTo>
                    <a:pt x="58333" y="98514"/>
                  </a:lnTo>
                  <a:lnTo>
                    <a:pt x="57066" y="102262"/>
                  </a:lnTo>
                  <a:moveTo>
                    <a:pt x="59929" y="102262"/>
                  </a:moveTo>
                  <a:lnTo>
                    <a:pt x="58756" y="98514"/>
                  </a:lnTo>
                  <a:lnTo>
                    <a:pt x="59929" y="94767"/>
                  </a:lnTo>
                  <a:lnTo>
                    <a:pt x="61196" y="98514"/>
                  </a:lnTo>
                  <a:lnTo>
                    <a:pt x="59929" y="102262"/>
                  </a:lnTo>
                  <a:moveTo>
                    <a:pt x="62839" y="102262"/>
                  </a:moveTo>
                  <a:lnTo>
                    <a:pt x="61619" y="98514"/>
                  </a:lnTo>
                  <a:lnTo>
                    <a:pt x="62839" y="94767"/>
                  </a:lnTo>
                  <a:lnTo>
                    <a:pt x="64106" y="98514"/>
                  </a:lnTo>
                  <a:lnTo>
                    <a:pt x="62839" y="102262"/>
                  </a:lnTo>
                  <a:moveTo>
                    <a:pt x="65795" y="102262"/>
                  </a:moveTo>
                  <a:lnTo>
                    <a:pt x="64528" y="98514"/>
                  </a:lnTo>
                  <a:lnTo>
                    <a:pt x="65795" y="94767"/>
                  </a:lnTo>
                  <a:lnTo>
                    <a:pt x="66969" y="98514"/>
                  </a:lnTo>
                  <a:lnTo>
                    <a:pt x="65795" y="102262"/>
                  </a:lnTo>
                  <a:moveTo>
                    <a:pt x="68658" y="102262"/>
                  </a:moveTo>
                  <a:lnTo>
                    <a:pt x="67391" y="98514"/>
                  </a:lnTo>
                  <a:lnTo>
                    <a:pt x="68658" y="94767"/>
                  </a:lnTo>
                  <a:lnTo>
                    <a:pt x="69878" y="98514"/>
                  </a:lnTo>
                  <a:lnTo>
                    <a:pt x="68658" y="102262"/>
                  </a:lnTo>
                  <a:moveTo>
                    <a:pt x="71568" y="102262"/>
                  </a:moveTo>
                  <a:lnTo>
                    <a:pt x="70301" y="98514"/>
                  </a:lnTo>
                  <a:lnTo>
                    <a:pt x="71568" y="94767"/>
                  </a:lnTo>
                  <a:lnTo>
                    <a:pt x="72741" y="98514"/>
                  </a:lnTo>
                  <a:lnTo>
                    <a:pt x="71568" y="102262"/>
                  </a:lnTo>
                  <a:moveTo>
                    <a:pt x="74430" y="102262"/>
                  </a:moveTo>
                  <a:lnTo>
                    <a:pt x="73163" y="98514"/>
                  </a:lnTo>
                  <a:lnTo>
                    <a:pt x="74430" y="94767"/>
                  </a:lnTo>
                  <a:lnTo>
                    <a:pt x="75651" y="98514"/>
                  </a:lnTo>
                  <a:lnTo>
                    <a:pt x="74430" y="102262"/>
                  </a:lnTo>
                  <a:moveTo>
                    <a:pt x="77340" y="102262"/>
                  </a:moveTo>
                  <a:lnTo>
                    <a:pt x="76073" y="98514"/>
                  </a:lnTo>
                  <a:lnTo>
                    <a:pt x="77340" y="94767"/>
                  </a:lnTo>
                  <a:lnTo>
                    <a:pt x="78513" y="98514"/>
                  </a:lnTo>
                  <a:lnTo>
                    <a:pt x="77340" y="102262"/>
                  </a:lnTo>
                  <a:moveTo>
                    <a:pt x="80203" y="102262"/>
                  </a:moveTo>
                  <a:lnTo>
                    <a:pt x="78936" y="98514"/>
                  </a:lnTo>
                  <a:lnTo>
                    <a:pt x="80203" y="94767"/>
                  </a:lnTo>
                  <a:lnTo>
                    <a:pt x="81423" y="98514"/>
                  </a:lnTo>
                  <a:lnTo>
                    <a:pt x="80203" y="102262"/>
                  </a:lnTo>
                  <a:moveTo>
                    <a:pt x="83113" y="102262"/>
                  </a:moveTo>
                  <a:lnTo>
                    <a:pt x="81892" y="98514"/>
                  </a:lnTo>
                  <a:lnTo>
                    <a:pt x="83113" y="94767"/>
                  </a:lnTo>
                  <a:lnTo>
                    <a:pt x="84380" y="98514"/>
                  </a:lnTo>
                  <a:lnTo>
                    <a:pt x="83113" y="102262"/>
                  </a:lnTo>
                  <a:moveTo>
                    <a:pt x="85975" y="102262"/>
                  </a:moveTo>
                  <a:lnTo>
                    <a:pt x="84802" y="98514"/>
                  </a:lnTo>
                  <a:lnTo>
                    <a:pt x="85975" y="94767"/>
                  </a:lnTo>
                  <a:lnTo>
                    <a:pt x="87242" y="98514"/>
                  </a:lnTo>
                  <a:lnTo>
                    <a:pt x="85975" y="102262"/>
                  </a:lnTo>
                  <a:moveTo>
                    <a:pt x="88885" y="102262"/>
                  </a:moveTo>
                  <a:lnTo>
                    <a:pt x="87665" y="98514"/>
                  </a:lnTo>
                  <a:lnTo>
                    <a:pt x="88885" y="94767"/>
                  </a:lnTo>
                  <a:lnTo>
                    <a:pt x="90152" y="98514"/>
                  </a:lnTo>
                  <a:lnTo>
                    <a:pt x="88885" y="102262"/>
                  </a:lnTo>
                  <a:moveTo>
                    <a:pt x="91748" y="102262"/>
                  </a:moveTo>
                  <a:lnTo>
                    <a:pt x="90574" y="98514"/>
                  </a:lnTo>
                  <a:lnTo>
                    <a:pt x="91748" y="94767"/>
                  </a:lnTo>
                  <a:lnTo>
                    <a:pt x="93015" y="98514"/>
                  </a:lnTo>
                  <a:lnTo>
                    <a:pt x="91748" y="102262"/>
                  </a:lnTo>
                  <a:moveTo>
                    <a:pt x="94657" y="102262"/>
                  </a:moveTo>
                  <a:lnTo>
                    <a:pt x="93437" y="98514"/>
                  </a:lnTo>
                  <a:lnTo>
                    <a:pt x="94657" y="94767"/>
                  </a:lnTo>
                  <a:lnTo>
                    <a:pt x="95924" y="98514"/>
                  </a:lnTo>
                  <a:lnTo>
                    <a:pt x="94657" y="102262"/>
                  </a:lnTo>
                  <a:moveTo>
                    <a:pt x="97520" y="102262"/>
                  </a:moveTo>
                  <a:lnTo>
                    <a:pt x="96347" y="98514"/>
                  </a:lnTo>
                  <a:lnTo>
                    <a:pt x="97520" y="94767"/>
                  </a:lnTo>
                  <a:lnTo>
                    <a:pt x="98787" y="98514"/>
                  </a:lnTo>
                  <a:lnTo>
                    <a:pt x="97520" y="102262"/>
                  </a:lnTo>
                  <a:moveTo>
                    <a:pt x="100477" y="102262"/>
                  </a:moveTo>
                  <a:lnTo>
                    <a:pt x="99210" y="98514"/>
                  </a:lnTo>
                  <a:lnTo>
                    <a:pt x="100477" y="94767"/>
                  </a:lnTo>
                  <a:lnTo>
                    <a:pt x="101697" y="98514"/>
                  </a:lnTo>
                  <a:lnTo>
                    <a:pt x="100477" y="102262"/>
                  </a:lnTo>
                  <a:moveTo>
                    <a:pt x="103386" y="102262"/>
                  </a:moveTo>
                  <a:lnTo>
                    <a:pt x="102119" y="98514"/>
                  </a:lnTo>
                  <a:lnTo>
                    <a:pt x="103386" y="94767"/>
                  </a:lnTo>
                  <a:lnTo>
                    <a:pt x="104560" y="98514"/>
                  </a:lnTo>
                  <a:lnTo>
                    <a:pt x="103386" y="102262"/>
                  </a:lnTo>
                  <a:moveTo>
                    <a:pt x="106249" y="102262"/>
                  </a:moveTo>
                  <a:lnTo>
                    <a:pt x="104982" y="98514"/>
                  </a:lnTo>
                  <a:lnTo>
                    <a:pt x="106249" y="94767"/>
                  </a:lnTo>
                  <a:lnTo>
                    <a:pt x="107469" y="98514"/>
                  </a:lnTo>
                  <a:lnTo>
                    <a:pt x="106249" y="102262"/>
                  </a:lnTo>
                  <a:moveTo>
                    <a:pt x="109159" y="102262"/>
                  </a:moveTo>
                  <a:lnTo>
                    <a:pt x="107892" y="98514"/>
                  </a:lnTo>
                  <a:lnTo>
                    <a:pt x="109159" y="94767"/>
                  </a:lnTo>
                  <a:lnTo>
                    <a:pt x="110332" y="98514"/>
                  </a:lnTo>
                  <a:lnTo>
                    <a:pt x="109159" y="102262"/>
                  </a:lnTo>
                  <a:moveTo>
                    <a:pt x="112021" y="102262"/>
                  </a:moveTo>
                  <a:lnTo>
                    <a:pt x="110754" y="98514"/>
                  </a:lnTo>
                  <a:lnTo>
                    <a:pt x="112021" y="94767"/>
                  </a:lnTo>
                  <a:lnTo>
                    <a:pt x="113242" y="98514"/>
                  </a:lnTo>
                  <a:lnTo>
                    <a:pt x="112021" y="102262"/>
                  </a:lnTo>
                  <a:moveTo>
                    <a:pt x="114931" y="102262"/>
                  </a:moveTo>
                  <a:lnTo>
                    <a:pt x="113664" y="98514"/>
                  </a:lnTo>
                  <a:lnTo>
                    <a:pt x="114931" y="94767"/>
                  </a:lnTo>
                  <a:lnTo>
                    <a:pt x="116104" y="98514"/>
                  </a:lnTo>
                  <a:lnTo>
                    <a:pt x="114931" y="102262"/>
                  </a:lnTo>
                  <a:moveTo>
                    <a:pt x="117794" y="102262"/>
                  </a:moveTo>
                  <a:lnTo>
                    <a:pt x="116621" y="98514"/>
                  </a:lnTo>
                  <a:lnTo>
                    <a:pt x="117794" y="94767"/>
                  </a:lnTo>
                  <a:lnTo>
                    <a:pt x="119061" y="98514"/>
                  </a:lnTo>
                  <a:lnTo>
                    <a:pt x="117794" y="102262"/>
                  </a:lnTo>
                  <a:moveTo>
                    <a:pt x="3566" y="97931"/>
                  </a:moveTo>
                  <a:lnTo>
                    <a:pt x="2393" y="94018"/>
                  </a:lnTo>
                  <a:lnTo>
                    <a:pt x="3566" y="90270"/>
                  </a:lnTo>
                  <a:lnTo>
                    <a:pt x="4833" y="94018"/>
                  </a:lnTo>
                  <a:lnTo>
                    <a:pt x="3566" y="97931"/>
                  </a:lnTo>
                  <a:moveTo>
                    <a:pt x="6429" y="97931"/>
                  </a:moveTo>
                  <a:lnTo>
                    <a:pt x="5256" y="94018"/>
                  </a:lnTo>
                  <a:lnTo>
                    <a:pt x="6429" y="90270"/>
                  </a:lnTo>
                  <a:lnTo>
                    <a:pt x="7696" y="94018"/>
                  </a:lnTo>
                  <a:lnTo>
                    <a:pt x="6429" y="97931"/>
                  </a:lnTo>
                  <a:moveTo>
                    <a:pt x="9339" y="97931"/>
                  </a:moveTo>
                  <a:lnTo>
                    <a:pt x="8118" y="94018"/>
                  </a:lnTo>
                  <a:lnTo>
                    <a:pt x="9339" y="90270"/>
                  </a:lnTo>
                  <a:lnTo>
                    <a:pt x="10606" y="94018"/>
                  </a:lnTo>
                  <a:lnTo>
                    <a:pt x="9339" y="97931"/>
                  </a:lnTo>
                  <a:moveTo>
                    <a:pt x="12295" y="97931"/>
                  </a:moveTo>
                  <a:lnTo>
                    <a:pt x="11028" y="94018"/>
                  </a:lnTo>
                  <a:lnTo>
                    <a:pt x="12295" y="90270"/>
                  </a:lnTo>
                  <a:lnTo>
                    <a:pt x="13468" y="94018"/>
                  </a:lnTo>
                  <a:lnTo>
                    <a:pt x="12295" y="97931"/>
                  </a:lnTo>
                  <a:moveTo>
                    <a:pt x="15158" y="97931"/>
                  </a:moveTo>
                  <a:lnTo>
                    <a:pt x="13891" y="94018"/>
                  </a:lnTo>
                  <a:lnTo>
                    <a:pt x="15158" y="90270"/>
                  </a:lnTo>
                  <a:lnTo>
                    <a:pt x="16378" y="94018"/>
                  </a:lnTo>
                  <a:lnTo>
                    <a:pt x="15158" y="97931"/>
                  </a:lnTo>
                  <a:moveTo>
                    <a:pt x="18068" y="97931"/>
                  </a:moveTo>
                  <a:lnTo>
                    <a:pt x="16800" y="94018"/>
                  </a:lnTo>
                  <a:lnTo>
                    <a:pt x="18068" y="90270"/>
                  </a:lnTo>
                  <a:lnTo>
                    <a:pt x="19241" y="94018"/>
                  </a:lnTo>
                  <a:lnTo>
                    <a:pt x="18068" y="97931"/>
                  </a:lnTo>
                  <a:moveTo>
                    <a:pt x="20930" y="97931"/>
                  </a:moveTo>
                  <a:lnTo>
                    <a:pt x="19663" y="94018"/>
                  </a:lnTo>
                  <a:lnTo>
                    <a:pt x="20930" y="90270"/>
                  </a:lnTo>
                  <a:lnTo>
                    <a:pt x="22150" y="94018"/>
                  </a:lnTo>
                  <a:lnTo>
                    <a:pt x="20930" y="97931"/>
                  </a:lnTo>
                  <a:moveTo>
                    <a:pt x="23840" y="97931"/>
                  </a:moveTo>
                  <a:lnTo>
                    <a:pt x="22573" y="94018"/>
                  </a:lnTo>
                  <a:lnTo>
                    <a:pt x="23840" y="90270"/>
                  </a:lnTo>
                  <a:lnTo>
                    <a:pt x="25013" y="94018"/>
                  </a:lnTo>
                  <a:lnTo>
                    <a:pt x="23840" y="97931"/>
                  </a:lnTo>
                  <a:moveTo>
                    <a:pt x="26703" y="97931"/>
                  </a:moveTo>
                  <a:lnTo>
                    <a:pt x="25436" y="94018"/>
                  </a:lnTo>
                  <a:lnTo>
                    <a:pt x="26703" y="90270"/>
                  </a:lnTo>
                  <a:lnTo>
                    <a:pt x="27923" y="94018"/>
                  </a:lnTo>
                  <a:lnTo>
                    <a:pt x="26703" y="97931"/>
                  </a:lnTo>
                  <a:moveTo>
                    <a:pt x="29612" y="97931"/>
                  </a:moveTo>
                  <a:lnTo>
                    <a:pt x="28392" y="94018"/>
                  </a:lnTo>
                  <a:lnTo>
                    <a:pt x="29612" y="90270"/>
                  </a:lnTo>
                  <a:lnTo>
                    <a:pt x="30879" y="94018"/>
                  </a:lnTo>
                  <a:lnTo>
                    <a:pt x="29612" y="97931"/>
                  </a:lnTo>
                  <a:moveTo>
                    <a:pt x="32475" y="97931"/>
                  </a:moveTo>
                  <a:lnTo>
                    <a:pt x="31302" y="94018"/>
                  </a:lnTo>
                  <a:lnTo>
                    <a:pt x="32475" y="90270"/>
                  </a:lnTo>
                  <a:lnTo>
                    <a:pt x="33742" y="94018"/>
                  </a:lnTo>
                  <a:lnTo>
                    <a:pt x="32475" y="97931"/>
                  </a:lnTo>
                  <a:moveTo>
                    <a:pt x="35385" y="97931"/>
                  </a:moveTo>
                  <a:lnTo>
                    <a:pt x="34165" y="94018"/>
                  </a:lnTo>
                  <a:lnTo>
                    <a:pt x="35385" y="90270"/>
                  </a:lnTo>
                  <a:lnTo>
                    <a:pt x="36652" y="94018"/>
                  </a:lnTo>
                  <a:lnTo>
                    <a:pt x="35385" y="97931"/>
                  </a:lnTo>
                  <a:moveTo>
                    <a:pt x="38247" y="97931"/>
                  </a:moveTo>
                  <a:lnTo>
                    <a:pt x="37074" y="94018"/>
                  </a:lnTo>
                  <a:lnTo>
                    <a:pt x="38247" y="90270"/>
                  </a:lnTo>
                  <a:lnTo>
                    <a:pt x="39515" y="94018"/>
                  </a:lnTo>
                  <a:lnTo>
                    <a:pt x="38247" y="97931"/>
                  </a:lnTo>
                  <a:moveTo>
                    <a:pt x="41157" y="97931"/>
                  </a:moveTo>
                  <a:lnTo>
                    <a:pt x="39937" y="94018"/>
                  </a:lnTo>
                  <a:lnTo>
                    <a:pt x="41157" y="90270"/>
                  </a:lnTo>
                  <a:lnTo>
                    <a:pt x="42424" y="94018"/>
                  </a:lnTo>
                  <a:lnTo>
                    <a:pt x="41157" y="97931"/>
                  </a:lnTo>
                  <a:moveTo>
                    <a:pt x="44020" y="97931"/>
                  </a:moveTo>
                  <a:lnTo>
                    <a:pt x="42847" y="94018"/>
                  </a:lnTo>
                  <a:lnTo>
                    <a:pt x="44020" y="90270"/>
                  </a:lnTo>
                  <a:lnTo>
                    <a:pt x="45287" y="94018"/>
                  </a:lnTo>
                  <a:lnTo>
                    <a:pt x="44020" y="97931"/>
                  </a:lnTo>
                  <a:moveTo>
                    <a:pt x="46976" y="97931"/>
                  </a:moveTo>
                  <a:lnTo>
                    <a:pt x="45709" y="94018"/>
                  </a:lnTo>
                  <a:lnTo>
                    <a:pt x="46976" y="90270"/>
                  </a:lnTo>
                  <a:lnTo>
                    <a:pt x="48197" y="94018"/>
                  </a:lnTo>
                  <a:lnTo>
                    <a:pt x="46976" y="97931"/>
                  </a:lnTo>
                  <a:moveTo>
                    <a:pt x="49886" y="97931"/>
                  </a:moveTo>
                  <a:lnTo>
                    <a:pt x="48619" y="94018"/>
                  </a:lnTo>
                  <a:lnTo>
                    <a:pt x="49886" y="90270"/>
                  </a:lnTo>
                  <a:lnTo>
                    <a:pt x="51059" y="94018"/>
                  </a:lnTo>
                  <a:lnTo>
                    <a:pt x="49886" y="97931"/>
                  </a:lnTo>
                  <a:moveTo>
                    <a:pt x="52749" y="97931"/>
                  </a:moveTo>
                  <a:lnTo>
                    <a:pt x="51482" y="94018"/>
                  </a:lnTo>
                  <a:lnTo>
                    <a:pt x="52749" y="90270"/>
                  </a:lnTo>
                  <a:lnTo>
                    <a:pt x="53969" y="94018"/>
                  </a:lnTo>
                  <a:lnTo>
                    <a:pt x="52749" y="97931"/>
                  </a:lnTo>
                  <a:moveTo>
                    <a:pt x="55658" y="97931"/>
                  </a:moveTo>
                  <a:lnTo>
                    <a:pt x="54391" y="94018"/>
                  </a:lnTo>
                  <a:lnTo>
                    <a:pt x="55658" y="90270"/>
                  </a:lnTo>
                  <a:lnTo>
                    <a:pt x="56832" y="94018"/>
                  </a:lnTo>
                  <a:lnTo>
                    <a:pt x="55658" y="97931"/>
                  </a:lnTo>
                  <a:moveTo>
                    <a:pt x="58521" y="97931"/>
                  </a:moveTo>
                  <a:lnTo>
                    <a:pt x="57254" y="94018"/>
                  </a:lnTo>
                  <a:lnTo>
                    <a:pt x="58521" y="90270"/>
                  </a:lnTo>
                  <a:lnTo>
                    <a:pt x="59741" y="94018"/>
                  </a:lnTo>
                  <a:lnTo>
                    <a:pt x="58521" y="97931"/>
                  </a:lnTo>
                  <a:moveTo>
                    <a:pt x="61431" y="97931"/>
                  </a:moveTo>
                  <a:lnTo>
                    <a:pt x="60164" y="94018"/>
                  </a:lnTo>
                  <a:lnTo>
                    <a:pt x="61431" y="90270"/>
                  </a:lnTo>
                  <a:lnTo>
                    <a:pt x="62604" y="94018"/>
                  </a:lnTo>
                  <a:lnTo>
                    <a:pt x="61431" y="97931"/>
                  </a:lnTo>
                  <a:moveTo>
                    <a:pt x="64294" y="97931"/>
                  </a:moveTo>
                  <a:lnTo>
                    <a:pt x="63120" y="94018"/>
                  </a:lnTo>
                  <a:lnTo>
                    <a:pt x="64294" y="90270"/>
                  </a:lnTo>
                  <a:lnTo>
                    <a:pt x="65561" y="94018"/>
                  </a:lnTo>
                  <a:lnTo>
                    <a:pt x="64294" y="97931"/>
                  </a:lnTo>
                  <a:moveTo>
                    <a:pt x="67203" y="97931"/>
                  </a:moveTo>
                  <a:lnTo>
                    <a:pt x="65983" y="94018"/>
                  </a:lnTo>
                  <a:lnTo>
                    <a:pt x="67203" y="90270"/>
                  </a:lnTo>
                  <a:lnTo>
                    <a:pt x="68470" y="94018"/>
                  </a:lnTo>
                  <a:lnTo>
                    <a:pt x="67203" y="97931"/>
                  </a:lnTo>
                  <a:moveTo>
                    <a:pt x="70066" y="97931"/>
                  </a:moveTo>
                  <a:lnTo>
                    <a:pt x="68893" y="94018"/>
                  </a:lnTo>
                  <a:lnTo>
                    <a:pt x="70066" y="90270"/>
                  </a:lnTo>
                  <a:lnTo>
                    <a:pt x="71333" y="94018"/>
                  </a:lnTo>
                  <a:lnTo>
                    <a:pt x="70066" y="97931"/>
                  </a:lnTo>
                  <a:moveTo>
                    <a:pt x="72976" y="97931"/>
                  </a:moveTo>
                  <a:lnTo>
                    <a:pt x="71755" y="94018"/>
                  </a:lnTo>
                  <a:lnTo>
                    <a:pt x="72976" y="90270"/>
                  </a:lnTo>
                  <a:lnTo>
                    <a:pt x="74243" y="94018"/>
                  </a:lnTo>
                  <a:lnTo>
                    <a:pt x="72976" y="97931"/>
                  </a:lnTo>
                  <a:moveTo>
                    <a:pt x="75838" y="97931"/>
                  </a:moveTo>
                  <a:lnTo>
                    <a:pt x="74665" y="94018"/>
                  </a:lnTo>
                  <a:lnTo>
                    <a:pt x="75838" y="90270"/>
                  </a:lnTo>
                  <a:lnTo>
                    <a:pt x="77105" y="94018"/>
                  </a:lnTo>
                  <a:lnTo>
                    <a:pt x="75838" y="97931"/>
                  </a:lnTo>
                  <a:moveTo>
                    <a:pt x="78748" y="97931"/>
                  </a:moveTo>
                  <a:lnTo>
                    <a:pt x="77528" y="94018"/>
                  </a:lnTo>
                  <a:lnTo>
                    <a:pt x="78748" y="90270"/>
                  </a:lnTo>
                  <a:lnTo>
                    <a:pt x="80015" y="94018"/>
                  </a:lnTo>
                  <a:lnTo>
                    <a:pt x="78748" y="97931"/>
                  </a:lnTo>
                  <a:moveTo>
                    <a:pt x="81705" y="97931"/>
                  </a:moveTo>
                  <a:lnTo>
                    <a:pt x="80438" y="94018"/>
                  </a:lnTo>
                  <a:lnTo>
                    <a:pt x="81705" y="90270"/>
                  </a:lnTo>
                  <a:lnTo>
                    <a:pt x="82878" y="94018"/>
                  </a:lnTo>
                  <a:lnTo>
                    <a:pt x="81705" y="97931"/>
                  </a:lnTo>
                  <a:moveTo>
                    <a:pt x="84567" y="97931"/>
                  </a:moveTo>
                  <a:lnTo>
                    <a:pt x="83300" y="94018"/>
                  </a:lnTo>
                  <a:lnTo>
                    <a:pt x="84567" y="90270"/>
                  </a:lnTo>
                  <a:lnTo>
                    <a:pt x="85788" y="94018"/>
                  </a:lnTo>
                  <a:lnTo>
                    <a:pt x="84567" y="97931"/>
                  </a:lnTo>
                  <a:moveTo>
                    <a:pt x="87477" y="97931"/>
                  </a:moveTo>
                  <a:lnTo>
                    <a:pt x="86210" y="94018"/>
                  </a:lnTo>
                  <a:lnTo>
                    <a:pt x="87477" y="90270"/>
                  </a:lnTo>
                  <a:lnTo>
                    <a:pt x="88650" y="94018"/>
                  </a:lnTo>
                  <a:lnTo>
                    <a:pt x="87477" y="97931"/>
                  </a:lnTo>
                  <a:moveTo>
                    <a:pt x="90340" y="97931"/>
                  </a:moveTo>
                  <a:lnTo>
                    <a:pt x="89073" y="94018"/>
                  </a:lnTo>
                  <a:lnTo>
                    <a:pt x="90340" y="90270"/>
                  </a:lnTo>
                  <a:lnTo>
                    <a:pt x="91560" y="94018"/>
                  </a:lnTo>
                  <a:lnTo>
                    <a:pt x="90340" y="97931"/>
                  </a:lnTo>
                  <a:moveTo>
                    <a:pt x="93249" y="97931"/>
                  </a:moveTo>
                  <a:lnTo>
                    <a:pt x="91982" y="94018"/>
                  </a:lnTo>
                  <a:lnTo>
                    <a:pt x="93249" y="90270"/>
                  </a:lnTo>
                  <a:lnTo>
                    <a:pt x="94423" y="94018"/>
                  </a:lnTo>
                  <a:lnTo>
                    <a:pt x="93249" y="97931"/>
                  </a:lnTo>
                  <a:moveTo>
                    <a:pt x="96112" y="97931"/>
                  </a:moveTo>
                  <a:lnTo>
                    <a:pt x="94845" y="94018"/>
                  </a:lnTo>
                  <a:lnTo>
                    <a:pt x="96112" y="90270"/>
                  </a:lnTo>
                  <a:lnTo>
                    <a:pt x="97332" y="94018"/>
                  </a:lnTo>
                  <a:lnTo>
                    <a:pt x="96112" y="97931"/>
                  </a:lnTo>
                  <a:moveTo>
                    <a:pt x="99022" y="97931"/>
                  </a:moveTo>
                  <a:lnTo>
                    <a:pt x="97802" y="94018"/>
                  </a:lnTo>
                  <a:lnTo>
                    <a:pt x="99022" y="90270"/>
                  </a:lnTo>
                  <a:lnTo>
                    <a:pt x="100289" y="94018"/>
                  </a:lnTo>
                  <a:lnTo>
                    <a:pt x="99022" y="97931"/>
                  </a:lnTo>
                  <a:moveTo>
                    <a:pt x="101885" y="97931"/>
                  </a:moveTo>
                  <a:lnTo>
                    <a:pt x="100711" y="94018"/>
                  </a:lnTo>
                  <a:lnTo>
                    <a:pt x="101885" y="90270"/>
                  </a:lnTo>
                  <a:lnTo>
                    <a:pt x="103152" y="94018"/>
                  </a:lnTo>
                  <a:lnTo>
                    <a:pt x="101885" y="97931"/>
                  </a:lnTo>
                  <a:moveTo>
                    <a:pt x="104794" y="97931"/>
                  </a:moveTo>
                  <a:lnTo>
                    <a:pt x="103574" y="94018"/>
                  </a:lnTo>
                  <a:lnTo>
                    <a:pt x="104794" y="90270"/>
                  </a:lnTo>
                  <a:lnTo>
                    <a:pt x="106061" y="94018"/>
                  </a:lnTo>
                  <a:lnTo>
                    <a:pt x="104794" y="97931"/>
                  </a:lnTo>
                  <a:moveTo>
                    <a:pt x="107657" y="97931"/>
                  </a:moveTo>
                  <a:lnTo>
                    <a:pt x="106484" y="94018"/>
                  </a:lnTo>
                  <a:lnTo>
                    <a:pt x="107657" y="90270"/>
                  </a:lnTo>
                  <a:lnTo>
                    <a:pt x="108924" y="94018"/>
                  </a:lnTo>
                  <a:lnTo>
                    <a:pt x="107657" y="97931"/>
                  </a:lnTo>
                  <a:moveTo>
                    <a:pt x="110567" y="97931"/>
                  </a:moveTo>
                  <a:lnTo>
                    <a:pt x="109346" y="94018"/>
                  </a:lnTo>
                  <a:lnTo>
                    <a:pt x="110567" y="90270"/>
                  </a:lnTo>
                  <a:lnTo>
                    <a:pt x="111834" y="94018"/>
                  </a:lnTo>
                  <a:lnTo>
                    <a:pt x="110567" y="97931"/>
                  </a:lnTo>
                  <a:moveTo>
                    <a:pt x="113429" y="97931"/>
                  </a:moveTo>
                  <a:lnTo>
                    <a:pt x="112256" y="94018"/>
                  </a:lnTo>
                  <a:lnTo>
                    <a:pt x="113429" y="90270"/>
                  </a:lnTo>
                  <a:lnTo>
                    <a:pt x="114696" y="94018"/>
                  </a:lnTo>
                  <a:lnTo>
                    <a:pt x="113429" y="97931"/>
                  </a:lnTo>
                  <a:moveTo>
                    <a:pt x="116386" y="97931"/>
                  </a:moveTo>
                  <a:lnTo>
                    <a:pt x="115119" y="94018"/>
                  </a:lnTo>
                  <a:lnTo>
                    <a:pt x="116386" y="90270"/>
                  </a:lnTo>
                  <a:lnTo>
                    <a:pt x="117606" y="94018"/>
                  </a:lnTo>
                  <a:lnTo>
                    <a:pt x="116386" y="97931"/>
                  </a:lnTo>
                  <a:moveTo>
                    <a:pt x="2158" y="93435"/>
                  </a:moveTo>
                  <a:lnTo>
                    <a:pt x="891" y="89687"/>
                  </a:lnTo>
                  <a:lnTo>
                    <a:pt x="2158" y="85857"/>
                  </a:lnTo>
                  <a:lnTo>
                    <a:pt x="3378" y="89687"/>
                  </a:lnTo>
                  <a:lnTo>
                    <a:pt x="2158" y="93435"/>
                  </a:lnTo>
                  <a:moveTo>
                    <a:pt x="5021" y="93435"/>
                  </a:moveTo>
                  <a:lnTo>
                    <a:pt x="3801" y="89687"/>
                  </a:lnTo>
                  <a:lnTo>
                    <a:pt x="5021" y="85857"/>
                  </a:lnTo>
                  <a:lnTo>
                    <a:pt x="6241" y="89687"/>
                  </a:lnTo>
                  <a:lnTo>
                    <a:pt x="5021" y="93435"/>
                  </a:lnTo>
                  <a:moveTo>
                    <a:pt x="7931" y="93435"/>
                  </a:moveTo>
                  <a:lnTo>
                    <a:pt x="6664" y="89687"/>
                  </a:lnTo>
                  <a:lnTo>
                    <a:pt x="7931" y="85857"/>
                  </a:lnTo>
                  <a:lnTo>
                    <a:pt x="9104" y="89687"/>
                  </a:lnTo>
                  <a:lnTo>
                    <a:pt x="7931" y="93435"/>
                  </a:lnTo>
                  <a:moveTo>
                    <a:pt x="10793" y="93435"/>
                  </a:moveTo>
                  <a:lnTo>
                    <a:pt x="9526" y="89687"/>
                  </a:lnTo>
                  <a:lnTo>
                    <a:pt x="10793" y="85857"/>
                  </a:lnTo>
                  <a:lnTo>
                    <a:pt x="12014" y="89687"/>
                  </a:lnTo>
                  <a:lnTo>
                    <a:pt x="10793" y="93435"/>
                  </a:lnTo>
                  <a:moveTo>
                    <a:pt x="13703" y="93435"/>
                  </a:moveTo>
                  <a:lnTo>
                    <a:pt x="12483" y="89687"/>
                  </a:lnTo>
                  <a:lnTo>
                    <a:pt x="13703" y="85857"/>
                  </a:lnTo>
                  <a:lnTo>
                    <a:pt x="14970" y="89687"/>
                  </a:lnTo>
                  <a:lnTo>
                    <a:pt x="13703" y="93435"/>
                  </a:lnTo>
                  <a:moveTo>
                    <a:pt x="16566" y="93435"/>
                  </a:moveTo>
                  <a:lnTo>
                    <a:pt x="15393" y="89687"/>
                  </a:lnTo>
                  <a:lnTo>
                    <a:pt x="16566" y="85857"/>
                  </a:lnTo>
                  <a:lnTo>
                    <a:pt x="17833" y="89687"/>
                  </a:lnTo>
                  <a:lnTo>
                    <a:pt x="16566" y="93435"/>
                  </a:lnTo>
                  <a:moveTo>
                    <a:pt x="19475" y="93435"/>
                  </a:moveTo>
                  <a:lnTo>
                    <a:pt x="18255" y="89687"/>
                  </a:lnTo>
                  <a:lnTo>
                    <a:pt x="19475" y="85857"/>
                  </a:lnTo>
                  <a:lnTo>
                    <a:pt x="20743" y="89687"/>
                  </a:lnTo>
                  <a:lnTo>
                    <a:pt x="19475" y="93435"/>
                  </a:lnTo>
                  <a:moveTo>
                    <a:pt x="22338" y="93435"/>
                  </a:moveTo>
                  <a:lnTo>
                    <a:pt x="21165" y="89687"/>
                  </a:lnTo>
                  <a:lnTo>
                    <a:pt x="22338" y="85857"/>
                  </a:lnTo>
                  <a:lnTo>
                    <a:pt x="23605" y="89687"/>
                  </a:lnTo>
                  <a:lnTo>
                    <a:pt x="22338" y="93435"/>
                  </a:lnTo>
                  <a:moveTo>
                    <a:pt x="25248" y="93435"/>
                  </a:moveTo>
                  <a:lnTo>
                    <a:pt x="24028" y="89687"/>
                  </a:lnTo>
                  <a:lnTo>
                    <a:pt x="25248" y="85857"/>
                  </a:lnTo>
                  <a:lnTo>
                    <a:pt x="26515" y="89687"/>
                  </a:lnTo>
                  <a:lnTo>
                    <a:pt x="25248" y="93435"/>
                  </a:lnTo>
                  <a:moveTo>
                    <a:pt x="28111" y="93435"/>
                  </a:moveTo>
                  <a:lnTo>
                    <a:pt x="26937" y="89687"/>
                  </a:lnTo>
                  <a:lnTo>
                    <a:pt x="28111" y="85857"/>
                  </a:lnTo>
                  <a:lnTo>
                    <a:pt x="29378" y="89687"/>
                  </a:lnTo>
                  <a:lnTo>
                    <a:pt x="28111" y="93435"/>
                  </a:lnTo>
                  <a:moveTo>
                    <a:pt x="31067" y="93435"/>
                  </a:moveTo>
                  <a:lnTo>
                    <a:pt x="29800" y="89687"/>
                  </a:lnTo>
                  <a:lnTo>
                    <a:pt x="31067" y="85857"/>
                  </a:lnTo>
                  <a:lnTo>
                    <a:pt x="32287" y="89687"/>
                  </a:lnTo>
                  <a:lnTo>
                    <a:pt x="31067" y="93435"/>
                  </a:lnTo>
                  <a:moveTo>
                    <a:pt x="33977" y="93435"/>
                  </a:moveTo>
                  <a:lnTo>
                    <a:pt x="32710" y="89687"/>
                  </a:lnTo>
                  <a:lnTo>
                    <a:pt x="33977" y="85857"/>
                  </a:lnTo>
                  <a:lnTo>
                    <a:pt x="35150" y="89687"/>
                  </a:lnTo>
                  <a:lnTo>
                    <a:pt x="33977" y="93435"/>
                  </a:lnTo>
                  <a:moveTo>
                    <a:pt x="36840" y="93435"/>
                  </a:moveTo>
                  <a:lnTo>
                    <a:pt x="35572" y="89687"/>
                  </a:lnTo>
                  <a:lnTo>
                    <a:pt x="36840" y="85857"/>
                  </a:lnTo>
                  <a:lnTo>
                    <a:pt x="38060" y="89687"/>
                  </a:lnTo>
                  <a:lnTo>
                    <a:pt x="36840" y="93435"/>
                  </a:lnTo>
                  <a:moveTo>
                    <a:pt x="39749" y="93435"/>
                  </a:moveTo>
                  <a:lnTo>
                    <a:pt x="38482" y="89687"/>
                  </a:lnTo>
                  <a:lnTo>
                    <a:pt x="39749" y="85857"/>
                  </a:lnTo>
                  <a:lnTo>
                    <a:pt x="40922" y="89687"/>
                  </a:lnTo>
                  <a:lnTo>
                    <a:pt x="39749" y="93435"/>
                  </a:lnTo>
                  <a:moveTo>
                    <a:pt x="42612" y="93435"/>
                  </a:moveTo>
                  <a:lnTo>
                    <a:pt x="41345" y="89687"/>
                  </a:lnTo>
                  <a:lnTo>
                    <a:pt x="42612" y="85857"/>
                  </a:lnTo>
                  <a:lnTo>
                    <a:pt x="43832" y="89687"/>
                  </a:lnTo>
                  <a:lnTo>
                    <a:pt x="42612" y="93435"/>
                  </a:lnTo>
                  <a:moveTo>
                    <a:pt x="45522" y="93435"/>
                  </a:moveTo>
                  <a:lnTo>
                    <a:pt x="44254" y="89687"/>
                  </a:lnTo>
                  <a:lnTo>
                    <a:pt x="45522" y="85857"/>
                  </a:lnTo>
                  <a:lnTo>
                    <a:pt x="46695" y="89687"/>
                  </a:lnTo>
                  <a:lnTo>
                    <a:pt x="45522" y="93435"/>
                  </a:lnTo>
                  <a:moveTo>
                    <a:pt x="48384" y="93435"/>
                  </a:moveTo>
                  <a:lnTo>
                    <a:pt x="47211" y="89687"/>
                  </a:lnTo>
                  <a:lnTo>
                    <a:pt x="48384" y="85857"/>
                  </a:lnTo>
                  <a:lnTo>
                    <a:pt x="49651" y="89687"/>
                  </a:lnTo>
                  <a:lnTo>
                    <a:pt x="48384" y="93435"/>
                  </a:lnTo>
                  <a:moveTo>
                    <a:pt x="51294" y="93435"/>
                  </a:moveTo>
                  <a:lnTo>
                    <a:pt x="50074" y="89687"/>
                  </a:lnTo>
                  <a:lnTo>
                    <a:pt x="51294" y="85857"/>
                  </a:lnTo>
                  <a:lnTo>
                    <a:pt x="52561" y="89687"/>
                  </a:lnTo>
                  <a:lnTo>
                    <a:pt x="51294" y="93435"/>
                  </a:lnTo>
                  <a:moveTo>
                    <a:pt x="54157" y="93435"/>
                  </a:moveTo>
                  <a:lnTo>
                    <a:pt x="52983" y="89687"/>
                  </a:lnTo>
                  <a:lnTo>
                    <a:pt x="54157" y="85857"/>
                  </a:lnTo>
                  <a:lnTo>
                    <a:pt x="55424" y="89687"/>
                  </a:lnTo>
                  <a:lnTo>
                    <a:pt x="54157" y="93435"/>
                  </a:lnTo>
                  <a:moveTo>
                    <a:pt x="57066" y="93435"/>
                  </a:moveTo>
                  <a:lnTo>
                    <a:pt x="55846" y="89687"/>
                  </a:lnTo>
                  <a:lnTo>
                    <a:pt x="57066" y="85857"/>
                  </a:lnTo>
                  <a:lnTo>
                    <a:pt x="58333" y="89687"/>
                  </a:lnTo>
                  <a:lnTo>
                    <a:pt x="57066" y="93435"/>
                  </a:lnTo>
                  <a:moveTo>
                    <a:pt x="59929" y="93435"/>
                  </a:moveTo>
                  <a:lnTo>
                    <a:pt x="58756" y="89687"/>
                  </a:lnTo>
                  <a:lnTo>
                    <a:pt x="59929" y="85857"/>
                  </a:lnTo>
                  <a:lnTo>
                    <a:pt x="61196" y="89687"/>
                  </a:lnTo>
                  <a:lnTo>
                    <a:pt x="59929" y="93435"/>
                  </a:lnTo>
                  <a:moveTo>
                    <a:pt x="62839" y="93435"/>
                  </a:moveTo>
                  <a:lnTo>
                    <a:pt x="61619" y="89687"/>
                  </a:lnTo>
                  <a:lnTo>
                    <a:pt x="62839" y="85857"/>
                  </a:lnTo>
                  <a:lnTo>
                    <a:pt x="64106" y="89687"/>
                  </a:lnTo>
                  <a:lnTo>
                    <a:pt x="62839" y="93435"/>
                  </a:lnTo>
                  <a:moveTo>
                    <a:pt x="65795" y="93435"/>
                  </a:moveTo>
                  <a:lnTo>
                    <a:pt x="64528" y="89687"/>
                  </a:lnTo>
                  <a:lnTo>
                    <a:pt x="65795" y="85857"/>
                  </a:lnTo>
                  <a:lnTo>
                    <a:pt x="66969" y="89687"/>
                  </a:lnTo>
                  <a:lnTo>
                    <a:pt x="65795" y="93435"/>
                  </a:lnTo>
                  <a:moveTo>
                    <a:pt x="68658" y="93435"/>
                  </a:moveTo>
                  <a:lnTo>
                    <a:pt x="67391" y="89687"/>
                  </a:lnTo>
                  <a:lnTo>
                    <a:pt x="68658" y="85857"/>
                  </a:lnTo>
                  <a:lnTo>
                    <a:pt x="69878" y="89687"/>
                  </a:lnTo>
                  <a:lnTo>
                    <a:pt x="68658" y="93435"/>
                  </a:lnTo>
                  <a:moveTo>
                    <a:pt x="71568" y="93435"/>
                  </a:moveTo>
                  <a:lnTo>
                    <a:pt x="70301" y="89687"/>
                  </a:lnTo>
                  <a:lnTo>
                    <a:pt x="71568" y="85857"/>
                  </a:lnTo>
                  <a:lnTo>
                    <a:pt x="72741" y="89687"/>
                  </a:lnTo>
                  <a:lnTo>
                    <a:pt x="71568" y="93435"/>
                  </a:lnTo>
                  <a:moveTo>
                    <a:pt x="74430" y="93435"/>
                  </a:moveTo>
                  <a:lnTo>
                    <a:pt x="73163" y="89687"/>
                  </a:lnTo>
                  <a:lnTo>
                    <a:pt x="74430" y="85857"/>
                  </a:lnTo>
                  <a:lnTo>
                    <a:pt x="75651" y="89687"/>
                  </a:lnTo>
                  <a:lnTo>
                    <a:pt x="74430" y="93435"/>
                  </a:lnTo>
                  <a:moveTo>
                    <a:pt x="77340" y="93435"/>
                  </a:moveTo>
                  <a:lnTo>
                    <a:pt x="76073" y="89687"/>
                  </a:lnTo>
                  <a:lnTo>
                    <a:pt x="77340" y="85857"/>
                  </a:lnTo>
                  <a:lnTo>
                    <a:pt x="78513" y="89687"/>
                  </a:lnTo>
                  <a:lnTo>
                    <a:pt x="77340" y="93435"/>
                  </a:lnTo>
                  <a:moveTo>
                    <a:pt x="80203" y="93435"/>
                  </a:moveTo>
                  <a:lnTo>
                    <a:pt x="78936" y="89687"/>
                  </a:lnTo>
                  <a:lnTo>
                    <a:pt x="80203" y="85857"/>
                  </a:lnTo>
                  <a:lnTo>
                    <a:pt x="81423" y="89687"/>
                  </a:lnTo>
                  <a:lnTo>
                    <a:pt x="80203" y="93435"/>
                  </a:lnTo>
                  <a:moveTo>
                    <a:pt x="83113" y="93435"/>
                  </a:moveTo>
                  <a:lnTo>
                    <a:pt x="81892" y="89687"/>
                  </a:lnTo>
                  <a:lnTo>
                    <a:pt x="83113" y="85857"/>
                  </a:lnTo>
                  <a:lnTo>
                    <a:pt x="84380" y="89687"/>
                  </a:lnTo>
                  <a:lnTo>
                    <a:pt x="83113" y="93435"/>
                  </a:lnTo>
                  <a:moveTo>
                    <a:pt x="85975" y="93435"/>
                  </a:moveTo>
                  <a:lnTo>
                    <a:pt x="84802" y="89687"/>
                  </a:lnTo>
                  <a:lnTo>
                    <a:pt x="85975" y="85857"/>
                  </a:lnTo>
                  <a:lnTo>
                    <a:pt x="87242" y="89687"/>
                  </a:lnTo>
                  <a:lnTo>
                    <a:pt x="85975" y="93435"/>
                  </a:lnTo>
                  <a:moveTo>
                    <a:pt x="88885" y="93435"/>
                  </a:moveTo>
                  <a:lnTo>
                    <a:pt x="87665" y="89687"/>
                  </a:lnTo>
                  <a:lnTo>
                    <a:pt x="88885" y="85857"/>
                  </a:lnTo>
                  <a:lnTo>
                    <a:pt x="90152" y="89687"/>
                  </a:lnTo>
                  <a:lnTo>
                    <a:pt x="88885" y="93435"/>
                  </a:lnTo>
                  <a:moveTo>
                    <a:pt x="91748" y="93435"/>
                  </a:moveTo>
                  <a:lnTo>
                    <a:pt x="90574" y="89687"/>
                  </a:lnTo>
                  <a:lnTo>
                    <a:pt x="91748" y="85857"/>
                  </a:lnTo>
                  <a:lnTo>
                    <a:pt x="93015" y="89687"/>
                  </a:lnTo>
                  <a:lnTo>
                    <a:pt x="91748" y="93435"/>
                  </a:lnTo>
                  <a:moveTo>
                    <a:pt x="94657" y="93435"/>
                  </a:moveTo>
                  <a:lnTo>
                    <a:pt x="93437" y="89687"/>
                  </a:lnTo>
                  <a:lnTo>
                    <a:pt x="94657" y="85857"/>
                  </a:lnTo>
                  <a:lnTo>
                    <a:pt x="95924" y="89687"/>
                  </a:lnTo>
                  <a:lnTo>
                    <a:pt x="94657" y="93435"/>
                  </a:lnTo>
                  <a:moveTo>
                    <a:pt x="97520" y="93435"/>
                  </a:moveTo>
                  <a:lnTo>
                    <a:pt x="96347" y="89687"/>
                  </a:lnTo>
                  <a:lnTo>
                    <a:pt x="97520" y="85857"/>
                  </a:lnTo>
                  <a:lnTo>
                    <a:pt x="98787" y="89687"/>
                  </a:lnTo>
                  <a:lnTo>
                    <a:pt x="97520" y="93435"/>
                  </a:lnTo>
                  <a:moveTo>
                    <a:pt x="100477" y="93435"/>
                  </a:moveTo>
                  <a:lnTo>
                    <a:pt x="99210" y="89687"/>
                  </a:lnTo>
                  <a:lnTo>
                    <a:pt x="100477" y="85857"/>
                  </a:lnTo>
                  <a:lnTo>
                    <a:pt x="101697" y="89687"/>
                  </a:lnTo>
                  <a:lnTo>
                    <a:pt x="100477" y="93435"/>
                  </a:lnTo>
                  <a:moveTo>
                    <a:pt x="103386" y="93435"/>
                  </a:moveTo>
                  <a:lnTo>
                    <a:pt x="102119" y="89687"/>
                  </a:lnTo>
                  <a:lnTo>
                    <a:pt x="103386" y="85857"/>
                  </a:lnTo>
                  <a:lnTo>
                    <a:pt x="104560" y="89687"/>
                  </a:lnTo>
                  <a:lnTo>
                    <a:pt x="103386" y="93435"/>
                  </a:lnTo>
                  <a:moveTo>
                    <a:pt x="106249" y="93435"/>
                  </a:moveTo>
                  <a:lnTo>
                    <a:pt x="104982" y="89687"/>
                  </a:lnTo>
                  <a:lnTo>
                    <a:pt x="106249" y="85857"/>
                  </a:lnTo>
                  <a:lnTo>
                    <a:pt x="107469" y="89687"/>
                  </a:lnTo>
                  <a:lnTo>
                    <a:pt x="106249" y="93435"/>
                  </a:lnTo>
                  <a:moveTo>
                    <a:pt x="109159" y="93435"/>
                  </a:moveTo>
                  <a:lnTo>
                    <a:pt x="107892" y="89687"/>
                  </a:lnTo>
                  <a:lnTo>
                    <a:pt x="109159" y="85857"/>
                  </a:lnTo>
                  <a:lnTo>
                    <a:pt x="110332" y="89687"/>
                  </a:lnTo>
                  <a:lnTo>
                    <a:pt x="109159" y="93435"/>
                  </a:lnTo>
                  <a:moveTo>
                    <a:pt x="112021" y="93435"/>
                  </a:moveTo>
                  <a:lnTo>
                    <a:pt x="110754" y="89687"/>
                  </a:lnTo>
                  <a:lnTo>
                    <a:pt x="112021" y="85857"/>
                  </a:lnTo>
                  <a:lnTo>
                    <a:pt x="113242" y="89687"/>
                  </a:lnTo>
                  <a:lnTo>
                    <a:pt x="112021" y="93435"/>
                  </a:lnTo>
                  <a:moveTo>
                    <a:pt x="114931" y="93435"/>
                  </a:moveTo>
                  <a:lnTo>
                    <a:pt x="113664" y="89687"/>
                  </a:lnTo>
                  <a:lnTo>
                    <a:pt x="114931" y="85857"/>
                  </a:lnTo>
                  <a:lnTo>
                    <a:pt x="116104" y="89687"/>
                  </a:lnTo>
                  <a:lnTo>
                    <a:pt x="114931" y="93435"/>
                  </a:lnTo>
                  <a:moveTo>
                    <a:pt x="117794" y="93435"/>
                  </a:moveTo>
                  <a:lnTo>
                    <a:pt x="116621" y="89687"/>
                  </a:lnTo>
                  <a:lnTo>
                    <a:pt x="117794" y="85857"/>
                  </a:lnTo>
                  <a:lnTo>
                    <a:pt x="119061" y="89687"/>
                  </a:lnTo>
                  <a:lnTo>
                    <a:pt x="117794" y="93435"/>
                  </a:lnTo>
                  <a:moveTo>
                    <a:pt x="3566" y="88938"/>
                  </a:moveTo>
                  <a:lnTo>
                    <a:pt x="2393" y="85190"/>
                  </a:lnTo>
                  <a:lnTo>
                    <a:pt x="3566" y="81443"/>
                  </a:lnTo>
                  <a:lnTo>
                    <a:pt x="4833" y="85190"/>
                  </a:lnTo>
                  <a:lnTo>
                    <a:pt x="3566" y="88938"/>
                  </a:lnTo>
                  <a:moveTo>
                    <a:pt x="6429" y="88938"/>
                  </a:moveTo>
                  <a:lnTo>
                    <a:pt x="5256" y="85190"/>
                  </a:lnTo>
                  <a:lnTo>
                    <a:pt x="6429" y="81443"/>
                  </a:lnTo>
                  <a:lnTo>
                    <a:pt x="7696" y="85190"/>
                  </a:lnTo>
                  <a:lnTo>
                    <a:pt x="6429" y="88938"/>
                  </a:lnTo>
                  <a:moveTo>
                    <a:pt x="9339" y="88938"/>
                  </a:moveTo>
                  <a:lnTo>
                    <a:pt x="8118" y="85190"/>
                  </a:lnTo>
                  <a:lnTo>
                    <a:pt x="9339" y="81443"/>
                  </a:lnTo>
                  <a:lnTo>
                    <a:pt x="10606" y="85190"/>
                  </a:lnTo>
                  <a:lnTo>
                    <a:pt x="9339" y="88938"/>
                  </a:lnTo>
                  <a:moveTo>
                    <a:pt x="12295" y="88938"/>
                  </a:moveTo>
                  <a:lnTo>
                    <a:pt x="11028" y="85190"/>
                  </a:lnTo>
                  <a:lnTo>
                    <a:pt x="12295" y="81443"/>
                  </a:lnTo>
                  <a:lnTo>
                    <a:pt x="13468" y="85190"/>
                  </a:lnTo>
                  <a:lnTo>
                    <a:pt x="12295" y="88938"/>
                  </a:lnTo>
                  <a:moveTo>
                    <a:pt x="15158" y="88938"/>
                  </a:moveTo>
                  <a:lnTo>
                    <a:pt x="13891" y="85190"/>
                  </a:lnTo>
                  <a:lnTo>
                    <a:pt x="15158" y="81443"/>
                  </a:lnTo>
                  <a:lnTo>
                    <a:pt x="16378" y="85190"/>
                  </a:lnTo>
                  <a:lnTo>
                    <a:pt x="15158" y="88938"/>
                  </a:lnTo>
                  <a:moveTo>
                    <a:pt x="18068" y="88938"/>
                  </a:moveTo>
                  <a:lnTo>
                    <a:pt x="16800" y="85190"/>
                  </a:lnTo>
                  <a:lnTo>
                    <a:pt x="18068" y="81443"/>
                  </a:lnTo>
                  <a:lnTo>
                    <a:pt x="19241" y="85190"/>
                  </a:lnTo>
                  <a:lnTo>
                    <a:pt x="18068" y="88938"/>
                  </a:lnTo>
                  <a:moveTo>
                    <a:pt x="20930" y="88938"/>
                  </a:moveTo>
                  <a:lnTo>
                    <a:pt x="19663" y="85190"/>
                  </a:lnTo>
                  <a:lnTo>
                    <a:pt x="20930" y="81443"/>
                  </a:lnTo>
                  <a:lnTo>
                    <a:pt x="22150" y="85190"/>
                  </a:lnTo>
                  <a:lnTo>
                    <a:pt x="20930" y="88938"/>
                  </a:lnTo>
                  <a:moveTo>
                    <a:pt x="23840" y="88938"/>
                  </a:moveTo>
                  <a:lnTo>
                    <a:pt x="22573" y="85190"/>
                  </a:lnTo>
                  <a:lnTo>
                    <a:pt x="23840" y="81443"/>
                  </a:lnTo>
                  <a:lnTo>
                    <a:pt x="25013" y="85190"/>
                  </a:lnTo>
                  <a:lnTo>
                    <a:pt x="23840" y="88938"/>
                  </a:lnTo>
                  <a:moveTo>
                    <a:pt x="26703" y="88938"/>
                  </a:moveTo>
                  <a:lnTo>
                    <a:pt x="25436" y="85190"/>
                  </a:lnTo>
                  <a:lnTo>
                    <a:pt x="26703" y="81443"/>
                  </a:lnTo>
                  <a:lnTo>
                    <a:pt x="27923" y="85190"/>
                  </a:lnTo>
                  <a:lnTo>
                    <a:pt x="26703" y="88938"/>
                  </a:lnTo>
                  <a:moveTo>
                    <a:pt x="29612" y="88938"/>
                  </a:moveTo>
                  <a:lnTo>
                    <a:pt x="28392" y="85190"/>
                  </a:lnTo>
                  <a:lnTo>
                    <a:pt x="29612" y="81443"/>
                  </a:lnTo>
                  <a:lnTo>
                    <a:pt x="30879" y="85190"/>
                  </a:lnTo>
                  <a:lnTo>
                    <a:pt x="29612" y="88938"/>
                  </a:lnTo>
                  <a:moveTo>
                    <a:pt x="32475" y="88938"/>
                  </a:moveTo>
                  <a:lnTo>
                    <a:pt x="31302" y="85190"/>
                  </a:lnTo>
                  <a:lnTo>
                    <a:pt x="32475" y="81443"/>
                  </a:lnTo>
                  <a:lnTo>
                    <a:pt x="33742" y="85190"/>
                  </a:lnTo>
                  <a:lnTo>
                    <a:pt x="32475" y="88938"/>
                  </a:lnTo>
                  <a:moveTo>
                    <a:pt x="35385" y="88938"/>
                  </a:moveTo>
                  <a:lnTo>
                    <a:pt x="34165" y="85190"/>
                  </a:lnTo>
                  <a:lnTo>
                    <a:pt x="35385" y="81443"/>
                  </a:lnTo>
                  <a:lnTo>
                    <a:pt x="36652" y="85190"/>
                  </a:lnTo>
                  <a:lnTo>
                    <a:pt x="35385" y="88938"/>
                  </a:lnTo>
                  <a:moveTo>
                    <a:pt x="38247" y="88938"/>
                  </a:moveTo>
                  <a:lnTo>
                    <a:pt x="37074" y="85190"/>
                  </a:lnTo>
                  <a:lnTo>
                    <a:pt x="38247" y="81443"/>
                  </a:lnTo>
                  <a:lnTo>
                    <a:pt x="39515" y="85190"/>
                  </a:lnTo>
                  <a:lnTo>
                    <a:pt x="38247" y="88938"/>
                  </a:lnTo>
                  <a:moveTo>
                    <a:pt x="41157" y="88938"/>
                  </a:moveTo>
                  <a:lnTo>
                    <a:pt x="39937" y="85190"/>
                  </a:lnTo>
                  <a:lnTo>
                    <a:pt x="41157" y="81443"/>
                  </a:lnTo>
                  <a:lnTo>
                    <a:pt x="42424" y="85190"/>
                  </a:lnTo>
                  <a:lnTo>
                    <a:pt x="41157" y="88938"/>
                  </a:lnTo>
                  <a:moveTo>
                    <a:pt x="44020" y="88938"/>
                  </a:moveTo>
                  <a:lnTo>
                    <a:pt x="42847" y="85190"/>
                  </a:lnTo>
                  <a:lnTo>
                    <a:pt x="44020" y="81443"/>
                  </a:lnTo>
                  <a:lnTo>
                    <a:pt x="45287" y="85190"/>
                  </a:lnTo>
                  <a:lnTo>
                    <a:pt x="44020" y="88938"/>
                  </a:lnTo>
                  <a:moveTo>
                    <a:pt x="46976" y="88938"/>
                  </a:moveTo>
                  <a:lnTo>
                    <a:pt x="45709" y="85190"/>
                  </a:lnTo>
                  <a:lnTo>
                    <a:pt x="46976" y="81443"/>
                  </a:lnTo>
                  <a:lnTo>
                    <a:pt x="48197" y="85190"/>
                  </a:lnTo>
                  <a:lnTo>
                    <a:pt x="46976" y="88938"/>
                  </a:lnTo>
                  <a:moveTo>
                    <a:pt x="49886" y="88938"/>
                  </a:moveTo>
                  <a:lnTo>
                    <a:pt x="48619" y="85190"/>
                  </a:lnTo>
                  <a:lnTo>
                    <a:pt x="49886" y="81443"/>
                  </a:lnTo>
                  <a:lnTo>
                    <a:pt x="51059" y="85190"/>
                  </a:lnTo>
                  <a:lnTo>
                    <a:pt x="49886" y="88938"/>
                  </a:lnTo>
                  <a:moveTo>
                    <a:pt x="52749" y="88938"/>
                  </a:moveTo>
                  <a:lnTo>
                    <a:pt x="51482" y="85190"/>
                  </a:lnTo>
                  <a:lnTo>
                    <a:pt x="52749" y="81443"/>
                  </a:lnTo>
                  <a:lnTo>
                    <a:pt x="53969" y="85190"/>
                  </a:lnTo>
                  <a:lnTo>
                    <a:pt x="52749" y="88938"/>
                  </a:lnTo>
                  <a:moveTo>
                    <a:pt x="55658" y="88938"/>
                  </a:moveTo>
                  <a:lnTo>
                    <a:pt x="54391" y="85190"/>
                  </a:lnTo>
                  <a:lnTo>
                    <a:pt x="55658" y="81443"/>
                  </a:lnTo>
                  <a:lnTo>
                    <a:pt x="56832" y="85190"/>
                  </a:lnTo>
                  <a:lnTo>
                    <a:pt x="55658" y="88938"/>
                  </a:lnTo>
                  <a:moveTo>
                    <a:pt x="58521" y="88938"/>
                  </a:moveTo>
                  <a:lnTo>
                    <a:pt x="57254" y="85190"/>
                  </a:lnTo>
                  <a:lnTo>
                    <a:pt x="58521" y="81443"/>
                  </a:lnTo>
                  <a:lnTo>
                    <a:pt x="59741" y="85190"/>
                  </a:lnTo>
                  <a:lnTo>
                    <a:pt x="58521" y="88938"/>
                  </a:lnTo>
                  <a:moveTo>
                    <a:pt x="61431" y="88938"/>
                  </a:moveTo>
                  <a:lnTo>
                    <a:pt x="60164" y="85190"/>
                  </a:lnTo>
                  <a:lnTo>
                    <a:pt x="61431" y="81443"/>
                  </a:lnTo>
                  <a:lnTo>
                    <a:pt x="62604" y="85190"/>
                  </a:lnTo>
                  <a:lnTo>
                    <a:pt x="61431" y="88938"/>
                  </a:lnTo>
                  <a:moveTo>
                    <a:pt x="64294" y="88938"/>
                  </a:moveTo>
                  <a:lnTo>
                    <a:pt x="63120" y="85190"/>
                  </a:lnTo>
                  <a:lnTo>
                    <a:pt x="64294" y="81443"/>
                  </a:lnTo>
                  <a:lnTo>
                    <a:pt x="65561" y="85190"/>
                  </a:lnTo>
                  <a:lnTo>
                    <a:pt x="64294" y="88938"/>
                  </a:lnTo>
                  <a:moveTo>
                    <a:pt x="67203" y="88938"/>
                  </a:moveTo>
                  <a:lnTo>
                    <a:pt x="65983" y="85190"/>
                  </a:lnTo>
                  <a:lnTo>
                    <a:pt x="67203" y="81443"/>
                  </a:lnTo>
                  <a:lnTo>
                    <a:pt x="68470" y="85190"/>
                  </a:lnTo>
                  <a:lnTo>
                    <a:pt x="67203" y="88938"/>
                  </a:lnTo>
                  <a:moveTo>
                    <a:pt x="70066" y="88938"/>
                  </a:moveTo>
                  <a:lnTo>
                    <a:pt x="68893" y="85190"/>
                  </a:lnTo>
                  <a:lnTo>
                    <a:pt x="70066" y="81443"/>
                  </a:lnTo>
                  <a:lnTo>
                    <a:pt x="71333" y="85190"/>
                  </a:lnTo>
                  <a:lnTo>
                    <a:pt x="70066" y="88938"/>
                  </a:lnTo>
                  <a:moveTo>
                    <a:pt x="72976" y="88938"/>
                  </a:moveTo>
                  <a:lnTo>
                    <a:pt x="71755" y="85190"/>
                  </a:lnTo>
                  <a:lnTo>
                    <a:pt x="72976" y="81443"/>
                  </a:lnTo>
                  <a:lnTo>
                    <a:pt x="74243" y="85190"/>
                  </a:lnTo>
                  <a:lnTo>
                    <a:pt x="72976" y="88938"/>
                  </a:lnTo>
                  <a:moveTo>
                    <a:pt x="75838" y="88938"/>
                  </a:moveTo>
                  <a:lnTo>
                    <a:pt x="74665" y="85190"/>
                  </a:lnTo>
                  <a:lnTo>
                    <a:pt x="75838" y="81443"/>
                  </a:lnTo>
                  <a:lnTo>
                    <a:pt x="77105" y="85190"/>
                  </a:lnTo>
                  <a:lnTo>
                    <a:pt x="75838" y="88938"/>
                  </a:lnTo>
                  <a:moveTo>
                    <a:pt x="78748" y="88938"/>
                  </a:moveTo>
                  <a:lnTo>
                    <a:pt x="77528" y="85190"/>
                  </a:lnTo>
                  <a:lnTo>
                    <a:pt x="78748" y="81443"/>
                  </a:lnTo>
                  <a:lnTo>
                    <a:pt x="80015" y="85190"/>
                  </a:lnTo>
                  <a:lnTo>
                    <a:pt x="78748" y="88938"/>
                  </a:lnTo>
                  <a:moveTo>
                    <a:pt x="81705" y="88938"/>
                  </a:moveTo>
                  <a:lnTo>
                    <a:pt x="80438" y="85190"/>
                  </a:lnTo>
                  <a:lnTo>
                    <a:pt x="81705" y="81443"/>
                  </a:lnTo>
                  <a:lnTo>
                    <a:pt x="82878" y="85190"/>
                  </a:lnTo>
                  <a:lnTo>
                    <a:pt x="81705" y="88938"/>
                  </a:lnTo>
                  <a:moveTo>
                    <a:pt x="84567" y="88938"/>
                  </a:moveTo>
                  <a:lnTo>
                    <a:pt x="83300" y="85190"/>
                  </a:lnTo>
                  <a:lnTo>
                    <a:pt x="84567" y="81443"/>
                  </a:lnTo>
                  <a:lnTo>
                    <a:pt x="85788" y="85190"/>
                  </a:lnTo>
                  <a:lnTo>
                    <a:pt x="84567" y="88938"/>
                  </a:lnTo>
                  <a:moveTo>
                    <a:pt x="87477" y="88938"/>
                  </a:moveTo>
                  <a:lnTo>
                    <a:pt x="86210" y="85190"/>
                  </a:lnTo>
                  <a:lnTo>
                    <a:pt x="87477" y="81443"/>
                  </a:lnTo>
                  <a:lnTo>
                    <a:pt x="88650" y="85190"/>
                  </a:lnTo>
                  <a:lnTo>
                    <a:pt x="87477" y="88938"/>
                  </a:lnTo>
                  <a:moveTo>
                    <a:pt x="90340" y="88938"/>
                  </a:moveTo>
                  <a:lnTo>
                    <a:pt x="89073" y="85190"/>
                  </a:lnTo>
                  <a:lnTo>
                    <a:pt x="90340" y="81443"/>
                  </a:lnTo>
                  <a:lnTo>
                    <a:pt x="91560" y="85190"/>
                  </a:lnTo>
                  <a:lnTo>
                    <a:pt x="90340" y="88938"/>
                  </a:lnTo>
                  <a:moveTo>
                    <a:pt x="93249" y="88938"/>
                  </a:moveTo>
                  <a:lnTo>
                    <a:pt x="91982" y="85190"/>
                  </a:lnTo>
                  <a:lnTo>
                    <a:pt x="93249" y="81443"/>
                  </a:lnTo>
                  <a:lnTo>
                    <a:pt x="94423" y="85190"/>
                  </a:lnTo>
                  <a:lnTo>
                    <a:pt x="93249" y="88938"/>
                  </a:lnTo>
                  <a:moveTo>
                    <a:pt x="96112" y="88938"/>
                  </a:moveTo>
                  <a:lnTo>
                    <a:pt x="94845" y="85190"/>
                  </a:lnTo>
                  <a:lnTo>
                    <a:pt x="96112" y="81443"/>
                  </a:lnTo>
                  <a:lnTo>
                    <a:pt x="97332" y="85190"/>
                  </a:lnTo>
                  <a:lnTo>
                    <a:pt x="96112" y="88938"/>
                  </a:lnTo>
                  <a:moveTo>
                    <a:pt x="99022" y="88938"/>
                  </a:moveTo>
                  <a:lnTo>
                    <a:pt x="97802" y="85190"/>
                  </a:lnTo>
                  <a:lnTo>
                    <a:pt x="99022" y="81443"/>
                  </a:lnTo>
                  <a:lnTo>
                    <a:pt x="100289" y="85190"/>
                  </a:lnTo>
                  <a:lnTo>
                    <a:pt x="99022" y="88938"/>
                  </a:lnTo>
                  <a:moveTo>
                    <a:pt x="101885" y="88938"/>
                  </a:moveTo>
                  <a:lnTo>
                    <a:pt x="100711" y="85190"/>
                  </a:lnTo>
                  <a:lnTo>
                    <a:pt x="101885" y="81443"/>
                  </a:lnTo>
                  <a:lnTo>
                    <a:pt x="103152" y="85190"/>
                  </a:lnTo>
                  <a:lnTo>
                    <a:pt x="101885" y="88938"/>
                  </a:lnTo>
                  <a:moveTo>
                    <a:pt x="104794" y="88938"/>
                  </a:moveTo>
                  <a:lnTo>
                    <a:pt x="103574" y="85190"/>
                  </a:lnTo>
                  <a:lnTo>
                    <a:pt x="104794" y="81443"/>
                  </a:lnTo>
                  <a:lnTo>
                    <a:pt x="106061" y="85190"/>
                  </a:lnTo>
                  <a:lnTo>
                    <a:pt x="104794" y="88938"/>
                  </a:lnTo>
                  <a:moveTo>
                    <a:pt x="107657" y="88938"/>
                  </a:moveTo>
                  <a:lnTo>
                    <a:pt x="106484" y="85190"/>
                  </a:lnTo>
                  <a:lnTo>
                    <a:pt x="107657" y="81443"/>
                  </a:lnTo>
                  <a:lnTo>
                    <a:pt x="108924" y="85190"/>
                  </a:lnTo>
                  <a:lnTo>
                    <a:pt x="107657" y="88938"/>
                  </a:lnTo>
                  <a:moveTo>
                    <a:pt x="110567" y="88938"/>
                  </a:moveTo>
                  <a:lnTo>
                    <a:pt x="109346" y="85190"/>
                  </a:lnTo>
                  <a:lnTo>
                    <a:pt x="110567" y="81443"/>
                  </a:lnTo>
                  <a:lnTo>
                    <a:pt x="111834" y="85190"/>
                  </a:lnTo>
                  <a:lnTo>
                    <a:pt x="110567" y="88938"/>
                  </a:lnTo>
                  <a:moveTo>
                    <a:pt x="113429" y="88938"/>
                  </a:moveTo>
                  <a:lnTo>
                    <a:pt x="112256" y="85190"/>
                  </a:lnTo>
                  <a:lnTo>
                    <a:pt x="113429" y="81443"/>
                  </a:lnTo>
                  <a:lnTo>
                    <a:pt x="114696" y="85190"/>
                  </a:lnTo>
                  <a:lnTo>
                    <a:pt x="113429" y="88938"/>
                  </a:lnTo>
                  <a:moveTo>
                    <a:pt x="116386" y="88938"/>
                  </a:moveTo>
                  <a:lnTo>
                    <a:pt x="115119" y="85190"/>
                  </a:lnTo>
                  <a:lnTo>
                    <a:pt x="116386" y="81443"/>
                  </a:lnTo>
                  <a:lnTo>
                    <a:pt x="117606" y="85190"/>
                  </a:lnTo>
                  <a:lnTo>
                    <a:pt x="116386" y="88938"/>
                  </a:lnTo>
                  <a:moveTo>
                    <a:pt x="2158" y="84607"/>
                  </a:moveTo>
                  <a:lnTo>
                    <a:pt x="891" y="80860"/>
                  </a:lnTo>
                  <a:lnTo>
                    <a:pt x="2158" y="76946"/>
                  </a:lnTo>
                  <a:lnTo>
                    <a:pt x="3378" y="80860"/>
                  </a:lnTo>
                  <a:lnTo>
                    <a:pt x="2158" y="84607"/>
                  </a:lnTo>
                  <a:moveTo>
                    <a:pt x="5021" y="84607"/>
                  </a:moveTo>
                  <a:lnTo>
                    <a:pt x="3801" y="80860"/>
                  </a:lnTo>
                  <a:lnTo>
                    <a:pt x="5021" y="76946"/>
                  </a:lnTo>
                  <a:lnTo>
                    <a:pt x="6241" y="80860"/>
                  </a:lnTo>
                  <a:lnTo>
                    <a:pt x="5021" y="84607"/>
                  </a:lnTo>
                  <a:moveTo>
                    <a:pt x="7931" y="84607"/>
                  </a:moveTo>
                  <a:lnTo>
                    <a:pt x="6664" y="80860"/>
                  </a:lnTo>
                  <a:lnTo>
                    <a:pt x="7931" y="76946"/>
                  </a:lnTo>
                  <a:lnTo>
                    <a:pt x="9104" y="80860"/>
                  </a:lnTo>
                  <a:lnTo>
                    <a:pt x="7931" y="84607"/>
                  </a:lnTo>
                  <a:moveTo>
                    <a:pt x="10793" y="84607"/>
                  </a:moveTo>
                  <a:lnTo>
                    <a:pt x="9526" y="80860"/>
                  </a:lnTo>
                  <a:lnTo>
                    <a:pt x="10793" y="76946"/>
                  </a:lnTo>
                  <a:lnTo>
                    <a:pt x="12014" y="80860"/>
                  </a:lnTo>
                  <a:lnTo>
                    <a:pt x="10793" y="84607"/>
                  </a:lnTo>
                  <a:moveTo>
                    <a:pt x="13703" y="84607"/>
                  </a:moveTo>
                  <a:lnTo>
                    <a:pt x="12483" y="80860"/>
                  </a:lnTo>
                  <a:lnTo>
                    <a:pt x="13703" y="76946"/>
                  </a:lnTo>
                  <a:lnTo>
                    <a:pt x="14970" y="80860"/>
                  </a:lnTo>
                  <a:lnTo>
                    <a:pt x="13703" y="84607"/>
                  </a:lnTo>
                  <a:moveTo>
                    <a:pt x="16566" y="84607"/>
                  </a:moveTo>
                  <a:lnTo>
                    <a:pt x="15393" y="80860"/>
                  </a:lnTo>
                  <a:lnTo>
                    <a:pt x="16566" y="76946"/>
                  </a:lnTo>
                  <a:lnTo>
                    <a:pt x="17833" y="80860"/>
                  </a:lnTo>
                  <a:lnTo>
                    <a:pt x="16566" y="84607"/>
                  </a:lnTo>
                  <a:moveTo>
                    <a:pt x="19475" y="84607"/>
                  </a:moveTo>
                  <a:lnTo>
                    <a:pt x="18255" y="80860"/>
                  </a:lnTo>
                  <a:lnTo>
                    <a:pt x="19475" y="76946"/>
                  </a:lnTo>
                  <a:lnTo>
                    <a:pt x="20743" y="80860"/>
                  </a:lnTo>
                  <a:lnTo>
                    <a:pt x="19475" y="84607"/>
                  </a:lnTo>
                  <a:moveTo>
                    <a:pt x="22338" y="84607"/>
                  </a:moveTo>
                  <a:lnTo>
                    <a:pt x="21165" y="80860"/>
                  </a:lnTo>
                  <a:lnTo>
                    <a:pt x="22338" y="76946"/>
                  </a:lnTo>
                  <a:lnTo>
                    <a:pt x="23605" y="80860"/>
                  </a:lnTo>
                  <a:lnTo>
                    <a:pt x="22338" y="84607"/>
                  </a:lnTo>
                  <a:moveTo>
                    <a:pt x="25248" y="84607"/>
                  </a:moveTo>
                  <a:lnTo>
                    <a:pt x="24028" y="80860"/>
                  </a:lnTo>
                  <a:lnTo>
                    <a:pt x="25248" y="76946"/>
                  </a:lnTo>
                  <a:lnTo>
                    <a:pt x="26515" y="80860"/>
                  </a:lnTo>
                  <a:lnTo>
                    <a:pt x="25248" y="84607"/>
                  </a:lnTo>
                  <a:moveTo>
                    <a:pt x="28111" y="84607"/>
                  </a:moveTo>
                  <a:lnTo>
                    <a:pt x="26937" y="80860"/>
                  </a:lnTo>
                  <a:lnTo>
                    <a:pt x="28111" y="76946"/>
                  </a:lnTo>
                  <a:lnTo>
                    <a:pt x="29378" y="80860"/>
                  </a:lnTo>
                  <a:lnTo>
                    <a:pt x="28111" y="84607"/>
                  </a:lnTo>
                  <a:moveTo>
                    <a:pt x="31067" y="84607"/>
                  </a:moveTo>
                  <a:lnTo>
                    <a:pt x="29800" y="80860"/>
                  </a:lnTo>
                  <a:lnTo>
                    <a:pt x="31067" y="76946"/>
                  </a:lnTo>
                  <a:lnTo>
                    <a:pt x="32287" y="80860"/>
                  </a:lnTo>
                  <a:lnTo>
                    <a:pt x="31067" y="84607"/>
                  </a:lnTo>
                  <a:moveTo>
                    <a:pt x="33977" y="84607"/>
                  </a:moveTo>
                  <a:lnTo>
                    <a:pt x="32710" y="80860"/>
                  </a:lnTo>
                  <a:lnTo>
                    <a:pt x="33977" y="76946"/>
                  </a:lnTo>
                  <a:lnTo>
                    <a:pt x="35150" y="80860"/>
                  </a:lnTo>
                  <a:lnTo>
                    <a:pt x="33977" y="84607"/>
                  </a:lnTo>
                  <a:moveTo>
                    <a:pt x="36840" y="84607"/>
                  </a:moveTo>
                  <a:lnTo>
                    <a:pt x="35572" y="80860"/>
                  </a:lnTo>
                  <a:lnTo>
                    <a:pt x="36840" y="76946"/>
                  </a:lnTo>
                  <a:lnTo>
                    <a:pt x="38060" y="80860"/>
                  </a:lnTo>
                  <a:lnTo>
                    <a:pt x="36840" y="84607"/>
                  </a:lnTo>
                  <a:moveTo>
                    <a:pt x="39749" y="84607"/>
                  </a:moveTo>
                  <a:lnTo>
                    <a:pt x="38482" y="80860"/>
                  </a:lnTo>
                  <a:lnTo>
                    <a:pt x="39749" y="76946"/>
                  </a:lnTo>
                  <a:lnTo>
                    <a:pt x="40922" y="80860"/>
                  </a:lnTo>
                  <a:lnTo>
                    <a:pt x="39749" y="84607"/>
                  </a:lnTo>
                  <a:moveTo>
                    <a:pt x="42612" y="84607"/>
                  </a:moveTo>
                  <a:lnTo>
                    <a:pt x="41345" y="80860"/>
                  </a:lnTo>
                  <a:lnTo>
                    <a:pt x="42612" y="76946"/>
                  </a:lnTo>
                  <a:lnTo>
                    <a:pt x="43832" y="80860"/>
                  </a:lnTo>
                  <a:lnTo>
                    <a:pt x="42612" y="84607"/>
                  </a:lnTo>
                  <a:moveTo>
                    <a:pt x="45522" y="84607"/>
                  </a:moveTo>
                  <a:lnTo>
                    <a:pt x="44254" y="80860"/>
                  </a:lnTo>
                  <a:lnTo>
                    <a:pt x="45522" y="76946"/>
                  </a:lnTo>
                  <a:lnTo>
                    <a:pt x="46695" y="80860"/>
                  </a:lnTo>
                  <a:lnTo>
                    <a:pt x="45522" y="84607"/>
                  </a:lnTo>
                  <a:moveTo>
                    <a:pt x="48384" y="84607"/>
                  </a:moveTo>
                  <a:lnTo>
                    <a:pt x="47211" y="80860"/>
                  </a:lnTo>
                  <a:lnTo>
                    <a:pt x="48384" y="76946"/>
                  </a:lnTo>
                  <a:lnTo>
                    <a:pt x="49651" y="80860"/>
                  </a:lnTo>
                  <a:lnTo>
                    <a:pt x="48384" y="84607"/>
                  </a:lnTo>
                  <a:moveTo>
                    <a:pt x="51294" y="84607"/>
                  </a:moveTo>
                  <a:lnTo>
                    <a:pt x="50074" y="80860"/>
                  </a:lnTo>
                  <a:lnTo>
                    <a:pt x="51294" y="76946"/>
                  </a:lnTo>
                  <a:lnTo>
                    <a:pt x="52561" y="80860"/>
                  </a:lnTo>
                  <a:lnTo>
                    <a:pt x="51294" y="84607"/>
                  </a:lnTo>
                  <a:moveTo>
                    <a:pt x="54157" y="84607"/>
                  </a:moveTo>
                  <a:lnTo>
                    <a:pt x="52983" y="80860"/>
                  </a:lnTo>
                  <a:lnTo>
                    <a:pt x="54157" y="76946"/>
                  </a:lnTo>
                  <a:lnTo>
                    <a:pt x="55424" y="80860"/>
                  </a:lnTo>
                  <a:lnTo>
                    <a:pt x="54157" y="84607"/>
                  </a:lnTo>
                  <a:moveTo>
                    <a:pt x="57066" y="84607"/>
                  </a:moveTo>
                  <a:lnTo>
                    <a:pt x="55846" y="80860"/>
                  </a:lnTo>
                  <a:lnTo>
                    <a:pt x="57066" y="76946"/>
                  </a:lnTo>
                  <a:lnTo>
                    <a:pt x="58333" y="80860"/>
                  </a:lnTo>
                  <a:lnTo>
                    <a:pt x="57066" y="84607"/>
                  </a:lnTo>
                  <a:moveTo>
                    <a:pt x="59929" y="84607"/>
                  </a:moveTo>
                  <a:lnTo>
                    <a:pt x="58756" y="80860"/>
                  </a:lnTo>
                  <a:lnTo>
                    <a:pt x="59929" y="76946"/>
                  </a:lnTo>
                  <a:lnTo>
                    <a:pt x="61196" y="80860"/>
                  </a:lnTo>
                  <a:lnTo>
                    <a:pt x="59929" y="84607"/>
                  </a:lnTo>
                  <a:moveTo>
                    <a:pt x="62839" y="84607"/>
                  </a:moveTo>
                  <a:lnTo>
                    <a:pt x="61619" y="80860"/>
                  </a:lnTo>
                  <a:lnTo>
                    <a:pt x="62839" y="76946"/>
                  </a:lnTo>
                  <a:lnTo>
                    <a:pt x="64106" y="80860"/>
                  </a:lnTo>
                  <a:lnTo>
                    <a:pt x="62839" y="84607"/>
                  </a:lnTo>
                  <a:moveTo>
                    <a:pt x="65795" y="84607"/>
                  </a:moveTo>
                  <a:lnTo>
                    <a:pt x="64528" y="80860"/>
                  </a:lnTo>
                  <a:lnTo>
                    <a:pt x="65795" y="76946"/>
                  </a:lnTo>
                  <a:lnTo>
                    <a:pt x="66969" y="80860"/>
                  </a:lnTo>
                  <a:lnTo>
                    <a:pt x="65795" y="84607"/>
                  </a:lnTo>
                  <a:moveTo>
                    <a:pt x="68658" y="84607"/>
                  </a:moveTo>
                  <a:lnTo>
                    <a:pt x="67391" y="80860"/>
                  </a:lnTo>
                  <a:lnTo>
                    <a:pt x="68658" y="76946"/>
                  </a:lnTo>
                  <a:lnTo>
                    <a:pt x="69878" y="80860"/>
                  </a:lnTo>
                  <a:lnTo>
                    <a:pt x="68658" y="84607"/>
                  </a:lnTo>
                  <a:moveTo>
                    <a:pt x="71568" y="84607"/>
                  </a:moveTo>
                  <a:lnTo>
                    <a:pt x="70301" y="80860"/>
                  </a:lnTo>
                  <a:lnTo>
                    <a:pt x="71568" y="76946"/>
                  </a:lnTo>
                  <a:lnTo>
                    <a:pt x="72741" y="80860"/>
                  </a:lnTo>
                  <a:lnTo>
                    <a:pt x="71568" y="84607"/>
                  </a:lnTo>
                  <a:moveTo>
                    <a:pt x="74430" y="84607"/>
                  </a:moveTo>
                  <a:lnTo>
                    <a:pt x="73163" y="80860"/>
                  </a:lnTo>
                  <a:lnTo>
                    <a:pt x="74430" y="76946"/>
                  </a:lnTo>
                  <a:lnTo>
                    <a:pt x="75651" y="80860"/>
                  </a:lnTo>
                  <a:lnTo>
                    <a:pt x="74430" y="84607"/>
                  </a:lnTo>
                  <a:moveTo>
                    <a:pt x="77340" y="84607"/>
                  </a:moveTo>
                  <a:lnTo>
                    <a:pt x="76073" y="80860"/>
                  </a:lnTo>
                  <a:lnTo>
                    <a:pt x="77340" y="76946"/>
                  </a:lnTo>
                  <a:lnTo>
                    <a:pt x="78513" y="80860"/>
                  </a:lnTo>
                  <a:lnTo>
                    <a:pt x="77340" y="84607"/>
                  </a:lnTo>
                  <a:moveTo>
                    <a:pt x="80203" y="84607"/>
                  </a:moveTo>
                  <a:lnTo>
                    <a:pt x="78936" y="80860"/>
                  </a:lnTo>
                  <a:lnTo>
                    <a:pt x="80203" y="76946"/>
                  </a:lnTo>
                  <a:lnTo>
                    <a:pt x="81423" y="80860"/>
                  </a:lnTo>
                  <a:lnTo>
                    <a:pt x="80203" y="84607"/>
                  </a:lnTo>
                  <a:moveTo>
                    <a:pt x="83113" y="84607"/>
                  </a:moveTo>
                  <a:lnTo>
                    <a:pt x="81892" y="80860"/>
                  </a:lnTo>
                  <a:lnTo>
                    <a:pt x="83113" y="76946"/>
                  </a:lnTo>
                  <a:lnTo>
                    <a:pt x="84380" y="80860"/>
                  </a:lnTo>
                  <a:lnTo>
                    <a:pt x="83113" y="84607"/>
                  </a:lnTo>
                  <a:moveTo>
                    <a:pt x="85975" y="84607"/>
                  </a:moveTo>
                  <a:lnTo>
                    <a:pt x="84802" y="80860"/>
                  </a:lnTo>
                  <a:lnTo>
                    <a:pt x="85975" y="76946"/>
                  </a:lnTo>
                  <a:lnTo>
                    <a:pt x="87242" y="80860"/>
                  </a:lnTo>
                  <a:lnTo>
                    <a:pt x="85975" y="84607"/>
                  </a:lnTo>
                  <a:moveTo>
                    <a:pt x="88885" y="84607"/>
                  </a:moveTo>
                  <a:lnTo>
                    <a:pt x="87665" y="80860"/>
                  </a:lnTo>
                  <a:lnTo>
                    <a:pt x="88885" y="76946"/>
                  </a:lnTo>
                  <a:lnTo>
                    <a:pt x="90152" y="80860"/>
                  </a:lnTo>
                  <a:lnTo>
                    <a:pt x="88885" y="84607"/>
                  </a:lnTo>
                  <a:moveTo>
                    <a:pt x="91748" y="84607"/>
                  </a:moveTo>
                  <a:lnTo>
                    <a:pt x="90574" y="80860"/>
                  </a:lnTo>
                  <a:lnTo>
                    <a:pt x="91748" y="76946"/>
                  </a:lnTo>
                  <a:lnTo>
                    <a:pt x="93015" y="80860"/>
                  </a:lnTo>
                  <a:lnTo>
                    <a:pt x="91748" y="84607"/>
                  </a:lnTo>
                  <a:moveTo>
                    <a:pt x="94657" y="84607"/>
                  </a:moveTo>
                  <a:lnTo>
                    <a:pt x="93437" y="80860"/>
                  </a:lnTo>
                  <a:lnTo>
                    <a:pt x="94657" y="76946"/>
                  </a:lnTo>
                  <a:lnTo>
                    <a:pt x="95924" y="80860"/>
                  </a:lnTo>
                  <a:lnTo>
                    <a:pt x="94657" y="84607"/>
                  </a:lnTo>
                  <a:moveTo>
                    <a:pt x="97520" y="84607"/>
                  </a:moveTo>
                  <a:lnTo>
                    <a:pt x="96347" y="80860"/>
                  </a:lnTo>
                  <a:lnTo>
                    <a:pt x="97520" y="76946"/>
                  </a:lnTo>
                  <a:lnTo>
                    <a:pt x="98787" y="80860"/>
                  </a:lnTo>
                  <a:lnTo>
                    <a:pt x="97520" y="84607"/>
                  </a:lnTo>
                  <a:moveTo>
                    <a:pt x="100477" y="84607"/>
                  </a:moveTo>
                  <a:lnTo>
                    <a:pt x="99210" y="80860"/>
                  </a:lnTo>
                  <a:lnTo>
                    <a:pt x="100477" y="76946"/>
                  </a:lnTo>
                  <a:lnTo>
                    <a:pt x="101697" y="80860"/>
                  </a:lnTo>
                  <a:lnTo>
                    <a:pt x="100477" y="84607"/>
                  </a:lnTo>
                  <a:moveTo>
                    <a:pt x="103386" y="84607"/>
                  </a:moveTo>
                  <a:lnTo>
                    <a:pt x="102119" y="80860"/>
                  </a:lnTo>
                  <a:lnTo>
                    <a:pt x="103386" y="76946"/>
                  </a:lnTo>
                  <a:lnTo>
                    <a:pt x="104560" y="80860"/>
                  </a:lnTo>
                  <a:lnTo>
                    <a:pt x="103386" y="84607"/>
                  </a:lnTo>
                  <a:moveTo>
                    <a:pt x="106249" y="84607"/>
                  </a:moveTo>
                  <a:lnTo>
                    <a:pt x="104982" y="80860"/>
                  </a:lnTo>
                  <a:lnTo>
                    <a:pt x="106249" y="76946"/>
                  </a:lnTo>
                  <a:lnTo>
                    <a:pt x="107469" y="80860"/>
                  </a:lnTo>
                  <a:lnTo>
                    <a:pt x="106249" y="84607"/>
                  </a:lnTo>
                  <a:moveTo>
                    <a:pt x="109159" y="84607"/>
                  </a:moveTo>
                  <a:lnTo>
                    <a:pt x="107892" y="80860"/>
                  </a:lnTo>
                  <a:lnTo>
                    <a:pt x="109159" y="76946"/>
                  </a:lnTo>
                  <a:lnTo>
                    <a:pt x="110332" y="80860"/>
                  </a:lnTo>
                  <a:lnTo>
                    <a:pt x="109159" y="84607"/>
                  </a:lnTo>
                  <a:moveTo>
                    <a:pt x="112021" y="84607"/>
                  </a:moveTo>
                  <a:lnTo>
                    <a:pt x="110754" y="80860"/>
                  </a:lnTo>
                  <a:lnTo>
                    <a:pt x="112021" y="76946"/>
                  </a:lnTo>
                  <a:lnTo>
                    <a:pt x="113242" y="80860"/>
                  </a:lnTo>
                  <a:lnTo>
                    <a:pt x="112021" y="84607"/>
                  </a:lnTo>
                  <a:moveTo>
                    <a:pt x="114931" y="84607"/>
                  </a:moveTo>
                  <a:lnTo>
                    <a:pt x="113664" y="80860"/>
                  </a:lnTo>
                  <a:lnTo>
                    <a:pt x="114931" y="76946"/>
                  </a:lnTo>
                  <a:lnTo>
                    <a:pt x="116104" y="80860"/>
                  </a:lnTo>
                  <a:lnTo>
                    <a:pt x="114931" y="84607"/>
                  </a:lnTo>
                  <a:moveTo>
                    <a:pt x="117794" y="84607"/>
                  </a:moveTo>
                  <a:lnTo>
                    <a:pt x="116621" y="80860"/>
                  </a:lnTo>
                  <a:lnTo>
                    <a:pt x="117794" y="76946"/>
                  </a:lnTo>
                  <a:lnTo>
                    <a:pt x="119061" y="80860"/>
                  </a:lnTo>
                  <a:lnTo>
                    <a:pt x="117794" y="84607"/>
                  </a:lnTo>
                  <a:moveTo>
                    <a:pt x="3566" y="80111"/>
                  </a:moveTo>
                  <a:lnTo>
                    <a:pt x="2393" y="76363"/>
                  </a:lnTo>
                  <a:lnTo>
                    <a:pt x="3566" y="72616"/>
                  </a:lnTo>
                  <a:lnTo>
                    <a:pt x="4833" y="76363"/>
                  </a:lnTo>
                  <a:lnTo>
                    <a:pt x="3566" y="80111"/>
                  </a:lnTo>
                  <a:moveTo>
                    <a:pt x="6429" y="80111"/>
                  </a:moveTo>
                  <a:lnTo>
                    <a:pt x="5256" y="76363"/>
                  </a:lnTo>
                  <a:lnTo>
                    <a:pt x="6429" y="72616"/>
                  </a:lnTo>
                  <a:lnTo>
                    <a:pt x="7696" y="76363"/>
                  </a:lnTo>
                  <a:lnTo>
                    <a:pt x="6429" y="80111"/>
                  </a:lnTo>
                  <a:moveTo>
                    <a:pt x="9339" y="80111"/>
                  </a:moveTo>
                  <a:lnTo>
                    <a:pt x="8118" y="76363"/>
                  </a:lnTo>
                  <a:lnTo>
                    <a:pt x="9339" y="72616"/>
                  </a:lnTo>
                  <a:lnTo>
                    <a:pt x="10606" y="76363"/>
                  </a:lnTo>
                  <a:lnTo>
                    <a:pt x="9339" y="80111"/>
                  </a:lnTo>
                  <a:moveTo>
                    <a:pt x="12295" y="80111"/>
                  </a:moveTo>
                  <a:lnTo>
                    <a:pt x="11028" y="76363"/>
                  </a:lnTo>
                  <a:lnTo>
                    <a:pt x="12295" y="72616"/>
                  </a:lnTo>
                  <a:lnTo>
                    <a:pt x="13468" y="76363"/>
                  </a:lnTo>
                  <a:lnTo>
                    <a:pt x="12295" y="80111"/>
                  </a:lnTo>
                  <a:moveTo>
                    <a:pt x="15158" y="80111"/>
                  </a:moveTo>
                  <a:lnTo>
                    <a:pt x="13891" y="76363"/>
                  </a:lnTo>
                  <a:lnTo>
                    <a:pt x="15158" y="72616"/>
                  </a:lnTo>
                  <a:lnTo>
                    <a:pt x="16378" y="76363"/>
                  </a:lnTo>
                  <a:lnTo>
                    <a:pt x="15158" y="80111"/>
                  </a:lnTo>
                  <a:moveTo>
                    <a:pt x="18068" y="80111"/>
                  </a:moveTo>
                  <a:lnTo>
                    <a:pt x="16800" y="76363"/>
                  </a:lnTo>
                  <a:lnTo>
                    <a:pt x="18068" y="72616"/>
                  </a:lnTo>
                  <a:lnTo>
                    <a:pt x="19241" y="76363"/>
                  </a:lnTo>
                  <a:lnTo>
                    <a:pt x="18068" y="80111"/>
                  </a:lnTo>
                  <a:moveTo>
                    <a:pt x="20930" y="80111"/>
                  </a:moveTo>
                  <a:lnTo>
                    <a:pt x="19663" y="76363"/>
                  </a:lnTo>
                  <a:lnTo>
                    <a:pt x="20930" y="72616"/>
                  </a:lnTo>
                  <a:lnTo>
                    <a:pt x="22150" y="76363"/>
                  </a:lnTo>
                  <a:lnTo>
                    <a:pt x="20930" y="80111"/>
                  </a:lnTo>
                  <a:moveTo>
                    <a:pt x="23840" y="80111"/>
                  </a:moveTo>
                  <a:lnTo>
                    <a:pt x="22573" y="76363"/>
                  </a:lnTo>
                  <a:lnTo>
                    <a:pt x="23840" y="72616"/>
                  </a:lnTo>
                  <a:lnTo>
                    <a:pt x="25013" y="76363"/>
                  </a:lnTo>
                  <a:lnTo>
                    <a:pt x="23840" y="80111"/>
                  </a:lnTo>
                  <a:moveTo>
                    <a:pt x="26703" y="80111"/>
                  </a:moveTo>
                  <a:lnTo>
                    <a:pt x="25436" y="76363"/>
                  </a:lnTo>
                  <a:lnTo>
                    <a:pt x="26703" y="72616"/>
                  </a:lnTo>
                  <a:lnTo>
                    <a:pt x="27923" y="76363"/>
                  </a:lnTo>
                  <a:lnTo>
                    <a:pt x="26703" y="80111"/>
                  </a:lnTo>
                  <a:moveTo>
                    <a:pt x="29612" y="80111"/>
                  </a:moveTo>
                  <a:lnTo>
                    <a:pt x="28392" y="76363"/>
                  </a:lnTo>
                  <a:lnTo>
                    <a:pt x="29612" y="72616"/>
                  </a:lnTo>
                  <a:lnTo>
                    <a:pt x="30879" y="76363"/>
                  </a:lnTo>
                  <a:lnTo>
                    <a:pt x="29612" y="80111"/>
                  </a:lnTo>
                  <a:moveTo>
                    <a:pt x="32475" y="80111"/>
                  </a:moveTo>
                  <a:lnTo>
                    <a:pt x="31302" y="76363"/>
                  </a:lnTo>
                  <a:lnTo>
                    <a:pt x="32475" y="72616"/>
                  </a:lnTo>
                  <a:lnTo>
                    <a:pt x="33742" y="76363"/>
                  </a:lnTo>
                  <a:lnTo>
                    <a:pt x="32475" y="80111"/>
                  </a:lnTo>
                  <a:moveTo>
                    <a:pt x="35385" y="80111"/>
                  </a:moveTo>
                  <a:lnTo>
                    <a:pt x="34165" y="76363"/>
                  </a:lnTo>
                  <a:lnTo>
                    <a:pt x="35385" y="72616"/>
                  </a:lnTo>
                  <a:lnTo>
                    <a:pt x="36652" y="76363"/>
                  </a:lnTo>
                  <a:lnTo>
                    <a:pt x="35385" y="80111"/>
                  </a:lnTo>
                  <a:moveTo>
                    <a:pt x="38247" y="80111"/>
                  </a:moveTo>
                  <a:lnTo>
                    <a:pt x="37074" y="76363"/>
                  </a:lnTo>
                  <a:lnTo>
                    <a:pt x="38247" y="72616"/>
                  </a:lnTo>
                  <a:lnTo>
                    <a:pt x="39515" y="76363"/>
                  </a:lnTo>
                  <a:lnTo>
                    <a:pt x="38247" y="80111"/>
                  </a:lnTo>
                  <a:moveTo>
                    <a:pt x="41157" y="80111"/>
                  </a:moveTo>
                  <a:lnTo>
                    <a:pt x="39937" y="76363"/>
                  </a:lnTo>
                  <a:lnTo>
                    <a:pt x="41157" y="72616"/>
                  </a:lnTo>
                  <a:lnTo>
                    <a:pt x="42424" y="76363"/>
                  </a:lnTo>
                  <a:lnTo>
                    <a:pt x="41157" y="80111"/>
                  </a:lnTo>
                  <a:moveTo>
                    <a:pt x="44020" y="80111"/>
                  </a:moveTo>
                  <a:lnTo>
                    <a:pt x="42847" y="76363"/>
                  </a:lnTo>
                  <a:lnTo>
                    <a:pt x="44020" y="72616"/>
                  </a:lnTo>
                  <a:lnTo>
                    <a:pt x="45287" y="76363"/>
                  </a:lnTo>
                  <a:lnTo>
                    <a:pt x="44020" y="80111"/>
                  </a:lnTo>
                  <a:moveTo>
                    <a:pt x="46976" y="80111"/>
                  </a:moveTo>
                  <a:lnTo>
                    <a:pt x="45709" y="76363"/>
                  </a:lnTo>
                  <a:lnTo>
                    <a:pt x="46976" y="72616"/>
                  </a:lnTo>
                  <a:lnTo>
                    <a:pt x="48197" y="76363"/>
                  </a:lnTo>
                  <a:lnTo>
                    <a:pt x="46976" y="80111"/>
                  </a:lnTo>
                  <a:moveTo>
                    <a:pt x="49886" y="80111"/>
                  </a:moveTo>
                  <a:lnTo>
                    <a:pt x="48619" y="76363"/>
                  </a:lnTo>
                  <a:lnTo>
                    <a:pt x="49886" y="72616"/>
                  </a:lnTo>
                  <a:lnTo>
                    <a:pt x="51059" y="76363"/>
                  </a:lnTo>
                  <a:lnTo>
                    <a:pt x="49886" y="80111"/>
                  </a:lnTo>
                  <a:moveTo>
                    <a:pt x="52749" y="80111"/>
                  </a:moveTo>
                  <a:lnTo>
                    <a:pt x="51482" y="76363"/>
                  </a:lnTo>
                  <a:lnTo>
                    <a:pt x="52749" y="72616"/>
                  </a:lnTo>
                  <a:lnTo>
                    <a:pt x="53969" y="76363"/>
                  </a:lnTo>
                  <a:lnTo>
                    <a:pt x="52749" y="80111"/>
                  </a:lnTo>
                  <a:moveTo>
                    <a:pt x="55658" y="80111"/>
                  </a:moveTo>
                  <a:lnTo>
                    <a:pt x="54391" y="76363"/>
                  </a:lnTo>
                  <a:lnTo>
                    <a:pt x="55658" y="72616"/>
                  </a:lnTo>
                  <a:lnTo>
                    <a:pt x="56832" y="76363"/>
                  </a:lnTo>
                  <a:lnTo>
                    <a:pt x="55658" y="80111"/>
                  </a:lnTo>
                  <a:moveTo>
                    <a:pt x="58521" y="80111"/>
                  </a:moveTo>
                  <a:lnTo>
                    <a:pt x="57254" y="76363"/>
                  </a:lnTo>
                  <a:lnTo>
                    <a:pt x="58521" y="72616"/>
                  </a:lnTo>
                  <a:lnTo>
                    <a:pt x="59741" y="76363"/>
                  </a:lnTo>
                  <a:lnTo>
                    <a:pt x="58521" y="80111"/>
                  </a:lnTo>
                  <a:moveTo>
                    <a:pt x="61431" y="80111"/>
                  </a:moveTo>
                  <a:lnTo>
                    <a:pt x="60164" y="76363"/>
                  </a:lnTo>
                  <a:lnTo>
                    <a:pt x="61431" y="72616"/>
                  </a:lnTo>
                  <a:lnTo>
                    <a:pt x="62604" y="76363"/>
                  </a:lnTo>
                  <a:lnTo>
                    <a:pt x="61431" y="80111"/>
                  </a:lnTo>
                  <a:moveTo>
                    <a:pt x="64294" y="80111"/>
                  </a:moveTo>
                  <a:lnTo>
                    <a:pt x="63120" y="76363"/>
                  </a:lnTo>
                  <a:lnTo>
                    <a:pt x="64294" y="72616"/>
                  </a:lnTo>
                  <a:lnTo>
                    <a:pt x="65561" y="76363"/>
                  </a:lnTo>
                  <a:lnTo>
                    <a:pt x="64294" y="80111"/>
                  </a:lnTo>
                  <a:moveTo>
                    <a:pt x="67203" y="80111"/>
                  </a:moveTo>
                  <a:lnTo>
                    <a:pt x="65983" y="76363"/>
                  </a:lnTo>
                  <a:lnTo>
                    <a:pt x="67203" y="72616"/>
                  </a:lnTo>
                  <a:lnTo>
                    <a:pt x="68470" y="76363"/>
                  </a:lnTo>
                  <a:lnTo>
                    <a:pt x="67203" y="80111"/>
                  </a:lnTo>
                  <a:moveTo>
                    <a:pt x="70066" y="80111"/>
                  </a:moveTo>
                  <a:lnTo>
                    <a:pt x="68893" y="76363"/>
                  </a:lnTo>
                  <a:lnTo>
                    <a:pt x="70066" y="72616"/>
                  </a:lnTo>
                  <a:lnTo>
                    <a:pt x="71333" y="76363"/>
                  </a:lnTo>
                  <a:lnTo>
                    <a:pt x="70066" y="80111"/>
                  </a:lnTo>
                  <a:moveTo>
                    <a:pt x="72976" y="80111"/>
                  </a:moveTo>
                  <a:lnTo>
                    <a:pt x="71755" y="76363"/>
                  </a:lnTo>
                  <a:lnTo>
                    <a:pt x="72976" y="72616"/>
                  </a:lnTo>
                  <a:lnTo>
                    <a:pt x="74243" y="76363"/>
                  </a:lnTo>
                  <a:lnTo>
                    <a:pt x="72976" y="80111"/>
                  </a:lnTo>
                  <a:moveTo>
                    <a:pt x="75838" y="80111"/>
                  </a:moveTo>
                  <a:lnTo>
                    <a:pt x="74665" y="76363"/>
                  </a:lnTo>
                  <a:lnTo>
                    <a:pt x="75838" y="72616"/>
                  </a:lnTo>
                  <a:lnTo>
                    <a:pt x="77105" y="76363"/>
                  </a:lnTo>
                  <a:lnTo>
                    <a:pt x="75838" y="80111"/>
                  </a:lnTo>
                  <a:moveTo>
                    <a:pt x="78748" y="80111"/>
                  </a:moveTo>
                  <a:lnTo>
                    <a:pt x="77528" y="76363"/>
                  </a:lnTo>
                  <a:lnTo>
                    <a:pt x="78748" y="72616"/>
                  </a:lnTo>
                  <a:lnTo>
                    <a:pt x="80015" y="76363"/>
                  </a:lnTo>
                  <a:lnTo>
                    <a:pt x="78748" y="80111"/>
                  </a:lnTo>
                  <a:moveTo>
                    <a:pt x="81705" y="80111"/>
                  </a:moveTo>
                  <a:lnTo>
                    <a:pt x="80438" y="76363"/>
                  </a:lnTo>
                  <a:lnTo>
                    <a:pt x="81705" y="72616"/>
                  </a:lnTo>
                  <a:lnTo>
                    <a:pt x="82878" y="76363"/>
                  </a:lnTo>
                  <a:lnTo>
                    <a:pt x="81705" y="80111"/>
                  </a:lnTo>
                  <a:moveTo>
                    <a:pt x="84567" y="80111"/>
                  </a:moveTo>
                  <a:lnTo>
                    <a:pt x="83300" y="76363"/>
                  </a:lnTo>
                  <a:lnTo>
                    <a:pt x="84567" y="72616"/>
                  </a:lnTo>
                  <a:lnTo>
                    <a:pt x="85788" y="76363"/>
                  </a:lnTo>
                  <a:lnTo>
                    <a:pt x="84567" y="80111"/>
                  </a:lnTo>
                  <a:moveTo>
                    <a:pt x="87477" y="80111"/>
                  </a:moveTo>
                  <a:lnTo>
                    <a:pt x="86210" y="76363"/>
                  </a:lnTo>
                  <a:lnTo>
                    <a:pt x="87477" y="72616"/>
                  </a:lnTo>
                  <a:lnTo>
                    <a:pt x="88650" y="76363"/>
                  </a:lnTo>
                  <a:lnTo>
                    <a:pt x="87477" y="80111"/>
                  </a:lnTo>
                  <a:moveTo>
                    <a:pt x="90340" y="80111"/>
                  </a:moveTo>
                  <a:lnTo>
                    <a:pt x="89073" y="76363"/>
                  </a:lnTo>
                  <a:lnTo>
                    <a:pt x="90340" y="72616"/>
                  </a:lnTo>
                  <a:lnTo>
                    <a:pt x="91560" y="76363"/>
                  </a:lnTo>
                  <a:lnTo>
                    <a:pt x="90340" y="80111"/>
                  </a:lnTo>
                  <a:moveTo>
                    <a:pt x="93249" y="80111"/>
                  </a:moveTo>
                  <a:lnTo>
                    <a:pt x="91982" y="76363"/>
                  </a:lnTo>
                  <a:lnTo>
                    <a:pt x="93249" y="72616"/>
                  </a:lnTo>
                  <a:lnTo>
                    <a:pt x="94423" y="76363"/>
                  </a:lnTo>
                  <a:lnTo>
                    <a:pt x="93249" y="80111"/>
                  </a:lnTo>
                  <a:moveTo>
                    <a:pt x="96112" y="80111"/>
                  </a:moveTo>
                  <a:lnTo>
                    <a:pt x="94845" y="76363"/>
                  </a:lnTo>
                  <a:lnTo>
                    <a:pt x="96112" y="72616"/>
                  </a:lnTo>
                  <a:lnTo>
                    <a:pt x="97332" y="76363"/>
                  </a:lnTo>
                  <a:lnTo>
                    <a:pt x="96112" y="80111"/>
                  </a:lnTo>
                  <a:moveTo>
                    <a:pt x="99022" y="80111"/>
                  </a:moveTo>
                  <a:lnTo>
                    <a:pt x="97802" y="76363"/>
                  </a:lnTo>
                  <a:lnTo>
                    <a:pt x="99022" y="72616"/>
                  </a:lnTo>
                  <a:lnTo>
                    <a:pt x="100289" y="76363"/>
                  </a:lnTo>
                  <a:lnTo>
                    <a:pt x="99022" y="80111"/>
                  </a:lnTo>
                  <a:moveTo>
                    <a:pt x="101885" y="80111"/>
                  </a:moveTo>
                  <a:lnTo>
                    <a:pt x="100711" y="76363"/>
                  </a:lnTo>
                  <a:lnTo>
                    <a:pt x="101885" y="72616"/>
                  </a:lnTo>
                  <a:lnTo>
                    <a:pt x="103152" y="76363"/>
                  </a:lnTo>
                  <a:lnTo>
                    <a:pt x="101885" y="80111"/>
                  </a:lnTo>
                  <a:moveTo>
                    <a:pt x="104794" y="80111"/>
                  </a:moveTo>
                  <a:lnTo>
                    <a:pt x="103574" y="76363"/>
                  </a:lnTo>
                  <a:lnTo>
                    <a:pt x="104794" y="72616"/>
                  </a:lnTo>
                  <a:lnTo>
                    <a:pt x="106061" y="76363"/>
                  </a:lnTo>
                  <a:lnTo>
                    <a:pt x="104794" y="80111"/>
                  </a:lnTo>
                  <a:moveTo>
                    <a:pt x="107657" y="80111"/>
                  </a:moveTo>
                  <a:lnTo>
                    <a:pt x="106484" y="76363"/>
                  </a:lnTo>
                  <a:lnTo>
                    <a:pt x="107657" y="72616"/>
                  </a:lnTo>
                  <a:lnTo>
                    <a:pt x="108924" y="76363"/>
                  </a:lnTo>
                  <a:lnTo>
                    <a:pt x="107657" y="80111"/>
                  </a:lnTo>
                  <a:moveTo>
                    <a:pt x="110567" y="80111"/>
                  </a:moveTo>
                  <a:lnTo>
                    <a:pt x="109346" y="76363"/>
                  </a:lnTo>
                  <a:lnTo>
                    <a:pt x="110567" y="72616"/>
                  </a:lnTo>
                  <a:lnTo>
                    <a:pt x="111834" y="76363"/>
                  </a:lnTo>
                  <a:lnTo>
                    <a:pt x="110567" y="80111"/>
                  </a:lnTo>
                  <a:moveTo>
                    <a:pt x="113429" y="80111"/>
                  </a:moveTo>
                  <a:lnTo>
                    <a:pt x="112256" y="76363"/>
                  </a:lnTo>
                  <a:lnTo>
                    <a:pt x="113429" y="72616"/>
                  </a:lnTo>
                  <a:lnTo>
                    <a:pt x="114696" y="76363"/>
                  </a:lnTo>
                  <a:lnTo>
                    <a:pt x="113429" y="80111"/>
                  </a:lnTo>
                  <a:moveTo>
                    <a:pt x="116386" y="80111"/>
                  </a:moveTo>
                  <a:lnTo>
                    <a:pt x="115119" y="76363"/>
                  </a:lnTo>
                  <a:lnTo>
                    <a:pt x="116386" y="72616"/>
                  </a:lnTo>
                  <a:lnTo>
                    <a:pt x="117606" y="76363"/>
                  </a:lnTo>
                  <a:lnTo>
                    <a:pt x="116386" y="80111"/>
                  </a:lnTo>
                  <a:moveTo>
                    <a:pt x="2158" y="75697"/>
                  </a:moveTo>
                  <a:lnTo>
                    <a:pt x="891" y="71866"/>
                  </a:lnTo>
                  <a:lnTo>
                    <a:pt x="2158" y="68119"/>
                  </a:lnTo>
                  <a:lnTo>
                    <a:pt x="3378" y="71866"/>
                  </a:lnTo>
                  <a:lnTo>
                    <a:pt x="2158" y="75697"/>
                  </a:lnTo>
                  <a:moveTo>
                    <a:pt x="5021" y="75697"/>
                  </a:moveTo>
                  <a:lnTo>
                    <a:pt x="3801" y="71866"/>
                  </a:lnTo>
                  <a:lnTo>
                    <a:pt x="5021" y="68119"/>
                  </a:lnTo>
                  <a:lnTo>
                    <a:pt x="6241" y="71866"/>
                  </a:lnTo>
                  <a:lnTo>
                    <a:pt x="5021" y="75697"/>
                  </a:lnTo>
                  <a:moveTo>
                    <a:pt x="7931" y="75697"/>
                  </a:moveTo>
                  <a:lnTo>
                    <a:pt x="6664" y="71866"/>
                  </a:lnTo>
                  <a:lnTo>
                    <a:pt x="7931" y="68119"/>
                  </a:lnTo>
                  <a:lnTo>
                    <a:pt x="9104" y="71866"/>
                  </a:lnTo>
                  <a:lnTo>
                    <a:pt x="7931" y="75697"/>
                  </a:lnTo>
                  <a:moveTo>
                    <a:pt x="10793" y="75697"/>
                  </a:moveTo>
                  <a:lnTo>
                    <a:pt x="9526" y="71866"/>
                  </a:lnTo>
                  <a:lnTo>
                    <a:pt x="10793" y="68119"/>
                  </a:lnTo>
                  <a:lnTo>
                    <a:pt x="12014" y="71866"/>
                  </a:lnTo>
                  <a:lnTo>
                    <a:pt x="10793" y="75697"/>
                  </a:lnTo>
                  <a:moveTo>
                    <a:pt x="13703" y="75697"/>
                  </a:moveTo>
                  <a:lnTo>
                    <a:pt x="12483" y="71866"/>
                  </a:lnTo>
                  <a:lnTo>
                    <a:pt x="13703" y="68119"/>
                  </a:lnTo>
                  <a:lnTo>
                    <a:pt x="14970" y="71866"/>
                  </a:lnTo>
                  <a:lnTo>
                    <a:pt x="13703" y="75697"/>
                  </a:lnTo>
                  <a:moveTo>
                    <a:pt x="16566" y="75697"/>
                  </a:moveTo>
                  <a:lnTo>
                    <a:pt x="15393" y="71866"/>
                  </a:lnTo>
                  <a:lnTo>
                    <a:pt x="16566" y="68119"/>
                  </a:lnTo>
                  <a:lnTo>
                    <a:pt x="17833" y="71866"/>
                  </a:lnTo>
                  <a:lnTo>
                    <a:pt x="16566" y="75697"/>
                  </a:lnTo>
                  <a:moveTo>
                    <a:pt x="19475" y="75697"/>
                  </a:moveTo>
                  <a:lnTo>
                    <a:pt x="18255" y="71866"/>
                  </a:lnTo>
                  <a:lnTo>
                    <a:pt x="19475" y="68119"/>
                  </a:lnTo>
                  <a:lnTo>
                    <a:pt x="20743" y="71866"/>
                  </a:lnTo>
                  <a:lnTo>
                    <a:pt x="19475" y="75697"/>
                  </a:lnTo>
                  <a:moveTo>
                    <a:pt x="22338" y="75697"/>
                  </a:moveTo>
                  <a:lnTo>
                    <a:pt x="21165" y="71866"/>
                  </a:lnTo>
                  <a:lnTo>
                    <a:pt x="22338" y="68119"/>
                  </a:lnTo>
                  <a:lnTo>
                    <a:pt x="23605" y="71866"/>
                  </a:lnTo>
                  <a:lnTo>
                    <a:pt x="22338" y="75697"/>
                  </a:lnTo>
                  <a:moveTo>
                    <a:pt x="25248" y="75697"/>
                  </a:moveTo>
                  <a:lnTo>
                    <a:pt x="24028" y="71866"/>
                  </a:lnTo>
                  <a:lnTo>
                    <a:pt x="25248" y="68119"/>
                  </a:lnTo>
                  <a:lnTo>
                    <a:pt x="26515" y="71866"/>
                  </a:lnTo>
                  <a:lnTo>
                    <a:pt x="25248" y="75697"/>
                  </a:lnTo>
                  <a:moveTo>
                    <a:pt x="28111" y="75697"/>
                  </a:moveTo>
                  <a:lnTo>
                    <a:pt x="26937" y="71866"/>
                  </a:lnTo>
                  <a:lnTo>
                    <a:pt x="28111" y="68119"/>
                  </a:lnTo>
                  <a:lnTo>
                    <a:pt x="29378" y="71866"/>
                  </a:lnTo>
                  <a:lnTo>
                    <a:pt x="28111" y="75697"/>
                  </a:lnTo>
                  <a:moveTo>
                    <a:pt x="31067" y="75697"/>
                  </a:moveTo>
                  <a:lnTo>
                    <a:pt x="29800" y="71866"/>
                  </a:lnTo>
                  <a:lnTo>
                    <a:pt x="31067" y="68119"/>
                  </a:lnTo>
                  <a:lnTo>
                    <a:pt x="32287" y="71866"/>
                  </a:lnTo>
                  <a:lnTo>
                    <a:pt x="31067" y="75697"/>
                  </a:lnTo>
                  <a:moveTo>
                    <a:pt x="33977" y="75697"/>
                  </a:moveTo>
                  <a:lnTo>
                    <a:pt x="32710" y="71866"/>
                  </a:lnTo>
                  <a:lnTo>
                    <a:pt x="33977" y="68119"/>
                  </a:lnTo>
                  <a:lnTo>
                    <a:pt x="35150" y="71866"/>
                  </a:lnTo>
                  <a:lnTo>
                    <a:pt x="33977" y="75697"/>
                  </a:lnTo>
                  <a:moveTo>
                    <a:pt x="36840" y="75697"/>
                  </a:moveTo>
                  <a:lnTo>
                    <a:pt x="35572" y="71866"/>
                  </a:lnTo>
                  <a:lnTo>
                    <a:pt x="36840" y="68119"/>
                  </a:lnTo>
                  <a:lnTo>
                    <a:pt x="38060" y="71866"/>
                  </a:lnTo>
                  <a:lnTo>
                    <a:pt x="36840" y="75697"/>
                  </a:lnTo>
                  <a:moveTo>
                    <a:pt x="39749" y="75697"/>
                  </a:moveTo>
                  <a:lnTo>
                    <a:pt x="38482" y="71866"/>
                  </a:lnTo>
                  <a:lnTo>
                    <a:pt x="39749" y="68119"/>
                  </a:lnTo>
                  <a:lnTo>
                    <a:pt x="40922" y="71866"/>
                  </a:lnTo>
                  <a:lnTo>
                    <a:pt x="39749" y="75697"/>
                  </a:lnTo>
                  <a:moveTo>
                    <a:pt x="42612" y="75697"/>
                  </a:moveTo>
                  <a:lnTo>
                    <a:pt x="41345" y="71866"/>
                  </a:lnTo>
                  <a:lnTo>
                    <a:pt x="42612" y="68119"/>
                  </a:lnTo>
                  <a:lnTo>
                    <a:pt x="43832" y="71866"/>
                  </a:lnTo>
                  <a:lnTo>
                    <a:pt x="42612" y="75697"/>
                  </a:lnTo>
                  <a:moveTo>
                    <a:pt x="45522" y="75697"/>
                  </a:moveTo>
                  <a:lnTo>
                    <a:pt x="44254" y="71866"/>
                  </a:lnTo>
                  <a:lnTo>
                    <a:pt x="45522" y="68119"/>
                  </a:lnTo>
                  <a:lnTo>
                    <a:pt x="46695" y="71866"/>
                  </a:lnTo>
                  <a:lnTo>
                    <a:pt x="45522" y="75697"/>
                  </a:lnTo>
                  <a:moveTo>
                    <a:pt x="48384" y="75697"/>
                  </a:moveTo>
                  <a:lnTo>
                    <a:pt x="47211" y="71866"/>
                  </a:lnTo>
                  <a:lnTo>
                    <a:pt x="48384" y="68119"/>
                  </a:lnTo>
                  <a:lnTo>
                    <a:pt x="49651" y="71866"/>
                  </a:lnTo>
                  <a:lnTo>
                    <a:pt x="48384" y="75697"/>
                  </a:lnTo>
                  <a:moveTo>
                    <a:pt x="51294" y="75697"/>
                  </a:moveTo>
                  <a:lnTo>
                    <a:pt x="50074" y="71866"/>
                  </a:lnTo>
                  <a:lnTo>
                    <a:pt x="51294" y="68119"/>
                  </a:lnTo>
                  <a:lnTo>
                    <a:pt x="52561" y="71866"/>
                  </a:lnTo>
                  <a:lnTo>
                    <a:pt x="51294" y="75697"/>
                  </a:lnTo>
                  <a:moveTo>
                    <a:pt x="54157" y="75697"/>
                  </a:moveTo>
                  <a:lnTo>
                    <a:pt x="52983" y="71866"/>
                  </a:lnTo>
                  <a:lnTo>
                    <a:pt x="54157" y="68119"/>
                  </a:lnTo>
                  <a:lnTo>
                    <a:pt x="55424" y="71866"/>
                  </a:lnTo>
                  <a:lnTo>
                    <a:pt x="54157" y="75697"/>
                  </a:lnTo>
                  <a:moveTo>
                    <a:pt x="57066" y="75697"/>
                  </a:moveTo>
                  <a:lnTo>
                    <a:pt x="55846" y="71866"/>
                  </a:lnTo>
                  <a:lnTo>
                    <a:pt x="57066" y="68119"/>
                  </a:lnTo>
                  <a:lnTo>
                    <a:pt x="58333" y="71866"/>
                  </a:lnTo>
                  <a:lnTo>
                    <a:pt x="57066" y="75697"/>
                  </a:lnTo>
                  <a:moveTo>
                    <a:pt x="59929" y="75697"/>
                  </a:moveTo>
                  <a:lnTo>
                    <a:pt x="58756" y="71866"/>
                  </a:lnTo>
                  <a:lnTo>
                    <a:pt x="59929" y="68119"/>
                  </a:lnTo>
                  <a:lnTo>
                    <a:pt x="61196" y="71866"/>
                  </a:lnTo>
                  <a:lnTo>
                    <a:pt x="59929" y="75697"/>
                  </a:lnTo>
                  <a:moveTo>
                    <a:pt x="62839" y="75697"/>
                  </a:moveTo>
                  <a:lnTo>
                    <a:pt x="61619" y="71866"/>
                  </a:lnTo>
                  <a:lnTo>
                    <a:pt x="62839" y="68119"/>
                  </a:lnTo>
                  <a:lnTo>
                    <a:pt x="64106" y="71866"/>
                  </a:lnTo>
                  <a:lnTo>
                    <a:pt x="62839" y="75697"/>
                  </a:lnTo>
                  <a:moveTo>
                    <a:pt x="65795" y="75697"/>
                  </a:moveTo>
                  <a:lnTo>
                    <a:pt x="64528" y="71866"/>
                  </a:lnTo>
                  <a:lnTo>
                    <a:pt x="65795" y="68119"/>
                  </a:lnTo>
                  <a:lnTo>
                    <a:pt x="66969" y="71866"/>
                  </a:lnTo>
                  <a:lnTo>
                    <a:pt x="65795" y="75697"/>
                  </a:lnTo>
                  <a:moveTo>
                    <a:pt x="68658" y="75697"/>
                  </a:moveTo>
                  <a:lnTo>
                    <a:pt x="67391" y="71866"/>
                  </a:lnTo>
                  <a:lnTo>
                    <a:pt x="68658" y="68119"/>
                  </a:lnTo>
                  <a:lnTo>
                    <a:pt x="69878" y="71866"/>
                  </a:lnTo>
                  <a:lnTo>
                    <a:pt x="68658" y="75697"/>
                  </a:lnTo>
                  <a:moveTo>
                    <a:pt x="71568" y="75697"/>
                  </a:moveTo>
                  <a:lnTo>
                    <a:pt x="70301" y="71866"/>
                  </a:lnTo>
                  <a:lnTo>
                    <a:pt x="71568" y="68119"/>
                  </a:lnTo>
                  <a:lnTo>
                    <a:pt x="72741" y="71866"/>
                  </a:lnTo>
                  <a:lnTo>
                    <a:pt x="71568" y="75697"/>
                  </a:lnTo>
                  <a:moveTo>
                    <a:pt x="74430" y="75697"/>
                  </a:moveTo>
                  <a:lnTo>
                    <a:pt x="73163" y="71866"/>
                  </a:lnTo>
                  <a:lnTo>
                    <a:pt x="74430" y="68119"/>
                  </a:lnTo>
                  <a:lnTo>
                    <a:pt x="75651" y="71866"/>
                  </a:lnTo>
                  <a:lnTo>
                    <a:pt x="74430" y="75697"/>
                  </a:lnTo>
                  <a:moveTo>
                    <a:pt x="77340" y="75697"/>
                  </a:moveTo>
                  <a:lnTo>
                    <a:pt x="76073" y="71866"/>
                  </a:lnTo>
                  <a:lnTo>
                    <a:pt x="77340" y="68119"/>
                  </a:lnTo>
                  <a:lnTo>
                    <a:pt x="78513" y="71866"/>
                  </a:lnTo>
                  <a:lnTo>
                    <a:pt x="77340" y="75697"/>
                  </a:lnTo>
                  <a:moveTo>
                    <a:pt x="80203" y="75697"/>
                  </a:moveTo>
                  <a:lnTo>
                    <a:pt x="78936" y="71866"/>
                  </a:lnTo>
                  <a:lnTo>
                    <a:pt x="80203" y="68119"/>
                  </a:lnTo>
                  <a:lnTo>
                    <a:pt x="81423" y="71866"/>
                  </a:lnTo>
                  <a:lnTo>
                    <a:pt x="80203" y="75697"/>
                  </a:lnTo>
                  <a:moveTo>
                    <a:pt x="83113" y="75697"/>
                  </a:moveTo>
                  <a:lnTo>
                    <a:pt x="81892" y="71866"/>
                  </a:lnTo>
                  <a:lnTo>
                    <a:pt x="83113" y="68119"/>
                  </a:lnTo>
                  <a:lnTo>
                    <a:pt x="84380" y="71866"/>
                  </a:lnTo>
                  <a:lnTo>
                    <a:pt x="83113" y="75697"/>
                  </a:lnTo>
                  <a:moveTo>
                    <a:pt x="85975" y="75697"/>
                  </a:moveTo>
                  <a:lnTo>
                    <a:pt x="84802" y="71866"/>
                  </a:lnTo>
                  <a:lnTo>
                    <a:pt x="85975" y="68119"/>
                  </a:lnTo>
                  <a:lnTo>
                    <a:pt x="87242" y="71866"/>
                  </a:lnTo>
                  <a:lnTo>
                    <a:pt x="85975" y="75697"/>
                  </a:lnTo>
                  <a:moveTo>
                    <a:pt x="88885" y="75697"/>
                  </a:moveTo>
                  <a:lnTo>
                    <a:pt x="87665" y="71866"/>
                  </a:lnTo>
                  <a:lnTo>
                    <a:pt x="88885" y="68119"/>
                  </a:lnTo>
                  <a:lnTo>
                    <a:pt x="90152" y="71866"/>
                  </a:lnTo>
                  <a:lnTo>
                    <a:pt x="88885" y="75697"/>
                  </a:lnTo>
                  <a:moveTo>
                    <a:pt x="91748" y="75697"/>
                  </a:moveTo>
                  <a:lnTo>
                    <a:pt x="90574" y="71866"/>
                  </a:lnTo>
                  <a:lnTo>
                    <a:pt x="91748" y="68119"/>
                  </a:lnTo>
                  <a:lnTo>
                    <a:pt x="93015" y="71866"/>
                  </a:lnTo>
                  <a:lnTo>
                    <a:pt x="91748" y="75697"/>
                  </a:lnTo>
                  <a:moveTo>
                    <a:pt x="94657" y="75697"/>
                  </a:moveTo>
                  <a:lnTo>
                    <a:pt x="93437" y="71866"/>
                  </a:lnTo>
                  <a:lnTo>
                    <a:pt x="94657" y="68119"/>
                  </a:lnTo>
                  <a:lnTo>
                    <a:pt x="95924" y="71866"/>
                  </a:lnTo>
                  <a:lnTo>
                    <a:pt x="94657" y="75697"/>
                  </a:lnTo>
                  <a:moveTo>
                    <a:pt x="97520" y="75697"/>
                  </a:moveTo>
                  <a:lnTo>
                    <a:pt x="96347" y="71866"/>
                  </a:lnTo>
                  <a:lnTo>
                    <a:pt x="97520" y="68119"/>
                  </a:lnTo>
                  <a:lnTo>
                    <a:pt x="98787" y="71866"/>
                  </a:lnTo>
                  <a:lnTo>
                    <a:pt x="97520" y="75697"/>
                  </a:lnTo>
                  <a:moveTo>
                    <a:pt x="100477" y="75697"/>
                  </a:moveTo>
                  <a:lnTo>
                    <a:pt x="99210" y="71866"/>
                  </a:lnTo>
                  <a:lnTo>
                    <a:pt x="100477" y="68119"/>
                  </a:lnTo>
                  <a:lnTo>
                    <a:pt x="101697" y="71866"/>
                  </a:lnTo>
                  <a:lnTo>
                    <a:pt x="100477" y="75697"/>
                  </a:lnTo>
                  <a:moveTo>
                    <a:pt x="103386" y="75697"/>
                  </a:moveTo>
                  <a:lnTo>
                    <a:pt x="102119" y="71866"/>
                  </a:lnTo>
                  <a:lnTo>
                    <a:pt x="103386" y="68119"/>
                  </a:lnTo>
                  <a:lnTo>
                    <a:pt x="104560" y="71866"/>
                  </a:lnTo>
                  <a:lnTo>
                    <a:pt x="103386" y="75697"/>
                  </a:lnTo>
                  <a:moveTo>
                    <a:pt x="106249" y="75697"/>
                  </a:moveTo>
                  <a:lnTo>
                    <a:pt x="104982" y="71866"/>
                  </a:lnTo>
                  <a:lnTo>
                    <a:pt x="106249" y="68119"/>
                  </a:lnTo>
                  <a:lnTo>
                    <a:pt x="107469" y="71866"/>
                  </a:lnTo>
                  <a:lnTo>
                    <a:pt x="106249" y="75697"/>
                  </a:lnTo>
                  <a:moveTo>
                    <a:pt x="109159" y="75697"/>
                  </a:moveTo>
                  <a:lnTo>
                    <a:pt x="107892" y="71866"/>
                  </a:lnTo>
                  <a:lnTo>
                    <a:pt x="109159" y="68119"/>
                  </a:lnTo>
                  <a:lnTo>
                    <a:pt x="110332" y="71866"/>
                  </a:lnTo>
                  <a:lnTo>
                    <a:pt x="109159" y="75697"/>
                  </a:lnTo>
                  <a:moveTo>
                    <a:pt x="112021" y="75697"/>
                  </a:moveTo>
                  <a:lnTo>
                    <a:pt x="110754" y="71866"/>
                  </a:lnTo>
                  <a:lnTo>
                    <a:pt x="112021" y="68119"/>
                  </a:lnTo>
                  <a:lnTo>
                    <a:pt x="113242" y="71866"/>
                  </a:lnTo>
                  <a:lnTo>
                    <a:pt x="112021" y="75697"/>
                  </a:lnTo>
                  <a:moveTo>
                    <a:pt x="114931" y="75697"/>
                  </a:moveTo>
                  <a:lnTo>
                    <a:pt x="113664" y="71866"/>
                  </a:lnTo>
                  <a:lnTo>
                    <a:pt x="114931" y="68119"/>
                  </a:lnTo>
                  <a:lnTo>
                    <a:pt x="116104" y="71866"/>
                  </a:lnTo>
                  <a:lnTo>
                    <a:pt x="114931" y="75697"/>
                  </a:lnTo>
                  <a:moveTo>
                    <a:pt x="117794" y="75697"/>
                  </a:moveTo>
                  <a:lnTo>
                    <a:pt x="116621" y="71866"/>
                  </a:lnTo>
                  <a:lnTo>
                    <a:pt x="117794" y="68119"/>
                  </a:lnTo>
                  <a:lnTo>
                    <a:pt x="119061" y="71866"/>
                  </a:lnTo>
                  <a:lnTo>
                    <a:pt x="117794" y="75697"/>
                  </a:lnTo>
                  <a:moveTo>
                    <a:pt x="3566" y="71200"/>
                  </a:moveTo>
                  <a:lnTo>
                    <a:pt x="2393" y="67453"/>
                  </a:lnTo>
                  <a:lnTo>
                    <a:pt x="3566" y="63622"/>
                  </a:lnTo>
                  <a:lnTo>
                    <a:pt x="4833" y="67453"/>
                  </a:lnTo>
                  <a:lnTo>
                    <a:pt x="3566" y="71200"/>
                  </a:lnTo>
                  <a:moveTo>
                    <a:pt x="6429" y="71200"/>
                  </a:moveTo>
                  <a:lnTo>
                    <a:pt x="5256" y="67453"/>
                  </a:lnTo>
                  <a:lnTo>
                    <a:pt x="6429" y="63622"/>
                  </a:lnTo>
                  <a:lnTo>
                    <a:pt x="7696" y="67453"/>
                  </a:lnTo>
                  <a:lnTo>
                    <a:pt x="6429" y="71200"/>
                  </a:lnTo>
                  <a:moveTo>
                    <a:pt x="9339" y="71200"/>
                  </a:moveTo>
                  <a:lnTo>
                    <a:pt x="8118" y="67453"/>
                  </a:lnTo>
                  <a:lnTo>
                    <a:pt x="9339" y="63622"/>
                  </a:lnTo>
                  <a:lnTo>
                    <a:pt x="10606" y="67453"/>
                  </a:lnTo>
                  <a:lnTo>
                    <a:pt x="9339" y="71200"/>
                  </a:lnTo>
                  <a:moveTo>
                    <a:pt x="12295" y="71200"/>
                  </a:moveTo>
                  <a:lnTo>
                    <a:pt x="11028" y="67453"/>
                  </a:lnTo>
                  <a:lnTo>
                    <a:pt x="12295" y="63622"/>
                  </a:lnTo>
                  <a:lnTo>
                    <a:pt x="13468" y="67453"/>
                  </a:lnTo>
                  <a:lnTo>
                    <a:pt x="12295" y="71200"/>
                  </a:lnTo>
                  <a:moveTo>
                    <a:pt x="15158" y="71200"/>
                  </a:moveTo>
                  <a:lnTo>
                    <a:pt x="13891" y="67453"/>
                  </a:lnTo>
                  <a:lnTo>
                    <a:pt x="15158" y="63622"/>
                  </a:lnTo>
                  <a:lnTo>
                    <a:pt x="16378" y="67453"/>
                  </a:lnTo>
                  <a:lnTo>
                    <a:pt x="15158" y="71200"/>
                  </a:lnTo>
                  <a:moveTo>
                    <a:pt x="18068" y="71200"/>
                  </a:moveTo>
                  <a:lnTo>
                    <a:pt x="16800" y="67453"/>
                  </a:lnTo>
                  <a:lnTo>
                    <a:pt x="18068" y="63622"/>
                  </a:lnTo>
                  <a:lnTo>
                    <a:pt x="19241" y="67453"/>
                  </a:lnTo>
                  <a:lnTo>
                    <a:pt x="18068" y="71200"/>
                  </a:lnTo>
                  <a:moveTo>
                    <a:pt x="20930" y="71200"/>
                  </a:moveTo>
                  <a:lnTo>
                    <a:pt x="19663" y="67453"/>
                  </a:lnTo>
                  <a:lnTo>
                    <a:pt x="20930" y="63622"/>
                  </a:lnTo>
                  <a:lnTo>
                    <a:pt x="22150" y="67453"/>
                  </a:lnTo>
                  <a:lnTo>
                    <a:pt x="20930" y="71200"/>
                  </a:lnTo>
                  <a:moveTo>
                    <a:pt x="23840" y="71200"/>
                  </a:moveTo>
                  <a:lnTo>
                    <a:pt x="22573" y="67453"/>
                  </a:lnTo>
                  <a:lnTo>
                    <a:pt x="23840" y="63622"/>
                  </a:lnTo>
                  <a:lnTo>
                    <a:pt x="25013" y="67453"/>
                  </a:lnTo>
                  <a:lnTo>
                    <a:pt x="23840" y="71200"/>
                  </a:lnTo>
                  <a:moveTo>
                    <a:pt x="26703" y="71200"/>
                  </a:moveTo>
                  <a:lnTo>
                    <a:pt x="25436" y="67453"/>
                  </a:lnTo>
                  <a:lnTo>
                    <a:pt x="26703" y="63622"/>
                  </a:lnTo>
                  <a:lnTo>
                    <a:pt x="27923" y="67453"/>
                  </a:lnTo>
                  <a:lnTo>
                    <a:pt x="26703" y="71200"/>
                  </a:lnTo>
                  <a:moveTo>
                    <a:pt x="29612" y="71200"/>
                  </a:moveTo>
                  <a:lnTo>
                    <a:pt x="28392" y="67453"/>
                  </a:lnTo>
                  <a:lnTo>
                    <a:pt x="29612" y="63622"/>
                  </a:lnTo>
                  <a:lnTo>
                    <a:pt x="30879" y="67453"/>
                  </a:lnTo>
                  <a:lnTo>
                    <a:pt x="29612" y="71200"/>
                  </a:lnTo>
                  <a:moveTo>
                    <a:pt x="32475" y="71200"/>
                  </a:moveTo>
                  <a:lnTo>
                    <a:pt x="31302" y="67453"/>
                  </a:lnTo>
                  <a:lnTo>
                    <a:pt x="32475" y="63622"/>
                  </a:lnTo>
                  <a:lnTo>
                    <a:pt x="33742" y="67453"/>
                  </a:lnTo>
                  <a:lnTo>
                    <a:pt x="32475" y="71200"/>
                  </a:lnTo>
                  <a:moveTo>
                    <a:pt x="35385" y="71200"/>
                  </a:moveTo>
                  <a:lnTo>
                    <a:pt x="34165" y="67453"/>
                  </a:lnTo>
                  <a:lnTo>
                    <a:pt x="35385" y="63622"/>
                  </a:lnTo>
                  <a:lnTo>
                    <a:pt x="36652" y="67453"/>
                  </a:lnTo>
                  <a:lnTo>
                    <a:pt x="35385" y="71200"/>
                  </a:lnTo>
                  <a:moveTo>
                    <a:pt x="38247" y="71200"/>
                  </a:moveTo>
                  <a:lnTo>
                    <a:pt x="37074" y="67453"/>
                  </a:lnTo>
                  <a:lnTo>
                    <a:pt x="38247" y="63622"/>
                  </a:lnTo>
                  <a:lnTo>
                    <a:pt x="39515" y="67453"/>
                  </a:lnTo>
                  <a:lnTo>
                    <a:pt x="38247" y="71200"/>
                  </a:lnTo>
                  <a:moveTo>
                    <a:pt x="41157" y="71200"/>
                  </a:moveTo>
                  <a:lnTo>
                    <a:pt x="39937" y="67453"/>
                  </a:lnTo>
                  <a:lnTo>
                    <a:pt x="41157" y="63622"/>
                  </a:lnTo>
                  <a:lnTo>
                    <a:pt x="42424" y="67453"/>
                  </a:lnTo>
                  <a:lnTo>
                    <a:pt x="41157" y="71200"/>
                  </a:lnTo>
                  <a:moveTo>
                    <a:pt x="44020" y="71200"/>
                  </a:moveTo>
                  <a:lnTo>
                    <a:pt x="42847" y="67453"/>
                  </a:lnTo>
                  <a:lnTo>
                    <a:pt x="44020" y="63622"/>
                  </a:lnTo>
                  <a:lnTo>
                    <a:pt x="45287" y="67453"/>
                  </a:lnTo>
                  <a:lnTo>
                    <a:pt x="44020" y="71200"/>
                  </a:lnTo>
                  <a:moveTo>
                    <a:pt x="46976" y="71200"/>
                  </a:moveTo>
                  <a:lnTo>
                    <a:pt x="45709" y="67453"/>
                  </a:lnTo>
                  <a:lnTo>
                    <a:pt x="46976" y="63622"/>
                  </a:lnTo>
                  <a:lnTo>
                    <a:pt x="48197" y="67453"/>
                  </a:lnTo>
                  <a:lnTo>
                    <a:pt x="46976" y="71200"/>
                  </a:lnTo>
                  <a:moveTo>
                    <a:pt x="49886" y="71200"/>
                  </a:moveTo>
                  <a:lnTo>
                    <a:pt x="48619" y="67453"/>
                  </a:lnTo>
                  <a:lnTo>
                    <a:pt x="49886" y="63622"/>
                  </a:lnTo>
                  <a:lnTo>
                    <a:pt x="51059" y="67453"/>
                  </a:lnTo>
                  <a:lnTo>
                    <a:pt x="49886" y="71200"/>
                  </a:lnTo>
                  <a:moveTo>
                    <a:pt x="52749" y="71200"/>
                  </a:moveTo>
                  <a:lnTo>
                    <a:pt x="51482" y="67453"/>
                  </a:lnTo>
                  <a:lnTo>
                    <a:pt x="52749" y="63622"/>
                  </a:lnTo>
                  <a:lnTo>
                    <a:pt x="53969" y="67453"/>
                  </a:lnTo>
                  <a:lnTo>
                    <a:pt x="52749" y="71200"/>
                  </a:lnTo>
                  <a:moveTo>
                    <a:pt x="55658" y="71200"/>
                  </a:moveTo>
                  <a:lnTo>
                    <a:pt x="54391" y="67453"/>
                  </a:lnTo>
                  <a:lnTo>
                    <a:pt x="55658" y="63622"/>
                  </a:lnTo>
                  <a:lnTo>
                    <a:pt x="56832" y="67453"/>
                  </a:lnTo>
                  <a:lnTo>
                    <a:pt x="55658" y="71200"/>
                  </a:lnTo>
                  <a:moveTo>
                    <a:pt x="58521" y="71200"/>
                  </a:moveTo>
                  <a:lnTo>
                    <a:pt x="57254" y="67453"/>
                  </a:lnTo>
                  <a:lnTo>
                    <a:pt x="58521" y="63622"/>
                  </a:lnTo>
                  <a:lnTo>
                    <a:pt x="59741" y="67453"/>
                  </a:lnTo>
                  <a:lnTo>
                    <a:pt x="58521" y="71200"/>
                  </a:lnTo>
                  <a:moveTo>
                    <a:pt x="61431" y="71200"/>
                  </a:moveTo>
                  <a:lnTo>
                    <a:pt x="60164" y="67453"/>
                  </a:lnTo>
                  <a:lnTo>
                    <a:pt x="61431" y="63622"/>
                  </a:lnTo>
                  <a:lnTo>
                    <a:pt x="62604" y="67453"/>
                  </a:lnTo>
                  <a:lnTo>
                    <a:pt x="61431" y="71200"/>
                  </a:lnTo>
                  <a:moveTo>
                    <a:pt x="64294" y="71200"/>
                  </a:moveTo>
                  <a:lnTo>
                    <a:pt x="63120" y="67453"/>
                  </a:lnTo>
                  <a:lnTo>
                    <a:pt x="64294" y="63622"/>
                  </a:lnTo>
                  <a:lnTo>
                    <a:pt x="65561" y="67453"/>
                  </a:lnTo>
                  <a:lnTo>
                    <a:pt x="64294" y="71200"/>
                  </a:lnTo>
                  <a:moveTo>
                    <a:pt x="67203" y="71200"/>
                  </a:moveTo>
                  <a:lnTo>
                    <a:pt x="65983" y="67453"/>
                  </a:lnTo>
                  <a:lnTo>
                    <a:pt x="67203" y="63622"/>
                  </a:lnTo>
                  <a:lnTo>
                    <a:pt x="68470" y="67453"/>
                  </a:lnTo>
                  <a:lnTo>
                    <a:pt x="67203" y="71200"/>
                  </a:lnTo>
                  <a:moveTo>
                    <a:pt x="70066" y="71200"/>
                  </a:moveTo>
                  <a:lnTo>
                    <a:pt x="68893" y="67453"/>
                  </a:lnTo>
                  <a:lnTo>
                    <a:pt x="70066" y="63622"/>
                  </a:lnTo>
                  <a:lnTo>
                    <a:pt x="71333" y="67453"/>
                  </a:lnTo>
                  <a:lnTo>
                    <a:pt x="70066" y="71200"/>
                  </a:lnTo>
                  <a:moveTo>
                    <a:pt x="72976" y="71200"/>
                  </a:moveTo>
                  <a:lnTo>
                    <a:pt x="71755" y="67453"/>
                  </a:lnTo>
                  <a:lnTo>
                    <a:pt x="72976" y="63622"/>
                  </a:lnTo>
                  <a:lnTo>
                    <a:pt x="74243" y="67453"/>
                  </a:lnTo>
                  <a:lnTo>
                    <a:pt x="72976" y="71200"/>
                  </a:lnTo>
                  <a:moveTo>
                    <a:pt x="75838" y="71200"/>
                  </a:moveTo>
                  <a:lnTo>
                    <a:pt x="74665" y="67453"/>
                  </a:lnTo>
                  <a:lnTo>
                    <a:pt x="75838" y="63622"/>
                  </a:lnTo>
                  <a:lnTo>
                    <a:pt x="77105" y="67453"/>
                  </a:lnTo>
                  <a:lnTo>
                    <a:pt x="75838" y="71200"/>
                  </a:lnTo>
                  <a:moveTo>
                    <a:pt x="78748" y="71200"/>
                  </a:moveTo>
                  <a:lnTo>
                    <a:pt x="77528" y="67453"/>
                  </a:lnTo>
                  <a:lnTo>
                    <a:pt x="78748" y="63622"/>
                  </a:lnTo>
                  <a:lnTo>
                    <a:pt x="80015" y="67453"/>
                  </a:lnTo>
                  <a:lnTo>
                    <a:pt x="78748" y="71200"/>
                  </a:lnTo>
                  <a:moveTo>
                    <a:pt x="81705" y="71200"/>
                  </a:moveTo>
                  <a:lnTo>
                    <a:pt x="80438" y="67453"/>
                  </a:lnTo>
                  <a:lnTo>
                    <a:pt x="81705" y="63622"/>
                  </a:lnTo>
                  <a:lnTo>
                    <a:pt x="82878" y="67453"/>
                  </a:lnTo>
                  <a:lnTo>
                    <a:pt x="81705" y="71200"/>
                  </a:lnTo>
                  <a:moveTo>
                    <a:pt x="84567" y="71200"/>
                  </a:moveTo>
                  <a:lnTo>
                    <a:pt x="83300" y="67453"/>
                  </a:lnTo>
                  <a:lnTo>
                    <a:pt x="84567" y="63622"/>
                  </a:lnTo>
                  <a:lnTo>
                    <a:pt x="85788" y="67453"/>
                  </a:lnTo>
                  <a:lnTo>
                    <a:pt x="84567" y="71200"/>
                  </a:lnTo>
                  <a:moveTo>
                    <a:pt x="87477" y="71200"/>
                  </a:moveTo>
                  <a:lnTo>
                    <a:pt x="86210" y="67453"/>
                  </a:lnTo>
                  <a:lnTo>
                    <a:pt x="87477" y="63622"/>
                  </a:lnTo>
                  <a:lnTo>
                    <a:pt x="88650" y="67453"/>
                  </a:lnTo>
                  <a:lnTo>
                    <a:pt x="87477" y="71200"/>
                  </a:lnTo>
                  <a:moveTo>
                    <a:pt x="90340" y="71200"/>
                  </a:moveTo>
                  <a:lnTo>
                    <a:pt x="89073" y="67453"/>
                  </a:lnTo>
                  <a:lnTo>
                    <a:pt x="90340" y="63622"/>
                  </a:lnTo>
                  <a:lnTo>
                    <a:pt x="91560" y="67453"/>
                  </a:lnTo>
                  <a:lnTo>
                    <a:pt x="90340" y="71200"/>
                  </a:lnTo>
                  <a:moveTo>
                    <a:pt x="93249" y="71200"/>
                  </a:moveTo>
                  <a:lnTo>
                    <a:pt x="91982" y="67453"/>
                  </a:lnTo>
                  <a:lnTo>
                    <a:pt x="93249" y="63622"/>
                  </a:lnTo>
                  <a:lnTo>
                    <a:pt x="94423" y="67453"/>
                  </a:lnTo>
                  <a:lnTo>
                    <a:pt x="93249" y="71200"/>
                  </a:lnTo>
                  <a:moveTo>
                    <a:pt x="96112" y="71200"/>
                  </a:moveTo>
                  <a:lnTo>
                    <a:pt x="94845" y="67453"/>
                  </a:lnTo>
                  <a:lnTo>
                    <a:pt x="96112" y="63622"/>
                  </a:lnTo>
                  <a:lnTo>
                    <a:pt x="97332" y="67453"/>
                  </a:lnTo>
                  <a:lnTo>
                    <a:pt x="96112" y="71200"/>
                  </a:lnTo>
                  <a:moveTo>
                    <a:pt x="99022" y="71200"/>
                  </a:moveTo>
                  <a:lnTo>
                    <a:pt x="97802" y="67453"/>
                  </a:lnTo>
                  <a:lnTo>
                    <a:pt x="99022" y="63622"/>
                  </a:lnTo>
                  <a:lnTo>
                    <a:pt x="100289" y="67453"/>
                  </a:lnTo>
                  <a:lnTo>
                    <a:pt x="99022" y="71200"/>
                  </a:lnTo>
                  <a:moveTo>
                    <a:pt x="101885" y="71200"/>
                  </a:moveTo>
                  <a:lnTo>
                    <a:pt x="100711" y="67453"/>
                  </a:lnTo>
                  <a:lnTo>
                    <a:pt x="101885" y="63622"/>
                  </a:lnTo>
                  <a:lnTo>
                    <a:pt x="103152" y="67453"/>
                  </a:lnTo>
                  <a:lnTo>
                    <a:pt x="101885" y="71200"/>
                  </a:lnTo>
                  <a:moveTo>
                    <a:pt x="104794" y="71200"/>
                  </a:moveTo>
                  <a:lnTo>
                    <a:pt x="103574" y="67453"/>
                  </a:lnTo>
                  <a:lnTo>
                    <a:pt x="104794" y="63622"/>
                  </a:lnTo>
                  <a:lnTo>
                    <a:pt x="106061" y="67453"/>
                  </a:lnTo>
                  <a:lnTo>
                    <a:pt x="104794" y="71200"/>
                  </a:lnTo>
                  <a:moveTo>
                    <a:pt x="107657" y="71200"/>
                  </a:moveTo>
                  <a:lnTo>
                    <a:pt x="106484" y="67453"/>
                  </a:lnTo>
                  <a:lnTo>
                    <a:pt x="107657" y="63622"/>
                  </a:lnTo>
                  <a:lnTo>
                    <a:pt x="108924" y="67453"/>
                  </a:lnTo>
                  <a:lnTo>
                    <a:pt x="107657" y="71200"/>
                  </a:lnTo>
                  <a:moveTo>
                    <a:pt x="110567" y="71200"/>
                  </a:moveTo>
                  <a:lnTo>
                    <a:pt x="109346" y="67453"/>
                  </a:lnTo>
                  <a:lnTo>
                    <a:pt x="110567" y="63622"/>
                  </a:lnTo>
                  <a:lnTo>
                    <a:pt x="111834" y="67453"/>
                  </a:lnTo>
                  <a:lnTo>
                    <a:pt x="110567" y="71200"/>
                  </a:lnTo>
                  <a:moveTo>
                    <a:pt x="113429" y="71200"/>
                  </a:moveTo>
                  <a:lnTo>
                    <a:pt x="112256" y="67453"/>
                  </a:lnTo>
                  <a:lnTo>
                    <a:pt x="113429" y="63622"/>
                  </a:lnTo>
                  <a:lnTo>
                    <a:pt x="114696" y="67453"/>
                  </a:lnTo>
                  <a:lnTo>
                    <a:pt x="113429" y="71200"/>
                  </a:lnTo>
                  <a:moveTo>
                    <a:pt x="116386" y="71200"/>
                  </a:moveTo>
                  <a:lnTo>
                    <a:pt x="115119" y="67453"/>
                  </a:lnTo>
                  <a:lnTo>
                    <a:pt x="116386" y="63622"/>
                  </a:lnTo>
                  <a:lnTo>
                    <a:pt x="117606" y="67453"/>
                  </a:lnTo>
                  <a:lnTo>
                    <a:pt x="116386" y="71200"/>
                  </a:lnTo>
                  <a:moveTo>
                    <a:pt x="2158" y="66703"/>
                  </a:moveTo>
                  <a:lnTo>
                    <a:pt x="891" y="63039"/>
                  </a:lnTo>
                  <a:lnTo>
                    <a:pt x="2158" y="59292"/>
                  </a:lnTo>
                  <a:lnTo>
                    <a:pt x="3378" y="63039"/>
                  </a:lnTo>
                  <a:lnTo>
                    <a:pt x="2158" y="66703"/>
                  </a:lnTo>
                  <a:moveTo>
                    <a:pt x="5021" y="66703"/>
                  </a:moveTo>
                  <a:lnTo>
                    <a:pt x="3801" y="63039"/>
                  </a:lnTo>
                  <a:lnTo>
                    <a:pt x="5021" y="59292"/>
                  </a:lnTo>
                  <a:lnTo>
                    <a:pt x="6241" y="63039"/>
                  </a:lnTo>
                  <a:lnTo>
                    <a:pt x="5021" y="66703"/>
                  </a:lnTo>
                  <a:moveTo>
                    <a:pt x="7931" y="66703"/>
                  </a:moveTo>
                  <a:lnTo>
                    <a:pt x="6664" y="63039"/>
                  </a:lnTo>
                  <a:lnTo>
                    <a:pt x="7931" y="59292"/>
                  </a:lnTo>
                  <a:lnTo>
                    <a:pt x="9104" y="63039"/>
                  </a:lnTo>
                  <a:lnTo>
                    <a:pt x="7931" y="66703"/>
                  </a:lnTo>
                  <a:moveTo>
                    <a:pt x="10793" y="66703"/>
                  </a:moveTo>
                  <a:lnTo>
                    <a:pt x="9526" y="63039"/>
                  </a:lnTo>
                  <a:lnTo>
                    <a:pt x="10793" y="59292"/>
                  </a:lnTo>
                  <a:lnTo>
                    <a:pt x="12014" y="63039"/>
                  </a:lnTo>
                  <a:lnTo>
                    <a:pt x="10793" y="66703"/>
                  </a:lnTo>
                  <a:moveTo>
                    <a:pt x="13703" y="66703"/>
                  </a:moveTo>
                  <a:lnTo>
                    <a:pt x="12483" y="63039"/>
                  </a:lnTo>
                  <a:lnTo>
                    <a:pt x="13703" y="59292"/>
                  </a:lnTo>
                  <a:lnTo>
                    <a:pt x="14970" y="63039"/>
                  </a:lnTo>
                  <a:lnTo>
                    <a:pt x="13703" y="66703"/>
                  </a:lnTo>
                  <a:moveTo>
                    <a:pt x="16566" y="66703"/>
                  </a:moveTo>
                  <a:lnTo>
                    <a:pt x="15393" y="63039"/>
                  </a:lnTo>
                  <a:lnTo>
                    <a:pt x="16566" y="59292"/>
                  </a:lnTo>
                  <a:lnTo>
                    <a:pt x="17833" y="63039"/>
                  </a:lnTo>
                  <a:lnTo>
                    <a:pt x="16566" y="66703"/>
                  </a:lnTo>
                  <a:moveTo>
                    <a:pt x="19475" y="66703"/>
                  </a:moveTo>
                  <a:lnTo>
                    <a:pt x="18255" y="63039"/>
                  </a:lnTo>
                  <a:lnTo>
                    <a:pt x="19475" y="59292"/>
                  </a:lnTo>
                  <a:lnTo>
                    <a:pt x="20743" y="63039"/>
                  </a:lnTo>
                  <a:lnTo>
                    <a:pt x="19475" y="66703"/>
                  </a:lnTo>
                  <a:moveTo>
                    <a:pt x="22338" y="66703"/>
                  </a:moveTo>
                  <a:lnTo>
                    <a:pt x="21165" y="63039"/>
                  </a:lnTo>
                  <a:lnTo>
                    <a:pt x="22338" y="59292"/>
                  </a:lnTo>
                  <a:lnTo>
                    <a:pt x="23605" y="63039"/>
                  </a:lnTo>
                  <a:lnTo>
                    <a:pt x="22338" y="66703"/>
                  </a:lnTo>
                  <a:moveTo>
                    <a:pt x="25248" y="66703"/>
                  </a:moveTo>
                  <a:lnTo>
                    <a:pt x="24028" y="63039"/>
                  </a:lnTo>
                  <a:lnTo>
                    <a:pt x="25248" y="59292"/>
                  </a:lnTo>
                  <a:lnTo>
                    <a:pt x="26515" y="63039"/>
                  </a:lnTo>
                  <a:lnTo>
                    <a:pt x="25248" y="66703"/>
                  </a:lnTo>
                  <a:moveTo>
                    <a:pt x="28111" y="66703"/>
                  </a:moveTo>
                  <a:lnTo>
                    <a:pt x="26937" y="63039"/>
                  </a:lnTo>
                  <a:lnTo>
                    <a:pt x="28111" y="59292"/>
                  </a:lnTo>
                  <a:lnTo>
                    <a:pt x="29378" y="63039"/>
                  </a:lnTo>
                  <a:lnTo>
                    <a:pt x="28111" y="66703"/>
                  </a:lnTo>
                  <a:moveTo>
                    <a:pt x="31067" y="66703"/>
                  </a:moveTo>
                  <a:lnTo>
                    <a:pt x="29800" y="63039"/>
                  </a:lnTo>
                  <a:lnTo>
                    <a:pt x="31067" y="59292"/>
                  </a:lnTo>
                  <a:lnTo>
                    <a:pt x="32287" y="63039"/>
                  </a:lnTo>
                  <a:lnTo>
                    <a:pt x="31067" y="66703"/>
                  </a:lnTo>
                  <a:moveTo>
                    <a:pt x="33977" y="66703"/>
                  </a:moveTo>
                  <a:lnTo>
                    <a:pt x="32710" y="63039"/>
                  </a:lnTo>
                  <a:lnTo>
                    <a:pt x="33977" y="59292"/>
                  </a:lnTo>
                  <a:lnTo>
                    <a:pt x="35150" y="63039"/>
                  </a:lnTo>
                  <a:lnTo>
                    <a:pt x="33977" y="66703"/>
                  </a:lnTo>
                  <a:moveTo>
                    <a:pt x="36840" y="66703"/>
                  </a:moveTo>
                  <a:lnTo>
                    <a:pt x="35572" y="63039"/>
                  </a:lnTo>
                  <a:lnTo>
                    <a:pt x="36840" y="59292"/>
                  </a:lnTo>
                  <a:lnTo>
                    <a:pt x="38060" y="63039"/>
                  </a:lnTo>
                  <a:lnTo>
                    <a:pt x="36840" y="66703"/>
                  </a:lnTo>
                  <a:moveTo>
                    <a:pt x="39749" y="66703"/>
                  </a:moveTo>
                  <a:lnTo>
                    <a:pt x="38482" y="63039"/>
                  </a:lnTo>
                  <a:lnTo>
                    <a:pt x="39749" y="59292"/>
                  </a:lnTo>
                  <a:lnTo>
                    <a:pt x="40922" y="63039"/>
                  </a:lnTo>
                  <a:lnTo>
                    <a:pt x="39749" y="66703"/>
                  </a:lnTo>
                  <a:moveTo>
                    <a:pt x="42612" y="66703"/>
                  </a:moveTo>
                  <a:lnTo>
                    <a:pt x="41345" y="63039"/>
                  </a:lnTo>
                  <a:lnTo>
                    <a:pt x="42612" y="59292"/>
                  </a:lnTo>
                  <a:lnTo>
                    <a:pt x="43832" y="63039"/>
                  </a:lnTo>
                  <a:lnTo>
                    <a:pt x="42612" y="66703"/>
                  </a:lnTo>
                  <a:moveTo>
                    <a:pt x="45522" y="66703"/>
                  </a:moveTo>
                  <a:lnTo>
                    <a:pt x="44254" y="63039"/>
                  </a:lnTo>
                  <a:lnTo>
                    <a:pt x="45522" y="59292"/>
                  </a:lnTo>
                  <a:lnTo>
                    <a:pt x="46695" y="63039"/>
                  </a:lnTo>
                  <a:lnTo>
                    <a:pt x="45522" y="66703"/>
                  </a:lnTo>
                  <a:moveTo>
                    <a:pt x="48384" y="66703"/>
                  </a:moveTo>
                  <a:lnTo>
                    <a:pt x="47211" y="63039"/>
                  </a:lnTo>
                  <a:lnTo>
                    <a:pt x="48384" y="59292"/>
                  </a:lnTo>
                  <a:lnTo>
                    <a:pt x="49651" y="63039"/>
                  </a:lnTo>
                  <a:lnTo>
                    <a:pt x="48384" y="66703"/>
                  </a:lnTo>
                  <a:moveTo>
                    <a:pt x="51294" y="66703"/>
                  </a:moveTo>
                  <a:lnTo>
                    <a:pt x="50074" y="63039"/>
                  </a:lnTo>
                  <a:lnTo>
                    <a:pt x="51294" y="59292"/>
                  </a:lnTo>
                  <a:lnTo>
                    <a:pt x="52561" y="63039"/>
                  </a:lnTo>
                  <a:lnTo>
                    <a:pt x="51294" y="66703"/>
                  </a:lnTo>
                  <a:moveTo>
                    <a:pt x="54157" y="66703"/>
                  </a:moveTo>
                  <a:lnTo>
                    <a:pt x="52983" y="63039"/>
                  </a:lnTo>
                  <a:lnTo>
                    <a:pt x="54157" y="59292"/>
                  </a:lnTo>
                  <a:lnTo>
                    <a:pt x="55424" y="63039"/>
                  </a:lnTo>
                  <a:lnTo>
                    <a:pt x="54157" y="66703"/>
                  </a:lnTo>
                  <a:moveTo>
                    <a:pt x="57066" y="66703"/>
                  </a:moveTo>
                  <a:lnTo>
                    <a:pt x="55846" y="63039"/>
                  </a:lnTo>
                  <a:lnTo>
                    <a:pt x="57066" y="59292"/>
                  </a:lnTo>
                  <a:lnTo>
                    <a:pt x="58333" y="63039"/>
                  </a:lnTo>
                  <a:lnTo>
                    <a:pt x="57066" y="66703"/>
                  </a:lnTo>
                  <a:moveTo>
                    <a:pt x="59929" y="66703"/>
                  </a:moveTo>
                  <a:lnTo>
                    <a:pt x="58756" y="63039"/>
                  </a:lnTo>
                  <a:lnTo>
                    <a:pt x="59929" y="59292"/>
                  </a:lnTo>
                  <a:lnTo>
                    <a:pt x="61196" y="63039"/>
                  </a:lnTo>
                  <a:lnTo>
                    <a:pt x="59929" y="66703"/>
                  </a:lnTo>
                  <a:moveTo>
                    <a:pt x="62839" y="66703"/>
                  </a:moveTo>
                  <a:lnTo>
                    <a:pt x="61619" y="63039"/>
                  </a:lnTo>
                  <a:lnTo>
                    <a:pt x="62839" y="59292"/>
                  </a:lnTo>
                  <a:lnTo>
                    <a:pt x="64106" y="63039"/>
                  </a:lnTo>
                  <a:lnTo>
                    <a:pt x="62839" y="66703"/>
                  </a:lnTo>
                  <a:moveTo>
                    <a:pt x="65795" y="66703"/>
                  </a:moveTo>
                  <a:lnTo>
                    <a:pt x="64528" y="63039"/>
                  </a:lnTo>
                  <a:lnTo>
                    <a:pt x="65795" y="59292"/>
                  </a:lnTo>
                  <a:lnTo>
                    <a:pt x="66969" y="63039"/>
                  </a:lnTo>
                  <a:lnTo>
                    <a:pt x="65795" y="66703"/>
                  </a:lnTo>
                  <a:moveTo>
                    <a:pt x="68658" y="66703"/>
                  </a:moveTo>
                  <a:lnTo>
                    <a:pt x="67391" y="63039"/>
                  </a:lnTo>
                  <a:lnTo>
                    <a:pt x="68658" y="59292"/>
                  </a:lnTo>
                  <a:lnTo>
                    <a:pt x="69878" y="63039"/>
                  </a:lnTo>
                  <a:lnTo>
                    <a:pt x="68658" y="66703"/>
                  </a:lnTo>
                  <a:moveTo>
                    <a:pt x="71568" y="66703"/>
                  </a:moveTo>
                  <a:lnTo>
                    <a:pt x="70301" y="63039"/>
                  </a:lnTo>
                  <a:lnTo>
                    <a:pt x="71568" y="59292"/>
                  </a:lnTo>
                  <a:lnTo>
                    <a:pt x="72741" y="63039"/>
                  </a:lnTo>
                  <a:lnTo>
                    <a:pt x="71568" y="66703"/>
                  </a:lnTo>
                  <a:moveTo>
                    <a:pt x="74430" y="66703"/>
                  </a:moveTo>
                  <a:lnTo>
                    <a:pt x="73163" y="63039"/>
                  </a:lnTo>
                  <a:lnTo>
                    <a:pt x="74430" y="59292"/>
                  </a:lnTo>
                  <a:lnTo>
                    <a:pt x="75651" y="63039"/>
                  </a:lnTo>
                  <a:lnTo>
                    <a:pt x="74430" y="66703"/>
                  </a:lnTo>
                  <a:moveTo>
                    <a:pt x="77340" y="66703"/>
                  </a:moveTo>
                  <a:lnTo>
                    <a:pt x="76073" y="63039"/>
                  </a:lnTo>
                  <a:lnTo>
                    <a:pt x="77340" y="59292"/>
                  </a:lnTo>
                  <a:lnTo>
                    <a:pt x="78513" y="63039"/>
                  </a:lnTo>
                  <a:lnTo>
                    <a:pt x="77340" y="66703"/>
                  </a:lnTo>
                  <a:moveTo>
                    <a:pt x="80203" y="66703"/>
                  </a:moveTo>
                  <a:lnTo>
                    <a:pt x="78936" y="63039"/>
                  </a:lnTo>
                  <a:lnTo>
                    <a:pt x="80203" y="59292"/>
                  </a:lnTo>
                  <a:lnTo>
                    <a:pt x="81423" y="63039"/>
                  </a:lnTo>
                  <a:lnTo>
                    <a:pt x="80203" y="66703"/>
                  </a:lnTo>
                  <a:moveTo>
                    <a:pt x="83113" y="66703"/>
                  </a:moveTo>
                  <a:lnTo>
                    <a:pt x="81892" y="63039"/>
                  </a:lnTo>
                  <a:lnTo>
                    <a:pt x="83113" y="59292"/>
                  </a:lnTo>
                  <a:lnTo>
                    <a:pt x="84380" y="63039"/>
                  </a:lnTo>
                  <a:lnTo>
                    <a:pt x="83113" y="66703"/>
                  </a:lnTo>
                  <a:moveTo>
                    <a:pt x="85975" y="66703"/>
                  </a:moveTo>
                  <a:lnTo>
                    <a:pt x="84802" y="63039"/>
                  </a:lnTo>
                  <a:lnTo>
                    <a:pt x="85975" y="59292"/>
                  </a:lnTo>
                  <a:lnTo>
                    <a:pt x="87242" y="63039"/>
                  </a:lnTo>
                  <a:lnTo>
                    <a:pt x="85975" y="66703"/>
                  </a:lnTo>
                  <a:moveTo>
                    <a:pt x="88885" y="66703"/>
                  </a:moveTo>
                  <a:lnTo>
                    <a:pt x="87665" y="63039"/>
                  </a:lnTo>
                  <a:lnTo>
                    <a:pt x="88885" y="59292"/>
                  </a:lnTo>
                  <a:lnTo>
                    <a:pt x="90152" y="63039"/>
                  </a:lnTo>
                  <a:lnTo>
                    <a:pt x="88885" y="66703"/>
                  </a:lnTo>
                  <a:moveTo>
                    <a:pt x="91748" y="66703"/>
                  </a:moveTo>
                  <a:lnTo>
                    <a:pt x="90574" y="63039"/>
                  </a:lnTo>
                  <a:lnTo>
                    <a:pt x="91748" y="59292"/>
                  </a:lnTo>
                  <a:lnTo>
                    <a:pt x="93015" y="63039"/>
                  </a:lnTo>
                  <a:lnTo>
                    <a:pt x="91748" y="66703"/>
                  </a:lnTo>
                  <a:moveTo>
                    <a:pt x="94657" y="66703"/>
                  </a:moveTo>
                  <a:lnTo>
                    <a:pt x="93437" y="63039"/>
                  </a:lnTo>
                  <a:lnTo>
                    <a:pt x="94657" y="59292"/>
                  </a:lnTo>
                  <a:lnTo>
                    <a:pt x="95924" y="63039"/>
                  </a:lnTo>
                  <a:lnTo>
                    <a:pt x="94657" y="66703"/>
                  </a:lnTo>
                  <a:moveTo>
                    <a:pt x="97520" y="66703"/>
                  </a:moveTo>
                  <a:lnTo>
                    <a:pt x="96347" y="63039"/>
                  </a:lnTo>
                  <a:lnTo>
                    <a:pt x="97520" y="59292"/>
                  </a:lnTo>
                  <a:lnTo>
                    <a:pt x="98787" y="63039"/>
                  </a:lnTo>
                  <a:lnTo>
                    <a:pt x="97520" y="66703"/>
                  </a:lnTo>
                  <a:moveTo>
                    <a:pt x="100477" y="66703"/>
                  </a:moveTo>
                  <a:lnTo>
                    <a:pt x="99210" y="63039"/>
                  </a:lnTo>
                  <a:lnTo>
                    <a:pt x="100477" y="59292"/>
                  </a:lnTo>
                  <a:lnTo>
                    <a:pt x="101697" y="63039"/>
                  </a:lnTo>
                  <a:lnTo>
                    <a:pt x="100477" y="66703"/>
                  </a:lnTo>
                  <a:moveTo>
                    <a:pt x="103386" y="66703"/>
                  </a:moveTo>
                  <a:lnTo>
                    <a:pt x="102119" y="63039"/>
                  </a:lnTo>
                  <a:lnTo>
                    <a:pt x="103386" y="59292"/>
                  </a:lnTo>
                  <a:lnTo>
                    <a:pt x="104560" y="63039"/>
                  </a:lnTo>
                  <a:lnTo>
                    <a:pt x="103386" y="66703"/>
                  </a:lnTo>
                  <a:moveTo>
                    <a:pt x="106249" y="66703"/>
                  </a:moveTo>
                  <a:lnTo>
                    <a:pt x="104982" y="63039"/>
                  </a:lnTo>
                  <a:lnTo>
                    <a:pt x="106249" y="59292"/>
                  </a:lnTo>
                  <a:lnTo>
                    <a:pt x="107469" y="63039"/>
                  </a:lnTo>
                  <a:lnTo>
                    <a:pt x="106249" y="66703"/>
                  </a:lnTo>
                  <a:moveTo>
                    <a:pt x="109159" y="66703"/>
                  </a:moveTo>
                  <a:lnTo>
                    <a:pt x="107892" y="63039"/>
                  </a:lnTo>
                  <a:lnTo>
                    <a:pt x="109159" y="59292"/>
                  </a:lnTo>
                  <a:lnTo>
                    <a:pt x="110332" y="63039"/>
                  </a:lnTo>
                  <a:lnTo>
                    <a:pt x="109159" y="66703"/>
                  </a:lnTo>
                  <a:moveTo>
                    <a:pt x="112021" y="66703"/>
                  </a:moveTo>
                  <a:lnTo>
                    <a:pt x="110754" y="63039"/>
                  </a:lnTo>
                  <a:lnTo>
                    <a:pt x="112021" y="59292"/>
                  </a:lnTo>
                  <a:lnTo>
                    <a:pt x="113242" y="63039"/>
                  </a:lnTo>
                  <a:lnTo>
                    <a:pt x="112021" y="66703"/>
                  </a:lnTo>
                  <a:moveTo>
                    <a:pt x="114931" y="66703"/>
                  </a:moveTo>
                  <a:lnTo>
                    <a:pt x="113664" y="63039"/>
                  </a:lnTo>
                  <a:lnTo>
                    <a:pt x="114931" y="59292"/>
                  </a:lnTo>
                  <a:lnTo>
                    <a:pt x="116104" y="63039"/>
                  </a:lnTo>
                  <a:lnTo>
                    <a:pt x="114931" y="66703"/>
                  </a:lnTo>
                  <a:moveTo>
                    <a:pt x="117794" y="66703"/>
                  </a:moveTo>
                  <a:lnTo>
                    <a:pt x="116621" y="63039"/>
                  </a:lnTo>
                  <a:lnTo>
                    <a:pt x="117794" y="59292"/>
                  </a:lnTo>
                  <a:lnTo>
                    <a:pt x="119061" y="63039"/>
                  </a:lnTo>
                  <a:lnTo>
                    <a:pt x="117794" y="66703"/>
                  </a:lnTo>
                  <a:moveTo>
                    <a:pt x="3566" y="62373"/>
                  </a:moveTo>
                  <a:lnTo>
                    <a:pt x="2393" y="58625"/>
                  </a:lnTo>
                  <a:lnTo>
                    <a:pt x="3566" y="54795"/>
                  </a:lnTo>
                  <a:lnTo>
                    <a:pt x="4833" y="58625"/>
                  </a:lnTo>
                  <a:lnTo>
                    <a:pt x="3566" y="62373"/>
                  </a:lnTo>
                  <a:moveTo>
                    <a:pt x="6429" y="62373"/>
                  </a:moveTo>
                  <a:lnTo>
                    <a:pt x="5256" y="58625"/>
                  </a:lnTo>
                  <a:lnTo>
                    <a:pt x="6429" y="54795"/>
                  </a:lnTo>
                  <a:lnTo>
                    <a:pt x="7696" y="58625"/>
                  </a:lnTo>
                  <a:lnTo>
                    <a:pt x="6429" y="62373"/>
                  </a:lnTo>
                  <a:moveTo>
                    <a:pt x="9339" y="62373"/>
                  </a:moveTo>
                  <a:lnTo>
                    <a:pt x="8118" y="58625"/>
                  </a:lnTo>
                  <a:lnTo>
                    <a:pt x="9339" y="54795"/>
                  </a:lnTo>
                  <a:lnTo>
                    <a:pt x="10606" y="58625"/>
                  </a:lnTo>
                  <a:lnTo>
                    <a:pt x="9339" y="62373"/>
                  </a:lnTo>
                  <a:moveTo>
                    <a:pt x="12295" y="62373"/>
                  </a:moveTo>
                  <a:lnTo>
                    <a:pt x="11028" y="58625"/>
                  </a:lnTo>
                  <a:lnTo>
                    <a:pt x="12295" y="54795"/>
                  </a:lnTo>
                  <a:lnTo>
                    <a:pt x="13468" y="58625"/>
                  </a:lnTo>
                  <a:lnTo>
                    <a:pt x="12295" y="62373"/>
                  </a:lnTo>
                  <a:moveTo>
                    <a:pt x="15158" y="62373"/>
                  </a:moveTo>
                  <a:lnTo>
                    <a:pt x="13891" y="58625"/>
                  </a:lnTo>
                  <a:lnTo>
                    <a:pt x="15158" y="54795"/>
                  </a:lnTo>
                  <a:lnTo>
                    <a:pt x="16378" y="58625"/>
                  </a:lnTo>
                  <a:lnTo>
                    <a:pt x="15158" y="62373"/>
                  </a:lnTo>
                  <a:moveTo>
                    <a:pt x="18068" y="62373"/>
                  </a:moveTo>
                  <a:lnTo>
                    <a:pt x="16800" y="58625"/>
                  </a:lnTo>
                  <a:lnTo>
                    <a:pt x="18068" y="54795"/>
                  </a:lnTo>
                  <a:lnTo>
                    <a:pt x="19241" y="58625"/>
                  </a:lnTo>
                  <a:lnTo>
                    <a:pt x="18068" y="62373"/>
                  </a:lnTo>
                  <a:moveTo>
                    <a:pt x="20930" y="62373"/>
                  </a:moveTo>
                  <a:lnTo>
                    <a:pt x="19663" y="58625"/>
                  </a:lnTo>
                  <a:lnTo>
                    <a:pt x="20930" y="54795"/>
                  </a:lnTo>
                  <a:lnTo>
                    <a:pt x="22150" y="58625"/>
                  </a:lnTo>
                  <a:lnTo>
                    <a:pt x="20930" y="62373"/>
                  </a:lnTo>
                  <a:moveTo>
                    <a:pt x="23840" y="62373"/>
                  </a:moveTo>
                  <a:lnTo>
                    <a:pt x="22573" y="58625"/>
                  </a:lnTo>
                  <a:lnTo>
                    <a:pt x="23840" y="54795"/>
                  </a:lnTo>
                  <a:lnTo>
                    <a:pt x="25013" y="58625"/>
                  </a:lnTo>
                  <a:lnTo>
                    <a:pt x="23840" y="62373"/>
                  </a:lnTo>
                  <a:moveTo>
                    <a:pt x="26703" y="62373"/>
                  </a:moveTo>
                  <a:lnTo>
                    <a:pt x="25436" y="58625"/>
                  </a:lnTo>
                  <a:lnTo>
                    <a:pt x="26703" y="54795"/>
                  </a:lnTo>
                  <a:lnTo>
                    <a:pt x="27923" y="58625"/>
                  </a:lnTo>
                  <a:lnTo>
                    <a:pt x="26703" y="62373"/>
                  </a:lnTo>
                  <a:moveTo>
                    <a:pt x="29612" y="62373"/>
                  </a:moveTo>
                  <a:lnTo>
                    <a:pt x="28392" y="58625"/>
                  </a:lnTo>
                  <a:lnTo>
                    <a:pt x="29612" y="54795"/>
                  </a:lnTo>
                  <a:lnTo>
                    <a:pt x="30879" y="58625"/>
                  </a:lnTo>
                  <a:lnTo>
                    <a:pt x="29612" y="62373"/>
                  </a:lnTo>
                  <a:moveTo>
                    <a:pt x="32475" y="62373"/>
                  </a:moveTo>
                  <a:lnTo>
                    <a:pt x="31302" y="58625"/>
                  </a:lnTo>
                  <a:lnTo>
                    <a:pt x="32475" y="54795"/>
                  </a:lnTo>
                  <a:lnTo>
                    <a:pt x="33742" y="58625"/>
                  </a:lnTo>
                  <a:lnTo>
                    <a:pt x="32475" y="62373"/>
                  </a:lnTo>
                  <a:moveTo>
                    <a:pt x="35385" y="62373"/>
                  </a:moveTo>
                  <a:lnTo>
                    <a:pt x="34165" y="58625"/>
                  </a:lnTo>
                  <a:lnTo>
                    <a:pt x="35385" y="54795"/>
                  </a:lnTo>
                  <a:lnTo>
                    <a:pt x="36652" y="58625"/>
                  </a:lnTo>
                  <a:lnTo>
                    <a:pt x="35385" y="62373"/>
                  </a:lnTo>
                  <a:moveTo>
                    <a:pt x="38247" y="62373"/>
                  </a:moveTo>
                  <a:lnTo>
                    <a:pt x="37074" y="58625"/>
                  </a:lnTo>
                  <a:lnTo>
                    <a:pt x="38247" y="54795"/>
                  </a:lnTo>
                  <a:lnTo>
                    <a:pt x="39515" y="58625"/>
                  </a:lnTo>
                  <a:lnTo>
                    <a:pt x="38247" y="62373"/>
                  </a:lnTo>
                  <a:moveTo>
                    <a:pt x="41157" y="62373"/>
                  </a:moveTo>
                  <a:lnTo>
                    <a:pt x="39937" y="58625"/>
                  </a:lnTo>
                  <a:lnTo>
                    <a:pt x="41157" y="54795"/>
                  </a:lnTo>
                  <a:lnTo>
                    <a:pt x="42424" y="58625"/>
                  </a:lnTo>
                  <a:lnTo>
                    <a:pt x="41157" y="62373"/>
                  </a:lnTo>
                  <a:moveTo>
                    <a:pt x="44020" y="62373"/>
                  </a:moveTo>
                  <a:lnTo>
                    <a:pt x="42847" y="58625"/>
                  </a:lnTo>
                  <a:lnTo>
                    <a:pt x="44020" y="54795"/>
                  </a:lnTo>
                  <a:lnTo>
                    <a:pt x="45287" y="58625"/>
                  </a:lnTo>
                  <a:lnTo>
                    <a:pt x="44020" y="62373"/>
                  </a:lnTo>
                  <a:moveTo>
                    <a:pt x="46976" y="62373"/>
                  </a:moveTo>
                  <a:lnTo>
                    <a:pt x="45709" y="58625"/>
                  </a:lnTo>
                  <a:lnTo>
                    <a:pt x="46976" y="54795"/>
                  </a:lnTo>
                  <a:lnTo>
                    <a:pt x="48197" y="58625"/>
                  </a:lnTo>
                  <a:lnTo>
                    <a:pt x="46976" y="62373"/>
                  </a:lnTo>
                  <a:moveTo>
                    <a:pt x="49886" y="62373"/>
                  </a:moveTo>
                  <a:lnTo>
                    <a:pt x="48619" y="58625"/>
                  </a:lnTo>
                  <a:lnTo>
                    <a:pt x="49886" y="54795"/>
                  </a:lnTo>
                  <a:lnTo>
                    <a:pt x="51059" y="58625"/>
                  </a:lnTo>
                  <a:lnTo>
                    <a:pt x="49886" y="62373"/>
                  </a:lnTo>
                  <a:moveTo>
                    <a:pt x="52749" y="62373"/>
                  </a:moveTo>
                  <a:lnTo>
                    <a:pt x="51482" y="58625"/>
                  </a:lnTo>
                  <a:lnTo>
                    <a:pt x="52749" y="54795"/>
                  </a:lnTo>
                  <a:lnTo>
                    <a:pt x="53969" y="58625"/>
                  </a:lnTo>
                  <a:lnTo>
                    <a:pt x="52749" y="62373"/>
                  </a:lnTo>
                  <a:moveTo>
                    <a:pt x="55658" y="62373"/>
                  </a:moveTo>
                  <a:lnTo>
                    <a:pt x="54391" y="58625"/>
                  </a:lnTo>
                  <a:lnTo>
                    <a:pt x="55658" y="54795"/>
                  </a:lnTo>
                  <a:lnTo>
                    <a:pt x="56832" y="58625"/>
                  </a:lnTo>
                  <a:lnTo>
                    <a:pt x="55658" y="62373"/>
                  </a:lnTo>
                  <a:moveTo>
                    <a:pt x="58521" y="62373"/>
                  </a:moveTo>
                  <a:lnTo>
                    <a:pt x="57254" y="58625"/>
                  </a:lnTo>
                  <a:lnTo>
                    <a:pt x="58521" y="54795"/>
                  </a:lnTo>
                  <a:lnTo>
                    <a:pt x="59741" y="58625"/>
                  </a:lnTo>
                  <a:lnTo>
                    <a:pt x="58521" y="62373"/>
                  </a:lnTo>
                  <a:moveTo>
                    <a:pt x="61431" y="62373"/>
                  </a:moveTo>
                  <a:lnTo>
                    <a:pt x="60164" y="58625"/>
                  </a:lnTo>
                  <a:lnTo>
                    <a:pt x="61431" y="54795"/>
                  </a:lnTo>
                  <a:lnTo>
                    <a:pt x="62604" y="58625"/>
                  </a:lnTo>
                  <a:lnTo>
                    <a:pt x="61431" y="62373"/>
                  </a:lnTo>
                  <a:moveTo>
                    <a:pt x="64294" y="62373"/>
                  </a:moveTo>
                  <a:lnTo>
                    <a:pt x="63120" y="58625"/>
                  </a:lnTo>
                  <a:lnTo>
                    <a:pt x="64294" y="54795"/>
                  </a:lnTo>
                  <a:lnTo>
                    <a:pt x="65561" y="58625"/>
                  </a:lnTo>
                  <a:lnTo>
                    <a:pt x="64294" y="62373"/>
                  </a:lnTo>
                  <a:moveTo>
                    <a:pt x="67203" y="62373"/>
                  </a:moveTo>
                  <a:lnTo>
                    <a:pt x="65983" y="58625"/>
                  </a:lnTo>
                  <a:lnTo>
                    <a:pt x="67203" y="54795"/>
                  </a:lnTo>
                  <a:lnTo>
                    <a:pt x="68470" y="58625"/>
                  </a:lnTo>
                  <a:lnTo>
                    <a:pt x="67203" y="62373"/>
                  </a:lnTo>
                  <a:moveTo>
                    <a:pt x="70066" y="62373"/>
                  </a:moveTo>
                  <a:lnTo>
                    <a:pt x="68893" y="58625"/>
                  </a:lnTo>
                  <a:lnTo>
                    <a:pt x="70066" y="54795"/>
                  </a:lnTo>
                  <a:lnTo>
                    <a:pt x="71333" y="58625"/>
                  </a:lnTo>
                  <a:lnTo>
                    <a:pt x="70066" y="62373"/>
                  </a:lnTo>
                  <a:moveTo>
                    <a:pt x="72976" y="62373"/>
                  </a:moveTo>
                  <a:lnTo>
                    <a:pt x="71755" y="58625"/>
                  </a:lnTo>
                  <a:lnTo>
                    <a:pt x="72976" y="54795"/>
                  </a:lnTo>
                  <a:lnTo>
                    <a:pt x="74243" y="58625"/>
                  </a:lnTo>
                  <a:lnTo>
                    <a:pt x="72976" y="62373"/>
                  </a:lnTo>
                  <a:moveTo>
                    <a:pt x="75838" y="62373"/>
                  </a:moveTo>
                  <a:lnTo>
                    <a:pt x="74665" y="58625"/>
                  </a:lnTo>
                  <a:lnTo>
                    <a:pt x="75838" y="54795"/>
                  </a:lnTo>
                  <a:lnTo>
                    <a:pt x="77105" y="58625"/>
                  </a:lnTo>
                  <a:lnTo>
                    <a:pt x="75838" y="62373"/>
                  </a:lnTo>
                  <a:moveTo>
                    <a:pt x="78748" y="62373"/>
                  </a:moveTo>
                  <a:lnTo>
                    <a:pt x="77528" y="58625"/>
                  </a:lnTo>
                  <a:lnTo>
                    <a:pt x="78748" y="54795"/>
                  </a:lnTo>
                  <a:lnTo>
                    <a:pt x="80015" y="58625"/>
                  </a:lnTo>
                  <a:lnTo>
                    <a:pt x="78748" y="62373"/>
                  </a:lnTo>
                  <a:moveTo>
                    <a:pt x="81705" y="62373"/>
                  </a:moveTo>
                  <a:lnTo>
                    <a:pt x="80438" y="58625"/>
                  </a:lnTo>
                  <a:lnTo>
                    <a:pt x="81705" y="54795"/>
                  </a:lnTo>
                  <a:lnTo>
                    <a:pt x="82878" y="58625"/>
                  </a:lnTo>
                  <a:lnTo>
                    <a:pt x="81705" y="62373"/>
                  </a:lnTo>
                  <a:moveTo>
                    <a:pt x="84567" y="62373"/>
                  </a:moveTo>
                  <a:lnTo>
                    <a:pt x="83300" y="58625"/>
                  </a:lnTo>
                  <a:lnTo>
                    <a:pt x="84567" y="54795"/>
                  </a:lnTo>
                  <a:lnTo>
                    <a:pt x="85788" y="58625"/>
                  </a:lnTo>
                  <a:lnTo>
                    <a:pt x="84567" y="62373"/>
                  </a:lnTo>
                  <a:moveTo>
                    <a:pt x="87477" y="62373"/>
                  </a:moveTo>
                  <a:lnTo>
                    <a:pt x="86210" y="58625"/>
                  </a:lnTo>
                  <a:lnTo>
                    <a:pt x="87477" y="54795"/>
                  </a:lnTo>
                  <a:lnTo>
                    <a:pt x="88650" y="58625"/>
                  </a:lnTo>
                  <a:lnTo>
                    <a:pt x="87477" y="62373"/>
                  </a:lnTo>
                  <a:moveTo>
                    <a:pt x="90340" y="62373"/>
                  </a:moveTo>
                  <a:lnTo>
                    <a:pt x="89073" y="58625"/>
                  </a:lnTo>
                  <a:lnTo>
                    <a:pt x="90340" y="54795"/>
                  </a:lnTo>
                  <a:lnTo>
                    <a:pt x="91560" y="58625"/>
                  </a:lnTo>
                  <a:lnTo>
                    <a:pt x="90340" y="62373"/>
                  </a:lnTo>
                  <a:moveTo>
                    <a:pt x="93249" y="62373"/>
                  </a:moveTo>
                  <a:lnTo>
                    <a:pt x="91982" y="58625"/>
                  </a:lnTo>
                  <a:lnTo>
                    <a:pt x="93249" y="54795"/>
                  </a:lnTo>
                  <a:lnTo>
                    <a:pt x="94423" y="58625"/>
                  </a:lnTo>
                  <a:lnTo>
                    <a:pt x="93249" y="62373"/>
                  </a:lnTo>
                  <a:moveTo>
                    <a:pt x="96112" y="62373"/>
                  </a:moveTo>
                  <a:lnTo>
                    <a:pt x="94845" y="58625"/>
                  </a:lnTo>
                  <a:lnTo>
                    <a:pt x="96112" y="54795"/>
                  </a:lnTo>
                  <a:lnTo>
                    <a:pt x="97332" y="58625"/>
                  </a:lnTo>
                  <a:lnTo>
                    <a:pt x="96112" y="62373"/>
                  </a:lnTo>
                  <a:moveTo>
                    <a:pt x="99022" y="62373"/>
                  </a:moveTo>
                  <a:lnTo>
                    <a:pt x="97802" y="58625"/>
                  </a:lnTo>
                  <a:lnTo>
                    <a:pt x="99022" y="54795"/>
                  </a:lnTo>
                  <a:lnTo>
                    <a:pt x="100289" y="58625"/>
                  </a:lnTo>
                  <a:lnTo>
                    <a:pt x="99022" y="62373"/>
                  </a:lnTo>
                  <a:moveTo>
                    <a:pt x="101885" y="62373"/>
                  </a:moveTo>
                  <a:lnTo>
                    <a:pt x="100711" y="58625"/>
                  </a:lnTo>
                  <a:lnTo>
                    <a:pt x="101885" y="54795"/>
                  </a:lnTo>
                  <a:lnTo>
                    <a:pt x="103152" y="58625"/>
                  </a:lnTo>
                  <a:lnTo>
                    <a:pt x="101885" y="62373"/>
                  </a:lnTo>
                  <a:moveTo>
                    <a:pt x="104794" y="62373"/>
                  </a:moveTo>
                  <a:lnTo>
                    <a:pt x="103574" y="58625"/>
                  </a:lnTo>
                  <a:lnTo>
                    <a:pt x="104794" y="54795"/>
                  </a:lnTo>
                  <a:lnTo>
                    <a:pt x="106061" y="58625"/>
                  </a:lnTo>
                  <a:lnTo>
                    <a:pt x="104794" y="62373"/>
                  </a:lnTo>
                  <a:moveTo>
                    <a:pt x="107657" y="62373"/>
                  </a:moveTo>
                  <a:lnTo>
                    <a:pt x="106484" y="58625"/>
                  </a:lnTo>
                  <a:lnTo>
                    <a:pt x="107657" y="54795"/>
                  </a:lnTo>
                  <a:lnTo>
                    <a:pt x="108924" y="58625"/>
                  </a:lnTo>
                  <a:lnTo>
                    <a:pt x="107657" y="62373"/>
                  </a:lnTo>
                  <a:moveTo>
                    <a:pt x="110567" y="62373"/>
                  </a:moveTo>
                  <a:lnTo>
                    <a:pt x="109346" y="58625"/>
                  </a:lnTo>
                  <a:lnTo>
                    <a:pt x="110567" y="54795"/>
                  </a:lnTo>
                  <a:lnTo>
                    <a:pt x="111834" y="58625"/>
                  </a:lnTo>
                  <a:lnTo>
                    <a:pt x="110567" y="62373"/>
                  </a:lnTo>
                  <a:moveTo>
                    <a:pt x="113429" y="62373"/>
                  </a:moveTo>
                  <a:lnTo>
                    <a:pt x="112256" y="58625"/>
                  </a:lnTo>
                  <a:lnTo>
                    <a:pt x="113429" y="54795"/>
                  </a:lnTo>
                  <a:lnTo>
                    <a:pt x="114696" y="58625"/>
                  </a:lnTo>
                  <a:lnTo>
                    <a:pt x="113429" y="62373"/>
                  </a:lnTo>
                  <a:moveTo>
                    <a:pt x="116386" y="62373"/>
                  </a:moveTo>
                  <a:lnTo>
                    <a:pt x="115119" y="58625"/>
                  </a:lnTo>
                  <a:lnTo>
                    <a:pt x="116386" y="54795"/>
                  </a:lnTo>
                  <a:lnTo>
                    <a:pt x="117606" y="58625"/>
                  </a:lnTo>
                  <a:lnTo>
                    <a:pt x="116386" y="62373"/>
                  </a:lnTo>
                  <a:moveTo>
                    <a:pt x="2158" y="57876"/>
                  </a:moveTo>
                  <a:lnTo>
                    <a:pt x="891" y="54129"/>
                  </a:lnTo>
                  <a:lnTo>
                    <a:pt x="2158" y="50381"/>
                  </a:lnTo>
                  <a:lnTo>
                    <a:pt x="3378" y="54129"/>
                  </a:lnTo>
                  <a:lnTo>
                    <a:pt x="2158" y="57876"/>
                  </a:lnTo>
                  <a:moveTo>
                    <a:pt x="5021" y="57876"/>
                  </a:moveTo>
                  <a:lnTo>
                    <a:pt x="3801" y="54129"/>
                  </a:lnTo>
                  <a:lnTo>
                    <a:pt x="5021" y="50381"/>
                  </a:lnTo>
                  <a:lnTo>
                    <a:pt x="6241" y="54129"/>
                  </a:lnTo>
                  <a:lnTo>
                    <a:pt x="5021" y="57876"/>
                  </a:lnTo>
                  <a:moveTo>
                    <a:pt x="7931" y="57876"/>
                  </a:moveTo>
                  <a:lnTo>
                    <a:pt x="6664" y="54129"/>
                  </a:lnTo>
                  <a:lnTo>
                    <a:pt x="7931" y="50381"/>
                  </a:lnTo>
                  <a:lnTo>
                    <a:pt x="9104" y="54129"/>
                  </a:lnTo>
                  <a:lnTo>
                    <a:pt x="7931" y="57876"/>
                  </a:lnTo>
                  <a:moveTo>
                    <a:pt x="10793" y="57876"/>
                  </a:moveTo>
                  <a:lnTo>
                    <a:pt x="9526" y="54129"/>
                  </a:lnTo>
                  <a:lnTo>
                    <a:pt x="10793" y="50381"/>
                  </a:lnTo>
                  <a:lnTo>
                    <a:pt x="12014" y="54129"/>
                  </a:lnTo>
                  <a:lnTo>
                    <a:pt x="10793" y="57876"/>
                  </a:lnTo>
                  <a:moveTo>
                    <a:pt x="13703" y="57876"/>
                  </a:moveTo>
                  <a:lnTo>
                    <a:pt x="12483" y="54129"/>
                  </a:lnTo>
                  <a:lnTo>
                    <a:pt x="13703" y="50381"/>
                  </a:lnTo>
                  <a:lnTo>
                    <a:pt x="14970" y="54129"/>
                  </a:lnTo>
                  <a:lnTo>
                    <a:pt x="13703" y="57876"/>
                  </a:lnTo>
                  <a:moveTo>
                    <a:pt x="16566" y="57876"/>
                  </a:moveTo>
                  <a:lnTo>
                    <a:pt x="15393" y="54129"/>
                  </a:lnTo>
                  <a:lnTo>
                    <a:pt x="16566" y="50381"/>
                  </a:lnTo>
                  <a:lnTo>
                    <a:pt x="17833" y="54129"/>
                  </a:lnTo>
                  <a:lnTo>
                    <a:pt x="16566" y="57876"/>
                  </a:lnTo>
                  <a:moveTo>
                    <a:pt x="19475" y="57876"/>
                  </a:moveTo>
                  <a:lnTo>
                    <a:pt x="18255" y="54129"/>
                  </a:lnTo>
                  <a:lnTo>
                    <a:pt x="19475" y="50381"/>
                  </a:lnTo>
                  <a:lnTo>
                    <a:pt x="20743" y="54129"/>
                  </a:lnTo>
                  <a:lnTo>
                    <a:pt x="19475" y="57876"/>
                  </a:lnTo>
                  <a:moveTo>
                    <a:pt x="22338" y="57876"/>
                  </a:moveTo>
                  <a:lnTo>
                    <a:pt x="21165" y="54129"/>
                  </a:lnTo>
                  <a:lnTo>
                    <a:pt x="22338" y="50381"/>
                  </a:lnTo>
                  <a:lnTo>
                    <a:pt x="23605" y="54129"/>
                  </a:lnTo>
                  <a:lnTo>
                    <a:pt x="22338" y="57876"/>
                  </a:lnTo>
                  <a:moveTo>
                    <a:pt x="25248" y="57876"/>
                  </a:moveTo>
                  <a:lnTo>
                    <a:pt x="24028" y="54129"/>
                  </a:lnTo>
                  <a:lnTo>
                    <a:pt x="25248" y="50381"/>
                  </a:lnTo>
                  <a:lnTo>
                    <a:pt x="26515" y="54129"/>
                  </a:lnTo>
                  <a:lnTo>
                    <a:pt x="25248" y="57876"/>
                  </a:lnTo>
                  <a:moveTo>
                    <a:pt x="28111" y="57876"/>
                  </a:moveTo>
                  <a:lnTo>
                    <a:pt x="26937" y="54129"/>
                  </a:lnTo>
                  <a:lnTo>
                    <a:pt x="28111" y="50381"/>
                  </a:lnTo>
                  <a:lnTo>
                    <a:pt x="29378" y="54129"/>
                  </a:lnTo>
                  <a:lnTo>
                    <a:pt x="28111" y="57876"/>
                  </a:lnTo>
                  <a:moveTo>
                    <a:pt x="31067" y="57876"/>
                  </a:moveTo>
                  <a:lnTo>
                    <a:pt x="29800" y="54129"/>
                  </a:lnTo>
                  <a:lnTo>
                    <a:pt x="31067" y="50381"/>
                  </a:lnTo>
                  <a:lnTo>
                    <a:pt x="32287" y="54129"/>
                  </a:lnTo>
                  <a:lnTo>
                    <a:pt x="31067" y="57876"/>
                  </a:lnTo>
                  <a:moveTo>
                    <a:pt x="33977" y="57876"/>
                  </a:moveTo>
                  <a:lnTo>
                    <a:pt x="32710" y="54129"/>
                  </a:lnTo>
                  <a:lnTo>
                    <a:pt x="33977" y="50381"/>
                  </a:lnTo>
                  <a:lnTo>
                    <a:pt x="35150" y="54129"/>
                  </a:lnTo>
                  <a:lnTo>
                    <a:pt x="33977" y="57876"/>
                  </a:lnTo>
                  <a:moveTo>
                    <a:pt x="36840" y="57876"/>
                  </a:moveTo>
                  <a:lnTo>
                    <a:pt x="35572" y="54129"/>
                  </a:lnTo>
                  <a:lnTo>
                    <a:pt x="36840" y="50381"/>
                  </a:lnTo>
                  <a:lnTo>
                    <a:pt x="38060" y="54129"/>
                  </a:lnTo>
                  <a:lnTo>
                    <a:pt x="36840" y="57876"/>
                  </a:lnTo>
                  <a:moveTo>
                    <a:pt x="39749" y="57876"/>
                  </a:moveTo>
                  <a:lnTo>
                    <a:pt x="38482" y="54129"/>
                  </a:lnTo>
                  <a:lnTo>
                    <a:pt x="39749" y="50381"/>
                  </a:lnTo>
                  <a:lnTo>
                    <a:pt x="40922" y="54129"/>
                  </a:lnTo>
                  <a:lnTo>
                    <a:pt x="39749" y="57876"/>
                  </a:lnTo>
                  <a:moveTo>
                    <a:pt x="42612" y="57876"/>
                  </a:moveTo>
                  <a:lnTo>
                    <a:pt x="41345" y="54129"/>
                  </a:lnTo>
                  <a:lnTo>
                    <a:pt x="42612" y="50381"/>
                  </a:lnTo>
                  <a:lnTo>
                    <a:pt x="43832" y="54129"/>
                  </a:lnTo>
                  <a:lnTo>
                    <a:pt x="42612" y="57876"/>
                  </a:lnTo>
                  <a:moveTo>
                    <a:pt x="45522" y="57876"/>
                  </a:moveTo>
                  <a:lnTo>
                    <a:pt x="44254" y="54129"/>
                  </a:lnTo>
                  <a:lnTo>
                    <a:pt x="45522" y="50381"/>
                  </a:lnTo>
                  <a:lnTo>
                    <a:pt x="46695" y="54129"/>
                  </a:lnTo>
                  <a:lnTo>
                    <a:pt x="45522" y="57876"/>
                  </a:lnTo>
                  <a:moveTo>
                    <a:pt x="48384" y="57876"/>
                  </a:moveTo>
                  <a:lnTo>
                    <a:pt x="47211" y="54129"/>
                  </a:lnTo>
                  <a:lnTo>
                    <a:pt x="48384" y="50381"/>
                  </a:lnTo>
                  <a:lnTo>
                    <a:pt x="49651" y="54129"/>
                  </a:lnTo>
                  <a:lnTo>
                    <a:pt x="48384" y="57876"/>
                  </a:lnTo>
                  <a:moveTo>
                    <a:pt x="51294" y="57876"/>
                  </a:moveTo>
                  <a:lnTo>
                    <a:pt x="50074" y="54129"/>
                  </a:lnTo>
                  <a:lnTo>
                    <a:pt x="51294" y="50381"/>
                  </a:lnTo>
                  <a:lnTo>
                    <a:pt x="52561" y="54129"/>
                  </a:lnTo>
                  <a:lnTo>
                    <a:pt x="51294" y="57876"/>
                  </a:lnTo>
                  <a:moveTo>
                    <a:pt x="54157" y="57876"/>
                  </a:moveTo>
                  <a:lnTo>
                    <a:pt x="52983" y="54129"/>
                  </a:lnTo>
                  <a:lnTo>
                    <a:pt x="54157" y="50381"/>
                  </a:lnTo>
                  <a:lnTo>
                    <a:pt x="55424" y="54129"/>
                  </a:lnTo>
                  <a:lnTo>
                    <a:pt x="54157" y="57876"/>
                  </a:lnTo>
                  <a:moveTo>
                    <a:pt x="57066" y="57876"/>
                  </a:moveTo>
                  <a:lnTo>
                    <a:pt x="55846" y="54129"/>
                  </a:lnTo>
                  <a:lnTo>
                    <a:pt x="57066" y="50381"/>
                  </a:lnTo>
                  <a:lnTo>
                    <a:pt x="58333" y="54129"/>
                  </a:lnTo>
                  <a:lnTo>
                    <a:pt x="57066" y="57876"/>
                  </a:lnTo>
                  <a:moveTo>
                    <a:pt x="59929" y="57876"/>
                  </a:moveTo>
                  <a:lnTo>
                    <a:pt x="58756" y="54129"/>
                  </a:lnTo>
                  <a:lnTo>
                    <a:pt x="59929" y="50381"/>
                  </a:lnTo>
                  <a:lnTo>
                    <a:pt x="61196" y="54129"/>
                  </a:lnTo>
                  <a:lnTo>
                    <a:pt x="59929" y="57876"/>
                  </a:lnTo>
                  <a:moveTo>
                    <a:pt x="62839" y="57876"/>
                  </a:moveTo>
                  <a:lnTo>
                    <a:pt x="61619" y="54129"/>
                  </a:lnTo>
                  <a:lnTo>
                    <a:pt x="62839" y="50381"/>
                  </a:lnTo>
                  <a:lnTo>
                    <a:pt x="64106" y="54129"/>
                  </a:lnTo>
                  <a:lnTo>
                    <a:pt x="62839" y="57876"/>
                  </a:lnTo>
                  <a:moveTo>
                    <a:pt x="65795" y="57876"/>
                  </a:moveTo>
                  <a:lnTo>
                    <a:pt x="64528" y="54129"/>
                  </a:lnTo>
                  <a:lnTo>
                    <a:pt x="65795" y="50381"/>
                  </a:lnTo>
                  <a:lnTo>
                    <a:pt x="66969" y="54129"/>
                  </a:lnTo>
                  <a:lnTo>
                    <a:pt x="65795" y="57876"/>
                  </a:lnTo>
                  <a:moveTo>
                    <a:pt x="68658" y="57876"/>
                  </a:moveTo>
                  <a:lnTo>
                    <a:pt x="67391" y="54129"/>
                  </a:lnTo>
                  <a:lnTo>
                    <a:pt x="68658" y="50381"/>
                  </a:lnTo>
                  <a:lnTo>
                    <a:pt x="69878" y="54129"/>
                  </a:lnTo>
                  <a:lnTo>
                    <a:pt x="68658" y="57876"/>
                  </a:lnTo>
                  <a:moveTo>
                    <a:pt x="71568" y="57876"/>
                  </a:moveTo>
                  <a:lnTo>
                    <a:pt x="70301" y="54129"/>
                  </a:lnTo>
                  <a:lnTo>
                    <a:pt x="71568" y="50381"/>
                  </a:lnTo>
                  <a:lnTo>
                    <a:pt x="72741" y="54129"/>
                  </a:lnTo>
                  <a:lnTo>
                    <a:pt x="71568" y="57876"/>
                  </a:lnTo>
                  <a:moveTo>
                    <a:pt x="74430" y="57876"/>
                  </a:moveTo>
                  <a:lnTo>
                    <a:pt x="73163" y="54129"/>
                  </a:lnTo>
                  <a:lnTo>
                    <a:pt x="74430" y="50381"/>
                  </a:lnTo>
                  <a:lnTo>
                    <a:pt x="75651" y="54129"/>
                  </a:lnTo>
                  <a:lnTo>
                    <a:pt x="74430" y="57876"/>
                  </a:lnTo>
                  <a:moveTo>
                    <a:pt x="77340" y="57876"/>
                  </a:moveTo>
                  <a:lnTo>
                    <a:pt x="76073" y="54129"/>
                  </a:lnTo>
                  <a:lnTo>
                    <a:pt x="77340" y="50381"/>
                  </a:lnTo>
                  <a:lnTo>
                    <a:pt x="78513" y="54129"/>
                  </a:lnTo>
                  <a:lnTo>
                    <a:pt x="77340" y="57876"/>
                  </a:lnTo>
                  <a:moveTo>
                    <a:pt x="80203" y="57876"/>
                  </a:moveTo>
                  <a:lnTo>
                    <a:pt x="78936" y="54129"/>
                  </a:lnTo>
                  <a:lnTo>
                    <a:pt x="80203" y="50381"/>
                  </a:lnTo>
                  <a:lnTo>
                    <a:pt x="81423" y="54129"/>
                  </a:lnTo>
                  <a:lnTo>
                    <a:pt x="80203" y="57876"/>
                  </a:lnTo>
                  <a:moveTo>
                    <a:pt x="83113" y="57876"/>
                  </a:moveTo>
                  <a:lnTo>
                    <a:pt x="81892" y="54129"/>
                  </a:lnTo>
                  <a:lnTo>
                    <a:pt x="83113" y="50381"/>
                  </a:lnTo>
                  <a:lnTo>
                    <a:pt x="84380" y="54129"/>
                  </a:lnTo>
                  <a:lnTo>
                    <a:pt x="83113" y="57876"/>
                  </a:lnTo>
                  <a:moveTo>
                    <a:pt x="85975" y="57876"/>
                  </a:moveTo>
                  <a:lnTo>
                    <a:pt x="84802" y="54129"/>
                  </a:lnTo>
                  <a:lnTo>
                    <a:pt x="85975" y="50381"/>
                  </a:lnTo>
                  <a:lnTo>
                    <a:pt x="87242" y="54129"/>
                  </a:lnTo>
                  <a:lnTo>
                    <a:pt x="85975" y="57876"/>
                  </a:lnTo>
                  <a:moveTo>
                    <a:pt x="88885" y="57876"/>
                  </a:moveTo>
                  <a:lnTo>
                    <a:pt x="87665" y="54129"/>
                  </a:lnTo>
                  <a:lnTo>
                    <a:pt x="88885" y="50381"/>
                  </a:lnTo>
                  <a:lnTo>
                    <a:pt x="90152" y="54129"/>
                  </a:lnTo>
                  <a:lnTo>
                    <a:pt x="88885" y="57876"/>
                  </a:lnTo>
                  <a:moveTo>
                    <a:pt x="91748" y="57876"/>
                  </a:moveTo>
                  <a:lnTo>
                    <a:pt x="90574" y="54129"/>
                  </a:lnTo>
                  <a:lnTo>
                    <a:pt x="91748" y="50381"/>
                  </a:lnTo>
                  <a:lnTo>
                    <a:pt x="93015" y="54129"/>
                  </a:lnTo>
                  <a:lnTo>
                    <a:pt x="91748" y="57876"/>
                  </a:lnTo>
                  <a:moveTo>
                    <a:pt x="94657" y="57876"/>
                  </a:moveTo>
                  <a:lnTo>
                    <a:pt x="93437" y="54129"/>
                  </a:lnTo>
                  <a:lnTo>
                    <a:pt x="94657" y="50381"/>
                  </a:lnTo>
                  <a:lnTo>
                    <a:pt x="95924" y="54129"/>
                  </a:lnTo>
                  <a:lnTo>
                    <a:pt x="94657" y="57876"/>
                  </a:lnTo>
                  <a:moveTo>
                    <a:pt x="97520" y="57876"/>
                  </a:moveTo>
                  <a:lnTo>
                    <a:pt x="96347" y="54129"/>
                  </a:lnTo>
                  <a:lnTo>
                    <a:pt x="97520" y="50381"/>
                  </a:lnTo>
                  <a:lnTo>
                    <a:pt x="98787" y="54129"/>
                  </a:lnTo>
                  <a:lnTo>
                    <a:pt x="97520" y="57876"/>
                  </a:lnTo>
                  <a:moveTo>
                    <a:pt x="100477" y="57876"/>
                  </a:moveTo>
                  <a:lnTo>
                    <a:pt x="99210" y="54129"/>
                  </a:lnTo>
                  <a:lnTo>
                    <a:pt x="100477" y="50381"/>
                  </a:lnTo>
                  <a:lnTo>
                    <a:pt x="101697" y="54129"/>
                  </a:lnTo>
                  <a:lnTo>
                    <a:pt x="100477" y="57876"/>
                  </a:lnTo>
                  <a:moveTo>
                    <a:pt x="103386" y="57876"/>
                  </a:moveTo>
                  <a:lnTo>
                    <a:pt x="102119" y="54129"/>
                  </a:lnTo>
                  <a:lnTo>
                    <a:pt x="103386" y="50381"/>
                  </a:lnTo>
                  <a:lnTo>
                    <a:pt x="104560" y="54129"/>
                  </a:lnTo>
                  <a:lnTo>
                    <a:pt x="103386" y="57876"/>
                  </a:lnTo>
                  <a:moveTo>
                    <a:pt x="106249" y="57876"/>
                  </a:moveTo>
                  <a:lnTo>
                    <a:pt x="104982" y="54129"/>
                  </a:lnTo>
                  <a:lnTo>
                    <a:pt x="106249" y="50381"/>
                  </a:lnTo>
                  <a:lnTo>
                    <a:pt x="107469" y="54129"/>
                  </a:lnTo>
                  <a:lnTo>
                    <a:pt x="106249" y="57876"/>
                  </a:lnTo>
                  <a:moveTo>
                    <a:pt x="109159" y="57876"/>
                  </a:moveTo>
                  <a:lnTo>
                    <a:pt x="107892" y="54129"/>
                  </a:lnTo>
                  <a:lnTo>
                    <a:pt x="109159" y="50381"/>
                  </a:lnTo>
                  <a:lnTo>
                    <a:pt x="110332" y="54129"/>
                  </a:lnTo>
                  <a:lnTo>
                    <a:pt x="109159" y="57876"/>
                  </a:lnTo>
                  <a:moveTo>
                    <a:pt x="112021" y="57876"/>
                  </a:moveTo>
                  <a:lnTo>
                    <a:pt x="110754" y="54129"/>
                  </a:lnTo>
                  <a:lnTo>
                    <a:pt x="112021" y="50381"/>
                  </a:lnTo>
                  <a:lnTo>
                    <a:pt x="113242" y="54129"/>
                  </a:lnTo>
                  <a:lnTo>
                    <a:pt x="112021" y="57876"/>
                  </a:lnTo>
                  <a:moveTo>
                    <a:pt x="114931" y="57876"/>
                  </a:moveTo>
                  <a:lnTo>
                    <a:pt x="113664" y="54129"/>
                  </a:lnTo>
                  <a:lnTo>
                    <a:pt x="114931" y="50381"/>
                  </a:lnTo>
                  <a:lnTo>
                    <a:pt x="116104" y="54129"/>
                  </a:lnTo>
                  <a:lnTo>
                    <a:pt x="114931" y="57876"/>
                  </a:lnTo>
                  <a:moveTo>
                    <a:pt x="117794" y="57876"/>
                  </a:moveTo>
                  <a:lnTo>
                    <a:pt x="116621" y="54129"/>
                  </a:lnTo>
                  <a:lnTo>
                    <a:pt x="117794" y="50381"/>
                  </a:lnTo>
                  <a:lnTo>
                    <a:pt x="119061" y="54129"/>
                  </a:lnTo>
                  <a:lnTo>
                    <a:pt x="117794" y="57876"/>
                  </a:lnTo>
                  <a:moveTo>
                    <a:pt x="3566" y="53546"/>
                  </a:moveTo>
                  <a:lnTo>
                    <a:pt x="2393" y="49632"/>
                  </a:lnTo>
                  <a:lnTo>
                    <a:pt x="3566" y="45884"/>
                  </a:lnTo>
                  <a:lnTo>
                    <a:pt x="4833" y="49632"/>
                  </a:lnTo>
                  <a:lnTo>
                    <a:pt x="3566" y="53546"/>
                  </a:lnTo>
                  <a:moveTo>
                    <a:pt x="6429" y="53546"/>
                  </a:moveTo>
                  <a:lnTo>
                    <a:pt x="5256" y="49632"/>
                  </a:lnTo>
                  <a:lnTo>
                    <a:pt x="6429" y="45884"/>
                  </a:lnTo>
                  <a:lnTo>
                    <a:pt x="7696" y="49632"/>
                  </a:lnTo>
                  <a:lnTo>
                    <a:pt x="6429" y="53546"/>
                  </a:lnTo>
                  <a:moveTo>
                    <a:pt x="9339" y="53546"/>
                  </a:moveTo>
                  <a:lnTo>
                    <a:pt x="8118" y="49632"/>
                  </a:lnTo>
                  <a:lnTo>
                    <a:pt x="9339" y="45884"/>
                  </a:lnTo>
                  <a:lnTo>
                    <a:pt x="10606" y="49632"/>
                  </a:lnTo>
                  <a:lnTo>
                    <a:pt x="9339" y="53546"/>
                  </a:lnTo>
                  <a:moveTo>
                    <a:pt x="12295" y="53546"/>
                  </a:moveTo>
                  <a:lnTo>
                    <a:pt x="11028" y="49632"/>
                  </a:lnTo>
                  <a:lnTo>
                    <a:pt x="12295" y="45884"/>
                  </a:lnTo>
                  <a:lnTo>
                    <a:pt x="13468" y="49632"/>
                  </a:lnTo>
                  <a:lnTo>
                    <a:pt x="12295" y="53546"/>
                  </a:lnTo>
                  <a:moveTo>
                    <a:pt x="15158" y="53546"/>
                  </a:moveTo>
                  <a:lnTo>
                    <a:pt x="13891" y="49632"/>
                  </a:lnTo>
                  <a:lnTo>
                    <a:pt x="15158" y="45884"/>
                  </a:lnTo>
                  <a:lnTo>
                    <a:pt x="16378" y="49632"/>
                  </a:lnTo>
                  <a:lnTo>
                    <a:pt x="15158" y="53546"/>
                  </a:lnTo>
                  <a:moveTo>
                    <a:pt x="18068" y="53546"/>
                  </a:moveTo>
                  <a:lnTo>
                    <a:pt x="16800" y="49632"/>
                  </a:lnTo>
                  <a:lnTo>
                    <a:pt x="18068" y="45884"/>
                  </a:lnTo>
                  <a:lnTo>
                    <a:pt x="19241" y="49632"/>
                  </a:lnTo>
                  <a:lnTo>
                    <a:pt x="18068" y="53546"/>
                  </a:lnTo>
                  <a:moveTo>
                    <a:pt x="20930" y="53546"/>
                  </a:moveTo>
                  <a:lnTo>
                    <a:pt x="19663" y="49632"/>
                  </a:lnTo>
                  <a:lnTo>
                    <a:pt x="20930" y="45884"/>
                  </a:lnTo>
                  <a:lnTo>
                    <a:pt x="22150" y="49632"/>
                  </a:lnTo>
                  <a:lnTo>
                    <a:pt x="20930" y="53546"/>
                  </a:lnTo>
                  <a:moveTo>
                    <a:pt x="23840" y="53546"/>
                  </a:moveTo>
                  <a:lnTo>
                    <a:pt x="22573" y="49632"/>
                  </a:lnTo>
                  <a:lnTo>
                    <a:pt x="23840" y="45884"/>
                  </a:lnTo>
                  <a:lnTo>
                    <a:pt x="25013" y="49632"/>
                  </a:lnTo>
                  <a:lnTo>
                    <a:pt x="23840" y="53546"/>
                  </a:lnTo>
                  <a:moveTo>
                    <a:pt x="26703" y="53546"/>
                  </a:moveTo>
                  <a:lnTo>
                    <a:pt x="25436" y="49632"/>
                  </a:lnTo>
                  <a:lnTo>
                    <a:pt x="26703" y="45884"/>
                  </a:lnTo>
                  <a:lnTo>
                    <a:pt x="27923" y="49632"/>
                  </a:lnTo>
                  <a:lnTo>
                    <a:pt x="26703" y="53546"/>
                  </a:lnTo>
                  <a:moveTo>
                    <a:pt x="29612" y="53546"/>
                  </a:moveTo>
                  <a:lnTo>
                    <a:pt x="28392" y="49632"/>
                  </a:lnTo>
                  <a:lnTo>
                    <a:pt x="29612" y="45884"/>
                  </a:lnTo>
                  <a:lnTo>
                    <a:pt x="30879" y="49632"/>
                  </a:lnTo>
                  <a:lnTo>
                    <a:pt x="29612" y="53546"/>
                  </a:lnTo>
                  <a:moveTo>
                    <a:pt x="32475" y="53546"/>
                  </a:moveTo>
                  <a:lnTo>
                    <a:pt x="31302" y="49632"/>
                  </a:lnTo>
                  <a:lnTo>
                    <a:pt x="32475" y="45884"/>
                  </a:lnTo>
                  <a:lnTo>
                    <a:pt x="33742" y="49632"/>
                  </a:lnTo>
                  <a:lnTo>
                    <a:pt x="32475" y="53546"/>
                  </a:lnTo>
                  <a:moveTo>
                    <a:pt x="35385" y="53546"/>
                  </a:moveTo>
                  <a:lnTo>
                    <a:pt x="34165" y="49632"/>
                  </a:lnTo>
                  <a:lnTo>
                    <a:pt x="35385" y="45884"/>
                  </a:lnTo>
                  <a:lnTo>
                    <a:pt x="36652" y="49632"/>
                  </a:lnTo>
                  <a:lnTo>
                    <a:pt x="35385" y="53546"/>
                  </a:lnTo>
                  <a:moveTo>
                    <a:pt x="38247" y="53546"/>
                  </a:moveTo>
                  <a:lnTo>
                    <a:pt x="37074" y="49632"/>
                  </a:lnTo>
                  <a:lnTo>
                    <a:pt x="38247" y="45884"/>
                  </a:lnTo>
                  <a:lnTo>
                    <a:pt x="39515" y="49632"/>
                  </a:lnTo>
                  <a:lnTo>
                    <a:pt x="38247" y="53546"/>
                  </a:lnTo>
                  <a:moveTo>
                    <a:pt x="41157" y="53546"/>
                  </a:moveTo>
                  <a:lnTo>
                    <a:pt x="39937" y="49632"/>
                  </a:lnTo>
                  <a:lnTo>
                    <a:pt x="41157" y="45884"/>
                  </a:lnTo>
                  <a:lnTo>
                    <a:pt x="42424" y="49632"/>
                  </a:lnTo>
                  <a:lnTo>
                    <a:pt x="41157" y="53546"/>
                  </a:lnTo>
                  <a:moveTo>
                    <a:pt x="44020" y="53546"/>
                  </a:moveTo>
                  <a:lnTo>
                    <a:pt x="42847" y="49632"/>
                  </a:lnTo>
                  <a:lnTo>
                    <a:pt x="44020" y="45884"/>
                  </a:lnTo>
                  <a:lnTo>
                    <a:pt x="45287" y="49632"/>
                  </a:lnTo>
                  <a:lnTo>
                    <a:pt x="44020" y="53546"/>
                  </a:lnTo>
                  <a:moveTo>
                    <a:pt x="46976" y="53546"/>
                  </a:moveTo>
                  <a:lnTo>
                    <a:pt x="45709" y="49632"/>
                  </a:lnTo>
                  <a:lnTo>
                    <a:pt x="46976" y="45884"/>
                  </a:lnTo>
                  <a:lnTo>
                    <a:pt x="48197" y="49632"/>
                  </a:lnTo>
                  <a:lnTo>
                    <a:pt x="46976" y="53546"/>
                  </a:lnTo>
                  <a:moveTo>
                    <a:pt x="49886" y="53546"/>
                  </a:moveTo>
                  <a:lnTo>
                    <a:pt x="48619" y="49632"/>
                  </a:lnTo>
                  <a:lnTo>
                    <a:pt x="49886" y="45884"/>
                  </a:lnTo>
                  <a:lnTo>
                    <a:pt x="51059" y="49632"/>
                  </a:lnTo>
                  <a:lnTo>
                    <a:pt x="49886" y="53546"/>
                  </a:lnTo>
                  <a:moveTo>
                    <a:pt x="52749" y="53546"/>
                  </a:moveTo>
                  <a:lnTo>
                    <a:pt x="51482" y="49632"/>
                  </a:lnTo>
                  <a:lnTo>
                    <a:pt x="52749" y="45884"/>
                  </a:lnTo>
                  <a:lnTo>
                    <a:pt x="53969" y="49632"/>
                  </a:lnTo>
                  <a:lnTo>
                    <a:pt x="52749" y="53546"/>
                  </a:lnTo>
                  <a:moveTo>
                    <a:pt x="55658" y="53546"/>
                  </a:moveTo>
                  <a:lnTo>
                    <a:pt x="54391" y="49632"/>
                  </a:lnTo>
                  <a:lnTo>
                    <a:pt x="55658" y="45884"/>
                  </a:lnTo>
                  <a:lnTo>
                    <a:pt x="56832" y="49632"/>
                  </a:lnTo>
                  <a:lnTo>
                    <a:pt x="55658" y="53546"/>
                  </a:lnTo>
                  <a:moveTo>
                    <a:pt x="58521" y="53546"/>
                  </a:moveTo>
                  <a:lnTo>
                    <a:pt x="57254" y="49632"/>
                  </a:lnTo>
                  <a:lnTo>
                    <a:pt x="58521" y="45884"/>
                  </a:lnTo>
                  <a:lnTo>
                    <a:pt x="59741" y="49632"/>
                  </a:lnTo>
                  <a:lnTo>
                    <a:pt x="58521" y="53546"/>
                  </a:lnTo>
                  <a:moveTo>
                    <a:pt x="61431" y="53546"/>
                  </a:moveTo>
                  <a:lnTo>
                    <a:pt x="60164" y="49632"/>
                  </a:lnTo>
                  <a:lnTo>
                    <a:pt x="61431" y="45884"/>
                  </a:lnTo>
                  <a:lnTo>
                    <a:pt x="62604" y="49632"/>
                  </a:lnTo>
                  <a:lnTo>
                    <a:pt x="61431" y="53546"/>
                  </a:lnTo>
                  <a:moveTo>
                    <a:pt x="64294" y="53546"/>
                  </a:moveTo>
                  <a:lnTo>
                    <a:pt x="63120" y="49632"/>
                  </a:lnTo>
                  <a:lnTo>
                    <a:pt x="64294" y="45884"/>
                  </a:lnTo>
                  <a:lnTo>
                    <a:pt x="65561" y="49632"/>
                  </a:lnTo>
                  <a:lnTo>
                    <a:pt x="64294" y="53546"/>
                  </a:lnTo>
                  <a:moveTo>
                    <a:pt x="67203" y="53546"/>
                  </a:moveTo>
                  <a:lnTo>
                    <a:pt x="65983" y="49632"/>
                  </a:lnTo>
                  <a:lnTo>
                    <a:pt x="67203" y="45884"/>
                  </a:lnTo>
                  <a:lnTo>
                    <a:pt x="68470" y="49632"/>
                  </a:lnTo>
                  <a:lnTo>
                    <a:pt x="67203" y="53546"/>
                  </a:lnTo>
                  <a:moveTo>
                    <a:pt x="70066" y="53546"/>
                  </a:moveTo>
                  <a:lnTo>
                    <a:pt x="68893" y="49632"/>
                  </a:lnTo>
                  <a:lnTo>
                    <a:pt x="70066" y="45884"/>
                  </a:lnTo>
                  <a:lnTo>
                    <a:pt x="71333" y="49632"/>
                  </a:lnTo>
                  <a:lnTo>
                    <a:pt x="70066" y="53546"/>
                  </a:lnTo>
                  <a:moveTo>
                    <a:pt x="72976" y="53546"/>
                  </a:moveTo>
                  <a:lnTo>
                    <a:pt x="71755" y="49632"/>
                  </a:lnTo>
                  <a:lnTo>
                    <a:pt x="72976" y="45884"/>
                  </a:lnTo>
                  <a:lnTo>
                    <a:pt x="74243" y="49632"/>
                  </a:lnTo>
                  <a:lnTo>
                    <a:pt x="72976" y="53546"/>
                  </a:lnTo>
                  <a:moveTo>
                    <a:pt x="75838" y="53546"/>
                  </a:moveTo>
                  <a:lnTo>
                    <a:pt x="74665" y="49632"/>
                  </a:lnTo>
                  <a:lnTo>
                    <a:pt x="75838" y="45884"/>
                  </a:lnTo>
                  <a:lnTo>
                    <a:pt x="77105" y="49632"/>
                  </a:lnTo>
                  <a:lnTo>
                    <a:pt x="75838" y="53546"/>
                  </a:lnTo>
                  <a:moveTo>
                    <a:pt x="78748" y="53546"/>
                  </a:moveTo>
                  <a:lnTo>
                    <a:pt x="77528" y="49632"/>
                  </a:lnTo>
                  <a:lnTo>
                    <a:pt x="78748" y="45884"/>
                  </a:lnTo>
                  <a:lnTo>
                    <a:pt x="80015" y="49632"/>
                  </a:lnTo>
                  <a:lnTo>
                    <a:pt x="78748" y="53546"/>
                  </a:lnTo>
                  <a:moveTo>
                    <a:pt x="81705" y="53546"/>
                  </a:moveTo>
                  <a:lnTo>
                    <a:pt x="80438" y="49632"/>
                  </a:lnTo>
                  <a:lnTo>
                    <a:pt x="81705" y="45884"/>
                  </a:lnTo>
                  <a:lnTo>
                    <a:pt x="82878" y="49632"/>
                  </a:lnTo>
                  <a:lnTo>
                    <a:pt x="81705" y="53546"/>
                  </a:lnTo>
                  <a:moveTo>
                    <a:pt x="84567" y="53546"/>
                  </a:moveTo>
                  <a:lnTo>
                    <a:pt x="83300" y="49632"/>
                  </a:lnTo>
                  <a:lnTo>
                    <a:pt x="84567" y="45884"/>
                  </a:lnTo>
                  <a:lnTo>
                    <a:pt x="85788" y="49632"/>
                  </a:lnTo>
                  <a:lnTo>
                    <a:pt x="84567" y="53546"/>
                  </a:lnTo>
                  <a:moveTo>
                    <a:pt x="87477" y="53546"/>
                  </a:moveTo>
                  <a:lnTo>
                    <a:pt x="86210" y="49632"/>
                  </a:lnTo>
                  <a:lnTo>
                    <a:pt x="87477" y="45884"/>
                  </a:lnTo>
                  <a:lnTo>
                    <a:pt x="88650" y="49632"/>
                  </a:lnTo>
                  <a:lnTo>
                    <a:pt x="87477" y="53546"/>
                  </a:lnTo>
                  <a:moveTo>
                    <a:pt x="90340" y="53546"/>
                  </a:moveTo>
                  <a:lnTo>
                    <a:pt x="89073" y="49632"/>
                  </a:lnTo>
                  <a:lnTo>
                    <a:pt x="90340" y="45884"/>
                  </a:lnTo>
                  <a:lnTo>
                    <a:pt x="91560" y="49632"/>
                  </a:lnTo>
                  <a:lnTo>
                    <a:pt x="90340" y="53546"/>
                  </a:lnTo>
                  <a:moveTo>
                    <a:pt x="93249" y="53546"/>
                  </a:moveTo>
                  <a:lnTo>
                    <a:pt x="91982" y="49632"/>
                  </a:lnTo>
                  <a:lnTo>
                    <a:pt x="93249" y="45884"/>
                  </a:lnTo>
                  <a:lnTo>
                    <a:pt x="94423" y="49632"/>
                  </a:lnTo>
                  <a:lnTo>
                    <a:pt x="93249" y="53546"/>
                  </a:lnTo>
                  <a:moveTo>
                    <a:pt x="96112" y="53546"/>
                  </a:moveTo>
                  <a:lnTo>
                    <a:pt x="94845" y="49632"/>
                  </a:lnTo>
                  <a:lnTo>
                    <a:pt x="96112" y="45884"/>
                  </a:lnTo>
                  <a:lnTo>
                    <a:pt x="97332" y="49632"/>
                  </a:lnTo>
                  <a:lnTo>
                    <a:pt x="96112" y="53546"/>
                  </a:lnTo>
                  <a:moveTo>
                    <a:pt x="99022" y="53546"/>
                  </a:moveTo>
                  <a:lnTo>
                    <a:pt x="97802" y="49632"/>
                  </a:lnTo>
                  <a:lnTo>
                    <a:pt x="99022" y="45884"/>
                  </a:lnTo>
                  <a:lnTo>
                    <a:pt x="100289" y="49632"/>
                  </a:lnTo>
                  <a:lnTo>
                    <a:pt x="99022" y="53546"/>
                  </a:lnTo>
                  <a:moveTo>
                    <a:pt x="101885" y="53546"/>
                  </a:moveTo>
                  <a:lnTo>
                    <a:pt x="100711" y="49632"/>
                  </a:lnTo>
                  <a:lnTo>
                    <a:pt x="101885" y="45884"/>
                  </a:lnTo>
                  <a:lnTo>
                    <a:pt x="103152" y="49632"/>
                  </a:lnTo>
                  <a:lnTo>
                    <a:pt x="101885" y="53546"/>
                  </a:lnTo>
                  <a:moveTo>
                    <a:pt x="104794" y="53546"/>
                  </a:moveTo>
                  <a:lnTo>
                    <a:pt x="103574" y="49632"/>
                  </a:lnTo>
                  <a:lnTo>
                    <a:pt x="104794" y="45884"/>
                  </a:lnTo>
                  <a:lnTo>
                    <a:pt x="106061" y="49632"/>
                  </a:lnTo>
                  <a:lnTo>
                    <a:pt x="104794" y="53546"/>
                  </a:lnTo>
                  <a:moveTo>
                    <a:pt x="107657" y="53546"/>
                  </a:moveTo>
                  <a:lnTo>
                    <a:pt x="106484" y="49632"/>
                  </a:lnTo>
                  <a:lnTo>
                    <a:pt x="107657" y="45884"/>
                  </a:lnTo>
                  <a:lnTo>
                    <a:pt x="108924" y="49632"/>
                  </a:lnTo>
                  <a:lnTo>
                    <a:pt x="107657" y="53546"/>
                  </a:lnTo>
                  <a:moveTo>
                    <a:pt x="110567" y="53546"/>
                  </a:moveTo>
                  <a:lnTo>
                    <a:pt x="109346" y="49632"/>
                  </a:lnTo>
                  <a:lnTo>
                    <a:pt x="110567" y="45884"/>
                  </a:lnTo>
                  <a:lnTo>
                    <a:pt x="111834" y="49632"/>
                  </a:lnTo>
                  <a:lnTo>
                    <a:pt x="110567" y="53546"/>
                  </a:lnTo>
                  <a:moveTo>
                    <a:pt x="113429" y="53546"/>
                  </a:moveTo>
                  <a:lnTo>
                    <a:pt x="112256" y="49632"/>
                  </a:lnTo>
                  <a:lnTo>
                    <a:pt x="113429" y="45884"/>
                  </a:lnTo>
                  <a:lnTo>
                    <a:pt x="114696" y="49632"/>
                  </a:lnTo>
                  <a:lnTo>
                    <a:pt x="113429" y="53546"/>
                  </a:lnTo>
                  <a:moveTo>
                    <a:pt x="116386" y="53546"/>
                  </a:moveTo>
                  <a:lnTo>
                    <a:pt x="115119" y="49632"/>
                  </a:lnTo>
                  <a:lnTo>
                    <a:pt x="116386" y="45884"/>
                  </a:lnTo>
                  <a:lnTo>
                    <a:pt x="117606" y="49632"/>
                  </a:lnTo>
                  <a:lnTo>
                    <a:pt x="116386" y="53546"/>
                  </a:lnTo>
                  <a:moveTo>
                    <a:pt x="2158" y="49049"/>
                  </a:moveTo>
                  <a:lnTo>
                    <a:pt x="891" y="45301"/>
                  </a:lnTo>
                  <a:lnTo>
                    <a:pt x="2158" y="41387"/>
                  </a:lnTo>
                  <a:lnTo>
                    <a:pt x="3378" y="45301"/>
                  </a:lnTo>
                  <a:lnTo>
                    <a:pt x="2158" y="49049"/>
                  </a:lnTo>
                  <a:moveTo>
                    <a:pt x="5021" y="49049"/>
                  </a:moveTo>
                  <a:lnTo>
                    <a:pt x="3801" y="45301"/>
                  </a:lnTo>
                  <a:lnTo>
                    <a:pt x="5021" y="41387"/>
                  </a:lnTo>
                  <a:lnTo>
                    <a:pt x="6241" y="45301"/>
                  </a:lnTo>
                  <a:lnTo>
                    <a:pt x="5021" y="49049"/>
                  </a:lnTo>
                  <a:moveTo>
                    <a:pt x="7931" y="49049"/>
                  </a:moveTo>
                  <a:lnTo>
                    <a:pt x="6664" y="45301"/>
                  </a:lnTo>
                  <a:lnTo>
                    <a:pt x="7931" y="41387"/>
                  </a:lnTo>
                  <a:lnTo>
                    <a:pt x="9104" y="45301"/>
                  </a:lnTo>
                  <a:lnTo>
                    <a:pt x="7931" y="49049"/>
                  </a:lnTo>
                  <a:moveTo>
                    <a:pt x="10793" y="49049"/>
                  </a:moveTo>
                  <a:lnTo>
                    <a:pt x="9526" y="45301"/>
                  </a:lnTo>
                  <a:lnTo>
                    <a:pt x="10793" y="41387"/>
                  </a:lnTo>
                  <a:lnTo>
                    <a:pt x="12014" y="45301"/>
                  </a:lnTo>
                  <a:lnTo>
                    <a:pt x="10793" y="49049"/>
                  </a:lnTo>
                  <a:moveTo>
                    <a:pt x="13703" y="49049"/>
                  </a:moveTo>
                  <a:lnTo>
                    <a:pt x="12483" y="45301"/>
                  </a:lnTo>
                  <a:lnTo>
                    <a:pt x="13703" y="41387"/>
                  </a:lnTo>
                  <a:lnTo>
                    <a:pt x="14970" y="45301"/>
                  </a:lnTo>
                  <a:lnTo>
                    <a:pt x="13703" y="49049"/>
                  </a:lnTo>
                  <a:moveTo>
                    <a:pt x="16566" y="49049"/>
                  </a:moveTo>
                  <a:lnTo>
                    <a:pt x="15393" y="45301"/>
                  </a:lnTo>
                  <a:lnTo>
                    <a:pt x="16566" y="41387"/>
                  </a:lnTo>
                  <a:lnTo>
                    <a:pt x="17833" y="45301"/>
                  </a:lnTo>
                  <a:lnTo>
                    <a:pt x="16566" y="49049"/>
                  </a:lnTo>
                  <a:moveTo>
                    <a:pt x="19475" y="49049"/>
                  </a:moveTo>
                  <a:lnTo>
                    <a:pt x="18255" y="45301"/>
                  </a:lnTo>
                  <a:lnTo>
                    <a:pt x="19475" y="41387"/>
                  </a:lnTo>
                  <a:lnTo>
                    <a:pt x="20743" y="45301"/>
                  </a:lnTo>
                  <a:lnTo>
                    <a:pt x="19475" y="49049"/>
                  </a:lnTo>
                  <a:moveTo>
                    <a:pt x="22338" y="49049"/>
                  </a:moveTo>
                  <a:lnTo>
                    <a:pt x="21165" y="45301"/>
                  </a:lnTo>
                  <a:lnTo>
                    <a:pt x="22338" y="41387"/>
                  </a:lnTo>
                  <a:lnTo>
                    <a:pt x="23605" y="45301"/>
                  </a:lnTo>
                  <a:lnTo>
                    <a:pt x="22338" y="49049"/>
                  </a:lnTo>
                  <a:moveTo>
                    <a:pt x="25248" y="49049"/>
                  </a:moveTo>
                  <a:lnTo>
                    <a:pt x="24028" y="45301"/>
                  </a:lnTo>
                  <a:lnTo>
                    <a:pt x="25248" y="41387"/>
                  </a:lnTo>
                  <a:lnTo>
                    <a:pt x="26515" y="45301"/>
                  </a:lnTo>
                  <a:lnTo>
                    <a:pt x="25248" y="49049"/>
                  </a:lnTo>
                  <a:moveTo>
                    <a:pt x="28111" y="49049"/>
                  </a:moveTo>
                  <a:lnTo>
                    <a:pt x="26937" y="45301"/>
                  </a:lnTo>
                  <a:lnTo>
                    <a:pt x="28111" y="41387"/>
                  </a:lnTo>
                  <a:lnTo>
                    <a:pt x="29378" y="45301"/>
                  </a:lnTo>
                  <a:lnTo>
                    <a:pt x="28111" y="49049"/>
                  </a:lnTo>
                  <a:moveTo>
                    <a:pt x="31067" y="49049"/>
                  </a:moveTo>
                  <a:lnTo>
                    <a:pt x="29800" y="45301"/>
                  </a:lnTo>
                  <a:lnTo>
                    <a:pt x="31067" y="41387"/>
                  </a:lnTo>
                  <a:lnTo>
                    <a:pt x="32287" y="45301"/>
                  </a:lnTo>
                  <a:lnTo>
                    <a:pt x="31067" y="49049"/>
                  </a:lnTo>
                  <a:moveTo>
                    <a:pt x="33977" y="49049"/>
                  </a:moveTo>
                  <a:lnTo>
                    <a:pt x="32710" y="45301"/>
                  </a:lnTo>
                  <a:lnTo>
                    <a:pt x="33977" y="41387"/>
                  </a:lnTo>
                  <a:lnTo>
                    <a:pt x="35150" y="45301"/>
                  </a:lnTo>
                  <a:lnTo>
                    <a:pt x="33977" y="49049"/>
                  </a:lnTo>
                  <a:moveTo>
                    <a:pt x="36840" y="49049"/>
                  </a:moveTo>
                  <a:lnTo>
                    <a:pt x="35572" y="45301"/>
                  </a:lnTo>
                  <a:lnTo>
                    <a:pt x="36840" y="41387"/>
                  </a:lnTo>
                  <a:lnTo>
                    <a:pt x="38060" y="45301"/>
                  </a:lnTo>
                  <a:lnTo>
                    <a:pt x="36840" y="49049"/>
                  </a:lnTo>
                  <a:moveTo>
                    <a:pt x="39749" y="49049"/>
                  </a:moveTo>
                  <a:lnTo>
                    <a:pt x="38482" y="45301"/>
                  </a:lnTo>
                  <a:lnTo>
                    <a:pt x="39749" y="41387"/>
                  </a:lnTo>
                  <a:lnTo>
                    <a:pt x="40922" y="45301"/>
                  </a:lnTo>
                  <a:lnTo>
                    <a:pt x="39749" y="49049"/>
                  </a:lnTo>
                  <a:moveTo>
                    <a:pt x="42612" y="49049"/>
                  </a:moveTo>
                  <a:lnTo>
                    <a:pt x="41345" y="45301"/>
                  </a:lnTo>
                  <a:lnTo>
                    <a:pt x="42612" y="41387"/>
                  </a:lnTo>
                  <a:lnTo>
                    <a:pt x="43832" y="45301"/>
                  </a:lnTo>
                  <a:lnTo>
                    <a:pt x="42612" y="49049"/>
                  </a:lnTo>
                  <a:moveTo>
                    <a:pt x="45522" y="49049"/>
                  </a:moveTo>
                  <a:lnTo>
                    <a:pt x="44254" y="45301"/>
                  </a:lnTo>
                  <a:lnTo>
                    <a:pt x="45522" y="41387"/>
                  </a:lnTo>
                  <a:lnTo>
                    <a:pt x="46695" y="45301"/>
                  </a:lnTo>
                  <a:lnTo>
                    <a:pt x="45522" y="49049"/>
                  </a:lnTo>
                  <a:moveTo>
                    <a:pt x="48384" y="49049"/>
                  </a:moveTo>
                  <a:lnTo>
                    <a:pt x="47211" y="45301"/>
                  </a:lnTo>
                  <a:lnTo>
                    <a:pt x="48384" y="41387"/>
                  </a:lnTo>
                  <a:lnTo>
                    <a:pt x="49651" y="45301"/>
                  </a:lnTo>
                  <a:lnTo>
                    <a:pt x="48384" y="49049"/>
                  </a:lnTo>
                  <a:moveTo>
                    <a:pt x="51294" y="49049"/>
                  </a:moveTo>
                  <a:lnTo>
                    <a:pt x="50074" y="45301"/>
                  </a:lnTo>
                  <a:lnTo>
                    <a:pt x="51294" y="41387"/>
                  </a:lnTo>
                  <a:lnTo>
                    <a:pt x="52561" y="45301"/>
                  </a:lnTo>
                  <a:lnTo>
                    <a:pt x="51294" y="49049"/>
                  </a:lnTo>
                  <a:moveTo>
                    <a:pt x="54157" y="49049"/>
                  </a:moveTo>
                  <a:lnTo>
                    <a:pt x="52983" y="45301"/>
                  </a:lnTo>
                  <a:lnTo>
                    <a:pt x="54157" y="41387"/>
                  </a:lnTo>
                  <a:lnTo>
                    <a:pt x="55424" y="45301"/>
                  </a:lnTo>
                  <a:lnTo>
                    <a:pt x="54157" y="49049"/>
                  </a:lnTo>
                  <a:moveTo>
                    <a:pt x="57066" y="49049"/>
                  </a:moveTo>
                  <a:lnTo>
                    <a:pt x="55846" y="45301"/>
                  </a:lnTo>
                  <a:lnTo>
                    <a:pt x="57066" y="41387"/>
                  </a:lnTo>
                  <a:lnTo>
                    <a:pt x="58333" y="45301"/>
                  </a:lnTo>
                  <a:lnTo>
                    <a:pt x="57066" y="49049"/>
                  </a:lnTo>
                  <a:moveTo>
                    <a:pt x="59929" y="49049"/>
                  </a:moveTo>
                  <a:lnTo>
                    <a:pt x="58756" y="45301"/>
                  </a:lnTo>
                  <a:lnTo>
                    <a:pt x="59929" y="41387"/>
                  </a:lnTo>
                  <a:lnTo>
                    <a:pt x="61196" y="45301"/>
                  </a:lnTo>
                  <a:lnTo>
                    <a:pt x="59929" y="49049"/>
                  </a:lnTo>
                  <a:moveTo>
                    <a:pt x="62839" y="49049"/>
                  </a:moveTo>
                  <a:lnTo>
                    <a:pt x="61619" y="45301"/>
                  </a:lnTo>
                  <a:lnTo>
                    <a:pt x="62839" y="41387"/>
                  </a:lnTo>
                  <a:lnTo>
                    <a:pt x="64106" y="45301"/>
                  </a:lnTo>
                  <a:lnTo>
                    <a:pt x="62839" y="49049"/>
                  </a:lnTo>
                  <a:moveTo>
                    <a:pt x="65795" y="49049"/>
                  </a:moveTo>
                  <a:lnTo>
                    <a:pt x="64528" y="45301"/>
                  </a:lnTo>
                  <a:lnTo>
                    <a:pt x="65795" y="41387"/>
                  </a:lnTo>
                  <a:lnTo>
                    <a:pt x="66969" y="45301"/>
                  </a:lnTo>
                  <a:lnTo>
                    <a:pt x="65795" y="49049"/>
                  </a:lnTo>
                  <a:moveTo>
                    <a:pt x="68658" y="49049"/>
                  </a:moveTo>
                  <a:lnTo>
                    <a:pt x="67391" y="45301"/>
                  </a:lnTo>
                  <a:lnTo>
                    <a:pt x="68658" y="41387"/>
                  </a:lnTo>
                  <a:lnTo>
                    <a:pt x="69878" y="45301"/>
                  </a:lnTo>
                  <a:lnTo>
                    <a:pt x="68658" y="49049"/>
                  </a:lnTo>
                  <a:moveTo>
                    <a:pt x="71568" y="49049"/>
                  </a:moveTo>
                  <a:lnTo>
                    <a:pt x="70301" y="45301"/>
                  </a:lnTo>
                  <a:lnTo>
                    <a:pt x="71568" y="41387"/>
                  </a:lnTo>
                  <a:lnTo>
                    <a:pt x="72741" y="45301"/>
                  </a:lnTo>
                  <a:lnTo>
                    <a:pt x="71568" y="49049"/>
                  </a:lnTo>
                  <a:moveTo>
                    <a:pt x="74430" y="49049"/>
                  </a:moveTo>
                  <a:lnTo>
                    <a:pt x="73163" y="45301"/>
                  </a:lnTo>
                  <a:lnTo>
                    <a:pt x="74430" y="41387"/>
                  </a:lnTo>
                  <a:lnTo>
                    <a:pt x="75651" y="45301"/>
                  </a:lnTo>
                  <a:lnTo>
                    <a:pt x="74430" y="49049"/>
                  </a:lnTo>
                  <a:moveTo>
                    <a:pt x="77340" y="49049"/>
                  </a:moveTo>
                  <a:lnTo>
                    <a:pt x="76073" y="45301"/>
                  </a:lnTo>
                  <a:lnTo>
                    <a:pt x="77340" y="41387"/>
                  </a:lnTo>
                  <a:lnTo>
                    <a:pt x="78513" y="45301"/>
                  </a:lnTo>
                  <a:lnTo>
                    <a:pt x="77340" y="49049"/>
                  </a:lnTo>
                  <a:moveTo>
                    <a:pt x="80203" y="49049"/>
                  </a:moveTo>
                  <a:lnTo>
                    <a:pt x="78936" y="45301"/>
                  </a:lnTo>
                  <a:lnTo>
                    <a:pt x="80203" y="41387"/>
                  </a:lnTo>
                  <a:lnTo>
                    <a:pt x="81423" y="45301"/>
                  </a:lnTo>
                  <a:lnTo>
                    <a:pt x="80203" y="49049"/>
                  </a:lnTo>
                  <a:moveTo>
                    <a:pt x="83113" y="49049"/>
                  </a:moveTo>
                  <a:lnTo>
                    <a:pt x="81892" y="45301"/>
                  </a:lnTo>
                  <a:lnTo>
                    <a:pt x="83113" y="41387"/>
                  </a:lnTo>
                  <a:lnTo>
                    <a:pt x="84380" y="45301"/>
                  </a:lnTo>
                  <a:lnTo>
                    <a:pt x="83113" y="49049"/>
                  </a:lnTo>
                  <a:moveTo>
                    <a:pt x="85975" y="49049"/>
                  </a:moveTo>
                  <a:lnTo>
                    <a:pt x="84802" y="45301"/>
                  </a:lnTo>
                  <a:lnTo>
                    <a:pt x="85975" y="41387"/>
                  </a:lnTo>
                  <a:lnTo>
                    <a:pt x="87242" y="45301"/>
                  </a:lnTo>
                  <a:lnTo>
                    <a:pt x="85975" y="49049"/>
                  </a:lnTo>
                  <a:moveTo>
                    <a:pt x="88885" y="49049"/>
                  </a:moveTo>
                  <a:lnTo>
                    <a:pt x="87665" y="45301"/>
                  </a:lnTo>
                  <a:lnTo>
                    <a:pt x="88885" y="41387"/>
                  </a:lnTo>
                  <a:lnTo>
                    <a:pt x="90152" y="45301"/>
                  </a:lnTo>
                  <a:lnTo>
                    <a:pt x="88885" y="49049"/>
                  </a:lnTo>
                  <a:moveTo>
                    <a:pt x="91748" y="49049"/>
                  </a:moveTo>
                  <a:lnTo>
                    <a:pt x="90574" y="45301"/>
                  </a:lnTo>
                  <a:lnTo>
                    <a:pt x="91748" y="41387"/>
                  </a:lnTo>
                  <a:lnTo>
                    <a:pt x="93015" y="45301"/>
                  </a:lnTo>
                  <a:lnTo>
                    <a:pt x="91748" y="49049"/>
                  </a:lnTo>
                  <a:moveTo>
                    <a:pt x="94657" y="49049"/>
                  </a:moveTo>
                  <a:lnTo>
                    <a:pt x="93437" y="45301"/>
                  </a:lnTo>
                  <a:lnTo>
                    <a:pt x="94657" y="41387"/>
                  </a:lnTo>
                  <a:lnTo>
                    <a:pt x="95924" y="45301"/>
                  </a:lnTo>
                  <a:lnTo>
                    <a:pt x="94657" y="49049"/>
                  </a:lnTo>
                  <a:moveTo>
                    <a:pt x="97520" y="49049"/>
                  </a:moveTo>
                  <a:lnTo>
                    <a:pt x="96347" y="45301"/>
                  </a:lnTo>
                  <a:lnTo>
                    <a:pt x="97520" y="41387"/>
                  </a:lnTo>
                  <a:lnTo>
                    <a:pt x="98787" y="45301"/>
                  </a:lnTo>
                  <a:lnTo>
                    <a:pt x="97520" y="49049"/>
                  </a:lnTo>
                  <a:moveTo>
                    <a:pt x="100477" y="49049"/>
                  </a:moveTo>
                  <a:lnTo>
                    <a:pt x="99210" y="45301"/>
                  </a:lnTo>
                  <a:lnTo>
                    <a:pt x="100477" y="41387"/>
                  </a:lnTo>
                  <a:lnTo>
                    <a:pt x="101697" y="45301"/>
                  </a:lnTo>
                  <a:lnTo>
                    <a:pt x="100477" y="49049"/>
                  </a:lnTo>
                  <a:moveTo>
                    <a:pt x="103386" y="49049"/>
                  </a:moveTo>
                  <a:lnTo>
                    <a:pt x="102119" y="45301"/>
                  </a:lnTo>
                  <a:lnTo>
                    <a:pt x="103386" y="41387"/>
                  </a:lnTo>
                  <a:lnTo>
                    <a:pt x="104560" y="45301"/>
                  </a:lnTo>
                  <a:lnTo>
                    <a:pt x="103386" y="49049"/>
                  </a:lnTo>
                  <a:moveTo>
                    <a:pt x="106249" y="49049"/>
                  </a:moveTo>
                  <a:lnTo>
                    <a:pt x="104982" y="45301"/>
                  </a:lnTo>
                  <a:lnTo>
                    <a:pt x="106249" y="41387"/>
                  </a:lnTo>
                  <a:lnTo>
                    <a:pt x="107469" y="45301"/>
                  </a:lnTo>
                  <a:lnTo>
                    <a:pt x="106249" y="49049"/>
                  </a:lnTo>
                  <a:moveTo>
                    <a:pt x="109159" y="49049"/>
                  </a:moveTo>
                  <a:lnTo>
                    <a:pt x="107892" y="45301"/>
                  </a:lnTo>
                  <a:lnTo>
                    <a:pt x="109159" y="41387"/>
                  </a:lnTo>
                  <a:lnTo>
                    <a:pt x="110332" y="45301"/>
                  </a:lnTo>
                  <a:lnTo>
                    <a:pt x="109159" y="49049"/>
                  </a:lnTo>
                  <a:moveTo>
                    <a:pt x="112021" y="49049"/>
                  </a:moveTo>
                  <a:lnTo>
                    <a:pt x="110754" y="45301"/>
                  </a:lnTo>
                  <a:lnTo>
                    <a:pt x="112021" y="41387"/>
                  </a:lnTo>
                  <a:lnTo>
                    <a:pt x="113242" y="45301"/>
                  </a:lnTo>
                  <a:lnTo>
                    <a:pt x="112021" y="49049"/>
                  </a:lnTo>
                  <a:moveTo>
                    <a:pt x="114931" y="49049"/>
                  </a:moveTo>
                  <a:lnTo>
                    <a:pt x="113664" y="45301"/>
                  </a:lnTo>
                  <a:lnTo>
                    <a:pt x="114931" y="41387"/>
                  </a:lnTo>
                  <a:lnTo>
                    <a:pt x="116104" y="45301"/>
                  </a:lnTo>
                  <a:lnTo>
                    <a:pt x="114931" y="49049"/>
                  </a:lnTo>
                  <a:moveTo>
                    <a:pt x="117794" y="49049"/>
                  </a:moveTo>
                  <a:lnTo>
                    <a:pt x="116621" y="45301"/>
                  </a:lnTo>
                  <a:lnTo>
                    <a:pt x="117794" y="41387"/>
                  </a:lnTo>
                  <a:lnTo>
                    <a:pt x="119061" y="45301"/>
                  </a:lnTo>
                  <a:lnTo>
                    <a:pt x="117794" y="49049"/>
                  </a:lnTo>
                  <a:moveTo>
                    <a:pt x="3566" y="44635"/>
                  </a:moveTo>
                  <a:lnTo>
                    <a:pt x="2393" y="40804"/>
                  </a:lnTo>
                  <a:lnTo>
                    <a:pt x="3566" y="37057"/>
                  </a:lnTo>
                  <a:lnTo>
                    <a:pt x="4833" y="40804"/>
                  </a:lnTo>
                  <a:lnTo>
                    <a:pt x="3566" y="44635"/>
                  </a:lnTo>
                  <a:moveTo>
                    <a:pt x="6429" y="44635"/>
                  </a:moveTo>
                  <a:lnTo>
                    <a:pt x="5256" y="40804"/>
                  </a:lnTo>
                  <a:lnTo>
                    <a:pt x="6429" y="37057"/>
                  </a:lnTo>
                  <a:lnTo>
                    <a:pt x="7696" y="40804"/>
                  </a:lnTo>
                  <a:lnTo>
                    <a:pt x="6429" y="44635"/>
                  </a:lnTo>
                  <a:moveTo>
                    <a:pt x="9339" y="44635"/>
                  </a:moveTo>
                  <a:lnTo>
                    <a:pt x="8118" y="40804"/>
                  </a:lnTo>
                  <a:lnTo>
                    <a:pt x="9339" y="37057"/>
                  </a:lnTo>
                  <a:lnTo>
                    <a:pt x="10606" y="40804"/>
                  </a:lnTo>
                  <a:lnTo>
                    <a:pt x="9339" y="44635"/>
                  </a:lnTo>
                  <a:moveTo>
                    <a:pt x="12295" y="44635"/>
                  </a:moveTo>
                  <a:lnTo>
                    <a:pt x="11028" y="40804"/>
                  </a:lnTo>
                  <a:lnTo>
                    <a:pt x="12295" y="37057"/>
                  </a:lnTo>
                  <a:lnTo>
                    <a:pt x="13468" y="40804"/>
                  </a:lnTo>
                  <a:lnTo>
                    <a:pt x="12295" y="44635"/>
                  </a:lnTo>
                  <a:moveTo>
                    <a:pt x="15158" y="44635"/>
                  </a:moveTo>
                  <a:lnTo>
                    <a:pt x="13891" y="40804"/>
                  </a:lnTo>
                  <a:lnTo>
                    <a:pt x="15158" y="37057"/>
                  </a:lnTo>
                  <a:lnTo>
                    <a:pt x="16378" y="40804"/>
                  </a:lnTo>
                  <a:lnTo>
                    <a:pt x="15158" y="44635"/>
                  </a:lnTo>
                  <a:moveTo>
                    <a:pt x="18068" y="44635"/>
                  </a:moveTo>
                  <a:lnTo>
                    <a:pt x="16800" y="40804"/>
                  </a:lnTo>
                  <a:lnTo>
                    <a:pt x="18068" y="37057"/>
                  </a:lnTo>
                  <a:lnTo>
                    <a:pt x="19241" y="40804"/>
                  </a:lnTo>
                  <a:lnTo>
                    <a:pt x="18068" y="44635"/>
                  </a:lnTo>
                  <a:moveTo>
                    <a:pt x="20930" y="44635"/>
                  </a:moveTo>
                  <a:lnTo>
                    <a:pt x="19663" y="40804"/>
                  </a:lnTo>
                  <a:lnTo>
                    <a:pt x="20930" y="37057"/>
                  </a:lnTo>
                  <a:lnTo>
                    <a:pt x="22150" y="40804"/>
                  </a:lnTo>
                  <a:lnTo>
                    <a:pt x="20930" y="44635"/>
                  </a:lnTo>
                  <a:moveTo>
                    <a:pt x="23840" y="44635"/>
                  </a:moveTo>
                  <a:lnTo>
                    <a:pt x="22573" y="40804"/>
                  </a:lnTo>
                  <a:lnTo>
                    <a:pt x="23840" y="37057"/>
                  </a:lnTo>
                  <a:lnTo>
                    <a:pt x="25013" y="40804"/>
                  </a:lnTo>
                  <a:lnTo>
                    <a:pt x="23840" y="44635"/>
                  </a:lnTo>
                  <a:moveTo>
                    <a:pt x="26703" y="44635"/>
                  </a:moveTo>
                  <a:lnTo>
                    <a:pt x="25436" y="40804"/>
                  </a:lnTo>
                  <a:lnTo>
                    <a:pt x="26703" y="37057"/>
                  </a:lnTo>
                  <a:lnTo>
                    <a:pt x="27923" y="40804"/>
                  </a:lnTo>
                  <a:lnTo>
                    <a:pt x="26703" y="44635"/>
                  </a:lnTo>
                  <a:moveTo>
                    <a:pt x="29612" y="44635"/>
                  </a:moveTo>
                  <a:lnTo>
                    <a:pt x="28392" y="40804"/>
                  </a:lnTo>
                  <a:lnTo>
                    <a:pt x="29612" y="37057"/>
                  </a:lnTo>
                  <a:lnTo>
                    <a:pt x="30879" y="40804"/>
                  </a:lnTo>
                  <a:lnTo>
                    <a:pt x="29612" y="44635"/>
                  </a:lnTo>
                  <a:moveTo>
                    <a:pt x="32475" y="44635"/>
                  </a:moveTo>
                  <a:lnTo>
                    <a:pt x="31302" y="40804"/>
                  </a:lnTo>
                  <a:lnTo>
                    <a:pt x="32475" y="37057"/>
                  </a:lnTo>
                  <a:lnTo>
                    <a:pt x="33742" y="40804"/>
                  </a:lnTo>
                  <a:lnTo>
                    <a:pt x="32475" y="44635"/>
                  </a:lnTo>
                  <a:moveTo>
                    <a:pt x="35385" y="44635"/>
                  </a:moveTo>
                  <a:lnTo>
                    <a:pt x="34165" y="40804"/>
                  </a:lnTo>
                  <a:lnTo>
                    <a:pt x="35385" y="37057"/>
                  </a:lnTo>
                  <a:lnTo>
                    <a:pt x="36652" y="40804"/>
                  </a:lnTo>
                  <a:lnTo>
                    <a:pt x="35385" y="44635"/>
                  </a:lnTo>
                  <a:moveTo>
                    <a:pt x="38247" y="44635"/>
                  </a:moveTo>
                  <a:lnTo>
                    <a:pt x="37074" y="40804"/>
                  </a:lnTo>
                  <a:lnTo>
                    <a:pt x="38247" y="37057"/>
                  </a:lnTo>
                  <a:lnTo>
                    <a:pt x="39515" y="40804"/>
                  </a:lnTo>
                  <a:lnTo>
                    <a:pt x="38247" y="44635"/>
                  </a:lnTo>
                  <a:moveTo>
                    <a:pt x="41157" y="44635"/>
                  </a:moveTo>
                  <a:lnTo>
                    <a:pt x="39937" y="40804"/>
                  </a:lnTo>
                  <a:lnTo>
                    <a:pt x="41157" y="37057"/>
                  </a:lnTo>
                  <a:lnTo>
                    <a:pt x="42424" y="40804"/>
                  </a:lnTo>
                  <a:lnTo>
                    <a:pt x="41157" y="44635"/>
                  </a:lnTo>
                  <a:moveTo>
                    <a:pt x="44020" y="44635"/>
                  </a:moveTo>
                  <a:lnTo>
                    <a:pt x="42847" y="40804"/>
                  </a:lnTo>
                  <a:lnTo>
                    <a:pt x="44020" y="37057"/>
                  </a:lnTo>
                  <a:lnTo>
                    <a:pt x="45287" y="40804"/>
                  </a:lnTo>
                  <a:lnTo>
                    <a:pt x="44020" y="44635"/>
                  </a:lnTo>
                  <a:moveTo>
                    <a:pt x="46976" y="44635"/>
                  </a:moveTo>
                  <a:lnTo>
                    <a:pt x="45709" y="40804"/>
                  </a:lnTo>
                  <a:lnTo>
                    <a:pt x="46976" y="37057"/>
                  </a:lnTo>
                  <a:lnTo>
                    <a:pt x="48197" y="40804"/>
                  </a:lnTo>
                  <a:lnTo>
                    <a:pt x="46976" y="44635"/>
                  </a:lnTo>
                  <a:moveTo>
                    <a:pt x="49886" y="44635"/>
                  </a:moveTo>
                  <a:lnTo>
                    <a:pt x="48619" y="40804"/>
                  </a:lnTo>
                  <a:lnTo>
                    <a:pt x="49886" y="37057"/>
                  </a:lnTo>
                  <a:lnTo>
                    <a:pt x="51059" y="40804"/>
                  </a:lnTo>
                  <a:lnTo>
                    <a:pt x="49886" y="44635"/>
                  </a:lnTo>
                  <a:moveTo>
                    <a:pt x="52749" y="44635"/>
                  </a:moveTo>
                  <a:lnTo>
                    <a:pt x="51482" y="40804"/>
                  </a:lnTo>
                  <a:lnTo>
                    <a:pt x="52749" y="37057"/>
                  </a:lnTo>
                  <a:lnTo>
                    <a:pt x="53969" y="40804"/>
                  </a:lnTo>
                  <a:lnTo>
                    <a:pt x="52749" y="44635"/>
                  </a:lnTo>
                  <a:moveTo>
                    <a:pt x="55658" y="44635"/>
                  </a:moveTo>
                  <a:lnTo>
                    <a:pt x="54391" y="40804"/>
                  </a:lnTo>
                  <a:lnTo>
                    <a:pt x="55658" y="37057"/>
                  </a:lnTo>
                  <a:lnTo>
                    <a:pt x="56832" y="40804"/>
                  </a:lnTo>
                  <a:lnTo>
                    <a:pt x="55658" y="44635"/>
                  </a:lnTo>
                  <a:moveTo>
                    <a:pt x="58521" y="44635"/>
                  </a:moveTo>
                  <a:lnTo>
                    <a:pt x="57254" y="40804"/>
                  </a:lnTo>
                  <a:lnTo>
                    <a:pt x="58521" y="37057"/>
                  </a:lnTo>
                  <a:lnTo>
                    <a:pt x="59741" y="40804"/>
                  </a:lnTo>
                  <a:lnTo>
                    <a:pt x="58521" y="44635"/>
                  </a:lnTo>
                  <a:moveTo>
                    <a:pt x="61431" y="44635"/>
                  </a:moveTo>
                  <a:lnTo>
                    <a:pt x="60164" y="40804"/>
                  </a:lnTo>
                  <a:lnTo>
                    <a:pt x="61431" y="37057"/>
                  </a:lnTo>
                  <a:lnTo>
                    <a:pt x="62604" y="40804"/>
                  </a:lnTo>
                  <a:lnTo>
                    <a:pt x="61431" y="44635"/>
                  </a:lnTo>
                  <a:moveTo>
                    <a:pt x="64294" y="44635"/>
                  </a:moveTo>
                  <a:lnTo>
                    <a:pt x="63120" y="40804"/>
                  </a:lnTo>
                  <a:lnTo>
                    <a:pt x="64294" y="37057"/>
                  </a:lnTo>
                  <a:lnTo>
                    <a:pt x="65561" y="40804"/>
                  </a:lnTo>
                  <a:lnTo>
                    <a:pt x="64294" y="44635"/>
                  </a:lnTo>
                  <a:moveTo>
                    <a:pt x="67203" y="44635"/>
                  </a:moveTo>
                  <a:lnTo>
                    <a:pt x="65983" y="40804"/>
                  </a:lnTo>
                  <a:lnTo>
                    <a:pt x="67203" y="37057"/>
                  </a:lnTo>
                  <a:lnTo>
                    <a:pt x="68470" y="40804"/>
                  </a:lnTo>
                  <a:lnTo>
                    <a:pt x="67203" y="44635"/>
                  </a:lnTo>
                  <a:moveTo>
                    <a:pt x="70066" y="44635"/>
                  </a:moveTo>
                  <a:lnTo>
                    <a:pt x="68893" y="40804"/>
                  </a:lnTo>
                  <a:lnTo>
                    <a:pt x="70066" y="37057"/>
                  </a:lnTo>
                  <a:lnTo>
                    <a:pt x="71333" y="40804"/>
                  </a:lnTo>
                  <a:lnTo>
                    <a:pt x="70066" y="44635"/>
                  </a:lnTo>
                  <a:moveTo>
                    <a:pt x="72976" y="44635"/>
                  </a:moveTo>
                  <a:lnTo>
                    <a:pt x="71755" y="40804"/>
                  </a:lnTo>
                  <a:lnTo>
                    <a:pt x="72976" y="37057"/>
                  </a:lnTo>
                  <a:lnTo>
                    <a:pt x="74243" y="40804"/>
                  </a:lnTo>
                  <a:lnTo>
                    <a:pt x="72976" y="44635"/>
                  </a:lnTo>
                  <a:moveTo>
                    <a:pt x="75838" y="44635"/>
                  </a:moveTo>
                  <a:lnTo>
                    <a:pt x="74665" y="40804"/>
                  </a:lnTo>
                  <a:lnTo>
                    <a:pt x="75838" y="37057"/>
                  </a:lnTo>
                  <a:lnTo>
                    <a:pt x="77105" y="40804"/>
                  </a:lnTo>
                  <a:lnTo>
                    <a:pt x="75838" y="44635"/>
                  </a:lnTo>
                  <a:moveTo>
                    <a:pt x="78748" y="44635"/>
                  </a:moveTo>
                  <a:lnTo>
                    <a:pt x="77528" y="40804"/>
                  </a:lnTo>
                  <a:lnTo>
                    <a:pt x="78748" y="37057"/>
                  </a:lnTo>
                  <a:lnTo>
                    <a:pt x="80015" y="40804"/>
                  </a:lnTo>
                  <a:lnTo>
                    <a:pt x="78748" y="44635"/>
                  </a:lnTo>
                  <a:moveTo>
                    <a:pt x="81705" y="44635"/>
                  </a:moveTo>
                  <a:lnTo>
                    <a:pt x="80438" y="40804"/>
                  </a:lnTo>
                  <a:lnTo>
                    <a:pt x="81705" y="37057"/>
                  </a:lnTo>
                  <a:lnTo>
                    <a:pt x="82878" y="40804"/>
                  </a:lnTo>
                  <a:lnTo>
                    <a:pt x="81705" y="44635"/>
                  </a:lnTo>
                  <a:moveTo>
                    <a:pt x="84567" y="44635"/>
                  </a:moveTo>
                  <a:lnTo>
                    <a:pt x="83300" y="40804"/>
                  </a:lnTo>
                  <a:lnTo>
                    <a:pt x="84567" y="37057"/>
                  </a:lnTo>
                  <a:lnTo>
                    <a:pt x="85788" y="40804"/>
                  </a:lnTo>
                  <a:lnTo>
                    <a:pt x="84567" y="44635"/>
                  </a:lnTo>
                  <a:moveTo>
                    <a:pt x="87477" y="44635"/>
                  </a:moveTo>
                  <a:lnTo>
                    <a:pt x="86210" y="40804"/>
                  </a:lnTo>
                  <a:lnTo>
                    <a:pt x="87477" y="37057"/>
                  </a:lnTo>
                  <a:lnTo>
                    <a:pt x="88650" y="40804"/>
                  </a:lnTo>
                  <a:lnTo>
                    <a:pt x="87477" y="44635"/>
                  </a:lnTo>
                  <a:moveTo>
                    <a:pt x="90340" y="44635"/>
                  </a:moveTo>
                  <a:lnTo>
                    <a:pt x="89073" y="40804"/>
                  </a:lnTo>
                  <a:lnTo>
                    <a:pt x="90340" y="37057"/>
                  </a:lnTo>
                  <a:lnTo>
                    <a:pt x="91560" y="40804"/>
                  </a:lnTo>
                  <a:lnTo>
                    <a:pt x="90340" y="44635"/>
                  </a:lnTo>
                  <a:moveTo>
                    <a:pt x="93249" y="44635"/>
                  </a:moveTo>
                  <a:lnTo>
                    <a:pt x="91982" y="40804"/>
                  </a:lnTo>
                  <a:lnTo>
                    <a:pt x="93249" y="37057"/>
                  </a:lnTo>
                  <a:lnTo>
                    <a:pt x="94423" y="40804"/>
                  </a:lnTo>
                  <a:lnTo>
                    <a:pt x="93249" y="44635"/>
                  </a:lnTo>
                  <a:moveTo>
                    <a:pt x="96112" y="44635"/>
                  </a:moveTo>
                  <a:lnTo>
                    <a:pt x="94845" y="40804"/>
                  </a:lnTo>
                  <a:lnTo>
                    <a:pt x="96112" y="37057"/>
                  </a:lnTo>
                  <a:lnTo>
                    <a:pt x="97332" y="40804"/>
                  </a:lnTo>
                  <a:lnTo>
                    <a:pt x="96112" y="44635"/>
                  </a:lnTo>
                  <a:moveTo>
                    <a:pt x="99022" y="44635"/>
                  </a:moveTo>
                  <a:lnTo>
                    <a:pt x="97802" y="40804"/>
                  </a:lnTo>
                  <a:lnTo>
                    <a:pt x="99022" y="37057"/>
                  </a:lnTo>
                  <a:lnTo>
                    <a:pt x="100289" y="40804"/>
                  </a:lnTo>
                  <a:lnTo>
                    <a:pt x="99022" y="44635"/>
                  </a:lnTo>
                  <a:moveTo>
                    <a:pt x="101885" y="44635"/>
                  </a:moveTo>
                  <a:lnTo>
                    <a:pt x="100711" y="40804"/>
                  </a:lnTo>
                  <a:lnTo>
                    <a:pt x="101885" y="37057"/>
                  </a:lnTo>
                  <a:lnTo>
                    <a:pt x="103152" y="40804"/>
                  </a:lnTo>
                  <a:lnTo>
                    <a:pt x="101885" y="44635"/>
                  </a:lnTo>
                  <a:moveTo>
                    <a:pt x="104794" y="44635"/>
                  </a:moveTo>
                  <a:lnTo>
                    <a:pt x="103574" y="40804"/>
                  </a:lnTo>
                  <a:lnTo>
                    <a:pt x="104794" y="37057"/>
                  </a:lnTo>
                  <a:lnTo>
                    <a:pt x="106061" y="40804"/>
                  </a:lnTo>
                  <a:lnTo>
                    <a:pt x="104794" y="44635"/>
                  </a:lnTo>
                  <a:moveTo>
                    <a:pt x="107657" y="44635"/>
                  </a:moveTo>
                  <a:lnTo>
                    <a:pt x="106484" y="40804"/>
                  </a:lnTo>
                  <a:lnTo>
                    <a:pt x="107657" y="37057"/>
                  </a:lnTo>
                  <a:lnTo>
                    <a:pt x="108924" y="40804"/>
                  </a:lnTo>
                  <a:lnTo>
                    <a:pt x="107657" y="44635"/>
                  </a:lnTo>
                  <a:moveTo>
                    <a:pt x="110567" y="44635"/>
                  </a:moveTo>
                  <a:lnTo>
                    <a:pt x="109346" y="40804"/>
                  </a:lnTo>
                  <a:lnTo>
                    <a:pt x="110567" y="37057"/>
                  </a:lnTo>
                  <a:lnTo>
                    <a:pt x="111834" y="40804"/>
                  </a:lnTo>
                  <a:lnTo>
                    <a:pt x="110567" y="44635"/>
                  </a:lnTo>
                  <a:moveTo>
                    <a:pt x="113429" y="44635"/>
                  </a:moveTo>
                  <a:lnTo>
                    <a:pt x="112256" y="40804"/>
                  </a:lnTo>
                  <a:lnTo>
                    <a:pt x="113429" y="37057"/>
                  </a:lnTo>
                  <a:lnTo>
                    <a:pt x="114696" y="40804"/>
                  </a:lnTo>
                  <a:lnTo>
                    <a:pt x="113429" y="44635"/>
                  </a:lnTo>
                  <a:moveTo>
                    <a:pt x="116386" y="44635"/>
                  </a:moveTo>
                  <a:lnTo>
                    <a:pt x="115119" y="40804"/>
                  </a:lnTo>
                  <a:lnTo>
                    <a:pt x="116386" y="37057"/>
                  </a:lnTo>
                  <a:lnTo>
                    <a:pt x="117606" y="40804"/>
                  </a:lnTo>
                  <a:lnTo>
                    <a:pt x="116386" y="44635"/>
                  </a:lnTo>
                  <a:moveTo>
                    <a:pt x="2158" y="40222"/>
                  </a:moveTo>
                  <a:lnTo>
                    <a:pt x="891" y="36474"/>
                  </a:lnTo>
                  <a:lnTo>
                    <a:pt x="2158" y="32560"/>
                  </a:lnTo>
                  <a:lnTo>
                    <a:pt x="3378" y="36474"/>
                  </a:lnTo>
                  <a:lnTo>
                    <a:pt x="2158" y="40222"/>
                  </a:lnTo>
                  <a:moveTo>
                    <a:pt x="5021" y="40222"/>
                  </a:moveTo>
                  <a:lnTo>
                    <a:pt x="3801" y="36474"/>
                  </a:lnTo>
                  <a:lnTo>
                    <a:pt x="5021" y="32560"/>
                  </a:lnTo>
                  <a:lnTo>
                    <a:pt x="6241" y="36474"/>
                  </a:lnTo>
                  <a:lnTo>
                    <a:pt x="5021" y="40222"/>
                  </a:lnTo>
                  <a:moveTo>
                    <a:pt x="7931" y="40222"/>
                  </a:moveTo>
                  <a:lnTo>
                    <a:pt x="6664" y="36474"/>
                  </a:lnTo>
                  <a:lnTo>
                    <a:pt x="7931" y="32560"/>
                  </a:lnTo>
                  <a:lnTo>
                    <a:pt x="9104" y="36474"/>
                  </a:lnTo>
                  <a:lnTo>
                    <a:pt x="7931" y="40222"/>
                  </a:lnTo>
                  <a:moveTo>
                    <a:pt x="10793" y="40222"/>
                  </a:moveTo>
                  <a:lnTo>
                    <a:pt x="9526" y="36474"/>
                  </a:lnTo>
                  <a:lnTo>
                    <a:pt x="10793" y="32560"/>
                  </a:lnTo>
                  <a:lnTo>
                    <a:pt x="12014" y="36474"/>
                  </a:lnTo>
                  <a:lnTo>
                    <a:pt x="10793" y="40222"/>
                  </a:lnTo>
                  <a:moveTo>
                    <a:pt x="13703" y="40222"/>
                  </a:moveTo>
                  <a:lnTo>
                    <a:pt x="12483" y="36474"/>
                  </a:lnTo>
                  <a:lnTo>
                    <a:pt x="13703" y="32560"/>
                  </a:lnTo>
                  <a:lnTo>
                    <a:pt x="14970" y="36474"/>
                  </a:lnTo>
                  <a:lnTo>
                    <a:pt x="13703" y="40222"/>
                  </a:lnTo>
                  <a:moveTo>
                    <a:pt x="16566" y="40222"/>
                  </a:moveTo>
                  <a:lnTo>
                    <a:pt x="15393" y="36474"/>
                  </a:lnTo>
                  <a:lnTo>
                    <a:pt x="16566" y="32560"/>
                  </a:lnTo>
                  <a:lnTo>
                    <a:pt x="17833" y="36474"/>
                  </a:lnTo>
                  <a:lnTo>
                    <a:pt x="16566" y="40222"/>
                  </a:lnTo>
                  <a:moveTo>
                    <a:pt x="19475" y="40222"/>
                  </a:moveTo>
                  <a:lnTo>
                    <a:pt x="18255" y="36474"/>
                  </a:lnTo>
                  <a:lnTo>
                    <a:pt x="19475" y="32560"/>
                  </a:lnTo>
                  <a:lnTo>
                    <a:pt x="20743" y="36474"/>
                  </a:lnTo>
                  <a:lnTo>
                    <a:pt x="19475" y="40222"/>
                  </a:lnTo>
                  <a:moveTo>
                    <a:pt x="22338" y="40222"/>
                  </a:moveTo>
                  <a:lnTo>
                    <a:pt x="21165" y="36474"/>
                  </a:lnTo>
                  <a:lnTo>
                    <a:pt x="22338" y="32560"/>
                  </a:lnTo>
                  <a:lnTo>
                    <a:pt x="23605" y="36474"/>
                  </a:lnTo>
                  <a:lnTo>
                    <a:pt x="22338" y="40222"/>
                  </a:lnTo>
                  <a:moveTo>
                    <a:pt x="25248" y="40222"/>
                  </a:moveTo>
                  <a:lnTo>
                    <a:pt x="24028" y="36474"/>
                  </a:lnTo>
                  <a:lnTo>
                    <a:pt x="25248" y="32560"/>
                  </a:lnTo>
                  <a:lnTo>
                    <a:pt x="26515" y="36474"/>
                  </a:lnTo>
                  <a:lnTo>
                    <a:pt x="25248" y="40222"/>
                  </a:lnTo>
                  <a:moveTo>
                    <a:pt x="28111" y="40222"/>
                  </a:moveTo>
                  <a:lnTo>
                    <a:pt x="26937" y="36474"/>
                  </a:lnTo>
                  <a:lnTo>
                    <a:pt x="28111" y="32560"/>
                  </a:lnTo>
                  <a:lnTo>
                    <a:pt x="29378" y="36474"/>
                  </a:lnTo>
                  <a:lnTo>
                    <a:pt x="28111" y="40222"/>
                  </a:lnTo>
                  <a:moveTo>
                    <a:pt x="31067" y="40222"/>
                  </a:moveTo>
                  <a:lnTo>
                    <a:pt x="29800" y="36474"/>
                  </a:lnTo>
                  <a:lnTo>
                    <a:pt x="31067" y="32560"/>
                  </a:lnTo>
                  <a:lnTo>
                    <a:pt x="32287" y="36474"/>
                  </a:lnTo>
                  <a:lnTo>
                    <a:pt x="31067" y="40222"/>
                  </a:lnTo>
                  <a:moveTo>
                    <a:pt x="33977" y="40222"/>
                  </a:moveTo>
                  <a:lnTo>
                    <a:pt x="32710" y="36474"/>
                  </a:lnTo>
                  <a:lnTo>
                    <a:pt x="33977" y="32560"/>
                  </a:lnTo>
                  <a:lnTo>
                    <a:pt x="35150" y="36474"/>
                  </a:lnTo>
                  <a:lnTo>
                    <a:pt x="33977" y="40222"/>
                  </a:lnTo>
                  <a:moveTo>
                    <a:pt x="36840" y="40222"/>
                  </a:moveTo>
                  <a:lnTo>
                    <a:pt x="35572" y="36474"/>
                  </a:lnTo>
                  <a:lnTo>
                    <a:pt x="36840" y="32560"/>
                  </a:lnTo>
                  <a:lnTo>
                    <a:pt x="38060" y="36474"/>
                  </a:lnTo>
                  <a:lnTo>
                    <a:pt x="36840" y="40222"/>
                  </a:lnTo>
                  <a:moveTo>
                    <a:pt x="39749" y="40222"/>
                  </a:moveTo>
                  <a:lnTo>
                    <a:pt x="38482" y="36474"/>
                  </a:lnTo>
                  <a:lnTo>
                    <a:pt x="39749" y="32560"/>
                  </a:lnTo>
                  <a:lnTo>
                    <a:pt x="40922" y="36474"/>
                  </a:lnTo>
                  <a:lnTo>
                    <a:pt x="39749" y="40222"/>
                  </a:lnTo>
                  <a:moveTo>
                    <a:pt x="42612" y="40222"/>
                  </a:moveTo>
                  <a:lnTo>
                    <a:pt x="41345" y="36474"/>
                  </a:lnTo>
                  <a:lnTo>
                    <a:pt x="42612" y="32560"/>
                  </a:lnTo>
                  <a:lnTo>
                    <a:pt x="43832" y="36474"/>
                  </a:lnTo>
                  <a:lnTo>
                    <a:pt x="42612" y="40222"/>
                  </a:lnTo>
                  <a:moveTo>
                    <a:pt x="45522" y="40222"/>
                  </a:moveTo>
                  <a:lnTo>
                    <a:pt x="44254" y="36474"/>
                  </a:lnTo>
                  <a:lnTo>
                    <a:pt x="45522" y="32560"/>
                  </a:lnTo>
                  <a:lnTo>
                    <a:pt x="46695" y="36474"/>
                  </a:lnTo>
                  <a:lnTo>
                    <a:pt x="45522" y="40222"/>
                  </a:lnTo>
                  <a:moveTo>
                    <a:pt x="48384" y="40222"/>
                  </a:moveTo>
                  <a:lnTo>
                    <a:pt x="47211" y="36474"/>
                  </a:lnTo>
                  <a:lnTo>
                    <a:pt x="48384" y="32560"/>
                  </a:lnTo>
                  <a:lnTo>
                    <a:pt x="49651" y="36474"/>
                  </a:lnTo>
                  <a:lnTo>
                    <a:pt x="48384" y="40222"/>
                  </a:lnTo>
                  <a:moveTo>
                    <a:pt x="51294" y="40222"/>
                  </a:moveTo>
                  <a:lnTo>
                    <a:pt x="50074" y="36474"/>
                  </a:lnTo>
                  <a:lnTo>
                    <a:pt x="51294" y="32560"/>
                  </a:lnTo>
                  <a:lnTo>
                    <a:pt x="52561" y="36474"/>
                  </a:lnTo>
                  <a:lnTo>
                    <a:pt x="51294" y="40222"/>
                  </a:lnTo>
                  <a:moveTo>
                    <a:pt x="54157" y="40222"/>
                  </a:moveTo>
                  <a:lnTo>
                    <a:pt x="52983" y="36474"/>
                  </a:lnTo>
                  <a:lnTo>
                    <a:pt x="54157" y="32560"/>
                  </a:lnTo>
                  <a:lnTo>
                    <a:pt x="55424" y="36474"/>
                  </a:lnTo>
                  <a:lnTo>
                    <a:pt x="54157" y="40222"/>
                  </a:lnTo>
                  <a:moveTo>
                    <a:pt x="57066" y="40222"/>
                  </a:moveTo>
                  <a:lnTo>
                    <a:pt x="55846" y="36474"/>
                  </a:lnTo>
                  <a:lnTo>
                    <a:pt x="57066" y="32560"/>
                  </a:lnTo>
                  <a:lnTo>
                    <a:pt x="58333" y="36474"/>
                  </a:lnTo>
                  <a:lnTo>
                    <a:pt x="57066" y="40222"/>
                  </a:lnTo>
                  <a:moveTo>
                    <a:pt x="59929" y="40222"/>
                  </a:moveTo>
                  <a:lnTo>
                    <a:pt x="58756" y="36474"/>
                  </a:lnTo>
                  <a:lnTo>
                    <a:pt x="59929" y="32560"/>
                  </a:lnTo>
                  <a:lnTo>
                    <a:pt x="61196" y="36474"/>
                  </a:lnTo>
                  <a:lnTo>
                    <a:pt x="59929" y="40222"/>
                  </a:lnTo>
                  <a:moveTo>
                    <a:pt x="62839" y="40222"/>
                  </a:moveTo>
                  <a:lnTo>
                    <a:pt x="61619" y="36474"/>
                  </a:lnTo>
                  <a:lnTo>
                    <a:pt x="62839" y="32560"/>
                  </a:lnTo>
                  <a:lnTo>
                    <a:pt x="64106" y="36474"/>
                  </a:lnTo>
                  <a:lnTo>
                    <a:pt x="62839" y="40222"/>
                  </a:lnTo>
                  <a:moveTo>
                    <a:pt x="65795" y="40222"/>
                  </a:moveTo>
                  <a:lnTo>
                    <a:pt x="64528" y="36474"/>
                  </a:lnTo>
                  <a:lnTo>
                    <a:pt x="65795" y="32560"/>
                  </a:lnTo>
                  <a:lnTo>
                    <a:pt x="66969" y="36474"/>
                  </a:lnTo>
                  <a:lnTo>
                    <a:pt x="65795" y="40222"/>
                  </a:lnTo>
                  <a:moveTo>
                    <a:pt x="68658" y="40222"/>
                  </a:moveTo>
                  <a:lnTo>
                    <a:pt x="67391" y="36474"/>
                  </a:lnTo>
                  <a:lnTo>
                    <a:pt x="68658" y="32560"/>
                  </a:lnTo>
                  <a:lnTo>
                    <a:pt x="69878" y="36474"/>
                  </a:lnTo>
                  <a:lnTo>
                    <a:pt x="68658" y="40222"/>
                  </a:lnTo>
                  <a:moveTo>
                    <a:pt x="71568" y="40222"/>
                  </a:moveTo>
                  <a:lnTo>
                    <a:pt x="70301" y="36474"/>
                  </a:lnTo>
                  <a:lnTo>
                    <a:pt x="71568" y="32560"/>
                  </a:lnTo>
                  <a:lnTo>
                    <a:pt x="72741" y="36474"/>
                  </a:lnTo>
                  <a:lnTo>
                    <a:pt x="71568" y="40222"/>
                  </a:lnTo>
                  <a:moveTo>
                    <a:pt x="74430" y="40222"/>
                  </a:moveTo>
                  <a:lnTo>
                    <a:pt x="73163" y="36474"/>
                  </a:lnTo>
                  <a:lnTo>
                    <a:pt x="74430" y="32560"/>
                  </a:lnTo>
                  <a:lnTo>
                    <a:pt x="75651" y="36474"/>
                  </a:lnTo>
                  <a:lnTo>
                    <a:pt x="74430" y="40222"/>
                  </a:lnTo>
                  <a:moveTo>
                    <a:pt x="77340" y="40222"/>
                  </a:moveTo>
                  <a:lnTo>
                    <a:pt x="76073" y="36474"/>
                  </a:lnTo>
                  <a:lnTo>
                    <a:pt x="77340" y="32560"/>
                  </a:lnTo>
                  <a:lnTo>
                    <a:pt x="78513" y="36474"/>
                  </a:lnTo>
                  <a:lnTo>
                    <a:pt x="77340" y="40222"/>
                  </a:lnTo>
                  <a:moveTo>
                    <a:pt x="80203" y="40222"/>
                  </a:moveTo>
                  <a:lnTo>
                    <a:pt x="78936" y="36474"/>
                  </a:lnTo>
                  <a:lnTo>
                    <a:pt x="80203" y="32560"/>
                  </a:lnTo>
                  <a:lnTo>
                    <a:pt x="81423" y="36474"/>
                  </a:lnTo>
                  <a:lnTo>
                    <a:pt x="80203" y="40222"/>
                  </a:lnTo>
                  <a:moveTo>
                    <a:pt x="83113" y="40222"/>
                  </a:moveTo>
                  <a:lnTo>
                    <a:pt x="81892" y="36474"/>
                  </a:lnTo>
                  <a:lnTo>
                    <a:pt x="83113" y="32560"/>
                  </a:lnTo>
                  <a:lnTo>
                    <a:pt x="84380" y="36474"/>
                  </a:lnTo>
                  <a:lnTo>
                    <a:pt x="83113" y="40222"/>
                  </a:lnTo>
                  <a:moveTo>
                    <a:pt x="85975" y="40222"/>
                  </a:moveTo>
                  <a:lnTo>
                    <a:pt x="84802" y="36474"/>
                  </a:lnTo>
                  <a:lnTo>
                    <a:pt x="85975" y="32560"/>
                  </a:lnTo>
                  <a:lnTo>
                    <a:pt x="87242" y="36474"/>
                  </a:lnTo>
                  <a:lnTo>
                    <a:pt x="85975" y="40222"/>
                  </a:lnTo>
                  <a:moveTo>
                    <a:pt x="88885" y="40222"/>
                  </a:moveTo>
                  <a:lnTo>
                    <a:pt x="87665" y="36474"/>
                  </a:lnTo>
                  <a:lnTo>
                    <a:pt x="88885" y="32560"/>
                  </a:lnTo>
                  <a:lnTo>
                    <a:pt x="90152" y="36474"/>
                  </a:lnTo>
                  <a:lnTo>
                    <a:pt x="88885" y="40222"/>
                  </a:lnTo>
                  <a:moveTo>
                    <a:pt x="91748" y="40222"/>
                  </a:moveTo>
                  <a:lnTo>
                    <a:pt x="90574" y="36474"/>
                  </a:lnTo>
                  <a:lnTo>
                    <a:pt x="91748" y="32560"/>
                  </a:lnTo>
                  <a:lnTo>
                    <a:pt x="93015" y="36474"/>
                  </a:lnTo>
                  <a:lnTo>
                    <a:pt x="91748" y="40222"/>
                  </a:lnTo>
                  <a:moveTo>
                    <a:pt x="94657" y="40222"/>
                  </a:moveTo>
                  <a:lnTo>
                    <a:pt x="93437" y="36474"/>
                  </a:lnTo>
                  <a:lnTo>
                    <a:pt x="94657" y="32560"/>
                  </a:lnTo>
                  <a:lnTo>
                    <a:pt x="95924" y="36474"/>
                  </a:lnTo>
                  <a:lnTo>
                    <a:pt x="94657" y="40222"/>
                  </a:lnTo>
                  <a:moveTo>
                    <a:pt x="97520" y="40222"/>
                  </a:moveTo>
                  <a:lnTo>
                    <a:pt x="96347" y="36474"/>
                  </a:lnTo>
                  <a:lnTo>
                    <a:pt x="97520" y="32560"/>
                  </a:lnTo>
                  <a:lnTo>
                    <a:pt x="98787" y="36474"/>
                  </a:lnTo>
                  <a:lnTo>
                    <a:pt x="97520" y="40222"/>
                  </a:lnTo>
                  <a:moveTo>
                    <a:pt x="100477" y="40222"/>
                  </a:moveTo>
                  <a:lnTo>
                    <a:pt x="99210" y="36474"/>
                  </a:lnTo>
                  <a:lnTo>
                    <a:pt x="100477" y="32560"/>
                  </a:lnTo>
                  <a:lnTo>
                    <a:pt x="101697" y="36474"/>
                  </a:lnTo>
                  <a:lnTo>
                    <a:pt x="100477" y="40222"/>
                  </a:lnTo>
                  <a:moveTo>
                    <a:pt x="103386" y="40222"/>
                  </a:moveTo>
                  <a:lnTo>
                    <a:pt x="102119" y="36474"/>
                  </a:lnTo>
                  <a:lnTo>
                    <a:pt x="103386" y="32560"/>
                  </a:lnTo>
                  <a:lnTo>
                    <a:pt x="104560" y="36474"/>
                  </a:lnTo>
                  <a:lnTo>
                    <a:pt x="103386" y="40222"/>
                  </a:lnTo>
                  <a:moveTo>
                    <a:pt x="106249" y="40222"/>
                  </a:moveTo>
                  <a:lnTo>
                    <a:pt x="104982" y="36474"/>
                  </a:lnTo>
                  <a:lnTo>
                    <a:pt x="106249" y="32560"/>
                  </a:lnTo>
                  <a:lnTo>
                    <a:pt x="107469" y="36474"/>
                  </a:lnTo>
                  <a:lnTo>
                    <a:pt x="106249" y="40222"/>
                  </a:lnTo>
                  <a:moveTo>
                    <a:pt x="109159" y="40222"/>
                  </a:moveTo>
                  <a:lnTo>
                    <a:pt x="107892" y="36474"/>
                  </a:lnTo>
                  <a:lnTo>
                    <a:pt x="109159" y="32560"/>
                  </a:lnTo>
                  <a:lnTo>
                    <a:pt x="110332" y="36474"/>
                  </a:lnTo>
                  <a:lnTo>
                    <a:pt x="109159" y="40222"/>
                  </a:lnTo>
                  <a:moveTo>
                    <a:pt x="112021" y="40222"/>
                  </a:moveTo>
                  <a:lnTo>
                    <a:pt x="110754" y="36474"/>
                  </a:lnTo>
                  <a:lnTo>
                    <a:pt x="112021" y="32560"/>
                  </a:lnTo>
                  <a:lnTo>
                    <a:pt x="113242" y="36474"/>
                  </a:lnTo>
                  <a:lnTo>
                    <a:pt x="112021" y="40222"/>
                  </a:lnTo>
                  <a:moveTo>
                    <a:pt x="114931" y="40222"/>
                  </a:moveTo>
                  <a:lnTo>
                    <a:pt x="113664" y="36474"/>
                  </a:lnTo>
                  <a:lnTo>
                    <a:pt x="114931" y="32560"/>
                  </a:lnTo>
                  <a:lnTo>
                    <a:pt x="116104" y="36474"/>
                  </a:lnTo>
                  <a:lnTo>
                    <a:pt x="114931" y="40222"/>
                  </a:lnTo>
                  <a:moveTo>
                    <a:pt x="117794" y="40222"/>
                  </a:moveTo>
                  <a:lnTo>
                    <a:pt x="116621" y="36474"/>
                  </a:lnTo>
                  <a:lnTo>
                    <a:pt x="117794" y="32560"/>
                  </a:lnTo>
                  <a:lnTo>
                    <a:pt x="119061" y="36474"/>
                  </a:lnTo>
                  <a:lnTo>
                    <a:pt x="117794" y="40222"/>
                  </a:lnTo>
                  <a:moveTo>
                    <a:pt x="3566" y="35725"/>
                  </a:moveTo>
                  <a:lnTo>
                    <a:pt x="2393" y="31977"/>
                  </a:lnTo>
                  <a:lnTo>
                    <a:pt x="3566" y="28230"/>
                  </a:lnTo>
                  <a:lnTo>
                    <a:pt x="4833" y="31977"/>
                  </a:lnTo>
                  <a:lnTo>
                    <a:pt x="3566" y="35725"/>
                  </a:lnTo>
                  <a:moveTo>
                    <a:pt x="6429" y="35725"/>
                  </a:moveTo>
                  <a:lnTo>
                    <a:pt x="5256" y="31977"/>
                  </a:lnTo>
                  <a:lnTo>
                    <a:pt x="6429" y="28230"/>
                  </a:lnTo>
                  <a:lnTo>
                    <a:pt x="7696" y="31977"/>
                  </a:lnTo>
                  <a:lnTo>
                    <a:pt x="6429" y="35725"/>
                  </a:lnTo>
                  <a:moveTo>
                    <a:pt x="9339" y="35725"/>
                  </a:moveTo>
                  <a:lnTo>
                    <a:pt x="8118" y="31977"/>
                  </a:lnTo>
                  <a:lnTo>
                    <a:pt x="9339" y="28230"/>
                  </a:lnTo>
                  <a:lnTo>
                    <a:pt x="10606" y="31977"/>
                  </a:lnTo>
                  <a:lnTo>
                    <a:pt x="9339" y="35725"/>
                  </a:lnTo>
                  <a:moveTo>
                    <a:pt x="12295" y="35725"/>
                  </a:moveTo>
                  <a:lnTo>
                    <a:pt x="11028" y="31977"/>
                  </a:lnTo>
                  <a:lnTo>
                    <a:pt x="12295" y="28230"/>
                  </a:lnTo>
                  <a:lnTo>
                    <a:pt x="13468" y="31977"/>
                  </a:lnTo>
                  <a:lnTo>
                    <a:pt x="12295" y="35725"/>
                  </a:lnTo>
                  <a:moveTo>
                    <a:pt x="15158" y="35725"/>
                  </a:moveTo>
                  <a:lnTo>
                    <a:pt x="13891" y="31977"/>
                  </a:lnTo>
                  <a:lnTo>
                    <a:pt x="15158" y="28230"/>
                  </a:lnTo>
                  <a:lnTo>
                    <a:pt x="16378" y="31977"/>
                  </a:lnTo>
                  <a:lnTo>
                    <a:pt x="15158" y="35725"/>
                  </a:lnTo>
                  <a:moveTo>
                    <a:pt x="18068" y="35725"/>
                  </a:moveTo>
                  <a:lnTo>
                    <a:pt x="16800" y="31977"/>
                  </a:lnTo>
                  <a:lnTo>
                    <a:pt x="18068" y="28230"/>
                  </a:lnTo>
                  <a:lnTo>
                    <a:pt x="19241" y="31977"/>
                  </a:lnTo>
                  <a:lnTo>
                    <a:pt x="18068" y="35725"/>
                  </a:lnTo>
                  <a:moveTo>
                    <a:pt x="20930" y="35725"/>
                  </a:moveTo>
                  <a:lnTo>
                    <a:pt x="19663" y="31977"/>
                  </a:lnTo>
                  <a:lnTo>
                    <a:pt x="20930" y="28230"/>
                  </a:lnTo>
                  <a:lnTo>
                    <a:pt x="22150" y="31977"/>
                  </a:lnTo>
                  <a:lnTo>
                    <a:pt x="20930" y="35725"/>
                  </a:lnTo>
                  <a:moveTo>
                    <a:pt x="23840" y="35725"/>
                  </a:moveTo>
                  <a:lnTo>
                    <a:pt x="22573" y="31977"/>
                  </a:lnTo>
                  <a:lnTo>
                    <a:pt x="23840" y="28230"/>
                  </a:lnTo>
                  <a:lnTo>
                    <a:pt x="25013" y="31977"/>
                  </a:lnTo>
                  <a:lnTo>
                    <a:pt x="23840" y="35725"/>
                  </a:lnTo>
                  <a:moveTo>
                    <a:pt x="26703" y="35725"/>
                  </a:moveTo>
                  <a:lnTo>
                    <a:pt x="25436" y="31977"/>
                  </a:lnTo>
                  <a:lnTo>
                    <a:pt x="26703" y="28230"/>
                  </a:lnTo>
                  <a:lnTo>
                    <a:pt x="27923" y="31977"/>
                  </a:lnTo>
                  <a:lnTo>
                    <a:pt x="26703" y="35725"/>
                  </a:lnTo>
                  <a:moveTo>
                    <a:pt x="29612" y="35725"/>
                  </a:moveTo>
                  <a:lnTo>
                    <a:pt x="28392" y="31977"/>
                  </a:lnTo>
                  <a:lnTo>
                    <a:pt x="29612" y="28230"/>
                  </a:lnTo>
                  <a:lnTo>
                    <a:pt x="30879" y="31977"/>
                  </a:lnTo>
                  <a:lnTo>
                    <a:pt x="29612" y="35725"/>
                  </a:lnTo>
                  <a:moveTo>
                    <a:pt x="32475" y="35725"/>
                  </a:moveTo>
                  <a:lnTo>
                    <a:pt x="31302" y="31977"/>
                  </a:lnTo>
                  <a:lnTo>
                    <a:pt x="32475" y="28230"/>
                  </a:lnTo>
                  <a:lnTo>
                    <a:pt x="33742" y="31977"/>
                  </a:lnTo>
                  <a:lnTo>
                    <a:pt x="32475" y="35725"/>
                  </a:lnTo>
                  <a:moveTo>
                    <a:pt x="35385" y="35725"/>
                  </a:moveTo>
                  <a:lnTo>
                    <a:pt x="34165" y="31977"/>
                  </a:lnTo>
                  <a:lnTo>
                    <a:pt x="35385" y="28230"/>
                  </a:lnTo>
                  <a:lnTo>
                    <a:pt x="36652" y="31977"/>
                  </a:lnTo>
                  <a:lnTo>
                    <a:pt x="35385" y="35725"/>
                  </a:lnTo>
                  <a:moveTo>
                    <a:pt x="38247" y="35725"/>
                  </a:moveTo>
                  <a:lnTo>
                    <a:pt x="37074" y="31977"/>
                  </a:lnTo>
                  <a:lnTo>
                    <a:pt x="38247" y="28230"/>
                  </a:lnTo>
                  <a:lnTo>
                    <a:pt x="39515" y="31977"/>
                  </a:lnTo>
                  <a:lnTo>
                    <a:pt x="38247" y="35725"/>
                  </a:lnTo>
                  <a:moveTo>
                    <a:pt x="41157" y="35725"/>
                  </a:moveTo>
                  <a:lnTo>
                    <a:pt x="39937" y="31977"/>
                  </a:lnTo>
                  <a:lnTo>
                    <a:pt x="41157" y="28230"/>
                  </a:lnTo>
                  <a:lnTo>
                    <a:pt x="42424" y="31977"/>
                  </a:lnTo>
                  <a:lnTo>
                    <a:pt x="41157" y="35725"/>
                  </a:lnTo>
                  <a:moveTo>
                    <a:pt x="44020" y="35725"/>
                  </a:moveTo>
                  <a:lnTo>
                    <a:pt x="42847" y="31977"/>
                  </a:lnTo>
                  <a:lnTo>
                    <a:pt x="44020" y="28230"/>
                  </a:lnTo>
                  <a:lnTo>
                    <a:pt x="45287" y="31977"/>
                  </a:lnTo>
                  <a:lnTo>
                    <a:pt x="44020" y="35725"/>
                  </a:lnTo>
                  <a:moveTo>
                    <a:pt x="46976" y="35725"/>
                  </a:moveTo>
                  <a:lnTo>
                    <a:pt x="45709" y="31977"/>
                  </a:lnTo>
                  <a:lnTo>
                    <a:pt x="46976" y="28230"/>
                  </a:lnTo>
                  <a:lnTo>
                    <a:pt x="48197" y="31977"/>
                  </a:lnTo>
                  <a:lnTo>
                    <a:pt x="46976" y="35725"/>
                  </a:lnTo>
                  <a:moveTo>
                    <a:pt x="49886" y="35725"/>
                  </a:moveTo>
                  <a:lnTo>
                    <a:pt x="48619" y="31977"/>
                  </a:lnTo>
                  <a:lnTo>
                    <a:pt x="49886" y="28230"/>
                  </a:lnTo>
                  <a:lnTo>
                    <a:pt x="51059" y="31977"/>
                  </a:lnTo>
                  <a:lnTo>
                    <a:pt x="49886" y="35725"/>
                  </a:lnTo>
                  <a:moveTo>
                    <a:pt x="52749" y="35725"/>
                  </a:moveTo>
                  <a:lnTo>
                    <a:pt x="51482" y="31977"/>
                  </a:lnTo>
                  <a:lnTo>
                    <a:pt x="52749" y="28230"/>
                  </a:lnTo>
                  <a:lnTo>
                    <a:pt x="53969" y="31977"/>
                  </a:lnTo>
                  <a:lnTo>
                    <a:pt x="52749" y="35725"/>
                  </a:lnTo>
                  <a:moveTo>
                    <a:pt x="55658" y="35725"/>
                  </a:moveTo>
                  <a:lnTo>
                    <a:pt x="54391" y="31977"/>
                  </a:lnTo>
                  <a:lnTo>
                    <a:pt x="55658" y="28230"/>
                  </a:lnTo>
                  <a:lnTo>
                    <a:pt x="56832" y="31977"/>
                  </a:lnTo>
                  <a:lnTo>
                    <a:pt x="55658" y="35725"/>
                  </a:lnTo>
                  <a:moveTo>
                    <a:pt x="58521" y="35725"/>
                  </a:moveTo>
                  <a:lnTo>
                    <a:pt x="57254" y="31977"/>
                  </a:lnTo>
                  <a:lnTo>
                    <a:pt x="58521" y="28230"/>
                  </a:lnTo>
                  <a:lnTo>
                    <a:pt x="59741" y="31977"/>
                  </a:lnTo>
                  <a:lnTo>
                    <a:pt x="58521" y="35725"/>
                  </a:lnTo>
                  <a:moveTo>
                    <a:pt x="61431" y="35725"/>
                  </a:moveTo>
                  <a:lnTo>
                    <a:pt x="60164" y="31977"/>
                  </a:lnTo>
                  <a:lnTo>
                    <a:pt x="61431" y="28230"/>
                  </a:lnTo>
                  <a:lnTo>
                    <a:pt x="62604" y="31977"/>
                  </a:lnTo>
                  <a:lnTo>
                    <a:pt x="61431" y="35725"/>
                  </a:lnTo>
                  <a:moveTo>
                    <a:pt x="64294" y="35725"/>
                  </a:moveTo>
                  <a:lnTo>
                    <a:pt x="63120" y="31977"/>
                  </a:lnTo>
                  <a:lnTo>
                    <a:pt x="64294" y="28230"/>
                  </a:lnTo>
                  <a:lnTo>
                    <a:pt x="65561" y="31977"/>
                  </a:lnTo>
                  <a:lnTo>
                    <a:pt x="64294" y="35725"/>
                  </a:lnTo>
                  <a:moveTo>
                    <a:pt x="67203" y="35725"/>
                  </a:moveTo>
                  <a:lnTo>
                    <a:pt x="65983" y="31977"/>
                  </a:lnTo>
                  <a:lnTo>
                    <a:pt x="67203" y="28230"/>
                  </a:lnTo>
                  <a:lnTo>
                    <a:pt x="68470" y="31977"/>
                  </a:lnTo>
                  <a:lnTo>
                    <a:pt x="67203" y="35725"/>
                  </a:lnTo>
                  <a:moveTo>
                    <a:pt x="70066" y="35725"/>
                  </a:moveTo>
                  <a:lnTo>
                    <a:pt x="68893" y="31977"/>
                  </a:lnTo>
                  <a:lnTo>
                    <a:pt x="70066" y="28230"/>
                  </a:lnTo>
                  <a:lnTo>
                    <a:pt x="71333" y="31977"/>
                  </a:lnTo>
                  <a:lnTo>
                    <a:pt x="70066" y="35725"/>
                  </a:lnTo>
                  <a:moveTo>
                    <a:pt x="72976" y="35725"/>
                  </a:moveTo>
                  <a:lnTo>
                    <a:pt x="71755" y="31977"/>
                  </a:lnTo>
                  <a:lnTo>
                    <a:pt x="72976" y="28230"/>
                  </a:lnTo>
                  <a:lnTo>
                    <a:pt x="74243" y="31977"/>
                  </a:lnTo>
                  <a:lnTo>
                    <a:pt x="72976" y="35725"/>
                  </a:lnTo>
                  <a:moveTo>
                    <a:pt x="75838" y="35725"/>
                  </a:moveTo>
                  <a:lnTo>
                    <a:pt x="74665" y="31977"/>
                  </a:lnTo>
                  <a:lnTo>
                    <a:pt x="75838" y="28230"/>
                  </a:lnTo>
                  <a:lnTo>
                    <a:pt x="77105" y="31977"/>
                  </a:lnTo>
                  <a:lnTo>
                    <a:pt x="75838" y="35725"/>
                  </a:lnTo>
                  <a:moveTo>
                    <a:pt x="78748" y="35725"/>
                  </a:moveTo>
                  <a:lnTo>
                    <a:pt x="77528" y="31977"/>
                  </a:lnTo>
                  <a:lnTo>
                    <a:pt x="78748" y="28230"/>
                  </a:lnTo>
                  <a:lnTo>
                    <a:pt x="80015" y="31977"/>
                  </a:lnTo>
                  <a:lnTo>
                    <a:pt x="78748" y="35725"/>
                  </a:lnTo>
                  <a:moveTo>
                    <a:pt x="81705" y="35725"/>
                  </a:moveTo>
                  <a:lnTo>
                    <a:pt x="80438" y="31977"/>
                  </a:lnTo>
                  <a:lnTo>
                    <a:pt x="81705" y="28230"/>
                  </a:lnTo>
                  <a:lnTo>
                    <a:pt x="82878" y="31977"/>
                  </a:lnTo>
                  <a:lnTo>
                    <a:pt x="81705" y="35725"/>
                  </a:lnTo>
                  <a:moveTo>
                    <a:pt x="84567" y="35725"/>
                  </a:moveTo>
                  <a:lnTo>
                    <a:pt x="83300" y="31977"/>
                  </a:lnTo>
                  <a:lnTo>
                    <a:pt x="84567" y="28230"/>
                  </a:lnTo>
                  <a:lnTo>
                    <a:pt x="85788" y="31977"/>
                  </a:lnTo>
                  <a:lnTo>
                    <a:pt x="84567" y="35725"/>
                  </a:lnTo>
                  <a:moveTo>
                    <a:pt x="87477" y="35725"/>
                  </a:moveTo>
                  <a:lnTo>
                    <a:pt x="86210" y="31977"/>
                  </a:lnTo>
                  <a:lnTo>
                    <a:pt x="87477" y="28230"/>
                  </a:lnTo>
                  <a:lnTo>
                    <a:pt x="88650" y="31977"/>
                  </a:lnTo>
                  <a:lnTo>
                    <a:pt x="87477" y="35725"/>
                  </a:lnTo>
                  <a:moveTo>
                    <a:pt x="90340" y="35725"/>
                  </a:moveTo>
                  <a:lnTo>
                    <a:pt x="89073" y="31977"/>
                  </a:lnTo>
                  <a:lnTo>
                    <a:pt x="90340" y="28230"/>
                  </a:lnTo>
                  <a:lnTo>
                    <a:pt x="91560" y="31977"/>
                  </a:lnTo>
                  <a:lnTo>
                    <a:pt x="90340" y="35725"/>
                  </a:lnTo>
                  <a:moveTo>
                    <a:pt x="93249" y="35725"/>
                  </a:moveTo>
                  <a:lnTo>
                    <a:pt x="91982" y="31977"/>
                  </a:lnTo>
                  <a:lnTo>
                    <a:pt x="93249" y="28230"/>
                  </a:lnTo>
                  <a:lnTo>
                    <a:pt x="94423" y="31977"/>
                  </a:lnTo>
                  <a:lnTo>
                    <a:pt x="93249" y="35725"/>
                  </a:lnTo>
                  <a:moveTo>
                    <a:pt x="96112" y="35725"/>
                  </a:moveTo>
                  <a:lnTo>
                    <a:pt x="94845" y="31977"/>
                  </a:lnTo>
                  <a:lnTo>
                    <a:pt x="96112" y="28230"/>
                  </a:lnTo>
                  <a:lnTo>
                    <a:pt x="97332" y="31977"/>
                  </a:lnTo>
                  <a:lnTo>
                    <a:pt x="96112" y="35725"/>
                  </a:lnTo>
                  <a:moveTo>
                    <a:pt x="99022" y="35725"/>
                  </a:moveTo>
                  <a:lnTo>
                    <a:pt x="97802" y="31977"/>
                  </a:lnTo>
                  <a:lnTo>
                    <a:pt x="99022" y="28230"/>
                  </a:lnTo>
                  <a:lnTo>
                    <a:pt x="100289" y="31977"/>
                  </a:lnTo>
                  <a:lnTo>
                    <a:pt x="99022" y="35725"/>
                  </a:lnTo>
                  <a:moveTo>
                    <a:pt x="101885" y="35725"/>
                  </a:moveTo>
                  <a:lnTo>
                    <a:pt x="100711" y="31977"/>
                  </a:lnTo>
                  <a:lnTo>
                    <a:pt x="101885" y="28230"/>
                  </a:lnTo>
                  <a:lnTo>
                    <a:pt x="103152" y="31977"/>
                  </a:lnTo>
                  <a:lnTo>
                    <a:pt x="101885" y="35725"/>
                  </a:lnTo>
                  <a:moveTo>
                    <a:pt x="104794" y="35725"/>
                  </a:moveTo>
                  <a:lnTo>
                    <a:pt x="103574" y="31977"/>
                  </a:lnTo>
                  <a:lnTo>
                    <a:pt x="104794" y="28230"/>
                  </a:lnTo>
                  <a:lnTo>
                    <a:pt x="106061" y="31977"/>
                  </a:lnTo>
                  <a:lnTo>
                    <a:pt x="104794" y="35725"/>
                  </a:lnTo>
                  <a:moveTo>
                    <a:pt x="107657" y="35725"/>
                  </a:moveTo>
                  <a:lnTo>
                    <a:pt x="106484" y="31977"/>
                  </a:lnTo>
                  <a:lnTo>
                    <a:pt x="107657" y="28230"/>
                  </a:lnTo>
                  <a:lnTo>
                    <a:pt x="108924" y="31977"/>
                  </a:lnTo>
                  <a:lnTo>
                    <a:pt x="107657" y="35725"/>
                  </a:lnTo>
                  <a:moveTo>
                    <a:pt x="110567" y="35725"/>
                  </a:moveTo>
                  <a:lnTo>
                    <a:pt x="109346" y="31977"/>
                  </a:lnTo>
                  <a:lnTo>
                    <a:pt x="110567" y="28230"/>
                  </a:lnTo>
                  <a:lnTo>
                    <a:pt x="111834" y="31977"/>
                  </a:lnTo>
                  <a:lnTo>
                    <a:pt x="110567" y="35725"/>
                  </a:lnTo>
                  <a:moveTo>
                    <a:pt x="113429" y="35725"/>
                  </a:moveTo>
                  <a:lnTo>
                    <a:pt x="112256" y="31977"/>
                  </a:lnTo>
                  <a:lnTo>
                    <a:pt x="113429" y="28230"/>
                  </a:lnTo>
                  <a:lnTo>
                    <a:pt x="114696" y="31977"/>
                  </a:lnTo>
                  <a:lnTo>
                    <a:pt x="113429" y="35725"/>
                  </a:lnTo>
                  <a:moveTo>
                    <a:pt x="116386" y="35725"/>
                  </a:moveTo>
                  <a:lnTo>
                    <a:pt x="115119" y="31977"/>
                  </a:lnTo>
                  <a:lnTo>
                    <a:pt x="116386" y="28230"/>
                  </a:lnTo>
                  <a:lnTo>
                    <a:pt x="117606" y="31977"/>
                  </a:lnTo>
                  <a:lnTo>
                    <a:pt x="116386" y="35725"/>
                  </a:lnTo>
                  <a:moveTo>
                    <a:pt x="2158" y="31311"/>
                  </a:moveTo>
                  <a:lnTo>
                    <a:pt x="891" y="27480"/>
                  </a:lnTo>
                  <a:lnTo>
                    <a:pt x="2158" y="23733"/>
                  </a:lnTo>
                  <a:lnTo>
                    <a:pt x="3378" y="27480"/>
                  </a:lnTo>
                  <a:lnTo>
                    <a:pt x="2158" y="31311"/>
                  </a:lnTo>
                  <a:moveTo>
                    <a:pt x="5021" y="31311"/>
                  </a:moveTo>
                  <a:lnTo>
                    <a:pt x="3801" y="27480"/>
                  </a:lnTo>
                  <a:lnTo>
                    <a:pt x="5021" y="23733"/>
                  </a:lnTo>
                  <a:lnTo>
                    <a:pt x="6241" y="27480"/>
                  </a:lnTo>
                  <a:lnTo>
                    <a:pt x="5021" y="31311"/>
                  </a:lnTo>
                  <a:moveTo>
                    <a:pt x="7931" y="31311"/>
                  </a:moveTo>
                  <a:lnTo>
                    <a:pt x="6664" y="27480"/>
                  </a:lnTo>
                  <a:lnTo>
                    <a:pt x="7931" y="23733"/>
                  </a:lnTo>
                  <a:lnTo>
                    <a:pt x="9104" y="27480"/>
                  </a:lnTo>
                  <a:lnTo>
                    <a:pt x="7931" y="31311"/>
                  </a:lnTo>
                  <a:moveTo>
                    <a:pt x="10793" y="31311"/>
                  </a:moveTo>
                  <a:lnTo>
                    <a:pt x="9526" y="27480"/>
                  </a:lnTo>
                  <a:lnTo>
                    <a:pt x="10793" y="23733"/>
                  </a:lnTo>
                  <a:lnTo>
                    <a:pt x="12014" y="27480"/>
                  </a:lnTo>
                  <a:lnTo>
                    <a:pt x="10793" y="31311"/>
                  </a:lnTo>
                  <a:moveTo>
                    <a:pt x="13703" y="31311"/>
                  </a:moveTo>
                  <a:lnTo>
                    <a:pt x="12483" y="27480"/>
                  </a:lnTo>
                  <a:lnTo>
                    <a:pt x="13703" y="23733"/>
                  </a:lnTo>
                  <a:lnTo>
                    <a:pt x="14970" y="27480"/>
                  </a:lnTo>
                  <a:lnTo>
                    <a:pt x="13703" y="31311"/>
                  </a:lnTo>
                  <a:moveTo>
                    <a:pt x="16566" y="31311"/>
                  </a:moveTo>
                  <a:lnTo>
                    <a:pt x="15393" y="27480"/>
                  </a:lnTo>
                  <a:lnTo>
                    <a:pt x="16566" y="23733"/>
                  </a:lnTo>
                  <a:lnTo>
                    <a:pt x="17833" y="27480"/>
                  </a:lnTo>
                  <a:lnTo>
                    <a:pt x="16566" y="31311"/>
                  </a:lnTo>
                  <a:moveTo>
                    <a:pt x="19475" y="31311"/>
                  </a:moveTo>
                  <a:lnTo>
                    <a:pt x="18255" y="27480"/>
                  </a:lnTo>
                  <a:lnTo>
                    <a:pt x="19475" y="23733"/>
                  </a:lnTo>
                  <a:lnTo>
                    <a:pt x="20743" y="27480"/>
                  </a:lnTo>
                  <a:lnTo>
                    <a:pt x="19475" y="31311"/>
                  </a:lnTo>
                  <a:moveTo>
                    <a:pt x="22338" y="31311"/>
                  </a:moveTo>
                  <a:lnTo>
                    <a:pt x="21165" y="27480"/>
                  </a:lnTo>
                  <a:lnTo>
                    <a:pt x="22338" y="23733"/>
                  </a:lnTo>
                  <a:lnTo>
                    <a:pt x="23605" y="27480"/>
                  </a:lnTo>
                  <a:lnTo>
                    <a:pt x="22338" y="31311"/>
                  </a:lnTo>
                  <a:moveTo>
                    <a:pt x="25248" y="31311"/>
                  </a:moveTo>
                  <a:lnTo>
                    <a:pt x="24028" y="27480"/>
                  </a:lnTo>
                  <a:lnTo>
                    <a:pt x="25248" y="23733"/>
                  </a:lnTo>
                  <a:lnTo>
                    <a:pt x="26515" y="27480"/>
                  </a:lnTo>
                  <a:lnTo>
                    <a:pt x="25248" y="31311"/>
                  </a:lnTo>
                  <a:moveTo>
                    <a:pt x="28111" y="31311"/>
                  </a:moveTo>
                  <a:lnTo>
                    <a:pt x="26937" y="27480"/>
                  </a:lnTo>
                  <a:lnTo>
                    <a:pt x="28111" y="23733"/>
                  </a:lnTo>
                  <a:lnTo>
                    <a:pt x="29378" y="27480"/>
                  </a:lnTo>
                  <a:lnTo>
                    <a:pt x="28111" y="31311"/>
                  </a:lnTo>
                  <a:moveTo>
                    <a:pt x="31067" y="31311"/>
                  </a:moveTo>
                  <a:lnTo>
                    <a:pt x="29800" y="27480"/>
                  </a:lnTo>
                  <a:lnTo>
                    <a:pt x="31067" y="23733"/>
                  </a:lnTo>
                  <a:lnTo>
                    <a:pt x="32287" y="27480"/>
                  </a:lnTo>
                  <a:lnTo>
                    <a:pt x="31067" y="31311"/>
                  </a:lnTo>
                  <a:moveTo>
                    <a:pt x="33977" y="31311"/>
                  </a:moveTo>
                  <a:lnTo>
                    <a:pt x="32710" y="27480"/>
                  </a:lnTo>
                  <a:lnTo>
                    <a:pt x="33977" y="23733"/>
                  </a:lnTo>
                  <a:lnTo>
                    <a:pt x="35150" y="27480"/>
                  </a:lnTo>
                  <a:lnTo>
                    <a:pt x="33977" y="31311"/>
                  </a:lnTo>
                  <a:moveTo>
                    <a:pt x="36840" y="31311"/>
                  </a:moveTo>
                  <a:lnTo>
                    <a:pt x="35572" y="27480"/>
                  </a:lnTo>
                  <a:lnTo>
                    <a:pt x="36840" y="23733"/>
                  </a:lnTo>
                  <a:lnTo>
                    <a:pt x="38060" y="27480"/>
                  </a:lnTo>
                  <a:lnTo>
                    <a:pt x="36840" y="31311"/>
                  </a:lnTo>
                  <a:moveTo>
                    <a:pt x="39749" y="31311"/>
                  </a:moveTo>
                  <a:lnTo>
                    <a:pt x="38482" y="27480"/>
                  </a:lnTo>
                  <a:lnTo>
                    <a:pt x="39749" y="23733"/>
                  </a:lnTo>
                  <a:lnTo>
                    <a:pt x="40922" y="27480"/>
                  </a:lnTo>
                  <a:lnTo>
                    <a:pt x="39749" y="31311"/>
                  </a:lnTo>
                  <a:moveTo>
                    <a:pt x="42612" y="31311"/>
                  </a:moveTo>
                  <a:lnTo>
                    <a:pt x="41345" y="27480"/>
                  </a:lnTo>
                  <a:lnTo>
                    <a:pt x="42612" y="23733"/>
                  </a:lnTo>
                  <a:lnTo>
                    <a:pt x="43832" y="27480"/>
                  </a:lnTo>
                  <a:lnTo>
                    <a:pt x="42612" y="31311"/>
                  </a:lnTo>
                  <a:moveTo>
                    <a:pt x="45522" y="31311"/>
                  </a:moveTo>
                  <a:lnTo>
                    <a:pt x="44254" y="27480"/>
                  </a:lnTo>
                  <a:lnTo>
                    <a:pt x="45522" y="23733"/>
                  </a:lnTo>
                  <a:lnTo>
                    <a:pt x="46695" y="27480"/>
                  </a:lnTo>
                  <a:lnTo>
                    <a:pt x="45522" y="31311"/>
                  </a:lnTo>
                  <a:moveTo>
                    <a:pt x="48384" y="31311"/>
                  </a:moveTo>
                  <a:lnTo>
                    <a:pt x="47211" y="27480"/>
                  </a:lnTo>
                  <a:lnTo>
                    <a:pt x="48384" y="23733"/>
                  </a:lnTo>
                  <a:lnTo>
                    <a:pt x="49651" y="27480"/>
                  </a:lnTo>
                  <a:lnTo>
                    <a:pt x="48384" y="31311"/>
                  </a:lnTo>
                  <a:moveTo>
                    <a:pt x="51294" y="31311"/>
                  </a:moveTo>
                  <a:lnTo>
                    <a:pt x="50074" y="27480"/>
                  </a:lnTo>
                  <a:lnTo>
                    <a:pt x="51294" y="23733"/>
                  </a:lnTo>
                  <a:lnTo>
                    <a:pt x="52561" y="27480"/>
                  </a:lnTo>
                  <a:lnTo>
                    <a:pt x="51294" y="31311"/>
                  </a:lnTo>
                  <a:moveTo>
                    <a:pt x="54157" y="31311"/>
                  </a:moveTo>
                  <a:lnTo>
                    <a:pt x="52983" y="27480"/>
                  </a:lnTo>
                  <a:lnTo>
                    <a:pt x="54157" y="23733"/>
                  </a:lnTo>
                  <a:lnTo>
                    <a:pt x="55424" y="27480"/>
                  </a:lnTo>
                  <a:lnTo>
                    <a:pt x="54157" y="31311"/>
                  </a:lnTo>
                  <a:moveTo>
                    <a:pt x="57066" y="31311"/>
                  </a:moveTo>
                  <a:lnTo>
                    <a:pt x="55846" y="27480"/>
                  </a:lnTo>
                  <a:lnTo>
                    <a:pt x="57066" y="23733"/>
                  </a:lnTo>
                  <a:lnTo>
                    <a:pt x="58333" y="27480"/>
                  </a:lnTo>
                  <a:lnTo>
                    <a:pt x="57066" y="31311"/>
                  </a:lnTo>
                  <a:moveTo>
                    <a:pt x="59929" y="31311"/>
                  </a:moveTo>
                  <a:lnTo>
                    <a:pt x="58756" y="27480"/>
                  </a:lnTo>
                  <a:lnTo>
                    <a:pt x="59929" y="23733"/>
                  </a:lnTo>
                  <a:lnTo>
                    <a:pt x="61196" y="27480"/>
                  </a:lnTo>
                  <a:lnTo>
                    <a:pt x="59929" y="31311"/>
                  </a:lnTo>
                  <a:moveTo>
                    <a:pt x="62839" y="31311"/>
                  </a:moveTo>
                  <a:lnTo>
                    <a:pt x="61619" y="27480"/>
                  </a:lnTo>
                  <a:lnTo>
                    <a:pt x="62839" y="23733"/>
                  </a:lnTo>
                  <a:lnTo>
                    <a:pt x="64106" y="27480"/>
                  </a:lnTo>
                  <a:lnTo>
                    <a:pt x="62839" y="31311"/>
                  </a:lnTo>
                  <a:moveTo>
                    <a:pt x="65795" y="31311"/>
                  </a:moveTo>
                  <a:lnTo>
                    <a:pt x="64528" y="27480"/>
                  </a:lnTo>
                  <a:lnTo>
                    <a:pt x="65795" y="23733"/>
                  </a:lnTo>
                  <a:lnTo>
                    <a:pt x="66969" y="27480"/>
                  </a:lnTo>
                  <a:lnTo>
                    <a:pt x="65795" y="31311"/>
                  </a:lnTo>
                  <a:moveTo>
                    <a:pt x="68658" y="31311"/>
                  </a:moveTo>
                  <a:lnTo>
                    <a:pt x="67391" y="27480"/>
                  </a:lnTo>
                  <a:lnTo>
                    <a:pt x="68658" y="23733"/>
                  </a:lnTo>
                  <a:lnTo>
                    <a:pt x="69878" y="27480"/>
                  </a:lnTo>
                  <a:lnTo>
                    <a:pt x="68658" y="31311"/>
                  </a:lnTo>
                  <a:moveTo>
                    <a:pt x="71568" y="31311"/>
                  </a:moveTo>
                  <a:lnTo>
                    <a:pt x="70301" y="27480"/>
                  </a:lnTo>
                  <a:lnTo>
                    <a:pt x="71568" y="23733"/>
                  </a:lnTo>
                  <a:lnTo>
                    <a:pt x="72741" y="27480"/>
                  </a:lnTo>
                  <a:lnTo>
                    <a:pt x="71568" y="31311"/>
                  </a:lnTo>
                  <a:moveTo>
                    <a:pt x="74430" y="31311"/>
                  </a:moveTo>
                  <a:lnTo>
                    <a:pt x="73163" y="27480"/>
                  </a:lnTo>
                  <a:lnTo>
                    <a:pt x="74430" y="23733"/>
                  </a:lnTo>
                  <a:lnTo>
                    <a:pt x="75651" y="27480"/>
                  </a:lnTo>
                  <a:lnTo>
                    <a:pt x="74430" y="31311"/>
                  </a:lnTo>
                  <a:moveTo>
                    <a:pt x="77340" y="31311"/>
                  </a:moveTo>
                  <a:lnTo>
                    <a:pt x="76073" y="27480"/>
                  </a:lnTo>
                  <a:lnTo>
                    <a:pt x="77340" y="23733"/>
                  </a:lnTo>
                  <a:lnTo>
                    <a:pt x="78513" y="27480"/>
                  </a:lnTo>
                  <a:lnTo>
                    <a:pt x="77340" y="31311"/>
                  </a:lnTo>
                  <a:moveTo>
                    <a:pt x="80203" y="31311"/>
                  </a:moveTo>
                  <a:lnTo>
                    <a:pt x="78936" y="27480"/>
                  </a:lnTo>
                  <a:lnTo>
                    <a:pt x="80203" y="23733"/>
                  </a:lnTo>
                  <a:lnTo>
                    <a:pt x="81423" y="27480"/>
                  </a:lnTo>
                  <a:lnTo>
                    <a:pt x="80203" y="31311"/>
                  </a:lnTo>
                  <a:moveTo>
                    <a:pt x="83113" y="31311"/>
                  </a:moveTo>
                  <a:lnTo>
                    <a:pt x="81892" y="27480"/>
                  </a:lnTo>
                  <a:lnTo>
                    <a:pt x="83113" y="23733"/>
                  </a:lnTo>
                  <a:lnTo>
                    <a:pt x="84380" y="27480"/>
                  </a:lnTo>
                  <a:lnTo>
                    <a:pt x="83113" y="31311"/>
                  </a:lnTo>
                  <a:moveTo>
                    <a:pt x="85975" y="31311"/>
                  </a:moveTo>
                  <a:lnTo>
                    <a:pt x="84802" y="27480"/>
                  </a:lnTo>
                  <a:lnTo>
                    <a:pt x="85975" y="23733"/>
                  </a:lnTo>
                  <a:lnTo>
                    <a:pt x="87242" y="27480"/>
                  </a:lnTo>
                  <a:lnTo>
                    <a:pt x="85975" y="31311"/>
                  </a:lnTo>
                  <a:moveTo>
                    <a:pt x="88885" y="31311"/>
                  </a:moveTo>
                  <a:lnTo>
                    <a:pt x="87665" y="27480"/>
                  </a:lnTo>
                  <a:lnTo>
                    <a:pt x="88885" y="23733"/>
                  </a:lnTo>
                  <a:lnTo>
                    <a:pt x="90152" y="27480"/>
                  </a:lnTo>
                  <a:lnTo>
                    <a:pt x="88885" y="31311"/>
                  </a:lnTo>
                  <a:moveTo>
                    <a:pt x="91748" y="31311"/>
                  </a:moveTo>
                  <a:lnTo>
                    <a:pt x="90574" y="27480"/>
                  </a:lnTo>
                  <a:lnTo>
                    <a:pt x="91748" y="23733"/>
                  </a:lnTo>
                  <a:lnTo>
                    <a:pt x="93015" y="27480"/>
                  </a:lnTo>
                  <a:lnTo>
                    <a:pt x="91748" y="31311"/>
                  </a:lnTo>
                  <a:moveTo>
                    <a:pt x="94657" y="31311"/>
                  </a:moveTo>
                  <a:lnTo>
                    <a:pt x="93437" y="27480"/>
                  </a:lnTo>
                  <a:lnTo>
                    <a:pt x="94657" y="23733"/>
                  </a:lnTo>
                  <a:lnTo>
                    <a:pt x="95924" y="27480"/>
                  </a:lnTo>
                  <a:lnTo>
                    <a:pt x="94657" y="31311"/>
                  </a:lnTo>
                  <a:moveTo>
                    <a:pt x="97520" y="31311"/>
                  </a:moveTo>
                  <a:lnTo>
                    <a:pt x="96347" y="27480"/>
                  </a:lnTo>
                  <a:lnTo>
                    <a:pt x="97520" y="23733"/>
                  </a:lnTo>
                  <a:lnTo>
                    <a:pt x="98787" y="27480"/>
                  </a:lnTo>
                  <a:lnTo>
                    <a:pt x="97520" y="31311"/>
                  </a:lnTo>
                  <a:moveTo>
                    <a:pt x="100477" y="31311"/>
                  </a:moveTo>
                  <a:lnTo>
                    <a:pt x="99210" y="27480"/>
                  </a:lnTo>
                  <a:lnTo>
                    <a:pt x="100477" y="23733"/>
                  </a:lnTo>
                  <a:lnTo>
                    <a:pt x="101697" y="27480"/>
                  </a:lnTo>
                  <a:lnTo>
                    <a:pt x="100477" y="31311"/>
                  </a:lnTo>
                  <a:moveTo>
                    <a:pt x="103386" y="31311"/>
                  </a:moveTo>
                  <a:lnTo>
                    <a:pt x="102119" y="27480"/>
                  </a:lnTo>
                  <a:lnTo>
                    <a:pt x="103386" y="23733"/>
                  </a:lnTo>
                  <a:lnTo>
                    <a:pt x="104560" y="27480"/>
                  </a:lnTo>
                  <a:lnTo>
                    <a:pt x="103386" y="31311"/>
                  </a:lnTo>
                  <a:moveTo>
                    <a:pt x="106249" y="31311"/>
                  </a:moveTo>
                  <a:lnTo>
                    <a:pt x="104982" y="27480"/>
                  </a:lnTo>
                  <a:lnTo>
                    <a:pt x="106249" y="23733"/>
                  </a:lnTo>
                  <a:lnTo>
                    <a:pt x="107469" y="27480"/>
                  </a:lnTo>
                  <a:lnTo>
                    <a:pt x="106249" y="31311"/>
                  </a:lnTo>
                  <a:moveTo>
                    <a:pt x="109159" y="31311"/>
                  </a:moveTo>
                  <a:lnTo>
                    <a:pt x="107892" y="27480"/>
                  </a:lnTo>
                  <a:lnTo>
                    <a:pt x="109159" y="23733"/>
                  </a:lnTo>
                  <a:lnTo>
                    <a:pt x="110332" y="27480"/>
                  </a:lnTo>
                  <a:lnTo>
                    <a:pt x="109159" y="31311"/>
                  </a:lnTo>
                  <a:moveTo>
                    <a:pt x="112021" y="31311"/>
                  </a:moveTo>
                  <a:lnTo>
                    <a:pt x="110754" y="27480"/>
                  </a:lnTo>
                  <a:lnTo>
                    <a:pt x="112021" y="23733"/>
                  </a:lnTo>
                  <a:lnTo>
                    <a:pt x="113242" y="27480"/>
                  </a:lnTo>
                  <a:lnTo>
                    <a:pt x="112021" y="31311"/>
                  </a:lnTo>
                  <a:moveTo>
                    <a:pt x="114931" y="31311"/>
                  </a:moveTo>
                  <a:lnTo>
                    <a:pt x="113664" y="27480"/>
                  </a:lnTo>
                  <a:lnTo>
                    <a:pt x="114931" y="23733"/>
                  </a:lnTo>
                  <a:lnTo>
                    <a:pt x="116104" y="27480"/>
                  </a:lnTo>
                  <a:lnTo>
                    <a:pt x="114931" y="31311"/>
                  </a:lnTo>
                  <a:moveTo>
                    <a:pt x="117794" y="31311"/>
                  </a:moveTo>
                  <a:lnTo>
                    <a:pt x="116621" y="27480"/>
                  </a:lnTo>
                  <a:lnTo>
                    <a:pt x="117794" y="23733"/>
                  </a:lnTo>
                  <a:lnTo>
                    <a:pt x="119061" y="27480"/>
                  </a:lnTo>
                  <a:lnTo>
                    <a:pt x="117794" y="31311"/>
                  </a:lnTo>
                  <a:moveTo>
                    <a:pt x="3566" y="26814"/>
                  </a:moveTo>
                  <a:lnTo>
                    <a:pt x="2393" y="23067"/>
                  </a:lnTo>
                  <a:lnTo>
                    <a:pt x="3566" y="19319"/>
                  </a:lnTo>
                  <a:lnTo>
                    <a:pt x="4833" y="23067"/>
                  </a:lnTo>
                  <a:lnTo>
                    <a:pt x="3566" y="26814"/>
                  </a:lnTo>
                  <a:moveTo>
                    <a:pt x="6429" y="26814"/>
                  </a:moveTo>
                  <a:lnTo>
                    <a:pt x="5256" y="23067"/>
                  </a:lnTo>
                  <a:lnTo>
                    <a:pt x="6429" y="19319"/>
                  </a:lnTo>
                  <a:lnTo>
                    <a:pt x="7696" y="23067"/>
                  </a:lnTo>
                  <a:lnTo>
                    <a:pt x="6429" y="26814"/>
                  </a:lnTo>
                  <a:moveTo>
                    <a:pt x="9339" y="26814"/>
                  </a:moveTo>
                  <a:lnTo>
                    <a:pt x="8118" y="23067"/>
                  </a:lnTo>
                  <a:lnTo>
                    <a:pt x="9339" y="19319"/>
                  </a:lnTo>
                  <a:lnTo>
                    <a:pt x="10606" y="23067"/>
                  </a:lnTo>
                  <a:lnTo>
                    <a:pt x="9339" y="26814"/>
                  </a:lnTo>
                  <a:moveTo>
                    <a:pt x="12295" y="26814"/>
                  </a:moveTo>
                  <a:lnTo>
                    <a:pt x="11028" y="23067"/>
                  </a:lnTo>
                  <a:lnTo>
                    <a:pt x="12295" y="19319"/>
                  </a:lnTo>
                  <a:lnTo>
                    <a:pt x="13468" y="23067"/>
                  </a:lnTo>
                  <a:lnTo>
                    <a:pt x="12295" y="26814"/>
                  </a:lnTo>
                  <a:moveTo>
                    <a:pt x="15158" y="26814"/>
                  </a:moveTo>
                  <a:lnTo>
                    <a:pt x="13891" y="23067"/>
                  </a:lnTo>
                  <a:lnTo>
                    <a:pt x="15158" y="19319"/>
                  </a:lnTo>
                  <a:lnTo>
                    <a:pt x="16378" y="23067"/>
                  </a:lnTo>
                  <a:lnTo>
                    <a:pt x="15158" y="26814"/>
                  </a:lnTo>
                  <a:moveTo>
                    <a:pt x="18068" y="26814"/>
                  </a:moveTo>
                  <a:lnTo>
                    <a:pt x="16800" y="23067"/>
                  </a:lnTo>
                  <a:lnTo>
                    <a:pt x="18068" y="19319"/>
                  </a:lnTo>
                  <a:lnTo>
                    <a:pt x="19241" y="23067"/>
                  </a:lnTo>
                  <a:lnTo>
                    <a:pt x="18068" y="26814"/>
                  </a:lnTo>
                  <a:moveTo>
                    <a:pt x="20930" y="26814"/>
                  </a:moveTo>
                  <a:lnTo>
                    <a:pt x="19663" y="23067"/>
                  </a:lnTo>
                  <a:lnTo>
                    <a:pt x="20930" y="19319"/>
                  </a:lnTo>
                  <a:lnTo>
                    <a:pt x="22150" y="23067"/>
                  </a:lnTo>
                  <a:lnTo>
                    <a:pt x="20930" y="26814"/>
                  </a:lnTo>
                  <a:moveTo>
                    <a:pt x="23840" y="26814"/>
                  </a:moveTo>
                  <a:lnTo>
                    <a:pt x="22573" y="23067"/>
                  </a:lnTo>
                  <a:lnTo>
                    <a:pt x="23840" y="19319"/>
                  </a:lnTo>
                  <a:lnTo>
                    <a:pt x="25013" y="23067"/>
                  </a:lnTo>
                  <a:lnTo>
                    <a:pt x="23840" y="26814"/>
                  </a:lnTo>
                  <a:moveTo>
                    <a:pt x="26703" y="26814"/>
                  </a:moveTo>
                  <a:lnTo>
                    <a:pt x="25436" y="23067"/>
                  </a:lnTo>
                  <a:lnTo>
                    <a:pt x="26703" y="19319"/>
                  </a:lnTo>
                  <a:lnTo>
                    <a:pt x="27923" y="23067"/>
                  </a:lnTo>
                  <a:lnTo>
                    <a:pt x="26703" y="26814"/>
                  </a:lnTo>
                  <a:moveTo>
                    <a:pt x="29612" y="26814"/>
                  </a:moveTo>
                  <a:lnTo>
                    <a:pt x="28392" y="23067"/>
                  </a:lnTo>
                  <a:lnTo>
                    <a:pt x="29612" y="19319"/>
                  </a:lnTo>
                  <a:lnTo>
                    <a:pt x="30879" y="23067"/>
                  </a:lnTo>
                  <a:lnTo>
                    <a:pt x="29612" y="26814"/>
                  </a:lnTo>
                  <a:moveTo>
                    <a:pt x="32475" y="26814"/>
                  </a:moveTo>
                  <a:lnTo>
                    <a:pt x="31302" y="23067"/>
                  </a:lnTo>
                  <a:lnTo>
                    <a:pt x="32475" y="19319"/>
                  </a:lnTo>
                  <a:lnTo>
                    <a:pt x="33742" y="23067"/>
                  </a:lnTo>
                  <a:lnTo>
                    <a:pt x="32475" y="26814"/>
                  </a:lnTo>
                  <a:moveTo>
                    <a:pt x="35385" y="26814"/>
                  </a:moveTo>
                  <a:lnTo>
                    <a:pt x="34165" y="23067"/>
                  </a:lnTo>
                  <a:lnTo>
                    <a:pt x="35385" y="19319"/>
                  </a:lnTo>
                  <a:lnTo>
                    <a:pt x="36652" y="23067"/>
                  </a:lnTo>
                  <a:lnTo>
                    <a:pt x="35385" y="26814"/>
                  </a:lnTo>
                  <a:moveTo>
                    <a:pt x="38247" y="26814"/>
                  </a:moveTo>
                  <a:lnTo>
                    <a:pt x="37074" y="23067"/>
                  </a:lnTo>
                  <a:lnTo>
                    <a:pt x="38247" y="19319"/>
                  </a:lnTo>
                  <a:lnTo>
                    <a:pt x="39515" y="23067"/>
                  </a:lnTo>
                  <a:lnTo>
                    <a:pt x="38247" y="26814"/>
                  </a:lnTo>
                  <a:moveTo>
                    <a:pt x="41157" y="26814"/>
                  </a:moveTo>
                  <a:lnTo>
                    <a:pt x="39937" y="23067"/>
                  </a:lnTo>
                  <a:lnTo>
                    <a:pt x="41157" y="19319"/>
                  </a:lnTo>
                  <a:lnTo>
                    <a:pt x="42424" y="23067"/>
                  </a:lnTo>
                  <a:lnTo>
                    <a:pt x="41157" y="26814"/>
                  </a:lnTo>
                  <a:moveTo>
                    <a:pt x="44020" y="26814"/>
                  </a:moveTo>
                  <a:lnTo>
                    <a:pt x="42847" y="23067"/>
                  </a:lnTo>
                  <a:lnTo>
                    <a:pt x="44020" y="19319"/>
                  </a:lnTo>
                  <a:lnTo>
                    <a:pt x="45287" y="23067"/>
                  </a:lnTo>
                  <a:lnTo>
                    <a:pt x="44020" y="26814"/>
                  </a:lnTo>
                  <a:moveTo>
                    <a:pt x="46976" y="26814"/>
                  </a:moveTo>
                  <a:lnTo>
                    <a:pt x="45709" y="23067"/>
                  </a:lnTo>
                  <a:lnTo>
                    <a:pt x="46976" y="19319"/>
                  </a:lnTo>
                  <a:lnTo>
                    <a:pt x="48197" y="23067"/>
                  </a:lnTo>
                  <a:lnTo>
                    <a:pt x="46976" y="26814"/>
                  </a:lnTo>
                  <a:moveTo>
                    <a:pt x="49886" y="26814"/>
                  </a:moveTo>
                  <a:lnTo>
                    <a:pt x="48619" y="23067"/>
                  </a:lnTo>
                  <a:lnTo>
                    <a:pt x="49886" y="19319"/>
                  </a:lnTo>
                  <a:lnTo>
                    <a:pt x="51059" y="23067"/>
                  </a:lnTo>
                  <a:lnTo>
                    <a:pt x="49886" y="26814"/>
                  </a:lnTo>
                  <a:moveTo>
                    <a:pt x="52749" y="26814"/>
                  </a:moveTo>
                  <a:lnTo>
                    <a:pt x="51482" y="23067"/>
                  </a:lnTo>
                  <a:lnTo>
                    <a:pt x="52749" y="19319"/>
                  </a:lnTo>
                  <a:lnTo>
                    <a:pt x="53969" y="23067"/>
                  </a:lnTo>
                  <a:lnTo>
                    <a:pt x="52749" y="26814"/>
                  </a:lnTo>
                  <a:moveTo>
                    <a:pt x="55658" y="26814"/>
                  </a:moveTo>
                  <a:lnTo>
                    <a:pt x="54391" y="23067"/>
                  </a:lnTo>
                  <a:lnTo>
                    <a:pt x="55658" y="19319"/>
                  </a:lnTo>
                  <a:lnTo>
                    <a:pt x="56832" y="23067"/>
                  </a:lnTo>
                  <a:lnTo>
                    <a:pt x="55658" y="26814"/>
                  </a:lnTo>
                  <a:moveTo>
                    <a:pt x="58521" y="26814"/>
                  </a:moveTo>
                  <a:lnTo>
                    <a:pt x="57254" y="23067"/>
                  </a:lnTo>
                  <a:lnTo>
                    <a:pt x="58521" y="19319"/>
                  </a:lnTo>
                  <a:lnTo>
                    <a:pt x="59741" y="23067"/>
                  </a:lnTo>
                  <a:lnTo>
                    <a:pt x="58521" y="26814"/>
                  </a:lnTo>
                  <a:moveTo>
                    <a:pt x="61431" y="26814"/>
                  </a:moveTo>
                  <a:lnTo>
                    <a:pt x="60164" y="23067"/>
                  </a:lnTo>
                  <a:lnTo>
                    <a:pt x="61431" y="19319"/>
                  </a:lnTo>
                  <a:lnTo>
                    <a:pt x="62604" y="23067"/>
                  </a:lnTo>
                  <a:lnTo>
                    <a:pt x="61431" y="26814"/>
                  </a:lnTo>
                  <a:moveTo>
                    <a:pt x="64294" y="26814"/>
                  </a:moveTo>
                  <a:lnTo>
                    <a:pt x="63120" y="23067"/>
                  </a:lnTo>
                  <a:lnTo>
                    <a:pt x="64294" y="19319"/>
                  </a:lnTo>
                  <a:lnTo>
                    <a:pt x="65561" y="23067"/>
                  </a:lnTo>
                  <a:lnTo>
                    <a:pt x="64294" y="26814"/>
                  </a:lnTo>
                  <a:moveTo>
                    <a:pt x="67203" y="26814"/>
                  </a:moveTo>
                  <a:lnTo>
                    <a:pt x="65983" y="23067"/>
                  </a:lnTo>
                  <a:lnTo>
                    <a:pt x="67203" y="19319"/>
                  </a:lnTo>
                  <a:lnTo>
                    <a:pt x="68470" y="23067"/>
                  </a:lnTo>
                  <a:lnTo>
                    <a:pt x="67203" y="26814"/>
                  </a:lnTo>
                  <a:moveTo>
                    <a:pt x="70066" y="26814"/>
                  </a:moveTo>
                  <a:lnTo>
                    <a:pt x="68893" y="23067"/>
                  </a:lnTo>
                  <a:lnTo>
                    <a:pt x="70066" y="19319"/>
                  </a:lnTo>
                  <a:lnTo>
                    <a:pt x="71333" y="23067"/>
                  </a:lnTo>
                  <a:lnTo>
                    <a:pt x="70066" y="26814"/>
                  </a:lnTo>
                  <a:moveTo>
                    <a:pt x="72976" y="26814"/>
                  </a:moveTo>
                  <a:lnTo>
                    <a:pt x="71755" y="23067"/>
                  </a:lnTo>
                  <a:lnTo>
                    <a:pt x="72976" y="19319"/>
                  </a:lnTo>
                  <a:lnTo>
                    <a:pt x="74243" y="23067"/>
                  </a:lnTo>
                  <a:lnTo>
                    <a:pt x="72976" y="26814"/>
                  </a:lnTo>
                  <a:moveTo>
                    <a:pt x="75838" y="26814"/>
                  </a:moveTo>
                  <a:lnTo>
                    <a:pt x="74665" y="23067"/>
                  </a:lnTo>
                  <a:lnTo>
                    <a:pt x="75838" y="19319"/>
                  </a:lnTo>
                  <a:lnTo>
                    <a:pt x="77105" y="23067"/>
                  </a:lnTo>
                  <a:lnTo>
                    <a:pt x="75838" y="26814"/>
                  </a:lnTo>
                  <a:moveTo>
                    <a:pt x="78748" y="26814"/>
                  </a:moveTo>
                  <a:lnTo>
                    <a:pt x="77528" y="23067"/>
                  </a:lnTo>
                  <a:lnTo>
                    <a:pt x="78748" y="19319"/>
                  </a:lnTo>
                  <a:lnTo>
                    <a:pt x="80015" y="23067"/>
                  </a:lnTo>
                  <a:lnTo>
                    <a:pt x="78748" y="26814"/>
                  </a:lnTo>
                  <a:moveTo>
                    <a:pt x="81705" y="26814"/>
                  </a:moveTo>
                  <a:lnTo>
                    <a:pt x="80438" y="23067"/>
                  </a:lnTo>
                  <a:lnTo>
                    <a:pt x="81705" y="19319"/>
                  </a:lnTo>
                  <a:lnTo>
                    <a:pt x="82878" y="23067"/>
                  </a:lnTo>
                  <a:lnTo>
                    <a:pt x="81705" y="26814"/>
                  </a:lnTo>
                  <a:moveTo>
                    <a:pt x="84567" y="26814"/>
                  </a:moveTo>
                  <a:lnTo>
                    <a:pt x="83300" y="23067"/>
                  </a:lnTo>
                  <a:lnTo>
                    <a:pt x="84567" y="19319"/>
                  </a:lnTo>
                  <a:lnTo>
                    <a:pt x="85788" y="23067"/>
                  </a:lnTo>
                  <a:lnTo>
                    <a:pt x="84567" y="26814"/>
                  </a:lnTo>
                  <a:moveTo>
                    <a:pt x="87477" y="26814"/>
                  </a:moveTo>
                  <a:lnTo>
                    <a:pt x="86210" y="23067"/>
                  </a:lnTo>
                  <a:lnTo>
                    <a:pt x="87477" y="19319"/>
                  </a:lnTo>
                  <a:lnTo>
                    <a:pt x="88650" y="23067"/>
                  </a:lnTo>
                  <a:lnTo>
                    <a:pt x="87477" y="26814"/>
                  </a:lnTo>
                  <a:moveTo>
                    <a:pt x="90340" y="26814"/>
                  </a:moveTo>
                  <a:lnTo>
                    <a:pt x="89073" y="23067"/>
                  </a:lnTo>
                  <a:lnTo>
                    <a:pt x="90340" y="19319"/>
                  </a:lnTo>
                  <a:lnTo>
                    <a:pt x="91560" y="23067"/>
                  </a:lnTo>
                  <a:lnTo>
                    <a:pt x="90340" y="26814"/>
                  </a:lnTo>
                  <a:moveTo>
                    <a:pt x="93249" y="26814"/>
                  </a:moveTo>
                  <a:lnTo>
                    <a:pt x="91982" y="23067"/>
                  </a:lnTo>
                  <a:lnTo>
                    <a:pt x="93249" y="19319"/>
                  </a:lnTo>
                  <a:lnTo>
                    <a:pt x="94423" y="23067"/>
                  </a:lnTo>
                  <a:lnTo>
                    <a:pt x="93249" y="26814"/>
                  </a:lnTo>
                  <a:moveTo>
                    <a:pt x="96112" y="26814"/>
                  </a:moveTo>
                  <a:lnTo>
                    <a:pt x="94845" y="23067"/>
                  </a:lnTo>
                  <a:lnTo>
                    <a:pt x="96112" y="19319"/>
                  </a:lnTo>
                  <a:lnTo>
                    <a:pt x="97332" y="23067"/>
                  </a:lnTo>
                  <a:lnTo>
                    <a:pt x="96112" y="26814"/>
                  </a:lnTo>
                  <a:moveTo>
                    <a:pt x="99022" y="26814"/>
                  </a:moveTo>
                  <a:lnTo>
                    <a:pt x="97802" y="23067"/>
                  </a:lnTo>
                  <a:lnTo>
                    <a:pt x="99022" y="19319"/>
                  </a:lnTo>
                  <a:lnTo>
                    <a:pt x="100289" y="23067"/>
                  </a:lnTo>
                  <a:lnTo>
                    <a:pt x="99022" y="26814"/>
                  </a:lnTo>
                  <a:moveTo>
                    <a:pt x="101885" y="26814"/>
                  </a:moveTo>
                  <a:lnTo>
                    <a:pt x="100711" y="23067"/>
                  </a:lnTo>
                  <a:lnTo>
                    <a:pt x="101885" y="19319"/>
                  </a:lnTo>
                  <a:lnTo>
                    <a:pt x="103152" y="23067"/>
                  </a:lnTo>
                  <a:lnTo>
                    <a:pt x="101885" y="26814"/>
                  </a:lnTo>
                  <a:moveTo>
                    <a:pt x="104794" y="26814"/>
                  </a:moveTo>
                  <a:lnTo>
                    <a:pt x="103574" y="23067"/>
                  </a:lnTo>
                  <a:lnTo>
                    <a:pt x="104794" y="19319"/>
                  </a:lnTo>
                  <a:lnTo>
                    <a:pt x="106061" y="23067"/>
                  </a:lnTo>
                  <a:lnTo>
                    <a:pt x="104794" y="26814"/>
                  </a:lnTo>
                  <a:moveTo>
                    <a:pt x="107657" y="26814"/>
                  </a:moveTo>
                  <a:lnTo>
                    <a:pt x="106484" y="23067"/>
                  </a:lnTo>
                  <a:lnTo>
                    <a:pt x="107657" y="19319"/>
                  </a:lnTo>
                  <a:lnTo>
                    <a:pt x="108924" y="23067"/>
                  </a:lnTo>
                  <a:lnTo>
                    <a:pt x="107657" y="26814"/>
                  </a:lnTo>
                  <a:moveTo>
                    <a:pt x="110567" y="26814"/>
                  </a:moveTo>
                  <a:lnTo>
                    <a:pt x="109346" y="23067"/>
                  </a:lnTo>
                  <a:lnTo>
                    <a:pt x="110567" y="19319"/>
                  </a:lnTo>
                  <a:lnTo>
                    <a:pt x="111834" y="23067"/>
                  </a:lnTo>
                  <a:lnTo>
                    <a:pt x="110567" y="26814"/>
                  </a:lnTo>
                  <a:moveTo>
                    <a:pt x="113429" y="26814"/>
                  </a:moveTo>
                  <a:lnTo>
                    <a:pt x="112256" y="23067"/>
                  </a:lnTo>
                  <a:lnTo>
                    <a:pt x="113429" y="19319"/>
                  </a:lnTo>
                  <a:lnTo>
                    <a:pt x="114696" y="23067"/>
                  </a:lnTo>
                  <a:lnTo>
                    <a:pt x="113429" y="26814"/>
                  </a:lnTo>
                  <a:moveTo>
                    <a:pt x="116386" y="26814"/>
                  </a:moveTo>
                  <a:lnTo>
                    <a:pt x="115119" y="23067"/>
                  </a:lnTo>
                  <a:lnTo>
                    <a:pt x="116386" y="19319"/>
                  </a:lnTo>
                  <a:lnTo>
                    <a:pt x="117606" y="23067"/>
                  </a:lnTo>
                  <a:lnTo>
                    <a:pt x="116386" y="26814"/>
                  </a:lnTo>
                  <a:moveTo>
                    <a:pt x="2158" y="22484"/>
                  </a:moveTo>
                  <a:lnTo>
                    <a:pt x="891" y="18570"/>
                  </a:lnTo>
                  <a:lnTo>
                    <a:pt x="2158" y="14906"/>
                  </a:lnTo>
                  <a:lnTo>
                    <a:pt x="3378" y="18570"/>
                  </a:lnTo>
                  <a:lnTo>
                    <a:pt x="2158" y="22484"/>
                  </a:lnTo>
                  <a:moveTo>
                    <a:pt x="5021" y="22484"/>
                  </a:moveTo>
                  <a:lnTo>
                    <a:pt x="3801" y="18570"/>
                  </a:lnTo>
                  <a:lnTo>
                    <a:pt x="5021" y="14906"/>
                  </a:lnTo>
                  <a:lnTo>
                    <a:pt x="6241" y="18570"/>
                  </a:lnTo>
                  <a:lnTo>
                    <a:pt x="5021" y="22484"/>
                  </a:lnTo>
                  <a:moveTo>
                    <a:pt x="7931" y="22484"/>
                  </a:moveTo>
                  <a:lnTo>
                    <a:pt x="6664" y="18570"/>
                  </a:lnTo>
                  <a:lnTo>
                    <a:pt x="7931" y="14906"/>
                  </a:lnTo>
                  <a:lnTo>
                    <a:pt x="9104" y="18570"/>
                  </a:lnTo>
                  <a:lnTo>
                    <a:pt x="7931" y="22484"/>
                  </a:lnTo>
                  <a:moveTo>
                    <a:pt x="10793" y="22484"/>
                  </a:moveTo>
                  <a:lnTo>
                    <a:pt x="9526" y="18570"/>
                  </a:lnTo>
                  <a:lnTo>
                    <a:pt x="10793" y="14906"/>
                  </a:lnTo>
                  <a:lnTo>
                    <a:pt x="12014" y="18570"/>
                  </a:lnTo>
                  <a:lnTo>
                    <a:pt x="10793" y="22484"/>
                  </a:lnTo>
                  <a:moveTo>
                    <a:pt x="13703" y="22484"/>
                  </a:moveTo>
                  <a:lnTo>
                    <a:pt x="12483" y="18570"/>
                  </a:lnTo>
                  <a:lnTo>
                    <a:pt x="13703" y="14906"/>
                  </a:lnTo>
                  <a:lnTo>
                    <a:pt x="14970" y="18570"/>
                  </a:lnTo>
                  <a:lnTo>
                    <a:pt x="13703" y="22484"/>
                  </a:lnTo>
                  <a:moveTo>
                    <a:pt x="16566" y="22484"/>
                  </a:moveTo>
                  <a:lnTo>
                    <a:pt x="15393" y="18570"/>
                  </a:lnTo>
                  <a:lnTo>
                    <a:pt x="16566" y="14906"/>
                  </a:lnTo>
                  <a:lnTo>
                    <a:pt x="17833" y="18570"/>
                  </a:lnTo>
                  <a:lnTo>
                    <a:pt x="16566" y="22484"/>
                  </a:lnTo>
                  <a:moveTo>
                    <a:pt x="19475" y="22484"/>
                  </a:moveTo>
                  <a:lnTo>
                    <a:pt x="18255" y="18570"/>
                  </a:lnTo>
                  <a:lnTo>
                    <a:pt x="19475" y="14906"/>
                  </a:lnTo>
                  <a:lnTo>
                    <a:pt x="20743" y="18570"/>
                  </a:lnTo>
                  <a:lnTo>
                    <a:pt x="19475" y="22484"/>
                  </a:lnTo>
                  <a:moveTo>
                    <a:pt x="22338" y="22484"/>
                  </a:moveTo>
                  <a:lnTo>
                    <a:pt x="21165" y="18570"/>
                  </a:lnTo>
                  <a:lnTo>
                    <a:pt x="22338" y="14906"/>
                  </a:lnTo>
                  <a:lnTo>
                    <a:pt x="23605" y="18570"/>
                  </a:lnTo>
                  <a:lnTo>
                    <a:pt x="22338" y="22484"/>
                  </a:lnTo>
                  <a:moveTo>
                    <a:pt x="25248" y="22484"/>
                  </a:moveTo>
                  <a:lnTo>
                    <a:pt x="24028" y="18570"/>
                  </a:lnTo>
                  <a:lnTo>
                    <a:pt x="25248" y="14906"/>
                  </a:lnTo>
                  <a:lnTo>
                    <a:pt x="26515" y="18570"/>
                  </a:lnTo>
                  <a:lnTo>
                    <a:pt x="25248" y="22484"/>
                  </a:lnTo>
                  <a:moveTo>
                    <a:pt x="28111" y="22484"/>
                  </a:moveTo>
                  <a:lnTo>
                    <a:pt x="26937" y="18570"/>
                  </a:lnTo>
                  <a:lnTo>
                    <a:pt x="28111" y="14906"/>
                  </a:lnTo>
                  <a:lnTo>
                    <a:pt x="29378" y="18570"/>
                  </a:lnTo>
                  <a:lnTo>
                    <a:pt x="28111" y="22484"/>
                  </a:lnTo>
                  <a:moveTo>
                    <a:pt x="31067" y="22484"/>
                  </a:moveTo>
                  <a:lnTo>
                    <a:pt x="29800" y="18570"/>
                  </a:lnTo>
                  <a:lnTo>
                    <a:pt x="31067" y="14906"/>
                  </a:lnTo>
                  <a:lnTo>
                    <a:pt x="32287" y="18570"/>
                  </a:lnTo>
                  <a:lnTo>
                    <a:pt x="31067" y="22484"/>
                  </a:lnTo>
                  <a:moveTo>
                    <a:pt x="33977" y="22484"/>
                  </a:moveTo>
                  <a:lnTo>
                    <a:pt x="32710" y="18570"/>
                  </a:lnTo>
                  <a:lnTo>
                    <a:pt x="33977" y="14906"/>
                  </a:lnTo>
                  <a:lnTo>
                    <a:pt x="35150" y="18570"/>
                  </a:lnTo>
                  <a:lnTo>
                    <a:pt x="33977" y="22484"/>
                  </a:lnTo>
                  <a:moveTo>
                    <a:pt x="36840" y="22484"/>
                  </a:moveTo>
                  <a:lnTo>
                    <a:pt x="35572" y="18570"/>
                  </a:lnTo>
                  <a:lnTo>
                    <a:pt x="36840" y="14906"/>
                  </a:lnTo>
                  <a:lnTo>
                    <a:pt x="38060" y="18570"/>
                  </a:lnTo>
                  <a:lnTo>
                    <a:pt x="36840" y="22484"/>
                  </a:lnTo>
                  <a:moveTo>
                    <a:pt x="39749" y="22484"/>
                  </a:moveTo>
                  <a:lnTo>
                    <a:pt x="38482" y="18570"/>
                  </a:lnTo>
                  <a:lnTo>
                    <a:pt x="39749" y="14906"/>
                  </a:lnTo>
                  <a:lnTo>
                    <a:pt x="40922" y="18570"/>
                  </a:lnTo>
                  <a:lnTo>
                    <a:pt x="39749" y="22484"/>
                  </a:lnTo>
                  <a:moveTo>
                    <a:pt x="42612" y="22484"/>
                  </a:moveTo>
                  <a:lnTo>
                    <a:pt x="41345" y="18570"/>
                  </a:lnTo>
                  <a:lnTo>
                    <a:pt x="42612" y="14906"/>
                  </a:lnTo>
                  <a:lnTo>
                    <a:pt x="43832" y="18570"/>
                  </a:lnTo>
                  <a:lnTo>
                    <a:pt x="42612" y="22484"/>
                  </a:lnTo>
                  <a:moveTo>
                    <a:pt x="45522" y="22484"/>
                  </a:moveTo>
                  <a:lnTo>
                    <a:pt x="44254" y="18570"/>
                  </a:lnTo>
                  <a:lnTo>
                    <a:pt x="45522" y="14906"/>
                  </a:lnTo>
                  <a:lnTo>
                    <a:pt x="46695" y="18570"/>
                  </a:lnTo>
                  <a:lnTo>
                    <a:pt x="45522" y="22484"/>
                  </a:lnTo>
                  <a:moveTo>
                    <a:pt x="48384" y="22484"/>
                  </a:moveTo>
                  <a:lnTo>
                    <a:pt x="47211" y="18570"/>
                  </a:lnTo>
                  <a:lnTo>
                    <a:pt x="48384" y="14906"/>
                  </a:lnTo>
                  <a:lnTo>
                    <a:pt x="49651" y="18570"/>
                  </a:lnTo>
                  <a:lnTo>
                    <a:pt x="48384" y="22484"/>
                  </a:lnTo>
                  <a:moveTo>
                    <a:pt x="51294" y="22484"/>
                  </a:moveTo>
                  <a:lnTo>
                    <a:pt x="50074" y="18570"/>
                  </a:lnTo>
                  <a:lnTo>
                    <a:pt x="51294" y="14906"/>
                  </a:lnTo>
                  <a:lnTo>
                    <a:pt x="52561" y="18570"/>
                  </a:lnTo>
                  <a:lnTo>
                    <a:pt x="51294" y="22484"/>
                  </a:lnTo>
                  <a:moveTo>
                    <a:pt x="54157" y="22484"/>
                  </a:moveTo>
                  <a:lnTo>
                    <a:pt x="52983" y="18570"/>
                  </a:lnTo>
                  <a:lnTo>
                    <a:pt x="54157" y="14906"/>
                  </a:lnTo>
                  <a:lnTo>
                    <a:pt x="55424" y="18570"/>
                  </a:lnTo>
                  <a:lnTo>
                    <a:pt x="54157" y="22484"/>
                  </a:lnTo>
                  <a:moveTo>
                    <a:pt x="57066" y="22484"/>
                  </a:moveTo>
                  <a:lnTo>
                    <a:pt x="55846" y="18570"/>
                  </a:lnTo>
                  <a:lnTo>
                    <a:pt x="57066" y="14906"/>
                  </a:lnTo>
                  <a:lnTo>
                    <a:pt x="58333" y="18570"/>
                  </a:lnTo>
                  <a:lnTo>
                    <a:pt x="57066" y="22484"/>
                  </a:lnTo>
                  <a:moveTo>
                    <a:pt x="59929" y="22484"/>
                  </a:moveTo>
                  <a:lnTo>
                    <a:pt x="58756" y="18570"/>
                  </a:lnTo>
                  <a:lnTo>
                    <a:pt x="59929" y="14906"/>
                  </a:lnTo>
                  <a:lnTo>
                    <a:pt x="61196" y="18570"/>
                  </a:lnTo>
                  <a:lnTo>
                    <a:pt x="59929" y="22484"/>
                  </a:lnTo>
                  <a:moveTo>
                    <a:pt x="62839" y="22484"/>
                  </a:moveTo>
                  <a:lnTo>
                    <a:pt x="61619" y="18570"/>
                  </a:lnTo>
                  <a:lnTo>
                    <a:pt x="62839" y="14906"/>
                  </a:lnTo>
                  <a:lnTo>
                    <a:pt x="64106" y="18570"/>
                  </a:lnTo>
                  <a:lnTo>
                    <a:pt x="62839" y="22484"/>
                  </a:lnTo>
                  <a:moveTo>
                    <a:pt x="65795" y="22484"/>
                  </a:moveTo>
                  <a:lnTo>
                    <a:pt x="64528" y="18570"/>
                  </a:lnTo>
                  <a:lnTo>
                    <a:pt x="65795" y="14906"/>
                  </a:lnTo>
                  <a:lnTo>
                    <a:pt x="66969" y="18570"/>
                  </a:lnTo>
                  <a:lnTo>
                    <a:pt x="65795" y="22484"/>
                  </a:lnTo>
                  <a:moveTo>
                    <a:pt x="68658" y="22484"/>
                  </a:moveTo>
                  <a:lnTo>
                    <a:pt x="67391" y="18570"/>
                  </a:lnTo>
                  <a:lnTo>
                    <a:pt x="68658" y="14906"/>
                  </a:lnTo>
                  <a:lnTo>
                    <a:pt x="69878" y="18570"/>
                  </a:lnTo>
                  <a:lnTo>
                    <a:pt x="68658" y="22484"/>
                  </a:lnTo>
                  <a:moveTo>
                    <a:pt x="71568" y="22484"/>
                  </a:moveTo>
                  <a:lnTo>
                    <a:pt x="70301" y="18570"/>
                  </a:lnTo>
                  <a:lnTo>
                    <a:pt x="71568" y="14906"/>
                  </a:lnTo>
                  <a:lnTo>
                    <a:pt x="72741" y="18570"/>
                  </a:lnTo>
                  <a:lnTo>
                    <a:pt x="71568" y="22484"/>
                  </a:lnTo>
                  <a:moveTo>
                    <a:pt x="74430" y="22484"/>
                  </a:moveTo>
                  <a:lnTo>
                    <a:pt x="73163" y="18570"/>
                  </a:lnTo>
                  <a:lnTo>
                    <a:pt x="74430" y="14906"/>
                  </a:lnTo>
                  <a:lnTo>
                    <a:pt x="75651" y="18570"/>
                  </a:lnTo>
                  <a:lnTo>
                    <a:pt x="74430" y="22484"/>
                  </a:lnTo>
                  <a:moveTo>
                    <a:pt x="77340" y="22484"/>
                  </a:moveTo>
                  <a:lnTo>
                    <a:pt x="76073" y="18570"/>
                  </a:lnTo>
                  <a:lnTo>
                    <a:pt x="77340" y="14906"/>
                  </a:lnTo>
                  <a:lnTo>
                    <a:pt x="78513" y="18570"/>
                  </a:lnTo>
                  <a:lnTo>
                    <a:pt x="77340" y="22484"/>
                  </a:lnTo>
                  <a:moveTo>
                    <a:pt x="80203" y="22484"/>
                  </a:moveTo>
                  <a:lnTo>
                    <a:pt x="78936" y="18570"/>
                  </a:lnTo>
                  <a:lnTo>
                    <a:pt x="80203" y="14906"/>
                  </a:lnTo>
                  <a:lnTo>
                    <a:pt x="81423" y="18570"/>
                  </a:lnTo>
                  <a:lnTo>
                    <a:pt x="80203" y="22484"/>
                  </a:lnTo>
                  <a:moveTo>
                    <a:pt x="83113" y="22484"/>
                  </a:moveTo>
                  <a:lnTo>
                    <a:pt x="81892" y="18570"/>
                  </a:lnTo>
                  <a:lnTo>
                    <a:pt x="83113" y="14906"/>
                  </a:lnTo>
                  <a:lnTo>
                    <a:pt x="84380" y="18570"/>
                  </a:lnTo>
                  <a:lnTo>
                    <a:pt x="83113" y="22484"/>
                  </a:lnTo>
                  <a:moveTo>
                    <a:pt x="85975" y="22484"/>
                  </a:moveTo>
                  <a:lnTo>
                    <a:pt x="84802" y="18570"/>
                  </a:lnTo>
                  <a:lnTo>
                    <a:pt x="85975" y="14906"/>
                  </a:lnTo>
                  <a:lnTo>
                    <a:pt x="87242" y="18570"/>
                  </a:lnTo>
                  <a:lnTo>
                    <a:pt x="85975" y="22484"/>
                  </a:lnTo>
                  <a:moveTo>
                    <a:pt x="88885" y="22484"/>
                  </a:moveTo>
                  <a:lnTo>
                    <a:pt x="87665" y="18570"/>
                  </a:lnTo>
                  <a:lnTo>
                    <a:pt x="88885" y="14906"/>
                  </a:lnTo>
                  <a:lnTo>
                    <a:pt x="90152" y="18570"/>
                  </a:lnTo>
                  <a:lnTo>
                    <a:pt x="88885" y="22484"/>
                  </a:lnTo>
                  <a:moveTo>
                    <a:pt x="91748" y="22484"/>
                  </a:moveTo>
                  <a:lnTo>
                    <a:pt x="90574" y="18570"/>
                  </a:lnTo>
                  <a:lnTo>
                    <a:pt x="91748" y="14906"/>
                  </a:lnTo>
                  <a:lnTo>
                    <a:pt x="93015" y="18570"/>
                  </a:lnTo>
                  <a:lnTo>
                    <a:pt x="91748" y="22484"/>
                  </a:lnTo>
                  <a:moveTo>
                    <a:pt x="94657" y="22484"/>
                  </a:moveTo>
                  <a:lnTo>
                    <a:pt x="93437" y="18570"/>
                  </a:lnTo>
                  <a:lnTo>
                    <a:pt x="94657" y="14906"/>
                  </a:lnTo>
                  <a:lnTo>
                    <a:pt x="95924" y="18570"/>
                  </a:lnTo>
                  <a:lnTo>
                    <a:pt x="94657" y="22484"/>
                  </a:lnTo>
                  <a:moveTo>
                    <a:pt x="97520" y="22484"/>
                  </a:moveTo>
                  <a:lnTo>
                    <a:pt x="96347" y="18570"/>
                  </a:lnTo>
                  <a:lnTo>
                    <a:pt x="97520" y="14906"/>
                  </a:lnTo>
                  <a:lnTo>
                    <a:pt x="98787" y="18570"/>
                  </a:lnTo>
                  <a:lnTo>
                    <a:pt x="97520" y="22484"/>
                  </a:lnTo>
                  <a:moveTo>
                    <a:pt x="100477" y="22484"/>
                  </a:moveTo>
                  <a:lnTo>
                    <a:pt x="99210" y="18570"/>
                  </a:lnTo>
                  <a:lnTo>
                    <a:pt x="100477" y="14906"/>
                  </a:lnTo>
                  <a:lnTo>
                    <a:pt x="101697" y="18570"/>
                  </a:lnTo>
                  <a:lnTo>
                    <a:pt x="100477" y="22484"/>
                  </a:lnTo>
                  <a:moveTo>
                    <a:pt x="103386" y="22484"/>
                  </a:moveTo>
                  <a:lnTo>
                    <a:pt x="102119" y="18570"/>
                  </a:lnTo>
                  <a:lnTo>
                    <a:pt x="103386" y="14906"/>
                  </a:lnTo>
                  <a:lnTo>
                    <a:pt x="104560" y="18570"/>
                  </a:lnTo>
                  <a:lnTo>
                    <a:pt x="103386" y="22484"/>
                  </a:lnTo>
                  <a:moveTo>
                    <a:pt x="106249" y="22484"/>
                  </a:moveTo>
                  <a:lnTo>
                    <a:pt x="104982" y="18570"/>
                  </a:lnTo>
                  <a:lnTo>
                    <a:pt x="106249" y="14906"/>
                  </a:lnTo>
                  <a:lnTo>
                    <a:pt x="107469" y="18570"/>
                  </a:lnTo>
                  <a:lnTo>
                    <a:pt x="106249" y="22484"/>
                  </a:lnTo>
                  <a:moveTo>
                    <a:pt x="109159" y="22484"/>
                  </a:moveTo>
                  <a:lnTo>
                    <a:pt x="107892" y="18570"/>
                  </a:lnTo>
                  <a:lnTo>
                    <a:pt x="109159" y="14906"/>
                  </a:lnTo>
                  <a:lnTo>
                    <a:pt x="110332" y="18570"/>
                  </a:lnTo>
                  <a:lnTo>
                    <a:pt x="109159" y="22484"/>
                  </a:lnTo>
                  <a:moveTo>
                    <a:pt x="112021" y="22484"/>
                  </a:moveTo>
                  <a:lnTo>
                    <a:pt x="110754" y="18570"/>
                  </a:lnTo>
                  <a:lnTo>
                    <a:pt x="112021" y="14906"/>
                  </a:lnTo>
                  <a:lnTo>
                    <a:pt x="113242" y="18570"/>
                  </a:lnTo>
                  <a:lnTo>
                    <a:pt x="112021" y="22484"/>
                  </a:lnTo>
                  <a:moveTo>
                    <a:pt x="114931" y="22484"/>
                  </a:moveTo>
                  <a:lnTo>
                    <a:pt x="113664" y="18570"/>
                  </a:lnTo>
                  <a:lnTo>
                    <a:pt x="114931" y="14906"/>
                  </a:lnTo>
                  <a:lnTo>
                    <a:pt x="116104" y="18570"/>
                  </a:lnTo>
                  <a:lnTo>
                    <a:pt x="114931" y="22484"/>
                  </a:lnTo>
                  <a:moveTo>
                    <a:pt x="117794" y="22484"/>
                  </a:moveTo>
                  <a:lnTo>
                    <a:pt x="116621" y="18570"/>
                  </a:lnTo>
                  <a:lnTo>
                    <a:pt x="117794" y="14906"/>
                  </a:lnTo>
                  <a:lnTo>
                    <a:pt x="119061" y="18570"/>
                  </a:lnTo>
                  <a:lnTo>
                    <a:pt x="117794" y="22484"/>
                  </a:lnTo>
                  <a:moveTo>
                    <a:pt x="3566" y="17987"/>
                  </a:moveTo>
                  <a:lnTo>
                    <a:pt x="2393" y="14240"/>
                  </a:lnTo>
                  <a:lnTo>
                    <a:pt x="3566" y="10409"/>
                  </a:lnTo>
                  <a:lnTo>
                    <a:pt x="4833" y="14240"/>
                  </a:lnTo>
                  <a:lnTo>
                    <a:pt x="3566" y="17987"/>
                  </a:lnTo>
                  <a:moveTo>
                    <a:pt x="6429" y="17987"/>
                  </a:moveTo>
                  <a:lnTo>
                    <a:pt x="5256" y="14240"/>
                  </a:lnTo>
                  <a:lnTo>
                    <a:pt x="6429" y="10409"/>
                  </a:lnTo>
                  <a:lnTo>
                    <a:pt x="7696" y="14240"/>
                  </a:lnTo>
                  <a:lnTo>
                    <a:pt x="6429" y="17987"/>
                  </a:lnTo>
                  <a:moveTo>
                    <a:pt x="9339" y="17987"/>
                  </a:moveTo>
                  <a:lnTo>
                    <a:pt x="8118" y="14240"/>
                  </a:lnTo>
                  <a:lnTo>
                    <a:pt x="9339" y="10409"/>
                  </a:lnTo>
                  <a:lnTo>
                    <a:pt x="10606" y="14240"/>
                  </a:lnTo>
                  <a:lnTo>
                    <a:pt x="9339" y="17987"/>
                  </a:lnTo>
                  <a:moveTo>
                    <a:pt x="12295" y="17987"/>
                  </a:moveTo>
                  <a:lnTo>
                    <a:pt x="11028" y="14240"/>
                  </a:lnTo>
                  <a:lnTo>
                    <a:pt x="12295" y="10409"/>
                  </a:lnTo>
                  <a:lnTo>
                    <a:pt x="13468" y="14240"/>
                  </a:lnTo>
                  <a:lnTo>
                    <a:pt x="12295" y="17987"/>
                  </a:lnTo>
                  <a:moveTo>
                    <a:pt x="15158" y="17987"/>
                  </a:moveTo>
                  <a:lnTo>
                    <a:pt x="13891" y="14240"/>
                  </a:lnTo>
                  <a:lnTo>
                    <a:pt x="15158" y="10409"/>
                  </a:lnTo>
                  <a:lnTo>
                    <a:pt x="16378" y="14240"/>
                  </a:lnTo>
                  <a:lnTo>
                    <a:pt x="15158" y="17987"/>
                  </a:lnTo>
                  <a:moveTo>
                    <a:pt x="18068" y="17987"/>
                  </a:moveTo>
                  <a:lnTo>
                    <a:pt x="16800" y="14240"/>
                  </a:lnTo>
                  <a:lnTo>
                    <a:pt x="18068" y="10409"/>
                  </a:lnTo>
                  <a:lnTo>
                    <a:pt x="19241" y="14240"/>
                  </a:lnTo>
                  <a:lnTo>
                    <a:pt x="18068" y="17987"/>
                  </a:lnTo>
                  <a:moveTo>
                    <a:pt x="20930" y="17987"/>
                  </a:moveTo>
                  <a:lnTo>
                    <a:pt x="19663" y="14240"/>
                  </a:lnTo>
                  <a:lnTo>
                    <a:pt x="20930" y="10409"/>
                  </a:lnTo>
                  <a:lnTo>
                    <a:pt x="22150" y="14240"/>
                  </a:lnTo>
                  <a:lnTo>
                    <a:pt x="20930" y="17987"/>
                  </a:lnTo>
                  <a:moveTo>
                    <a:pt x="23840" y="17987"/>
                  </a:moveTo>
                  <a:lnTo>
                    <a:pt x="22573" y="14240"/>
                  </a:lnTo>
                  <a:lnTo>
                    <a:pt x="23840" y="10409"/>
                  </a:lnTo>
                  <a:lnTo>
                    <a:pt x="25013" y="14240"/>
                  </a:lnTo>
                  <a:lnTo>
                    <a:pt x="23840" y="17987"/>
                  </a:lnTo>
                  <a:moveTo>
                    <a:pt x="26703" y="17987"/>
                  </a:moveTo>
                  <a:lnTo>
                    <a:pt x="25436" y="14240"/>
                  </a:lnTo>
                  <a:lnTo>
                    <a:pt x="26703" y="10409"/>
                  </a:lnTo>
                  <a:lnTo>
                    <a:pt x="27923" y="14240"/>
                  </a:lnTo>
                  <a:lnTo>
                    <a:pt x="26703" y="17987"/>
                  </a:lnTo>
                  <a:moveTo>
                    <a:pt x="29612" y="17987"/>
                  </a:moveTo>
                  <a:lnTo>
                    <a:pt x="28392" y="14240"/>
                  </a:lnTo>
                  <a:lnTo>
                    <a:pt x="29612" y="10409"/>
                  </a:lnTo>
                  <a:lnTo>
                    <a:pt x="30879" y="14240"/>
                  </a:lnTo>
                  <a:lnTo>
                    <a:pt x="29612" y="17987"/>
                  </a:lnTo>
                  <a:moveTo>
                    <a:pt x="32475" y="17987"/>
                  </a:moveTo>
                  <a:lnTo>
                    <a:pt x="31302" y="14240"/>
                  </a:lnTo>
                  <a:lnTo>
                    <a:pt x="32475" y="10409"/>
                  </a:lnTo>
                  <a:lnTo>
                    <a:pt x="33742" y="14240"/>
                  </a:lnTo>
                  <a:lnTo>
                    <a:pt x="32475" y="17987"/>
                  </a:lnTo>
                  <a:moveTo>
                    <a:pt x="35385" y="17987"/>
                  </a:moveTo>
                  <a:lnTo>
                    <a:pt x="34165" y="14240"/>
                  </a:lnTo>
                  <a:lnTo>
                    <a:pt x="35385" y="10409"/>
                  </a:lnTo>
                  <a:lnTo>
                    <a:pt x="36652" y="14240"/>
                  </a:lnTo>
                  <a:lnTo>
                    <a:pt x="35385" y="17987"/>
                  </a:lnTo>
                  <a:moveTo>
                    <a:pt x="38247" y="17987"/>
                  </a:moveTo>
                  <a:lnTo>
                    <a:pt x="37074" y="14240"/>
                  </a:lnTo>
                  <a:lnTo>
                    <a:pt x="38247" y="10409"/>
                  </a:lnTo>
                  <a:lnTo>
                    <a:pt x="39515" y="14240"/>
                  </a:lnTo>
                  <a:lnTo>
                    <a:pt x="38247" y="17987"/>
                  </a:lnTo>
                  <a:moveTo>
                    <a:pt x="41157" y="17987"/>
                  </a:moveTo>
                  <a:lnTo>
                    <a:pt x="39937" y="14240"/>
                  </a:lnTo>
                  <a:lnTo>
                    <a:pt x="41157" y="10409"/>
                  </a:lnTo>
                  <a:lnTo>
                    <a:pt x="42424" y="14240"/>
                  </a:lnTo>
                  <a:lnTo>
                    <a:pt x="41157" y="17987"/>
                  </a:lnTo>
                  <a:moveTo>
                    <a:pt x="44020" y="17987"/>
                  </a:moveTo>
                  <a:lnTo>
                    <a:pt x="42847" y="14240"/>
                  </a:lnTo>
                  <a:lnTo>
                    <a:pt x="44020" y="10409"/>
                  </a:lnTo>
                  <a:lnTo>
                    <a:pt x="45287" y="14240"/>
                  </a:lnTo>
                  <a:lnTo>
                    <a:pt x="44020" y="17987"/>
                  </a:lnTo>
                  <a:moveTo>
                    <a:pt x="46976" y="17987"/>
                  </a:moveTo>
                  <a:lnTo>
                    <a:pt x="45709" y="14240"/>
                  </a:lnTo>
                  <a:lnTo>
                    <a:pt x="46976" y="10409"/>
                  </a:lnTo>
                  <a:lnTo>
                    <a:pt x="48197" y="14240"/>
                  </a:lnTo>
                  <a:lnTo>
                    <a:pt x="46976" y="17987"/>
                  </a:lnTo>
                  <a:moveTo>
                    <a:pt x="49886" y="17987"/>
                  </a:moveTo>
                  <a:lnTo>
                    <a:pt x="48619" y="14240"/>
                  </a:lnTo>
                  <a:lnTo>
                    <a:pt x="49886" y="10409"/>
                  </a:lnTo>
                  <a:lnTo>
                    <a:pt x="51059" y="14240"/>
                  </a:lnTo>
                  <a:lnTo>
                    <a:pt x="49886" y="17987"/>
                  </a:lnTo>
                  <a:moveTo>
                    <a:pt x="52749" y="17987"/>
                  </a:moveTo>
                  <a:lnTo>
                    <a:pt x="51482" y="14240"/>
                  </a:lnTo>
                  <a:lnTo>
                    <a:pt x="52749" y="10409"/>
                  </a:lnTo>
                  <a:lnTo>
                    <a:pt x="53969" y="14240"/>
                  </a:lnTo>
                  <a:lnTo>
                    <a:pt x="52749" y="17987"/>
                  </a:lnTo>
                  <a:moveTo>
                    <a:pt x="55658" y="17987"/>
                  </a:moveTo>
                  <a:lnTo>
                    <a:pt x="54391" y="14240"/>
                  </a:lnTo>
                  <a:lnTo>
                    <a:pt x="55658" y="10409"/>
                  </a:lnTo>
                  <a:lnTo>
                    <a:pt x="56832" y="14240"/>
                  </a:lnTo>
                  <a:lnTo>
                    <a:pt x="55658" y="17987"/>
                  </a:lnTo>
                  <a:moveTo>
                    <a:pt x="58521" y="17987"/>
                  </a:moveTo>
                  <a:lnTo>
                    <a:pt x="57254" y="14240"/>
                  </a:lnTo>
                  <a:lnTo>
                    <a:pt x="58521" y="10409"/>
                  </a:lnTo>
                  <a:lnTo>
                    <a:pt x="59741" y="14240"/>
                  </a:lnTo>
                  <a:lnTo>
                    <a:pt x="58521" y="17987"/>
                  </a:lnTo>
                  <a:moveTo>
                    <a:pt x="61431" y="17987"/>
                  </a:moveTo>
                  <a:lnTo>
                    <a:pt x="60164" y="14240"/>
                  </a:lnTo>
                  <a:lnTo>
                    <a:pt x="61431" y="10409"/>
                  </a:lnTo>
                  <a:lnTo>
                    <a:pt x="62604" y="14240"/>
                  </a:lnTo>
                  <a:lnTo>
                    <a:pt x="61431" y="17987"/>
                  </a:lnTo>
                  <a:moveTo>
                    <a:pt x="64294" y="17987"/>
                  </a:moveTo>
                  <a:lnTo>
                    <a:pt x="63120" y="14240"/>
                  </a:lnTo>
                  <a:lnTo>
                    <a:pt x="64294" y="10409"/>
                  </a:lnTo>
                  <a:lnTo>
                    <a:pt x="65561" y="14240"/>
                  </a:lnTo>
                  <a:lnTo>
                    <a:pt x="64294" y="17987"/>
                  </a:lnTo>
                  <a:moveTo>
                    <a:pt x="67203" y="17987"/>
                  </a:moveTo>
                  <a:lnTo>
                    <a:pt x="65983" y="14240"/>
                  </a:lnTo>
                  <a:lnTo>
                    <a:pt x="67203" y="10409"/>
                  </a:lnTo>
                  <a:lnTo>
                    <a:pt x="68470" y="14240"/>
                  </a:lnTo>
                  <a:lnTo>
                    <a:pt x="67203" y="17987"/>
                  </a:lnTo>
                  <a:moveTo>
                    <a:pt x="70066" y="17987"/>
                  </a:moveTo>
                  <a:lnTo>
                    <a:pt x="68893" y="14240"/>
                  </a:lnTo>
                  <a:lnTo>
                    <a:pt x="70066" y="10409"/>
                  </a:lnTo>
                  <a:lnTo>
                    <a:pt x="71333" y="14240"/>
                  </a:lnTo>
                  <a:lnTo>
                    <a:pt x="70066" y="17987"/>
                  </a:lnTo>
                  <a:moveTo>
                    <a:pt x="72976" y="17987"/>
                  </a:moveTo>
                  <a:lnTo>
                    <a:pt x="71755" y="14240"/>
                  </a:lnTo>
                  <a:lnTo>
                    <a:pt x="72976" y="10409"/>
                  </a:lnTo>
                  <a:lnTo>
                    <a:pt x="74243" y="14240"/>
                  </a:lnTo>
                  <a:lnTo>
                    <a:pt x="72976" y="17987"/>
                  </a:lnTo>
                  <a:moveTo>
                    <a:pt x="75838" y="17987"/>
                  </a:moveTo>
                  <a:lnTo>
                    <a:pt x="74665" y="14240"/>
                  </a:lnTo>
                  <a:lnTo>
                    <a:pt x="75838" y="10409"/>
                  </a:lnTo>
                  <a:lnTo>
                    <a:pt x="77105" y="14240"/>
                  </a:lnTo>
                  <a:lnTo>
                    <a:pt x="75838" y="17987"/>
                  </a:lnTo>
                  <a:moveTo>
                    <a:pt x="78748" y="17987"/>
                  </a:moveTo>
                  <a:lnTo>
                    <a:pt x="77528" y="14240"/>
                  </a:lnTo>
                  <a:lnTo>
                    <a:pt x="78748" y="10409"/>
                  </a:lnTo>
                  <a:lnTo>
                    <a:pt x="80015" y="14240"/>
                  </a:lnTo>
                  <a:lnTo>
                    <a:pt x="78748" y="17987"/>
                  </a:lnTo>
                  <a:moveTo>
                    <a:pt x="81705" y="17987"/>
                  </a:moveTo>
                  <a:lnTo>
                    <a:pt x="80438" y="14240"/>
                  </a:lnTo>
                  <a:lnTo>
                    <a:pt x="81705" y="10409"/>
                  </a:lnTo>
                  <a:lnTo>
                    <a:pt x="82878" y="14240"/>
                  </a:lnTo>
                  <a:lnTo>
                    <a:pt x="81705" y="17987"/>
                  </a:lnTo>
                  <a:moveTo>
                    <a:pt x="84567" y="17987"/>
                  </a:moveTo>
                  <a:lnTo>
                    <a:pt x="83300" y="14240"/>
                  </a:lnTo>
                  <a:lnTo>
                    <a:pt x="84567" y="10409"/>
                  </a:lnTo>
                  <a:lnTo>
                    <a:pt x="85788" y="14240"/>
                  </a:lnTo>
                  <a:lnTo>
                    <a:pt x="84567" y="17987"/>
                  </a:lnTo>
                  <a:moveTo>
                    <a:pt x="87477" y="17987"/>
                  </a:moveTo>
                  <a:lnTo>
                    <a:pt x="86210" y="14240"/>
                  </a:lnTo>
                  <a:lnTo>
                    <a:pt x="87477" y="10409"/>
                  </a:lnTo>
                  <a:lnTo>
                    <a:pt x="88650" y="14240"/>
                  </a:lnTo>
                  <a:lnTo>
                    <a:pt x="87477" y="17987"/>
                  </a:lnTo>
                  <a:moveTo>
                    <a:pt x="90340" y="17987"/>
                  </a:moveTo>
                  <a:lnTo>
                    <a:pt x="89073" y="14240"/>
                  </a:lnTo>
                  <a:lnTo>
                    <a:pt x="90340" y="10409"/>
                  </a:lnTo>
                  <a:lnTo>
                    <a:pt x="91560" y="14240"/>
                  </a:lnTo>
                  <a:lnTo>
                    <a:pt x="90340" y="17987"/>
                  </a:lnTo>
                  <a:moveTo>
                    <a:pt x="93249" y="17987"/>
                  </a:moveTo>
                  <a:lnTo>
                    <a:pt x="91982" y="14240"/>
                  </a:lnTo>
                  <a:lnTo>
                    <a:pt x="93249" y="10409"/>
                  </a:lnTo>
                  <a:lnTo>
                    <a:pt x="94423" y="14240"/>
                  </a:lnTo>
                  <a:lnTo>
                    <a:pt x="93249" y="17987"/>
                  </a:lnTo>
                  <a:moveTo>
                    <a:pt x="96112" y="17987"/>
                  </a:moveTo>
                  <a:lnTo>
                    <a:pt x="94845" y="14240"/>
                  </a:lnTo>
                  <a:lnTo>
                    <a:pt x="96112" y="10409"/>
                  </a:lnTo>
                  <a:lnTo>
                    <a:pt x="97332" y="14240"/>
                  </a:lnTo>
                  <a:lnTo>
                    <a:pt x="96112" y="17987"/>
                  </a:lnTo>
                  <a:moveTo>
                    <a:pt x="99022" y="17987"/>
                  </a:moveTo>
                  <a:lnTo>
                    <a:pt x="97802" y="14240"/>
                  </a:lnTo>
                  <a:lnTo>
                    <a:pt x="99022" y="10409"/>
                  </a:lnTo>
                  <a:lnTo>
                    <a:pt x="100289" y="14240"/>
                  </a:lnTo>
                  <a:lnTo>
                    <a:pt x="99022" y="17987"/>
                  </a:lnTo>
                  <a:moveTo>
                    <a:pt x="101885" y="17987"/>
                  </a:moveTo>
                  <a:lnTo>
                    <a:pt x="100711" y="14240"/>
                  </a:lnTo>
                  <a:lnTo>
                    <a:pt x="101885" y="10409"/>
                  </a:lnTo>
                  <a:lnTo>
                    <a:pt x="103152" y="14240"/>
                  </a:lnTo>
                  <a:lnTo>
                    <a:pt x="101885" y="17987"/>
                  </a:lnTo>
                  <a:moveTo>
                    <a:pt x="104794" y="17987"/>
                  </a:moveTo>
                  <a:lnTo>
                    <a:pt x="103574" y="14240"/>
                  </a:lnTo>
                  <a:lnTo>
                    <a:pt x="104794" y="10409"/>
                  </a:lnTo>
                  <a:lnTo>
                    <a:pt x="106061" y="14240"/>
                  </a:lnTo>
                  <a:lnTo>
                    <a:pt x="104794" y="17987"/>
                  </a:lnTo>
                  <a:moveTo>
                    <a:pt x="107657" y="17987"/>
                  </a:moveTo>
                  <a:lnTo>
                    <a:pt x="106484" y="14240"/>
                  </a:lnTo>
                  <a:lnTo>
                    <a:pt x="107657" y="10409"/>
                  </a:lnTo>
                  <a:lnTo>
                    <a:pt x="108924" y="14240"/>
                  </a:lnTo>
                  <a:lnTo>
                    <a:pt x="107657" y="17987"/>
                  </a:lnTo>
                  <a:moveTo>
                    <a:pt x="110567" y="17987"/>
                  </a:moveTo>
                  <a:lnTo>
                    <a:pt x="109346" y="14240"/>
                  </a:lnTo>
                  <a:lnTo>
                    <a:pt x="110567" y="10409"/>
                  </a:lnTo>
                  <a:lnTo>
                    <a:pt x="111834" y="14240"/>
                  </a:lnTo>
                  <a:lnTo>
                    <a:pt x="110567" y="17987"/>
                  </a:lnTo>
                  <a:moveTo>
                    <a:pt x="113429" y="17987"/>
                  </a:moveTo>
                  <a:lnTo>
                    <a:pt x="112256" y="14240"/>
                  </a:lnTo>
                  <a:lnTo>
                    <a:pt x="113429" y="10409"/>
                  </a:lnTo>
                  <a:lnTo>
                    <a:pt x="114696" y="14240"/>
                  </a:lnTo>
                  <a:lnTo>
                    <a:pt x="113429" y="17987"/>
                  </a:lnTo>
                  <a:moveTo>
                    <a:pt x="116386" y="17987"/>
                  </a:moveTo>
                  <a:lnTo>
                    <a:pt x="115119" y="14240"/>
                  </a:lnTo>
                  <a:lnTo>
                    <a:pt x="116386" y="10409"/>
                  </a:lnTo>
                  <a:lnTo>
                    <a:pt x="117606" y="14240"/>
                  </a:lnTo>
                  <a:lnTo>
                    <a:pt x="116386" y="17987"/>
                  </a:lnTo>
                  <a:moveTo>
                    <a:pt x="2158" y="13490"/>
                  </a:moveTo>
                  <a:lnTo>
                    <a:pt x="891" y="9743"/>
                  </a:lnTo>
                  <a:lnTo>
                    <a:pt x="2158" y="5995"/>
                  </a:lnTo>
                  <a:lnTo>
                    <a:pt x="3378" y="9743"/>
                  </a:lnTo>
                  <a:lnTo>
                    <a:pt x="2158" y="13490"/>
                  </a:lnTo>
                  <a:moveTo>
                    <a:pt x="5021" y="13490"/>
                  </a:moveTo>
                  <a:lnTo>
                    <a:pt x="3801" y="9743"/>
                  </a:lnTo>
                  <a:lnTo>
                    <a:pt x="5021" y="5995"/>
                  </a:lnTo>
                  <a:lnTo>
                    <a:pt x="6241" y="9743"/>
                  </a:lnTo>
                  <a:lnTo>
                    <a:pt x="5021" y="13490"/>
                  </a:lnTo>
                  <a:moveTo>
                    <a:pt x="7931" y="13490"/>
                  </a:moveTo>
                  <a:lnTo>
                    <a:pt x="6664" y="9743"/>
                  </a:lnTo>
                  <a:lnTo>
                    <a:pt x="7931" y="5995"/>
                  </a:lnTo>
                  <a:lnTo>
                    <a:pt x="9104" y="9743"/>
                  </a:lnTo>
                  <a:lnTo>
                    <a:pt x="7931" y="13490"/>
                  </a:lnTo>
                  <a:moveTo>
                    <a:pt x="10793" y="13490"/>
                  </a:moveTo>
                  <a:lnTo>
                    <a:pt x="9526" y="9743"/>
                  </a:lnTo>
                  <a:lnTo>
                    <a:pt x="10793" y="5995"/>
                  </a:lnTo>
                  <a:lnTo>
                    <a:pt x="12014" y="9743"/>
                  </a:lnTo>
                  <a:lnTo>
                    <a:pt x="10793" y="13490"/>
                  </a:lnTo>
                  <a:moveTo>
                    <a:pt x="13703" y="13490"/>
                  </a:moveTo>
                  <a:lnTo>
                    <a:pt x="12483" y="9743"/>
                  </a:lnTo>
                  <a:lnTo>
                    <a:pt x="13703" y="5995"/>
                  </a:lnTo>
                  <a:lnTo>
                    <a:pt x="14970" y="9743"/>
                  </a:lnTo>
                  <a:lnTo>
                    <a:pt x="13703" y="13490"/>
                  </a:lnTo>
                  <a:moveTo>
                    <a:pt x="16566" y="13490"/>
                  </a:moveTo>
                  <a:lnTo>
                    <a:pt x="15393" y="9743"/>
                  </a:lnTo>
                  <a:lnTo>
                    <a:pt x="16566" y="5995"/>
                  </a:lnTo>
                  <a:lnTo>
                    <a:pt x="17833" y="9743"/>
                  </a:lnTo>
                  <a:lnTo>
                    <a:pt x="16566" y="13490"/>
                  </a:lnTo>
                  <a:moveTo>
                    <a:pt x="19475" y="13490"/>
                  </a:moveTo>
                  <a:lnTo>
                    <a:pt x="18255" y="9743"/>
                  </a:lnTo>
                  <a:lnTo>
                    <a:pt x="19475" y="5995"/>
                  </a:lnTo>
                  <a:lnTo>
                    <a:pt x="20743" y="9743"/>
                  </a:lnTo>
                  <a:lnTo>
                    <a:pt x="19475" y="13490"/>
                  </a:lnTo>
                  <a:moveTo>
                    <a:pt x="22338" y="13490"/>
                  </a:moveTo>
                  <a:lnTo>
                    <a:pt x="21165" y="9743"/>
                  </a:lnTo>
                  <a:lnTo>
                    <a:pt x="22338" y="5995"/>
                  </a:lnTo>
                  <a:lnTo>
                    <a:pt x="23605" y="9743"/>
                  </a:lnTo>
                  <a:lnTo>
                    <a:pt x="22338" y="13490"/>
                  </a:lnTo>
                  <a:moveTo>
                    <a:pt x="25248" y="13490"/>
                  </a:moveTo>
                  <a:lnTo>
                    <a:pt x="24028" y="9743"/>
                  </a:lnTo>
                  <a:lnTo>
                    <a:pt x="25248" y="5995"/>
                  </a:lnTo>
                  <a:lnTo>
                    <a:pt x="26515" y="9743"/>
                  </a:lnTo>
                  <a:lnTo>
                    <a:pt x="25248" y="13490"/>
                  </a:lnTo>
                  <a:moveTo>
                    <a:pt x="28111" y="13490"/>
                  </a:moveTo>
                  <a:lnTo>
                    <a:pt x="26937" y="9743"/>
                  </a:lnTo>
                  <a:lnTo>
                    <a:pt x="28111" y="5995"/>
                  </a:lnTo>
                  <a:lnTo>
                    <a:pt x="29378" y="9743"/>
                  </a:lnTo>
                  <a:lnTo>
                    <a:pt x="28111" y="13490"/>
                  </a:lnTo>
                  <a:moveTo>
                    <a:pt x="31067" y="13490"/>
                  </a:moveTo>
                  <a:lnTo>
                    <a:pt x="29800" y="9743"/>
                  </a:lnTo>
                  <a:lnTo>
                    <a:pt x="31067" y="5995"/>
                  </a:lnTo>
                  <a:lnTo>
                    <a:pt x="32287" y="9743"/>
                  </a:lnTo>
                  <a:lnTo>
                    <a:pt x="31067" y="13490"/>
                  </a:lnTo>
                  <a:moveTo>
                    <a:pt x="33977" y="13490"/>
                  </a:moveTo>
                  <a:lnTo>
                    <a:pt x="32710" y="9743"/>
                  </a:lnTo>
                  <a:lnTo>
                    <a:pt x="33977" y="5995"/>
                  </a:lnTo>
                  <a:lnTo>
                    <a:pt x="35150" y="9743"/>
                  </a:lnTo>
                  <a:lnTo>
                    <a:pt x="33977" y="13490"/>
                  </a:lnTo>
                  <a:moveTo>
                    <a:pt x="36840" y="13490"/>
                  </a:moveTo>
                  <a:lnTo>
                    <a:pt x="35572" y="9743"/>
                  </a:lnTo>
                  <a:lnTo>
                    <a:pt x="36840" y="5995"/>
                  </a:lnTo>
                  <a:lnTo>
                    <a:pt x="38060" y="9743"/>
                  </a:lnTo>
                  <a:lnTo>
                    <a:pt x="36840" y="13490"/>
                  </a:lnTo>
                  <a:moveTo>
                    <a:pt x="39749" y="13490"/>
                  </a:moveTo>
                  <a:lnTo>
                    <a:pt x="38482" y="9743"/>
                  </a:lnTo>
                  <a:lnTo>
                    <a:pt x="39749" y="5995"/>
                  </a:lnTo>
                  <a:lnTo>
                    <a:pt x="40922" y="9743"/>
                  </a:lnTo>
                  <a:lnTo>
                    <a:pt x="39749" y="13490"/>
                  </a:lnTo>
                  <a:moveTo>
                    <a:pt x="42612" y="13490"/>
                  </a:moveTo>
                  <a:lnTo>
                    <a:pt x="41345" y="9743"/>
                  </a:lnTo>
                  <a:lnTo>
                    <a:pt x="42612" y="5995"/>
                  </a:lnTo>
                  <a:lnTo>
                    <a:pt x="43832" y="9743"/>
                  </a:lnTo>
                  <a:lnTo>
                    <a:pt x="42612" y="13490"/>
                  </a:lnTo>
                  <a:moveTo>
                    <a:pt x="45522" y="13490"/>
                  </a:moveTo>
                  <a:lnTo>
                    <a:pt x="44254" y="9743"/>
                  </a:lnTo>
                  <a:lnTo>
                    <a:pt x="45522" y="5995"/>
                  </a:lnTo>
                  <a:lnTo>
                    <a:pt x="46695" y="9743"/>
                  </a:lnTo>
                  <a:lnTo>
                    <a:pt x="45522" y="13490"/>
                  </a:lnTo>
                  <a:moveTo>
                    <a:pt x="48384" y="13490"/>
                  </a:moveTo>
                  <a:lnTo>
                    <a:pt x="47211" y="9743"/>
                  </a:lnTo>
                  <a:lnTo>
                    <a:pt x="48384" y="5995"/>
                  </a:lnTo>
                  <a:lnTo>
                    <a:pt x="49651" y="9743"/>
                  </a:lnTo>
                  <a:lnTo>
                    <a:pt x="48384" y="13490"/>
                  </a:lnTo>
                  <a:moveTo>
                    <a:pt x="51294" y="13490"/>
                  </a:moveTo>
                  <a:lnTo>
                    <a:pt x="50074" y="9743"/>
                  </a:lnTo>
                  <a:lnTo>
                    <a:pt x="51294" y="5995"/>
                  </a:lnTo>
                  <a:lnTo>
                    <a:pt x="52561" y="9743"/>
                  </a:lnTo>
                  <a:lnTo>
                    <a:pt x="51294" y="13490"/>
                  </a:lnTo>
                  <a:moveTo>
                    <a:pt x="54157" y="13490"/>
                  </a:moveTo>
                  <a:lnTo>
                    <a:pt x="52983" y="9743"/>
                  </a:lnTo>
                  <a:lnTo>
                    <a:pt x="54157" y="5995"/>
                  </a:lnTo>
                  <a:lnTo>
                    <a:pt x="55424" y="9743"/>
                  </a:lnTo>
                  <a:lnTo>
                    <a:pt x="54157" y="13490"/>
                  </a:lnTo>
                  <a:moveTo>
                    <a:pt x="57066" y="13490"/>
                  </a:moveTo>
                  <a:lnTo>
                    <a:pt x="55846" y="9743"/>
                  </a:lnTo>
                  <a:lnTo>
                    <a:pt x="57066" y="5995"/>
                  </a:lnTo>
                  <a:lnTo>
                    <a:pt x="58333" y="9743"/>
                  </a:lnTo>
                  <a:lnTo>
                    <a:pt x="57066" y="13490"/>
                  </a:lnTo>
                  <a:moveTo>
                    <a:pt x="59929" y="13490"/>
                  </a:moveTo>
                  <a:lnTo>
                    <a:pt x="58756" y="9743"/>
                  </a:lnTo>
                  <a:lnTo>
                    <a:pt x="59929" y="5995"/>
                  </a:lnTo>
                  <a:lnTo>
                    <a:pt x="61196" y="9743"/>
                  </a:lnTo>
                  <a:lnTo>
                    <a:pt x="59929" y="13490"/>
                  </a:lnTo>
                  <a:moveTo>
                    <a:pt x="62839" y="13490"/>
                  </a:moveTo>
                  <a:lnTo>
                    <a:pt x="61619" y="9743"/>
                  </a:lnTo>
                  <a:lnTo>
                    <a:pt x="62839" y="5995"/>
                  </a:lnTo>
                  <a:lnTo>
                    <a:pt x="64106" y="9743"/>
                  </a:lnTo>
                  <a:lnTo>
                    <a:pt x="62839" y="13490"/>
                  </a:lnTo>
                  <a:moveTo>
                    <a:pt x="65795" y="13490"/>
                  </a:moveTo>
                  <a:lnTo>
                    <a:pt x="64528" y="9743"/>
                  </a:lnTo>
                  <a:lnTo>
                    <a:pt x="65795" y="5995"/>
                  </a:lnTo>
                  <a:lnTo>
                    <a:pt x="66969" y="9743"/>
                  </a:lnTo>
                  <a:lnTo>
                    <a:pt x="65795" y="13490"/>
                  </a:lnTo>
                  <a:moveTo>
                    <a:pt x="68658" y="13490"/>
                  </a:moveTo>
                  <a:lnTo>
                    <a:pt x="67391" y="9743"/>
                  </a:lnTo>
                  <a:lnTo>
                    <a:pt x="68658" y="5995"/>
                  </a:lnTo>
                  <a:lnTo>
                    <a:pt x="69878" y="9743"/>
                  </a:lnTo>
                  <a:lnTo>
                    <a:pt x="68658" y="13490"/>
                  </a:lnTo>
                  <a:moveTo>
                    <a:pt x="71568" y="13490"/>
                  </a:moveTo>
                  <a:lnTo>
                    <a:pt x="70301" y="9743"/>
                  </a:lnTo>
                  <a:lnTo>
                    <a:pt x="71568" y="5995"/>
                  </a:lnTo>
                  <a:lnTo>
                    <a:pt x="72741" y="9743"/>
                  </a:lnTo>
                  <a:lnTo>
                    <a:pt x="71568" y="13490"/>
                  </a:lnTo>
                  <a:moveTo>
                    <a:pt x="74430" y="13490"/>
                  </a:moveTo>
                  <a:lnTo>
                    <a:pt x="73163" y="9743"/>
                  </a:lnTo>
                  <a:lnTo>
                    <a:pt x="74430" y="5995"/>
                  </a:lnTo>
                  <a:lnTo>
                    <a:pt x="75651" y="9743"/>
                  </a:lnTo>
                  <a:lnTo>
                    <a:pt x="74430" y="13490"/>
                  </a:lnTo>
                  <a:moveTo>
                    <a:pt x="77340" y="13490"/>
                  </a:moveTo>
                  <a:lnTo>
                    <a:pt x="76073" y="9743"/>
                  </a:lnTo>
                  <a:lnTo>
                    <a:pt x="77340" y="5995"/>
                  </a:lnTo>
                  <a:lnTo>
                    <a:pt x="78513" y="9743"/>
                  </a:lnTo>
                  <a:lnTo>
                    <a:pt x="77340" y="13490"/>
                  </a:lnTo>
                  <a:moveTo>
                    <a:pt x="80203" y="13490"/>
                  </a:moveTo>
                  <a:lnTo>
                    <a:pt x="78936" y="9743"/>
                  </a:lnTo>
                  <a:lnTo>
                    <a:pt x="80203" y="5995"/>
                  </a:lnTo>
                  <a:lnTo>
                    <a:pt x="81423" y="9743"/>
                  </a:lnTo>
                  <a:lnTo>
                    <a:pt x="80203" y="13490"/>
                  </a:lnTo>
                  <a:moveTo>
                    <a:pt x="83113" y="13490"/>
                  </a:moveTo>
                  <a:lnTo>
                    <a:pt x="81892" y="9743"/>
                  </a:lnTo>
                  <a:lnTo>
                    <a:pt x="83113" y="5995"/>
                  </a:lnTo>
                  <a:lnTo>
                    <a:pt x="84380" y="9743"/>
                  </a:lnTo>
                  <a:lnTo>
                    <a:pt x="83113" y="13490"/>
                  </a:lnTo>
                  <a:moveTo>
                    <a:pt x="85975" y="13490"/>
                  </a:moveTo>
                  <a:lnTo>
                    <a:pt x="84802" y="9743"/>
                  </a:lnTo>
                  <a:lnTo>
                    <a:pt x="85975" y="5995"/>
                  </a:lnTo>
                  <a:lnTo>
                    <a:pt x="87242" y="9743"/>
                  </a:lnTo>
                  <a:lnTo>
                    <a:pt x="85975" y="13490"/>
                  </a:lnTo>
                  <a:moveTo>
                    <a:pt x="88885" y="13490"/>
                  </a:moveTo>
                  <a:lnTo>
                    <a:pt x="87665" y="9743"/>
                  </a:lnTo>
                  <a:lnTo>
                    <a:pt x="88885" y="5995"/>
                  </a:lnTo>
                  <a:lnTo>
                    <a:pt x="90152" y="9743"/>
                  </a:lnTo>
                  <a:lnTo>
                    <a:pt x="88885" y="13490"/>
                  </a:lnTo>
                  <a:moveTo>
                    <a:pt x="91748" y="13490"/>
                  </a:moveTo>
                  <a:lnTo>
                    <a:pt x="90574" y="9743"/>
                  </a:lnTo>
                  <a:lnTo>
                    <a:pt x="91748" y="5995"/>
                  </a:lnTo>
                  <a:lnTo>
                    <a:pt x="93015" y="9743"/>
                  </a:lnTo>
                  <a:lnTo>
                    <a:pt x="91748" y="13490"/>
                  </a:lnTo>
                  <a:moveTo>
                    <a:pt x="94657" y="13490"/>
                  </a:moveTo>
                  <a:lnTo>
                    <a:pt x="93437" y="9743"/>
                  </a:lnTo>
                  <a:lnTo>
                    <a:pt x="94657" y="5995"/>
                  </a:lnTo>
                  <a:lnTo>
                    <a:pt x="95924" y="9743"/>
                  </a:lnTo>
                  <a:lnTo>
                    <a:pt x="94657" y="13490"/>
                  </a:lnTo>
                  <a:moveTo>
                    <a:pt x="97520" y="13490"/>
                  </a:moveTo>
                  <a:lnTo>
                    <a:pt x="96347" y="9743"/>
                  </a:lnTo>
                  <a:lnTo>
                    <a:pt x="97520" y="5995"/>
                  </a:lnTo>
                  <a:lnTo>
                    <a:pt x="98787" y="9743"/>
                  </a:lnTo>
                  <a:lnTo>
                    <a:pt x="97520" y="13490"/>
                  </a:lnTo>
                  <a:moveTo>
                    <a:pt x="100477" y="13490"/>
                  </a:moveTo>
                  <a:lnTo>
                    <a:pt x="99210" y="9743"/>
                  </a:lnTo>
                  <a:lnTo>
                    <a:pt x="100477" y="5995"/>
                  </a:lnTo>
                  <a:lnTo>
                    <a:pt x="101697" y="9743"/>
                  </a:lnTo>
                  <a:lnTo>
                    <a:pt x="100477" y="13490"/>
                  </a:lnTo>
                  <a:moveTo>
                    <a:pt x="103386" y="13490"/>
                  </a:moveTo>
                  <a:lnTo>
                    <a:pt x="102119" y="9743"/>
                  </a:lnTo>
                  <a:lnTo>
                    <a:pt x="103386" y="5995"/>
                  </a:lnTo>
                  <a:lnTo>
                    <a:pt x="104560" y="9743"/>
                  </a:lnTo>
                  <a:lnTo>
                    <a:pt x="103386" y="13490"/>
                  </a:lnTo>
                  <a:moveTo>
                    <a:pt x="106249" y="13490"/>
                  </a:moveTo>
                  <a:lnTo>
                    <a:pt x="104982" y="9743"/>
                  </a:lnTo>
                  <a:lnTo>
                    <a:pt x="106249" y="5995"/>
                  </a:lnTo>
                  <a:lnTo>
                    <a:pt x="107469" y="9743"/>
                  </a:lnTo>
                  <a:lnTo>
                    <a:pt x="106249" y="13490"/>
                  </a:lnTo>
                  <a:moveTo>
                    <a:pt x="109159" y="13490"/>
                  </a:moveTo>
                  <a:lnTo>
                    <a:pt x="107892" y="9743"/>
                  </a:lnTo>
                  <a:lnTo>
                    <a:pt x="109159" y="5995"/>
                  </a:lnTo>
                  <a:lnTo>
                    <a:pt x="110332" y="9743"/>
                  </a:lnTo>
                  <a:lnTo>
                    <a:pt x="109159" y="13490"/>
                  </a:lnTo>
                  <a:moveTo>
                    <a:pt x="112021" y="13490"/>
                  </a:moveTo>
                  <a:lnTo>
                    <a:pt x="110754" y="9743"/>
                  </a:lnTo>
                  <a:lnTo>
                    <a:pt x="112021" y="5995"/>
                  </a:lnTo>
                  <a:lnTo>
                    <a:pt x="113242" y="9743"/>
                  </a:lnTo>
                  <a:lnTo>
                    <a:pt x="112021" y="13490"/>
                  </a:lnTo>
                  <a:moveTo>
                    <a:pt x="114931" y="13490"/>
                  </a:moveTo>
                  <a:lnTo>
                    <a:pt x="113664" y="9743"/>
                  </a:lnTo>
                  <a:lnTo>
                    <a:pt x="114931" y="5995"/>
                  </a:lnTo>
                  <a:lnTo>
                    <a:pt x="116104" y="9743"/>
                  </a:lnTo>
                  <a:lnTo>
                    <a:pt x="114931" y="13490"/>
                  </a:lnTo>
                  <a:moveTo>
                    <a:pt x="117794" y="13490"/>
                  </a:moveTo>
                  <a:lnTo>
                    <a:pt x="116621" y="9743"/>
                  </a:lnTo>
                  <a:lnTo>
                    <a:pt x="117794" y="5995"/>
                  </a:lnTo>
                  <a:lnTo>
                    <a:pt x="119061" y="9743"/>
                  </a:lnTo>
                  <a:lnTo>
                    <a:pt x="117794" y="13490"/>
                  </a:lnTo>
                  <a:moveTo>
                    <a:pt x="3566" y="9160"/>
                  </a:moveTo>
                  <a:lnTo>
                    <a:pt x="2393" y="5412"/>
                  </a:lnTo>
                  <a:lnTo>
                    <a:pt x="3566" y="1498"/>
                  </a:lnTo>
                  <a:lnTo>
                    <a:pt x="4833" y="5412"/>
                  </a:lnTo>
                  <a:lnTo>
                    <a:pt x="3566" y="9160"/>
                  </a:lnTo>
                  <a:moveTo>
                    <a:pt x="6429" y="9160"/>
                  </a:moveTo>
                  <a:lnTo>
                    <a:pt x="5256" y="5412"/>
                  </a:lnTo>
                  <a:lnTo>
                    <a:pt x="6429" y="1498"/>
                  </a:lnTo>
                  <a:lnTo>
                    <a:pt x="7696" y="5412"/>
                  </a:lnTo>
                  <a:lnTo>
                    <a:pt x="6429" y="9160"/>
                  </a:lnTo>
                  <a:moveTo>
                    <a:pt x="9339" y="9160"/>
                  </a:moveTo>
                  <a:lnTo>
                    <a:pt x="8118" y="5412"/>
                  </a:lnTo>
                  <a:lnTo>
                    <a:pt x="9339" y="1498"/>
                  </a:lnTo>
                  <a:lnTo>
                    <a:pt x="10606" y="5412"/>
                  </a:lnTo>
                  <a:lnTo>
                    <a:pt x="9339" y="9160"/>
                  </a:lnTo>
                  <a:moveTo>
                    <a:pt x="12295" y="9160"/>
                  </a:moveTo>
                  <a:lnTo>
                    <a:pt x="11028" y="5412"/>
                  </a:lnTo>
                  <a:lnTo>
                    <a:pt x="12295" y="1498"/>
                  </a:lnTo>
                  <a:lnTo>
                    <a:pt x="13468" y="5412"/>
                  </a:lnTo>
                  <a:lnTo>
                    <a:pt x="12295" y="9160"/>
                  </a:lnTo>
                  <a:moveTo>
                    <a:pt x="15158" y="9160"/>
                  </a:moveTo>
                  <a:lnTo>
                    <a:pt x="13891" y="5412"/>
                  </a:lnTo>
                  <a:lnTo>
                    <a:pt x="15158" y="1498"/>
                  </a:lnTo>
                  <a:lnTo>
                    <a:pt x="16378" y="5412"/>
                  </a:lnTo>
                  <a:lnTo>
                    <a:pt x="15158" y="9160"/>
                  </a:lnTo>
                  <a:moveTo>
                    <a:pt x="18068" y="9160"/>
                  </a:moveTo>
                  <a:lnTo>
                    <a:pt x="16800" y="5412"/>
                  </a:lnTo>
                  <a:lnTo>
                    <a:pt x="18068" y="1498"/>
                  </a:lnTo>
                  <a:lnTo>
                    <a:pt x="19241" y="5412"/>
                  </a:lnTo>
                  <a:lnTo>
                    <a:pt x="18068" y="9160"/>
                  </a:lnTo>
                  <a:moveTo>
                    <a:pt x="20930" y="9160"/>
                  </a:moveTo>
                  <a:lnTo>
                    <a:pt x="19663" y="5412"/>
                  </a:lnTo>
                  <a:lnTo>
                    <a:pt x="20930" y="1498"/>
                  </a:lnTo>
                  <a:lnTo>
                    <a:pt x="22150" y="5412"/>
                  </a:lnTo>
                  <a:lnTo>
                    <a:pt x="20930" y="9160"/>
                  </a:lnTo>
                  <a:moveTo>
                    <a:pt x="23840" y="9160"/>
                  </a:moveTo>
                  <a:lnTo>
                    <a:pt x="22573" y="5412"/>
                  </a:lnTo>
                  <a:lnTo>
                    <a:pt x="23840" y="1498"/>
                  </a:lnTo>
                  <a:lnTo>
                    <a:pt x="25013" y="5412"/>
                  </a:lnTo>
                  <a:lnTo>
                    <a:pt x="23840" y="9160"/>
                  </a:lnTo>
                  <a:moveTo>
                    <a:pt x="26703" y="9160"/>
                  </a:moveTo>
                  <a:lnTo>
                    <a:pt x="25436" y="5412"/>
                  </a:lnTo>
                  <a:lnTo>
                    <a:pt x="26703" y="1498"/>
                  </a:lnTo>
                  <a:lnTo>
                    <a:pt x="27923" y="5412"/>
                  </a:lnTo>
                  <a:lnTo>
                    <a:pt x="26703" y="9160"/>
                  </a:lnTo>
                  <a:moveTo>
                    <a:pt x="29612" y="9160"/>
                  </a:moveTo>
                  <a:lnTo>
                    <a:pt x="28392" y="5412"/>
                  </a:lnTo>
                  <a:lnTo>
                    <a:pt x="29612" y="1498"/>
                  </a:lnTo>
                  <a:lnTo>
                    <a:pt x="30879" y="5412"/>
                  </a:lnTo>
                  <a:lnTo>
                    <a:pt x="29612" y="9160"/>
                  </a:lnTo>
                  <a:moveTo>
                    <a:pt x="32475" y="9160"/>
                  </a:moveTo>
                  <a:lnTo>
                    <a:pt x="31302" y="5412"/>
                  </a:lnTo>
                  <a:lnTo>
                    <a:pt x="32475" y="1498"/>
                  </a:lnTo>
                  <a:lnTo>
                    <a:pt x="33742" y="5412"/>
                  </a:lnTo>
                  <a:lnTo>
                    <a:pt x="32475" y="9160"/>
                  </a:lnTo>
                  <a:moveTo>
                    <a:pt x="35385" y="9160"/>
                  </a:moveTo>
                  <a:lnTo>
                    <a:pt x="34165" y="5412"/>
                  </a:lnTo>
                  <a:lnTo>
                    <a:pt x="35385" y="1498"/>
                  </a:lnTo>
                  <a:lnTo>
                    <a:pt x="36652" y="5412"/>
                  </a:lnTo>
                  <a:lnTo>
                    <a:pt x="35385" y="9160"/>
                  </a:lnTo>
                  <a:moveTo>
                    <a:pt x="38247" y="9160"/>
                  </a:moveTo>
                  <a:lnTo>
                    <a:pt x="37074" y="5412"/>
                  </a:lnTo>
                  <a:lnTo>
                    <a:pt x="38247" y="1498"/>
                  </a:lnTo>
                  <a:lnTo>
                    <a:pt x="39515" y="5412"/>
                  </a:lnTo>
                  <a:lnTo>
                    <a:pt x="38247" y="9160"/>
                  </a:lnTo>
                  <a:moveTo>
                    <a:pt x="41157" y="9160"/>
                  </a:moveTo>
                  <a:lnTo>
                    <a:pt x="39937" y="5412"/>
                  </a:lnTo>
                  <a:lnTo>
                    <a:pt x="41157" y="1498"/>
                  </a:lnTo>
                  <a:lnTo>
                    <a:pt x="42424" y="5412"/>
                  </a:lnTo>
                  <a:lnTo>
                    <a:pt x="41157" y="9160"/>
                  </a:lnTo>
                  <a:moveTo>
                    <a:pt x="44020" y="9160"/>
                  </a:moveTo>
                  <a:lnTo>
                    <a:pt x="42847" y="5412"/>
                  </a:lnTo>
                  <a:lnTo>
                    <a:pt x="44020" y="1498"/>
                  </a:lnTo>
                  <a:lnTo>
                    <a:pt x="45287" y="5412"/>
                  </a:lnTo>
                  <a:lnTo>
                    <a:pt x="44020" y="9160"/>
                  </a:lnTo>
                  <a:moveTo>
                    <a:pt x="46976" y="9160"/>
                  </a:moveTo>
                  <a:lnTo>
                    <a:pt x="45709" y="5412"/>
                  </a:lnTo>
                  <a:lnTo>
                    <a:pt x="46976" y="1498"/>
                  </a:lnTo>
                  <a:lnTo>
                    <a:pt x="48197" y="5412"/>
                  </a:lnTo>
                  <a:lnTo>
                    <a:pt x="46976" y="9160"/>
                  </a:lnTo>
                  <a:moveTo>
                    <a:pt x="49886" y="9160"/>
                  </a:moveTo>
                  <a:lnTo>
                    <a:pt x="48619" y="5412"/>
                  </a:lnTo>
                  <a:lnTo>
                    <a:pt x="49886" y="1498"/>
                  </a:lnTo>
                  <a:lnTo>
                    <a:pt x="51059" y="5412"/>
                  </a:lnTo>
                  <a:lnTo>
                    <a:pt x="49886" y="9160"/>
                  </a:lnTo>
                  <a:moveTo>
                    <a:pt x="52749" y="9160"/>
                  </a:moveTo>
                  <a:lnTo>
                    <a:pt x="51482" y="5412"/>
                  </a:lnTo>
                  <a:lnTo>
                    <a:pt x="52749" y="1498"/>
                  </a:lnTo>
                  <a:lnTo>
                    <a:pt x="53969" y="5412"/>
                  </a:lnTo>
                  <a:lnTo>
                    <a:pt x="52749" y="9160"/>
                  </a:lnTo>
                  <a:moveTo>
                    <a:pt x="55658" y="9160"/>
                  </a:moveTo>
                  <a:lnTo>
                    <a:pt x="54391" y="5412"/>
                  </a:lnTo>
                  <a:lnTo>
                    <a:pt x="55658" y="1498"/>
                  </a:lnTo>
                  <a:lnTo>
                    <a:pt x="56832" y="5412"/>
                  </a:lnTo>
                  <a:lnTo>
                    <a:pt x="55658" y="9160"/>
                  </a:lnTo>
                  <a:moveTo>
                    <a:pt x="58521" y="9160"/>
                  </a:moveTo>
                  <a:lnTo>
                    <a:pt x="57254" y="5412"/>
                  </a:lnTo>
                  <a:lnTo>
                    <a:pt x="58521" y="1498"/>
                  </a:lnTo>
                  <a:lnTo>
                    <a:pt x="59741" y="5412"/>
                  </a:lnTo>
                  <a:lnTo>
                    <a:pt x="58521" y="9160"/>
                  </a:lnTo>
                  <a:moveTo>
                    <a:pt x="61431" y="9160"/>
                  </a:moveTo>
                  <a:lnTo>
                    <a:pt x="60164" y="5412"/>
                  </a:lnTo>
                  <a:lnTo>
                    <a:pt x="61431" y="1498"/>
                  </a:lnTo>
                  <a:lnTo>
                    <a:pt x="62604" y="5412"/>
                  </a:lnTo>
                  <a:lnTo>
                    <a:pt x="61431" y="9160"/>
                  </a:lnTo>
                  <a:moveTo>
                    <a:pt x="64294" y="9160"/>
                  </a:moveTo>
                  <a:lnTo>
                    <a:pt x="63120" y="5412"/>
                  </a:lnTo>
                  <a:lnTo>
                    <a:pt x="64294" y="1498"/>
                  </a:lnTo>
                  <a:lnTo>
                    <a:pt x="65561" y="5412"/>
                  </a:lnTo>
                  <a:lnTo>
                    <a:pt x="64294" y="9160"/>
                  </a:lnTo>
                  <a:moveTo>
                    <a:pt x="67203" y="9160"/>
                  </a:moveTo>
                  <a:lnTo>
                    <a:pt x="65983" y="5412"/>
                  </a:lnTo>
                  <a:lnTo>
                    <a:pt x="67203" y="1498"/>
                  </a:lnTo>
                  <a:lnTo>
                    <a:pt x="68470" y="5412"/>
                  </a:lnTo>
                  <a:lnTo>
                    <a:pt x="67203" y="9160"/>
                  </a:lnTo>
                  <a:moveTo>
                    <a:pt x="70066" y="9160"/>
                  </a:moveTo>
                  <a:lnTo>
                    <a:pt x="68893" y="5412"/>
                  </a:lnTo>
                  <a:lnTo>
                    <a:pt x="70066" y="1498"/>
                  </a:lnTo>
                  <a:lnTo>
                    <a:pt x="71333" y="5412"/>
                  </a:lnTo>
                  <a:lnTo>
                    <a:pt x="70066" y="9160"/>
                  </a:lnTo>
                  <a:moveTo>
                    <a:pt x="72976" y="9160"/>
                  </a:moveTo>
                  <a:lnTo>
                    <a:pt x="71755" y="5412"/>
                  </a:lnTo>
                  <a:lnTo>
                    <a:pt x="72976" y="1498"/>
                  </a:lnTo>
                  <a:lnTo>
                    <a:pt x="74243" y="5412"/>
                  </a:lnTo>
                  <a:lnTo>
                    <a:pt x="72976" y="9160"/>
                  </a:lnTo>
                  <a:moveTo>
                    <a:pt x="75838" y="9160"/>
                  </a:moveTo>
                  <a:lnTo>
                    <a:pt x="74665" y="5412"/>
                  </a:lnTo>
                  <a:lnTo>
                    <a:pt x="75838" y="1498"/>
                  </a:lnTo>
                  <a:lnTo>
                    <a:pt x="77105" y="5412"/>
                  </a:lnTo>
                  <a:lnTo>
                    <a:pt x="75838" y="9160"/>
                  </a:lnTo>
                  <a:moveTo>
                    <a:pt x="78748" y="9160"/>
                  </a:moveTo>
                  <a:lnTo>
                    <a:pt x="77528" y="5412"/>
                  </a:lnTo>
                  <a:lnTo>
                    <a:pt x="78748" y="1498"/>
                  </a:lnTo>
                  <a:lnTo>
                    <a:pt x="80015" y="5412"/>
                  </a:lnTo>
                  <a:lnTo>
                    <a:pt x="78748" y="9160"/>
                  </a:lnTo>
                  <a:moveTo>
                    <a:pt x="81705" y="9160"/>
                  </a:moveTo>
                  <a:lnTo>
                    <a:pt x="80438" y="5412"/>
                  </a:lnTo>
                  <a:lnTo>
                    <a:pt x="81705" y="1498"/>
                  </a:lnTo>
                  <a:lnTo>
                    <a:pt x="82878" y="5412"/>
                  </a:lnTo>
                  <a:lnTo>
                    <a:pt x="81705" y="9160"/>
                  </a:lnTo>
                  <a:moveTo>
                    <a:pt x="84567" y="9160"/>
                  </a:moveTo>
                  <a:lnTo>
                    <a:pt x="83300" y="5412"/>
                  </a:lnTo>
                  <a:lnTo>
                    <a:pt x="84567" y="1498"/>
                  </a:lnTo>
                  <a:lnTo>
                    <a:pt x="85788" y="5412"/>
                  </a:lnTo>
                  <a:lnTo>
                    <a:pt x="84567" y="9160"/>
                  </a:lnTo>
                  <a:moveTo>
                    <a:pt x="87477" y="9160"/>
                  </a:moveTo>
                  <a:lnTo>
                    <a:pt x="86210" y="5412"/>
                  </a:lnTo>
                  <a:lnTo>
                    <a:pt x="87477" y="1498"/>
                  </a:lnTo>
                  <a:lnTo>
                    <a:pt x="88650" y="5412"/>
                  </a:lnTo>
                  <a:lnTo>
                    <a:pt x="87477" y="9160"/>
                  </a:lnTo>
                  <a:moveTo>
                    <a:pt x="90340" y="9160"/>
                  </a:moveTo>
                  <a:lnTo>
                    <a:pt x="89073" y="5412"/>
                  </a:lnTo>
                  <a:lnTo>
                    <a:pt x="90340" y="1498"/>
                  </a:lnTo>
                  <a:lnTo>
                    <a:pt x="91560" y="5412"/>
                  </a:lnTo>
                  <a:lnTo>
                    <a:pt x="90340" y="9160"/>
                  </a:lnTo>
                  <a:moveTo>
                    <a:pt x="93249" y="9160"/>
                  </a:moveTo>
                  <a:lnTo>
                    <a:pt x="91982" y="5412"/>
                  </a:lnTo>
                  <a:lnTo>
                    <a:pt x="93249" y="1498"/>
                  </a:lnTo>
                  <a:lnTo>
                    <a:pt x="94423" y="5412"/>
                  </a:lnTo>
                  <a:lnTo>
                    <a:pt x="93249" y="9160"/>
                  </a:lnTo>
                  <a:moveTo>
                    <a:pt x="96112" y="9160"/>
                  </a:moveTo>
                  <a:lnTo>
                    <a:pt x="94845" y="5412"/>
                  </a:lnTo>
                  <a:lnTo>
                    <a:pt x="96112" y="1498"/>
                  </a:lnTo>
                  <a:lnTo>
                    <a:pt x="97332" y="5412"/>
                  </a:lnTo>
                  <a:lnTo>
                    <a:pt x="96112" y="9160"/>
                  </a:lnTo>
                  <a:moveTo>
                    <a:pt x="99022" y="9160"/>
                  </a:moveTo>
                  <a:lnTo>
                    <a:pt x="97802" y="5412"/>
                  </a:lnTo>
                  <a:lnTo>
                    <a:pt x="99022" y="1498"/>
                  </a:lnTo>
                  <a:lnTo>
                    <a:pt x="100289" y="5412"/>
                  </a:lnTo>
                  <a:lnTo>
                    <a:pt x="99022" y="9160"/>
                  </a:lnTo>
                  <a:moveTo>
                    <a:pt x="101885" y="9160"/>
                  </a:moveTo>
                  <a:lnTo>
                    <a:pt x="100711" y="5412"/>
                  </a:lnTo>
                  <a:lnTo>
                    <a:pt x="101885" y="1498"/>
                  </a:lnTo>
                  <a:lnTo>
                    <a:pt x="103152" y="5412"/>
                  </a:lnTo>
                  <a:lnTo>
                    <a:pt x="101885" y="9160"/>
                  </a:lnTo>
                  <a:moveTo>
                    <a:pt x="104794" y="9160"/>
                  </a:moveTo>
                  <a:lnTo>
                    <a:pt x="103574" y="5412"/>
                  </a:lnTo>
                  <a:lnTo>
                    <a:pt x="104794" y="1498"/>
                  </a:lnTo>
                  <a:lnTo>
                    <a:pt x="106061" y="5412"/>
                  </a:lnTo>
                  <a:lnTo>
                    <a:pt x="104794" y="9160"/>
                  </a:lnTo>
                  <a:moveTo>
                    <a:pt x="107657" y="9160"/>
                  </a:moveTo>
                  <a:lnTo>
                    <a:pt x="106484" y="5412"/>
                  </a:lnTo>
                  <a:lnTo>
                    <a:pt x="107657" y="1498"/>
                  </a:lnTo>
                  <a:lnTo>
                    <a:pt x="108924" y="5412"/>
                  </a:lnTo>
                  <a:lnTo>
                    <a:pt x="107657" y="9160"/>
                  </a:lnTo>
                  <a:moveTo>
                    <a:pt x="110567" y="9160"/>
                  </a:moveTo>
                  <a:lnTo>
                    <a:pt x="109346" y="5412"/>
                  </a:lnTo>
                  <a:lnTo>
                    <a:pt x="110567" y="1498"/>
                  </a:lnTo>
                  <a:lnTo>
                    <a:pt x="111834" y="5412"/>
                  </a:lnTo>
                  <a:lnTo>
                    <a:pt x="110567" y="9160"/>
                  </a:lnTo>
                  <a:moveTo>
                    <a:pt x="113429" y="9160"/>
                  </a:moveTo>
                  <a:lnTo>
                    <a:pt x="112256" y="5412"/>
                  </a:lnTo>
                  <a:lnTo>
                    <a:pt x="113429" y="1498"/>
                  </a:lnTo>
                  <a:lnTo>
                    <a:pt x="114696" y="5412"/>
                  </a:lnTo>
                  <a:lnTo>
                    <a:pt x="113429" y="9160"/>
                  </a:lnTo>
                  <a:moveTo>
                    <a:pt x="116386" y="9160"/>
                  </a:moveTo>
                  <a:lnTo>
                    <a:pt x="115119" y="5412"/>
                  </a:lnTo>
                  <a:lnTo>
                    <a:pt x="116386" y="1498"/>
                  </a:lnTo>
                  <a:lnTo>
                    <a:pt x="117606" y="5412"/>
                  </a:lnTo>
                  <a:lnTo>
                    <a:pt x="116386" y="9160"/>
                  </a:lnTo>
                  <a:moveTo>
                    <a:pt x="119765" y="0"/>
                  </a:moveTo>
                  <a:lnTo>
                    <a:pt x="119342" y="0"/>
                  </a:lnTo>
                  <a:lnTo>
                    <a:pt x="119296" y="249"/>
                  </a:lnTo>
                  <a:lnTo>
                    <a:pt x="119155" y="0"/>
                  </a:lnTo>
                  <a:lnTo>
                    <a:pt x="118732" y="0"/>
                  </a:lnTo>
                  <a:lnTo>
                    <a:pt x="119061" y="916"/>
                  </a:lnTo>
                  <a:lnTo>
                    <a:pt x="117794" y="4663"/>
                  </a:lnTo>
                  <a:lnTo>
                    <a:pt x="116621" y="916"/>
                  </a:lnTo>
                  <a:lnTo>
                    <a:pt x="116902" y="0"/>
                  </a:lnTo>
                  <a:lnTo>
                    <a:pt x="116480" y="0"/>
                  </a:lnTo>
                  <a:lnTo>
                    <a:pt x="116386" y="249"/>
                  </a:lnTo>
                  <a:lnTo>
                    <a:pt x="116245" y="0"/>
                  </a:lnTo>
                  <a:lnTo>
                    <a:pt x="115823" y="0"/>
                  </a:lnTo>
                  <a:lnTo>
                    <a:pt x="116104" y="916"/>
                  </a:lnTo>
                  <a:lnTo>
                    <a:pt x="114931" y="4663"/>
                  </a:lnTo>
                  <a:lnTo>
                    <a:pt x="113664" y="916"/>
                  </a:lnTo>
                  <a:lnTo>
                    <a:pt x="113992" y="0"/>
                  </a:lnTo>
                  <a:lnTo>
                    <a:pt x="113570" y="0"/>
                  </a:lnTo>
                  <a:lnTo>
                    <a:pt x="113429" y="249"/>
                  </a:lnTo>
                  <a:lnTo>
                    <a:pt x="113382" y="0"/>
                  </a:lnTo>
                  <a:lnTo>
                    <a:pt x="112960" y="0"/>
                  </a:lnTo>
                  <a:lnTo>
                    <a:pt x="113242" y="916"/>
                  </a:lnTo>
                  <a:lnTo>
                    <a:pt x="112021" y="4663"/>
                  </a:lnTo>
                  <a:lnTo>
                    <a:pt x="110754" y="916"/>
                  </a:lnTo>
                  <a:lnTo>
                    <a:pt x="111130" y="0"/>
                  </a:lnTo>
                  <a:lnTo>
                    <a:pt x="110707" y="0"/>
                  </a:lnTo>
                  <a:lnTo>
                    <a:pt x="110567" y="249"/>
                  </a:lnTo>
                  <a:lnTo>
                    <a:pt x="110473" y="0"/>
                  </a:lnTo>
                  <a:lnTo>
                    <a:pt x="110050" y="0"/>
                  </a:lnTo>
                  <a:lnTo>
                    <a:pt x="110332" y="916"/>
                  </a:lnTo>
                  <a:lnTo>
                    <a:pt x="109159" y="4663"/>
                  </a:lnTo>
                  <a:lnTo>
                    <a:pt x="107892" y="916"/>
                  </a:lnTo>
                  <a:lnTo>
                    <a:pt x="108173" y="0"/>
                  </a:lnTo>
                  <a:lnTo>
                    <a:pt x="107751" y="0"/>
                  </a:lnTo>
                  <a:lnTo>
                    <a:pt x="107657" y="249"/>
                  </a:lnTo>
                  <a:lnTo>
                    <a:pt x="107610" y="0"/>
                  </a:lnTo>
                  <a:lnTo>
                    <a:pt x="107188" y="0"/>
                  </a:lnTo>
                  <a:lnTo>
                    <a:pt x="107469" y="916"/>
                  </a:lnTo>
                  <a:lnTo>
                    <a:pt x="106249" y="4663"/>
                  </a:lnTo>
                  <a:lnTo>
                    <a:pt x="104982" y="916"/>
                  </a:lnTo>
                  <a:lnTo>
                    <a:pt x="105263" y="0"/>
                  </a:lnTo>
                  <a:lnTo>
                    <a:pt x="104841" y="0"/>
                  </a:lnTo>
                  <a:lnTo>
                    <a:pt x="104794" y="249"/>
                  </a:lnTo>
                  <a:lnTo>
                    <a:pt x="104700" y="0"/>
                  </a:lnTo>
                  <a:lnTo>
                    <a:pt x="104278" y="0"/>
                  </a:lnTo>
                  <a:lnTo>
                    <a:pt x="104560" y="916"/>
                  </a:lnTo>
                  <a:lnTo>
                    <a:pt x="103386" y="4663"/>
                  </a:lnTo>
                  <a:lnTo>
                    <a:pt x="102119" y="916"/>
                  </a:lnTo>
                  <a:lnTo>
                    <a:pt x="102401" y="0"/>
                  </a:lnTo>
                  <a:lnTo>
                    <a:pt x="101978" y="0"/>
                  </a:lnTo>
                  <a:lnTo>
                    <a:pt x="101885" y="249"/>
                  </a:lnTo>
                  <a:lnTo>
                    <a:pt x="101838" y="0"/>
                  </a:lnTo>
                  <a:lnTo>
                    <a:pt x="101415" y="0"/>
                  </a:lnTo>
                  <a:lnTo>
                    <a:pt x="101697" y="916"/>
                  </a:lnTo>
                  <a:lnTo>
                    <a:pt x="100477" y="4663"/>
                  </a:lnTo>
                  <a:lnTo>
                    <a:pt x="99210" y="916"/>
                  </a:lnTo>
                  <a:lnTo>
                    <a:pt x="99491" y="0"/>
                  </a:lnTo>
                  <a:lnTo>
                    <a:pt x="99069" y="0"/>
                  </a:lnTo>
                  <a:lnTo>
                    <a:pt x="99022" y="249"/>
                  </a:lnTo>
                  <a:lnTo>
                    <a:pt x="98928" y="0"/>
                  </a:lnTo>
                  <a:lnTo>
                    <a:pt x="98506" y="0"/>
                  </a:lnTo>
                  <a:lnTo>
                    <a:pt x="98787" y="916"/>
                  </a:lnTo>
                  <a:lnTo>
                    <a:pt x="97520" y="4663"/>
                  </a:lnTo>
                  <a:lnTo>
                    <a:pt x="96347" y="916"/>
                  </a:lnTo>
                  <a:lnTo>
                    <a:pt x="96628" y="0"/>
                  </a:lnTo>
                  <a:lnTo>
                    <a:pt x="96206" y="0"/>
                  </a:lnTo>
                  <a:lnTo>
                    <a:pt x="96112" y="249"/>
                  </a:lnTo>
                  <a:lnTo>
                    <a:pt x="96065" y="0"/>
                  </a:lnTo>
                  <a:lnTo>
                    <a:pt x="95643" y="0"/>
                  </a:lnTo>
                  <a:lnTo>
                    <a:pt x="95924" y="916"/>
                  </a:lnTo>
                  <a:lnTo>
                    <a:pt x="94657" y="4663"/>
                  </a:lnTo>
                  <a:lnTo>
                    <a:pt x="93437" y="916"/>
                  </a:lnTo>
                  <a:lnTo>
                    <a:pt x="93719" y="0"/>
                  </a:lnTo>
                  <a:lnTo>
                    <a:pt x="93296" y="0"/>
                  </a:lnTo>
                  <a:lnTo>
                    <a:pt x="93249" y="249"/>
                  </a:lnTo>
                  <a:lnTo>
                    <a:pt x="93156" y="0"/>
                  </a:lnTo>
                  <a:lnTo>
                    <a:pt x="92733" y="0"/>
                  </a:lnTo>
                  <a:lnTo>
                    <a:pt x="93015" y="916"/>
                  </a:lnTo>
                  <a:lnTo>
                    <a:pt x="91748" y="4663"/>
                  </a:lnTo>
                  <a:lnTo>
                    <a:pt x="90574" y="916"/>
                  </a:lnTo>
                  <a:lnTo>
                    <a:pt x="90856" y="0"/>
                  </a:lnTo>
                  <a:lnTo>
                    <a:pt x="90434" y="0"/>
                  </a:lnTo>
                  <a:lnTo>
                    <a:pt x="90340" y="249"/>
                  </a:lnTo>
                  <a:lnTo>
                    <a:pt x="90293" y="0"/>
                  </a:lnTo>
                  <a:lnTo>
                    <a:pt x="89870" y="0"/>
                  </a:lnTo>
                  <a:lnTo>
                    <a:pt x="90152" y="916"/>
                  </a:lnTo>
                  <a:lnTo>
                    <a:pt x="88885" y="4663"/>
                  </a:lnTo>
                  <a:lnTo>
                    <a:pt x="87665" y="916"/>
                  </a:lnTo>
                  <a:lnTo>
                    <a:pt x="87946" y="0"/>
                  </a:lnTo>
                  <a:lnTo>
                    <a:pt x="87524" y="0"/>
                  </a:lnTo>
                  <a:lnTo>
                    <a:pt x="87477" y="249"/>
                  </a:lnTo>
                  <a:lnTo>
                    <a:pt x="87383" y="0"/>
                  </a:lnTo>
                  <a:lnTo>
                    <a:pt x="86914" y="0"/>
                  </a:lnTo>
                  <a:lnTo>
                    <a:pt x="87242" y="916"/>
                  </a:lnTo>
                  <a:lnTo>
                    <a:pt x="85975" y="4663"/>
                  </a:lnTo>
                  <a:lnTo>
                    <a:pt x="84802" y="916"/>
                  </a:lnTo>
                  <a:lnTo>
                    <a:pt x="85084" y="0"/>
                  </a:lnTo>
                  <a:lnTo>
                    <a:pt x="84661" y="0"/>
                  </a:lnTo>
                  <a:lnTo>
                    <a:pt x="84567" y="249"/>
                  </a:lnTo>
                  <a:lnTo>
                    <a:pt x="84427" y="0"/>
                  </a:lnTo>
                  <a:lnTo>
                    <a:pt x="84004" y="0"/>
                  </a:lnTo>
                  <a:lnTo>
                    <a:pt x="84380" y="916"/>
                  </a:lnTo>
                  <a:lnTo>
                    <a:pt x="83113" y="4663"/>
                  </a:lnTo>
                  <a:lnTo>
                    <a:pt x="81892" y="916"/>
                  </a:lnTo>
                  <a:lnTo>
                    <a:pt x="82174" y="0"/>
                  </a:lnTo>
                  <a:lnTo>
                    <a:pt x="81752" y="0"/>
                  </a:lnTo>
                  <a:lnTo>
                    <a:pt x="81705" y="249"/>
                  </a:lnTo>
                  <a:lnTo>
                    <a:pt x="81564" y="0"/>
                  </a:lnTo>
                  <a:lnTo>
                    <a:pt x="81141" y="0"/>
                  </a:lnTo>
                  <a:lnTo>
                    <a:pt x="81423" y="916"/>
                  </a:lnTo>
                  <a:lnTo>
                    <a:pt x="80203" y="4663"/>
                  </a:lnTo>
                  <a:lnTo>
                    <a:pt x="78936" y="916"/>
                  </a:lnTo>
                  <a:lnTo>
                    <a:pt x="79311" y="0"/>
                  </a:lnTo>
                  <a:lnTo>
                    <a:pt x="78889" y="0"/>
                  </a:lnTo>
                  <a:lnTo>
                    <a:pt x="78748" y="249"/>
                  </a:lnTo>
                  <a:lnTo>
                    <a:pt x="78654" y="0"/>
                  </a:lnTo>
                  <a:lnTo>
                    <a:pt x="78232" y="0"/>
                  </a:lnTo>
                  <a:lnTo>
                    <a:pt x="78513" y="916"/>
                  </a:lnTo>
                  <a:lnTo>
                    <a:pt x="77340" y="4663"/>
                  </a:lnTo>
                  <a:lnTo>
                    <a:pt x="76073" y="916"/>
                  </a:lnTo>
                  <a:lnTo>
                    <a:pt x="76402" y="0"/>
                  </a:lnTo>
                  <a:lnTo>
                    <a:pt x="75979" y="0"/>
                  </a:lnTo>
                  <a:lnTo>
                    <a:pt x="75838" y="249"/>
                  </a:lnTo>
                  <a:lnTo>
                    <a:pt x="75791" y="0"/>
                  </a:lnTo>
                  <a:lnTo>
                    <a:pt x="75369" y="0"/>
                  </a:lnTo>
                  <a:lnTo>
                    <a:pt x="75651" y="916"/>
                  </a:lnTo>
                  <a:lnTo>
                    <a:pt x="74430" y="4663"/>
                  </a:lnTo>
                  <a:lnTo>
                    <a:pt x="73163" y="916"/>
                  </a:lnTo>
                  <a:lnTo>
                    <a:pt x="73445" y="0"/>
                  </a:lnTo>
                  <a:lnTo>
                    <a:pt x="73023" y="0"/>
                  </a:lnTo>
                  <a:lnTo>
                    <a:pt x="72976" y="249"/>
                  </a:lnTo>
                  <a:lnTo>
                    <a:pt x="72882" y="0"/>
                  </a:lnTo>
                  <a:lnTo>
                    <a:pt x="72459" y="0"/>
                  </a:lnTo>
                  <a:lnTo>
                    <a:pt x="72741" y="916"/>
                  </a:lnTo>
                  <a:lnTo>
                    <a:pt x="71568" y="4663"/>
                  </a:lnTo>
                  <a:lnTo>
                    <a:pt x="70301" y="916"/>
                  </a:lnTo>
                  <a:lnTo>
                    <a:pt x="70582" y="0"/>
                  </a:lnTo>
                  <a:lnTo>
                    <a:pt x="70160" y="0"/>
                  </a:lnTo>
                  <a:lnTo>
                    <a:pt x="70066" y="249"/>
                  </a:lnTo>
                  <a:lnTo>
                    <a:pt x="70019" y="0"/>
                  </a:lnTo>
                  <a:lnTo>
                    <a:pt x="69597" y="0"/>
                  </a:lnTo>
                  <a:lnTo>
                    <a:pt x="69878" y="916"/>
                  </a:lnTo>
                  <a:lnTo>
                    <a:pt x="68658" y="4663"/>
                  </a:lnTo>
                  <a:lnTo>
                    <a:pt x="67391" y="916"/>
                  </a:lnTo>
                  <a:lnTo>
                    <a:pt x="67673" y="0"/>
                  </a:lnTo>
                  <a:lnTo>
                    <a:pt x="67250" y="0"/>
                  </a:lnTo>
                  <a:lnTo>
                    <a:pt x="67203" y="249"/>
                  </a:lnTo>
                  <a:lnTo>
                    <a:pt x="67109" y="0"/>
                  </a:lnTo>
                  <a:lnTo>
                    <a:pt x="66687" y="0"/>
                  </a:lnTo>
                  <a:lnTo>
                    <a:pt x="66969" y="916"/>
                  </a:lnTo>
                  <a:lnTo>
                    <a:pt x="65795" y="4663"/>
                  </a:lnTo>
                  <a:lnTo>
                    <a:pt x="64528" y="916"/>
                  </a:lnTo>
                  <a:lnTo>
                    <a:pt x="64810" y="0"/>
                  </a:lnTo>
                  <a:lnTo>
                    <a:pt x="64387" y="0"/>
                  </a:lnTo>
                  <a:lnTo>
                    <a:pt x="64294" y="249"/>
                  </a:lnTo>
                  <a:lnTo>
                    <a:pt x="64247" y="0"/>
                  </a:lnTo>
                  <a:lnTo>
                    <a:pt x="63824" y="0"/>
                  </a:lnTo>
                  <a:lnTo>
                    <a:pt x="64106" y="916"/>
                  </a:lnTo>
                  <a:lnTo>
                    <a:pt x="62839" y="4663"/>
                  </a:lnTo>
                  <a:lnTo>
                    <a:pt x="61619" y="916"/>
                  </a:lnTo>
                  <a:lnTo>
                    <a:pt x="61900" y="0"/>
                  </a:lnTo>
                  <a:lnTo>
                    <a:pt x="61478" y="0"/>
                  </a:lnTo>
                  <a:lnTo>
                    <a:pt x="61431" y="249"/>
                  </a:lnTo>
                  <a:lnTo>
                    <a:pt x="61337" y="0"/>
                  </a:lnTo>
                  <a:lnTo>
                    <a:pt x="60915" y="0"/>
                  </a:lnTo>
                  <a:lnTo>
                    <a:pt x="61196" y="916"/>
                  </a:lnTo>
                  <a:lnTo>
                    <a:pt x="59929" y="4663"/>
                  </a:lnTo>
                  <a:lnTo>
                    <a:pt x="58756" y="916"/>
                  </a:lnTo>
                  <a:lnTo>
                    <a:pt x="59037" y="0"/>
                  </a:lnTo>
                  <a:lnTo>
                    <a:pt x="58615" y="0"/>
                  </a:lnTo>
                  <a:lnTo>
                    <a:pt x="58521" y="249"/>
                  </a:lnTo>
                  <a:lnTo>
                    <a:pt x="58474" y="0"/>
                  </a:lnTo>
                  <a:lnTo>
                    <a:pt x="58052" y="0"/>
                  </a:lnTo>
                  <a:lnTo>
                    <a:pt x="58333" y="916"/>
                  </a:lnTo>
                  <a:lnTo>
                    <a:pt x="57066" y="4663"/>
                  </a:lnTo>
                  <a:lnTo>
                    <a:pt x="55846" y="916"/>
                  </a:lnTo>
                  <a:lnTo>
                    <a:pt x="56128" y="0"/>
                  </a:lnTo>
                  <a:lnTo>
                    <a:pt x="55705" y="0"/>
                  </a:lnTo>
                  <a:lnTo>
                    <a:pt x="55658" y="249"/>
                  </a:lnTo>
                  <a:lnTo>
                    <a:pt x="55565" y="0"/>
                  </a:lnTo>
                  <a:lnTo>
                    <a:pt x="55142" y="0"/>
                  </a:lnTo>
                  <a:lnTo>
                    <a:pt x="55424" y="916"/>
                  </a:lnTo>
                  <a:lnTo>
                    <a:pt x="54157" y="4663"/>
                  </a:lnTo>
                  <a:lnTo>
                    <a:pt x="52983" y="916"/>
                  </a:lnTo>
                  <a:lnTo>
                    <a:pt x="53265" y="0"/>
                  </a:lnTo>
                  <a:lnTo>
                    <a:pt x="52843" y="0"/>
                  </a:lnTo>
                  <a:lnTo>
                    <a:pt x="52749" y="249"/>
                  </a:lnTo>
                  <a:lnTo>
                    <a:pt x="52702" y="0"/>
                  </a:lnTo>
                  <a:lnTo>
                    <a:pt x="52186" y="0"/>
                  </a:lnTo>
                  <a:lnTo>
                    <a:pt x="52561" y="916"/>
                  </a:lnTo>
                  <a:lnTo>
                    <a:pt x="51294" y="4663"/>
                  </a:lnTo>
                  <a:lnTo>
                    <a:pt x="50074" y="916"/>
                  </a:lnTo>
                  <a:lnTo>
                    <a:pt x="50355" y="0"/>
                  </a:lnTo>
                  <a:lnTo>
                    <a:pt x="49933" y="0"/>
                  </a:lnTo>
                  <a:lnTo>
                    <a:pt x="49886" y="249"/>
                  </a:lnTo>
                  <a:lnTo>
                    <a:pt x="49745" y="0"/>
                  </a:lnTo>
                  <a:lnTo>
                    <a:pt x="49323" y="0"/>
                  </a:lnTo>
                  <a:lnTo>
                    <a:pt x="49651" y="916"/>
                  </a:lnTo>
                  <a:lnTo>
                    <a:pt x="48384" y="4663"/>
                  </a:lnTo>
                  <a:lnTo>
                    <a:pt x="47211" y="916"/>
                  </a:lnTo>
                  <a:lnTo>
                    <a:pt x="47493" y="0"/>
                  </a:lnTo>
                  <a:lnTo>
                    <a:pt x="47070" y="0"/>
                  </a:lnTo>
                  <a:lnTo>
                    <a:pt x="46976" y="249"/>
                  </a:lnTo>
                  <a:lnTo>
                    <a:pt x="46836" y="0"/>
                  </a:lnTo>
                  <a:lnTo>
                    <a:pt x="46413" y="0"/>
                  </a:lnTo>
                  <a:lnTo>
                    <a:pt x="46695" y="916"/>
                  </a:lnTo>
                  <a:lnTo>
                    <a:pt x="45522" y="4663"/>
                  </a:lnTo>
                  <a:lnTo>
                    <a:pt x="44254" y="916"/>
                  </a:lnTo>
                  <a:lnTo>
                    <a:pt x="44583" y="0"/>
                  </a:lnTo>
                  <a:lnTo>
                    <a:pt x="44161" y="0"/>
                  </a:lnTo>
                  <a:lnTo>
                    <a:pt x="44020" y="249"/>
                  </a:lnTo>
                  <a:lnTo>
                    <a:pt x="43973" y="0"/>
                  </a:lnTo>
                  <a:lnTo>
                    <a:pt x="43551" y="0"/>
                  </a:lnTo>
                  <a:lnTo>
                    <a:pt x="43832" y="916"/>
                  </a:lnTo>
                  <a:lnTo>
                    <a:pt x="42612" y="4663"/>
                  </a:lnTo>
                  <a:lnTo>
                    <a:pt x="41345" y="916"/>
                  </a:lnTo>
                  <a:lnTo>
                    <a:pt x="41720" y="0"/>
                  </a:lnTo>
                  <a:lnTo>
                    <a:pt x="41298" y="0"/>
                  </a:lnTo>
                  <a:lnTo>
                    <a:pt x="41157" y="249"/>
                  </a:lnTo>
                  <a:lnTo>
                    <a:pt x="41063" y="0"/>
                  </a:lnTo>
                  <a:lnTo>
                    <a:pt x="40641" y="0"/>
                  </a:lnTo>
                  <a:lnTo>
                    <a:pt x="40922" y="916"/>
                  </a:lnTo>
                  <a:lnTo>
                    <a:pt x="39749" y="4663"/>
                  </a:lnTo>
                  <a:lnTo>
                    <a:pt x="38482" y="916"/>
                  </a:lnTo>
                  <a:lnTo>
                    <a:pt x="38764" y="0"/>
                  </a:lnTo>
                  <a:lnTo>
                    <a:pt x="38341" y="0"/>
                  </a:lnTo>
                  <a:lnTo>
                    <a:pt x="38247" y="249"/>
                  </a:lnTo>
                  <a:lnTo>
                    <a:pt x="38201" y="0"/>
                  </a:lnTo>
                  <a:lnTo>
                    <a:pt x="37778" y="0"/>
                  </a:lnTo>
                  <a:lnTo>
                    <a:pt x="38060" y="916"/>
                  </a:lnTo>
                  <a:lnTo>
                    <a:pt x="36840" y="4663"/>
                  </a:lnTo>
                  <a:lnTo>
                    <a:pt x="35572" y="916"/>
                  </a:lnTo>
                  <a:lnTo>
                    <a:pt x="35854" y="0"/>
                  </a:lnTo>
                  <a:lnTo>
                    <a:pt x="35432" y="0"/>
                  </a:lnTo>
                  <a:lnTo>
                    <a:pt x="35385" y="249"/>
                  </a:lnTo>
                  <a:lnTo>
                    <a:pt x="35291" y="0"/>
                  </a:lnTo>
                  <a:lnTo>
                    <a:pt x="34868" y="0"/>
                  </a:lnTo>
                  <a:lnTo>
                    <a:pt x="35150" y="916"/>
                  </a:lnTo>
                  <a:lnTo>
                    <a:pt x="33977" y="4663"/>
                  </a:lnTo>
                  <a:lnTo>
                    <a:pt x="32710" y="916"/>
                  </a:lnTo>
                  <a:lnTo>
                    <a:pt x="32991" y="0"/>
                  </a:lnTo>
                  <a:lnTo>
                    <a:pt x="32569" y="0"/>
                  </a:lnTo>
                  <a:lnTo>
                    <a:pt x="32475" y="249"/>
                  </a:lnTo>
                  <a:lnTo>
                    <a:pt x="32428" y="0"/>
                  </a:lnTo>
                  <a:lnTo>
                    <a:pt x="32006" y="0"/>
                  </a:lnTo>
                  <a:lnTo>
                    <a:pt x="32287" y="916"/>
                  </a:lnTo>
                  <a:lnTo>
                    <a:pt x="31067" y="4663"/>
                  </a:lnTo>
                  <a:lnTo>
                    <a:pt x="29800" y="916"/>
                  </a:lnTo>
                  <a:lnTo>
                    <a:pt x="30082" y="0"/>
                  </a:lnTo>
                  <a:lnTo>
                    <a:pt x="29659" y="0"/>
                  </a:lnTo>
                  <a:lnTo>
                    <a:pt x="29612" y="249"/>
                  </a:lnTo>
                  <a:lnTo>
                    <a:pt x="29518" y="0"/>
                  </a:lnTo>
                  <a:lnTo>
                    <a:pt x="29096" y="0"/>
                  </a:lnTo>
                  <a:lnTo>
                    <a:pt x="29378" y="916"/>
                  </a:lnTo>
                  <a:lnTo>
                    <a:pt x="28111" y="4663"/>
                  </a:lnTo>
                  <a:lnTo>
                    <a:pt x="26937" y="916"/>
                  </a:lnTo>
                  <a:lnTo>
                    <a:pt x="27219" y="0"/>
                  </a:lnTo>
                  <a:lnTo>
                    <a:pt x="26797" y="0"/>
                  </a:lnTo>
                  <a:lnTo>
                    <a:pt x="26703" y="249"/>
                  </a:lnTo>
                  <a:lnTo>
                    <a:pt x="26656" y="0"/>
                  </a:lnTo>
                  <a:lnTo>
                    <a:pt x="26233" y="0"/>
                  </a:lnTo>
                  <a:lnTo>
                    <a:pt x="26515" y="916"/>
                  </a:lnTo>
                  <a:lnTo>
                    <a:pt x="25248" y="4663"/>
                  </a:lnTo>
                  <a:lnTo>
                    <a:pt x="24028" y="916"/>
                  </a:lnTo>
                  <a:lnTo>
                    <a:pt x="24309" y="0"/>
                  </a:lnTo>
                  <a:lnTo>
                    <a:pt x="23887" y="0"/>
                  </a:lnTo>
                  <a:lnTo>
                    <a:pt x="23840" y="249"/>
                  </a:lnTo>
                  <a:lnTo>
                    <a:pt x="23746" y="0"/>
                  </a:lnTo>
                  <a:lnTo>
                    <a:pt x="23324" y="0"/>
                  </a:lnTo>
                  <a:lnTo>
                    <a:pt x="23605" y="916"/>
                  </a:lnTo>
                  <a:lnTo>
                    <a:pt x="22338" y="4663"/>
                  </a:lnTo>
                  <a:lnTo>
                    <a:pt x="21165" y="916"/>
                  </a:lnTo>
                  <a:lnTo>
                    <a:pt x="21447" y="0"/>
                  </a:lnTo>
                  <a:lnTo>
                    <a:pt x="21024" y="0"/>
                  </a:lnTo>
                  <a:lnTo>
                    <a:pt x="20930" y="249"/>
                  </a:lnTo>
                  <a:lnTo>
                    <a:pt x="20883" y="0"/>
                  </a:lnTo>
                  <a:lnTo>
                    <a:pt x="20461" y="0"/>
                  </a:lnTo>
                  <a:lnTo>
                    <a:pt x="20743" y="916"/>
                  </a:lnTo>
                  <a:lnTo>
                    <a:pt x="19475" y="4663"/>
                  </a:lnTo>
                  <a:lnTo>
                    <a:pt x="18255" y="916"/>
                  </a:lnTo>
                  <a:lnTo>
                    <a:pt x="18537" y="0"/>
                  </a:lnTo>
                  <a:lnTo>
                    <a:pt x="18114" y="0"/>
                  </a:lnTo>
                  <a:lnTo>
                    <a:pt x="18068" y="249"/>
                  </a:lnTo>
                  <a:lnTo>
                    <a:pt x="17974" y="0"/>
                  </a:lnTo>
                  <a:lnTo>
                    <a:pt x="17504" y="0"/>
                  </a:lnTo>
                  <a:lnTo>
                    <a:pt x="17833" y="916"/>
                  </a:lnTo>
                  <a:lnTo>
                    <a:pt x="16566" y="4663"/>
                  </a:lnTo>
                  <a:lnTo>
                    <a:pt x="15393" y="916"/>
                  </a:lnTo>
                  <a:lnTo>
                    <a:pt x="15674" y="0"/>
                  </a:lnTo>
                  <a:lnTo>
                    <a:pt x="15252" y="0"/>
                  </a:lnTo>
                  <a:lnTo>
                    <a:pt x="15158" y="249"/>
                  </a:lnTo>
                  <a:lnTo>
                    <a:pt x="15017" y="0"/>
                  </a:lnTo>
                  <a:lnTo>
                    <a:pt x="14595" y="0"/>
                  </a:lnTo>
                  <a:lnTo>
                    <a:pt x="14970" y="916"/>
                  </a:lnTo>
                  <a:lnTo>
                    <a:pt x="13703" y="4663"/>
                  </a:lnTo>
                  <a:lnTo>
                    <a:pt x="12483" y="916"/>
                  </a:lnTo>
                  <a:lnTo>
                    <a:pt x="12764" y="0"/>
                  </a:lnTo>
                  <a:lnTo>
                    <a:pt x="12342" y="0"/>
                  </a:lnTo>
                  <a:lnTo>
                    <a:pt x="12295" y="249"/>
                  </a:lnTo>
                  <a:lnTo>
                    <a:pt x="12154" y="0"/>
                  </a:lnTo>
                  <a:lnTo>
                    <a:pt x="11732" y="0"/>
                  </a:lnTo>
                  <a:lnTo>
                    <a:pt x="12014" y="916"/>
                  </a:lnTo>
                  <a:lnTo>
                    <a:pt x="10793" y="4663"/>
                  </a:lnTo>
                  <a:lnTo>
                    <a:pt x="9526" y="916"/>
                  </a:lnTo>
                  <a:lnTo>
                    <a:pt x="9902" y="0"/>
                  </a:lnTo>
                  <a:lnTo>
                    <a:pt x="9479" y="0"/>
                  </a:lnTo>
                  <a:lnTo>
                    <a:pt x="9339" y="249"/>
                  </a:lnTo>
                  <a:lnTo>
                    <a:pt x="9245" y="0"/>
                  </a:lnTo>
                  <a:lnTo>
                    <a:pt x="8822" y="0"/>
                  </a:lnTo>
                  <a:lnTo>
                    <a:pt x="9104" y="916"/>
                  </a:lnTo>
                  <a:lnTo>
                    <a:pt x="7931" y="4663"/>
                  </a:lnTo>
                  <a:lnTo>
                    <a:pt x="6664" y="916"/>
                  </a:lnTo>
                  <a:lnTo>
                    <a:pt x="6992" y="0"/>
                  </a:lnTo>
                  <a:lnTo>
                    <a:pt x="6570" y="0"/>
                  </a:lnTo>
                  <a:lnTo>
                    <a:pt x="6429" y="249"/>
                  </a:lnTo>
                  <a:lnTo>
                    <a:pt x="6382" y="0"/>
                  </a:lnTo>
                  <a:lnTo>
                    <a:pt x="5960" y="0"/>
                  </a:lnTo>
                  <a:lnTo>
                    <a:pt x="6241" y="916"/>
                  </a:lnTo>
                  <a:lnTo>
                    <a:pt x="5021" y="4663"/>
                  </a:lnTo>
                  <a:lnTo>
                    <a:pt x="3801" y="916"/>
                  </a:lnTo>
                  <a:lnTo>
                    <a:pt x="4082" y="0"/>
                  </a:lnTo>
                  <a:lnTo>
                    <a:pt x="3660" y="0"/>
                  </a:lnTo>
                  <a:lnTo>
                    <a:pt x="3566" y="249"/>
                  </a:lnTo>
                  <a:lnTo>
                    <a:pt x="3519" y="0"/>
                  </a:lnTo>
                  <a:lnTo>
                    <a:pt x="3097" y="0"/>
                  </a:lnTo>
                  <a:lnTo>
                    <a:pt x="3378" y="916"/>
                  </a:lnTo>
                  <a:lnTo>
                    <a:pt x="2158" y="4663"/>
                  </a:lnTo>
                  <a:lnTo>
                    <a:pt x="891" y="916"/>
                  </a:lnTo>
                  <a:lnTo>
                    <a:pt x="1173" y="0"/>
                  </a:lnTo>
                  <a:lnTo>
                    <a:pt x="750" y="0"/>
                  </a:lnTo>
                  <a:lnTo>
                    <a:pt x="703" y="249"/>
                  </a:lnTo>
                  <a:lnTo>
                    <a:pt x="610" y="0"/>
                  </a:lnTo>
                  <a:lnTo>
                    <a:pt x="187" y="0"/>
                  </a:lnTo>
                  <a:lnTo>
                    <a:pt x="469" y="916"/>
                  </a:lnTo>
                  <a:lnTo>
                    <a:pt x="0" y="2498"/>
                  </a:lnTo>
                  <a:lnTo>
                    <a:pt x="0" y="3747"/>
                  </a:lnTo>
                  <a:lnTo>
                    <a:pt x="703" y="1498"/>
                  </a:lnTo>
                  <a:lnTo>
                    <a:pt x="1971" y="5412"/>
                  </a:lnTo>
                  <a:lnTo>
                    <a:pt x="703" y="9160"/>
                  </a:lnTo>
                  <a:lnTo>
                    <a:pt x="0" y="6911"/>
                  </a:lnTo>
                  <a:lnTo>
                    <a:pt x="0" y="8160"/>
                  </a:lnTo>
                  <a:lnTo>
                    <a:pt x="469" y="9743"/>
                  </a:lnTo>
                  <a:lnTo>
                    <a:pt x="0" y="11408"/>
                  </a:lnTo>
                  <a:lnTo>
                    <a:pt x="0" y="12741"/>
                  </a:lnTo>
                  <a:lnTo>
                    <a:pt x="703" y="10409"/>
                  </a:lnTo>
                  <a:lnTo>
                    <a:pt x="1971" y="14240"/>
                  </a:lnTo>
                  <a:lnTo>
                    <a:pt x="703" y="17987"/>
                  </a:lnTo>
                  <a:lnTo>
                    <a:pt x="0" y="15739"/>
                  </a:lnTo>
                  <a:lnTo>
                    <a:pt x="0" y="16988"/>
                  </a:lnTo>
                  <a:lnTo>
                    <a:pt x="469" y="18570"/>
                  </a:lnTo>
                  <a:lnTo>
                    <a:pt x="0" y="20235"/>
                  </a:lnTo>
                  <a:lnTo>
                    <a:pt x="0" y="21568"/>
                  </a:lnTo>
                  <a:lnTo>
                    <a:pt x="703" y="19319"/>
                  </a:lnTo>
                  <a:lnTo>
                    <a:pt x="1971" y="23067"/>
                  </a:lnTo>
                  <a:lnTo>
                    <a:pt x="703" y="26814"/>
                  </a:lnTo>
                  <a:lnTo>
                    <a:pt x="0" y="24566"/>
                  </a:lnTo>
                  <a:lnTo>
                    <a:pt x="0" y="25815"/>
                  </a:lnTo>
                  <a:lnTo>
                    <a:pt x="469" y="27480"/>
                  </a:lnTo>
                  <a:lnTo>
                    <a:pt x="0" y="29229"/>
                  </a:lnTo>
                  <a:lnTo>
                    <a:pt x="0" y="30478"/>
                  </a:lnTo>
                  <a:lnTo>
                    <a:pt x="703" y="28230"/>
                  </a:lnTo>
                  <a:lnTo>
                    <a:pt x="1971" y="31977"/>
                  </a:lnTo>
                  <a:lnTo>
                    <a:pt x="703" y="35725"/>
                  </a:lnTo>
                  <a:lnTo>
                    <a:pt x="0" y="33476"/>
                  </a:lnTo>
                  <a:lnTo>
                    <a:pt x="0" y="34809"/>
                  </a:lnTo>
                  <a:lnTo>
                    <a:pt x="469" y="36474"/>
                  </a:lnTo>
                  <a:lnTo>
                    <a:pt x="0" y="38056"/>
                  </a:lnTo>
                  <a:lnTo>
                    <a:pt x="0" y="39306"/>
                  </a:lnTo>
                  <a:lnTo>
                    <a:pt x="703" y="37057"/>
                  </a:lnTo>
                  <a:lnTo>
                    <a:pt x="1971" y="40804"/>
                  </a:lnTo>
                  <a:lnTo>
                    <a:pt x="703" y="44635"/>
                  </a:lnTo>
                  <a:lnTo>
                    <a:pt x="0" y="42303"/>
                  </a:lnTo>
                  <a:lnTo>
                    <a:pt x="0" y="43636"/>
                  </a:lnTo>
                  <a:lnTo>
                    <a:pt x="469" y="45301"/>
                  </a:lnTo>
                  <a:lnTo>
                    <a:pt x="0" y="46884"/>
                  </a:lnTo>
                  <a:lnTo>
                    <a:pt x="0" y="48133"/>
                  </a:lnTo>
                  <a:lnTo>
                    <a:pt x="703" y="45884"/>
                  </a:lnTo>
                  <a:lnTo>
                    <a:pt x="1971" y="49632"/>
                  </a:lnTo>
                  <a:lnTo>
                    <a:pt x="703" y="53546"/>
                  </a:lnTo>
                  <a:lnTo>
                    <a:pt x="0" y="51131"/>
                  </a:lnTo>
                  <a:lnTo>
                    <a:pt x="0" y="52546"/>
                  </a:lnTo>
                  <a:lnTo>
                    <a:pt x="469" y="54129"/>
                  </a:lnTo>
                  <a:lnTo>
                    <a:pt x="0" y="55794"/>
                  </a:lnTo>
                  <a:lnTo>
                    <a:pt x="0" y="57126"/>
                  </a:lnTo>
                  <a:lnTo>
                    <a:pt x="703" y="54795"/>
                  </a:lnTo>
                  <a:lnTo>
                    <a:pt x="1971" y="58625"/>
                  </a:lnTo>
                  <a:lnTo>
                    <a:pt x="703" y="62373"/>
                  </a:lnTo>
                  <a:lnTo>
                    <a:pt x="0" y="60124"/>
                  </a:lnTo>
                  <a:lnTo>
                    <a:pt x="0" y="61374"/>
                  </a:lnTo>
                  <a:lnTo>
                    <a:pt x="469" y="63039"/>
                  </a:lnTo>
                  <a:lnTo>
                    <a:pt x="0" y="64621"/>
                  </a:lnTo>
                  <a:lnTo>
                    <a:pt x="0" y="65954"/>
                  </a:lnTo>
                  <a:lnTo>
                    <a:pt x="703" y="63622"/>
                  </a:lnTo>
                  <a:lnTo>
                    <a:pt x="1971" y="67453"/>
                  </a:lnTo>
                  <a:lnTo>
                    <a:pt x="703" y="71200"/>
                  </a:lnTo>
                  <a:lnTo>
                    <a:pt x="0" y="68952"/>
                  </a:lnTo>
                  <a:lnTo>
                    <a:pt x="0" y="70201"/>
                  </a:lnTo>
                  <a:lnTo>
                    <a:pt x="469" y="71866"/>
                  </a:lnTo>
                  <a:lnTo>
                    <a:pt x="0" y="73448"/>
                  </a:lnTo>
                  <a:lnTo>
                    <a:pt x="0" y="74864"/>
                  </a:lnTo>
                  <a:lnTo>
                    <a:pt x="703" y="72616"/>
                  </a:lnTo>
                  <a:lnTo>
                    <a:pt x="1971" y="76363"/>
                  </a:lnTo>
                  <a:lnTo>
                    <a:pt x="703" y="80111"/>
                  </a:lnTo>
                  <a:lnTo>
                    <a:pt x="0" y="77862"/>
                  </a:lnTo>
                  <a:lnTo>
                    <a:pt x="0" y="79111"/>
                  </a:lnTo>
                  <a:lnTo>
                    <a:pt x="469" y="80860"/>
                  </a:lnTo>
                  <a:lnTo>
                    <a:pt x="0" y="82442"/>
                  </a:lnTo>
                  <a:lnTo>
                    <a:pt x="0" y="83691"/>
                  </a:lnTo>
                  <a:lnTo>
                    <a:pt x="703" y="81443"/>
                  </a:lnTo>
                  <a:lnTo>
                    <a:pt x="1971" y="85190"/>
                  </a:lnTo>
                  <a:lnTo>
                    <a:pt x="703" y="88938"/>
                  </a:lnTo>
                  <a:lnTo>
                    <a:pt x="0" y="86689"/>
                  </a:lnTo>
                  <a:lnTo>
                    <a:pt x="0" y="88022"/>
                  </a:lnTo>
                  <a:lnTo>
                    <a:pt x="469" y="89687"/>
                  </a:lnTo>
                  <a:lnTo>
                    <a:pt x="0" y="91269"/>
                  </a:lnTo>
                  <a:lnTo>
                    <a:pt x="0" y="92519"/>
                  </a:lnTo>
                  <a:lnTo>
                    <a:pt x="703" y="90270"/>
                  </a:lnTo>
                  <a:lnTo>
                    <a:pt x="1971" y="94018"/>
                  </a:lnTo>
                  <a:lnTo>
                    <a:pt x="703" y="97931"/>
                  </a:lnTo>
                  <a:lnTo>
                    <a:pt x="0" y="95517"/>
                  </a:lnTo>
                  <a:lnTo>
                    <a:pt x="0" y="96932"/>
                  </a:lnTo>
                  <a:lnTo>
                    <a:pt x="469" y="98514"/>
                  </a:lnTo>
                  <a:lnTo>
                    <a:pt x="0" y="100180"/>
                  </a:lnTo>
                  <a:lnTo>
                    <a:pt x="0" y="101429"/>
                  </a:lnTo>
                  <a:lnTo>
                    <a:pt x="703" y="99181"/>
                  </a:lnTo>
                  <a:lnTo>
                    <a:pt x="1971" y="102928"/>
                  </a:lnTo>
                  <a:lnTo>
                    <a:pt x="703" y="106759"/>
                  </a:lnTo>
                  <a:lnTo>
                    <a:pt x="0" y="104427"/>
                  </a:lnTo>
                  <a:lnTo>
                    <a:pt x="0" y="105759"/>
                  </a:lnTo>
                  <a:lnTo>
                    <a:pt x="469" y="107425"/>
                  </a:lnTo>
                  <a:lnTo>
                    <a:pt x="0" y="109007"/>
                  </a:lnTo>
                  <a:lnTo>
                    <a:pt x="0" y="110340"/>
                  </a:lnTo>
                  <a:lnTo>
                    <a:pt x="703" y="108008"/>
                  </a:lnTo>
                  <a:lnTo>
                    <a:pt x="1971" y="111839"/>
                  </a:lnTo>
                  <a:lnTo>
                    <a:pt x="703" y="115586"/>
                  </a:lnTo>
                  <a:lnTo>
                    <a:pt x="0" y="113337"/>
                  </a:lnTo>
                  <a:lnTo>
                    <a:pt x="0" y="114587"/>
                  </a:lnTo>
                  <a:lnTo>
                    <a:pt x="469" y="116252"/>
                  </a:lnTo>
                  <a:lnTo>
                    <a:pt x="0" y="117834"/>
                  </a:lnTo>
                  <a:lnTo>
                    <a:pt x="0" y="119250"/>
                  </a:lnTo>
                  <a:lnTo>
                    <a:pt x="703" y="116835"/>
                  </a:lnTo>
                  <a:lnTo>
                    <a:pt x="1689" y="120000"/>
                  </a:lnTo>
                  <a:lnTo>
                    <a:pt x="2111" y="120000"/>
                  </a:lnTo>
                  <a:lnTo>
                    <a:pt x="891" y="116252"/>
                  </a:lnTo>
                  <a:lnTo>
                    <a:pt x="2158" y="112505"/>
                  </a:lnTo>
                  <a:lnTo>
                    <a:pt x="3378" y="116252"/>
                  </a:lnTo>
                  <a:lnTo>
                    <a:pt x="2158" y="120000"/>
                  </a:lnTo>
                  <a:lnTo>
                    <a:pt x="2581" y="120000"/>
                  </a:lnTo>
                  <a:lnTo>
                    <a:pt x="3566" y="116835"/>
                  </a:lnTo>
                  <a:lnTo>
                    <a:pt x="4552" y="120000"/>
                  </a:lnTo>
                  <a:lnTo>
                    <a:pt x="4974" y="120000"/>
                  </a:lnTo>
                  <a:lnTo>
                    <a:pt x="3801" y="116252"/>
                  </a:lnTo>
                  <a:lnTo>
                    <a:pt x="5021" y="112505"/>
                  </a:lnTo>
                  <a:lnTo>
                    <a:pt x="6241" y="116252"/>
                  </a:lnTo>
                  <a:lnTo>
                    <a:pt x="5021" y="120000"/>
                  </a:lnTo>
                  <a:lnTo>
                    <a:pt x="5443" y="120000"/>
                  </a:lnTo>
                  <a:lnTo>
                    <a:pt x="6429" y="116835"/>
                  </a:lnTo>
                  <a:lnTo>
                    <a:pt x="7414" y="120000"/>
                  </a:lnTo>
                  <a:lnTo>
                    <a:pt x="7837" y="120000"/>
                  </a:lnTo>
                  <a:lnTo>
                    <a:pt x="6664" y="116252"/>
                  </a:lnTo>
                  <a:lnTo>
                    <a:pt x="7931" y="112505"/>
                  </a:lnTo>
                  <a:lnTo>
                    <a:pt x="9104" y="116252"/>
                  </a:lnTo>
                  <a:lnTo>
                    <a:pt x="7931" y="120000"/>
                  </a:lnTo>
                  <a:lnTo>
                    <a:pt x="8400" y="120000"/>
                  </a:lnTo>
                  <a:lnTo>
                    <a:pt x="9339" y="116835"/>
                  </a:lnTo>
                  <a:lnTo>
                    <a:pt x="10324" y="120000"/>
                  </a:lnTo>
                  <a:lnTo>
                    <a:pt x="10746" y="120000"/>
                  </a:lnTo>
                  <a:lnTo>
                    <a:pt x="9526" y="116252"/>
                  </a:lnTo>
                  <a:lnTo>
                    <a:pt x="10793" y="112505"/>
                  </a:lnTo>
                  <a:lnTo>
                    <a:pt x="12014" y="116252"/>
                  </a:lnTo>
                  <a:lnTo>
                    <a:pt x="10887" y="120000"/>
                  </a:lnTo>
                  <a:lnTo>
                    <a:pt x="11310" y="120000"/>
                  </a:lnTo>
                  <a:lnTo>
                    <a:pt x="12295" y="116835"/>
                  </a:lnTo>
                  <a:lnTo>
                    <a:pt x="13187" y="120000"/>
                  </a:lnTo>
                  <a:lnTo>
                    <a:pt x="13609" y="120000"/>
                  </a:lnTo>
                  <a:lnTo>
                    <a:pt x="12483" y="116252"/>
                  </a:lnTo>
                  <a:lnTo>
                    <a:pt x="13703" y="112505"/>
                  </a:lnTo>
                  <a:lnTo>
                    <a:pt x="14970" y="116252"/>
                  </a:lnTo>
                  <a:lnTo>
                    <a:pt x="13750" y="120000"/>
                  </a:lnTo>
                  <a:lnTo>
                    <a:pt x="14172" y="120000"/>
                  </a:lnTo>
                  <a:lnTo>
                    <a:pt x="15158" y="116835"/>
                  </a:lnTo>
                  <a:lnTo>
                    <a:pt x="16143" y="120000"/>
                  </a:lnTo>
                  <a:lnTo>
                    <a:pt x="16566" y="120000"/>
                  </a:lnTo>
                  <a:lnTo>
                    <a:pt x="15393" y="116252"/>
                  </a:lnTo>
                  <a:lnTo>
                    <a:pt x="16566" y="112505"/>
                  </a:lnTo>
                  <a:lnTo>
                    <a:pt x="17833" y="116252"/>
                  </a:lnTo>
                  <a:lnTo>
                    <a:pt x="16660" y="120000"/>
                  </a:lnTo>
                  <a:lnTo>
                    <a:pt x="17082" y="120000"/>
                  </a:lnTo>
                  <a:lnTo>
                    <a:pt x="18068" y="116835"/>
                  </a:lnTo>
                  <a:lnTo>
                    <a:pt x="19053" y="120000"/>
                  </a:lnTo>
                  <a:lnTo>
                    <a:pt x="19475" y="120000"/>
                  </a:lnTo>
                  <a:lnTo>
                    <a:pt x="18255" y="116252"/>
                  </a:lnTo>
                  <a:lnTo>
                    <a:pt x="19475" y="112505"/>
                  </a:lnTo>
                  <a:lnTo>
                    <a:pt x="20743" y="116252"/>
                  </a:lnTo>
                  <a:lnTo>
                    <a:pt x="19522" y="120000"/>
                  </a:lnTo>
                  <a:lnTo>
                    <a:pt x="19945" y="120000"/>
                  </a:lnTo>
                  <a:lnTo>
                    <a:pt x="20930" y="116835"/>
                  </a:lnTo>
                  <a:lnTo>
                    <a:pt x="21916" y="120000"/>
                  </a:lnTo>
                  <a:lnTo>
                    <a:pt x="22338" y="120000"/>
                  </a:lnTo>
                  <a:lnTo>
                    <a:pt x="21165" y="116252"/>
                  </a:lnTo>
                  <a:lnTo>
                    <a:pt x="22338" y="112505"/>
                  </a:lnTo>
                  <a:lnTo>
                    <a:pt x="23605" y="116252"/>
                  </a:lnTo>
                  <a:lnTo>
                    <a:pt x="22432" y="120000"/>
                  </a:lnTo>
                  <a:lnTo>
                    <a:pt x="22854" y="120000"/>
                  </a:lnTo>
                  <a:lnTo>
                    <a:pt x="23840" y="116835"/>
                  </a:lnTo>
                  <a:lnTo>
                    <a:pt x="24825" y="120000"/>
                  </a:lnTo>
                  <a:lnTo>
                    <a:pt x="25248" y="120000"/>
                  </a:lnTo>
                  <a:lnTo>
                    <a:pt x="24028" y="116252"/>
                  </a:lnTo>
                  <a:lnTo>
                    <a:pt x="25248" y="112505"/>
                  </a:lnTo>
                  <a:lnTo>
                    <a:pt x="26515" y="116252"/>
                  </a:lnTo>
                  <a:lnTo>
                    <a:pt x="25295" y="120000"/>
                  </a:lnTo>
                  <a:lnTo>
                    <a:pt x="25717" y="120000"/>
                  </a:lnTo>
                  <a:lnTo>
                    <a:pt x="26703" y="116835"/>
                  </a:lnTo>
                  <a:lnTo>
                    <a:pt x="27688" y="120000"/>
                  </a:lnTo>
                  <a:lnTo>
                    <a:pt x="28111" y="120000"/>
                  </a:lnTo>
                  <a:lnTo>
                    <a:pt x="26937" y="116252"/>
                  </a:lnTo>
                  <a:lnTo>
                    <a:pt x="28111" y="112505"/>
                  </a:lnTo>
                  <a:lnTo>
                    <a:pt x="29378" y="116252"/>
                  </a:lnTo>
                  <a:lnTo>
                    <a:pt x="28204" y="120000"/>
                  </a:lnTo>
                  <a:lnTo>
                    <a:pt x="28627" y="120000"/>
                  </a:lnTo>
                  <a:lnTo>
                    <a:pt x="29612" y="116835"/>
                  </a:lnTo>
                  <a:lnTo>
                    <a:pt x="30598" y="120000"/>
                  </a:lnTo>
                  <a:lnTo>
                    <a:pt x="31020" y="120000"/>
                  </a:lnTo>
                  <a:lnTo>
                    <a:pt x="29800" y="116252"/>
                  </a:lnTo>
                  <a:lnTo>
                    <a:pt x="31067" y="112505"/>
                  </a:lnTo>
                  <a:lnTo>
                    <a:pt x="32287" y="116252"/>
                  </a:lnTo>
                  <a:lnTo>
                    <a:pt x="31067" y="120000"/>
                  </a:lnTo>
                  <a:lnTo>
                    <a:pt x="31490" y="120000"/>
                  </a:lnTo>
                  <a:lnTo>
                    <a:pt x="32475" y="116835"/>
                  </a:lnTo>
                  <a:lnTo>
                    <a:pt x="33461" y="120000"/>
                  </a:lnTo>
                  <a:lnTo>
                    <a:pt x="33883" y="120000"/>
                  </a:lnTo>
                  <a:lnTo>
                    <a:pt x="32710" y="116252"/>
                  </a:lnTo>
                  <a:lnTo>
                    <a:pt x="33977" y="112505"/>
                  </a:lnTo>
                  <a:lnTo>
                    <a:pt x="35150" y="116252"/>
                  </a:lnTo>
                  <a:lnTo>
                    <a:pt x="33977" y="120000"/>
                  </a:lnTo>
                  <a:lnTo>
                    <a:pt x="34399" y="120000"/>
                  </a:lnTo>
                  <a:lnTo>
                    <a:pt x="35385" y="116835"/>
                  </a:lnTo>
                  <a:lnTo>
                    <a:pt x="36370" y="120000"/>
                  </a:lnTo>
                  <a:lnTo>
                    <a:pt x="36793" y="120000"/>
                  </a:lnTo>
                  <a:lnTo>
                    <a:pt x="35572" y="116252"/>
                  </a:lnTo>
                  <a:lnTo>
                    <a:pt x="36840" y="112505"/>
                  </a:lnTo>
                  <a:lnTo>
                    <a:pt x="38060" y="116252"/>
                  </a:lnTo>
                  <a:lnTo>
                    <a:pt x="36840" y="120000"/>
                  </a:lnTo>
                  <a:lnTo>
                    <a:pt x="37262" y="120000"/>
                  </a:lnTo>
                  <a:lnTo>
                    <a:pt x="38247" y="116835"/>
                  </a:lnTo>
                  <a:lnTo>
                    <a:pt x="39233" y="120000"/>
                  </a:lnTo>
                  <a:lnTo>
                    <a:pt x="39655" y="120000"/>
                  </a:lnTo>
                  <a:lnTo>
                    <a:pt x="38482" y="116252"/>
                  </a:lnTo>
                  <a:lnTo>
                    <a:pt x="39749" y="112505"/>
                  </a:lnTo>
                  <a:lnTo>
                    <a:pt x="40922" y="116252"/>
                  </a:lnTo>
                  <a:lnTo>
                    <a:pt x="39749" y="120000"/>
                  </a:lnTo>
                  <a:lnTo>
                    <a:pt x="40172" y="120000"/>
                  </a:lnTo>
                  <a:lnTo>
                    <a:pt x="41157" y="116835"/>
                  </a:lnTo>
                  <a:lnTo>
                    <a:pt x="42143" y="120000"/>
                  </a:lnTo>
                  <a:lnTo>
                    <a:pt x="42565" y="120000"/>
                  </a:lnTo>
                  <a:lnTo>
                    <a:pt x="41345" y="116252"/>
                  </a:lnTo>
                  <a:lnTo>
                    <a:pt x="42612" y="112505"/>
                  </a:lnTo>
                  <a:lnTo>
                    <a:pt x="43832" y="116252"/>
                  </a:lnTo>
                  <a:lnTo>
                    <a:pt x="42612" y="120000"/>
                  </a:lnTo>
                  <a:lnTo>
                    <a:pt x="43128" y="120000"/>
                  </a:lnTo>
                  <a:lnTo>
                    <a:pt x="44020" y="116835"/>
                  </a:lnTo>
                  <a:lnTo>
                    <a:pt x="45005" y="120000"/>
                  </a:lnTo>
                  <a:lnTo>
                    <a:pt x="45428" y="120000"/>
                  </a:lnTo>
                  <a:lnTo>
                    <a:pt x="44254" y="116252"/>
                  </a:lnTo>
                  <a:lnTo>
                    <a:pt x="45522" y="112505"/>
                  </a:lnTo>
                  <a:lnTo>
                    <a:pt x="46695" y="116252"/>
                  </a:lnTo>
                  <a:lnTo>
                    <a:pt x="45569" y="120000"/>
                  </a:lnTo>
                  <a:lnTo>
                    <a:pt x="45991" y="120000"/>
                  </a:lnTo>
                  <a:lnTo>
                    <a:pt x="46976" y="116835"/>
                  </a:lnTo>
                  <a:lnTo>
                    <a:pt x="47915" y="120000"/>
                  </a:lnTo>
                  <a:lnTo>
                    <a:pt x="48337" y="120000"/>
                  </a:lnTo>
                  <a:lnTo>
                    <a:pt x="47211" y="116252"/>
                  </a:lnTo>
                  <a:lnTo>
                    <a:pt x="48384" y="112505"/>
                  </a:lnTo>
                  <a:lnTo>
                    <a:pt x="49651" y="116252"/>
                  </a:lnTo>
                  <a:lnTo>
                    <a:pt x="48478" y="120000"/>
                  </a:lnTo>
                  <a:lnTo>
                    <a:pt x="48901" y="120000"/>
                  </a:lnTo>
                  <a:lnTo>
                    <a:pt x="49886" y="116835"/>
                  </a:lnTo>
                  <a:lnTo>
                    <a:pt x="50778" y="120000"/>
                  </a:lnTo>
                  <a:lnTo>
                    <a:pt x="51294" y="120000"/>
                  </a:lnTo>
                  <a:lnTo>
                    <a:pt x="50074" y="116252"/>
                  </a:lnTo>
                  <a:lnTo>
                    <a:pt x="51294" y="112505"/>
                  </a:lnTo>
                  <a:lnTo>
                    <a:pt x="52561" y="116252"/>
                  </a:lnTo>
                  <a:lnTo>
                    <a:pt x="51341" y="120000"/>
                  </a:lnTo>
                  <a:lnTo>
                    <a:pt x="51763" y="120000"/>
                  </a:lnTo>
                  <a:lnTo>
                    <a:pt x="52749" y="116835"/>
                  </a:lnTo>
                  <a:lnTo>
                    <a:pt x="53734" y="120000"/>
                  </a:lnTo>
                  <a:lnTo>
                    <a:pt x="54157" y="120000"/>
                  </a:lnTo>
                  <a:lnTo>
                    <a:pt x="52983" y="116252"/>
                  </a:lnTo>
                  <a:lnTo>
                    <a:pt x="54157" y="112505"/>
                  </a:lnTo>
                  <a:lnTo>
                    <a:pt x="55424" y="116252"/>
                  </a:lnTo>
                  <a:lnTo>
                    <a:pt x="54251" y="120000"/>
                  </a:lnTo>
                  <a:lnTo>
                    <a:pt x="54673" y="120000"/>
                  </a:lnTo>
                  <a:lnTo>
                    <a:pt x="55658" y="116835"/>
                  </a:lnTo>
                  <a:lnTo>
                    <a:pt x="56644" y="120000"/>
                  </a:lnTo>
                  <a:lnTo>
                    <a:pt x="57066" y="120000"/>
                  </a:lnTo>
                  <a:lnTo>
                    <a:pt x="55846" y="116252"/>
                  </a:lnTo>
                  <a:lnTo>
                    <a:pt x="57066" y="112505"/>
                  </a:lnTo>
                  <a:lnTo>
                    <a:pt x="58333" y="116252"/>
                  </a:lnTo>
                  <a:lnTo>
                    <a:pt x="57113" y="120000"/>
                  </a:lnTo>
                  <a:lnTo>
                    <a:pt x="57536" y="120000"/>
                  </a:lnTo>
                  <a:lnTo>
                    <a:pt x="58521" y="116835"/>
                  </a:lnTo>
                  <a:lnTo>
                    <a:pt x="59507" y="120000"/>
                  </a:lnTo>
                  <a:lnTo>
                    <a:pt x="59929" y="120000"/>
                  </a:lnTo>
                  <a:lnTo>
                    <a:pt x="58756" y="116252"/>
                  </a:lnTo>
                  <a:lnTo>
                    <a:pt x="59929" y="112505"/>
                  </a:lnTo>
                  <a:lnTo>
                    <a:pt x="61196" y="116252"/>
                  </a:lnTo>
                  <a:lnTo>
                    <a:pt x="60023" y="120000"/>
                  </a:lnTo>
                  <a:lnTo>
                    <a:pt x="60445" y="120000"/>
                  </a:lnTo>
                  <a:lnTo>
                    <a:pt x="61431" y="116835"/>
                  </a:lnTo>
                  <a:lnTo>
                    <a:pt x="62416" y="120000"/>
                  </a:lnTo>
                  <a:lnTo>
                    <a:pt x="62839" y="120000"/>
                  </a:lnTo>
                  <a:lnTo>
                    <a:pt x="61619" y="116252"/>
                  </a:lnTo>
                  <a:lnTo>
                    <a:pt x="62839" y="112505"/>
                  </a:lnTo>
                  <a:lnTo>
                    <a:pt x="64106" y="116252"/>
                  </a:lnTo>
                  <a:lnTo>
                    <a:pt x="62886" y="120000"/>
                  </a:lnTo>
                  <a:lnTo>
                    <a:pt x="63308" y="120000"/>
                  </a:lnTo>
                  <a:lnTo>
                    <a:pt x="64294" y="116835"/>
                  </a:lnTo>
                  <a:lnTo>
                    <a:pt x="65279" y="120000"/>
                  </a:lnTo>
                  <a:lnTo>
                    <a:pt x="65701" y="120000"/>
                  </a:lnTo>
                  <a:lnTo>
                    <a:pt x="64528" y="116252"/>
                  </a:lnTo>
                  <a:lnTo>
                    <a:pt x="65795" y="112505"/>
                  </a:lnTo>
                  <a:lnTo>
                    <a:pt x="66969" y="116252"/>
                  </a:lnTo>
                  <a:lnTo>
                    <a:pt x="65795" y="120000"/>
                  </a:lnTo>
                  <a:lnTo>
                    <a:pt x="66218" y="120000"/>
                  </a:lnTo>
                  <a:lnTo>
                    <a:pt x="67203" y="116835"/>
                  </a:lnTo>
                  <a:lnTo>
                    <a:pt x="68189" y="120000"/>
                  </a:lnTo>
                  <a:lnTo>
                    <a:pt x="68611" y="120000"/>
                  </a:lnTo>
                  <a:lnTo>
                    <a:pt x="67391" y="116252"/>
                  </a:lnTo>
                  <a:lnTo>
                    <a:pt x="68658" y="112505"/>
                  </a:lnTo>
                  <a:lnTo>
                    <a:pt x="69878" y="116252"/>
                  </a:lnTo>
                  <a:lnTo>
                    <a:pt x="68658" y="120000"/>
                  </a:lnTo>
                  <a:lnTo>
                    <a:pt x="69080" y="120000"/>
                  </a:lnTo>
                  <a:lnTo>
                    <a:pt x="70066" y="116835"/>
                  </a:lnTo>
                  <a:lnTo>
                    <a:pt x="71052" y="120000"/>
                  </a:lnTo>
                  <a:lnTo>
                    <a:pt x="71474" y="120000"/>
                  </a:lnTo>
                  <a:lnTo>
                    <a:pt x="70301" y="116252"/>
                  </a:lnTo>
                  <a:lnTo>
                    <a:pt x="71568" y="112505"/>
                  </a:lnTo>
                  <a:lnTo>
                    <a:pt x="72741" y="116252"/>
                  </a:lnTo>
                  <a:lnTo>
                    <a:pt x="71568" y="120000"/>
                  </a:lnTo>
                  <a:lnTo>
                    <a:pt x="71990" y="120000"/>
                  </a:lnTo>
                  <a:lnTo>
                    <a:pt x="72976" y="116835"/>
                  </a:lnTo>
                  <a:lnTo>
                    <a:pt x="73961" y="120000"/>
                  </a:lnTo>
                  <a:lnTo>
                    <a:pt x="74384" y="120000"/>
                  </a:lnTo>
                  <a:lnTo>
                    <a:pt x="73163" y="116252"/>
                  </a:lnTo>
                  <a:lnTo>
                    <a:pt x="74430" y="112505"/>
                  </a:lnTo>
                  <a:lnTo>
                    <a:pt x="75651" y="116252"/>
                  </a:lnTo>
                  <a:lnTo>
                    <a:pt x="74430" y="120000"/>
                  </a:lnTo>
                  <a:lnTo>
                    <a:pt x="74853" y="120000"/>
                  </a:lnTo>
                  <a:lnTo>
                    <a:pt x="75838" y="116835"/>
                  </a:lnTo>
                  <a:lnTo>
                    <a:pt x="76824" y="120000"/>
                  </a:lnTo>
                  <a:lnTo>
                    <a:pt x="77246" y="120000"/>
                  </a:lnTo>
                  <a:lnTo>
                    <a:pt x="76073" y="116252"/>
                  </a:lnTo>
                  <a:lnTo>
                    <a:pt x="77340" y="112505"/>
                  </a:lnTo>
                  <a:lnTo>
                    <a:pt x="78513" y="116252"/>
                  </a:lnTo>
                  <a:lnTo>
                    <a:pt x="77340" y="120000"/>
                  </a:lnTo>
                  <a:lnTo>
                    <a:pt x="77809" y="120000"/>
                  </a:lnTo>
                  <a:lnTo>
                    <a:pt x="78748" y="116835"/>
                  </a:lnTo>
                  <a:lnTo>
                    <a:pt x="79734" y="120000"/>
                  </a:lnTo>
                  <a:lnTo>
                    <a:pt x="80156" y="120000"/>
                  </a:lnTo>
                  <a:lnTo>
                    <a:pt x="78936" y="116252"/>
                  </a:lnTo>
                  <a:lnTo>
                    <a:pt x="80203" y="112505"/>
                  </a:lnTo>
                  <a:lnTo>
                    <a:pt x="81423" y="116252"/>
                  </a:lnTo>
                  <a:lnTo>
                    <a:pt x="80297" y="120000"/>
                  </a:lnTo>
                  <a:lnTo>
                    <a:pt x="80719" y="120000"/>
                  </a:lnTo>
                  <a:lnTo>
                    <a:pt x="81705" y="116835"/>
                  </a:lnTo>
                  <a:lnTo>
                    <a:pt x="82596" y="120000"/>
                  </a:lnTo>
                  <a:lnTo>
                    <a:pt x="83019" y="120000"/>
                  </a:lnTo>
                  <a:lnTo>
                    <a:pt x="81892" y="116252"/>
                  </a:lnTo>
                  <a:lnTo>
                    <a:pt x="83113" y="112505"/>
                  </a:lnTo>
                  <a:lnTo>
                    <a:pt x="84380" y="116252"/>
                  </a:lnTo>
                  <a:lnTo>
                    <a:pt x="83159" y="120000"/>
                  </a:lnTo>
                  <a:lnTo>
                    <a:pt x="83582" y="120000"/>
                  </a:lnTo>
                  <a:lnTo>
                    <a:pt x="84567" y="116835"/>
                  </a:lnTo>
                  <a:lnTo>
                    <a:pt x="85506" y="120000"/>
                  </a:lnTo>
                  <a:lnTo>
                    <a:pt x="85975" y="120000"/>
                  </a:lnTo>
                  <a:lnTo>
                    <a:pt x="84802" y="116252"/>
                  </a:lnTo>
                  <a:lnTo>
                    <a:pt x="85975" y="112505"/>
                  </a:lnTo>
                  <a:lnTo>
                    <a:pt x="87242" y="116252"/>
                  </a:lnTo>
                  <a:lnTo>
                    <a:pt x="86069" y="120000"/>
                  </a:lnTo>
                  <a:lnTo>
                    <a:pt x="86491" y="120000"/>
                  </a:lnTo>
                  <a:lnTo>
                    <a:pt x="87477" y="116835"/>
                  </a:lnTo>
                  <a:lnTo>
                    <a:pt x="88463" y="120000"/>
                  </a:lnTo>
                  <a:lnTo>
                    <a:pt x="88885" y="120000"/>
                  </a:lnTo>
                  <a:lnTo>
                    <a:pt x="87665" y="116252"/>
                  </a:lnTo>
                  <a:lnTo>
                    <a:pt x="88885" y="112505"/>
                  </a:lnTo>
                  <a:lnTo>
                    <a:pt x="90152" y="116252"/>
                  </a:lnTo>
                  <a:lnTo>
                    <a:pt x="88932" y="120000"/>
                  </a:lnTo>
                  <a:lnTo>
                    <a:pt x="89354" y="120000"/>
                  </a:lnTo>
                  <a:lnTo>
                    <a:pt x="90340" y="116835"/>
                  </a:lnTo>
                  <a:lnTo>
                    <a:pt x="91325" y="120000"/>
                  </a:lnTo>
                  <a:lnTo>
                    <a:pt x="91748" y="120000"/>
                  </a:lnTo>
                  <a:lnTo>
                    <a:pt x="90574" y="116252"/>
                  </a:lnTo>
                  <a:lnTo>
                    <a:pt x="91748" y="112505"/>
                  </a:lnTo>
                  <a:lnTo>
                    <a:pt x="93015" y="116252"/>
                  </a:lnTo>
                  <a:lnTo>
                    <a:pt x="91842" y="120000"/>
                  </a:lnTo>
                  <a:lnTo>
                    <a:pt x="92264" y="120000"/>
                  </a:lnTo>
                  <a:lnTo>
                    <a:pt x="93249" y="116835"/>
                  </a:lnTo>
                  <a:lnTo>
                    <a:pt x="94235" y="120000"/>
                  </a:lnTo>
                  <a:lnTo>
                    <a:pt x="94657" y="120000"/>
                  </a:lnTo>
                  <a:lnTo>
                    <a:pt x="93437" y="116252"/>
                  </a:lnTo>
                  <a:lnTo>
                    <a:pt x="94657" y="112505"/>
                  </a:lnTo>
                  <a:lnTo>
                    <a:pt x="95924" y="116252"/>
                  </a:lnTo>
                  <a:lnTo>
                    <a:pt x="94704" y="120000"/>
                  </a:lnTo>
                  <a:lnTo>
                    <a:pt x="95127" y="120000"/>
                  </a:lnTo>
                  <a:lnTo>
                    <a:pt x="96112" y="116835"/>
                  </a:lnTo>
                  <a:lnTo>
                    <a:pt x="97098" y="120000"/>
                  </a:lnTo>
                  <a:lnTo>
                    <a:pt x="97520" y="120000"/>
                  </a:lnTo>
                  <a:lnTo>
                    <a:pt x="96347" y="116252"/>
                  </a:lnTo>
                  <a:lnTo>
                    <a:pt x="97520" y="112505"/>
                  </a:lnTo>
                  <a:lnTo>
                    <a:pt x="98787" y="116252"/>
                  </a:lnTo>
                  <a:lnTo>
                    <a:pt x="97614" y="120000"/>
                  </a:lnTo>
                  <a:lnTo>
                    <a:pt x="98036" y="120000"/>
                  </a:lnTo>
                  <a:lnTo>
                    <a:pt x="99022" y="116835"/>
                  </a:lnTo>
                  <a:lnTo>
                    <a:pt x="100007" y="120000"/>
                  </a:lnTo>
                  <a:lnTo>
                    <a:pt x="100430" y="120000"/>
                  </a:lnTo>
                  <a:lnTo>
                    <a:pt x="99210" y="116252"/>
                  </a:lnTo>
                  <a:lnTo>
                    <a:pt x="100477" y="112505"/>
                  </a:lnTo>
                  <a:lnTo>
                    <a:pt x="101697" y="116252"/>
                  </a:lnTo>
                  <a:lnTo>
                    <a:pt x="100477" y="120000"/>
                  </a:lnTo>
                  <a:lnTo>
                    <a:pt x="100899" y="120000"/>
                  </a:lnTo>
                  <a:lnTo>
                    <a:pt x="101885" y="116835"/>
                  </a:lnTo>
                  <a:lnTo>
                    <a:pt x="102870" y="120000"/>
                  </a:lnTo>
                  <a:lnTo>
                    <a:pt x="103292" y="120000"/>
                  </a:lnTo>
                  <a:lnTo>
                    <a:pt x="102119" y="116252"/>
                  </a:lnTo>
                  <a:lnTo>
                    <a:pt x="103386" y="112505"/>
                  </a:lnTo>
                  <a:lnTo>
                    <a:pt x="104560" y="116252"/>
                  </a:lnTo>
                  <a:lnTo>
                    <a:pt x="103386" y="120000"/>
                  </a:lnTo>
                  <a:lnTo>
                    <a:pt x="103809" y="120000"/>
                  </a:lnTo>
                  <a:lnTo>
                    <a:pt x="104794" y="116835"/>
                  </a:lnTo>
                  <a:lnTo>
                    <a:pt x="105780" y="120000"/>
                  </a:lnTo>
                  <a:lnTo>
                    <a:pt x="106202" y="120000"/>
                  </a:lnTo>
                  <a:lnTo>
                    <a:pt x="104982" y="116252"/>
                  </a:lnTo>
                  <a:lnTo>
                    <a:pt x="106249" y="112505"/>
                  </a:lnTo>
                  <a:lnTo>
                    <a:pt x="107469" y="116252"/>
                  </a:lnTo>
                  <a:lnTo>
                    <a:pt x="106249" y="120000"/>
                  </a:lnTo>
                  <a:lnTo>
                    <a:pt x="106671" y="120000"/>
                  </a:lnTo>
                  <a:lnTo>
                    <a:pt x="107657" y="116835"/>
                  </a:lnTo>
                  <a:lnTo>
                    <a:pt x="108642" y="120000"/>
                  </a:lnTo>
                  <a:lnTo>
                    <a:pt x="109065" y="120000"/>
                  </a:lnTo>
                  <a:lnTo>
                    <a:pt x="107892" y="116252"/>
                  </a:lnTo>
                  <a:lnTo>
                    <a:pt x="109159" y="112505"/>
                  </a:lnTo>
                  <a:lnTo>
                    <a:pt x="110332" y="116252"/>
                  </a:lnTo>
                  <a:lnTo>
                    <a:pt x="109159" y="120000"/>
                  </a:lnTo>
                  <a:lnTo>
                    <a:pt x="109581" y="120000"/>
                  </a:lnTo>
                  <a:lnTo>
                    <a:pt x="110567" y="116835"/>
                  </a:lnTo>
                  <a:lnTo>
                    <a:pt x="111552" y="120000"/>
                  </a:lnTo>
                  <a:lnTo>
                    <a:pt x="111974" y="120000"/>
                  </a:lnTo>
                  <a:lnTo>
                    <a:pt x="110754" y="116252"/>
                  </a:lnTo>
                  <a:lnTo>
                    <a:pt x="112021" y="112505"/>
                  </a:lnTo>
                  <a:lnTo>
                    <a:pt x="113242" y="116252"/>
                  </a:lnTo>
                  <a:lnTo>
                    <a:pt x="112021" y="120000"/>
                  </a:lnTo>
                  <a:lnTo>
                    <a:pt x="112538" y="120000"/>
                  </a:lnTo>
                  <a:lnTo>
                    <a:pt x="113429" y="116835"/>
                  </a:lnTo>
                  <a:lnTo>
                    <a:pt x="114415" y="120000"/>
                  </a:lnTo>
                  <a:lnTo>
                    <a:pt x="114837" y="120000"/>
                  </a:lnTo>
                  <a:lnTo>
                    <a:pt x="113664" y="116252"/>
                  </a:lnTo>
                  <a:lnTo>
                    <a:pt x="114931" y="112505"/>
                  </a:lnTo>
                  <a:lnTo>
                    <a:pt x="116104" y="116252"/>
                  </a:lnTo>
                  <a:lnTo>
                    <a:pt x="114978" y="120000"/>
                  </a:lnTo>
                  <a:lnTo>
                    <a:pt x="115400" y="120000"/>
                  </a:lnTo>
                  <a:lnTo>
                    <a:pt x="116386" y="116835"/>
                  </a:lnTo>
                  <a:lnTo>
                    <a:pt x="117324" y="120000"/>
                  </a:lnTo>
                  <a:lnTo>
                    <a:pt x="117747" y="120000"/>
                  </a:lnTo>
                  <a:lnTo>
                    <a:pt x="116621" y="116252"/>
                  </a:lnTo>
                  <a:lnTo>
                    <a:pt x="117794" y="112505"/>
                  </a:lnTo>
                  <a:lnTo>
                    <a:pt x="119061" y="116252"/>
                  </a:lnTo>
                  <a:lnTo>
                    <a:pt x="117888" y="120000"/>
                  </a:lnTo>
                  <a:lnTo>
                    <a:pt x="118310" y="120000"/>
                  </a:lnTo>
                  <a:lnTo>
                    <a:pt x="119296" y="116835"/>
                  </a:lnTo>
                  <a:lnTo>
                    <a:pt x="120000" y="119083"/>
                  </a:lnTo>
                  <a:lnTo>
                    <a:pt x="120000" y="117751"/>
                  </a:lnTo>
                  <a:lnTo>
                    <a:pt x="119483" y="116252"/>
                  </a:lnTo>
                  <a:lnTo>
                    <a:pt x="120000" y="114753"/>
                  </a:lnTo>
                  <a:lnTo>
                    <a:pt x="120000" y="113504"/>
                  </a:lnTo>
                  <a:lnTo>
                    <a:pt x="119296" y="115586"/>
                  </a:lnTo>
                  <a:lnTo>
                    <a:pt x="118028" y="111839"/>
                  </a:lnTo>
                  <a:lnTo>
                    <a:pt x="119296" y="108008"/>
                  </a:lnTo>
                  <a:lnTo>
                    <a:pt x="120000" y="110256"/>
                  </a:lnTo>
                  <a:lnTo>
                    <a:pt x="120000" y="108841"/>
                  </a:lnTo>
                  <a:lnTo>
                    <a:pt x="119483" y="107425"/>
                  </a:lnTo>
                  <a:lnTo>
                    <a:pt x="120000" y="105926"/>
                  </a:lnTo>
                  <a:lnTo>
                    <a:pt x="120000" y="104510"/>
                  </a:lnTo>
                  <a:lnTo>
                    <a:pt x="119296" y="106759"/>
                  </a:lnTo>
                  <a:lnTo>
                    <a:pt x="118028" y="102928"/>
                  </a:lnTo>
                  <a:lnTo>
                    <a:pt x="119296" y="99181"/>
                  </a:lnTo>
                  <a:lnTo>
                    <a:pt x="120000" y="101263"/>
                  </a:lnTo>
                  <a:lnTo>
                    <a:pt x="120000" y="100013"/>
                  </a:lnTo>
                  <a:lnTo>
                    <a:pt x="119483" y="98514"/>
                  </a:lnTo>
                  <a:lnTo>
                    <a:pt x="120000" y="97015"/>
                  </a:lnTo>
                  <a:lnTo>
                    <a:pt x="120000" y="95683"/>
                  </a:lnTo>
                  <a:lnTo>
                    <a:pt x="119296" y="97931"/>
                  </a:lnTo>
                  <a:lnTo>
                    <a:pt x="118028" y="94018"/>
                  </a:lnTo>
                  <a:lnTo>
                    <a:pt x="119296" y="90270"/>
                  </a:lnTo>
                  <a:lnTo>
                    <a:pt x="120000" y="92435"/>
                  </a:lnTo>
                  <a:lnTo>
                    <a:pt x="120000" y="91186"/>
                  </a:lnTo>
                  <a:lnTo>
                    <a:pt x="119483" y="89687"/>
                  </a:lnTo>
                  <a:lnTo>
                    <a:pt x="120000" y="88188"/>
                  </a:lnTo>
                  <a:lnTo>
                    <a:pt x="120000" y="86773"/>
                  </a:lnTo>
                  <a:lnTo>
                    <a:pt x="119296" y="88938"/>
                  </a:lnTo>
                  <a:lnTo>
                    <a:pt x="118028" y="85190"/>
                  </a:lnTo>
                  <a:lnTo>
                    <a:pt x="119296" y="81443"/>
                  </a:lnTo>
                  <a:lnTo>
                    <a:pt x="120000" y="83608"/>
                  </a:lnTo>
                  <a:lnTo>
                    <a:pt x="120000" y="82359"/>
                  </a:lnTo>
                  <a:lnTo>
                    <a:pt x="119483" y="80860"/>
                  </a:lnTo>
                  <a:lnTo>
                    <a:pt x="120000" y="79195"/>
                  </a:lnTo>
                  <a:lnTo>
                    <a:pt x="120000" y="77945"/>
                  </a:lnTo>
                  <a:lnTo>
                    <a:pt x="119296" y="80111"/>
                  </a:lnTo>
                  <a:lnTo>
                    <a:pt x="118028" y="76363"/>
                  </a:lnTo>
                  <a:lnTo>
                    <a:pt x="119296" y="72616"/>
                  </a:lnTo>
                  <a:lnTo>
                    <a:pt x="120000" y="74698"/>
                  </a:lnTo>
                  <a:lnTo>
                    <a:pt x="120000" y="73365"/>
                  </a:lnTo>
                  <a:lnTo>
                    <a:pt x="119483" y="71866"/>
                  </a:lnTo>
                  <a:lnTo>
                    <a:pt x="120000" y="70367"/>
                  </a:lnTo>
                  <a:lnTo>
                    <a:pt x="120000" y="69118"/>
                  </a:lnTo>
                  <a:lnTo>
                    <a:pt x="119296" y="71200"/>
                  </a:lnTo>
                  <a:lnTo>
                    <a:pt x="118028" y="67453"/>
                  </a:lnTo>
                  <a:lnTo>
                    <a:pt x="119296" y="63622"/>
                  </a:lnTo>
                  <a:lnTo>
                    <a:pt x="120000" y="65870"/>
                  </a:lnTo>
                  <a:lnTo>
                    <a:pt x="120000" y="64455"/>
                  </a:lnTo>
                  <a:lnTo>
                    <a:pt x="119483" y="63039"/>
                  </a:lnTo>
                  <a:lnTo>
                    <a:pt x="120000" y="61540"/>
                  </a:lnTo>
                  <a:lnTo>
                    <a:pt x="120000" y="60291"/>
                  </a:lnTo>
                  <a:lnTo>
                    <a:pt x="119296" y="62373"/>
                  </a:lnTo>
                  <a:lnTo>
                    <a:pt x="118028" y="58625"/>
                  </a:lnTo>
                  <a:lnTo>
                    <a:pt x="119296" y="54795"/>
                  </a:lnTo>
                  <a:lnTo>
                    <a:pt x="120000" y="57043"/>
                  </a:lnTo>
                  <a:lnTo>
                    <a:pt x="120000" y="55628"/>
                  </a:lnTo>
                  <a:lnTo>
                    <a:pt x="119483" y="54129"/>
                  </a:lnTo>
                  <a:lnTo>
                    <a:pt x="120000" y="52630"/>
                  </a:lnTo>
                  <a:lnTo>
                    <a:pt x="120000" y="51297"/>
                  </a:lnTo>
                  <a:lnTo>
                    <a:pt x="119296" y="53546"/>
                  </a:lnTo>
                  <a:lnTo>
                    <a:pt x="118028" y="49632"/>
                  </a:lnTo>
                  <a:lnTo>
                    <a:pt x="119296" y="45884"/>
                  </a:lnTo>
                  <a:lnTo>
                    <a:pt x="120000" y="48049"/>
                  </a:lnTo>
                  <a:lnTo>
                    <a:pt x="120000" y="46800"/>
                  </a:lnTo>
                  <a:lnTo>
                    <a:pt x="119483" y="45301"/>
                  </a:lnTo>
                  <a:lnTo>
                    <a:pt x="120000" y="43802"/>
                  </a:lnTo>
                  <a:lnTo>
                    <a:pt x="120000" y="42387"/>
                  </a:lnTo>
                  <a:lnTo>
                    <a:pt x="119296" y="44635"/>
                  </a:lnTo>
                  <a:lnTo>
                    <a:pt x="118028" y="40804"/>
                  </a:lnTo>
                  <a:lnTo>
                    <a:pt x="119296" y="37057"/>
                  </a:lnTo>
                  <a:lnTo>
                    <a:pt x="120000" y="39222"/>
                  </a:lnTo>
                  <a:lnTo>
                    <a:pt x="120000" y="37973"/>
                  </a:lnTo>
                  <a:lnTo>
                    <a:pt x="119483" y="36474"/>
                  </a:lnTo>
                  <a:lnTo>
                    <a:pt x="120000" y="34975"/>
                  </a:lnTo>
                  <a:lnTo>
                    <a:pt x="120000" y="33560"/>
                  </a:lnTo>
                  <a:lnTo>
                    <a:pt x="119296" y="35725"/>
                  </a:lnTo>
                  <a:lnTo>
                    <a:pt x="118028" y="31977"/>
                  </a:lnTo>
                  <a:lnTo>
                    <a:pt x="119296" y="28230"/>
                  </a:lnTo>
                  <a:lnTo>
                    <a:pt x="120000" y="30312"/>
                  </a:lnTo>
                  <a:lnTo>
                    <a:pt x="120000" y="29063"/>
                  </a:lnTo>
                  <a:lnTo>
                    <a:pt x="119483" y="27480"/>
                  </a:lnTo>
                  <a:lnTo>
                    <a:pt x="120000" y="25981"/>
                  </a:lnTo>
                  <a:lnTo>
                    <a:pt x="120000" y="24732"/>
                  </a:lnTo>
                  <a:lnTo>
                    <a:pt x="119296" y="26814"/>
                  </a:lnTo>
                  <a:lnTo>
                    <a:pt x="118028" y="23067"/>
                  </a:lnTo>
                  <a:lnTo>
                    <a:pt x="119296" y="19319"/>
                  </a:lnTo>
                  <a:lnTo>
                    <a:pt x="120000" y="21485"/>
                  </a:lnTo>
                  <a:lnTo>
                    <a:pt x="120000" y="20069"/>
                  </a:lnTo>
                  <a:lnTo>
                    <a:pt x="119483" y="18570"/>
                  </a:lnTo>
                  <a:lnTo>
                    <a:pt x="120000" y="17154"/>
                  </a:lnTo>
                  <a:lnTo>
                    <a:pt x="120000" y="15905"/>
                  </a:lnTo>
                  <a:lnTo>
                    <a:pt x="119296" y="17987"/>
                  </a:lnTo>
                  <a:lnTo>
                    <a:pt x="118028" y="14240"/>
                  </a:lnTo>
                  <a:lnTo>
                    <a:pt x="119296" y="10409"/>
                  </a:lnTo>
                  <a:lnTo>
                    <a:pt x="120000" y="12657"/>
                  </a:lnTo>
                  <a:lnTo>
                    <a:pt x="120000" y="11242"/>
                  </a:lnTo>
                  <a:lnTo>
                    <a:pt x="119483" y="9743"/>
                  </a:lnTo>
                  <a:lnTo>
                    <a:pt x="120000" y="8244"/>
                  </a:lnTo>
                  <a:lnTo>
                    <a:pt x="120000" y="6995"/>
                  </a:lnTo>
                  <a:lnTo>
                    <a:pt x="119296" y="9160"/>
                  </a:lnTo>
                  <a:lnTo>
                    <a:pt x="118028" y="5412"/>
                  </a:lnTo>
                  <a:lnTo>
                    <a:pt x="119296" y="1498"/>
                  </a:lnTo>
                  <a:lnTo>
                    <a:pt x="120000" y="3664"/>
                  </a:lnTo>
                  <a:lnTo>
                    <a:pt x="120000" y="2414"/>
                  </a:lnTo>
                  <a:lnTo>
                    <a:pt x="119483" y="916"/>
                  </a:lnTo>
                  <a:lnTo>
                    <a:pt x="119765" y="0"/>
                  </a:lnTo>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9" name="Shape 529"/>
            <p:cNvSpPr/>
            <p:nvPr/>
          </p:nvSpPr>
          <p:spPr>
            <a:xfrm>
              <a:off x="-12649200" y="-4489450"/>
              <a:ext cx="4059238" cy="2287588"/>
            </a:xfrm>
            <a:custGeom>
              <a:pathLst>
                <a:path extrusionOk="0" h="120000" w="120000">
                  <a:moveTo>
                    <a:pt x="3942" y="115586"/>
                  </a:moveTo>
                  <a:lnTo>
                    <a:pt x="2768" y="111839"/>
                  </a:lnTo>
                  <a:lnTo>
                    <a:pt x="3942" y="108008"/>
                  </a:lnTo>
                  <a:lnTo>
                    <a:pt x="5209" y="111839"/>
                  </a:lnTo>
                  <a:lnTo>
                    <a:pt x="3942" y="115586"/>
                  </a:lnTo>
                  <a:close/>
                  <a:moveTo>
                    <a:pt x="6851" y="115586"/>
                  </a:moveTo>
                  <a:lnTo>
                    <a:pt x="5631" y="111839"/>
                  </a:lnTo>
                  <a:lnTo>
                    <a:pt x="6851" y="108008"/>
                  </a:lnTo>
                  <a:lnTo>
                    <a:pt x="8118" y="111839"/>
                  </a:lnTo>
                  <a:lnTo>
                    <a:pt x="6851" y="115586"/>
                  </a:lnTo>
                  <a:close/>
                  <a:moveTo>
                    <a:pt x="9808" y="115586"/>
                  </a:moveTo>
                  <a:lnTo>
                    <a:pt x="8541" y="111839"/>
                  </a:lnTo>
                  <a:lnTo>
                    <a:pt x="9808" y="108008"/>
                  </a:lnTo>
                  <a:lnTo>
                    <a:pt x="10981" y="111839"/>
                  </a:lnTo>
                  <a:lnTo>
                    <a:pt x="9808" y="115586"/>
                  </a:lnTo>
                  <a:close/>
                  <a:moveTo>
                    <a:pt x="12671" y="115586"/>
                  </a:moveTo>
                  <a:lnTo>
                    <a:pt x="11403" y="111839"/>
                  </a:lnTo>
                  <a:lnTo>
                    <a:pt x="12671" y="108008"/>
                  </a:lnTo>
                  <a:lnTo>
                    <a:pt x="13844" y="111839"/>
                  </a:lnTo>
                  <a:lnTo>
                    <a:pt x="12671" y="115586"/>
                  </a:lnTo>
                  <a:close/>
                  <a:moveTo>
                    <a:pt x="15533" y="115586"/>
                  </a:moveTo>
                  <a:lnTo>
                    <a:pt x="14266" y="111839"/>
                  </a:lnTo>
                  <a:lnTo>
                    <a:pt x="15533" y="108008"/>
                  </a:lnTo>
                  <a:lnTo>
                    <a:pt x="16754" y="111839"/>
                  </a:lnTo>
                  <a:lnTo>
                    <a:pt x="15533" y="115586"/>
                  </a:lnTo>
                  <a:close/>
                  <a:moveTo>
                    <a:pt x="18443" y="115586"/>
                  </a:moveTo>
                  <a:lnTo>
                    <a:pt x="17176" y="111839"/>
                  </a:lnTo>
                  <a:lnTo>
                    <a:pt x="18443" y="108008"/>
                  </a:lnTo>
                  <a:lnTo>
                    <a:pt x="19616" y="111839"/>
                  </a:lnTo>
                  <a:lnTo>
                    <a:pt x="18443" y="115586"/>
                  </a:lnTo>
                  <a:close/>
                  <a:moveTo>
                    <a:pt x="21306" y="115586"/>
                  </a:moveTo>
                  <a:lnTo>
                    <a:pt x="20039" y="111839"/>
                  </a:lnTo>
                  <a:lnTo>
                    <a:pt x="21306" y="108008"/>
                  </a:lnTo>
                  <a:lnTo>
                    <a:pt x="22526" y="111839"/>
                  </a:lnTo>
                  <a:lnTo>
                    <a:pt x="21306" y="115586"/>
                  </a:lnTo>
                  <a:close/>
                  <a:moveTo>
                    <a:pt x="24215" y="115586"/>
                  </a:moveTo>
                  <a:lnTo>
                    <a:pt x="22948" y="111839"/>
                  </a:lnTo>
                  <a:lnTo>
                    <a:pt x="24215" y="108008"/>
                  </a:lnTo>
                  <a:lnTo>
                    <a:pt x="25389" y="111839"/>
                  </a:lnTo>
                  <a:lnTo>
                    <a:pt x="24215" y="115586"/>
                  </a:lnTo>
                  <a:close/>
                  <a:moveTo>
                    <a:pt x="27078" y="115586"/>
                  </a:moveTo>
                  <a:lnTo>
                    <a:pt x="25905" y="111839"/>
                  </a:lnTo>
                  <a:lnTo>
                    <a:pt x="27078" y="108008"/>
                  </a:lnTo>
                  <a:lnTo>
                    <a:pt x="28345" y="111839"/>
                  </a:lnTo>
                  <a:lnTo>
                    <a:pt x="27078" y="115586"/>
                  </a:lnTo>
                  <a:close/>
                  <a:moveTo>
                    <a:pt x="29988" y="115586"/>
                  </a:moveTo>
                  <a:lnTo>
                    <a:pt x="28768" y="111839"/>
                  </a:lnTo>
                  <a:lnTo>
                    <a:pt x="29988" y="108008"/>
                  </a:lnTo>
                  <a:lnTo>
                    <a:pt x="31255" y="111839"/>
                  </a:lnTo>
                  <a:lnTo>
                    <a:pt x="29988" y="115586"/>
                  </a:lnTo>
                  <a:close/>
                  <a:moveTo>
                    <a:pt x="32850" y="115586"/>
                  </a:moveTo>
                  <a:lnTo>
                    <a:pt x="31677" y="111839"/>
                  </a:lnTo>
                  <a:lnTo>
                    <a:pt x="32850" y="108008"/>
                  </a:lnTo>
                  <a:lnTo>
                    <a:pt x="34118" y="111839"/>
                  </a:lnTo>
                  <a:lnTo>
                    <a:pt x="32850" y="115586"/>
                  </a:lnTo>
                  <a:close/>
                  <a:moveTo>
                    <a:pt x="35760" y="115586"/>
                  </a:moveTo>
                  <a:lnTo>
                    <a:pt x="34540" y="111839"/>
                  </a:lnTo>
                  <a:lnTo>
                    <a:pt x="35760" y="108008"/>
                  </a:lnTo>
                  <a:lnTo>
                    <a:pt x="37027" y="111839"/>
                  </a:lnTo>
                  <a:lnTo>
                    <a:pt x="35760" y="115586"/>
                  </a:lnTo>
                  <a:close/>
                  <a:moveTo>
                    <a:pt x="38623" y="115586"/>
                  </a:moveTo>
                  <a:lnTo>
                    <a:pt x="37450" y="111839"/>
                  </a:lnTo>
                  <a:lnTo>
                    <a:pt x="38623" y="108008"/>
                  </a:lnTo>
                  <a:lnTo>
                    <a:pt x="39890" y="111839"/>
                  </a:lnTo>
                  <a:lnTo>
                    <a:pt x="38623" y="115586"/>
                  </a:lnTo>
                  <a:close/>
                  <a:moveTo>
                    <a:pt x="41533" y="115586"/>
                  </a:moveTo>
                  <a:lnTo>
                    <a:pt x="40312" y="111839"/>
                  </a:lnTo>
                  <a:lnTo>
                    <a:pt x="41533" y="108008"/>
                  </a:lnTo>
                  <a:lnTo>
                    <a:pt x="42800" y="111839"/>
                  </a:lnTo>
                  <a:lnTo>
                    <a:pt x="41533" y="115586"/>
                  </a:lnTo>
                  <a:close/>
                  <a:moveTo>
                    <a:pt x="44489" y="115586"/>
                  </a:moveTo>
                  <a:lnTo>
                    <a:pt x="43222" y="111839"/>
                  </a:lnTo>
                  <a:lnTo>
                    <a:pt x="44489" y="108008"/>
                  </a:lnTo>
                  <a:lnTo>
                    <a:pt x="45662" y="111839"/>
                  </a:lnTo>
                  <a:lnTo>
                    <a:pt x="44489" y="115586"/>
                  </a:lnTo>
                  <a:close/>
                  <a:moveTo>
                    <a:pt x="47352" y="115586"/>
                  </a:moveTo>
                  <a:lnTo>
                    <a:pt x="46085" y="111839"/>
                  </a:lnTo>
                  <a:lnTo>
                    <a:pt x="47352" y="108008"/>
                  </a:lnTo>
                  <a:lnTo>
                    <a:pt x="48572" y="111839"/>
                  </a:lnTo>
                  <a:lnTo>
                    <a:pt x="47352" y="115586"/>
                  </a:lnTo>
                  <a:close/>
                  <a:moveTo>
                    <a:pt x="50262" y="115586"/>
                  </a:moveTo>
                  <a:lnTo>
                    <a:pt x="48994" y="111839"/>
                  </a:lnTo>
                  <a:lnTo>
                    <a:pt x="50262" y="108008"/>
                  </a:lnTo>
                  <a:lnTo>
                    <a:pt x="51435" y="111839"/>
                  </a:lnTo>
                  <a:lnTo>
                    <a:pt x="50262" y="115586"/>
                  </a:lnTo>
                  <a:close/>
                  <a:moveTo>
                    <a:pt x="53124" y="115586"/>
                  </a:moveTo>
                  <a:lnTo>
                    <a:pt x="51857" y="111839"/>
                  </a:lnTo>
                  <a:lnTo>
                    <a:pt x="53124" y="108008"/>
                  </a:lnTo>
                  <a:lnTo>
                    <a:pt x="54344" y="111839"/>
                  </a:lnTo>
                  <a:lnTo>
                    <a:pt x="53124" y="115586"/>
                  </a:lnTo>
                  <a:close/>
                  <a:moveTo>
                    <a:pt x="56034" y="115586"/>
                  </a:moveTo>
                  <a:lnTo>
                    <a:pt x="54767" y="111839"/>
                  </a:lnTo>
                  <a:lnTo>
                    <a:pt x="56034" y="108008"/>
                  </a:lnTo>
                  <a:lnTo>
                    <a:pt x="57207" y="111839"/>
                  </a:lnTo>
                  <a:lnTo>
                    <a:pt x="56034" y="115586"/>
                  </a:lnTo>
                  <a:close/>
                  <a:moveTo>
                    <a:pt x="58897" y="115586"/>
                  </a:moveTo>
                  <a:lnTo>
                    <a:pt x="57630" y="111839"/>
                  </a:lnTo>
                  <a:lnTo>
                    <a:pt x="58897" y="108008"/>
                  </a:lnTo>
                  <a:lnTo>
                    <a:pt x="60117" y="111839"/>
                  </a:lnTo>
                  <a:lnTo>
                    <a:pt x="58897" y="115586"/>
                  </a:lnTo>
                  <a:close/>
                  <a:moveTo>
                    <a:pt x="61806" y="115586"/>
                  </a:moveTo>
                  <a:lnTo>
                    <a:pt x="60586" y="111839"/>
                  </a:lnTo>
                  <a:lnTo>
                    <a:pt x="61806" y="108008"/>
                  </a:lnTo>
                  <a:lnTo>
                    <a:pt x="63073" y="111839"/>
                  </a:lnTo>
                  <a:lnTo>
                    <a:pt x="61806" y="115586"/>
                  </a:lnTo>
                  <a:close/>
                  <a:moveTo>
                    <a:pt x="64669" y="115586"/>
                  </a:moveTo>
                  <a:lnTo>
                    <a:pt x="63496" y="111839"/>
                  </a:lnTo>
                  <a:lnTo>
                    <a:pt x="64669" y="108008"/>
                  </a:lnTo>
                  <a:lnTo>
                    <a:pt x="65936" y="111839"/>
                  </a:lnTo>
                  <a:lnTo>
                    <a:pt x="64669" y="115586"/>
                  </a:lnTo>
                  <a:close/>
                  <a:moveTo>
                    <a:pt x="67579" y="115586"/>
                  </a:moveTo>
                  <a:lnTo>
                    <a:pt x="66359" y="111839"/>
                  </a:lnTo>
                  <a:lnTo>
                    <a:pt x="67579" y="108008"/>
                  </a:lnTo>
                  <a:lnTo>
                    <a:pt x="68846" y="111839"/>
                  </a:lnTo>
                  <a:lnTo>
                    <a:pt x="67579" y="115586"/>
                  </a:lnTo>
                  <a:close/>
                  <a:moveTo>
                    <a:pt x="70441" y="115586"/>
                  </a:moveTo>
                  <a:lnTo>
                    <a:pt x="69268" y="111839"/>
                  </a:lnTo>
                  <a:lnTo>
                    <a:pt x="70441" y="108008"/>
                  </a:lnTo>
                  <a:lnTo>
                    <a:pt x="71709" y="111839"/>
                  </a:lnTo>
                  <a:lnTo>
                    <a:pt x="70441" y="115586"/>
                  </a:lnTo>
                  <a:close/>
                  <a:moveTo>
                    <a:pt x="73351" y="115586"/>
                  </a:moveTo>
                  <a:lnTo>
                    <a:pt x="72131" y="111839"/>
                  </a:lnTo>
                  <a:lnTo>
                    <a:pt x="73351" y="108008"/>
                  </a:lnTo>
                  <a:lnTo>
                    <a:pt x="74618" y="111839"/>
                  </a:lnTo>
                  <a:lnTo>
                    <a:pt x="73351" y="115586"/>
                  </a:lnTo>
                  <a:close/>
                  <a:moveTo>
                    <a:pt x="76214" y="115586"/>
                  </a:moveTo>
                  <a:lnTo>
                    <a:pt x="75041" y="111839"/>
                  </a:lnTo>
                  <a:lnTo>
                    <a:pt x="76214" y="108008"/>
                  </a:lnTo>
                  <a:lnTo>
                    <a:pt x="77481" y="111839"/>
                  </a:lnTo>
                  <a:lnTo>
                    <a:pt x="76214" y="115586"/>
                  </a:lnTo>
                  <a:close/>
                  <a:moveTo>
                    <a:pt x="79170" y="115586"/>
                  </a:moveTo>
                  <a:lnTo>
                    <a:pt x="77903" y="111839"/>
                  </a:lnTo>
                  <a:lnTo>
                    <a:pt x="79170" y="108008"/>
                  </a:lnTo>
                  <a:lnTo>
                    <a:pt x="80391" y="111839"/>
                  </a:lnTo>
                  <a:lnTo>
                    <a:pt x="79170" y="115586"/>
                  </a:lnTo>
                  <a:close/>
                  <a:moveTo>
                    <a:pt x="82080" y="115586"/>
                  </a:moveTo>
                  <a:lnTo>
                    <a:pt x="80813" y="111839"/>
                  </a:lnTo>
                  <a:lnTo>
                    <a:pt x="82080" y="108008"/>
                  </a:lnTo>
                  <a:lnTo>
                    <a:pt x="83253" y="111839"/>
                  </a:lnTo>
                  <a:lnTo>
                    <a:pt x="82080" y="115586"/>
                  </a:lnTo>
                  <a:close/>
                  <a:moveTo>
                    <a:pt x="84943" y="115586"/>
                  </a:moveTo>
                  <a:lnTo>
                    <a:pt x="83676" y="111839"/>
                  </a:lnTo>
                  <a:lnTo>
                    <a:pt x="84943" y="108008"/>
                  </a:lnTo>
                  <a:lnTo>
                    <a:pt x="86163" y="111839"/>
                  </a:lnTo>
                  <a:lnTo>
                    <a:pt x="84943" y="115586"/>
                  </a:lnTo>
                  <a:close/>
                  <a:moveTo>
                    <a:pt x="87852" y="115586"/>
                  </a:moveTo>
                  <a:lnTo>
                    <a:pt x="86585" y="111839"/>
                  </a:lnTo>
                  <a:lnTo>
                    <a:pt x="87852" y="108008"/>
                  </a:lnTo>
                  <a:lnTo>
                    <a:pt x="89026" y="111839"/>
                  </a:lnTo>
                  <a:lnTo>
                    <a:pt x="87852" y="115586"/>
                  </a:lnTo>
                  <a:close/>
                  <a:moveTo>
                    <a:pt x="90715" y="115586"/>
                  </a:moveTo>
                  <a:lnTo>
                    <a:pt x="89448" y="111839"/>
                  </a:lnTo>
                  <a:lnTo>
                    <a:pt x="90715" y="108008"/>
                  </a:lnTo>
                  <a:lnTo>
                    <a:pt x="91935" y="111839"/>
                  </a:lnTo>
                  <a:lnTo>
                    <a:pt x="90715" y="115586"/>
                  </a:lnTo>
                  <a:close/>
                  <a:moveTo>
                    <a:pt x="93625" y="115586"/>
                  </a:moveTo>
                  <a:lnTo>
                    <a:pt x="92358" y="111839"/>
                  </a:lnTo>
                  <a:lnTo>
                    <a:pt x="93625" y="108008"/>
                  </a:lnTo>
                  <a:lnTo>
                    <a:pt x="94798" y="111839"/>
                  </a:lnTo>
                  <a:lnTo>
                    <a:pt x="93625" y="115586"/>
                  </a:lnTo>
                  <a:close/>
                  <a:moveTo>
                    <a:pt x="96488" y="115586"/>
                  </a:moveTo>
                  <a:lnTo>
                    <a:pt x="95314" y="111839"/>
                  </a:lnTo>
                  <a:lnTo>
                    <a:pt x="96488" y="108008"/>
                  </a:lnTo>
                  <a:lnTo>
                    <a:pt x="97755" y="111839"/>
                  </a:lnTo>
                  <a:lnTo>
                    <a:pt x="96488" y="115586"/>
                  </a:lnTo>
                  <a:close/>
                  <a:moveTo>
                    <a:pt x="99397" y="115586"/>
                  </a:moveTo>
                  <a:lnTo>
                    <a:pt x="98177" y="111839"/>
                  </a:lnTo>
                  <a:lnTo>
                    <a:pt x="99397" y="108008"/>
                  </a:lnTo>
                  <a:lnTo>
                    <a:pt x="100664" y="111839"/>
                  </a:lnTo>
                  <a:lnTo>
                    <a:pt x="99397" y="115586"/>
                  </a:lnTo>
                  <a:close/>
                  <a:moveTo>
                    <a:pt x="102260" y="115586"/>
                  </a:moveTo>
                  <a:lnTo>
                    <a:pt x="101087" y="111839"/>
                  </a:lnTo>
                  <a:lnTo>
                    <a:pt x="102260" y="108008"/>
                  </a:lnTo>
                  <a:lnTo>
                    <a:pt x="103527" y="111839"/>
                  </a:lnTo>
                  <a:lnTo>
                    <a:pt x="102260" y="115586"/>
                  </a:lnTo>
                  <a:close/>
                  <a:moveTo>
                    <a:pt x="105170" y="115586"/>
                  </a:moveTo>
                  <a:lnTo>
                    <a:pt x="103949" y="111839"/>
                  </a:lnTo>
                  <a:lnTo>
                    <a:pt x="105170" y="108008"/>
                  </a:lnTo>
                  <a:lnTo>
                    <a:pt x="106437" y="111839"/>
                  </a:lnTo>
                  <a:lnTo>
                    <a:pt x="105170" y="115586"/>
                  </a:lnTo>
                  <a:close/>
                  <a:moveTo>
                    <a:pt x="108032" y="115586"/>
                  </a:moveTo>
                  <a:lnTo>
                    <a:pt x="106859" y="111839"/>
                  </a:lnTo>
                  <a:lnTo>
                    <a:pt x="108032" y="108008"/>
                  </a:lnTo>
                  <a:lnTo>
                    <a:pt x="109299" y="111839"/>
                  </a:lnTo>
                  <a:lnTo>
                    <a:pt x="108032" y="115586"/>
                  </a:lnTo>
                  <a:close/>
                  <a:moveTo>
                    <a:pt x="110942" y="115586"/>
                  </a:moveTo>
                  <a:lnTo>
                    <a:pt x="109722" y="111839"/>
                  </a:lnTo>
                  <a:lnTo>
                    <a:pt x="110942" y="108008"/>
                  </a:lnTo>
                  <a:lnTo>
                    <a:pt x="112209" y="111839"/>
                  </a:lnTo>
                  <a:lnTo>
                    <a:pt x="110942" y="115586"/>
                  </a:lnTo>
                  <a:close/>
                  <a:moveTo>
                    <a:pt x="113899" y="115586"/>
                  </a:moveTo>
                  <a:lnTo>
                    <a:pt x="112631" y="111839"/>
                  </a:lnTo>
                  <a:lnTo>
                    <a:pt x="113899" y="108008"/>
                  </a:lnTo>
                  <a:lnTo>
                    <a:pt x="115072" y="111839"/>
                  </a:lnTo>
                  <a:lnTo>
                    <a:pt x="113899" y="115586"/>
                  </a:lnTo>
                  <a:close/>
                  <a:moveTo>
                    <a:pt x="116761" y="115586"/>
                  </a:moveTo>
                  <a:lnTo>
                    <a:pt x="115494" y="111839"/>
                  </a:lnTo>
                  <a:lnTo>
                    <a:pt x="116761" y="108008"/>
                  </a:lnTo>
                  <a:lnTo>
                    <a:pt x="117982" y="111839"/>
                  </a:lnTo>
                  <a:lnTo>
                    <a:pt x="116761" y="115586"/>
                  </a:lnTo>
                  <a:close/>
                  <a:moveTo>
                    <a:pt x="2534" y="111089"/>
                  </a:moveTo>
                  <a:lnTo>
                    <a:pt x="1267" y="107425"/>
                  </a:lnTo>
                  <a:lnTo>
                    <a:pt x="2534" y="103678"/>
                  </a:lnTo>
                  <a:lnTo>
                    <a:pt x="3754" y="107425"/>
                  </a:lnTo>
                  <a:lnTo>
                    <a:pt x="2534" y="111089"/>
                  </a:lnTo>
                  <a:close/>
                  <a:moveTo>
                    <a:pt x="5443" y="111089"/>
                  </a:moveTo>
                  <a:lnTo>
                    <a:pt x="4176" y="107425"/>
                  </a:lnTo>
                  <a:lnTo>
                    <a:pt x="5443" y="103678"/>
                  </a:lnTo>
                  <a:lnTo>
                    <a:pt x="6617" y="107425"/>
                  </a:lnTo>
                  <a:lnTo>
                    <a:pt x="5443" y="111089"/>
                  </a:lnTo>
                  <a:close/>
                  <a:moveTo>
                    <a:pt x="8306" y="111089"/>
                  </a:moveTo>
                  <a:lnTo>
                    <a:pt x="7039" y="107425"/>
                  </a:lnTo>
                  <a:lnTo>
                    <a:pt x="8306" y="103678"/>
                  </a:lnTo>
                  <a:lnTo>
                    <a:pt x="9573" y="107425"/>
                  </a:lnTo>
                  <a:lnTo>
                    <a:pt x="8306" y="111089"/>
                  </a:lnTo>
                  <a:close/>
                  <a:moveTo>
                    <a:pt x="11169" y="111089"/>
                  </a:moveTo>
                  <a:lnTo>
                    <a:pt x="9996" y="107425"/>
                  </a:lnTo>
                  <a:lnTo>
                    <a:pt x="11169" y="103678"/>
                  </a:lnTo>
                  <a:lnTo>
                    <a:pt x="12436" y="107425"/>
                  </a:lnTo>
                  <a:lnTo>
                    <a:pt x="11169" y="111089"/>
                  </a:lnTo>
                  <a:close/>
                  <a:moveTo>
                    <a:pt x="14078" y="111089"/>
                  </a:moveTo>
                  <a:lnTo>
                    <a:pt x="12858" y="107425"/>
                  </a:lnTo>
                  <a:lnTo>
                    <a:pt x="14078" y="103678"/>
                  </a:lnTo>
                  <a:lnTo>
                    <a:pt x="15346" y="107425"/>
                  </a:lnTo>
                  <a:lnTo>
                    <a:pt x="14078" y="111089"/>
                  </a:lnTo>
                  <a:close/>
                  <a:moveTo>
                    <a:pt x="16941" y="111089"/>
                  </a:moveTo>
                  <a:lnTo>
                    <a:pt x="15768" y="107425"/>
                  </a:lnTo>
                  <a:lnTo>
                    <a:pt x="16941" y="103678"/>
                  </a:lnTo>
                  <a:lnTo>
                    <a:pt x="18208" y="107425"/>
                  </a:lnTo>
                  <a:lnTo>
                    <a:pt x="16941" y="111089"/>
                  </a:lnTo>
                  <a:close/>
                  <a:moveTo>
                    <a:pt x="19851" y="111089"/>
                  </a:moveTo>
                  <a:lnTo>
                    <a:pt x="18631" y="107425"/>
                  </a:lnTo>
                  <a:lnTo>
                    <a:pt x="19851" y="103678"/>
                  </a:lnTo>
                  <a:lnTo>
                    <a:pt x="21118" y="107425"/>
                  </a:lnTo>
                  <a:lnTo>
                    <a:pt x="19851" y="111089"/>
                  </a:lnTo>
                  <a:close/>
                  <a:moveTo>
                    <a:pt x="22714" y="111089"/>
                  </a:moveTo>
                  <a:lnTo>
                    <a:pt x="21540" y="107425"/>
                  </a:lnTo>
                  <a:lnTo>
                    <a:pt x="22714" y="103678"/>
                  </a:lnTo>
                  <a:lnTo>
                    <a:pt x="23981" y="107425"/>
                  </a:lnTo>
                  <a:lnTo>
                    <a:pt x="22714" y="111089"/>
                  </a:lnTo>
                  <a:close/>
                  <a:moveTo>
                    <a:pt x="25623" y="111089"/>
                  </a:moveTo>
                  <a:lnTo>
                    <a:pt x="24403" y="107425"/>
                  </a:lnTo>
                  <a:lnTo>
                    <a:pt x="25623" y="103678"/>
                  </a:lnTo>
                  <a:lnTo>
                    <a:pt x="26890" y="107425"/>
                  </a:lnTo>
                  <a:lnTo>
                    <a:pt x="25623" y="111089"/>
                  </a:lnTo>
                  <a:close/>
                  <a:moveTo>
                    <a:pt x="28580" y="111089"/>
                  </a:moveTo>
                  <a:lnTo>
                    <a:pt x="27313" y="107425"/>
                  </a:lnTo>
                  <a:lnTo>
                    <a:pt x="28580" y="103678"/>
                  </a:lnTo>
                  <a:lnTo>
                    <a:pt x="29753" y="107425"/>
                  </a:lnTo>
                  <a:lnTo>
                    <a:pt x="28580" y="111089"/>
                  </a:lnTo>
                  <a:close/>
                  <a:moveTo>
                    <a:pt x="31443" y="111089"/>
                  </a:moveTo>
                  <a:lnTo>
                    <a:pt x="30175" y="107425"/>
                  </a:lnTo>
                  <a:lnTo>
                    <a:pt x="31443" y="103678"/>
                  </a:lnTo>
                  <a:lnTo>
                    <a:pt x="32663" y="107425"/>
                  </a:lnTo>
                  <a:lnTo>
                    <a:pt x="31443" y="111089"/>
                  </a:lnTo>
                  <a:close/>
                  <a:moveTo>
                    <a:pt x="34352" y="111089"/>
                  </a:moveTo>
                  <a:lnTo>
                    <a:pt x="33085" y="107425"/>
                  </a:lnTo>
                  <a:lnTo>
                    <a:pt x="34352" y="103678"/>
                  </a:lnTo>
                  <a:lnTo>
                    <a:pt x="35526" y="107425"/>
                  </a:lnTo>
                  <a:lnTo>
                    <a:pt x="34352" y="111089"/>
                  </a:lnTo>
                  <a:close/>
                  <a:moveTo>
                    <a:pt x="37215" y="111089"/>
                  </a:moveTo>
                  <a:lnTo>
                    <a:pt x="35948" y="107425"/>
                  </a:lnTo>
                  <a:lnTo>
                    <a:pt x="37215" y="103678"/>
                  </a:lnTo>
                  <a:lnTo>
                    <a:pt x="38435" y="107425"/>
                  </a:lnTo>
                  <a:lnTo>
                    <a:pt x="37215" y="111089"/>
                  </a:lnTo>
                  <a:close/>
                  <a:moveTo>
                    <a:pt x="40125" y="111089"/>
                  </a:moveTo>
                  <a:lnTo>
                    <a:pt x="38858" y="107425"/>
                  </a:lnTo>
                  <a:lnTo>
                    <a:pt x="40125" y="103678"/>
                  </a:lnTo>
                  <a:lnTo>
                    <a:pt x="41298" y="107425"/>
                  </a:lnTo>
                  <a:lnTo>
                    <a:pt x="40125" y="111089"/>
                  </a:lnTo>
                  <a:close/>
                  <a:moveTo>
                    <a:pt x="42987" y="111089"/>
                  </a:moveTo>
                  <a:lnTo>
                    <a:pt x="41720" y="107425"/>
                  </a:lnTo>
                  <a:lnTo>
                    <a:pt x="42987" y="103678"/>
                  </a:lnTo>
                  <a:lnTo>
                    <a:pt x="44254" y="107425"/>
                  </a:lnTo>
                  <a:lnTo>
                    <a:pt x="42987" y="111089"/>
                  </a:lnTo>
                  <a:close/>
                  <a:moveTo>
                    <a:pt x="45897" y="111089"/>
                  </a:moveTo>
                  <a:lnTo>
                    <a:pt x="44677" y="107425"/>
                  </a:lnTo>
                  <a:lnTo>
                    <a:pt x="45897" y="103678"/>
                  </a:lnTo>
                  <a:lnTo>
                    <a:pt x="47164" y="107425"/>
                  </a:lnTo>
                  <a:lnTo>
                    <a:pt x="45897" y="111089"/>
                  </a:lnTo>
                  <a:close/>
                  <a:moveTo>
                    <a:pt x="48760" y="111089"/>
                  </a:moveTo>
                  <a:lnTo>
                    <a:pt x="47587" y="107425"/>
                  </a:lnTo>
                  <a:lnTo>
                    <a:pt x="48760" y="103678"/>
                  </a:lnTo>
                  <a:lnTo>
                    <a:pt x="50027" y="107425"/>
                  </a:lnTo>
                  <a:lnTo>
                    <a:pt x="48760" y="111089"/>
                  </a:lnTo>
                  <a:close/>
                  <a:moveTo>
                    <a:pt x="51669" y="111089"/>
                  </a:moveTo>
                  <a:lnTo>
                    <a:pt x="50449" y="107425"/>
                  </a:lnTo>
                  <a:lnTo>
                    <a:pt x="51669" y="103678"/>
                  </a:lnTo>
                  <a:lnTo>
                    <a:pt x="52937" y="107425"/>
                  </a:lnTo>
                  <a:lnTo>
                    <a:pt x="51669" y="111089"/>
                  </a:lnTo>
                  <a:close/>
                  <a:moveTo>
                    <a:pt x="54532" y="111089"/>
                  </a:moveTo>
                  <a:lnTo>
                    <a:pt x="53359" y="107425"/>
                  </a:lnTo>
                  <a:lnTo>
                    <a:pt x="54532" y="103678"/>
                  </a:lnTo>
                  <a:lnTo>
                    <a:pt x="55799" y="107425"/>
                  </a:lnTo>
                  <a:lnTo>
                    <a:pt x="54532" y="111089"/>
                  </a:lnTo>
                  <a:close/>
                  <a:moveTo>
                    <a:pt x="57442" y="111089"/>
                  </a:moveTo>
                  <a:lnTo>
                    <a:pt x="56222" y="107425"/>
                  </a:lnTo>
                  <a:lnTo>
                    <a:pt x="57442" y="103678"/>
                  </a:lnTo>
                  <a:lnTo>
                    <a:pt x="58709" y="107425"/>
                  </a:lnTo>
                  <a:lnTo>
                    <a:pt x="57442" y="111089"/>
                  </a:lnTo>
                  <a:close/>
                  <a:moveTo>
                    <a:pt x="60305" y="111089"/>
                  </a:moveTo>
                  <a:lnTo>
                    <a:pt x="59131" y="107425"/>
                  </a:lnTo>
                  <a:lnTo>
                    <a:pt x="60305" y="103678"/>
                  </a:lnTo>
                  <a:lnTo>
                    <a:pt x="61572" y="107425"/>
                  </a:lnTo>
                  <a:lnTo>
                    <a:pt x="60305" y="111089"/>
                  </a:lnTo>
                  <a:close/>
                  <a:moveTo>
                    <a:pt x="63261" y="111089"/>
                  </a:moveTo>
                  <a:lnTo>
                    <a:pt x="61994" y="107425"/>
                  </a:lnTo>
                  <a:lnTo>
                    <a:pt x="63261" y="103678"/>
                  </a:lnTo>
                  <a:lnTo>
                    <a:pt x="64481" y="107425"/>
                  </a:lnTo>
                  <a:lnTo>
                    <a:pt x="63261" y="111089"/>
                  </a:lnTo>
                  <a:close/>
                  <a:moveTo>
                    <a:pt x="66171" y="111089"/>
                  </a:moveTo>
                  <a:lnTo>
                    <a:pt x="64904" y="107425"/>
                  </a:lnTo>
                  <a:lnTo>
                    <a:pt x="66171" y="103678"/>
                  </a:lnTo>
                  <a:lnTo>
                    <a:pt x="67344" y="107425"/>
                  </a:lnTo>
                  <a:lnTo>
                    <a:pt x="66171" y="111089"/>
                  </a:lnTo>
                  <a:close/>
                  <a:moveTo>
                    <a:pt x="69034" y="111089"/>
                  </a:moveTo>
                  <a:lnTo>
                    <a:pt x="67766" y="107425"/>
                  </a:lnTo>
                  <a:lnTo>
                    <a:pt x="69034" y="103678"/>
                  </a:lnTo>
                  <a:lnTo>
                    <a:pt x="70254" y="107425"/>
                  </a:lnTo>
                  <a:lnTo>
                    <a:pt x="69034" y="111089"/>
                  </a:lnTo>
                  <a:close/>
                  <a:moveTo>
                    <a:pt x="71943" y="111089"/>
                  </a:moveTo>
                  <a:lnTo>
                    <a:pt x="70676" y="107425"/>
                  </a:lnTo>
                  <a:lnTo>
                    <a:pt x="71943" y="103678"/>
                  </a:lnTo>
                  <a:lnTo>
                    <a:pt x="73116" y="107425"/>
                  </a:lnTo>
                  <a:lnTo>
                    <a:pt x="71943" y="111089"/>
                  </a:lnTo>
                  <a:close/>
                  <a:moveTo>
                    <a:pt x="74806" y="111089"/>
                  </a:moveTo>
                  <a:lnTo>
                    <a:pt x="73539" y="107425"/>
                  </a:lnTo>
                  <a:lnTo>
                    <a:pt x="74806" y="103678"/>
                  </a:lnTo>
                  <a:lnTo>
                    <a:pt x="76026" y="107425"/>
                  </a:lnTo>
                  <a:lnTo>
                    <a:pt x="74806" y="111089"/>
                  </a:lnTo>
                  <a:close/>
                  <a:moveTo>
                    <a:pt x="77716" y="111089"/>
                  </a:moveTo>
                  <a:lnTo>
                    <a:pt x="76448" y="107425"/>
                  </a:lnTo>
                  <a:lnTo>
                    <a:pt x="77716" y="103678"/>
                  </a:lnTo>
                  <a:lnTo>
                    <a:pt x="78983" y="107425"/>
                  </a:lnTo>
                  <a:lnTo>
                    <a:pt x="77716" y="111089"/>
                  </a:lnTo>
                  <a:close/>
                  <a:moveTo>
                    <a:pt x="80578" y="111089"/>
                  </a:moveTo>
                  <a:lnTo>
                    <a:pt x="79405" y="107425"/>
                  </a:lnTo>
                  <a:lnTo>
                    <a:pt x="80578" y="103678"/>
                  </a:lnTo>
                  <a:lnTo>
                    <a:pt x="81845" y="107425"/>
                  </a:lnTo>
                  <a:lnTo>
                    <a:pt x="80578" y="111089"/>
                  </a:lnTo>
                  <a:close/>
                  <a:moveTo>
                    <a:pt x="83488" y="111089"/>
                  </a:moveTo>
                  <a:lnTo>
                    <a:pt x="82268" y="107425"/>
                  </a:lnTo>
                  <a:lnTo>
                    <a:pt x="83488" y="103678"/>
                  </a:lnTo>
                  <a:lnTo>
                    <a:pt x="84755" y="107425"/>
                  </a:lnTo>
                  <a:lnTo>
                    <a:pt x="83488" y="111089"/>
                  </a:lnTo>
                  <a:close/>
                  <a:moveTo>
                    <a:pt x="86351" y="111089"/>
                  </a:moveTo>
                  <a:lnTo>
                    <a:pt x="85177" y="107425"/>
                  </a:lnTo>
                  <a:lnTo>
                    <a:pt x="86351" y="103678"/>
                  </a:lnTo>
                  <a:lnTo>
                    <a:pt x="87618" y="107425"/>
                  </a:lnTo>
                  <a:lnTo>
                    <a:pt x="86351" y="111089"/>
                  </a:lnTo>
                  <a:close/>
                  <a:moveTo>
                    <a:pt x="89260" y="111089"/>
                  </a:moveTo>
                  <a:lnTo>
                    <a:pt x="88040" y="107425"/>
                  </a:lnTo>
                  <a:lnTo>
                    <a:pt x="89260" y="103678"/>
                  </a:lnTo>
                  <a:lnTo>
                    <a:pt x="90527" y="107425"/>
                  </a:lnTo>
                  <a:lnTo>
                    <a:pt x="89260" y="111089"/>
                  </a:lnTo>
                  <a:close/>
                  <a:moveTo>
                    <a:pt x="92123" y="111089"/>
                  </a:moveTo>
                  <a:lnTo>
                    <a:pt x="90950" y="107425"/>
                  </a:lnTo>
                  <a:lnTo>
                    <a:pt x="92123" y="103678"/>
                  </a:lnTo>
                  <a:lnTo>
                    <a:pt x="93390" y="107425"/>
                  </a:lnTo>
                  <a:lnTo>
                    <a:pt x="92123" y="111089"/>
                  </a:lnTo>
                  <a:close/>
                  <a:moveTo>
                    <a:pt x="95033" y="111089"/>
                  </a:moveTo>
                  <a:lnTo>
                    <a:pt x="93813" y="107425"/>
                  </a:lnTo>
                  <a:lnTo>
                    <a:pt x="95033" y="103678"/>
                  </a:lnTo>
                  <a:lnTo>
                    <a:pt x="96300" y="107425"/>
                  </a:lnTo>
                  <a:lnTo>
                    <a:pt x="95033" y="111089"/>
                  </a:lnTo>
                  <a:close/>
                  <a:moveTo>
                    <a:pt x="97989" y="111089"/>
                  </a:moveTo>
                  <a:lnTo>
                    <a:pt x="96722" y="107425"/>
                  </a:lnTo>
                  <a:lnTo>
                    <a:pt x="97989" y="103678"/>
                  </a:lnTo>
                  <a:lnTo>
                    <a:pt x="99163" y="107425"/>
                  </a:lnTo>
                  <a:lnTo>
                    <a:pt x="97989" y="111089"/>
                  </a:lnTo>
                  <a:close/>
                  <a:moveTo>
                    <a:pt x="100852" y="111089"/>
                  </a:moveTo>
                  <a:lnTo>
                    <a:pt x="99585" y="107425"/>
                  </a:lnTo>
                  <a:lnTo>
                    <a:pt x="100852" y="103678"/>
                  </a:lnTo>
                  <a:lnTo>
                    <a:pt x="102072" y="107425"/>
                  </a:lnTo>
                  <a:lnTo>
                    <a:pt x="100852" y="111089"/>
                  </a:lnTo>
                  <a:close/>
                  <a:moveTo>
                    <a:pt x="103762" y="111089"/>
                  </a:moveTo>
                  <a:lnTo>
                    <a:pt x="102495" y="107425"/>
                  </a:lnTo>
                  <a:lnTo>
                    <a:pt x="103762" y="103678"/>
                  </a:lnTo>
                  <a:lnTo>
                    <a:pt x="104935" y="107425"/>
                  </a:lnTo>
                  <a:lnTo>
                    <a:pt x="103762" y="111089"/>
                  </a:lnTo>
                  <a:close/>
                  <a:moveTo>
                    <a:pt x="106624" y="111089"/>
                  </a:moveTo>
                  <a:lnTo>
                    <a:pt x="105357" y="107425"/>
                  </a:lnTo>
                  <a:lnTo>
                    <a:pt x="106624" y="103678"/>
                  </a:lnTo>
                  <a:lnTo>
                    <a:pt x="107845" y="107425"/>
                  </a:lnTo>
                  <a:lnTo>
                    <a:pt x="106624" y="111089"/>
                  </a:lnTo>
                  <a:close/>
                  <a:moveTo>
                    <a:pt x="109534" y="111089"/>
                  </a:moveTo>
                  <a:lnTo>
                    <a:pt x="108267" y="107425"/>
                  </a:lnTo>
                  <a:lnTo>
                    <a:pt x="109534" y="103678"/>
                  </a:lnTo>
                  <a:lnTo>
                    <a:pt x="110707" y="107425"/>
                  </a:lnTo>
                  <a:lnTo>
                    <a:pt x="109534" y="111089"/>
                  </a:lnTo>
                  <a:close/>
                  <a:moveTo>
                    <a:pt x="112397" y="111089"/>
                  </a:moveTo>
                  <a:lnTo>
                    <a:pt x="111130" y="107425"/>
                  </a:lnTo>
                  <a:lnTo>
                    <a:pt x="112397" y="103678"/>
                  </a:lnTo>
                  <a:lnTo>
                    <a:pt x="113664" y="107425"/>
                  </a:lnTo>
                  <a:lnTo>
                    <a:pt x="112397" y="111089"/>
                  </a:lnTo>
                  <a:close/>
                  <a:moveTo>
                    <a:pt x="115307" y="111089"/>
                  </a:moveTo>
                  <a:lnTo>
                    <a:pt x="114086" y="107425"/>
                  </a:lnTo>
                  <a:lnTo>
                    <a:pt x="115307" y="103678"/>
                  </a:lnTo>
                  <a:lnTo>
                    <a:pt x="116574" y="107425"/>
                  </a:lnTo>
                  <a:lnTo>
                    <a:pt x="115307" y="111089"/>
                  </a:lnTo>
                  <a:close/>
                  <a:moveTo>
                    <a:pt x="118169" y="111089"/>
                  </a:moveTo>
                  <a:lnTo>
                    <a:pt x="116996" y="107425"/>
                  </a:lnTo>
                  <a:lnTo>
                    <a:pt x="118169" y="103678"/>
                  </a:lnTo>
                  <a:lnTo>
                    <a:pt x="119436" y="107425"/>
                  </a:lnTo>
                  <a:lnTo>
                    <a:pt x="118169" y="111089"/>
                  </a:lnTo>
                  <a:close/>
                  <a:moveTo>
                    <a:pt x="3942" y="106759"/>
                  </a:moveTo>
                  <a:lnTo>
                    <a:pt x="2768" y="102928"/>
                  </a:lnTo>
                  <a:lnTo>
                    <a:pt x="3942" y="99181"/>
                  </a:lnTo>
                  <a:lnTo>
                    <a:pt x="5209" y="102928"/>
                  </a:lnTo>
                  <a:lnTo>
                    <a:pt x="3942" y="106759"/>
                  </a:lnTo>
                  <a:close/>
                  <a:moveTo>
                    <a:pt x="6851" y="106759"/>
                  </a:moveTo>
                  <a:lnTo>
                    <a:pt x="5631" y="102928"/>
                  </a:lnTo>
                  <a:lnTo>
                    <a:pt x="6851" y="99181"/>
                  </a:lnTo>
                  <a:lnTo>
                    <a:pt x="8118" y="102928"/>
                  </a:lnTo>
                  <a:lnTo>
                    <a:pt x="6851" y="106759"/>
                  </a:lnTo>
                  <a:close/>
                  <a:moveTo>
                    <a:pt x="9808" y="106759"/>
                  </a:moveTo>
                  <a:lnTo>
                    <a:pt x="8541" y="102928"/>
                  </a:lnTo>
                  <a:lnTo>
                    <a:pt x="9808" y="99181"/>
                  </a:lnTo>
                  <a:lnTo>
                    <a:pt x="10981" y="102928"/>
                  </a:lnTo>
                  <a:lnTo>
                    <a:pt x="9808" y="106759"/>
                  </a:lnTo>
                  <a:close/>
                  <a:moveTo>
                    <a:pt x="12671" y="106759"/>
                  </a:moveTo>
                  <a:lnTo>
                    <a:pt x="11403" y="102928"/>
                  </a:lnTo>
                  <a:lnTo>
                    <a:pt x="12671" y="99181"/>
                  </a:lnTo>
                  <a:lnTo>
                    <a:pt x="13844" y="102928"/>
                  </a:lnTo>
                  <a:lnTo>
                    <a:pt x="12671" y="106759"/>
                  </a:lnTo>
                  <a:close/>
                  <a:moveTo>
                    <a:pt x="15533" y="106759"/>
                  </a:moveTo>
                  <a:lnTo>
                    <a:pt x="14266" y="102928"/>
                  </a:lnTo>
                  <a:lnTo>
                    <a:pt x="15533" y="99181"/>
                  </a:lnTo>
                  <a:lnTo>
                    <a:pt x="16754" y="102928"/>
                  </a:lnTo>
                  <a:lnTo>
                    <a:pt x="15533" y="106759"/>
                  </a:lnTo>
                  <a:close/>
                  <a:moveTo>
                    <a:pt x="18443" y="106759"/>
                  </a:moveTo>
                  <a:lnTo>
                    <a:pt x="17176" y="102928"/>
                  </a:lnTo>
                  <a:lnTo>
                    <a:pt x="18443" y="99181"/>
                  </a:lnTo>
                  <a:lnTo>
                    <a:pt x="19616" y="102928"/>
                  </a:lnTo>
                  <a:lnTo>
                    <a:pt x="18443" y="106759"/>
                  </a:lnTo>
                  <a:close/>
                  <a:moveTo>
                    <a:pt x="21306" y="106759"/>
                  </a:moveTo>
                  <a:lnTo>
                    <a:pt x="20039" y="102928"/>
                  </a:lnTo>
                  <a:lnTo>
                    <a:pt x="21306" y="99181"/>
                  </a:lnTo>
                  <a:lnTo>
                    <a:pt x="22526" y="102928"/>
                  </a:lnTo>
                  <a:lnTo>
                    <a:pt x="21306" y="106759"/>
                  </a:lnTo>
                  <a:close/>
                  <a:moveTo>
                    <a:pt x="24215" y="106759"/>
                  </a:moveTo>
                  <a:lnTo>
                    <a:pt x="22948" y="102928"/>
                  </a:lnTo>
                  <a:lnTo>
                    <a:pt x="24215" y="99181"/>
                  </a:lnTo>
                  <a:lnTo>
                    <a:pt x="25389" y="102928"/>
                  </a:lnTo>
                  <a:lnTo>
                    <a:pt x="24215" y="106759"/>
                  </a:lnTo>
                  <a:close/>
                  <a:moveTo>
                    <a:pt x="27078" y="106759"/>
                  </a:moveTo>
                  <a:lnTo>
                    <a:pt x="25905" y="102928"/>
                  </a:lnTo>
                  <a:lnTo>
                    <a:pt x="27078" y="99181"/>
                  </a:lnTo>
                  <a:lnTo>
                    <a:pt x="28345" y="102928"/>
                  </a:lnTo>
                  <a:lnTo>
                    <a:pt x="27078" y="106759"/>
                  </a:lnTo>
                  <a:close/>
                  <a:moveTo>
                    <a:pt x="29988" y="106759"/>
                  </a:moveTo>
                  <a:lnTo>
                    <a:pt x="28768" y="102928"/>
                  </a:lnTo>
                  <a:lnTo>
                    <a:pt x="29988" y="99181"/>
                  </a:lnTo>
                  <a:lnTo>
                    <a:pt x="31255" y="102928"/>
                  </a:lnTo>
                  <a:lnTo>
                    <a:pt x="29988" y="106759"/>
                  </a:lnTo>
                  <a:close/>
                  <a:moveTo>
                    <a:pt x="32850" y="106759"/>
                  </a:moveTo>
                  <a:lnTo>
                    <a:pt x="31677" y="102928"/>
                  </a:lnTo>
                  <a:lnTo>
                    <a:pt x="32850" y="99181"/>
                  </a:lnTo>
                  <a:lnTo>
                    <a:pt x="34118" y="102928"/>
                  </a:lnTo>
                  <a:lnTo>
                    <a:pt x="32850" y="106759"/>
                  </a:lnTo>
                  <a:close/>
                  <a:moveTo>
                    <a:pt x="35760" y="106759"/>
                  </a:moveTo>
                  <a:lnTo>
                    <a:pt x="34540" y="102928"/>
                  </a:lnTo>
                  <a:lnTo>
                    <a:pt x="35760" y="99181"/>
                  </a:lnTo>
                  <a:lnTo>
                    <a:pt x="37027" y="102928"/>
                  </a:lnTo>
                  <a:lnTo>
                    <a:pt x="35760" y="106759"/>
                  </a:lnTo>
                  <a:close/>
                  <a:moveTo>
                    <a:pt x="38623" y="106759"/>
                  </a:moveTo>
                  <a:lnTo>
                    <a:pt x="37450" y="102928"/>
                  </a:lnTo>
                  <a:lnTo>
                    <a:pt x="38623" y="99181"/>
                  </a:lnTo>
                  <a:lnTo>
                    <a:pt x="39890" y="102928"/>
                  </a:lnTo>
                  <a:lnTo>
                    <a:pt x="38623" y="106759"/>
                  </a:lnTo>
                  <a:close/>
                  <a:moveTo>
                    <a:pt x="41533" y="106759"/>
                  </a:moveTo>
                  <a:lnTo>
                    <a:pt x="40312" y="102928"/>
                  </a:lnTo>
                  <a:lnTo>
                    <a:pt x="41533" y="99181"/>
                  </a:lnTo>
                  <a:lnTo>
                    <a:pt x="42800" y="102928"/>
                  </a:lnTo>
                  <a:lnTo>
                    <a:pt x="41533" y="106759"/>
                  </a:lnTo>
                  <a:close/>
                  <a:moveTo>
                    <a:pt x="44489" y="106759"/>
                  </a:moveTo>
                  <a:lnTo>
                    <a:pt x="43222" y="102928"/>
                  </a:lnTo>
                  <a:lnTo>
                    <a:pt x="44489" y="99181"/>
                  </a:lnTo>
                  <a:lnTo>
                    <a:pt x="45662" y="102928"/>
                  </a:lnTo>
                  <a:lnTo>
                    <a:pt x="44489" y="106759"/>
                  </a:lnTo>
                  <a:close/>
                  <a:moveTo>
                    <a:pt x="47352" y="106759"/>
                  </a:moveTo>
                  <a:lnTo>
                    <a:pt x="46085" y="102928"/>
                  </a:lnTo>
                  <a:lnTo>
                    <a:pt x="47352" y="99181"/>
                  </a:lnTo>
                  <a:lnTo>
                    <a:pt x="48572" y="102928"/>
                  </a:lnTo>
                  <a:lnTo>
                    <a:pt x="47352" y="106759"/>
                  </a:lnTo>
                  <a:close/>
                  <a:moveTo>
                    <a:pt x="50262" y="106759"/>
                  </a:moveTo>
                  <a:lnTo>
                    <a:pt x="48994" y="102928"/>
                  </a:lnTo>
                  <a:lnTo>
                    <a:pt x="50262" y="99181"/>
                  </a:lnTo>
                  <a:lnTo>
                    <a:pt x="51435" y="102928"/>
                  </a:lnTo>
                  <a:lnTo>
                    <a:pt x="50262" y="106759"/>
                  </a:lnTo>
                  <a:close/>
                  <a:moveTo>
                    <a:pt x="53124" y="106759"/>
                  </a:moveTo>
                  <a:lnTo>
                    <a:pt x="51857" y="102928"/>
                  </a:lnTo>
                  <a:lnTo>
                    <a:pt x="53124" y="99181"/>
                  </a:lnTo>
                  <a:lnTo>
                    <a:pt x="54344" y="102928"/>
                  </a:lnTo>
                  <a:lnTo>
                    <a:pt x="53124" y="106759"/>
                  </a:lnTo>
                  <a:close/>
                  <a:moveTo>
                    <a:pt x="56034" y="106759"/>
                  </a:moveTo>
                  <a:lnTo>
                    <a:pt x="54767" y="102928"/>
                  </a:lnTo>
                  <a:lnTo>
                    <a:pt x="56034" y="99181"/>
                  </a:lnTo>
                  <a:lnTo>
                    <a:pt x="57207" y="102928"/>
                  </a:lnTo>
                  <a:lnTo>
                    <a:pt x="56034" y="106759"/>
                  </a:lnTo>
                  <a:close/>
                  <a:moveTo>
                    <a:pt x="58897" y="106759"/>
                  </a:moveTo>
                  <a:lnTo>
                    <a:pt x="57630" y="102928"/>
                  </a:lnTo>
                  <a:lnTo>
                    <a:pt x="58897" y="99181"/>
                  </a:lnTo>
                  <a:lnTo>
                    <a:pt x="60117" y="102928"/>
                  </a:lnTo>
                  <a:lnTo>
                    <a:pt x="58897" y="106759"/>
                  </a:lnTo>
                  <a:close/>
                  <a:moveTo>
                    <a:pt x="61806" y="106759"/>
                  </a:moveTo>
                  <a:lnTo>
                    <a:pt x="60586" y="102928"/>
                  </a:lnTo>
                  <a:lnTo>
                    <a:pt x="61806" y="99181"/>
                  </a:lnTo>
                  <a:lnTo>
                    <a:pt x="63073" y="102928"/>
                  </a:lnTo>
                  <a:lnTo>
                    <a:pt x="61806" y="106759"/>
                  </a:lnTo>
                  <a:close/>
                  <a:moveTo>
                    <a:pt x="64669" y="106759"/>
                  </a:moveTo>
                  <a:lnTo>
                    <a:pt x="63496" y="102928"/>
                  </a:lnTo>
                  <a:lnTo>
                    <a:pt x="64669" y="99181"/>
                  </a:lnTo>
                  <a:lnTo>
                    <a:pt x="65936" y="102928"/>
                  </a:lnTo>
                  <a:lnTo>
                    <a:pt x="64669" y="106759"/>
                  </a:lnTo>
                  <a:close/>
                  <a:moveTo>
                    <a:pt x="67579" y="106759"/>
                  </a:moveTo>
                  <a:lnTo>
                    <a:pt x="66359" y="102928"/>
                  </a:lnTo>
                  <a:lnTo>
                    <a:pt x="67579" y="99181"/>
                  </a:lnTo>
                  <a:lnTo>
                    <a:pt x="68846" y="102928"/>
                  </a:lnTo>
                  <a:lnTo>
                    <a:pt x="67579" y="106759"/>
                  </a:lnTo>
                  <a:close/>
                  <a:moveTo>
                    <a:pt x="70441" y="106759"/>
                  </a:moveTo>
                  <a:lnTo>
                    <a:pt x="69268" y="102928"/>
                  </a:lnTo>
                  <a:lnTo>
                    <a:pt x="70441" y="99181"/>
                  </a:lnTo>
                  <a:lnTo>
                    <a:pt x="71709" y="102928"/>
                  </a:lnTo>
                  <a:lnTo>
                    <a:pt x="70441" y="106759"/>
                  </a:lnTo>
                  <a:close/>
                  <a:moveTo>
                    <a:pt x="73351" y="106759"/>
                  </a:moveTo>
                  <a:lnTo>
                    <a:pt x="72131" y="102928"/>
                  </a:lnTo>
                  <a:lnTo>
                    <a:pt x="73351" y="99181"/>
                  </a:lnTo>
                  <a:lnTo>
                    <a:pt x="74618" y="102928"/>
                  </a:lnTo>
                  <a:lnTo>
                    <a:pt x="73351" y="106759"/>
                  </a:lnTo>
                  <a:close/>
                  <a:moveTo>
                    <a:pt x="76214" y="106759"/>
                  </a:moveTo>
                  <a:lnTo>
                    <a:pt x="75041" y="102928"/>
                  </a:lnTo>
                  <a:lnTo>
                    <a:pt x="76214" y="99181"/>
                  </a:lnTo>
                  <a:lnTo>
                    <a:pt x="77481" y="102928"/>
                  </a:lnTo>
                  <a:lnTo>
                    <a:pt x="76214" y="106759"/>
                  </a:lnTo>
                  <a:close/>
                  <a:moveTo>
                    <a:pt x="79170" y="106759"/>
                  </a:moveTo>
                  <a:lnTo>
                    <a:pt x="77903" y="102928"/>
                  </a:lnTo>
                  <a:lnTo>
                    <a:pt x="79170" y="99181"/>
                  </a:lnTo>
                  <a:lnTo>
                    <a:pt x="80391" y="102928"/>
                  </a:lnTo>
                  <a:lnTo>
                    <a:pt x="79170" y="106759"/>
                  </a:lnTo>
                  <a:close/>
                  <a:moveTo>
                    <a:pt x="82080" y="106759"/>
                  </a:moveTo>
                  <a:lnTo>
                    <a:pt x="80813" y="102928"/>
                  </a:lnTo>
                  <a:lnTo>
                    <a:pt x="82080" y="99181"/>
                  </a:lnTo>
                  <a:lnTo>
                    <a:pt x="83253" y="102928"/>
                  </a:lnTo>
                  <a:lnTo>
                    <a:pt x="82080" y="106759"/>
                  </a:lnTo>
                  <a:close/>
                  <a:moveTo>
                    <a:pt x="84943" y="106759"/>
                  </a:moveTo>
                  <a:lnTo>
                    <a:pt x="83676" y="102928"/>
                  </a:lnTo>
                  <a:lnTo>
                    <a:pt x="84943" y="99181"/>
                  </a:lnTo>
                  <a:lnTo>
                    <a:pt x="86163" y="102928"/>
                  </a:lnTo>
                  <a:lnTo>
                    <a:pt x="84943" y="106759"/>
                  </a:lnTo>
                  <a:close/>
                  <a:moveTo>
                    <a:pt x="87852" y="106759"/>
                  </a:moveTo>
                  <a:lnTo>
                    <a:pt x="86585" y="102928"/>
                  </a:lnTo>
                  <a:lnTo>
                    <a:pt x="87852" y="99181"/>
                  </a:lnTo>
                  <a:lnTo>
                    <a:pt x="89026" y="102928"/>
                  </a:lnTo>
                  <a:lnTo>
                    <a:pt x="87852" y="106759"/>
                  </a:lnTo>
                  <a:close/>
                  <a:moveTo>
                    <a:pt x="90715" y="106759"/>
                  </a:moveTo>
                  <a:lnTo>
                    <a:pt x="89448" y="102928"/>
                  </a:lnTo>
                  <a:lnTo>
                    <a:pt x="90715" y="99181"/>
                  </a:lnTo>
                  <a:lnTo>
                    <a:pt x="91935" y="102928"/>
                  </a:lnTo>
                  <a:lnTo>
                    <a:pt x="90715" y="106759"/>
                  </a:lnTo>
                  <a:close/>
                  <a:moveTo>
                    <a:pt x="93625" y="106759"/>
                  </a:moveTo>
                  <a:lnTo>
                    <a:pt x="92358" y="102928"/>
                  </a:lnTo>
                  <a:lnTo>
                    <a:pt x="93625" y="99181"/>
                  </a:lnTo>
                  <a:lnTo>
                    <a:pt x="94798" y="102928"/>
                  </a:lnTo>
                  <a:lnTo>
                    <a:pt x="93625" y="106759"/>
                  </a:lnTo>
                  <a:close/>
                  <a:moveTo>
                    <a:pt x="96488" y="106759"/>
                  </a:moveTo>
                  <a:lnTo>
                    <a:pt x="95314" y="102928"/>
                  </a:lnTo>
                  <a:lnTo>
                    <a:pt x="96488" y="99181"/>
                  </a:lnTo>
                  <a:lnTo>
                    <a:pt x="97755" y="102928"/>
                  </a:lnTo>
                  <a:lnTo>
                    <a:pt x="96488" y="106759"/>
                  </a:lnTo>
                  <a:close/>
                  <a:moveTo>
                    <a:pt x="99397" y="106759"/>
                  </a:moveTo>
                  <a:lnTo>
                    <a:pt x="98177" y="102928"/>
                  </a:lnTo>
                  <a:lnTo>
                    <a:pt x="99397" y="99181"/>
                  </a:lnTo>
                  <a:lnTo>
                    <a:pt x="100664" y="102928"/>
                  </a:lnTo>
                  <a:lnTo>
                    <a:pt x="99397" y="106759"/>
                  </a:lnTo>
                  <a:close/>
                  <a:moveTo>
                    <a:pt x="102260" y="106759"/>
                  </a:moveTo>
                  <a:lnTo>
                    <a:pt x="101087" y="102928"/>
                  </a:lnTo>
                  <a:lnTo>
                    <a:pt x="102260" y="99181"/>
                  </a:lnTo>
                  <a:lnTo>
                    <a:pt x="103527" y="102928"/>
                  </a:lnTo>
                  <a:lnTo>
                    <a:pt x="102260" y="106759"/>
                  </a:lnTo>
                  <a:close/>
                  <a:moveTo>
                    <a:pt x="105170" y="106759"/>
                  </a:moveTo>
                  <a:lnTo>
                    <a:pt x="103949" y="102928"/>
                  </a:lnTo>
                  <a:lnTo>
                    <a:pt x="105170" y="99181"/>
                  </a:lnTo>
                  <a:lnTo>
                    <a:pt x="106437" y="102928"/>
                  </a:lnTo>
                  <a:lnTo>
                    <a:pt x="105170" y="106759"/>
                  </a:lnTo>
                  <a:close/>
                  <a:moveTo>
                    <a:pt x="108032" y="106759"/>
                  </a:moveTo>
                  <a:lnTo>
                    <a:pt x="106859" y="102928"/>
                  </a:lnTo>
                  <a:lnTo>
                    <a:pt x="108032" y="99181"/>
                  </a:lnTo>
                  <a:lnTo>
                    <a:pt x="109299" y="102928"/>
                  </a:lnTo>
                  <a:lnTo>
                    <a:pt x="108032" y="106759"/>
                  </a:lnTo>
                  <a:close/>
                  <a:moveTo>
                    <a:pt x="110942" y="106759"/>
                  </a:moveTo>
                  <a:lnTo>
                    <a:pt x="109722" y="102928"/>
                  </a:lnTo>
                  <a:lnTo>
                    <a:pt x="110942" y="99181"/>
                  </a:lnTo>
                  <a:lnTo>
                    <a:pt x="112209" y="102928"/>
                  </a:lnTo>
                  <a:lnTo>
                    <a:pt x="110942" y="106759"/>
                  </a:lnTo>
                  <a:close/>
                  <a:moveTo>
                    <a:pt x="113899" y="106759"/>
                  </a:moveTo>
                  <a:lnTo>
                    <a:pt x="112631" y="102928"/>
                  </a:lnTo>
                  <a:lnTo>
                    <a:pt x="113899" y="99181"/>
                  </a:lnTo>
                  <a:lnTo>
                    <a:pt x="115072" y="102928"/>
                  </a:lnTo>
                  <a:lnTo>
                    <a:pt x="113899" y="106759"/>
                  </a:lnTo>
                  <a:close/>
                  <a:moveTo>
                    <a:pt x="116761" y="106759"/>
                  </a:moveTo>
                  <a:lnTo>
                    <a:pt x="115494" y="102928"/>
                  </a:lnTo>
                  <a:lnTo>
                    <a:pt x="116761" y="99181"/>
                  </a:lnTo>
                  <a:lnTo>
                    <a:pt x="117982" y="102928"/>
                  </a:lnTo>
                  <a:lnTo>
                    <a:pt x="116761" y="106759"/>
                  </a:lnTo>
                  <a:close/>
                  <a:moveTo>
                    <a:pt x="2534" y="102262"/>
                  </a:moveTo>
                  <a:lnTo>
                    <a:pt x="1267" y="98514"/>
                  </a:lnTo>
                  <a:lnTo>
                    <a:pt x="2534" y="94767"/>
                  </a:lnTo>
                  <a:lnTo>
                    <a:pt x="3754" y="98514"/>
                  </a:lnTo>
                  <a:lnTo>
                    <a:pt x="2534" y="102262"/>
                  </a:lnTo>
                  <a:close/>
                  <a:moveTo>
                    <a:pt x="5443" y="102262"/>
                  </a:moveTo>
                  <a:lnTo>
                    <a:pt x="4176" y="98514"/>
                  </a:lnTo>
                  <a:lnTo>
                    <a:pt x="5443" y="94767"/>
                  </a:lnTo>
                  <a:lnTo>
                    <a:pt x="6617" y="98514"/>
                  </a:lnTo>
                  <a:lnTo>
                    <a:pt x="5443" y="102262"/>
                  </a:lnTo>
                  <a:close/>
                  <a:moveTo>
                    <a:pt x="8306" y="102262"/>
                  </a:moveTo>
                  <a:lnTo>
                    <a:pt x="7039" y="98514"/>
                  </a:lnTo>
                  <a:lnTo>
                    <a:pt x="8306" y="94767"/>
                  </a:lnTo>
                  <a:lnTo>
                    <a:pt x="9573" y="98514"/>
                  </a:lnTo>
                  <a:lnTo>
                    <a:pt x="8306" y="102262"/>
                  </a:lnTo>
                  <a:close/>
                  <a:moveTo>
                    <a:pt x="11169" y="102262"/>
                  </a:moveTo>
                  <a:lnTo>
                    <a:pt x="9996" y="98514"/>
                  </a:lnTo>
                  <a:lnTo>
                    <a:pt x="11169" y="94767"/>
                  </a:lnTo>
                  <a:lnTo>
                    <a:pt x="12436" y="98514"/>
                  </a:lnTo>
                  <a:lnTo>
                    <a:pt x="11169" y="102262"/>
                  </a:lnTo>
                  <a:close/>
                  <a:moveTo>
                    <a:pt x="14078" y="102262"/>
                  </a:moveTo>
                  <a:lnTo>
                    <a:pt x="12858" y="98514"/>
                  </a:lnTo>
                  <a:lnTo>
                    <a:pt x="14078" y="94767"/>
                  </a:lnTo>
                  <a:lnTo>
                    <a:pt x="15346" y="98514"/>
                  </a:lnTo>
                  <a:lnTo>
                    <a:pt x="14078" y="102262"/>
                  </a:lnTo>
                  <a:close/>
                  <a:moveTo>
                    <a:pt x="16941" y="102262"/>
                  </a:moveTo>
                  <a:lnTo>
                    <a:pt x="15768" y="98514"/>
                  </a:lnTo>
                  <a:lnTo>
                    <a:pt x="16941" y="94767"/>
                  </a:lnTo>
                  <a:lnTo>
                    <a:pt x="18208" y="98514"/>
                  </a:lnTo>
                  <a:lnTo>
                    <a:pt x="16941" y="102262"/>
                  </a:lnTo>
                  <a:close/>
                  <a:moveTo>
                    <a:pt x="19851" y="102262"/>
                  </a:moveTo>
                  <a:lnTo>
                    <a:pt x="18631" y="98514"/>
                  </a:lnTo>
                  <a:lnTo>
                    <a:pt x="19851" y="94767"/>
                  </a:lnTo>
                  <a:lnTo>
                    <a:pt x="21118" y="98514"/>
                  </a:lnTo>
                  <a:lnTo>
                    <a:pt x="19851" y="102262"/>
                  </a:lnTo>
                  <a:close/>
                  <a:moveTo>
                    <a:pt x="22714" y="102262"/>
                  </a:moveTo>
                  <a:lnTo>
                    <a:pt x="21540" y="98514"/>
                  </a:lnTo>
                  <a:lnTo>
                    <a:pt x="22714" y="94767"/>
                  </a:lnTo>
                  <a:lnTo>
                    <a:pt x="23981" y="98514"/>
                  </a:lnTo>
                  <a:lnTo>
                    <a:pt x="22714" y="102262"/>
                  </a:lnTo>
                  <a:close/>
                  <a:moveTo>
                    <a:pt x="25623" y="102262"/>
                  </a:moveTo>
                  <a:lnTo>
                    <a:pt x="24403" y="98514"/>
                  </a:lnTo>
                  <a:lnTo>
                    <a:pt x="25623" y="94767"/>
                  </a:lnTo>
                  <a:lnTo>
                    <a:pt x="26890" y="98514"/>
                  </a:lnTo>
                  <a:lnTo>
                    <a:pt x="25623" y="102262"/>
                  </a:lnTo>
                  <a:close/>
                  <a:moveTo>
                    <a:pt x="28580" y="102262"/>
                  </a:moveTo>
                  <a:lnTo>
                    <a:pt x="27313" y="98514"/>
                  </a:lnTo>
                  <a:lnTo>
                    <a:pt x="28580" y="94767"/>
                  </a:lnTo>
                  <a:lnTo>
                    <a:pt x="29753" y="98514"/>
                  </a:lnTo>
                  <a:lnTo>
                    <a:pt x="28580" y="102262"/>
                  </a:lnTo>
                  <a:close/>
                  <a:moveTo>
                    <a:pt x="31443" y="102262"/>
                  </a:moveTo>
                  <a:lnTo>
                    <a:pt x="30175" y="98514"/>
                  </a:lnTo>
                  <a:lnTo>
                    <a:pt x="31443" y="94767"/>
                  </a:lnTo>
                  <a:lnTo>
                    <a:pt x="32663" y="98514"/>
                  </a:lnTo>
                  <a:lnTo>
                    <a:pt x="31443" y="102262"/>
                  </a:lnTo>
                  <a:close/>
                  <a:moveTo>
                    <a:pt x="34352" y="102262"/>
                  </a:moveTo>
                  <a:lnTo>
                    <a:pt x="33085" y="98514"/>
                  </a:lnTo>
                  <a:lnTo>
                    <a:pt x="34352" y="94767"/>
                  </a:lnTo>
                  <a:lnTo>
                    <a:pt x="35526" y="98514"/>
                  </a:lnTo>
                  <a:lnTo>
                    <a:pt x="34352" y="102262"/>
                  </a:lnTo>
                  <a:close/>
                  <a:moveTo>
                    <a:pt x="37215" y="102262"/>
                  </a:moveTo>
                  <a:lnTo>
                    <a:pt x="35948" y="98514"/>
                  </a:lnTo>
                  <a:lnTo>
                    <a:pt x="37215" y="94767"/>
                  </a:lnTo>
                  <a:lnTo>
                    <a:pt x="38435" y="98514"/>
                  </a:lnTo>
                  <a:lnTo>
                    <a:pt x="37215" y="102262"/>
                  </a:lnTo>
                  <a:close/>
                  <a:moveTo>
                    <a:pt x="40125" y="102262"/>
                  </a:moveTo>
                  <a:lnTo>
                    <a:pt x="38858" y="98514"/>
                  </a:lnTo>
                  <a:lnTo>
                    <a:pt x="40125" y="94767"/>
                  </a:lnTo>
                  <a:lnTo>
                    <a:pt x="41298" y="98514"/>
                  </a:lnTo>
                  <a:lnTo>
                    <a:pt x="40125" y="102262"/>
                  </a:lnTo>
                  <a:close/>
                  <a:moveTo>
                    <a:pt x="42987" y="102262"/>
                  </a:moveTo>
                  <a:lnTo>
                    <a:pt x="41720" y="98514"/>
                  </a:lnTo>
                  <a:lnTo>
                    <a:pt x="42987" y="94767"/>
                  </a:lnTo>
                  <a:lnTo>
                    <a:pt x="44254" y="98514"/>
                  </a:lnTo>
                  <a:lnTo>
                    <a:pt x="42987" y="102262"/>
                  </a:lnTo>
                  <a:close/>
                  <a:moveTo>
                    <a:pt x="45897" y="102262"/>
                  </a:moveTo>
                  <a:lnTo>
                    <a:pt x="44677" y="98514"/>
                  </a:lnTo>
                  <a:lnTo>
                    <a:pt x="45897" y="94767"/>
                  </a:lnTo>
                  <a:lnTo>
                    <a:pt x="47164" y="98514"/>
                  </a:lnTo>
                  <a:lnTo>
                    <a:pt x="45897" y="102262"/>
                  </a:lnTo>
                  <a:close/>
                  <a:moveTo>
                    <a:pt x="48760" y="102262"/>
                  </a:moveTo>
                  <a:lnTo>
                    <a:pt x="47587" y="98514"/>
                  </a:lnTo>
                  <a:lnTo>
                    <a:pt x="48760" y="94767"/>
                  </a:lnTo>
                  <a:lnTo>
                    <a:pt x="50027" y="98514"/>
                  </a:lnTo>
                  <a:lnTo>
                    <a:pt x="48760" y="102262"/>
                  </a:lnTo>
                  <a:close/>
                  <a:moveTo>
                    <a:pt x="51669" y="102262"/>
                  </a:moveTo>
                  <a:lnTo>
                    <a:pt x="50449" y="98514"/>
                  </a:lnTo>
                  <a:lnTo>
                    <a:pt x="51669" y="94767"/>
                  </a:lnTo>
                  <a:lnTo>
                    <a:pt x="52937" y="98514"/>
                  </a:lnTo>
                  <a:lnTo>
                    <a:pt x="51669" y="102262"/>
                  </a:lnTo>
                  <a:close/>
                  <a:moveTo>
                    <a:pt x="54532" y="102262"/>
                  </a:moveTo>
                  <a:lnTo>
                    <a:pt x="53359" y="98514"/>
                  </a:lnTo>
                  <a:lnTo>
                    <a:pt x="54532" y="94767"/>
                  </a:lnTo>
                  <a:lnTo>
                    <a:pt x="55799" y="98514"/>
                  </a:lnTo>
                  <a:lnTo>
                    <a:pt x="54532" y="102262"/>
                  </a:lnTo>
                  <a:close/>
                  <a:moveTo>
                    <a:pt x="57442" y="102262"/>
                  </a:moveTo>
                  <a:lnTo>
                    <a:pt x="56222" y="98514"/>
                  </a:lnTo>
                  <a:lnTo>
                    <a:pt x="57442" y="94767"/>
                  </a:lnTo>
                  <a:lnTo>
                    <a:pt x="58709" y="98514"/>
                  </a:lnTo>
                  <a:lnTo>
                    <a:pt x="57442" y="102262"/>
                  </a:lnTo>
                  <a:close/>
                  <a:moveTo>
                    <a:pt x="60305" y="102262"/>
                  </a:moveTo>
                  <a:lnTo>
                    <a:pt x="59131" y="98514"/>
                  </a:lnTo>
                  <a:lnTo>
                    <a:pt x="60305" y="94767"/>
                  </a:lnTo>
                  <a:lnTo>
                    <a:pt x="61572" y="98514"/>
                  </a:lnTo>
                  <a:lnTo>
                    <a:pt x="60305" y="102262"/>
                  </a:lnTo>
                  <a:close/>
                  <a:moveTo>
                    <a:pt x="63261" y="102262"/>
                  </a:moveTo>
                  <a:lnTo>
                    <a:pt x="61994" y="98514"/>
                  </a:lnTo>
                  <a:lnTo>
                    <a:pt x="63261" y="94767"/>
                  </a:lnTo>
                  <a:lnTo>
                    <a:pt x="64481" y="98514"/>
                  </a:lnTo>
                  <a:lnTo>
                    <a:pt x="63261" y="102262"/>
                  </a:lnTo>
                  <a:close/>
                  <a:moveTo>
                    <a:pt x="66171" y="102262"/>
                  </a:moveTo>
                  <a:lnTo>
                    <a:pt x="64904" y="98514"/>
                  </a:lnTo>
                  <a:lnTo>
                    <a:pt x="66171" y="94767"/>
                  </a:lnTo>
                  <a:lnTo>
                    <a:pt x="67344" y="98514"/>
                  </a:lnTo>
                  <a:lnTo>
                    <a:pt x="66171" y="102262"/>
                  </a:lnTo>
                  <a:close/>
                  <a:moveTo>
                    <a:pt x="69034" y="102262"/>
                  </a:moveTo>
                  <a:lnTo>
                    <a:pt x="67766" y="98514"/>
                  </a:lnTo>
                  <a:lnTo>
                    <a:pt x="69034" y="94767"/>
                  </a:lnTo>
                  <a:lnTo>
                    <a:pt x="70254" y="98514"/>
                  </a:lnTo>
                  <a:lnTo>
                    <a:pt x="69034" y="102262"/>
                  </a:lnTo>
                  <a:close/>
                  <a:moveTo>
                    <a:pt x="71943" y="102262"/>
                  </a:moveTo>
                  <a:lnTo>
                    <a:pt x="70676" y="98514"/>
                  </a:lnTo>
                  <a:lnTo>
                    <a:pt x="71943" y="94767"/>
                  </a:lnTo>
                  <a:lnTo>
                    <a:pt x="73116" y="98514"/>
                  </a:lnTo>
                  <a:lnTo>
                    <a:pt x="71943" y="102262"/>
                  </a:lnTo>
                  <a:close/>
                  <a:moveTo>
                    <a:pt x="74806" y="102262"/>
                  </a:moveTo>
                  <a:lnTo>
                    <a:pt x="73539" y="98514"/>
                  </a:lnTo>
                  <a:lnTo>
                    <a:pt x="74806" y="94767"/>
                  </a:lnTo>
                  <a:lnTo>
                    <a:pt x="76026" y="98514"/>
                  </a:lnTo>
                  <a:lnTo>
                    <a:pt x="74806" y="102262"/>
                  </a:lnTo>
                  <a:close/>
                  <a:moveTo>
                    <a:pt x="77716" y="102262"/>
                  </a:moveTo>
                  <a:lnTo>
                    <a:pt x="76448" y="98514"/>
                  </a:lnTo>
                  <a:lnTo>
                    <a:pt x="77716" y="94767"/>
                  </a:lnTo>
                  <a:lnTo>
                    <a:pt x="78983" y="98514"/>
                  </a:lnTo>
                  <a:lnTo>
                    <a:pt x="77716" y="102262"/>
                  </a:lnTo>
                  <a:close/>
                  <a:moveTo>
                    <a:pt x="80578" y="102262"/>
                  </a:moveTo>
                  <a:lnTo>
                    <a:pt x="79405" y="98514"/>
                  </a:lnTo>
                  <a:lnTo>
                    <a:pt x="80578" y="94767"/>
                  </a:lnTo>
                  <a:lnTo>
                    <a:pt x="81845" y="98514"/>
                  </a:lnTo>
                  <a:lnTo>
                    <a:pt x="80578" y="102262"/>
                  </a:lnTo>
                  <a:close/>
                  <a:moveTo>
                    <a:pt x="83488" y="102262"/>
                  </a:moveTo>
                  <a:lnTo>
                    <a:pt x="82268" y="98514"/>
                  </a:lnTo>
                  <a:lnTo>
                    <a:pt x="83488" y="94767"/>
                  </a:lnTo>
                  <a:lnTo>
                    <a:pt x="84755" y="98514"/>
                  </a:lnTo>
                  <a:lnTo>
                    <a:pt x="83488" y="102262"/>
                  </a:lnTo>
                  <a:close/>
                  <a:moveTo>
                    <a:pt x="86351" y="102262"/>
                  </a:moveTo>
                  <a:lnTo>
                    <a:pt x="85177" y="98514"/>
                  </a:lnTo>
                  <a:lnTo>
                    <a:pt x="86351" y="94767"/>
                  </a:lnTo>
                  <a:lnTo>
                    <a:pt x="87618" y="98514"/>
                  </a:lnTo>
                  <a:lnTo>
                    <a:pt x="86351" y="102262"/>
                  </a:lnTo>
                  <a:close/>
                  <a:moveTo>
                    <a:pt x="89260" y="102262"/>
                  </a:moveTo>
                  <a:lnTo>
                    <a:pt x="88040" y="98514"/>
                  </a:lnTo>
                  <a:lnTo>
                    <a:pt x="89260" y="94767"/>
                  </a:lnTo>
                  <a:lnTo>
                    <a:pt x="90527" y="98514"/>
                  </a:lnTo>
                  <a:lnTo>
                    <a:pt x="89260" y="102262"/>
                  </a:lnTo>
                  <a:close/>
                  <a:moveTo>
                    <a:pt x="92123" y="102262"/>
                  </a:moveTo>
                  <a:lnTo>
                    <a:pt x="90950" y="98514"/>
                  </a:lnTo>
                  <a:lnTo>
                    <a:pt x="92123" y="94767"/>
                  </a:lnTo>
                  <a:lnTo>
                    <a:pt x="93390" y="98514"/>
                  </a:lnTo>
                  <a:lnTo>
                    <a:pt x="92123" y="102262"/>
                  </a:lnTo>
                  <a:close/>
                  <a:moveTo>
                    <a:pt x="95033" y="102262"/>
                  </a:moveTo>
                  <a:lnTo>
                    <a:pt x="93813" y="98514"/>
                  </a:lnTo>
                  <a:lnTo>
                    <a:pt x="95033" y="94767"/>
                  </a:lnTo>
                  <a:lnTo>
                    <a:pt x="96300" y="98514"/>
                  </a:lnTo>
                  <a:lnTo>
                    <a:pt x="95033" y="102262"/>
                  </a:lnTo>
                  <a:close/>
                  <a:moveTo>
                    <a:pt x="97989" y="102262"/>
                  </a:moveTo>
                  <a:lnTo>
                    <a:pt x="96722" y="98514"/>
                  </a:lnTo>
                  <a:lnTo>
                    <a:pt x="97989" y="94767"/>
                  </a:lnTo>
                  <a:lnTo>
                    <a:pt x="99163" y="98514"/>
                  </a:lnTo>
                  <a:lnTo>
                    <a:pt x="97989" y="102262"/>
                  </a:lnTo>
                  <a:close/>
                  <a:moveTo>
                    <a:pt x="100852" y="102262"/>
                  </a:moveTo>
                  <a:lnTo>
                    <a:pt x="99585" y="98514"/>
                  </a:lnTo>
                  <a:lnTo>
                    <a:pt x="100852" y="94767"/>
                  </a:lnTo>
                  <a:lnTo>
                    <a:pt x="102072" y="98514"/>
                  </a:lnTo>
                  <a:lnTo>
                    <a:pt x="100852" y="102262"/>
                  </a:lnTo>
                  <a:close/>
                  <a:moveTo>
                    <a:pt x="103762" y="102262"/>
                  </a:moveTo>
                  <a:lnTo>
                    <a:pt x="102495" y="98514"/>
                  </a:lnTo>
                  <a:lnTo>
                    <a:pt x="103762" y="94767"/>
                  </a:lnTo>
                  <a:lnTo>
                    <a:pt x="104935" y="98514"/>
                  </a:lnTo>
                  <a:lnTo>
                    <a:pt x="103762" y="102262"/>
                  </a:lnTo>
                  <a:close/>
                  <a:moveTo>
                    <a:pt x="106624" y="102262"/>
                  </a:moveTo>
                  <a:lnTo>
                    <a:pt x="105357" y="98514"/>
                  </a:lnTo>
                  <a:lnTo>
                    <a:pt x="106624" y="94767"/>
                  </a:lnTo>
                  <a:lnTo>
                    <a:pt x="107845" y="98514"/>
                  </a:lnTo>
                  <a:lnTo>
                    <a:pt x="106624" y="102262"/>
                  </a:lnTo>
                  <a:close/>
                  <a:moveTo>
                    <a:pt x="109534" y="102262"/>
                  </a:moveTo>
                  <a:lnTo>
                    <a:pt x="108267" y="98514"/>
                  </a:lnTo>
                  <a:lnTo>
                    <a:pt x="109534" y="94767"/>
                  </a:lnTo>
                  <a:lnTo>
                    <a:pt x="110707" y="98514"/>
                  </a:lnTo>
                  <a:lnTo>
                    <a:pt x="109534" y="102262"/>
                  </a:lnTo>
                  <a:close/>
                  <a:moveTo>
                    <a:pt x="112397" y="102262"/>
                  </a:moveTo>
                  <a:lnTo>
                    <a:pt x="111130" y="98514"/>
                  </a:lnTo>
                  <a:lnTo>
                    <a:pt x="112397" y="94767"/>
                  </a:lnTo>
                  <a:lnTo>
                    <a:pt x="113664" y="98514"/>
                  </a:lnTo>
                  <a:lnTo>
                    <a:pt x="112397" y="102262"/>
                  </a:lnTo>
                  <a:close/>
                  <a:moveTo>
                    <a:pt x="115307" y="102262"/>
                  </a:moveTo>
                  <a:lnTo>
                    <a:pt x="114086" y="98514"/>
                  </a:lnTo>
                  <a:lnTo>
                    <a:pt x="115307" y="94767"/>
                  </a:lnTo>
                  <a:lnTo>
                    <a:pt x="116574" y="98514"/>
                  </a:lnTo>
                  <a:lnTo>
                    <a:pt x="115307" y="102262"/>
                  </a:lnTo>
                  <a:close/>
                  <a:moveTo>
                    <a:pt x="118169" y="102262"/>
                  </a:moveTo>
                  <a:lnTo>
                    <a:pt x="116996" y="98514"/>
                  </a:lnTo>
                  <a:lnTo>
                    <a:pt x="118169" y="94767"/>
                  </a:lnTo>
                  <a:lnTo>
                    <a:pt x="119436" y="98514"/>
                  </a:lnTo>
                  <a:lnTo>
                    <a:pt x="118169" y="102262"/>
                  </a:lnTo>
                  <a:close/>
                  <a:moveTo>
                    <a:pt x="3942" y="97931"/>
                  </a:moveTo>
                  <a:lnTo>
                    <a:pt x="2768" y="94018"/>
                  </a:lnTo>
                  <a:lnTo>
                    <a:pt x="3942" y="90270"/>
                  </a:lnTo>
                  <a:lnTo>
                    <a:pt x="5209" y="94018"/>
                  </a:lnTo>
                  <a:lnTo>
                    <a:pt x="3942" y="97931"/>
                  </a:lnTo>
                  <a:close/>
                  <a:moveTo>
                    <a:pt x="6851" y="97931"/>
                  </a:moveTo>
                  <a:lnTo>
                    <a:pt x="5631" y="94018"/>
                  </a:lnTo>
                  <a:lnTo>
                    <a:pt x="6851" y="90270"/>
                  </a:lnTo>
                  <a:lnTo>
                    <a:pt x="8118" y="94018"/>
                  </a:lnTo>
                  <a:lnTo>
                    <a:pt x="6851" y="97931"/>
                  </a:lnTo>
                  <a:close/>
                  <a:moveTo>
                    <a:pt x="9808" y="97931"/>
                  </a:moveTo>
                  <a:lnTo>
                    <a:pt x="8541" y="94018"/>
                  </a:lnTo>
                  <a:lnTo>
                    <a:pt x="9808" y="90270"/>
                  </a:lnTo>
                  <a:lnTo>
                    <a:pt x="10981" y="94018"/>
                  </a:lnTo>
                  <a:lnTo>
                    <a:pt x="9808" y="97931"/>
                  </a:lnTo>
                  <a:close/>
                  <a:moveTo>
                    <a:pt x="12671" y="97931"/>
                  </a:moveTo>
                  <a:lnTo>
                    <a:pt x="11403" y="94018"/>
                  </a:lnTo>
                  <a:lnTo>
                    <a:pt x="12671" y="90270"/>
                  </a:lnTo>
                  <a:lnTo>
                    <a:pt x="13844" y="94018"/>
                  </a:lnTo>
                  <a:lnTo>
                    <a:pt x="12671" y="97931"/>
                  </a:lnTo>
                  <a:close/>
                  <a:moveTo>
                    <a:pt x="15533" y="97931"/>
                  </a:moveTo>
                  <a:lnTo>
                    <a:pt x="14266" y="94018"/>
                  </a:lnTo>
                  <a:lnTo>
                    <a:pt x="15533" y="90270"/>
                  </a:lnTo>
                  <a:lnTo>
                    <a:pt x="16754" y="94018"/>
                  </a:lnTo>
                  <a:lnTo>
                    <a:pt x="15533" y="97931"/>
                  </a:lnTo>
                  <a:close/>
                  <a:moveTo>
                    <a:pt x="18443" y="97931"/>
                  </a:moveTo>
                  <a:lnTo>
                    <a:pt x="17176" y="94018"/>
                  </a:lnTo>
                  <a:lnTo>
                    <a:pt x="18443" y="90270"/>
                  </a:lnTo>
                  <a:lnTo>
                    <a:pt x="19616" y="94018"/>
                  </a:lnTo>
                  <a:lnTo>
                    <a:pt x="18443" y="97931"/>
                  </a:lnTo>
                  <a:close/>
                  <a:moveTo>
                    <a:pt x="21306" y="97931"/>
                  </a:moveTo>
                  <a:lnTo>
                    <a:pt x="20039" y="94018"/>
                  </a:lnTo>
                  <a:lnTo>
                    <a:pt x="21306" y="90270"/>
                  </a:lnTo>
                  <a:lnTo>
                    <a:pt x="22526" y="94018"/>
                  </a:lnTo>
                  <a:lnTo>
                    <a:pt x="21306" y="97931"/>
                  </a:lnTo>
                  <a:close/>
                  <a:moveTo>
                    <a:pt x="24215" y="97931"/>
                  </a:moveTo>
                  <a:lnTo>
                    <a:pt x="22948" y="94018"/>
                  </a:lnTo>
                  <a:lnTo>
                    <a:pt x="24215" y="90270"/>
                  </a:lnTo>
                  <a:lnTo>
                    <a:pt x="25389" y="94018"/>
                  </a:lnTo>
                  <a:lnTo>
                    <a:pt x="24215" y="97931"/>
                  </a:lnTo>
                  <a:close/>
                  <a:moveTo>
                    <a:pt x="27078" y="97931"/>
                  </a:moveTo>
                  <a:lnTo>
                    <a:pt x="25905" y="94018"/>
                  </a:lnTo>
                  <a:lnTo>
                    <a:pt x="27078" y="90270"/>
                  </a:lnTo>
                  <a:lnTo>
                    <a:pt x="28345" y="94018"/>
                  </a:lnTo>
                  <a:lnTo>
                    <a:pt x="27078" y="97931"/>
                  </a:lnTo>
                  <a:close/>
                  <a:moveTo>
                    <a:pt x="29988" y="97931"/>
                  </a:moveTo>
                  <a:lnTo>
                    <a:pt x="28768" y="94018"/>
                  </a:lnTo>
                  <a:lnTo>
                    <a:pt x="29988" y="90270"/>
                  </a:lnTo>
                  <a:lnTo>
                    <a:pt x="31255" y="94018"/>
                  </a:lnTo>
                  <a:lnTo>
                    <a:pt x="29988" y="97931"/>
                  </a:lnTo>
                  <a:close/>
                  <a:moveTo>
                    <a:pt x="32850" y="97931"/>
                  </a:moveTo>
                  <a:lnTo>
                    <a:pt x="31677" y="94018"/>
                  </a:lnTo>
                  <a:lnTo>
                    <a:pt x="32850" y="90270"/>
                  </a:lnTo>
                  <a:lnTo>
                    <a:pt x="34118" y="94018"/>
                  </a:lnTo>
                  <a:lnTo>
                    <a:pt x="32850" y="97931"/>
                  </a:lnTo>
                  <a:close/>
                  <a:moveTo>
                    <a:pt x="35760" y="97931"/>
                  </a:moveTo>
                  <a:lnTo>
                    <a:pt x="34540" y="94018"/>
                  </a:lnTo>
                  <a:lnTo>
                    <a:pt x="35760" y="90270"/>
                  </a:lnTo>
                  <a:lnTo>
                    <a:pt x="37027" y="94018"/>
                  </a:lnTo>
                  <a:lnTo>
                    <a:pt x="35760" y="97931"/>
                  </a:lnTo>
                  <a:close/>
                  <a:moveTo>
                    <a:pt x="38623" y="97931"/>
                  </a:moveTo>
                  <a:lnTo>
                    <a:pt x="37450" y="94018"/>
                  </a:lnTo>
                  <a:lnTo>
                    <a:pt x="38623" y="90270"/>
                  </a:lnTo>
                  <a:lnTo>
                    <a:pt x="39890" y="94018"/>
                  </a:lnTo>
                  <a:lnTo>
                    <a:pt x="38623" y="97931"/>
                  </a:lnTo>
                  <a:close/>
                  <a:moveTo>
                    <a:pt x="41533" y="97931"/>
                  </a:moveTo>
                  <a:lnTo>
                    <a:pt x="40312" y="94018"/>
                  </a:lnTo>
                  <a:lnTo>
                    <a:pt x="41533" y="90270"/>
                  </a:lnTo>
                  <a:lnTo>
                    <a:pt x="42800" y="94018"/>
                  </a:lnTo>
                  <a:lnTo>
                    <a:pt x="41533" y="97931"/>
                  </a:lnTo>
                  <a:close/>
                  <a:moveTo>
                    <a:pt x="44489" y="97931"/>
                  </a:moveTo>
                  <a:lnTo>
                    <a:pt x="43222" y="94018"/>
                  </a:lnTo>
                  <a:lnTo>
                    <a:pt x="44489" y="90270"/>
                  </a:lnTo>
                  <a:lnTo>
                    <a:pt x="45662" y="94018"/>
                  </a:lnTo>
                  <a:lnTo>
                    <a:pt x="44489" y="97931"/>
                  </a:lnTo>
                  <a:close/>
                  <a:moveTo>
                    <a:pt x="47352" y="97931"/>
                  </a:moveTo>
                  <a:lnTo>
                    <a:pt x="46085" y="94018"/>
                  </a:lnTo>
                  <a:lnTo>
                    <a:pt x="47352" y="90270"/>
                  </a:lnTo>
                  <a:lnTo>
                    <a:pt x="48572" y="94018"/>
                  </a:lnTo>
                  <a:lnTo>
                    <a:pt x="47352" y="97931"/>
                  </a:lnTo>
                  <a:close/>
                  <a:moveTo>
                    <a:pt x="50262" y="97931"/>
                  </a:moveTo>
                  <a:lnTo>
                    <a:pt x="48994" y="94018"/>
                  </a:lnTo>
                  <a:lnTo>
                    <a:pt x="50262" y="90270"/>
                  </a:lnTo>
                  <a:lnTo>
                    <a:pt x="51435" y="94018"/>
                  </a:lnTo>
                  <a:lnTo>
                    <a:pt x="50262" y="97931"/>
                  </a:lnTo>
                  <a:close/>
                  <a:moveTo>
                    <a:pt x="53124" y="97931"/>
                  </a:moveTo>
                  <a:lnTo>
                    <a:pt x="51857" y="94018"/>
                  </a:lnTo>
                  <a:lnTo>
                    <a:pt x="53124" y="90270"/>
                  </a:lnTo>
                  <a:lnTo>
                    <a:pt x="54344" y="94018"/>
                  </a:lnTo>
                  <a:lnTo>
                    <a:pt x="53124" y="97931"/>
                  </a:lnTo>
                  <a:close/>
                  <a:moveTo>
                    <a:pt x="56034" y="97931"/>
                  </a:moveTo>
                  <a:lnTo>
                    <a:pt x="54767" y="94018"/>
                  </a:lnTo>
                  <a:lnTo>
                    <a:pt x="56034" y="90270"/>
                  </a:lnTo>
                  <a:lnTo>
                    <a:pt x="57207" y="94018"/>
                  </a:lnTo>
                  <a:lnTo>
                    <a:pt x="56034" y="97931"/>
                  </a:lnTo>
                  <a:close/>
                  <a:moveTo>
                    <a:pt x="58897" y="97931"/>
                  </a:moveTo>
                  <a:lnTo>
                    <a:pt x="57630" y="94018"/>
                  </a:lnTo>
                  <a:lnTo>
                    <a:pt x="58897" y="90270"/>
                  </a:lnTo>
                  <a:lnTo>
                    <a:pt x="60117" y="94018"/>
                  </a:lnTo>
                  <a:lnTo>
                    <a:pt x="58897" y="97931"/>
                  </a:lnTo>
                  <a:close/>
                  <a:moveTo>
                    <a:pt x="61806" y="97931"/>
                  </a:moveTo>
                  <a:lnTo>
                    <a:pt x="60586" y="94018"/>
                  </a:lnTo>
                  <a:lnTo>
                    <a:pt x="61806" y="90270"/>
                  </a:lnTo>
                  <a:lnTo>
                    <a:pt x="63073" y="94018"/>
                  </a:lnTo>
                  <a:lnTo>
                    <a:pt x="61806" y="97931"/>
                  </a:lnTo>
                  <a:close/>
                  <a:moveTo>
                    <a:pt x="64669" y="97931"/>
                  </a:moveTo>
                  <a:lnTo>
                    <a:pt x="63496" y="94018"/>
                  </a:lnTo>
                  <a:lnTo>
                    <a:pt x="64669" y="90270"/>
                  </a:lnTo>
                  <a:lnTo>
                    <a:pt x="65936" y="94018"/>
                  </a:lnTo>
                  <a:lnTo>
                    <a:pt x="64669" y="97931"/>
                  </a:lnTo>
                  <a:close/>
                  <a:moveTo>
                    <a:pt x="67579" y="97931"/>
                  </a:moveTo>
                  <a:lnTo>
                    <a:pt x="66359" y="94018"/>
                  </a:lnTo>
                  <a:lnTo>
                    <a:pt x="67579" y="90270"/>
                  </a:lnTo>
                  <a:lnTo>
                    <a:pt x="68846" y="94018"/>
                  </a:lnTo>
                  <a:lnTo>
                    <a:pt x="67579" y="97931"/>
                  </a:lnTo>
                  <a:close/>
                  <a:moveTo>
                    <a:pt x="70441" y="97931"/>
                  </a:moveTo>
                  <a:lnTo>
                    <a:pt x="69268" y="94018"/>
                  </a:lnTo>
                  <a:lnTo>
                    <a:pt x="70441" y="90270"/>
                  </a:lnTo>
                  <a:lnTo>
                    <a:pt x="71709" y="94018"/>
                  </a:lnTo>
                  <a:lnTo>
                    <a:pt x="70441" y="97931"/>
                  </a:lnTo>
                  <a:close/>
                  <a:moveTo>
                    <a:pt x="73351" y="97931"/>
                  </a:moveTo>
                  <a:lnTo>
                    <a:pt x="72131" y="94018"/>
                  </a:lnTo>
                  <a:lnTo>
                    <a:pt x="73351" y="90270"/>
                  </a:lnTo>
                  <a:lnTo>
                    <a:pt x="74618" y="94018"/>
                  </a:lnTo>
                  <a:lnTo>
                    <a:pt x="73351" y="97931"/>
                  </a:lnTo>
                  <a:close/>
                  <a:moveTo>
                    <a:pt x="76214" y="97931"/>
                  </a:moveTo>
                  <a:lnTo>
                    <a:pt x="75041" y="94018"/>
                  </a:lnTo>
                  <a:lnTo>
                    <a:pt x="76214" y="90270"/>
                  </a:lnTo>
                  <a:lnTo>
                    <a:pt x="77481" y="94018"/>
                  </a:lnTo>
                  <a:lnTo>
                    <a:pt x="76214" y="97931"/>
                  </a:lnTo>
                  <a:close/>
                  <a:moveTo>
                    <a:pt x="79170" y="97931"/>
                  </a:moveTo>
                  <a:lnTo>
                    <a:pt x="77903" y="94018"/>
                  </a:lnTo>
                  <a:lnTo>
                    <a:pt x="79170" y="90270"/>
                  </a:lnTo>
                  <a:lnTo>
                    <a:pt x="80391" y="94018"/>
                  </a:lnTo>
                  <a:lnTo>
                    <a:pt x="79170" y="97931"/>
                  </a:lnTo>
                  <a:close/>
                  <a:moveTo>
                    <a:pt x="82080" y="97931"/>
                  </a:moveTo>
                  <a:lnTo>
                    <a:pt x="80813" y="94018"/>
                  </a:lnTo>
                  <a:lnTo>
                    <a:pt x="82080" y="90270"/>
                  </a:lnTo>
                  <a:lnTo>
                    <a:pt x="83253" y="94018"/>
                  </a:lnTo>
                  <a:lnTo>
                    <a:pt x="82080" y="97931"/>
                  </a:lnTo>
                  <a:close/>
                  <a:moveTo>
                    <a:pt x="84943" y="97931"/>
                  </a:moveTo>
                  <a:lnTo>
                    <a:pt x="83676" y="94018"/>
                  </a:lnTo>
                  <a:lnTo>
                    <a:pt x="84943" y="90270"/>
                  </a:lnTo>
                  <a:lnTo>
                    <a:pt x="86163" y="94018"/>
                  </a:lnTo>
                  <a:lnTo>
                    <a:pt x="84943" y="97931"/>
                  </a:lnTo>
                  <a:close/>
                  <a:moveTo>
                    <a:pt x="87852" y="97931"/>
                  </a:moveTo>
                  <a:lnTo>
                    <a:pt x="86585" y="94018"/>
                  </a:lnTo>
                  <a:lnTo>
                    <a:pt x="87852" y="90270"/>
                  </a:lnTo>
                  <a:lnTo>
                    <a:pt x="89026" y="94018"/>
                  </a:lnTo>
                  <a:lnTo>
                    <a:pt x="87852" y="97931"/>
                  </a:lnTo>
                  <a:close/>
                  <a:moveTo>
                    <a:pt x="90715" y="97931"/>
                  </a:moveTo>
                  <a:lnTo>
                    <a:pt x="89448" y="94018"/>
                  </a:lnTo>
                  <a:lnTo>
                    <a:pt x="90715" y="90270"/>
                  </a:lnTo>
                  <a:lnTo>
                    <a:pt x="91935" y="94018"/>
                  </a:lnTo>
                  <a:lnTo>
                    <a:pt x="90715" y="97931"/>
                  </a:lnTo>
                  <a:close/>
                  <a:moveTo>
                    <a:pt x="93625" y="97931"/>
                  </a:moveTo>
                  <a:lnTo>
                    <a:pt x="92358" y="94018"/>
                  </a:lnTo>
                  <a:lnTo>
                    <a:pt x="93625" y="90270"/>
                  </a:lnTo>
                  <a:lnTo>
                    <a:pt x="94798" y="94018"/>
                  </a:lnTo>
                  <a:lnTo>
                    <a:pt x="93625" y="97931"/>
                  </a:lnTo>
                  <a:close/>
                  <a:moveTo>
                    <a:pt x="96488" y="97931"/>
                  </a:moveTo>
                  <a:lnTo>
                    <a:pt x="95314" y="94018"/>
                  </a:lnTo>
                  <a:lnTo>
                    <a:pt x="96488" y="90270"/>
                  </a:lnTo>
                  <a:lnTo>
                    <a:pt x="97755" y="94018"/>
                  </a:lnTo>
                  <a:lnTo>
                    <a:pt x="96488" y="97931"/>
                  </a:lnTo>
                  <a:close/>
                  <a:moveTo>
                    <a:pt x="99397" y="97931"/>
                  </a:moveTo>
                  <a:lnTo>
                    <a:pt x="98177" y="94018"/>
                  </a:lnTo>
                  <a:lnTo>
                    <a:pt x="99397" y="90270"/>
                  </a:lnTo>
                  <a:lnTo>
                    <a:pt x="100664" y="94018"/>
                  </a:lnTo>
                  <a:lnTo>
                    <a:pt x="99397" y="97931"/>
                  </a:lnTo>
                  <a:close/>
                  <a:moveTo>
                    <a:pt x="102260" y="97931"/>
                  </a:moveTo>
                  <a:lnTo>
                    <a:pt x="101087" y="94018"/>
                  </a:lnTo>
                  <a:lnTo>
                    <a:pt x="102260" y="90270"/>
                  </a:lnTo>
                  <a:lnTo>
                    <a:pt x="103527" y="94018"/>
                  </a:lnTo>
                  <a:lnTo>
                    <a:pt x="102260" y="97931"/>
                  </a:lnTo>
                  <a:close/>
                  <a:moveTo>
                    <a:pt x="105170" y="97931"/>
                  </a:moveTo>
                  <a:lnTo>
                    <a:pt x="103949" y="94018"/>
                  </a:lnTo>
                  <a:lnTo>
                    <a:pt x="105170" y="90270"/>
                  </a:lnTo>
                  <a:lnTo>
                    <a:pt x="106437" y="94018"/>
                  </a:lnTo>
                  <a:lnTo>
                    <a:pt x="105170" y="97931"/>
                  </a:lnTo>
                  <a:close/>
                  <a:moveTo>
                    <a:pt x="108032" y="97931"/>
                  </a:moveTo>
                  <a:lnTo>
                    <a:pt x="106859" y="94018"/>
                  </a:lnTo>
                  <a:lnTo>
                    <a:pt x="108032" y="90270"/>
                  </a:lnTo>
                  <a:lnTo>
                    <a:pt x="109299" y="94018"/>
                  </a:lnTo>
                  <a:lnTo>
                    <a:pt x="108032" y="97931"/>
                  </a:lnTo>
                  <a:close/>
                  <a:moveTo>
                    <a:pt x="110942" y="97931"/>
                  </a:moveTo>
                  <a:lnTo>
                    <a:pt x="109722" y="94018"/>
                  </a:lnTo>
                  <a:lnTo>
                    <a:pt x="110942" y="90270"/>
                  </a:lnTo>
                  <a:lnTo>
                    <a:pt x="112209" y="94018"/>
                  </a:lnTo>
                  <a:lnTo>
                    <a:pt x="110942" y="97931"/>
                  </a:lnTo>
                  <a:close/>
                  <a:moveTo>
                    <a:pt x="113899" y="97931"/>
                  </a:moveTo>
                  <a:lnTo>
                    <a:pt x="112631" y="94018"/>
                  </a:lnTo>
                  <a:lnTo>
                    <a:pt x="113899" y="90270"/>
                  </a:lnTo>
                  <a:lnTo>
                    <a:pt x="115072" y="94018"/>
                  </a:lnTo>
                  <a:lnTo>
                    <a:pt x="113899" y="97931"/>
                  </a:lnTo>
                  <a:close/>
                  <a:moveTo>
                    <a:pt x="116761" y="97931"/>
                  </a:moveTo>
                  <a:lnTo>
                    <a:pt x="115494" y="94018"/>
                  </a:lnTo>
                  <a:lnTo>
                    <a:pt x="116761" y="90270"/>
                  </a:lnTo>
                  <a:lnTo>
                    <a:pt x="117982" y="94018"/>
                  </a:lnTo>
                  <a:lnTo>
                    <a:pt x="116761" y="97931"/>
                  </a:lnTo>
                  <a:close/>
                  <a:moveTo>
                    <a:pt x="2534" y="93435"/>
                  </a:moveTo>
                  <a:lnTo>
                    <a:pt x="1267" y="89687"/>
                  </a:lnTo>
                  <a:lnTo>
                    <a:pt x="2534" y="85857"/>
                  </a:lnTo>
                  <a:lnTo>
                    <a:pt x="3754" y="89687"/>
                  </a:lnTo>
                  <a:lnTo>
                    <a:pt x="2534" y="93435"/>
                  </a:lnTo>
                  <a:close/>
                  <a:moveTo>
                    <a:pt x="5443" y="93435"/>
                  </a:moveTo>
                  <a:lnTo>
                    <a:pt x="4176" y="89687"/>
                  </a:lnTo>
                  <a:lnTo>
                    <a:pt x="5443" y="85857"/>
                  </a:lnTo>
                  <a:lnTo>
                    <a:pt x="6617" y="89687"/>
                  </a:lnTo>
                  <a:lnTo>
                    <a:pt x="5443" y="93435"/>
                  </a:lnTo>
                  <a:close/>
                  <a:moveTo>
                    <a:pt x="8306" y="93435"/>
                  </a:moveTo>
                  <a:lnTo>
                    <a:pt x="7039" y="89687"/>
                  </a:lnTo>
                  <a:lnTo>
                    <a:pt x="8306" y="85857"/>
                  </a:lnTo>
                  <a:lnTo>
                    <a:pt x="9573" y="89687"/>
                  </a:lnTo>
                  <a:lnTo>
                    <a:pt x="8306" y="93435"/>
                  </a:lnTo>
                  <a:close/>
                  <a:moveTo>
                    <a:pt x="11169" y="93435"/>
                  </a:moveTo>
                  <a:lnTo>
                    <a:pt x="9996" y="89687"/>
                  </a:lnTo>
                  <a:lnTo>
                    <a:pt x="11169" y="85857"/>
                  </a:lnTo>
                  <a:lnTo>
                    <a:pt x="12436" y="89687"/>
                  </a:lnTo>
                  <a:lnTo>
                    <a:pt x="11169" y="93435"/>
                  </a:lnTo>
                  <a:close/>
                  <a:moveTo>
                    <a:pt x="14078" y="93435"/>
                  </a:moveTo>
                  <a:lnTo>
                    <a:pt x="12858" y="89687"/>
                  </a:lnTo>
                  <a:lnTo>
                    <a:pt x="14078" y="85857"/>
                  </a:lnTo>
                  <a:lnTo>
                    <a:pt x="15346" y="89687"/>
                  </a:lnTo>
                  <a:lnTo>
                    <a:pt x="14078" y="93435"/>
                  </a:lnTo>
                  <a:close/>
                  <a:moveTo>
                    <a:pt x="16941" y="93435"/>
                  </a:moveTo>
                  <a:lnTo>
                    <a:pt x="15768" y="89687"/>
                  </a:lnTo>
                  <a:lnTo>
                    <a:pt x="16941" y="85857"/>
                  </a:lnTo>
                  <a:lnTo>
                    <a:pt x="18208" y="89687"/>
                  </a:lnTo>
                  <a:lnTo>
                    <a:pt x="16941" y="93435"/>
                  </a:lnTo>
                  <a:close/>
                  <a:moveTo>
                    <a:pt x="19851" y="93435"/>
                  </a:moveTo>
                  <a:lnTo>
                    <a:pt x="18631" y="89687"/>
                  </a:lnTo>
                  <a:lnTo>
                    <a:pt x="19851" y="85857"/>
                  </a:lnTo>
                  <a:lnTo>
                    <a:pt x="21118" y="89687"/>
                  </a:lnTo>
                  <a:lnTo>
                    <a:pt x="19851" y="93435"/>
                  </a:lnTo>
                  <a:close/>
                  <a:moveTo>
                    <a:pt x="22714" y="93435"/>
                  </a:moveTo>
                  <a:lnTo>
                    <a:pt x="21540" y="89687"/>
                  </a:lnTo>
                  <a:lnTo>
                    <a:pt x="22714" y="85857"/>
                  </a:lnTo>
                  <a:lnTo>
                    <a:pt x="23981" y="89687"/>
                  </a:lnTo>
                  <a:lnTo>
                    <a:pt x="22714" y="93435"/>
                  </a:lnTo>
                  <a:close/>
                  <a:moveTo>
                    <a:pt x="25623" y="93435"/>
                  </a:moveTo>
                  <a:lnTo>
                    <a:pt x="24403" y="89687"/>
                  </a:lnTo>
                  <a:lnTo>
                    <a:pt x="25623" y="85857"/>
                  </a:lnTo>
                  <a:lnTo>
                    <a:pt x="26890" y="89687"/>
                  </a:lnTo>
                  <a:lnTo>
                    <a:pt x="25623" y="93435"/>
                  </a:lnTo>
                  <a:close/>
                  <a:moveTo>
                    <a:pt x="28580" y="93435"/>
                  </a:moveTo>
                  <a:lnTo>
                    <a:pt x="27313" y="89687"/>
                  </a:lnTo>
                  <a:lnTo>
                    <a:pt x="28580" y="85857"/>
                  </a:lnTo>
                  <a:lnTo>
                    <a:pt x="29753" y="89687"/>
                  </a:lnTo>
                  <a:lnTo>
                    <a:pt x="28580" y="93435"/>
                  </a:lnTo>
                  <a:close/>
                  <a:moveTo>
                    <a:pt x="31443" y="93435"/>
                  </a:moveTo>
                  <a:lnTo>
                    <a:pt x="30175" y="89687"/>
                  </a:lnTo>
                  <a:lnTo>
                    <a:pt x="31443" y="85857"/>
                  </a:lnTo>
                  <a:lnTo>
                    <a:pt x="32663" y="89687"/>
                  </a:lnTo>
                  <a:lnTo>
                    <a:pt x="31443" y="93435"/>
                  </a:lnTo>
                  <a:close/>
                  <a:moveTo>
                    <a:pt x="34352" y="93435"/>
                  </a:moveTo>
                  <a:lnTo>
                    <a:pt x="33085" y="89687"/>
                  </a:lnTo>
                  <a:lnTo>
                    <a:pt x="34352" y="85857"/>
                  </a:lnTo>
                  <a:lnTo>
                    <a:pt x="35526" y="89687"/>
                  </a:lnTo>
                  <a:lnTo>
                    <a:pt x="34352" y="93435"/>
                  </a:lnTo>
                  <a:close/>
                  <a:moveTo>
                    <a:pt x="37215" y="93435"/>
                  </a:moveTo>
                  <a:lnTo>
                    <a:pt x="35948" y="89687"/>
                  </a:lnTo>
                  <a:lnTo>
                    <a:pt x="37215" y="85857"/>
                  </a:lnTo>
                  <a:lnTo>
                    <a:pt x="38435" y="89687"/>
                  </a:lnTo>
                  <a:lnTo>
                    <a:pt x="37215" y="93435"/>
                  </a:lnTo>
                  <a:close/>
                  <a:moveTo>
                    <a:pt x="40125" y="93435"/>
                  </a:moveTo>
                  <a:lnTo>
                    <a:pt x="38858" y="89687"/>
                  </a:lnTo>
                  <a:lnTo>
                    <a:pt x="40125" y="85857"/>
                  </a:lnTo>
                  <a:lnTo>
                    <a:pt x="41298" y="89687"/>
                  </a:lnTo>
                  <a:lnTo>
                    <a:pt x="40125" y="93435"/>
                  </a:lnTo>
                  <a:close/>
                  <a:moveTo>
                    <a:pt x="42987" y="93435"/>
                  </a:moveTo>
                  <a:lnTo>
                    <a:pt x="41720" y="89687"/>
                  </a:lnTo>
                  <a:lnTo>
                    <a:pt x="42987" y="85857"/>
                  </a:lnTo>
                  <a:lnTo>
                    <a:pt x="44254" y="89687"/>
                  </a:lnTo>
                  <a:lnTo>
                    <a:pt x="42987" y="93435"/>
                  </a:lnTo>
                  <a:close/>
                  <a:moveTo>
                    <a:pt x="45897" y="93435"/>
                  </a:moveTo>
                  <a:lnTo>
                    <a:pt x="44677" y="89687"/>
                  </a:lnTo>
                  <a:lnTo>
                    <a:pt x="45897" y="85857"/>
                  </a:lnTo>
                  <a:lnTo>
                    <a:pt x="47164" y="89687"/>
                  </a:lnTo>
                  <a:lnTo>
                    <a:pt x="45897" y="93435"/>
                  </a:lnTo>
                  <a:close/>
                  <a:moveTo>
                    <a:pt x="48760" y="93435"/>
                  </a:moveTo>
                  <a:lnTo>
                    <a:pt x="47587" y="89687"/>
                  </a:lnTo>
                  <a:lnTo>
                    <a:pt x="48760" y="85857"/>
                  </a:lnTo>
                  <a:lnTo>
                    <a:pt x="50027" y="89687"/>
                  </a:lnTo>
                  <a:lnTo>
                    <a:pt x="48760" y="93435"/>
                  </a:lnTo>
                  <a:close/>
                  <a:moveTo>
                    <a:pt x="51669" y="93435"/>
                  </a:moveTo>
                  <a:lnTo>
                    <a:pt x="50449" y="89687"/>
                  </a:lnTo>
                  <a:lnTo>
                    <a:pt x="51669" y="85857"/>
                  </a:lnTo>
                  <a:lnTo>
                    <a:pt x="52937" y="89687"/>
                  </a:lnTo>
                  <a:lnTo>
                    <a:pt x="51669" y="93435"/>
                  </a:lnTo>
                  <a:close/>
                  <a:moveTo>
                    <a:pt x="54532" y="93435"/>
                  </a:moveTo>
                  <a:lnTo>
                    <a:pt x="53359" y="89687"/>
                  </a:lnTo>
                  <a:lnTo>
                    <a:pt x="54532" y="85857"/>
                  </a:lnTo>
                  <a:lnTo>
                    <a:pt x="55799" y="89687"/>
                  </a:lnTo>
                  <a:lnTo>
                    <a:pt x="54532" y="93435"/>
                  </a:lnTo>
                  <a:close/>
                  <a:moveTo>
                    <a:pt x="57442" y="93435"/>
                  </a:moveTo>
                  <a:lnTo>
                    <a:pt x="56222" y="89687"/>
                  </a:lnTo>
                  <a:lnTo>
                    <a:pt x="57442" y="85857"/>
                  </a:lnTo>
                  <a:lnTo>
                    <a:pt x="58709" y="89687"/>
                  </a:lnTo>
                  <a:lnTo>
                    <a:pt x="57442" y="93435"/>
                  </a:lnTo>
                  <a:close/>
                  <a:moveTo>
                    <a:pt x="60305" y="93435"/>
                  </a:moveTo>
                  <a:lnTo>
                    <a:pt x="59131" y="89687"/>
                  </a:lnTo>
                  <a:lnTo>
                    <a:pt x="60305" y="85857"/>
                  </a:lnTo>
                  <a:lnTo>
                    <a:pt x="61572" y="89687"/>
                  </a:lnTo>
                  <a:lnTo>
                    <a:pt x="60305" y="93435"/>
                  </a:lnTo>
                  <a:close/>
                  <a:moveTo>
                    <a:pt x="63261" y="93435"/>
                  </a:moveTo>
                  <a:lnTo>
                    <a:pt x="61994" y="89687"/>
                  </a:lnTo>
                  <a:lnTo>
                    <a:pt x="63261" y="85857"/>
                  </a:lnTo>
                  <a:lnTo>
                    <a:pt x="64481" y="89687"/>
                  </a:lnTo>
                  <a:lnTo>
                    <a:pt x="63261" y="93435"/>
                  </a:lnTo>
                  <a:close/>
                  <a:moveTo>
                    <a:pt x="66171" y="93435"/>
                  </a:moveTo>
                  <a:lnTo>
                    <a:pt x="64904" y="89687"/>
                  </a:lnTo>
                  <a:lnTo>
                    <a:pt x="66171" y="85857"/>
                  </a:lnTo>
                  <a:lnTo>
                    <a:pt x="67344" y="89687"/>
                  </a:lnTo>
                  <a:lnTo>
                    <a:pt x="66171" y="93435"/>
                  </a:lnTo>
                  <a:close/>
                  <a:moveTo>
                    <a:pt x="69034" y="93435"/>
                  </a:moveTo>
                  <a:lnTo>
                    <a:pt x="67766" y="89687"/>
                  </a:lnTo>
                  <a:lnTo>
                    <a:pt x="69034" y="85857"/>
                  </a:lnTo>
                  <a:lnTo>
                    <a:pt x="70254" y="89687"/>
                  </a:lnTo>
                  <a:lnTo>
                    <a:pt x="69034" y="93435"/>
                  </a:lnTo>
                  <a:close/>
                  <a:moveTo>
                    <a:pt x="71943" y="93435"/>
                  </a:moveTo>
                  <a:lnTo>
                    <a:pt x="70676" y="89687"/>
                  </a:lnTo>
                  <a:lnTo>
                    <a:pt x="71943" y="85857"/>
                  </a:lnTo>
                  <a:lnTo>
                    <a:pt x="73116" y="89687"/>
                  </a:lnTo>
                  <a:lnTo>
                    <a:pt x="71943" y="93435"/>
                  </a:lnTo>
                  <a:close/>
                  <a:moveTo>
                    <a:pt x="74806" y="93435"/>
                  </a:moveTo>
                  <a:lnTo>
                    <a:pt x="73539" y="89687"/>
                  </a:lnTo>
                  <a:lnTo>
                    <a:pt x="74806" y="85857"/>
                  </a:lnTo>
                  <a:lnTo>
                    <a:pt x="76026" y="89687"/>
                  </a:lnTo>
                  <a:lnTo>
                    <a:pt x="74806" y="93435"/>
                  </a:lnTo>
                  <a:close/>
                  <a:moveTo>
                    <a:pt x="77716" y="93435"/>
                  </a:moveTo>
                  <a:lnTo>
                    <a:pt x="76448" y="89687"/>
                  </a:lnTo>
                  <a:lnTo>
                    <a:pt x="77716" y="85857"/>
                  </a:lnTo>
                  <a:lnTo>
                    <a:pt x="78983" y="89687"/>
                  </a:lnTo>
                  <a:lnTo>
                    <a:pt x="77716" y="93435"/>
                  </a:lnTo>
                  <a:close/>
                  <a:moveTo>
                    <a:pt x="80578" y="93435"/>
                  </a:moveTo>
                  <a:lnTo>
                    <a:pt x="79405" y="89687"/>
                  </a:lnTo>
                  <a:lnTo>
                    <a:pt x="80578" y="85857"/>
                  </a:lnTo>
                  <a:lnTo>
                    <a:pt x="81845" y="89687"/>
                  </a:lnTo>
                  <a:lnTo>
                    <a:pt x="80578" y="93435"/>
                  </a:lnTo>
                  <a:close/>
                  <a:moveTo>
                    <a:pt x="83488" y="93435"/>
                  </a:moveTo>
                  <a:lnTo>
                    <a:pt x="82268" y="89687"/>
                  </a:lnTo>
                  <a:lnTo>
                    <a:pt x="83488" y="85857"/>
                  </a:lnTo>
                  <a:lnTo>
                    <a:pt x="84755" y="89687"/>
                  </a:lnTo>
                  <a:lnTo>
                    <a:pt x="83488" y="93435"/>
                  </a:lnTo>
                  <a:close/>
                  <a:moveTo>
                    <a:pt x="86351" y="93435"/>
                  </a:moveTo>
                  <a:lnTo>
                    <a:pt x="85177" y="89687"/>
                  </a:lnTo>
                  <a:lnTo>
                    <a:pt x="86351" y="85857"/>
                  </a:lnTo>
                  <a:lnTo>
                    <a:pt x="87618" y="89687"/>
                  </a:lnTo>
                  <a:lnTo>
                    <a:pt x="86351" y="93435"/>
                  </a:lnTo>
                  <a:close/>
                  <a:moveTo>
                    <a:pt x="89260" y="93435"/>
                  </a:moveTo>
                  <a:lnTo>
                    <a:pt x="88040" y="89687"/>
                  </a:lnTo>
                  <a:lnTo>
                    <a:pt x="89260" y="85857"/>
                  </a:lnTo>
                  <a:lnTo>
                    <a:pt x="90527" y="89687"/>
                  </a:lnTo>
                  <a:lnTo>
                    <a:pt x="89260" y="93435"/>
                  </a:lnTo>
                  <a:close/>
                  <a:moveTo>
                    <a:pt x="92123" y="93435"/>
                  </a:moveTo>
                  <a:lnTo>
                    <a:pt x="90950" y="89687"/>
                  </a:lnTo>
                  <a:lnTo>
                    <a:pt x="92123" y="85857"/>
                  </a:lnTo>
                  <a:lnTo>
                    <a:pt x="93390" y="89687"/>
                  </a:lnTo>
                  <a:lnTo>
                    <a:pt x="92123" y="93435"/>
                  </a:lnTo>
                  <a:close/>
                  <a:moveTo>
                    <a:pt x="95033" y="93435"/>
                  </a:moveTo>
                  <a:lnTo>
                    <a:pt x="93813" y="89687"/>
                  </a:lnTo>
                  <a:lnTo>
                    <a:pt x="95033" y="85857"/>
                  </a:lnTo>
                  <a:lnTo>
                    <a:pt x="96300" y="89687"/>
                  </a:lnTo>
                  <a:lnTo>
                    <a:pt x="95033" y="93435"/>
                  </a:lnTo>
                  <a:close/>
                  <a:moveTo>
                    <a:pt x="97989" y="93435"/>
                  </a:moveTo>
                  <a:lnTo>
                    <a:pt x="96722" y="89687"/>
                  </a:lnTo>
                  <a:lnTo>
                    <a:pt x="97989" y="85857"/>
                  </a:lnTo>
                  <a:lnTo>
                    <a:pt x="99163" y="89687"/>
                  </a:lnTo>
                  <a:lnTo>
                    <a:pt x="97989" y="93435"/>
                  </a:lnTo>
                  <a:close/>
                  <a:moveTo>
                    <a:pt x="100852" y="93435"/>
                  </a:moveTo>
                  <a:lnTo>
                    <a:pt x="99585" y="89687"/>
                  </a:lnTo>
                  <a:lnTo>
                    <a:pt x="100852" y="85857"/>
                  </a:lnTo>
                  <a:lnTo>
                    <a:pt x="102072" y="89687"/>
                  </a:lnTo>
                  <a:lnTo>
                    <a:pt x="100852" y="93435"/>
                  </a:lnTo>
                  <a:close/>
                  <a:moveTo>
                    <a:pt x="103762" y="93435"/>
                  </a:moveTo>
                  <a:lnTo>
                    <a:pt x="102495" y="89687"/>
                  </a:lnTo>
                  <a:lnTo>
                    <a:pt x="103762" y="85857"/>
                  </a:lnTo>
                  <a:lnTo>
                    <a:pt x="104935" y="89687"/>
                  </a:lnTo>
                  <a:lnTo>
                    <a:pt x="103762" y="93435"/>
                  </a:lnTo>
                  <a:close/>
                  <a:moveTo>
                    <a:pt x="106624" y="93435"/>
                  </a:moveTo>
                  <a:lnTo>
                    <a:pt x="105357" y="89687"/>
                  </a:lnTo>
                  <a:lnTo>
                    <a:pt x="106624" y="85857"/>
                  </a:lnTo>
                  <a:lnTo>
                    <a:pt x="107845" y="89687"/>
                  </a:lnTo>
                  <a:lnTo>
                    <a:pt x="106624" y="93435"/>
                  </a:lnTo>
                  <a:close/>
                  <a:moveTo>
                    <a:pt x="109534" y="93435"/>
                  </a:moveTo>
                  <a:lnTo>
                    <a:pt x="108267" y="89687"/>
                  </a:lnTo>
                  <a:lnTo>
                    <a:pt x="109534" y="85857"/>
                  </a:lnTo>
                  <a:lnTo>
                    <a:pt x="110707" y="89687"/>
                  </a:lnTo>
                  <a:lnTo>
                    <a:pt x="109534" y="93435"/>
                  </a:lnTo>
                  <a:close/>
                  <a:moveTo>
                    <a:pt x="112397" y="93435"/>
                  </a:moveTo>
                  <a:lnTo>
                    <a:pt x="111130" y="89687"/>
                  </a:lnTo>
                  <a:lnTo>
                    <a:pt x="112397" y="85857"/>
                  </a:lnTo>
                  <a:lnTo>
                    <a:pt x="113664" y="89687"/>
                  </a:lnTo>
                  <a:lnTo>
                    <a:pt x="112397" y="93435"/>
                  </a:lnTo>
                  <a:close/>
                  <a:moveTo>
                    <a:pt x="115307" y="93435"/>
                  </a:moveTo>
                  <a:lnTo>
                    <a:pt x="114086" y="89687"/>
                  </a:lnTo>
                  <a:lnTo>
                    <a:pt x="115307" y="85857"/>
                  </a:lnTo>
                  <a:lnTo>
                    <a:pt x="116574" y="89687"/>
                  </a:lnTo>
                  <a:lnTo>
                    <a:pt x="115307" y="93435"/>
                  </a:lnTo>
                  <a:close/>
                  <a:moveTo>
                    <a:pt x="118169" y="93435"/>
                  </a:moveTo>
                  <a:lnTo>
                    <a:pt x="116996" y="89687"/>
                  </a:lnTo>
                  <a:lnTo>
                    <a:pt x="118169" y="85857"/>
                  </a:lnTo>
                  <a:lnTo>
                    <a:pt x="119436" y="89687"/>
                  </a:lnTo>
                  <a:lnTo>
                    <a:pt x="118169" y="93435"/>
                  </a:lnTo>
                  <a:close/>
                  <a:moveTo>
                    <a:pt x="3942" y="88938"/>
                  </a:moveTo>
                  <a:lnTo>
                    <a:pt x="2768" y="85190"/>
                  </a:lnTo>
                  <a:lnTo>
                    <a:pt x="3942" y="81443"/>
                  </a:lnTo>
                  <a:lnTo>
                    <a:pt x="5209" y="85190"/>
                  </a:lnTo>
                  <a:lnTo>
                    <a:pt x="3942" y="88938"/>
                  </a:lnTo>
                  <a:close/>
                  <a:moveTo>
                    <a:pt x="6851" y="88938"/>
                  </a:moveTo>
                  <a:lnTo>
                    <a:pt x="5631" y="85190"/>
                  </a:lnTo>
                  <a:lnTo>
                    <a:pt x="6851" y="81443"/>
                  </a:lnTo>
                  <a:lnTo>
                    <a:pt x="8118" y="85190"/>
                  </a:lnTo>
                  <a:lnTo>
                    <a:pt x="6851" y="88938"/>
                  </a:lnTo>
                  <a:close/>
                  <a:moveTo>
                    <a:pt x="9808" y="88938"/>
                  </a:moveTo>
                  <a:lnTo>
                    <a:pt x="8541" y="85190"/>
                  </a:lnTo>
                  <a:lnTo>
                    <a:pt x="9808" y="81443"/>
                  </a:lnTo>
                  <a:lnTo>
                    <a:pt x="10981" y="85190"/>
                  </a:lnTo>
                  <a:lnTo>
                    <a:pt x="9808" y="88938"/>
                  </a:lnTo>
                  <a:close/>
                  <a:moveTo>
                    <a:pt x="12671" y="88938"/>
                  </a:moveTo>
                  <a:lnTo>
                    <a:pt x="11403" y="85190"/>
                  </a:lnTo>
                  <a:lnTo>
                    <a:pt x="12671" y="81443"/>
                  </a:lnTo>
                  <a:lnTo>
                    <a:pt x="13844" y="85190"/>
                  </a:lnTo>
                  <a:lnTo>
                    <a:pt x="12671" y="88938"/>
                  </a:lnTo>
                  <a:close/>
                  <a:moveTo>
                    <a:pt x="15533" y="88938"/>
                  </a:moveTo>
                  <a:lnTo>
                    <a:pt x="14266" y="85190"/>
                  </a:lnTo>
                  <a:lnTo>
                    <a:pt x="15533" y="81443"/>
                  </a:lnTo>
                  <a:lnTo>
                    <a:pt x="16754" y="85190"/>
                  </a:lnTo>
                  <a:lnTo>
                    <a:pt x="15533" y="88938"/>
                  </a:lnTo>
                  <a:close/>
                  <a:moveTo>
                    <a:pt x="18443" y="88938"/>
                  </a:moveTo>
                  <a:lnTo>
                    <a:pt x="17176" y="85190"/>
                  </a:lnTo>
                  <a:lnTo>
                    <a:pt x="18443" y="81443"/>
                  </a:lnTo>
                  <a:lnTo>
                    <a:pt x="19616" y="85190"/>
                  </a:lnTo>
                  <a:lnTo>
                    <a:pt x="18443" y="88938"/>
                  </a:lnTo>
                  <a:close/>
                  <a:moveTo>
                    <a:pt x="21306" y="88938"/>
                  </a:moveTo>
                  <a:lnTo>
                    <a:pt x="20039" y="85190"/>
                  </a:lnTo>
                  <a:lnTo>
                    <a:pt x="21306" y="81443"/>
                  </a:lnTo>
                  <a:lnTo>
                    <a:pt x="22526" y="85190"/>
                  </a:lnTo>
                  <a:lnTo>
                    <a:pt x="21306" y="88938"/>
                  </a:lnTo>
                  <a:close/>
                  <a:moveTo>
                    <a:pt x="24215" y="88938"/>
                  </a:moveTo>
                  <a:lnTo>
                    <a:pt x="22948" y="85190"/>
                  </a:lnTo>
                  <a:lnTo>
                    <a:pt x="24215" y="81443"/>
                  </a:lnTo>
                  <a:lnTo>
                    <a:pt x="25389" y="85190"/>
                  </a:lnTo>
                  <a:lnTo>
                    <a:pt x="24215" y="88938"/>
                  </a:lnTo>
                  <a:close/>
                  <a:moveTo>
                    <a:pt x="27078" y="88938"/>
                  </a:moveTo>
                  <a:lnTo>
                    <a:pt x="25905" y="85190"/>
                  </a:lnTo>
                  <a:lnTo>
                    <a:pt x="27078" y="81443"/>
                  </a:lnTo>
                  <a:lnTo>
                    <a:pt x="28345" y="85190"/>
                  </a:lnTo>
                  <a:lnTo>
                    <a:pt x="27078" y="88938"/>
                  </a:lnTo>
                  <a:close/>
                  <a:moveTo>
                    <a:pt x="29988" y="88938"/>
                  </a:moveTo>
                  <a:lnTo>
                    <a:pt x="28768" y="85190"/>
                  </a:lnTo>
                  <a:lnTo>
                    <a:pt x="29988" y="81443"/>
                  </a:lnTo>
                  <a:lnTo>
                    <a:pt x="31255" y="85190"/>
                  </a:lnTo>
                  <a:lnTo>
                    <a:pt x="29988" y="88938"/>
                  </a:lnTo>
                  <a:close/>
                  <a:moveTo>
                    <a:pt x="32850" y="88938"/>
                  </a:moveTo>
                  <a:lnTo>
                    <a:pt x="31677" y="85190"/>
                  </a:lnTo>
                  <a:lnTo>
                    <a:pt x="32850" y="81443"/>
                  </a:lnTo>
                  <a:lnTo>
                    <a:pt x="34118" y="85190"/>
                  </a:lnTo>
                  <a:lnTo>
                    <a:pt x="32850" y="88938"/>
                  </a:lnTo>
                  <a:close/>
                  <a:moveTo>
                    <a:pt x="35760" y="88938"/>
                  </a:moveTo>
                  <a:lnTo>
                    <a:pt x="34540" y="85190"/>
                  </a:lnTo>
                  <a:lnTo>
                    <a:pt x="35760" y="81443"/>
                  </a:lnTo>
                  <a:lnTo>
                    <a:pt x="37027" y="85190"/>
                  </a:lnTo>
                  <a:lnTo>
                    <a:pt x="35760" y="88938"/>
                  </a:lnTo>
                  <a:close/>
                  <a:moveTo>
                    <a:pt x="38623" y="88938"/>
                  </a:moveTo>
                  <a:lnTo>
                    <a:pt x="37450" y="85190"/>
                  </a:lnTo>
                  <a:lnTo>
                    <a:pt x="38623" y="81443"/>
                  </a:lnTo>
                  <a:lnTo>
                    <a:pt x="39890" y="85190"/>
                  </a:lnTo>
                  <a:lnTo>
                    <a:pt x="38623" y="88938"/>
                  </a:lnTo>
                  <a:close/>
                  <a:moveTo>
                    <a:pt x="41533" y="88938"/>
                  </a:moveTo>
                  <a:lnTo>
                    <a:pt x="40312" y="85190"/>
                  </a:lnTo>
                  <a:lnTo>
                    <a:pt x="41533" y="81443"/>
                  </a:lnTo>
                  <a:lnTo>
                    <a:pt x="42800" y="85190"/>
                  </a:lnTo>
                  <a:lnTo>
                    <a:pt x="41533" y="88938"/>
                  </a:lnTo>
                  <a:close/>
                  <a:moveTo>
                    <a:pt x="44489" y="88938"/>
                  </a:moveTo>
                  <a:lnTo>
                    <a:pt x="43222" y="85190"/>
                  </a:lnTo>
                  <a:lnTo>
                    <a:pt x="44489" y="81443"/>
                  </a:lnTo>
                  <a:lnTo>
                    <a:pt x="45662" y="85190"/>
                  </a:lnTo>
                  <a:lnTo>
                    <a:pt x="44489" y="88938"/>
                  </a:lnTo>
                  <a:close/>
                  <a:moveTo>
                    <a:pt x="47352" y="88938"/>
                  </a:moveTo>
                  <a:lnTo>
                    <a:pt x="46085" y="85190"/>
                  </a:lnTo>
                  <a:lnTo>
                    <a:pt x="47352" y="81443"/>
                  </a:lnTo>
                  <a:lnTo>
                    <a:pt x="48572" y="85190"/>
                  </a:lnTo>
                  <a:lnTo>
                    <a:pt x="47352" y="88938"/>
                  </a:lnTo>
                  <a:close/>
                  <a:moveTo>
                    <a:pt x="50262" y="88938"/>
                  </a:moveTo>
                  <a:lnTo>
                    <a:pt x="48994" y="85190"/>
                  </a:lnTo>
                  <a:lnTo>
                    <a:pt x="50262" y="81443"/>
                  </a:lnTo>
                  <a:lnTo>
                    <a:pt x="51435" y="85190"/>
                  </a:lnTo>
                  <a:lnTo>
                    <a:pt x="50262" y="88938"/>
                  </a:lnTo>
                  <a:close/>
                  <a:moveTo>
                    <a:pt x="53124" y="88938"/>
                  </a:moveTo>
                  <a:lnTo>
                    <a:pt x="51857" y="85190"/>
                  </a:lnTo>
                  <a:lnTo>
                    <a:pt x="53124" y="81443"/>
                  </a:lnTo>
                  <a:lnTo>
                    <a:pt x="54344" y="85190"/>
                  </a:lnTo>
                  <a:lnTo>
                    <a:pt x="53124" y="88938"/>
                  </a:lnTo>
                  <a:close/>
                  <a:moveTo>
                    <a:pt x="56034" y="88938"/>
                  </a:moveTo>
                  <a:lnTo>
                    <a:pt x="54767" y="85190"/>
                  </a:lnTo>
                  <a:lnTo>
                    <a:pt x="56034" y="81443"/>
                  </a:lnTo>
                  <a:lnTo>
                    <a:pt x="57207" y="85190"/>
                  </a:lnTo>
                  <a:lnTo>
                    <a:pt x="56034" y="88938"/>
                  </a:lnTo>
                  <a:close/>
                  <a:moveTo>
                    <a:pt x="58897" y="88938"/>
                  </a:moveTo>
                  <a:lnTo>
                    <a:pt x="57630" y="85190"/>
                  </a:lnTo>
                  <a:lnTo>
                    <a:pt x="58897" y="81443"/>
                  </a:lnTo>
                  <a:lnTo>
                    <a:pt x="60117" y="85190"/>
                  </a:lnTo>
                  <a:lnTo>
                    <a:pt x="58897" y="88938"/>
                  </a:lnTo>
                  <a:close/>
                  <a:moveTo>
                    <a:pt x="61806" y="88938"/>
                  </a:moveTo>
                  <a:lnTo>
                    <a:pt x="60586" y="85190"/>
                  </a:lnTo>
                  <a:lnTo>
                    <a:pt x="61806" y="81443"/>
                  </a:lnTo>
                  <a:lnTo>
                    <a:pt x="63073" y="85190"/>
                  </a:lnTo>
                  <a:lnTo>
                    <a:pt x="61806" y="88938"/>
                  </a:lnTo>
                  <a:close/>
                  <a:moveTo>
                    <a:pt x="64669" y="88938"/>
                  </a:moveTo>
                  <a:lnTo>
                    <a:pt x="63496" y="85190"/>
                  </a:lnTo>
                  <a:lnTo>
                    <a:pt x="64669" y="81443"/>
                  </a:lnTo>
                  <a:lnTo>
                    <a:pt x="65936" y="85190"/>
                  </a:lnTo>
                  <a:lnTo>
                    <a:pt x="64669" y="88938"/>
                  </a:lnTo>
                  <a:close/>
                  <a:moveTo>
                    <a:pt x="67579" y="88938"/>
                  </a:moveTo>
                  <a:lnTo>
                    <a:pt x="66359" y="85190"/>
                  </a:lnTo>
                  <a:lnTo>
                    <a:pt x="67579" y="81443"/>
                  </a:lnTo>
                  <a:lnTo>
                    <a:pt x="68846" y="85190"/>
                  </a:lnTo>
                  <a:lnTo>
                    <a:pt x="67579" y="88938"/>
                  </a:lnTo>
                  <a:close/>
                  <a:moveTo>
                    <a:pt x="70441" y="88938"/>
                  </a:moveTo>
                  <a:lnTo>
                    <a:pt x="69268" y="85190"/>
                  </a:lnTo>
                  <a:lnTo>
                    <a:pt x="70441" y="81443"/>
                  </a:lnTo>
                  <a:lnTo>
                    <a:pt x="71709" y="85190"/>
                  </a:lnTo>
                  <a:lnTo>
                    <a:pt x="70441" y="88938"/>
                  </a:lnTo>
                  <a:close/>
                  <a:moveTo>
                    <a:pt x="73351" y="88938"/>
                  </a:moveTo>
                  <a:lnTo>
                    <a:pt x="72131" y="85190"/>
                  </a:lnTo>
                  <a:lnTo>
                    <a:pt x="73351" y="81443"/>
                  </a:lnTo>
                  <a:lnTo>
                    <a:pt x="74618" y="85190"/>
                  </a:lnTo>
                  <a:lnTo>
                    <a:pt x="73351" y="88938"/>
                  </a:lnTo>
                  <a:close/>
                  <a:moveTo>
                    <a:pt x="76214" y="88938"/>
                  </a:moveTo>
                  <a:lnTo>
                    <a:pt x="75041" y="85190"/>
                  </a:lnTo>
                  <a:lnTo>
                    <a:pt x="76214" y="81443"/>
                  </a:lnTo>
                  <a:lnTo>
                    <a:pt x="77481" y="85190"/>
                  </a:lnTo>
                  <a:lnTo>
                    <a:pt x="76214" y="88938"/>
                  </a:lnTo>
                  <a:close/>
                  <a:moveTo>
                    <a:pt x="79170" y="88938"/>
                  </a:moveTo>
                  <a:lnTo>
                    <a:pt x="77903" y="85190"/>
                  </a:lnTo>
                  <a:lnTo>
                    <a:pt x="79170" y="81443"/>
                  </a:lnTo>
                  <a:lnTo>
                    <a:pt x="80391" y="85190"/>
                  </a:lnTo>
                  <a:lnTo>
                    <a:pt x="79170" y="88938"/>
                  </a:lnTo>
                  <a:close/>
                  <a:moveTo>
                    <a:pt x="82080" y="88938"/>
                  </a:moveTo>
                  <a:lnTo>
                    <a:pt x="80813" y="85190"/>
                  </a:lnTo>
                  <a:lnTo>
                    <a:pt x="82080" y="81443"/>
                  </a:lnTo>
                  <a:lnTo>
                    <a:pt x="83253" y="85190"/>
                  </a:lnTo>
                  <a:lnTo>
                    <a:pt x="82080" y="88938"/>
                  </a:lnTo>
                  <a:close/>
                  <a:moveTo>
                    <a:pt x="84943" y="88938"/>
                  </a:moveTo>
                  <a:lnTo>
                    <a:pt x="83676" y="85190"/>
                  </a:lnTo>
                  <a:lnTo>
                    <a:pt x="84943" y="81443"/>
                  </a:lnTo>
                  <a:lnTo>
                    <a:pt x="86163" y="85190"/>
                  </a:lnTo>
                  <a:lnTo>
                    <a:pt x="84943" y="88938"/>
                  </a:lnTo>
                  <a:close/>
                  <a:moveTo>
                    <a:pt x="87852" y="88938"/>
                  </a:moveTo>
                  <a:lnTo>
                    <a:pt x="86585" y="85190"/>
                  </a:lnTo>
                  <a:lnTo>
                    <a:pt x="87852" y="81443"/>
                  </a:lnTo>
                  <a:lnTo>
                    <a:pt x="89026" y="85190"/>
                  </a:lnTo>
                  <a:lnTo>
                    <a:pt x="87852" y="88938"/>
                  </a:lnTo>
                  <a:close/>
                  <a:moveTo>
                    <a:pt x="90715" y="88938"/>
                  </a:moveTo>
                  <a:lnTo>
                    <a:pt x="89448" y="85190"/>
                  </a:lnTo>
                  <a:lnTo>
                    <a:pt x="90715" y="81443"/>
                  </a:lnTo>
                  <a:lnTo>
                    <a:pt x="91935" y="85190"/>
                  </a:lnTo>
                  <a:lnTo>
                    <a:pt x="90715" y="88938"/>
                  </a:lnTo>
                  <a:close/>
                  <a:moveTo>
                    <a:pt x="93625" y="88938"/>
                  </a:moveTo>
                  <a:lnTo>
                    <a:pt x="92358" y="85190"/>
                  </a:lnTo>
                  <a:lnTo>
                    <a:pt x="93625" y="81443"/>
                  </a:lnTo>
                  <a:lnTo>
                    <a:pt x="94798" y="85190"/>
                  </a:lnTo>
                  <a:lnTo>
                    <a:pt x="93625" y="88938"/>
                  </a:lnTo>
                  <a:close/>
                  <a:moveTo>
                    <a:pt x="96488" y="88938"/>
                  </a:moveTo>
                  <a:lnTo>
                    <a:pt x="95314" y="85190"/>
                  </a:lnTo>
                  <a:lnTo>
                    <a:pt x="96488" y="81443"/>
                  </a:lnTo>
                  <a:lnTo>
                    <a:pt x="97755" y="85190"/>
                  </a:lnTo>
                  <a:lnTo>
                    <a:pt x="96488" y="88938"/>
                  </a:lnTo>
                  <a:close/>
                  <a:moveTo>
                    <a:pt x="99397" y="88938"/>
                  </a:moveTo>
                  <a:lnTo>
                    <a:pt x="98177" y="85190"/>
                  </a:lnTo>
                  <a:lnTo>
                    <a:pt x="99397" y="81443"/>
                  </a:lnTo>
                  <a:lnTo>
                    <a:pt x="100664" y="85190"/>
                  </a:lnTo>
                  <a:lnTo>
                    <a:pt x="99397" y="88938"/>
                  </a:lnTo>
                  <a:close/>
                  <a:moveTo>
                    <a:pt x="102260" y="88938"/>
                  </a:moveTo>
                  <a:lnTo>
                    <a:pt x="101087" y="85190"/>
                  </a:lnTo>
                  <a:lnTo>
                    <a:pt x="102260" y="81443"/>
                  </a:lnTo>
                  <a:lnTo>
                    <a:pt x="103527" y="85190"/>
                  </a:lnTo>
                  <a:lnTo>
                    <a:pt x="102260" y="88938"/>
                  </a:lnTo>
                  <a:close/>
                  <a:moveTo>
                    <a:pt x="105170" y="88938"/>
                  </a:moveTo>
                  <a:lnTo>
                    <a:pt x="103949" y="85190"/>
                  </a:lnTo>
                  <a:lnTo>
                    <a:pt x="105170" y="81443"/>
                  </a:lnTo>
                  <a:lnTo>
                    <a:pt x="106437" y="85190"/>
                  </a:lnTo>
                  <a:lnTo>
                    <a:pt x="105170" y="88938"/>
                  </a:lnTo>
                  <a:close/>
                  <a:moveTo>
                    <a:pt x="108032" y="88938"/>
                  </a:moveTo>
                  <a:lnTo>
                    <a:pt x="106859" y="85190"/>
                  </a:lnTo>
                  <a:lnTo>
                    <a:pt x="108032" y="81443"/>
                  </a:lnTo>
                  <a:lnTo>
                    <a:pt x="109299" y="85190"/>
                  </a:lnTo>
                  <a:lnTo>
                    <a:pt x="108032" y="88938"/>
                  </a:lnTo>
                  <a:close/>
                  <a:moveTo>
                    <a:pt x="110942" y="88938"/>
                  </a:moveTo>
                  <a:lnTo>
                    <a:pt x="109722" y="85190"/>
                  </a:lnTo>
                  <a:lnTo>
                    <a:pt x="110942" y="81443"/>
                  </a:lnTo>
                  <a:lnTo>
                    <a:pt x="112209" y="85190"/>
                  </a:lnTo>
                  <a:lnTo>
                    <a:pt x="110942" y="88938"/>
                  </a:lnTo>
                  <a:close/>
                  <a:moveTo>
                    <a:pt x="113899" y="88938"/>
                  </a:moveTo>
                  <a:lnTo>
                    <a:pt x="112631" y="85190"/>
                  </a:lnTo>
                  <a:lnTo>
                    <a:pt x="113899" y="81443"/>
                  </a:lnTo>
                  <a:lnTo>
                    <a:pt x="115072" y="85190"/>
                  </a:lnTo>
                  <a:lnTo>
                    <a:pt x="113899" y="88938"/>
                  </a:lnTo>
                  <a:close/>
                  <a:moveTo>
                    <a:pt x="116761" y="88938"/>
                  </a:moveTo>
                  <a:lnTo>
                    <a:pt x="115494" y="85190"/>
                  </a:lnTo>
                  <a:lnTo>
                    <a:pt x="116761" y="81443"/>
                  </a:lnTo>
                  <a:lnTo>
                    <a:pt x="117982" y="85190"/>
                  </a:lnTo>
                  <a:lnTo>
                    <a:pt x="116761" y="88938"/>
                  </a:lnTo>
                  <a:close/>
                  <a:moveTo>
                    <a:pt x="2534" y="84607"/>
                  </a:moveTo>
                  <a:lnTo>
                    <a:pt x="1267" y="80860"/>
                  </a:lnTo>
                  <a:lnTo>
                    <a:pt x="2534" y="76946"/>
                  </a:lnTo>
                  <a:lnTo>
                    <a:pt x="3754" y="80860"/>
                  </a:lnTo>
                  <a:lnTo>
                    <a:pt x="2534" y="84607"/>
                  </a:lnTo>
                  <a:close/>
                  <a:moveTo>
                    <a:pt x="5443" y="84607"/>
                  </a:moveTo>
                  <a:lnTo>
                    <a:pt x="4176" y="80860"/>
                  </a:lnTo>
                  <a:lnTo>
                    <a:pt x="5443" y="76946"/>
                  </a:lnTo>
                  <a:lnTo>
                    <a:pt x="6617" y="80860"/>
                  </a:lnTo>
                  <a:lnTo>
                    <a:pt x="5443" y="84607"/>
                  </a:lnTo>
                  <a:close/>
                  <a:moveTo>
                    <a:pt x="8306" y="84607"/>
                  </a:moveTo>
                  <a:lnTo>
                    <a:pt x="7039" y="80860"/>
                  </a:lnTo>
                  <a:lnTo>
                    <a:pt x="8306" y="76946"/>
                  </a:lnTo>
                  <a:lnTo>
                    <a:pt x="9573" y="80860"/>
                  </a:lnTo>
                  <a:lnTo>
                    <a:pt x="8306" y="84607"/>
                  </a:lnTo>
                  <a:close/>
                  <a:moveTo>
                    <a:pt x="11169" y="84607"/>
                  </a:moveTo>
                  <a:lnTo>
                    <a:pt x="9996" y="80860"/>
                  </a:lnTo>
                  <a:lnTo>
                    <a:pt x="11169" y="76946"/>
                  </a:lnTo>
                  <a:lnTo>
                    <a:pt x="12436" y="80860"/>
                  </a:lnTo>
                  <a:lnTo>
                    <a:pt x="11169" y="84607"/>
                  </a:lnTo>
                  <a:close/>
                  <a:moveTo>
                    <a:pt x="14078" y="84607"/>
                  </a:moveTo>
                  <a:lnTo>
                    <a:pt x="12858" y="80860"/>
                  </a:lnTo>
                  <a:lnTo>
                    <a:pt x="14078" y="76946"/>
                  </a:lnTo>
                  <a:lnTo>
                    <a:pt x="15346" y="80860"/>
                  </a:lnTo>
                  <a:lnTo>
                    <a:pt x="14078" y="84607"/>
                  </a:lnTo>
                  <a:close/>
                  <a:moveTo>
                    <a:pt x="16941" y="84607"/>
                  </a:moveTo>
                  <a:lnTo>
                    <a:pt x="15768" y="80860"/>
                  </a:lnTo>
                  <a:lnTo>
                    <a:pt x="16941" y="76946"/>
                  </a:lnTo>
                  <a:lnTo>
                    <a:pt x="18208" y="80860"/>
                  </a:lnTo>
                  <a:lnTo>
                    <a:pt x="16941" y="84607"/>
                  </a:lnTo>
                  <a:close/>
                  <a:moveTo>
                    <a:pt x="19851" y="84607"/>
                  </a:moveTo>
                  <a:lnTo>
                    <a:pt x="18631" y="80860"/>
                  </a:lnTo>
                  <a:lnTo>
                    <a:pt x="19851" y="76946"/>
                  </a:lnTo>
                  <a:lnTo>
                    <a:pt x="21118" y="80860"/>
                  </a:lnTo>
                  <a:lnTo>
                    <a:pt x="19851" y="84607"/>
                  </a:lnTo>
                  <a:close/>
                  <a:moveTo>
                    <a:pt x="22714" y="84607"/>
                  </a:moveTo>
                  <a:lnTo>
                    <a:pt x="21540" y="80860"/>
                  </a:lnTo>
                  <a:lnTo>
                    <a:pt x="22714" y="76946"/>
                  </a:lnTo>
                  <a:lnTo>
                    <a:pt x="23981" y="80860"/>
                  </a:lnTo>
                  <a:lnTo>
                    <a:pt x="22714" y="84607"/>
                  </a:lnTo>
                  <a:close/>
                  <a:moveTo>
                    <a:pt x="25623" y="84607"/>
                  </a:moveTo>
                  <a:lnTo>
                    <a:pt x="24403" y="80860"/>
                  </a:lnTo>
                  <a:lnTo>
                    <a:pt x="25623" y="76946"/>
                  </a:lnTo>
                  <a:lnTo>
                    <a:pt x="26890" y="80860"/>
                  </a:lnTo>
                  <a:lnTo>
                    <a:pt x="25623" y="84607"/>
                  </a:lnTo>
                  <a:close/>
                  <a:moveTo>
                    <a:pt x="28580" y="84607"/>
                  </a:moveTo>
                  <a:lnTo>
                    <a:pt x="27313" y="80860"/>
                  </a:lnTo>
                  <a:lnTo>
                    <a:pt x="28580" y="76946"/>
                  </a:lnTo>
                  <a:lnTo>
                    <a:pt x="29753" y="80860"/>
                  </a:lnTo>
                  <a:lnTo>
                    <a:pt x="28580" y="84607"/>
                  </a:lnTo>
                  <a:close/>
                  <a:moveTo>
                    <a:pt x="31443" y="84607"/>
                  </a:moveTo>
                  <a:lnTo>
                    <a:pt x="30175" y="80860"/>
                  </a:lnTo>
                  <a:lnTo>
                    <a:pt x="31443" y="76946"/>
                  </a:lnTo>
                  <a:lnTo>
                    <a:pt x="32663" y="80860"/>
                  </a:lnTo>
                  <a:lnTo>
                    <a:pt x="31443" y="84607"/>
                  </a:lnTo>
                  <a:close/>
                  <a:moveTo>
                    <a:pt x="34352" y="84607"/>
                  </a:moveTo>
                  <a:lnTo>
                    <a:pt x="33085" y="80860"/>
                  </a:lnTo>
                  <a:lnTo>
                    <a:pt x="34352" y="76946"/>
                  </a:lnTo>
                  <a:lnTo>
                    <a:pt x="35526" y="80860"/>
                  </a:lnTo>
                  <a:lnTo>
                    <a:pt x="34352" y="84607"/>
                  </a:lnTo>
                  <a:close/>
                  <a:moveTo>
                    <a:pt x="37215" y="84607"/>
                  </a:moveTo>
                  <a:lnTo>
                    <a:pt x="35948" y="80860"/>
                  </a:lnTo>
                  <a:lnTo>
                    <a:pt x="37215" y="76946"/>
                  </a:lnTo>
                  <a:lnTo>
                    <a:pt x="38435" y="80860"/>
                  </a:lnTo>
                  <a:lnTo>
                    <a:pt x="37215" y="84607"/>
                  </a:lnTo>
                  <a:close/>
                  <a:moveTo>
                    <a:pt x="40125" y="84607"/>
                  </a:moveTo>
                  <a:lnTo>
                    <a:pt x="38858" y="80860"/>
                  </a:lnTo>
                  <a:lnTo>
                    <a:pt x="40125" y="76946"/>
                  </a:lnTo>
                  <a:lnTo>
                    <a:pt x="41298" y="80860"/>
                  </a:lnTo>
                  <a:lnTo>
                    <a:pt x="40125" y="84607"/>
                  </a:lnTo>
                  <a:close/>
                  <a:moveTo>
                    <a:pt x="42987" y="84607"/>
                  </a:moveTo>
                  <a:lnTo>
                    <a:pt x="41720" y="80860"/>
                  </a:lnTo>
                  <a:lnTo>
                    <a:pt x="42987" y="76946"/>
                  </a:lnTo>
                  <a:lnTo>
                    <a:pt x="44254" y="80860"/>
                  </a:lnTo>
                  <a:lnTo>
                    <a:pt x="42987" y="84607"/>
                  </a:lnTo>
                  <a:close/>
                  <a:moveTo>
                    <a:pt x="45897" y="84607"/>
                  </a:moveTo>
                  <a:lnTo>
                    <a:pt x="44677" y="80860"/>
                  </a:lnTo>
                  <a:lnTo>
                    <a:pt x="45897" y="76946"/>
                  </a:lnTo>
                  <a:lnTo>
                    <a:pt x="47164" y="80860"/>
                  </a:lnTo>
                  <a:lnTo>
                    <a:pt x="45897" y="84607"/>
                  </a:lnTo>
                  <a:close/>
                  <a:moveTo>
                    <a:pt x="48760" y="84607"/>
                  </a:moveTo>
                  <a:lnTo>
                    <a:pt x="47587" y="80860"/>
                  </a:lnTo>
                  <a:lnTo>
                    <a:pt x="48760" y="76946"/>
                  </a:lnTo>
                  <a:lnTo>
                    <a:pt x="50027" y="80860"/>
                  </a:lnTo>
                  <a:lnTo>
                    <a:pt x="48760" y="84607"/>
                  </a:lnTo>
                  <a:close/>
                  <a:moveTo>
                    <a:pt x="51669" y="84607"/>
                  </a:moveTo>
                  <a:lnTo>
                    <a:pt x="50449" y="80860"/>
                  </a:lnTo>
                  <a:lnTo>
                    <a:pt x="51669" y="76946"/>
                  </a:lnTo>
                  <a:lnTo>
                    <a:pt x="52937" y="80860"/>
                  </a:lnTo>
                  <a:lnTo>
                    <a:pt x="51669" y="84607"/>
                  </a:lnTo>
                  <a:close/>
                  <a:moveTo>
                    <a:pt x="54532" y="84607"/>
                  </a:moveTo>
                  <a:lnTo>
                    <a:pt x="53359" y="80860"/>
                  </a:lnTo>
                  <a:lnTo>
                    <a:pt x="54532" y="76946"/>
                  </a:lnTo>
                  <a:lnTo>
                    <a:pt x="55799" y="80860"/>
                  </a:lnTo>
                  <a:lnTo>
                    <a:pt x="54532" y="84607"/>
                  </a:lnTo>
                  <a:close/>
                  <a:moveTo>
                    <a:pt x="57442" y="84607"/>
                  </a:moveTo>
                  <a:lnTo>
                    <a:pt x="56222" y="80860"/>
                  </a:lnTo>
                  <a:lnTo>
                    <a:pt x="57442" y="76946"/>
                  </a:lnTo>
                  <a:lnTo>
                    <a:pt x="58709" y="80860"/>
                  </a:lnTo>
                  <a:lnTo>
                    <a:pt x="57442" y="84607"/>
                  </a:lnTo>
                  <a:close/>
                  <a:moveTo>
                    <a:pt x="60305" y="84607"/>
                  </a:moveTo>
                  <a:lnTo>
                    <a:pt x="59131" y="80860"/>
                  </a:lnTo>
                  <a:lnTo>
                    <a:pt x="60305" y="76946"/>
                  </a:lnTo>
                  <a:lnTo>
                    <a:pt x="61572" y="80860"/>
                  </a:lnTo>
                  <a:lnTo>
                    <a:pt x="60305" y="84607"/>
                  </a:lnTo>
                  <a:close/>
                  <a:moveTo>
                    <a:pt x="63261" y="84607"/>
                  </a:moveTo>
                  <a:lnTo>
                    <a:pt x="61994" y="80860"/>
                  </a:lnTo>
                  <a:lnTo>
                    <a:pt x="63261" y="76946"/>
                  </a:lnTo>
                  <a:lnTo>
                    <a:pt x="64481" y="80860"/>
                  </a:lnTo>
                  <a:lnTo>
                    <a:pt x="63261" y="84607"/>
                  </a:lnTo>
                  <a:close/>
                  <a:moveTo>
                    <a:pt x="66171" y="84607"/>
                  </a:moveTo>
                  <a:lnTo>
                    <a:pt x="64904" y="80860"/>
                  </a:lnTo>
                  <a:lnTo>
                    <a:pt x="66171" y="76946"/>
                  </a:lnTo>
                  <a:lnTo>
                    <a:pt x="67344" y="80860"/>
                  </a:lnTo>
                  <a:lnTo>
                    <a:pt x="66171" y="84607"/>
                  </a:lnTo>
                  <a:close/>
                  <a:moveTo>
                    <a:pt x="69034" y="84607"/>
                  </a:moveTo>
                  <a:lnTo>
                    <a:pt x="67766" y="80860"/>
                  </a:lnTo>
                  <a:lnTo>
                    <a:pt x="69034" y="76946"/>
                  </a:lnTo>
                  <a:lnTo>
                    <a:pt x="70254" y="80860"/>
                  </a:lnTo>
                  <a:lnTo>
                    <a:pt x="69034" y="84607"/>
                  </a:lnTo>
                  <a:close/>
                  <a:moveTo>
                    <a:pt x="71943" y="84607"/>
                  </a:moveTo>
                  <a:lnTo>
                    <a:pt x="70676" y="80860"/>
                  </a:lnTo>
                  <a:lnTo>
                    <a:pt x="71943" y="76946"/>
                  </a:lnTo>
                  <a:lnTo>
                    <a:pt x="73116" y="80860"/>
                  </a:lnTo>
                  <a:lnTo>
                    <a:pt x="71943" y="84607"/>
                  </a:lnTo>
                  <a:close/>
                  <a:moveTo>
                    <a:pt x="74806" y="84607"/>
                  </a:moveTo>
                  <a:lnTo>
                    <a:pt x="73539" y="80860"/>
                  </a:lnTo>
                  <a:lnTo>
                    <a:pt x="74806" y="76946"/>
                  </a:lnTo>
                  <a:lnTo>
                    <a:pt x="76026" y="80860"/>
                  </a:lnTo>
                  <a:lnTo>
                    <a:pt x="74806" y="84607"/>
                  </a:lnTo>
                  <a:close/>
                  <a:moveTo>
                    <a:pt x="77716" y="84607"/>
                  </a:moveTo>
                  <a:lnTo>
                    <a:pt x="76448" y="80860"/>
                  </a:lnTo>
                  <a:lnTo>
                    <a:pt x="77716" y="76946"/>
                  </a:lnTo>
                  <a:lnTo>
                    <a:pt x="78983" y="80860"/>
                  </a:lnTo>
                  <a:lnTo>
                    <a:pt x="77716" y="84607"/>
                  </a:lnTo>
                  <a:close/>
                  <a:moveTo>
                    <a:pt x="80578" y="84607"/>
                  </a:moveTo>
                  <a:lnTo>
                    <a:pt x="79405" y="80860"/>
                  </a:lnTo>
                  <a:lnTo>
                    <a:pt x="80578" y="76946"/>
                  </a:lnTo>
                  <a:lnTo>
                    <a:pt x="81845" y="80860"/>
                  </a:lnTo>
                  <a:lnTo>
                    <a:pt x="80578" y="84607"/>
                  </a:lnTo>
                  <a:close/>
                  <a:moveTo>
                    <a:pt x="83488" y="84607"/>
                  </a:moveTo>
                  <a:lnTo>
                    <a:pt x="82268" y="80860"/>
                  </a:lnTo>
                  <a:lnTo>
                    <a:pt x="83488" y="76946"/>
                  </a:lnTo>
                  <a:lnTo>
                    <a:pt x="84755" y="80860"/>
                  </a:lnTo>
                  <a:lnTo>
                    <a:pt x="83488" y="84607"/>
                  </a:lnTo>
                  <a:close/>
                  <a:moveTo>
                    <a:pt x="86351" y="84607"/>
                  </a:moveTo>
                  <a:lnTo>
                    <a:pt x="85177" y="80860"/>
                  </a:lnTo>
                  <a:lnTo>
                    <a:pt x="86351" y="76946"/>
                  </a:lnTo>
                  <a:lnTo>
                    <a:pt x="87618" y="80860"/>
                  </a:lnTo>
                  <a:lnTo>
                    <a:pt x="86351" y="84607"/>
                  </a:lnTo>
                  <a:close/>
                  <a:moveTo>
                    <a:pt x="89260" y="84607"/>
                  </a:moveTo>
                  <a:lnTo>
                    <a:pt x="88040" y="80860"/>
                  </a:lnTo>
                  <a:lnTo>
                    <a:pt x="89260" y="76946"/>
                  </a:lnTo>
                  <a:lnTo>
                    <a:pt x="90527" y="80860"/>
                  </a:lnTo>
                  <a:lnTo>
                    <a:pt x="89260" y="84607"/>
                  </a:lnTo>
                  <a:close/>
                  <a:moveTo>
                    <a:pt x="92123" y="84607"/>
                  </a:moveTo>
                  <a:lnTo>
                    <a:pt x="90950" y="80860"/>
                  </a:lnTo>
                  <a:lnTo>
                    <a:pt x="92123" y="76946"/>
                  </a:lnTo>
                  <a:lnTo>
                    <a:pt x="93390" y="80860"/>
                  </a:lnTo>
                  <a:lnTo>
                    <a:pt x="92123" y="84607"/>
                  </a:lnTo>
                  <a:close/>
                  <a:moveTo>
                    <a:pt x="95033" y="84607"/>
                  </a:moveTo>
                  <a:lnTo>
                    <a:pt x="93813" y="80860"/>
                  </a:lnTo>
                  <a:lnTo>
                    <a:pt x="95033" y="76946"/>
                  </a:lnTo>
                  <a:lnTo>
                    <a:pt x="96300" y="80860"/>
                  </a:lnTo>
                  <a:lnTo>
                    <a:pt x="95033" y="84607"/>
                  </a:lnTo>
                  <a:close/>
                  <a:moveTo>
                    <a:pt x="97989" y="84607"/>
                  </a:moveTo>
                  <a:lnTo>
                    <a:pt x="96722" y="80860"/>
                  </a:lnTo>
                  <a:lnTo>
                    <a:pt x="97989" y="76946"/>
                  </a:lnTo>
                  <a:lnTo>
                    <a:pt x="99163" y="80860"/>
                  </a:lnTo>
                  <a:lnTo>
                    <a:pt x="97989" y="84607"/>
                  </a:lnTo>
                  <a:close/>
                  <a:moveTo>
                    <a:pt x="100852" y="84607"/>
                  </a:moveTo>
                  <a:lnTo>
                    <a:pt x="99585" y="80860"/>
                  </a:lnTo>
                  <a:lnTo>
                    <a:pt x="100852" y="76946"/>
                  </a:lnTo>
                  <a:lnTo>
                    <a:pt x="102072" y="80860"/>
                  </a:lnTo>
                  <a:lnTo>
                    <a:pt x="100852" y="84607"/>
                  </a:lnTo>
                  <a:close/>
                  <a:moveTo>
                    <a:pt x="103762" y="84607"/>
                  </a:moveTo>
                  <a:lnTo>
                    <a:pt x="102495" y="80860"/>
                  </a:lnTo>
                  <a:lnTo>
                    <a:pt x="103762" y="76946"/>
                  </a:lnTo>
                  <a:lnTo>
                    <a:pt x="104935" y="80860"/>
                  </a:lnTo>
                  <a:lnTo>
                    <a:pt x="103762" y="84607"/>
                  </a:lnTo>
                  <a:close/>
                  <a:moveTo>
                    <a:pt x="106624" y="84607"/>
                  </a:moveTo>
                  <a:lnTo>
                    <a:pt x="105357" y="80860"/>
                  </a:lnTo>
                  <a:lnTo>
                    <a:pt x="106624" y="76946"/>
                  </a:lnTo>
                  <a:lnTo>
                    <a:pt x="107845" y="80860"/>
                  </a:lnTo>
                  <a:lnTo>
                    <a:pt x="106624" y="84607"/>
                  </a:lnTo>
                  <a:close/>
                  <a:moveTo>
                    <a:pt x="109534" y="84607"/>
                  </a:moveTo>
                  <a:lnTo>
                    <a:pt x="108267" y="80860"/>
                  </a:lnTo>
                  <a:lnTo>
                    <a:pt x="109534" y="76946"/>
                  </a:lnTo>
                  <a:lnTo>
                    <a:pt x="110707" y="80860"/>
                  </a:lnTo>
                  <a:lnTo>
                    <a:pt x="109534" y="84607"/>
                  </a:lnTo>
                  <a:close/>
                  <a:moveTo>
                    <a:pt x="112397" y="84607"/>
                  </a:moveTo>
                  <a:lnTo>
                    <a:pt x="111130" y="80860"/>
                  </a:lnTo>
                  <a:lnTo>
                    <a:pt x="112397" y="76946"/>
                  </a:lnTo>
                  <a:lnTo>
                    <a:pt x="113664" y="80860"/>
                  </a:lnTo>
                  <a:lnTo>
                    <a:pt x="112397" y="84607"/>
                  </a:lnTo>
                  <a:close/>
                  <a:moveTo>
                    <a:pt x="115307" y="84607"/>
                  </a:moveTo>
                  <a:lnTo>
                    <a:pt x="114086" y="80860"/>
                  </a:lnTo>
                  <a:lnTo>
                    <a:pt x="115307" y="76946"/>
                  </a:lnTo>
                  <a:lnTo>
                    <a:pt x="116574" y="80860"/>
                  </a:lnTo>
                  <a:lnTo>
                    <a:pt x="115307" y="84607"/>
                  </a:lnTo>
                  <a:close/>
                  <a:moveTo>
                    <a:pt x="118169" y="84607"/>
                  </a:moveTo>
                  <a:lnTo>
                    <a:pt x="116996" y="80860"/>
                  </a:lnTo>
                  <a:lnTo>
                    <a:pt x="118169" y="76946"/>
                  </a:lnTo>
                  <a:lnTo>
                    <a:pt x="119436" y="80860"/>
                  </a:lnTo>
                  <a:lnTo>
                    <a:pt x="118169" y="84607"/>
                  </a:lnTo>
                  <a:close/>
                  <a:moveTo>
                    <a:pt x="3942" y="80111"/>
                  </a:moveTo>
                  <a:lnTo>
                    <a:pt x="2768" y="76363"/>
                  </a:lnTo>
                  <a:lnTo>
                    <a:pt x="3942" y="72616"/>
                  </a:lnTo>
                  <a:lnTo>
                    <a:pt x="5209" y="76363"/>
                  </a:lnTo>
                  <a:lnTo>
                    <a:pt x="3942" y="80111"/>
                  </a:lnTo>
                  <a:close/>
                  <a:moveTo>
                    <a:pt x="6851" y="80111"/>
                  </a:moveTo>
                  <a:lnTo>
                    <a:pt x="5631" y="76363"/>
                  </a:lnTo>
                  <a:lnTo>
                    <a:pt x="6851" y="72616"/>
                  </a:lnTo>
                  <a:lnTo>
                    <a:pt x="8118" y="76363"/>
                  </a:lnTo>
                  <a:lnTo>
                    <a:pt x="6851" y="80111"/>
                  </a:lnTo>
                  <a:close/>
                  <a:moveTo>
                    <a:pt x="9808" y="80111"/>
                  </a:moveTo>
                  <a:lnTo>
                    <a:pt x="8541" y="76363"/>
                  </a:lnTo>
                  <a:lnTo>
                    <a:pt x="9808" y="72616"/>
                  </a:lnTo>
                  <a:lnTo>
                    <a:pt x="10981" y="76363"/>
                  </a:lnTo>
                  <a:lnTo>
                    <a:pt x="9808" y="80111"/>
                  </a:lnTo>
                  <a:close/>
                  <a:moveTo>
                    <a:pt x="12671" y="80111"/>
                  </a:moveTo>
                  <a:lnTo>
                    <a:pt x="11403" y="76363"/>
                  </a:lnTo>
                  <a:lnTo>
                    <a:pt x="12671" y="72616"/>
                  </a:lnTo>
                  <a:lnTo>
                    <a:pt x="13844" y="76363"/>
                  </a:lnTo>
                  <a:lnTo>
                    <a:pt x="12671" y="80111"/>
                  </a:lnTo>
                  <a:close/>
                  <a:moveTo>
                    <a:pt x="15533" y="80111"/>
                  </a:moveTo>
                  <a:lnTo>
                    <a:pt x="14266" y="76363"/>
                  </a:lnTo>
                  <a:lnTo>
                    <a:pt x="15533" y="72616"/>
                  </a:lnTo>
                  <a:lnTo>
                    <a:pt x="16754" y="76363"/>
                  </a:lnTo>
                  <a:lnTo>
                    <a:pt x="15533" y="80111"/>
                  </a:lnTo>
                  <a:close/>
                  <a:moveTo>
                    <a:pt x="18443" y="80111"/>
                  </a:moveTo>
                  <a:lnTo>
                    <a:pt x="17176" y="76363"/>
                  </a:lnTo>
                  <a:lnTo>
                    <a:pt x="18443" y="72616"/>
                  </a:lnTo>
                  <a:lnTo>
                    <a:pt x="19616" y="76363"/>
                  </a:lnTo>
                  <a:lnTo>
                    <a:pt x="18443" y="80111"/>
                  </a:lnTo>
                  <a:close/>
                  <a:moveTo>
                    <a:pt x="21306" y="80111"/>
                  </a:moveTo>
                  <a:lnTo>
                    <a:pt x="20039" y="76363"/>
                  </a:lnTo>
                  <a:lnTo>
                    <a:pt x="21306" y="72616"/>
                  </a:lnTo>
                  <a:lnTo>
                    <a:pt x="22526" y="76363"/>
                  </a:lnTo>
                  <a:lnTo>
                    <a:pt x="21306" y="80111"/>
                  </a:lnTo>
                  <a:close/>
                  <a:moveTo>
                    <a:pt x="24215" y="80111"/>
                  </a:moveTo>
                  <a:lnTo>
                    <a:pt x="22948" y="76363"/>
                  </a:lnTo>
                  <a:lnTo>
                    <a:pt x="24215" y="72616"/>
                  </a:lnTo>
                  <a:lnTo>
                    <a:pt x="25389" y="76363"/>
                  </a:lnTo>
                  <a:lnTo>
                    <a:pt x="24215" y="80111"/>
                  </a:lnTo>
                  <a:close/>
                  <a:moveTo>
                    <a:pt x="27078" y="80111"/>
                  </a:moveTo>
                  <a:lnTo>
                    <a:pt x="25905" y="76363"/>
                  </a:lnTo>
                  <a:lnTo>
                    <a:pt x="27078" y="72616"/>
                  </a:lnTo>
                  <a:lnTo>
                    <a:pt x="28345" y="76363"/>
                  </a:lnTo>
                  <a:lnTo>
                    <a:pt x="27078" y="80111"/>
                  </a:lnTo>
                  <a:close/>
                  <a:moveTo>
                    <a:pt x="29988" y="80111"/>
                  </a:moveTo>
                  <a:lnTo>
                    <a:pt x="28768" y="76363"/>
                  </a:lnTo>
                  <a:lnTo>
                    <a:pt x="29988" y="72616"/>
                  </a:lnTo>
                  <a:lnTo>
                    <a:pt x="31255" y="76363"/>
                  </a:lnTo>
                  <a:lnTo>
                    <a:pt x="29988" y="80111"/>
                  </a:lnTo>
                  <a:close/>
                  <a:moveTo>
                    <a:pt x="32850" y="80111"/>
                  </a:moveTo>
                  <a:lnTo>
                    <a:pt x="31677" y="76363"/>
                  </a:lnTo>
                  <a:lnTo>
                    <a:pt x="32850" y="72616"/>
                  </a:lnTo>
                  <a:lnTo>
                    <a:pt x="34118" y="76363"/>
                  </a:lnTo>
                  <a:lnTo>
                    <a:pt x="32850" y="80111"/>
                  </a:lnTo>
                  <a:close/>
                  <a:moveTo>
                    <a:pt x="35760" y="80111"/>
                  </a:moveTo>
                  <a:lnTo>
                    <a:pt x="34540" y="76363"/>
                  </a:lnTo>
                  <a:lnTo>
                    <a:pt x="35760" y="72616"/>
                  </a:lnTo>
                  <a:lnTo>
                    <a:pt x="37027" y="76363"/>
                  </a:lnTo>
                  <a:lnTo>
                    <a:pt x="35760" y="80111"/>
                  </a:lnTo>
                  <a:close/>
                  <a:moveTo>
                    <a:pt x="38623" y="80111"/>
                  </a:moveTo>
                  <a:lnTo>
                    <a:pt x="37450" y="76363"/>
                  </a:lnTo>
                  <a:lnTo>
                    <a:pt x="38623" y="72616"/>
                  </a:lnTo>
                  <a:lnTo>
                    <a:pt x="39890" y="76363"/>
                  </a:lnTo>
                  <a:lnTo>
                    <a:pt x="38623" y="80111"/>
                  </a:lnTo>
                  <a:close/>
                  <a:moveTo>
                    <a:pt x="41533" y="80111"/>
                  </a:moveTo>
                  <a:lnTo>
                    <a:pt x="40312" y="76363"/>
                  </a:lnTo>
                  <a:lnTo>
                    <a:pt x="41533" y="72616"/>
                  </a:lnTo>
                  <a:lnTo>
                    <a:pt x="42800" y="76363"/>
                  </a:lnTo>
                  <a:lnTo>
                    <a:pt x="41533" y="80111"/>
                  </a:lnTo>
                  <a:close/>
                  <a:moveTo>
                    <a:pt x="44489" y="80111"/>
                  </a:moveTo>
                  <a:lnTo>
                    <a:pt x="43222" y="76363"/>
                  </a:lnTo>
                  <a:lnTo>
                    <a:pt x="44489" y="72616"/>
                  </a:lnTo>
                  <a:lnTo>
                    <a:pt x="45662" y="76363"/>
                  </a:lnTo>
                  <a:lnTo>
                    <a:pt x="44489" y="80111"/>
                  </a:lnTo>
                  <a:close/>
                  <a:moveTo>
                    <a:pt x="47352" y="80111"/>
                  </a:moveTo>
                  <a:lnTo>
                    <a:pt x="46085" y="76363"/>
                  </a:lnTo>
                  <a:lnTo>
                    <a:pt x="47352" y="72616"/>
                  </a:lnTo>
                  <a:lnTo>
                    <a:pt x="48572" y="76363"/>
                  </a:lnTo>
                  <a:lnTo>
                    <a:pt x="47352" y="80111"/>
                  </a:lnTo>
                  <a:close/>
                  <a:moveTo>
                    <a:pt x="50262" y="80111"/>
                  </a:moveTo>
                  <a:lnTo>
                    <a:pt x="48994" y="76363"/>
                  </a:lnTo>
                  <a:lnTo>
                    <a:pt x="50262" y="72616"/>
                  </a:lnTo>
                  <a:lnTo>
                    <a:pt x="51435" y="76363"/>
                  </a:lnTo>
                  <a:lnTo>
                    <a:pt x="50262" y="80111"/>
                  </a:lnTo>
                  <a:close/>
                  <a:moveTo>
                    <a:pt x="53124" y="80111"/>
                  </a:moveTo>
                  <a:lnTo>
                    <a:pt x="51857" y="76363"/>
                  </a:lnTo>
                  <a:lnTo>
                    <a:pt x="53124" y="72616"/>
                  </a:lnTo>
                  <a:lnTo>
                    <a:pt x="54344" y="76363"/>
                  </a:lnTo>
                  <a:lnTo>
                    <a:pt x="53124" y="80111"/>
                  </a:lnTo>
                  <a:close/>
                  <a:moveTo>
                    <a:pt x="56034" y="80111"/>
                  </a:moveTo>
                  <a:lnTo>
                    <a:pt x="54767" y="76363"/>
                  </a:lnTo>
                  <a:lnTo>
                    <a:pt x="56034" y="72616"/>
                  </a:lnTo>
                  <a:lnTo>
                    <a:pt x="57207" y="76363"/>
                  </a:lnTo>
                  <a:lnTo>
                    <a:pt x="56034" y="80111"/>
                  </a:lnTo>
                  <a:close/>
                  <a:moveTo>
                    <a:pt x="58897" y="80111"/>
                  </a:moveTo>
                  <a:lnTo>
                    <a:pt x="57630" y="76363"/>
                  </a:lnTo>
                  <a:lnTo>
                    <a:pt x="58897" y="72616"/>
                  </a:lnTo>
                  <a:lnTo>
                    <a:pt x="60117" y="76363"/>
                  </a:lnTo>
                  <a:lnTo>
                    <a:pt x="58897" y="80111"/>
                  </a:lnTo>
                  <a:close/>
                  <a:moveTo>
                    <a:pt x="61806" y="80111"/>
                  </a:moveTo>
                  <a:lnTo>
                    <a:pt x="60586" y="76363"/>
                  </a:lnTo>
                  <a:lnTo>
                    <a:pt x="61806" y="72616"/>
                  </a:lnTo>
                  <a:lnTo>
                    <a:pt x="63073" y="76363"/>
                  </a:lnTo>
                  <a:lnTo>
                    <a:pt x="61806" y="80111"/>
                  </a:lnTo>
                  <a:close/>
                  <a:moveTo>
                    <a:pt x="64669" y="80111"/>
                  </a:moveTo>
                  <a:lnTo>
                    <a:pt x="63496" y="76363"/>
                  </a:lnTo>
                  <a:lnTo>
                    <a:pt x="64669" y="72616"/>
                  </a:lnTo>
                  <a:lnTo>
                    <a:pt x="65936" y="76363"/>
                  </a:lnTo>
                  <a:lnTo>
                    <a:pt x="64669" y="80111"/>
                  </a:lnTo>
                  <a:close/>
                  <a:moveTo>
                    <a:pt x="67579" y="80111"/>
                  </a:moveTo>
                  <a:lnTo>
                    <a:pt x="66359" y="76363"/>
                  </a:lnTo>
                  <a:lnTo>
                    <a:pt x="67579" y="72616"/>
                  </a:lnTo>
                  <a:lnTo>
                    <a:pt x="68846" y="76363"/>
                  </a:lnTo>
                  <a:lnTo>
                    <a:pt x="67579" y="80111"/>
                  </a:lnTo>
                  <a:close/>
                  <a:moveTo>
                    <a:pt x="70441" y="80111"/>
                  </a:moveTo>
                  <a:lnTo>
                    <a:pt x="69268" y="76363"/>
                  </a:lnTo>
                  <a:lnTo>
                    <a:pt x="70441" y="72616"/>
                  </a:lnTo>
                  <a:lnTo>
                    <a:pt x="71709" y="76363"/>
                  </a:lnTo>
                  <a:lnTo>
                    <a:pt x="70441" y="80111"/>
                  </a:lnTo>
                  <a:close/>
                  <a:moveTo>
                    <a:pt x="73351" y="80111"/>
                  </a:moveTo>
                  <a:lnTo>
                    <a:pt x="72131" y="76363"/>
                  </a:lnTo>
                  <a:lnTo>
                    <a:pt x="73351" y="72616"/>
                  </a:lnTo>
                  <a:lnTo>
                    <a:pt x="74618" y="76363"/>
                  </a:lnTo>
                  <a:lnTo>
                    <a:pt x="73351" y="80111"/>
                  </a:lnTo>
                  <a:close/>
                  <a:moveTo>
                    <a:pt x="76214" y="80111"/>
                  </a:moveTo>
                  <a:lnTo>
                    <a:pt x="75041" y="76363"/>
                  </a:lnTo>
                  <a:lnTo>
                    <a:pt x="76214" y="72616"/>
                  </a:lnTo>
                  <a:lnTo>
                    <a:pt x="77481" y="76363"/>
                  </a:lnTo>
                  <a:lnTo>
                    <a:pt x="76214" y="80111"/>
                  </a:lnTo>
                  <a:close/>
                  <a:moveTo>
                    <a:pt x="79170" y="80111"/>
                  </a:moveTo>
                  <a:lnTo>
                    <a:pt x="77903" y="76363"/>
                  </a:lnTo>
                  <a:lnTo>
                    <a:pt x="79170" y="72616"/>
                  </a:lnTo>
                  <a:lnTo>
                    <a:pt x="80391" y="76363"/>
                  </a:lnTo>
                  <a:lnTo>
                    <a:pt x="79170" y="80111"/>
                  </a:lnTo>
                  <a:close/>
                  <a:moveTo>
                    <a:pt x="82080" y="80111"/>
                  </a:moveTo>
                  <a:lnTo>
                    <a:pt x="80813" y="76363"/>
                  </a:lnTo>
                  <a:lnTo>
                    <a:pt x="82080" y="72616"/>
                  </a:lnTo>
                  <a:lnTo>
                    <a:pt x="83253" y="76363"/>
                  </a:lnTo>
                  <a:lnTo>
                    <a:pt x="82080" y="80111"/>
                  </a:lnTo>
                  <a:close/>
                  <a:moveTo>
                    <a:pt x="84943" y="80111"/>
                  </a:moveTo>
                  <a:lnTo>
                    <a:pt x="83676" y="76363"/>
                  </a:lnTo>
                  <a:lnTo>
                    <a:pt x="84943" y="72616"/>
                  </a:lnTo>
                  <a:lnTo>
                    <a:pt x="86163" y="76363"/>
                  </a:lnTo>
                  <a:lnTo>
                    <a:pt x="84943" y="80111"/>
                  </a:lnTo>
                  <a:close/>
                  <a:moveTo>
                    <a:pt x="87852" y="80111"/>
                  </a:moveTo>
                  <a:lnTo>
                    <a:pt x="86585" y="76363"/>
                  </a:lnTo>
                  <a:lnTo>
                    <a:pt x="87852" y="72616"/>
                  </a:lnTo>
                  <a:lnTo>
                    <a:pt x="89026" y="76363"/>
                  </a:lnTo>
                  <a:lnTo>
                    <a:pt x="87852" y="80111"/>
                  </a:lnTo>
                  <a:close/>
                  <a:moveTo>
                    <a:pt x="90715" y="80111"/>
                  </a:moveTo>
                  <a:lnTo>
                    <a:pt x="89448" y="76363"/>
                  </a:lnTo>
                  <a:lnTo>
                    <a:pt x="90715" y="72616"/>
                  </a:lnTo>
                  <a:lnTo>
                    <a:pt x="91935" y="76363"/>
                  </a:lnTo>
                  <a:lnTo>
                    <a:pt x="90715" y="80111"/>
                  </a:lnTo>
                  <a:close/>
                  <a:moveTo>
                    <a:pt x="93625" y="80111"/>
                  </a:moveTo>
                  <a:lnTo>
                    <a:pt x="92358" y="76363"/>
                  </a:lnTo>
                  <a:lnTo>
                    <a:pt x="93625" y="72616"/>
                  </a:lnTo>
                  <a:lnTo>
                    <a:pt x="94798" y="76363"/>
                  </a:lnTo>
                  <a:lnTo>
                    <a:pt x="93625" y="80111"/>
                  </a:lnTo>
                  <a:close/>
                  <a:moveTo>
                    <a:pt x="96488" y="80111"/>
                  </a:moveTo>
                  <a:lnTo>
                    <a:pt x="95314" y="76363"/>
                  </a:lnTo>
                  <a:lnTo>
                    <a:pt x="96488" y="72616"/>
                  </a:lnTo>
                  <a:lnTo>
                    <a:pt x="97755" y="76363"/>
                  </a:lnTo>
                  <a:lnTo>
                    <a:pt x="96488" y="80111"/>
                  </a:lnTo>
                  <a:close/>
                  <a:moveTo>
                    <a:pt x="99397" y="80111"/>
                  </a:moveTo>
                  <a:lnTo>
                    <a:pt x="98177" y="76363"/>
                  </a:lnTo>
                  <a:lnTo>
                    <a:pt x="99397" y="72616"/>
                  </a:lnTo>
                  <a:lnTo>
                    <a:pt x="100664" y="76363"/>
                  </a:lnTo>
                  <a:lnTo>
                    <a:pt x="99397" y="80111"/>
                  </a:lnTo>
                  <a:close/>
                  <a:moveTo>
                    <a:pt x="102260" y="80111"/>
                  </a:moveTo>
                  <a:lnTo>
                    <a:pt x="101087" y="76363"/>
                  </a:lnTo>
                  <a:lnTo>
                    <a:pt x="102260" y="72616"/>
                  </a:lnTo>
                  <a:lnTo>
                    <a:pt x="103527" y="76363"/>
                  </a:lnTo>
                  <a:lnTo>
                    <a:pt x="102260" y="80111"/>
                  </a:lnTo>
                  <a:close/>
                  <a:moveTo>
                    <a:pt x="105170" y="80111"/>
                  </a:moveTo>
                  <a:lnTo>
                    <a:pt x="103949" y="76363"/>
                  </a:lnTo>
                  <a:lnTo>
                    <a:pt x="105170" y="72616"/>
                  </a:lnTo>
                  <a:lnTo>
                    <a:pt x="106437" y="76363"/>
                  </a:lnTo>
                  <a:lnTo>
                    <a:pt x="105170" y="80111"/>
                  </a:lnTo>
                  <a:close/>
                  <a:moveTo>
                    <a:pt x="108032" y="80111"/>
                  </a:moveTo>
                  <a:lnTo>
                    <a:pt x="106859" y="76363"/>
                  </a:lnTo>
                  <a:lnTo>
                    <a:pt x="108032" y="72616"/>
                  </a:lnTo>
                  <a:lnTo>
                    <a:pt x="109299" y="76363"/>
                  </a:lnTo>
                  <a:lnTo>
                    <a:pt x="108032" y="80111"/>
                  </a:lnTo>
                  <a:close/>
                  <a:moveTo>
                    <a:pt x="110942" y="80111"/>
                  </a:moveTo>
                  <a:lnTo>
                    <a:pt x="109722" y="76363"/>
                  </a:lnTo>
                  <a:lnTo>
                    <a:pt x="110942" y="72616"/>
                  </a:lnTo>
                  <a:lnTo>
                    <a:pt x="112209" y="76363"/>
                  </a:lnTo>
                  <a:lnTo>
                    <a:pt x="110942" y="80111"/>
                  </a:lnTo>
                  <a:close/>
                  <a:moveTo>
                    <a:pt x="113899" y="80111"/>
                  </a:moveTo>
                  <a:lnTo>
                    <a:pt x="112631" y="76363"/>
                  </a:lnTo>
                  <a:lnTo>
                    <a:pt x="113899" y="72616"/>
                  </a:lnTo>
                  <a:lnTo>
                    <a:pt x="115072" y="76363"/>
                  </a:lnTo>
                  <a:lnTo>
                    <a:pt x="113899" y="80111"/>
                  </a:lnTo>
                  <a:close/>
                  <a:moveTo>
                    <a:pt x="116761" y="80111"/>
                  </a:moveTo>
                  <a:lnTo>
                    <a:pt x="115494" y="76363"/>
                  </a:lnTo>
                  <a:lnTo>
                    <a:pt x="116761" y="72616"/>
                  </a:lnTo>
                  <a:lnTo>
                    <a:pt x="117982" y="76363"/>
                  </a:lnTo>
                  <a:lnTo>
                    <a:pt x="116761" y="80111"/>
                  </a:lnTo>
                  <a:close/>
                  <a:moveTo>
                    <a:pt x="2534" y="75697"/>
                  </a:moveTo>
                  <a:lnTo>
                    <a:pt x="1267" y="71866"/>
                  </a:lnTo>
                  <a:lnTo>
                    <a:pt x="2534" y="68119"/>
                  </a:lnTo>
                  <a:lnTo>
                    <a:pt x="3754" y="71866"/>
                  </a:lnTo>
                  <a:lnTo>
                    <a:pt x="2534" y="75697"/>
                  </a:lnTo>
                  <a:close/>
                  <a:moveTo>
                    <a:pt x="5443" y="75697"/>
                  </a:moveTo>
                  <a:lnTo>
                    <a:pt x="4176" y="71866"/>
                  </a:lnTo>
                  <a:lnTo>
                    <a:pt x="5443" y="68119"/>
                  </a:lnTo>
                  <a:lnTo>
                    <a:pt x="6617" y="71866"/>
                  </a:lnTo>
                  <a:lnTo>
                    <a:pt x="5443" y="75697"/>
                  </a:lnTo>
                  <a:close/>
                  <a:moveTo>
                    <a:pt x="8306" y="75697"/>
                  </a:moveTo>
                  <a:lnTo>
                    <a:pt x="7039" y="71866"/>
                  </a:lnTo>
                  <a:lnTo>
                    <a:pt x="8306" y="68119"/>
                  </a:lnTo>
                  <a:lnTo>
                    <a:pt x="9573" y="71866"/>
                  </a:lnTo>
                  <a:lnTo>
                    <a:pt x="8306" y="75697"/>
                  </a:lnTo>
                  <a:close/>
                  <a:moveTo>
                    <a:pt x="11169" y="75697"/>
                  </a:moveTo>
                  <a:lnTo>
                    <a:pt x="9996" y="71866"/>
                  </a:lnTo>
                  <a:lnTo>
                    <a:pt x="11169" y="68119"/>
                  </a:lnTo>
                  <a:lnTo>
                    <a:pt x="12436" y="71866"/>
                  </a:lnTo>
                  <a:lnTo>
                    <a:pt x="11169" y="75697"/>
                  </a:lnTo>
                  <a:close/>
                  <a:moveTo>
                    <a:pt x="14078" y="75697"/>
                  </a:moveTo>
                  <a:lnTo>
                    <a:pt x="12858" y="71866"/>
                  </a:lnTo>
                  <a:lnTo>
                    <a:pt x="14078" y="68119"/>
                  </a:lnTo>
                  <a:lnTo>
                    <a:pt x="15346" y="71866"/>
                  </a:lnTo>
                  <a:lnTo>
                    <a:pt x="14078" y="75697"/>
                  </a:lnTo>
                  <a:close/>
                  <a:moveTo>
                    <a:pt x="16941" y="75697"/>
                  </a:moveTo>
                  <a:lnTo>
                    <a:pt x="15768" y="71866"/>
                  </a:lnTo>
                  <a:lnTo>
                    <a:pt x="16941" y="68119"/>
                  </a:lnTo>
                  <a:lnTo>
                    <a:pt x="18208" y="71866"/>
                  </a:lnTo>
                  <a:lnTo>
                    <a:pt x="16941" y="75697"/>
                  </a:lnTo>
                  <a:close/>
                  <a:moveTo>
                    <a:pt x="19851" y="75697"/>
                  </a:moveTo>
                  <a:lnTo>
                    <a:pt x="18631" y="71866"/>
                  </a:lnTo>
                  <a:lnTo>
                    <a:pt x="19851" y="68119"/>
                  </a:lnTo>
                  <a:lnTo>
                    <a:pt x="21118" y="71866"/>
                  </a:lnTo>
                  <a:lnTo>
                    <a:pt x="19851" y="75697"/>
                  </a:lnTo>
                  <a:close/>
                  <a:moveTo>
                    <a:pt x="22714" y="75697"/>
                  </a:moveTo>
                  <a:lnTo>
                    <a:pt x="21540" y="71866"/>
                  </a:lnTo>
                  <a:lnTo>
                    <a:pt x="22714" y="68119"/>
                  </a:lnTo>
                  <a:lnTo>
                    <a:pt x="23981" y="71866"/>
                  </a:lnTo>
                  <a:lnTo>
                    <a:pt x="22714" y="75697"/>
                  </a:lnTo>
                  <a:close/>
                  <a:moveTo>
                    <a:pt x="25623" y="75697"/>
                  </a:moveTo>
                  <a:lnTo>
                    <a:pt x="24403" y="71866"/>
                  </a:lnTo>
                  <a:lnTo>
                    <a:pt x="25623" y="68119"/>
                  </a:lnTo>
                  <a:lnTo>
                    <a:pt x="26890" y="71866"/>
                  </a:lnTo>
                  <a:lnTo>
                    <a:pt x="25623" y="75697"/>
                  </a:lnTo>
                  <a:close/>
                  <a:moveTo>
                    <a:pt x="28580" y="75697"/>
                  </a:moveTo>
                  <a:lnTo>
                    <a:pt x="27313" y="71866"/>
                  </a:lnTo>
                  <a:lnTo>
                    <a:pt x="28580" y="68119"/>
                  </a:lnTo>
                  <a:lnTo>
                    <a:pt x="29753" y="71866"/>
                  </a:lnTo>
                  <a:lnTo>
                    <a:pt x="28580" y="75697"/>
                  </a:lnTo>
                  <a:close/>
                  <a:moveTo>
                    <a:pt x="31443" y="75697"/>
                  </a:moveTo>
                  <a:lnTo>
                    <a:pt x="30175" y="71866"/>
                  </a:lnTo>
                  <a:lnTo>
                    <a:pt x="31443" y="68119"/>
                  </a:lnTo>
                  <a:lnTo>
                    <a:pt x="32663" y="71866"/>
                  </a:lnTo>
                  <a:lnTo>
                    <a:pt x="31443" y="75697"/>
                  </a:lnTo>
                  <a:close/>
                  <a:moveTo>
                    <a:pt x="34352" y="75697"/>
                  </a:moveTo>
                  <a:lnTo>
                    <a:pt x="33085" y="71866"/>
                  </a:lnTo>
                  <a:lnTo>
                    <a:pt x="34352" y="68119"/>
                  </a:lnTo>
                  <a:lnTo>
                    <a:pt x="35526" y="71866"/>
                  </a:lnTo>
                  <a:lnTo>
                    <a:pt x="34352" y="75697"/>
                  </a:lnTo>
                  <a:close/>
                  <a:moveTo>
                    <a:pt x="37215" y="75697"/>
                  </a:moveTo>
                  <a:lnTo>
                    <a:pt x="35948" y="71866"/>
                  </a:lnTo>
                  <a:lnTo>
                    <a:pt x="37215" y="68119"/>
                  </a:lnTo>
                  <a:lnTo>
                    <a:pt x="38435" y="71866"/>
                  </a:lnTo>
                  <a:lnTo>
                    <a:pt x="37215" y="75697"/>
                  </a:lnTo>
                  <a:close/>
                  <a:moveTo>
                    <a:pt x="40125" y="75697"/>
                  </a:moveTo>
                  <a:lnTo>
                    <a:pt x="38858" y="71866"/>
                  </a:lnTo>
                  <a:lnTo>
                    <a:pt x="40125" y="68119"/>
                  </a:lnTo>
                  <a:lnTo>
                    <a:pt x="41298" y="71866"/>
                  </a:lnTo>
                  <a:lnTo>
                    <a:pt x="40125" y="75697"/>
                  </a:lnTo>
                  <a:close/>
                  <a:moveTo>
                    <a:pt x="42987" y="75697"/>
                  </a:moveTo>
                  <a:lnTo>
                    <a:pt x="41720" y="71866"/>
                  </a:lnTo>
                  <a:lnTo>
                    <a:pt x="42987" y="68119"/>
                  </a:lnTo>
                  <a:lnTo>
                    <a:pt x="44254" y="71866"/>
                  </a:lnTo>
                  <a:lnTo>
                    <a:pt x="42987" y="75697"/>
                  </a:lnTo>
                  <a:close/>
                  <a:moveTo>
                    <a:pt x="45897" y="75697"/>
                  </a:moveTo>
                  <a:lnTo>
                    <a:pt x="44677" y="71866"/>
                  </a:lnTo>
                  <a:lnTo>
                    <a:pt x="45897" y="68119"/>
                  </a:lnTo>
                  <a:lnTo>
                    <a:pt x="47164" y="71866"/>
                  </a:lnTo>
                  <a:lnTo>
                    <a:pt x="45897" y="75697"/>
                  </a:lnTo>
                  <a:close/>
                  <a:moveTo>
                    <a:pt x="48760" y="75697"/>
                  </a:moveTo>
                  <a:lnTo>
                    <a:pt x="47587" y="71866"/>
                  </a:lnTo>
                  <a:lnTo>
                    <a:pt x="48760" y="68119"/>
                  </a:lnTo>
                  <a:lnTo>
                    <a:pt x="50027" y="71866"/>
                  </a:lnTo>
                  <a:lnTo>
                    <a:pt x="48760" y="75697"/>
                  </a:lnTo>
                  <a:close/>
                  <a:moveTo>
                    <a:pt x="51669" y="75697"/>
                  </a:moveTo>
                  <a:lnTo>
                    <a:pt x="50449" y="71866"/>
                  </a:lnTo>
                  <a:lnTo>
                    <a:pt x="51669" y="68119"/>
                  </a:lnTo>
                  <a:lnTo>
                    <a:pt x="52937" y="71866"/>
                  </a:lnTo>
                  <a:lnTo>
                    <a:pt x="51669" y="75697"/>
                  </a:lnTo>
                  <a:close/>
                  <a:moveTo>
                    <a:pt x="54532" y="75697"/>
                  </a:moveTo>
                  <a:lnTo>
                    <a:pt x="53359" y="71866"/>
                  </a:lnTo>
                  <a:lnTo>
                    <a:pt x="54532" y="68119"/>
                  </a:lnTo>
                  <a:lnTo>
                    <a:pt x="55799" y="71866"/>
                  </a:lnTo>
                  <a:lnTo>
                    <a:pt x="54532" y="75697"/>
                  </a:lnTo>
                  <a:close/>
                  <a:moveTo>
                    <a:pt x="57442" y="75697"/>
                  </a:moveTo>
                  <a:lnTo>
                    <a:pt x="56222" y="71866"/>
                  </a:lnTo>
                  <a:lnTo>
                    <a:pt x="57442" y="68119"/>
                  </a:lnTo>
                  <a:lnTo>
                    <a:pt x="58709" y="71866"/>
                  </a:lnTo>
                  <a:lnTo>
                    <a:pt x="57442" y="75697"/>
                  </a:lnTo>
                  <a:close/>
                  <a:moveTo>
                    <a:pt x="60305" y="75697"/>
                  </a:moveTo>
                  <a:lnTo>
                    <a:pt x="59131" y="71866"/>
                  </a:lnTo>
                  <a:lnTo>
                    <a:pt x="60305" y="68119"/>
                  </a:lnTo>
                  <a:lnTo>
                    <a:pt x="61572" y="71866"/>
                  </a:lnTo>
                  <a:lnTo>
                    <a:pt x="60305" y="75697"/>
                  </a:lnTo>
                  <a:close/>
                  <a:moveTo>
                    <a:pt x="63261" y="75697"/>
                  </a:moveTo>
                  <a:lnTo>
                    <a:pt x="61994" y="71866"/>
                  </a:lnTo>
                  <a:lnTo>
                    <a:pt x="63261" y="68119"/>
                  </a:lnTo>
                  <a:lnTo>
                    <a:pt x="64481" y="71866"/>
                  </a:lnTo>
                  <a:lnTo>
                    <a:pt x="63261" y="75697"/>
                  </a:lnTo>
                  <a:close/>
                  <a:moveTo>
                    <a:pt x="66171" y="75697"/>
                  </a:moveTo>
                  <a:lnTo>
                    <a:pt x="64904" y="71866"/>
                  </a:lnTo>
                  <a:lnTo>
                    <a:pt x="66171" y="68119"/>
                  </a:lnTo>
                  <a:lnTo>
                    <a:pt x="67344" y="71866"/>
                  </a:lnTo>
                  <a:lnTo>
                    <a:pt x="66171" y="75697"/>
                  </a:lnTo>
                  <a:close/>
                  <a:moveTo>
                    <a:pt x="69034" y="75697"/>
                  </a:moveTo>
                  <a:lnTo>
                    <a:pt x="67766" y="71866"/>
                  </a:lnTo>
                  <a:lnTo>
                    <a:pt x="69034" y="68119"/>
                  </a:lnTo>
                  <a:lnTo>
                    <a:pt x="70254" y="71866"/>
                  </a:lnTo>
                  <a:lnTo>
                    <a:pt x="69034" y="75697"/>
                  </a:lnTo>
                  <a:close/>
                  <a:moveTo>
                    <a:pt x="71943" y="75697"/>
                  </a:moveTo>
                  <a:lnTo>
                    <a:pt x="70676" y="71866"/>
                  </a:lnTo>
                  <a:lnTo>
                    <a:pt x="71943" y="68119"/>
                  </a:lnTo>
                  <a:lnTo>
                    <a:pt x="73116" y="71866"/>
                  </a:lnTo>
                  <a:lnTo>
                    <a:pt x="71943" y="75697"/>
                  </a:lnTo>
                  <a:close/>
                  <a:moveTo>
                    <a:pt x="74806" y="75697"/>
                  </a:moveTo>
                  <a:lnTo>
                    <a:pt x="73539" y="71866"/>
                  </a:lnTo>
                  <a:lnTo>
                    <a:pt x="74806" y="68119"/>
                  </a:lnTo>
                  <a:lnTo>
                    <a:pt x="76026" y="71866"/>
                  </a:lnTo>
                  <a:lnTo>
                    <a:pt x="74806" y="75697"/>
                  </a:lnTo>
                  <a:close/>
                  <a:moveTo>
                    <a:pt x="77716" y="75697"/>
                  </a:moveTo>
                  <a:lnTo>
                    <a:pt x="76448" y="71866"/>
                  </a:lnTo>
                  <a:lnTo>
                    <a:pt x="77716" y="68119"/>
                  </a:lnTo>
                  <a:lnTo>
                    <a:pt x="78983" y="71866"/>
                  </a:lnTo>
                  <a:lnTo>
                    <a:pt x="77716" y="75697"/>
                  </a:lnTo>
                  <a:close/>
                  <a:moveTo>
                    <a:pt x="80578" y="75697"/>
                  </a:moveTo>
                  <a:lnTo>
                    <a:pt x="79405" y="71866"/>
                  </a:lnTo>
                  <a:lnTo>
                    <a:pt x="80578" y="68119"/>
                  </a:lnTo>
                  <a:lnTo>
                    <a:pt x="81845" y="71866"/>
                  </a:lnTo>
                  <a:lnTo>
                    <a:pt x="80578" y="75697"/>
                  </a:lnTo>
                  <a:close/>
                  <a:moveTo>
                    <a:pt x="83488" y="75697"/>
                  </a:moveTo>
                  <a:lnTo>
                    <a:pt x="82268" y="71866"/>
                  </a:lnTo>
                  <a:lnTo>
                    <a:pt x="83488" y="68119"/>
                  </a:lnTo>
                  <a:lnTo>
                    <a:pt x="84755" y="71866"/>
                  </a:lnTo>
                  <a:lnTo>
                    <a:pt x="83488" y="75697"/>
                  </a:lnTo>
                  <a:close/>
                  <a:moveTo>
                    <a:pt x="86351" y="75697"/>
                  </a:moveTo>
                  <a:lnTo>
                    <a:pt x="85177" y="71866"/>
                  </a:lnTo>
                  <a:lnTo>
                    <a:pt x="86351" y="68119"/>
                  </a:lnTo>
                  <a:lnTo>
                    <a:pt x="87618" y="71866"/>
                  </a:lnTo>
                  <a:lnTo>
                    <a:pt x="86351" y="75697"/>
                  </a:lnTo>
                  <a:close/>
                  <a:moveTo>
                    <a:pt x="89260" y="75697"/>
                  </a:moveTo>
                  <a:lnTo>
                    <a:pt x="88040" y="71866"/>
                  </a:lnTo>
                  <a:lnTo>
                    <a:pt x="89260" y="68119"/>
                  </a:lnTo>
                  <a:lnTo>
                    <a:pt x="90527" y="71866"/>
                  </a:lnTo>
                  <a:lnTo>
                    <a:pt x="89260" y="75697"/>
                  </a:lnTo>
                  <a:close/>
                  <a:moveTo>
                    <a:pt x="92123" y="75697"/>
                  </a:moveTo>
                  <a:lnTo>
                    <a:pt x="90950" y="71866"/>
                  </a:lnTo>
                  <a:lnTo>
                    <a:pt x="92123" y="68119"/>
                  </a:lnTo>
                  <a:lnTo>
                    <a:pt x="93390" y="71866"/>
                  </a:lnTo>
                  <a:lnTo>
                    <a:pt x="92123" y="75697"/>
                  </a:lnTo>
                  <a:close/>
                  <a:moveTo>
                    <a:pt x="95033" y="75697"/>
                  </a:moveTo>
                  <a:lnTo>
                    <a:pt x="93813" y="71866"/>
                  </a:lnTo>
                  <a:lnTo>
                    <a:pt x="95033" y="68119"/>
                  </a:lnTo>
                  <a:lnTo>
                    <a:pt x="96300" y="71866"/>
                  </a:lnTo>
                  <a:lnTo>
                    <a:pt x="95033" y="75697"/>
                  </a:lnTo>
                  <a:close/>
                  <a:moveTo>
                    <a:pt x="97989" y="75697"/>
                  </a:moveTo>
                  <a:lnTo>
                    <a:pt x="96722" y="71866"/>
                  </a:lnTo>
                  <a:lnTo>
                    <a:pt x="97989" y="68119"/>
                  </a:lnTo>
                  <a:lnTo>
                    <a:pt x="99163" y="71866"/>
                  </a:lnTo>
                  <a:lnTo>
                    <a:pt x="97989" y="75697"/>
                  </a:lnTo>
                  <a:close/>
                  <a:moveTo>
                    <a:pt x="100852" y="75697"/>
                  </a:moveTo>
                  <a:lnTo>
                    <a:pt x="99585" y="71866"/>
                  </a:lnTo>
                  <a:lnTo>
                    <a:pt x="100852" y="68119"/>
                  </a:lnTo>
                  <a:lnTo>
                    <a:pt x="102072" y="71866"/>
                  </a:lnTo>
                  <a:lnTo>
                    <a:pt x="100852" y="75697"/>
                  </a:lnTo>
                  <a:close/>
                  <a:moveTo>
                    <a:pt x="103762" y="75697"/>
                  </a:moveTo>
                  <a:lnTo>
                    <a:pt x="102495" y="71866"/>
                  </a:lnTo>
                  <a:lnTo>
                    <a:pt x="103762" y="68119"/>
                  </a:lnTo>
                  <a:lnTo>
                    <a:pt x="104935" y="71866"/>
                  </a:lnTo>
                  <a:lnTo>
                    <a:pt x="103762" y="75697"/>
                  </a:lnTo>
                  <a:close/>
                  <a:moveTo>
                    <a:pt x="106624" y="75697"/>
                  </a:moveTo>
                  <a:lnTo>
                    <a:pt x="105357" y="71866"/>
                  </a:lnTo>
                  <a:lnTo>
                    <a:pt x="106624" y="68119"/>
                  </a:lnTo>
                  <a:lnTo>
                    <a:pt x="107845" y="71866"/>
                  </a:lnTo>
                  <a:lnTo>
                    <a:pt x="106624" y="75697"/>
                  </a:lnTo>
                  <a:close/>
                  <a:moveTo>
                    <a:pt x="109534" y="75697"/>
                  </a:moveTo>
                  <a:lnTo>
                    <a:pt x="108267" y="71866"/>
                  </a:lnTo>
                  <a:lnTo>
                    <a:pt x="109534" y="68119"/>
                  </a:lnTo>
                  <a:lnTo>
                    <a:pt x="110707" y="71866"/>
                  </a:lnTo>
                  <a:lnTo>
                    <a:pt x="109534" y="75697"/>
                  </a:lnTo>
                  <a:close/>
                  <a:moveTo>
                    <a:pt x="112397" y="75697"/>
                  </a:moveTo>
                  <a:lnTo>
                    <a:pt x="111130" y="71866"/>
                  </a:lnTo>
                  <a:lnTo>
                    <a:pt x="112397" y="68119"/>
                  </a:lnTo>
                  <a:lnTo>
                    <a:pt x="113664" y="71866"/>
                  </a:lnTo>
                  <a:lnTo>
                    <a:pt x="112397" y="75697"/>
                  </a:lnTo>
                  <a:close/>
                  <a:moveTo>
                    <a:pt x="115307" y="75697"/>
                  </a:moveTo>
                  <a:lnTo>
                    <a:pt x="114086" y="71866"/>
                  </a:lnTo>
                  <a:lnTo>
                    <a:pt x="115307" y="68119"/>
                  </a:lnTo>
                  <a:lnTo>
                    <a:pt x="116574" y="71866"/>
                  </a:lnTo>
                  <a:lnTo>
                    <a:pt x="115307" y="75697"/>
                  </a:lnTo>
                  <a:close/>
                  <a:moveTo>
                    <a:pt x="118169" y="75697"/>
                  </a:moveTo>
                  <a:lnTo>
                    <a:pt x="116996" y="71866"/>
                  </a:lnTo>
                  <a:lnTo>
                    <a:pt x="118169" y="68119"/>
                  </a:lnTo>
                  <a:lnTo>
                    <a:pt x="119436" y="71866"/>
                  </a:lnTo>
                  <a:lnTo>
                    <a:pt x="118169" y="75697"/>
                  </a:lnTo>
                  <a:close/>
                  <a:moveTo>
                    <a:pt x="3942" y="71200"/>
                  </a:moveTo>
                  <a:lnTo>
                    <a:pt x="2768" y="67453"/>
                  </a:lnTo>
                  <a:lnTo>
                    <a:pt x="3942" y="63622"/>
                  </a:lnTo>
                  <a:lnTo>
                    <a:pt x="5209" y="67453"/>
                  </a:lnTo>
                  <a:lnTo>
                    <a:pt x="3942" y="71200"/>
                  </a:lnTo>
                  <a:close/>
                  <a:moveTo>
                    <a:pt x="6851" y="71200"/>
                  </a:moveTo>
                  <a:lnTo>
                    <a:pt x="5631" y="67453"/>
                  </a:lnTo>
                  <a:lnTo>
                    <a:pt x="6851" y="63622"/>
                  </a:lnTo>
                  <a:lnTo>
                    <a:pt x="8118" y="67453"/>
                  </a:lnTo>
                  <a:lnTo>
                    <a:pt x="6851" y="71200"/>
                  </a:lnTo>
                  <a:close/>
                  <a:moveTo>
                    <a:pt x="9808" y="71200"/>
                  </a:moveTo>
                  <a:lnTo>
                    <a:pt x="8541" y="67453"/>
                  </a:lnTo>
                  <a:lnTo>
                    <a:pt x="9808" y="63622"/>
                  </a:lnTo>
                  <a:lnTo>
                    <a:pt x="10981" y="67453"/>
                  </a:lnTo>
                  <a:lnTo>
                    <a:pt x="9808" y="71200"/>
                  </a:lnTo>
                  <a:close/>
                  <a:moveTo>
                    <a:pt x="12671" y="71200"/>
                  </a:moveTo>
                  <a:lnTo>
                    <a:pt x="11403" y="67453"/>
                  </a:lnTo>
                  <a:lnTo>
                    <a:pt x="12671" y="63622"/>
                  </a:lnTo>
                  <a:lnTo>
                    <a:pt x="13844" y="67453"/>
                  </a:lnTo>
                  <a:lnTo>
                    <a:pt x="12671" y="71200"/>
                  </a:lnTo>
                  <a:close/>
                  <a:moveTo>
                    <a:pt x="15533" y="71200"/>
                  </a:moveTo>
                  <a:lnTo>
                    <a:pt x="14266" y="67453"/>
                  </a:lnTo>
                  <a:lnTo>
                    <a:pt x="15533" y="63622"/>
                  </a:lnTo>
                  <a:lnTo>
                    <a:pt x="16754" y="67453"/>
                  </a:lnTo>
                  <a:lnTo>
                    <a:pt x="15533" y="71200"/>
                  </a:lnTo>
                  <a:close/>
                  <a:moveTo>
                    <a:pt x="18443" y="71200"/>
                  </a:moveTo>
                  <a:lnTo>
                    <a:pt x="17176" y="67453"/>
                  </a:lnTo>
                  <a:lnTo>
                    <a:pt x="18443" y="63622"/>
                  </a:lnTo>
                  <a:lnTo>
                    <a:pt x="19616" y="67453"/>
                  </a:lnTo>
                  <a:lnTo>
                    <a:pt x="18443" y="71200"/>
                  </a:lnTo>
                  <a:close/>
                  <a:moveTo>
                    <a:pt x="21306" y="71200"/>
                  </a:moveTo>
                  <a:lnTo>
                    <a:pt x="20039" y="67453"/>
                  </a:lnTo>
                  <a:lnTo>
                    <a:pt x="21306" y="63622"/>
                  </a:lnTo>
                  <a:lnTo>
                    <a:pt x="22526" y="67453"/>
                  </a:lnTo>
                  <a:lnTo>
                    <a:pt x="21306" y="71200"/>
                  </a:lnTo>
                  <a:close/>
                  <a:moveTo>
                    <a:pt x="24215" y="71200"/>
                  </a:moveTo>
                  <a:lnTo>
                    <a:pt x="22948" y="67453"/>
                  </a:lnTo>
                  <a:lnTo>
                    <a:pt x="24215" y="63622"/>
                  </a:lnTo>
                  <a:lnTo>
                    <a:pt x="25389" y="67453"/>
                  </a:lnTo>
                  <a:lnTo>
                    <a:pt x="24215" y="71200"/>
                  </a:lnTo>
                  <a:close/>
                  <a:moveTo>
                    <a:pt x="27078" y="71200"/>
                  </a:moveTo>
                  <a:lnTo>
                    <a:pt x="25905" y="67453"/>
                  </a:lnTo>
                  <a:lnTo>
                    <a:pt x="27078" y="63622"/>
                  </a:lnTo>
                  <a:lnTo>
                    <a:pt x="28345" y="67453"/>
                  </a:lnTo>
                  <a:lnTo>
                    <a:pt x="27078" y="71200"/>
                  </a:lnTo>
                  <a:close/>
                  <a:moveTo>
                    <a:pt x="29988" y="71200"/>
                  </a:moveTo>
                  <a:lnTo>
                    <a:pt x="28768" y="67453"/>
                  </a:lnTo>
                  <a:lnTo>
                    <a:pt x="29988" y="63622"/>
                  </a:lnTo>
                  <a:lnTo>
                    <a:pt x="31255" y="67453"/>
                  </a:lnTo>
                  <a:lnTo>
                    <a:pt x="29988" y="71200"/>
                  </a:lnTo>
                  <a:close/>
                  <a:moveTo>
                    <a:pt x="32850" y="71200"/>
                  </a:moveTo>
                  <a:lnTo>
                    <a:pt x="31677" y="67453"/>
                  </a:lnTo>
                  <a:lnTo>
                    <a:pt x="32850" y="63622"/>
                  </a:lnTo>
                  <a:lnTo>
                    <a:pt x="34118" y="67453"/>
                  </a:lnTo>
                  <a:lnTo>
                    <a:pt x="32850" y="71200"/>
                  </a:lnTo>
                  <a:close/>
                  <a:moveTo>
                    <a:pt x="35760" y="71200"/>
                  </a:moveTo>
                  <a:lnTo>
                    <a:pt x="34540" y="67453"/>
                  </a:lnTo>
                  <a:lnTo>
                    <a:pt x="35760" y="63622"/>
                  </a:lnTo>
                  <a:lnTo>
                    <a:pt x="37027" y="67453"/>
                  </a:lnTo>
                  <a:lnTo>
                    <a:pt x="35760" y="71200"/>
                  </a:lnTo>
                  <a:close/>
                  <a:moveTo>
                    <a:pt x="38623" y="71200"/>
                  </a:moveTo>
                  <a:lnTo>
                    <a:pt x="37450" y="67453"/>
                  </a:lnTo>
                  <a:lnTo>
                    <a:pt x="38623" y="63622"/>
                  </a:lnTo>
                  <a:lnTo>
                    <a:pt x="39890" y="67453"/>
                  </a:lnTo>
                  <a:lnTo>
                    <a:pt x="38623" y="71200"/>
                  </a:lnTo>
                  <a:close/>
                  <a:moveTo>
                    <a:pt x="41533" y="71200"/>
                  </a:moveTo>
                  <a:lnTo>
                    <a:pt x="40312" y="67453"/>
                  </a:lnTo>
                  <a:lnTo>
                    <a:pt x="41533" y="63622"/>
                  </a:lnTo>
                  <a:lnTo>
                    <a:pt x="42800" y="67453"/>
                  </a:lnTo>
                  <a:lnTo>
                    <a:pt x="41533" y="71200"/>
                  </a:lnTo>
                  <a:close/>
                  <a:moveTo>
                    <a:pt x="44489" y="71200"/>
                  </a:moveTo>
                  <a:lnTo>
                    <a:pt x="43222" y="67453"/>
                  </a:lnTo>
                  <a:lnTo>
                    <a:pt x="44489" y="63622"/>
                  </a:lnTo>
                  <a:lnTo>
                    <a:pt x="45662" y="67453"/>
                  </a:lnTo>
                  <a:lnTo>
                    <a:pt x="44489" y="71200"/>
                  </a:lnTo>
                  <a:close/>
                  <a:moveTo>
                    <a:pt x="47352" y="71200"/>
                  </a:moveTo>
                  <a:lnTo>
                    <a:pt x="46085" y="67453"/>
                  </a:lnTo>
                  <a:lnTo>
                    <a:pt x="47352" y="63622"/>
                  </a:lnTo>
                  <a:lnTo>
                    <a:pt x="48572" y="67453"/>
                  </a:lnTo>
                  <a:lnTo>
                    <a:pt x="47352" y="71200"/>
                  </a:lnTo>
                  <a:close/>
                  <a:moveTo>
                    <a:pt x="50262" y="71200"/>
                  </a:moveTo>
                  <a:lnTo>
                    <a:pt x="48994" y="67453"/>
                  </a:lnTo>
                  <a:lnTo>
                    <a:pt x="50262" y="63622"/>
                  </a:lnTo>
                  <a:lnTo>
                    <a:pt x="51435" y="67453"/>
                  </a:lnTo>
                  <a:lnTo>
                    <a:pt x="50262" y="71200"/>
                  </a:lnTo>
                  <a:close/>
                  <a:moveTo>
                    <a:pt x="53124" y="71200"/>
                  </a:moveTo>
                  <a:lnTo>
                    <a:pt x="51857" y="67453"/>
                  </a:lnTo>
                  <a:lnTo>
                    <a:pt x="53124" y="63622"/>
                  </a:lnTo>
                  <a:lnTo>
                    <a:pt x="54344" y="67453"/>
                  </a:lnTo>
                  <a:lnTo>
                    <a:pt x="53124" y="71200"/>
                  </a:lnTo>
                  <a:close/>
                  <a:moveTo>
                    <a:pt x="56034" y="71200"/>
                  </a:moveTo>
                  <a:lnTo>
                    <a:pt x="54767" y="67453"/>
                  </a:lnTo>
                  <a:lnTo>
                    <a:pt x="56034" y="63622"/>
                  </a:lnTo>
                  <a:lnTo>
                    <a:pt x="57207" y="67453"/>
                  </a:lnTo>
                  <a:lnTo>
                    <a:pt x="56034" y="71200"/>
                  </a:lnTo>
                  <a:close/>
                  <a:moveTo>
                    <a:pt x="58897" y="71200"/>
                  </a:moveTo>
                  <a:lnTo>
                    <a:pt x="57630" y="67453"/>
                  </a:lnTo>
                  <a:lnTo>
                    <a:pt x="58897" y="63622"/>
                  </a:lnTo>
                  <a:lnTo>
                    <a:pt x="60117" y="67453"/>
                  </a:lnTo>
                  <a:lnTo>
                    <a:pt x="58897" y="71200"/>
                  </a:lnTo>
                  <a:close/>
                  <a:moveTo>
                    <a:pt x="61806" y="71200"/>
                  </a:moveTo>
                  <a:lnTo>
                    <a:pt x="60586" y="67453"/>
                  </a:lnTo>
                  <a:lnTo>
                    <a:pt x="61806" y="63622"/>
                  </a:lnTo>
                  <a:lnTo>
                    <a:pt x="63073" y="67453"/>
                  </a:lnTo>
                  <a:lnTo>
                    <a:pt x="61806" y="71200"/>
                  </a:lnTo>
                  <a:close/>
                  <a:moveTo>
                    <a:pt x="64669" y="71200"/>
                  </a:moveTo>
                  <a:lnTo>
                    <a:pt x="63496" y="67453"/>
                  </a:lnTo>
                  <a:lnTo>
                    <a:pt x="64669" y="63622"/>
                  </a:lnTo>
                  <a:lnTo>
                    <a:pt x="65936" y="67453"/>
                  </a:lnTo>
                  <a:lnTo>
                    <a:pt x="64669" y="71200"/>
                  </a:lnTo>
                  <a:close/>
                  <a:moveTo>
                    <a:pt x="67579" y="71200"/>
                  </a:moveTo>
                  <a:lnTo>
                    <a:pt x="66359" y="67453"/>
                  </a:lnTo>
                  <a:lnTo>
                    <a:pt x="67579" y="63622"/>
                  </a:lnTo>
                  <a:lnTo>
                    <a:pt x="68846" y="67453"/>
                  </a:lnTo>
                  <a:lnTo>
                    <a:pt x="67579" y="71200"/>
                  </a:lnTo>
                  <a:close/>
                  <a:moveTo>
                    <a:pt x="70441" y="71200"/>
                  </a:moveTo>
                  <a:lnTo>
                    <a:pt x="69268" y="67453"/>
                  </a:lnTo>
                  <a:lnTo>
                    <a:pt x="70441" y="63622"/>
                  </a:lnTo>
                  <a:lnTo>
                    <a:pt x="71709" y="67453"/>
                  </a:lnTo>
                  <a:lnTo>
                    <a:pt x="70441" y="71200"/>
                  </a:lnTo>
                  <a:close/>
                  <a:moveTo>
                    <a:pt x="73351" y="71200"/>
                  </a:moveTo>
                  <a:lnTo>
                    <a:pt x="72131" y="67453"/>
                  </a:lnTo>
                  <a:lnTo>
                    <a:pt x="73351" y="63622"/>
                  </a:lnTo>
                  <a:lnTo>
                    <a:pt x="74618" y="67453"/>
                  </a:lnTo>
                  <a:lnTo>
                    <a:pt x="73351" y="71200"/>
                  </a:lnTo>
                  <a:close/>
                  <a:moveTo>
                    <a:pt x="76214" y="71200"/>
                  </a:moveTo>
                  <a:lnTo>
                    <a:pt x="75041" y="67453"/>
                  </a:lnTo>
                  <a:lnTo>
                    <a:pt x="76214" y="63622"/>
                  </a:lnTo>
                  <a:lnTo>
                    <a:pt x="77481" y="67453"/>
                  </a:lnTo>
                  <a:lnTo>
                    <a:pt x="76214" y="71200"/>
                  </a:lnTo>
                  <a:close/>
                  <a:moveTo>
                    <a:pt x="79170" y="71200"/>
                  </a:moveTo>
                  <a:lnTo>
                    <a:pt x="77903" y="67453"/>
                  </a:lnTo>
                  <a:lnTo>
                    <a:pt x="79170" y="63622"/>
                  </a:lnTo>
                  <a:lnTo>
                    <a:pt x="80391" y="67453"/>
                  </a:lnTo>
                  <a:lnTo>
                    <a:pt x="79170" y="71200"/>
                  </a:lnTo>
                  <a:close/>
                  <a:moveTo>
                    <a:pt x="82080" y="71200"/>
                  </a:moveTo>
                  <a:lnTo>
                    <a:pt x="80813" y="67453"/>
                  </a:lnTo>
                  <a:lnTo>
                    <a:pt x="82080" y="63622"/>
                  </a:lnTo>
                  <a:lnTo>
                    <a:pt x="83253" y="67453"/>
                  </a:lnTo>
                  <a:lnTo>
                    <a:pt x="82080" y="71200"/>
                  </a:lnTo>
                  <a:close/>
                  <a:moveTo>
                    <a:pt x="84943" y="71200"/>
                  </a:moveTo>
                  <a:lnTo>
                    <a:pt x="83676" y="67453"/>
                  </a:lnTo>
                  <a:lnTo>
                    <a:pt x="84943" y="63622"/>
                  </a:lnTo>
                  <a:lnTo>
                    <a:pt x="86163" y="67453"/>
                  </a:lnTo>
                  <a:lnTo>
                    <a:pt x="84943" y="71200"/>
                  </a:lnTo>
                  <a:close/>
                  <a:moveTo>
                    <a:pt x="87852" y="71200"/>
                  </a:moveTo>
                  <a:lnTo>
                    <a:pt x="86585" y="67453"/>
                  </a:lnTo>
                  <a:lnTo>
                    <a:pt x="87852" y="63622"/>
                  </a:lnTo>
                  <a:lnTo>
                    <a:pt x="89026" y="67453"/>
                  </a:lnTo>
                  <a:lnTo>
                    <a:pt x="87852" y="71200"/>
                  </a:lnTo>
                  <a:close/>
                  <a:moveTo>
                    <a:pt x="90715" y="71200"/>
                  </a:moveTo>
                  <a:lnTo>
                    <a:pt x="89448" y="67453"/>
                  </a:lnTo>
                  <a:lnTo>
                    <a:pt x="90715" y="63622"/>
                  </a:lnTo>
                  <a:lnTo>
                    <a:pt x="91935" y="67453"/>
                  </a:lnTo>
                  <a:lnTo>
                    <a:pt x="90715" y="71200"/>
                  </a:lnTo>
                  <a:close/>
                  <a:moveTo>
                    <a:pt x="93625" y="71200"/>
                  </a:moveTo>
                  <a:lnTo>
                    <a:pt x="92358" y="67453"/>
                  </a:lnTo>
                  <a:lnTo>
                    <a:pt x="93625" y="63622"/>
                  </a:lnTo>
                  <a:lnTo>
                    <a:pt x="94798" y="67453"/>
                  </a:lnTo>
                  <a:lnTo>
                    <a:pt x="93625" y="71200"/>
                  </a:lnTo>
                  <a:close/>
                  <a:moveTo>
                    <a:pt x="96488" y="71200"/>
                  </a:moveTo>
                  <a:lnTo>
                    <a:pt x="95314" y="67453"/>
                  </a:lnTo>
                  <a:lnTo>
                    <a:pt x="96488" y="63622"/>
                  </a:lnTo>
                  <a:lnTo>
                    <a:pt x="97755" y="67453"/>
                  </a:lnTo>
                  <a:lnTo>
                    <a:pt x="96488" y="71200"/>
                  </a:lnTo>
                  <a:close/>
                  <a:moveTo>
                    <a:pt x="99397" y="71200"/>
                  </a:moveTo>
                  <a:lnTo>
                    <a:pt x="98177" y="67453"/>
                  </a:lnTo>
                  <a:lnTo>
                    <a:pt x="99397" y="63622"/>
                  </a:lnTo>
                  <a:lnTo>
                    <a:pt x="100664" y="67453"/>
                  </a:lnTo>
                  <a:lnTo>
                    <a:pt x="99397" y="71200"/>
                  </a:lnTo>
                  <a:close/>
                  <a:moveTo>
                    <a:pt x="102260" y="71200"/>
                  </a:moveTo>
                  <a:lnTo>
                    <a:pt x="101087" y="67453"/>
                  </a:lnTo>
                  <a:lnTo>
                    <a:pt x="102260" y="63622"/>
                  </a:lnTo>
                  <a:lnTo>
                    <a:pt x="103527" y="67453"/>
                  </a:lnTo>
                  <a:lnTo>
                    <a:pt x="102260" y="71200"/>
                  </a:lnTo>
                  <a:close/>
                  <a:moveTo>
                    <a:pt x="105170" y="71200"/>
                  </a:moveTo>
                  <a:lnTo>
                    <a:pt x="103949" y="67453"/>
                  </a:lnTo>
                  <a:lnTo>
                    <a:pt x="105170" y="63622"/>
                  </a:lnTo>
                  <a:lnTo>
                    <a:pt x="106437" y="67453"/>
                  </a:lnTo>
                  <a:lnTo>
                    <a:pt x="105170" y="71200"/>
                  </a:lnTo>
                  <a:close/>
                  <a:moveTo>
                    <a:pt x="108032" y="71200"/>
                  </a:moveTo>
                  <a:lnTo>
                    <a:pt x="106859" y="67453"/>
                  </a:lnTo>
                  <a:lnTo>
                    <a:pt x="108032" y="63622"/>
                  </a:lnTo>
                  <a:lnTo>
                    <a:pt x="109299" y="67453"/>
                  </a:lnTo>
                  <a:lnTo>
                    <a:pt x="108032" y="71200"/>
                  </a:lnTo>
                  <a:close/>
                  <a:moveTo>
                    <a:pt x="110942" y="71200"/>
                  </a:moveTo>
                  <a:lnTo>
                    <a:pt x="109722" y="67453"/>
                  </a:lnTo>
                  <a:lnTo>
                    <a:pt x="110942" y="63622"/>
                  </a:lnTo>
                  <a:lnTo>
                    <a:pt x="112209" y="67453"/>
                  </a:lnTo>
                  <a:lnTo>
                    <a:pt x="110942" y="71200"/>
                  </a:lnTo>
                  <a:close/>
                  <a:moveTo>
                    <a:pt x="113899" y="71200"/>
                  </a:moveTo>
                  <a:lnTo>
                    <a:pt x="112631" y="67453"/>
                  </a:lnTo>
                  <a:lnTo>
                    <a:pt x="113899" y="63622"/>
                  </a:lnTo>
                  <a:lnTo>
                    <a:pt x="115072" y="67453"/>
                  </a:lnTo>
                  <a:lnTo>
                    <a:pt x="113899" y="71200"/>
                  </a:lnTo>
                  <a:close/>
                  <a:moveTo>
                    <a:pt x="116761" y="71200"/>
                  </a:moveTo>
                  <a:lnTo>
                    <a:pt x="115494" y="67453"/>
                  </a:lnTo>
                  <a:lnTo>
                    <a:pt x="116761" y="63622"/>
                  </a:lnTo>
                  <a:lnTo>
                    <a:pt x="117982" y="67453"/>
                  </a:lnTo>
                  <a:lnTo>
                    <a:pt x="116761" y="71200"/>
                  </a:lnTo>
                  <a:close/>
                  <a:moveTo>
                    <a:pt x="2534" y="66703"/>
                  </a:moveTo>
                  <a:lnTo>
                    <a:pt x="1267" y="63039"/>
                  </a:lnTo>
                  <a:lnTo>
                    <a:pt x="2534" y="59292"/>
                  </a:lnTo>
                  <a:lnTo>
                    <a:pt x="3754" y="63039"/>
                  </a:lnTo>
                  <a:lnTo>
                    <a:pt x="2534" y="66703"/>
                  </a:lnTo>
                  <a:close/>
                  <a:moveTo>
                    <a:pt x="5443" y="66703"/>
                  </a:moveTo>
                  <a:lnTo>
                    <a:pt x="4176" y="63039"/>
                  </a:lnTo>
                  <a:lnTo>
                    <a:pt x="5443" y="59292"/>
                  </a:lnTo>
                  <a:lnTo>
                    <a:pt x="6617" y="63039"/>
                  </a:lnTo>
                  <a:lnTo>
                    <a:pt x="5443" y="66703"/>
                  </a:lnTo>
                  <a:close/>
                  <a:moveTo>
                    <a:pt x="8306" y="66703"/>
                  </a:moveTo>
                  <a:lnTo>
                    <a:pt x="7039" y="63039"/>
                  </a:lnTo>
                  <a:lnTo>
                    <a:pt x="8306" y="59292"/>
                  </a:lnTo>
                  <a:lnTo>
                    <a:pt x="9573" y="63039"/>
                  </a:lnTo>
                  <a:lnTo>
                    <a:pt x="8306" y="66703"/>
                  </a:lnTo>
                  <a:close/>
                  <a:moveTo>
                    <a:pt x="11169" y="66703"/>
                  </a:moveTo>
                  <a:lnTo>
                    <a:pt x="9996" y="63039"/>
                  </a:lnTo>
                  <a:lnTo>
                    <a:pt x="11169" y="59292"/>
                  </a:lnTo>
                  <a:lnTo>
                    <a:pt x="12436" y="63039"/>
                  </a:lnTo>
                  <a:lnTo>
                    <a:pt x="11169" y="66703"/>
                  </a:lnTo>
                  <a:close/>
                  <a:moveTo>
                    <a:pt x="14078" y="66703"/>
                  </a:moveTo>
                  <a:lnTo>
                    <a:pt x="12858" y="63039"/>
                  </a:lnTo>
                  <a:lnTo>
                    <a:pt x="14078" y="59292"/>
                  </a:lnTo>
                  <a:lnTo>
                    <a:pt x="15346" y="63039"/>
                  </a:lnTo>
                  <a:lnTo>
                    <a:pt x="14078" y="66703"/>
                  </a:lnTo>
                  <a:close/>
                  <a:moveTo>
                    <a:pt x="16941" y="66703"/>
                  </a:moveTo>
                  <a:lnTo>
                    <a:pt x="15768" y="63039"/>
                  </a:lnTo>
                  <a:lnTo>
                    <a:pt x="16941" y="59292"/>
                  </a:lnTo>
                  <a:lnTo>
                    <a:pt x="18208" y="63039"/>
                  </a:lnTo>
                  <a:lnTo>
                    <a:pt x="16941" y="66703"/>
                  </a:lnTo>
                  <a:close/>
                  <a:moveTo>
                    <a:pt x="19851" y="66703"/>
                  </a:moveTo>
                  <a:lnTo>
                    <a:pt x="18631" y="63039"/>
                  </a:lnTo>
                  <a:lnTo>
                    <a:pt x="19851" y="59292"/>
                  </a:lnTo>
                  <a:lnTo>
                    <a:pt x="21118" y="63039"/>
                  </a:lnTo>
                  <a:lnTo>
                    <a:pt x="19851" y="66703"/>
                  </a:lnTo>
                  <a:close/>
                  <a:moveTo>
                    <a:pt x="22714" y="66703"/>
                  </a:moveTo>
                  <a:lnTo>
                    <a:pt x="21540" y="63039"/>
                  </a:lnTo>
                  <a:lnTo>
                    <a:pt x="22714" y="59292"/>
                  </a:lnTo>
                  <a:lnTo>
                    <a:pt x="23981" y="63039"/>
                  </a:lnTo>
                  <a:lnTo>
                    <a:pt x="22714" y="66703"/>
                  </a:lnTo>
                  <a:close/>
                  <a:moveTo>
                    <a:pt x="25623" y="66703"/>
                  </a:moveTo>
                  <a:lnTo>
                    <a:pt x="24403" y="63039"/>
                  </a:lnTo>
                  <a:lnTo>
                    <a:pt x="25623" y="59292"/>
                  </a:lnTo>
                  <a:lnTo>
                    <a:pt x="26890" y="63039"/>
                  </a:lnTo>
                  <a:lnTo>
                    <a:pt x="25623" y="66703"/>
                  </a:lnTo>
                  <a:close/>
                  <a:moveTo>
                    <a:pt x="28580" y="66703"/>
                  </a:moveTo>
                  <a:lnTo>
                    <a:pt x="27313" y="63039"/>
                  </a:lnTo>
                  <a:lnTo>
                    <a:pt x="28580" y="59292"/>
                  </a:lnTo>
                  <a:lnTo>
                    <a:pt x="29753" y="63039"/>
                  </a:lnTo>
                  <a:lnTo>
                    <a:pt x="28580" y="66703"/>
                  </a:lnTo>
                  <a:close/>
                  <a:moveTo>
                    <a:pt x="31443" y="66703"/>
                  </a:moveTo>
                  <a:lnTo>
                    <a:pt x="30175" y="63039"/>
                  </a:lnTo>
                  <a:lnTo>
                    <a:pt x="31443" y="59292"/>
                  </a:lnTo>
                  <a:lnTo>
                    <a:pt x="32663" y="63039"/>
                  </a:lnTo>
                  <a:lnTo>
                    <a:pt x="31443" y="66703"/>
                  </a:lnTo>
                  <a:close/>
                  <a:moveTo>
                    <a:pt x="34352" y="66703"/>
                  </a:moveTo>
                  <a:lnTo>
                    <a:pt x="33085" y="63039"/>
                  </a:lnTo>
                  <a:lnTo>
                    <a:pt x="34352" y="59292"/>
                  </a:lnTo>
                  <a:lnTo>
                    <a:pt x="35526" y="63039"/>
                  </a:lnTo>
                  <a:lnTo>
                    <a:pt x="34352" y="66703"/>
                  </a:lnTo>
                  <a:close/>
                  <a:moveTo>
                    <a:pt x="37215" y="66703"/>
                  </a:moveTo>
                  <a:lnTo>
                    <a:pt x="35948" y="63039"/>
                  </a:lnTo>
                  <a:lnTo>
                    <a:pt x="37215" y="59292"/>
                  </a:lnTo>
                  <a:lnTo>
                    <a:pt x="38435" y="63039"/>
                  </a:lnTo>
                  <a:lnTo>
                    <a:pt x="37215" y="66703"/>
                  </a:lnTo>
                  <a:close/>
                  <a:moveTo>
                    <a:pt x="40125" y="66703"/>
                  </a:moveTo>
                  <a:lnTo>
                    <a:pt x="38858" y="63039"/>
                  </a:lnTo>
                  <a:lnTo>
                    <a:pt x="40125" y="59292"/>
                  </a:lnTo>
                  <a:lnTo>
                    <a:pt x="41298" y="63039"/>
                  </a:lnTo>
                  <a:lnTo>
                    <a:pt x="40125" y="66703"/>
                  </a:lnTo>
                  <a:close/>
                  <a:moveTo>
                    <a:pt x="42987" y="66703"/>
                  </a:moveTo>
                  <a:lnTo>
                    <a:pt x="41720" y="63039"/>
                  </a:lnTo>
                  <a:lnTo>
                    <a:pt x="42987" y="59292"/>
                  </a:lnTo>
                  <a:lnTo>
                    <a:pt x="44254" y="63039"/>
                  </a:lnTo>
                  <a:lnTo>
                    <a:pt x="42987" y="66703"/>
                  </a:lnTo>
                  <a:close/>
                  <a:moveTo>
                    <a:pt x="45897" y="66703"/>
                  </a:moveTo>
                  <a:lnTo>
                    <a:pt x="44677" y="63039"/>
                  </a:lnTo>
                  <a:lnTo>
                    <a:pt x="45897" y="59292"/>
                  </a:lnTo>
                  <a:lnTo>
                    <a:pt x="47164" y="63039"/>
                  </a:lnTo>
                  <a:lnTo>
                    <a:pt x="45897" y="66703"/>
                  </a:lnTo>
                  <a:close/>
                  <a:moveTo>
                    <a:pt x="48760" y="66703"/>
                  </a:moveTo>
                  <a:lnTo>
                    <a:pt x="47587" y="63039"/>
                  </a:lnTo>
                  <a:lnTo>
                    <a:pt x="48760" y="59292"/>
                  </a:lnTo>
                  <a:lnTo>
                    <a:pt x="50027" y="63039"/>
                  </a:lnTo>
                  <a:lnTo>
                    <a:pt x="48760" y="66703"/>
                  </a:lnTo>
                  <a:close/>
                  <a:moveTo>
                    <a:pt x="51669" y="66703"/>
                  </a:moveTo>
                  <a:lnTo>
                    <a:pt x="50449" y="63039"/>
                  </a:lnTo>
                  <a:lnTo>
                    <a:pt x="51669" y="59292"/>
                  </a:lnTo>
                  <a:lnTo>
                    <a:pt x="52937" y="63039"/>
                  </a:lnTo>
                  <a:lnTo>
                    <a:pt x="51669" y="66703"/>
                  </a:lnTo>
                  <a:close/>
                  <a:moveTo>
                    <a:pt x="54532" y="66703"/>
                  </a:moveTo>
                  <a:lnTo>
                    <a:pt x="53359" y="63039"/>
                  </a:lnTo>
                  <a:lnTo>
                    <a:pt x="54532" y="59292"/>
                  </a:lnTo>
                  <a:lnTo>
                    <a:pt x="55799" y="63039"/>
                  </a:lnTo>
                  <a:lnTo>
                    <a:pt x="54532" y="66703"/>
                  </a:lnTo>
                  <a:close/>
                  <a:moveTo>
                    <a:pt x="57442" y="66703"/>
                  </a:moveTo>
                  <a:lnTo>
                    <a:pt x="56222" y="63039"/>
                  </a:lnTo>
                  <a:lnTo>
                    <a:pt x="57442" y="59292"/>
                  </a:lnTo>
                  <a:lnTo>
                    <a:pt x="58709" y="63039"/>
                  </a:lnTo>
                  <a:lnTo>
                    <a:pt x="57442" y="66703"/>
                  </a:lnTo>
                  <a:close/>
                  <a:moveTo>
                    <a:pt x="60305" y="66703"/>
                  </a:moveTo>
                  <a:lnTo>
                    <a:pt x="59131" y="63039"/>
                  </a:lnTo>
                  <a:lnTo>
                    <a:pt x="60305" y="59292"/>
                  </a:lnTo>
                  <a:lnTo>
                    <a:pt x="61572" y="63039"/>
                  </a:lnTo>
                  <a:lnTo>
                    <a:pt x="60305" y="66703"/>
                  </a:lnTo>
                  <a:close/>
                  <a:moveTo>
                    <a:pt x="63261" y="66703"/>
                  </a:moveTo>
                  <a:lnTo>
                    <a:pt x="61994" y="63039"/>
                  </a:lnTo>
                  <a:lnTo>
                    <a:pt x="63261" y="59292"/>
                  </a:lnTo>
                  <a:lnTo>
                    <a:pt x="64481" y="63039"/>
                  </a:lnTo>
                  <a:lnTo>
                    <a:pt x="63261" y="66703"/>
                  </a:lnTo>
                  <a:close/>
                  <a:moveTo>
                    <a:pt x="66171" y="66703"/>
                  </a:moveTo>
                  <a:lnTo>
                    <a:pt x="64904" y="63039"/>
                  </a:lnTo>
                  <a:lnTo>
                    <a:pt x="66171" y="59292"/>
                  </a:lnTo>
                  <a:lnTo>
                    <a:pt x="67344" y="63039"/>
                  </a:lnTo>
                  <a:lnTo>
                    <a:pt x="66171" y="66703"/>
                  </a:lnTo>
                  <a:close/>
                  <a:moveTo>
                    <a:pt x="69034" y="66703"/>
                  </a:moveTo>
                  <a:lnTo>
                    <a:pt x="67766" y="63039"/>
                  </a:lnTo>
                  <a:lnTo>
                    <a:pt x="69034" y="59292"/>
                  </a:lnTo>
                  <a:lnTo>
                    <a:pt x="70254" y="63039"/>
                  </a:lnTo>
                  <a:lnTo>
                    <a:pt x="69034" y="66703"/>
                  </a:lnTo>
                  <a:close/>
                  <a:moveTo>
                    <a:pt x="71943" y="66703"/>
                  </a:moveTo>
                  <a:lnTo>
                    <a:pt x="70676" y="63039"/>
                  </a:lnTo>
                  <a:lnTo>
                    <a:pt x="71943" y="59292"/>
                  </a:lnTo>
                  <a:lnTo>
                    <a:pt x="73116" y="63039"/>
                  </a:lnTo>
                  <a:lnTo>
                    <a:pt x="71943" y="66703"/>
                  </a:lnTo>
                  <a:close/>
                  <a:moveTo>
                    <a:pt x="74806" y="66703"/>
                  </a:moveTo>
                  <a:lnTo>
                    <a:pt x="73539" y="63039"/>
                  </a:lnTo>
                  <a:lnTo>
                    <a:pt x="74806" y="59292"/>
                  </a:lnTo>
                  <a:lnTo>
                    <a:pt x="76026" y="63039"/>
                  </a:lnTo>
                  <a:lnTo>
                    <a:pt x="74806" y="66703"/>
                  </a:lnTo>
                  <a:close/>
                  <a:moveTo>
                    <a:pt x="77716" y="66703"/>
                  </a:moveTo>
                  <a:lnTo>
                    <a:pt x="76448" y="63039"/>
                  </a:lnTo>
                  <a:lnTo>
                    <a:pt x="77716" y="59292"/>
                  </a:lnTo>
                  <a:lnTo>
                    <a:pt x="78983" y="63039"/>
                  </a:lnTo>
                  <a:lnTo>
                    <a:pt x="77716" y="66703"/>
                  </a:lnTo>
                  <a:close/>
                  <a:moveTo>
                    <a:pt x="80578" y="66703"/>
                  </a:moveTo>
                  <a:lnTo>
                    <a:pt x="79405" y="63039"/>
                  </a:lnTo>
                  <a:lnTo>
                    <a:pt x="80578" y="59292"/>
                  </a:lnTo>
                  <a:lnTo>
                    <a:pt x="81845" y="63039"/>
                  </a:lnTo>
                  <a:lnTo>
                    <a:pt x="80578" y="66703"/>
                  </a:lnTo>
                  <a:close/>
                  <a:moveTo>
                    <a:pt x="83488" y="66703"/>
                  </a:moveTo>
                  <a:lnTo>
                    <a:pt x="82268" y="63039"/>
                  </a:lnTo>
                  <a:lnTo>
                    <a:pt x="83488" y="59292"/>
                  </a:lnTo>
                  <a:lnTo>
                    <a:pt x="84755" y="63039"/>
                  </a:lnTo>
                  <a:lnTo>
                    <a:pt x="83488" y="66703"/>
                  </a:lnTo>
                  <a:close/>
                  <a:moveTo>
                    <a:pt x="86351" y="66703"/>
                  </a:moveTo>
                  <a:lnTo>
                    <a:pt x="85177" y="63039"/>
                  </a:lnTo>
                  <a:lnTo>
                    <a:pt x="86351" y="59292"/>
                  </a:lnTo>
                  <a:lnTo>
                    <a:pt x="87618" y="63039"/>
                  </a:lnTo>
                  <a:lnTo>
                    <a:pt x="86351" y="66703"/>
                  </a:lnTo>
                  <a:close/>
                  <a:moveTo>
                    <a:pt x="89260" y="66703"/>
                  </a:moveTo>
                  <a:lnTo>
                    <a:pt x="88040" y="63039"/>
                  </a:lnTo>
                  <a:lnTo>
                    <a:pt x="89260" y="59292"/>
                  </a:lnTo>
                  <a:lnTo>
                    <a:pt x="90527" y="63039"/>
                  </a:lnTo>
                  <a:lnTo>
                    <a:pt x="89260" y="66703"/>
                  </a:lnTo>
                  <a:close/>
                  <a:moveTo>
                    <a:pt x="92123" y="66703"/>
                  </a:moveTo>
                  <a:lnTo>
                    <a:pt x="90950" y="63039"/>
                  </a:lnTo>
                  <a:lnTo>
                    <a:pt x="92123" y="59292"/>
                  </a:lnTo>
                  <a:lnTo>
                    <a:pt x="93390" y="63039"/>
                  </a:lnTo>
                  <a:lnTo>
                    <a:pt x="92123" y="66703"/>
                  </a:lnTo>
                  <a:close/>
                  <a:moveTo>
                    <a:pt x="95033" y="66703"/>
                  </a:moveTo>
                  <a:lnTo>
                    <a:pt x="93813" y="63039"/>
                  </a:lnTo>
                  <a:lnTo>
                    <a:pt x="95033" y="59292"/>
                  </a:lnTo>
                  <a:lnTo>
                    <a:pt x="96300" y="63039"/>
                  </a:lnTo>
                  <a:lnTo>
                    <a:pt x="95033" y="66703"/>
                  </a:lnTo>
                  <a:close/>
                  <a:moveTo>
                    <a:pt x="97989" y="66703"/>
                  </a:moveTo>
                  <a:lnTo>
                    <a:pt x="96722" y="63039"/>
                  </a:lnTo>
                  <a:lnTo>
                    <a:pt x="97989" y="59292"/>
                  </a:lnTo>
                  <a:lnTo>
                    <a:pt x="99163" y="63039"/>
                  </a:lnTo>
                  <a:lnTo>
                    <a:pt x="97989" y="66703"/>
                  </a:lnTo>
                  <a:close/>
                  <a:moveTo>
                    <a:pt x="100852" y="66703"/>
                  </a:moveTo>
                  <a:lnTo>
                    <a:pt x="99585" y="63039"/>
                  </a:lnTo>
                  <a:lnTo>
                    <a:pt x="100852" y="59292"/>
                  </a:lnTo>
                  <a:lnTo>
                    <a:pt x="102072" y="63039"/>
                  </a:lnTo>
                  <a:lnTo>
                    <a:pt x="100852" y="66703"/>
                  </a:lnTo>
                  <a:close/>
                  <a:moveTo>
                    <a:pt x="103762" y="66703"/>
                  </a:moveTo>
                  <a:lnTo>
                    <a:pt x="102495" y="63039"/>
                  </a:lnTo>
                  <a:lnTo>
                    <a:pt x="103762" y="59292"/>
                  </a:lnTo>
                  <a:lnTo>
                    <a:pt x="104935" y="63039"/>
                  </a:lnTo>
                  <a:lnTo>
                    <a:pt x="103762" y="66703"/>
                  </a:lnTo>
                  <a:close/>
                  <a:moveTo>
                    <a:pt x="106624" y="66703"/>
                  </a:moveTo>
                  <a:lnTo>
                    <a:pt x="105357" y="63039"/>
                  </a:lnTo>
                  <a:lnTo>
                    <a:pt x="106624" y="59292"/>
                  </a:lnTo>
                  <a:lnTo>
                    <a:pt x="107845" y="63039"/>
                  </a:lnTo>
                  <a:lnTo>
                    <a:pt x="106624" y="66703"/>
                  </a:lnTo>
                  <a:close/>
                  <a:moveTo>
                    <a:pt x="109534" y="66703"/>
                  </a:moveTo>
                  <a:lnTo>
                    <a:pt x="108267" y="63039"/>
                  </a:lnTo>
                  <a:lnTo>
                    <a:pt x="109534" y="59292"/>
                  </a:lnTo>
                  <a:lnTo>
                    <a:pt x="110707" y="63039"/>
                  </a:lnTo>
                  <a:lnTo>
                    <a:pt x="109534" y="66703"/>
                  </a:lnTo>
                  <a:close/>
                  <a:moveTo>
                    <a:pt x="112397" y="66703"/>
                  </a:moveTo>
                  <a:lnTo>
                    <a:pt x="111130" y="63039"/>
                  </a:lnTo>
                  <a:lnTo>
                    <a:pt x="112397" y="59292"/>
                  </a:lnTo>
                  <a:lnTo>
                    <a:pt x="113664" y="63039"/>
                  </a:lnTo>
                  <a:lnTo>
                    <a:pt x="112397" y="66703"/>
                  </a:lnTo>
                  <a:close/>
                  <a:moveTo>
                    <a:pt x="115307" y="66703"/>
                  </a:moveTo>
                  <a:lnTo>
                    <a:pt x="114086" y="63039"/>
                  </a:lnTo>
                  <a:lnTo>
                    <a:pt x="115307" y="59292"/>
                  </a:lnTo>
                  <a:lnTo>
                    <a:pt x="116574" y="63039"/>
                  </a:lnTo>
                  <a:lnTo>
                    <a:pt x="115307" y="66703"/>
                  </a:lnTo>
                  <a:close/>
                  <a:moveTo>
                    <a:pt x="118169" y="66703"/>
                  </a:moveTo>
                  <a:lnTo>
                    <a:pt x="116996" y="63039"/>
                  </a:lnTo>
                  <a:lnTo>
                    <a:pt x="118169" y="59292"/>
                  </a:lnTo>
                  <a:lnTo>
                    <a:pt x="119436" y="63039"/>
                  </a:lnTo>
                  <a:lnTo>
                    <a:pt x="118169" y="66703"/>
                  </a:lnTo>
                  <a:close/>
                  <a:moveTo>
                    <a:pt x="3942" y="62373"/>
                  </a:moveTo>
                  <a:lnTo>
                    <a:pt x="2768" y="58625"/>
                  </a:lnTo>
                  <a:lnTo>
                    <a:pt x="3942" y="54795"/>
                  </a:lnTo>
                  <a:lnTo>
                    <a:pt x="5209" y="58625"/>
                  </a:lnTo>
                  <a:lnTo>
                    <a:pt x="3942" y="62373"/>
                  </a:lnTo>
                  <a:close/>
                  <a:moveTo>
                    <a:pt x="6851" y="62373"/>
                  </a:moveTo>
                  <a:lnTo>
                    <a:pt x="5631" y="58625"/>
                  </a:lnTo>
                  <a:lnTo>
                    <a:pt x="6851" y="54795"/>
                  </a:lnTo>
                  <a:lnTo>
                    <a:pt x="8118" y="58625"/>
                  </a:lnTo>
                  <a:lnTo>
                    <a:pt x="6851" y="62373"/>
                  </a:lnTo>
                  <a:close/>
                  <a:moveTo>
                    <a:pt x="9808" y="62373"/>
                  </a:moveTo>
                  <a:lnTo>
                    <a:pt x="8541" y="58625"/>
                  </a:lnTo>
                  <a:lnTo>
                    <a:pt x="9808" y="54795"/>
                  </a:lnTo>
                  <a:lnTo>
                    <a:pt x="10981" y="58625"/>
                  </a:lnTo>
                  <a:lnTo>
                    <a:pt x="9808" y="62373"/>
                  </a:lnTo>
                  <a:close/>
                  <a:moveTo>
                    <a:pt x="12671" y="62373"/>
                  </a:moveTo>
                  <a:lnTo>
                    <a:pt x="11403" y="58625"/>
                  </a:lnTo>
                  <a:lnTo>
                    <a:pt x="12671" y="54795"/>
                  </a:lnTo>
                  <a:lnTo>
                    <a:pt x="13844" y="58625"/>
                  </a:lnTo>
                  <a:lnTo>
                    <a:pt x="12671" y="62373"/>
                  </a:lnTo>
                  <a:close/>
                  <a:moveTo>
                    <a:pt x="15533" y="62373"/>
                  </a:moveTo>
                  <a:lnTo>
                    <a:pt x="14266" y="58625"/>
                  </a:lnTo>
                  <a:lnTo>
                    <a:pt x="15533" y="54795"/>
                  </a:lnTo>
                  <a:lnTo>
                    <a:pt x="16754" y="58625"/>
                  </a:lnTo>
                  <a:lnTo>
                    <a:pt x="15533" y="62373"/>
                  </a:lnTo>
                  <a:close/>
                  <a:moveTo>
                    <a:pt x="18443" y="62373"/>
                  </a:moveTo>
                  <a:lnTo>
                    <a:pt x="17176" y="58625"/>
                  </a:lnTo>
                  <a:lnTo>
                    <a:pt x="18443" y="54795"/>
                  </a:lnTo>
                  <a:lnTo>
                    <a:pt x="19616" y="58625"/>
                  </a:lnTo>
                  <a:lnTo>
                    <a:pt x="18443" y="62373"/>
                  </a:lnTo>
                  <a:close/>
                  <a:moveTo>
                    <a:pt x="21306" y="62373"/>
                  </a:moveTo>
                  <a:lnTo>
                    <a:pt x="20039" y="58625"/>
                  </a:lnTo>
                  <a:lnTo>
                    <a:pt x="21306" y="54795"/>
                  </a:lnTo>
                  <a:lnTo>
                    <a:pt x="22526" y="58625"/>
                  </a:lnTo>
                  <a:lnTo>
                    <a:pt x="21306" y="62373"/>
                  </a:lnTo>
                  <a:close/>
                  <a:moveTo>
                    <a:pt x="24215" y="62373"/>
                  </a:moveTo>
                  <a:lnTo>
                    <a:pt x="22948" y="58625"/>
                  </a:lnTo>
                  <a:lnTo>
                    <a:pt x="24215" y="54795"/>
                  </a:lnTo>
                  <a:lnTo>
                    <a:pt x="25389" y="58625"/>
                  </a:lnTo>
                  <a:lnTo>
                    <a:pt x="24215" y="62373"/>
                  </a:lnTo>
                  <a:close/>
                  <a:moveTo>
                    <a:pt x="27078" y="62373"/>
                  </a:moveTo>
                  <a:lnTo>
                    <a:pt x="25905" y="58625"/>
                  </a:lnTo>
                  <a:lnTo>
                    <a:pt x="27078" y="54795"/>
                  </a:lnTo>
                  <a:lnTo>
                    <a:pt x="28345" y="58625"/>
                  </a:lnTo>
                  <a:lnTo>
                    <a:pt x="27078" y="62373"/>
                  </a:lnTo>
                  <a:close/>
                  <a:moveTo>
                    <a:pt x="29988" y="62373"/>
                  </a:moveTo>
                  <a:lnTo>
                    <a:pt x="28768" y="58625"/>
                  </a:lnTo>
                  <a:lnTo>
                    <a:pt x="29988" y="54795"/>
                  </a:lnTo>
                  <a:lnTo>
                    <a:pt x="31255" y="58625"/>
                  </a:lnTo>
                  <a:lnTo>
                    <a:pt x="29988" y="62373"/>
                  </a:lnTo>
                  <a:close/>
                  <a:moveTo>
                    <a:pt x="32850" y="62373"/>
                  </a:moveTo>
                  <a:lnTo>
                    <a:pt x="31677" y="58625"/>
                  </a:lnTo>
                  <a:lnTo>
                    <a:pt x="32850" y="54795"/>
                  </a:lnTo>
                  <a:lnTo>
                    <a:pt x="34118" y="58625"/>
                  </a:lnTo>
                  <a:lnTo>
                    <a:pt x="32850" y="62373"/>
                  </a:lnTo>
                  <a:close/>
                  <a:moveTo>
                    <a:pt x="35760" y="62373"/>
                  </a:moveTo>
                  <a:lnTo>
                    <a:pt x="34540" y="58625"/>
                  </a:lnTo>
                  <a:lnTo>
                    <a:pt x="35760" y="54795"/>
                  </a:lnTo>
                  <a:lnTo>
                    <a:pt x="37027" y="58625"/>
                  </a:lnTo>
                  <a:lnTo>
                    <a:pt x="35760" y="62373"/>
                  </a:lnTo>
                  <a:close/>
                  <a:moveTo>
                    <a:pt x="38623" y="62373"/>
                  </a:moveTo>
                  <a:lnTo>
                    <a:pt x="37450" y="58625"/>
                  </a:lnTo>
                  <a:lnTo>
                    <a:pt x="38623" y="54795"/>
                  </a:lnTo>
                  <a:lnTo>
                    <a:pt x="39890" y="58625"/>
                  </a:lnTo>
                  <a:lnTo>
                    <a:pt x="38623" y="62373"/>
                  </a:lnTo>
                  <a:close/>
                  <a:moveTo>
                    <a:pt x="41533" y="62373"/>
                  </a:moveTo>
                  <a:lnTo>
                    <a:pt x="40312" y="58625"/>
                  </a:lnTo>
                  <a:lnTo>
                    <a:pt x="41533" y="54795"/>
                  </a:lnTo>
                  <a:lnTo>
                    <a:pt x="42800" y="58625"/>
                  </a:lnTo>
                  <a:lnTo>
                    <a:pt x="41533" y="62373"/>
                  </a:lnTo>
                  <a:close/>
                  <a:moveTo>
                    <a:pt x="44489" y="62373"/>
                  </a:moveTo>
                  <a:lnTo>
                    <a:pt x="43222" y="58625"/>
                  </a:lnTo>
                  <a:lnTo>
                    <a:pt x="44489" y="54795"/>
                  </a:lnTo>
                  <a:lnTo>
                    <a:pt x="45662" y="58625"/>
                  </a:lnTo>
                  <a:lnTo>
                    <a:pt x="44489" y="62373"/>
                  </a:lnTo>
                  <a:close/>
                  <a:moveTo>
                    <a:pt x="47352" y="62373"/>
                  </a:moveTo>
                  <a:lnTo>
                    <a:pt x="46085" y="58625"/>
                  </a:lnTo>
                  <a:lnTo>
                    <a:pt x="47352" y="54795"/>
                  </a:lnTo>
                  <a:lnTo>
                    <a:pt x="48572" y="58625"/>
                  </a:lnTo>
                  <a:lnTo>
                    <a:pt x="47352" y="62373"/>
                  </a:lnTo>
                  <a:close/>
                  <a:moveTo>
                    <a:pt x="50262" y="62373"/>
                  </a:moveTo>
                  <a:lnTo>
                    <a:pt x="48994" y="58625"/>
                  </a:lnTo>
                  <a:lnTo>
                    <a:pt x="50262" y="54795"/>
                  </a:lnTo>
                  <a:lnTo>
                    <a:pt x="51435" y="58625"/>
                  </a:lnTo>
                  <a:lnTo>
                    <a:pt x="50262" y="62373"/>
                  </a:lnTo>
                  <a:close/>
                  <a:moveTo>
                    <a:pt x="53124" y="62373"/>
                  </a:moveTo>
                  <a:lnTo>
                    <a:pt x="51857" y="58625"/>
                  </a:lnTo>
                  <a:lnTo>
                    <a:pt x="53124" y="54795"/>
                  </a:lnTo>
                  <a:lnTo>
                    <a:pt x="54344" y="58625"/>
                  </a:lnTo>
                  <a:lnTo>
                    <a:pt x="53124" y="62373"/>
                  </a:lnTo>
                  <a:close/>
                  <a:moveTo>
                    <a:pt x="56034" y="62373"/>
                  </a:moveTo>
                  <a:lnTo>
                    <a:pt x="54767" y="58625"/>
                  </a:lnTo>
                  <a:lnTo>
                    <a:pt x="56034" y="54795"/>
                  </a:lnTo>
                  <a:lnTo>
                    <a:pt x="57207" y="58625"/>
                  </a:lnTo>
                  <a:lnTo>
                    <a:pt x="56034" y="62373"/>
                  </a:lnTo>
                  <a:close/>
                  <a:moveTo>
                    <a:pt x="58897" y="62373"/>
                  </a:moveTo>
                  <a:lnTo>
                    <a:pt x="57630" y="58625"/>
                  </a:lnTo>
                  <a:lnTo>
                    <a:pt x="58897" y="54795"/>
                  </a:lnTo>
                  <a:lnTo>
                    <a:pt x="60117" y="58625"/>
                  </a:lnTo>
                  <a:lnTo>
                    <a:pt x="58897" y="62373"/>
                  </a:lnTo>
                  <a:close/>
                  <a:moveTo>
                    <a:pt x="61806" y="62373"/>
                  </a:moveTo>
                  <a:lnTo>
                    <a:pt x="60586" y="58625"/>
                  </a:lnTo>
                  <a:lnTo>
                    <a:pt x="61806" y="54795"/>
                  </a:lnTo>
                  <a:lnTo>
                    <a:pt x="63073" y="58625"/>
                  </a:lnTo>
                  <a:lnTo>
                    <a:pt x="61806" y="62373"/>
                  </a:lnTo>
                  <a:close/>
                  <a:moveTo>
                    <a:pt x="64669" y="62373"/>
                  </a:moveTo>
                  <a:lnTo>
                    <a:pt x="63496" y="58625"/>
                  </a:lnTo>
                  <a:lnTo>
                    <a:pt x="64669" y="54795"/>
                  </a:lnTo>
                  <a:lnTo>
                    <a:pt x="65936" y="58625"/>
                  </a:lnTo>
                  <a:lnTo>
                    <a:pt x="64669" y="62373"/>
                  </a:lnTo>
                  <a:close/>
                  <a:moveTo>
                    <a:pt x="67579" y="62373"/>
                  </a:moveTo>
                  <a:lnTo>
                    <a:pt x="66359" y="58625"/>
                  </a:lnTo>
                  <a:lnTo>
                    <a:pt x="67579" y="54795"/>
                  </a:lnTo>
                  <a:lnTo>
                    <a:pt x="68846" y="58625"/>
                  </a:lnTo>
                  <a:lnTo>
                    <a:pt x="67579" y="62373"/>
                  </a:lnTo>
                  <a:close/>
                  <a:moveTo>
                    <a:pt x="70441" y="62373"/>
                  </a:moveTo>
                  <a:lnTo>
                    <a:pt x="69268" y="58625"/>
                  </a:lnTo>
                  <a:lnTo>
                    <a:pt x="70441" y="54795"/>
                  </a:lnTo>
                  <a:lnTo>
                    <a:pt x="71709" y="58625"/>
                  </a:lnTo>
                  <a:lnTo>
                    <a:pt x="70441" y="62373"/>
                  </a:lnTo>
                  <a:close/>
                  <a:moveTo>
                    <a:pt x="73351" y="62373"/>
                  </a:moveTo>
                  <a:lnTo>
                    <a:pt x="72131" y="58625"/>
                  </a:lnTo>
                  <a:lnTo>
                    <a:pt x="73351" y="54795"/>
                  </a:lnTo>
                  <a:lnTo>
                    <a:pt x="74618" y="58625"/>
                  </a:lnTo>
                  <a:lnTo>
                    <a:pt x="73351" y="62373"/>
                  </a:lnTo>
                  <a:close/>
                  <a:moveTo>
                    <a:pt x="76214" y="62373"/>
                  </a:moveTo>
                  <a:lnTo>
                    <a:pt x="75041" y="58625"/>
                  </a:lnTo>
                  <a:lnTo>
                    <a:pt x="76214" y="54795"/>
                  </a:lnTo>
                  <a:lnTo>
                    <a:pt x="77481" y="58625"/>
                  </a:lnTo>
                  <a:lnTo>
                    <a:pt x="76214" y="62373"/>
                  </a:lnTo>
                  <a:close/>
                  <a:moveTo>
                    <a:pt x="79170" y="62373"/>
                  </a:moveTo>
                  <a:lnTo>
                    <a:pt x="77903" y="58625"/>
                  </a:lnTo>
                  <a:lnTo>
                    <a:pt x="79170" y="54795"/>
                  </a:lnTo>
                  <a:lnTo>
                    <a:pt x="80391" y="58625"/>
                  </a:lnTo>
                  <a:lnTo>
                    <a:pt x="79170" y="62373"/>
                  </a:lnTo>
                  <a:close/>
                  <a:moveTo>
                    <a:pt x="82080" y="62373"/>
                  </a:moveTo>
                  <a:lnTo>
                    <a:pt x="80813" y="58625"/>
                  </a:lnTo>
                  <a:lnTo>
                    <a:pt x="82080" y="54795"/>
                  </a:lnTo>
                  <a:lnTo>
                    <a:pt x="83253" y="58625"/>
                  </a:lnTo>
                  <a:lnTo>
                    <a:pt x="82080" y="62373"/>
                  </a:lnTo>
                  <a:close/>
                  <a:moveTo>
                    <a:pt x="84943" y="62373"/>
                  </a:moveTo>
                  <a:lnTo>
                    <a:pt x="83676" y="58625"/>
                  </a:lnTo>
                  <a:lnTo>
                    <a:pt x="84943" y="54795"/>
                  </a:lnTo>
                  <a:lnTo>
                    <a:pt x="86163" y="58625"/>
                  </a:lnTo>
                  <a:lnTo>
                    <a:pt x="84943" y="62373"/>
                  </a:lnTo>
                  <a:close/>
                  <a:moveTo>
                    <a:pt x="87852" y="62373"/>
                  </a:moveTo>
                  <a:lnTo>
                    <a:pt x="86585" y="58625"/>
                  </a:lnTo>
                  <a:lnTo>
                    <a:pt x="87852" y="54795"/>
                  </a:lnTo>
                  <a:lnTo>
                    <a:pt x="89026" y="58625"/>
                  </a:lnTo>
                  <a:lnTo>
                    <a:pt x="87852" y="62373"/>
                  </a:lnTo>
                  <a:close/>
                  <a:moveTo>
                    <a:pt x="90715" y="62373"/>
                  </a:moveTo>
                  <a:lnTo>
                    <a:pt x="89448" y="58625"/>
                  </a:lnTo>
                  <a:lnTo>
                    <a:pt x="90715" y="54795"/>
                  </a:lnTo>
                  <a:lnTo>
                    <a:pt x="91935" y="58625"/>
                  </a:lnTo>
                  <a:lnTo>
                    <a:pt x="90715" y="62373"/>
                  </a:lnTo>
                  <a:close/>
                  <a:moveTo>
                    <a:pt x="93625" y="62373"/>
                  </a:moveTo>
                  <a:lnTo>
                    <a:pt x="92358" y="58625"/>
                  </a:lnTo>
                  <a:lnTo>
                    <a:pt x="93625" y="54795"/>
                  </a:lnTo>
                  <a:lnTo>
                    <a:pt x="94798" y="58625"/>
                  </a:lnTo>
                  <a:lnTo>
                    <a:pt x="93625" y="62373"/>
                  </a:lnTo>
                  <a:close/>
                  <a:moveTo>
                    <a:pt x="96488" y="62373"/>
                  </a:moveTo>
                  <a:lnTo>
                    <a:pt x="95314" y="58625"/>
                  </a:lnTo>
                  <a:lnTo>
                    <a:pt x="96488" y="54795"/>
                  </a:lnTo>
                  <a:lnTo>
                    <a:pt x="97755" y="58625"/>
                  </a:lnTo>
                  <a:lnTo>
                    <a:pt x="96488" y="62373"/>
                  </a:lnTo>
                  <a:close/>
                  <a:moveTo>
                    <a:pt x="99397" y="62373"/>
                  </a:moveTo>
                  <a:lnTo>
                    <a:pt x="98177" y="58625"/>
                  </a:lnTo>
                  <a:lnTo>
                    <a:pt x="99397" y="54795"/>
                  </a:lnTo>
                  <a:lnTo>
                    <a:pt x="100664" y="58625"/>
                  </a:lnTo>
                  <a:lnTo>
                    <a:pt x="99397" y="62373"/>
                  </a:lnTo>
                  <a:close/>
                  <a:moveTo>
                    <a:pt x="102260" y="62373"/>
                  </a:moveTo>
                  <a:lnTo>
                    <a:pt x="101087" y="58625"/>
                  </a:lnTo>
                  <a:lnTo>
                    <a:pt x="102260" y="54795"/>
                  </a:lnTo>
                  <a:lnTo>
                    <a:pt x="103527" y="58625"/>
                  </a:lnTo>
                  <a:lnTo>
                    <a:pt x="102260" y="62373"/>
                  </a:lnTo>
                  <a:close/>
                  <a:moveTo>
                    <a:pt x="105170" y="62373"/>
                  </a:moveTo>
                  <a:lnTo>
                    <a:pt x="103949" y="58625"/>
                  </a:lnTo>
                  <a:lnTo>
                    <a:pt x="105170" y="54795"/>
                  </a:lnTo>
                  <a:lnTo>
                    <a:pt x="106437" y="58625"/>
                  </a:lnTo>
                  <a:lnTo>
                    <a:pt x="105170" y="62373"/>
                  </a:lnTo>
                  <a:close/>
                  <a:moveTo>
                    <a:pt x="108032" y="62373"/>
                  </a:moveTo>
                  <a:lnTo>
                    <a:pt x="106859" y="58625"/>
                  </a:lnTo>
                  <a:lnTo>
                    <a:pt x="108032" y="54795"/>
                  </a:lnTo>
                  <a:lnTo>
                    <a:pt x="109299" y="58625"/>
                  </a:lnTo>
                  <a:lnTo>
                    <a:pt x="108032" y="62373"/>
                  </a:lnTo>
                  <a:close/>
                  <a:moveTo>
                    <a:pt x="110942" y="62373"/>
                  </a:moveTo>
                  <a:lnTo>
                    <a:pt x="109722" y="58625"/>
                  </a:lnTo>
                  <a:lnTo>
                    <a:pt x="110942" y="54795"/>
                  </a:lnTo>
                  <a:lnTo>
                    <a:pt x="112209" y="58625"/>
                  </a:lnTo>
                  <a:lnTo>
                    <a:pt x="110942" y="62373"/>
                  </a:lnTo>
                  <a:close/>
                  <a:moveTo>
                    <a:pt x="113899" y="62373"/>
                  </a:moveTo>
                  <a:lnTo>
                    <a:pt x="112631" y="58625"/>
                  </a:lnTo>
                  <a:lnTo>
                    <a:pt x="113899" y="54795"/>
                  </a:lnTo>
                  <a:lnTo>
                    <a:pt x="115072" y="58625"/>
                  </a:lnTo>
                  <a:lnTo>
                    <a:pt x="113899" y="62373"/>
                  </a:lnTo>
                  <a:close/>
                  <a:moveTo>
                    <a:pt x="116761" y="62373"/>
                  </a:moveTo>
                  <a:lnTo>
                    <a:pt x="115494" y="58625"/>
                  </a:lnTo>
                  <a:lnTo>
                    <a:pt x="116761" y="54795"/>
                  </a:lnTo>
                  <a:lnTo>
                    <a:pt x="117982" y="58625"/>
                  </a:lnTo>
                  <a:lnTo>
                    <a:pt x="116761" y="62373"/>
                  </a:lnTo>
                  <a:close/>
                  <a:moveTo>
                    <a:pt x="2534" y="57876"/>
                  </a:moveTo>
                  <a:lnTo>
                    <a:pt x="1267" y="54129"/>
                  </a:lnTo>
                  <a:lnTo>
                    <a:pt x="2534" y="50381"/>
                  </a:lnTo>
                  <a:lnTo>
                    <a:pt x="3754" y="54129"/>
                  </a:lnTo>
                  <a:lnTo>
                    <a:pt x="2534" y="57876"/>
                  </a:lnTo>
                  <a:close/>
                  <a:moveTo>
                    <a:pt x="5443" y="57876"/>
                  </a:moveTo>
                  <a:lnTo>
                    <a:pt x="4176" y="54129"/>
                  </a:lnTo>
                  <a:lnTo>
                    <a:pt x="5443" y="50381"/>
                  </a:lnTo>
                  <a:lnTo>
                    <a:pt x="6617" y="54129"/>
                  </a:lnTo>
                  <a:lnTo>
                    <a:pt x="5443" y="57876"/>
                  </a:lnTo>
                  <a:close/>
                  <a:moveTo>
                    <a:pt x="8306" y="57876"/>
                  </a:moveTo>
                  <a:lnTo>
                    <a:pt x="7039" y="54129"/>
                  </a:lnTo>
                  <a:lnTo>
                    <a:pt x="8306" y="50381"/>
                  </a:lnTo>
                  <a:lnTo>
                    <a:pt x="9573" y="54129"/>
                  </a:lnTo>
                  <a:lnTo>
                    <a:pt x="8306" y="57876"/>
                  </a:lnTo>
                  <a:close/>
                  <a:moveTo>
                    <a:pt x="11169" y="57876"/>
                  </a:moveTo>
                  <a:lnTo>
                    <a:pt x="9996" y="54129"/>
                  </a:lnTo>
                  <a:lnTo>
                    <a:pt x="11169" y="50381"/>
                  </a:lnTo>
                  <a:lnTo>
                    <a:pt x="12436" y="54129"/>
                  </a:lnTo>
                  <a:lnTo>
                    <a:pt x="11169" y="57876"/>
                  </a:lnTo>
                  <a:close/>
                  <a:moveTo>
                    <a:pt x="14078" y="57876"/>
                  </a:moveTo>
                  <a:lnTo>
                    <a:pt x="12858" y="54129"/>
                  </a:lnTo>
                  <a:lnTo>
                    <a:pt x="14078" y="50381"/>
                  </a:lnTo>
                  <a:lnTo>
                    <a:pt x="15346" y="54129"/>
                  </a:lnTo>
                  <a:lnTo>
                    <a:pt x="14078" y="57876"/>
                  </a:lnTo>
                  <a:close/>
                  <a:moveTo>
                    <a:pt x="16941" y="57876"/>
                  </a:moveTo>
                  <a:lnTo>
                    <a:pt x="15768" y="54129"/>
                  </a:lnTo>
                  <a:lnTo>
                    <a:pt x="16941" y="50381"/>
                  </a:lnTo>
                  <a:lnTo>
                    <a:pt x="18208" y="54129"/>
                  </a:lnTo>
                  <a:lnTo>
                    <a:pt x="16941" y="57876"/>
                  </a:lnTo>
                  <a:close/>
                  <a:moveTo>
                    <a:pt x="19851" y="57876"/>
                  </a:moveTo>
                  <a:lnTo>
                    <a:pt x="18631" y="54129"/>
                  </a:lnTo>
                  <a:lnTo>
                    <a:pt x="19851" y="50381"/>
                  </a:lnTo>
                  <a:lnTo>
                    <a:pt x="21118" y="54129"/>
                  </a:lnTo>
                  <a:lnTo>
                    <a:pt x="19851" y="57876"/>
                  </a:lnTo>
                  <a:close/>
                  <a:moveTo>
                    <a:pt x="22714" y="57876"/>
                  </a:moveTo>
                  <a:lnTo>
                    <a:pt x="21540" y="54129"/>
                  </a:lnTo>
                  <a:lnTo>
                    <a:pt x="22714" y="50381"/>
                  </a:lnTo>
                  <a:lnTo>
                    <a:pt x="23981" y="54129"/>
                  </a:lnTo>
                  <a:lnTo>
                    <a:pt x="22714" y="57876"/>
                  </a:lnTo>
                  <a:close/>
                  <a:moveTo>
                    <a:pt x="25623" y="57876"/>
                  </a:moveTo>
                  <a:lnTo>
                    <a:pt x="24403" y="54129"/>
                  </a:lnTo>
                  <a:lnTo>
                    <a:pt x="25623" y="50381"/>
                  </a:lnTo>
                  <a:lnTo>
                    <a:pt x="26890" y="54129"/>
                  </a:lnTo>
                  <a:lnTo>
                    <a:pt x="25623" y="57876"/>
                  </a:lnTo>
                  <a:close/>
                  <a:moveTo>
                    <a:pt x="28580" y="57876"/>
                  </a:moveTo>
                  <a:lnTo>
                    <a:pt x="27313" y="54129"/>
                  </a:lnTo>
                  <a:lnTo>
                    <a:pt x="28580" y="50381"/>
                  </a:lnTo>
                  <a:lnTo>
                    <a:pt x="29753" y="54129"/>
                  </a:lnTo>
                  <a:lnTo>
                    <a:pt x="28580" y="57876"/>
                  </a:lnTo>
                  <a:close/>
                  <a:moveTo>
                    <a:pt x="31443" y="57876"/>
                  </a:moveTo>
                  <a:lnTo>
                    <a:pt x="30175" y="54129"/>
                  </a:lnTo>
                  <a:lnTo>
                    <a:pt x="31443" y="50381"/>
                  </a:lnTo>
                  <a:lnTo>
                    <a:pt x="32663" y="54129"/>
                  </a:lnTo>
                  <a:lnTo>
                    <a:pt x="31443" y="57876"/>
                  </a:lnTo>
                  <a:close/>
                  <a:moveTo>
                    <a:pt x="34352" y="57876"/>
                  </a:moveTo>
                  <a:lnTo>
                    <a:pt x="33085" y="54129"/>
                  </a:lnTo>
                  <a:lnTo>
                    <a:pt x="34352" y="50381"/>
                  </a:lnTo>
                  <a:lnTo>
                    <a:pt x="35526" y="54129"/>
                  </a:lnTo>
                  <a:lnTo>
                    <a:pt x="34352" y="57876"/>
                  </a:lnTo>
                  <a:close/>
                  <a:moveTo>
                    <a:pt x="37215" y="57876"/>
                  </a:moveTo>
                  <a:lnTo>
                    <a:pt x="35948" y="54129"/>
                  </a:lnTo>
                  <a:lnTo>
                    <a:pt x="37215" y="50381"/>
                  </a:lnTo>
                  <a:lnTo>
                    <a:pt x="38435" y="54129"/>
                  </a:lnTo>
                  <a:lnTo>
                    <a:pt x="37215" y="57876"/>
                  </a:lnTo>
                  <a:close/>
                  <a:moveTo>
                    <a:pt x="40125" y="57876"/>
                  </a:moveTo>
                  <a:lnTo>
                    <a:pt x="38858" y="54129"/>
                  </a:lnTo>
                  <a:lnTo>
                    <a:pt x="40125" y="50381"/>
                  </a:lnTo>
                  <a:lnTo>
                    <a:pt x="41298" y="54129"/>
                  </a:lnTo>
                  <a:lnTo>
                    <a:pt x="40125" y="57876"/>
                  </a:lnTo>
                  <a:close/>
                  <a:moveTo>
                    <a:pt x="42987" y="57876"/>
                  </a:moveTo>
                  <a:lnTo>
                    <a:pt x="41720" y="54129"/>
                  </a:lnTo>
                  <a:lnTo>
                    <a:pt x="42987" y="50381"/>
                  </a:lnTo>
                  <a:lnTo>
                    <a:pt x="44254" y="54129"/>
                  </a:lnTo>
                  <a:lnTo>
                    <a:pt x="42987" y="57876"/>
                  </a:lnTo>
                  <a:close/>
                  <a:moveTo>
                    <a:pt x="45897" y="57876"/>
                  </a:moveTo>
                  <a:lnTo>
                    <a:pt x="44677" y="54129"/>
                  </a:lnTo>
                  <a:lnTo>
                    <a:pt x="45897" y="50381"/>
                  </a:lnTo>
                  <a:lnTo>
                    <a:pt x="47164" y="54129"/>
                  </a:lnTo>
                  <a:lnTo>
                    <a:pt x="45897" y="57876"/>
                  </a:lnTo>
                  <a:close/>
                  <a:moveTo>
                    <a:pt x="48760" y="57876"/>
                  </a:moveTo>
                  <a:lnTo>
                    <a:pt x="47587" y="54129"/>
                  </a:lnTo>
                  <a:lnTo>
                    <a:pt x="48760" y="50381"/>
                  </a:lnTo>
                  <a:lnTo>
                    <a:pt x="50027" y="54129"/>
                  </a:lnTo>
                  <a:lnTo>
                    <a:pt x="48760" y="57876"/>
                  </a:lnTo>
                  <a:close/>
                  <a:moveTo>
                    <a:pt x="51669" y="57876"/>
                  </a:moveTo>
                  <a:lnTo>
                    <a:pt x="50449" y="54129"/>
                  </a:lnTo>
                  <a:lnTo>
                    <a:pt x="51669" y="50381"/>
                  </a:lnTo>
                  <a:lnTo>
                    <a:pt x="52937" y="54129"/>
                  </a:lnTo>
                  <a:lnTo>
                    <a:pt x="51669" y="57876"/>
                  </a:lnTo>
                  <a:close/>
                  <a:moveTo>
                    <a:pt x="54532" y="57876"/>
                  </a:moveTo>
                  <a:lnTo>
                    <a:pt x="53359" y="54129"/>
                  </a:lnTo>
                  <a:lnTo>
                    <a:pt x="54532" y="50381"/>
                  </a:lnTo>
                  <a:lnTo>
                    <a:pt x="55799" y="54129"/>
                  </a:lnTo>
                  <a:lnTo>
                    <a:pt x="54532" y="57876"/>
                  </a:lnTo>
                  <a:close/>
                  <a:moveTo>
                    <a:pt x="57442" y="57876"/>
                  </a:moveTo>
                  <a:lnTo>
                    <a:pt x="56222" y="54129"/>
                  </a:lnTo>
                  <a:lnTo>
                    <a:pt x="57442" y="50381"/>
                  </a:lnTo>
                  <a:lnTo>
                    <a:pt x="58709" y="54129"/>
                  </a:lnTo>
                  <a:lnTo>
                    <a:pt x="57442" y="57876"/>
                  </a:lnTo>
                  <a:close/>
                  <a:moveTo>
                    <a:pt x="60305" y="57876"/>
                  </a:moveTo>
                  <a:lnTo>
                    <a:pt x="59131" y="54129"/>
                  </a:lnTo>
                  <a:lnTo>
                    <a:pt x="60305" y="50381"/>
                  </a:lnTo>
                  <a:lnTo>
                    <a:pt x="61572" y="54129"/>
                  </a:lnTo>
                  <a:lnTo>
                    <a:pt x="60305" y="57876"/>
                  </a:lnTo>
                  <a:close/>
                  <a:moveTo>
                    <a:pt x="63261" y="57876"/>
                  </a:moveTo>
                  <a:lnTo>
                    <a:pt x="61994" y="54129"/>
                  </a:lnTo>
                  <a:lnTo>
                    <a:pt x="63261" y="50381"/>
                  </a:lnTo>
                  <a:lnTo>
                    <a:pt x="64481" y="54129"/>
                  </a:lnTo>
                  <a:lnTo>
                    <a:pt x="63261" y="57876"/>
                  </a:lnTo>
                  <a:close/>
                  <a:moveTo>
                    <a:pt x="66171" y="57876"/>
                  </a:moveTo>
                  <a:lnTo>
                    <a:pt x="64904" y="54129"/>
                  </a:lnTo>
                  <a:lnTo>
                    <a:pt x="66171" y="50381"/>
                  </a:lnTo>
                  <a:lnTo>
                    <a:pt x="67344" y="54129"/>
                  </a:lnTo>
                  <a:lnTo>
                    <a:pt x="66171" y="57876"/>
                  </a:lnTo>
                  <a:close/>
                  <a:moveTo>
                    <a:pt x="69034" y="57876"/>
                  </a:moveTo>
                  <a:lnTo>
                    <a:pt x="67766" y="54129"/>
                  </a:lnTo>
                  <a:lnTo>
                    <a:pt x="69034" y="50381"/>
                  </a:lnTo>
                  <a:lnTo>
                    <a:pt x="70254" y="54129"/>
                  </a:lnTo>
                  <a:lnTo>
                    <a:pt x="69034" y="57876"/>
                  </a:lnTo>
                  <a:close/>
                  <a:moveTo>
                    <a:pt x="71943" y="57876"/>
                  </a:moveTo>
                  <a:lnTo>
                    <a:pt x="70676" y="54129"/>
                  </a:lnTo>
                  <a:lnTo>
                    <a:pt x="71943" y="50381"/>
                  </a:lnTo>
                  <a:lnTo>
                    <a:pt x="73116" y="54129"/>
                  </a:lnTo>
                  <a:lnTo>
                    <a:pt x="71943" y="57876"/>
                  </a:lnTo>
                  <a:close/>
                  <a:moveTo>
                    <a:pt x="74806" y="57876"/>
                  </a:moveTo>
                  <a:lnTo>
                    <a:pt x="73539" y="54129"/>
                  </a:lnTo>
                  <a:lnTo>
                    <a:pt x="74806" y="50381"/>
                  </a:lnTo>
                  <a:lnTo>
                    <a:pt x="76026" y="54129"/>
                  </a:lnTo>
                  <a:lnTo>
                    <a:pt x="74806" y="57876"/>
                  </a:lnTo>
                  <a:close/>
                  <a:moveTo>
                    <a:pt x="77716" y="57876"/>
                  </a:moveTo>
                  <a:lnTo>
                    <a:pt x="76448" y="54129"/>
                  </a:lnTo>
                  <a:lnTo>
                    <a:pt x="77716" y="50381"/>
                  </a:lnTo>
                  <a:lnTo>
                    <a:pt x="78983" y="54129"/>
                  </a:lnTo>
                  <a:lnTo>
                    <a:pt x="77716" y="57876"/>
                  </a:lnTo>
                  <a:close/>
                  <a:moveTo>
                    <a:pt x="80578" y="57876"/>
                  </a:moveTo>
                  <a:lnTo>
                    <a:pt x="79405" y="54129"/>
                  </a:lnTo>
                  <a:lnTo>
                    <a:pt x="80578" y="50381"/>
                  </a:lnTo>
                  <a:lnTo>
                    <a:pt x="81845" y="54129"/>
                  </a:lnTo>
                  <a:lnTo>
                    <a:pt x="80578" y="57876"/>
                  </a:lnTo>
                  <a:close/>
                  <a:moveTo>
                    <a:pt x="83488" y="57876"/>
                  </a:moveTo>
                  <a:lnTo>
                    <a:pt x="82268" y="54129"/>
                  </a:lnTo>
                  <a:lnTo>
                    <a:pt x="83488" y="50381"/>
                  </a:lnTo>
                  <a:lnTo>
                    <a:pt x="84755" y="54129"/>
                  </a:lnTo>
                  <a:lnTo>
                    <a:pt x="83488" y="57876"/>
                  </a:lnTo>
                  <a:close/>
                  <a:moveTo>
                    <a:pt x="86351" y="57876"/>
                  </a:moveTo>
                  <a:lnTo>
                    <a:pt x="85177" y="54129"/>
                  </a:lnTo>
                  <a:lnTo>
                    <a:pt x="86351" y="50381"/>
                  </a:lnTo>
                  <a:lnTo>
                    <a:pt x="87618" y="54129"/>
                  </a:lnTo>
                  <a:lnTo>
                    <a:pt x="86351" y="57876"/>
                  </a:lnTo>
                  <a:close/>
                  <a:moveTo>
                    <a:pt x="89260" y="57876"/>
                  </a:moveTo>
                  <a:lnTo>
                    <a:pt x="88040" y="54129"/>
                  </a:lnTo>
                  <a:lnTo>
                    <a:pt x="89260" y="50381"/>
                  </a:lnTo>
                  <a:lnTo>
                    <a:pt x="90527" y="54129"/>
                  </a:lnTo>
                  <a:lnTo>
                    <a:pt x="89260" y="57876"/>
                  </a:lnTo>
                  <a:close/>
                  <a:moveTo>
                    <a:pt x="92123" y="57876"/>
                  </a:moveTo>
                  <a:lnTo>
                    <a:pt x="90950" y="54129"/>
                  </a:lnTo>
                  <a:lnTo>
                    <a:pt x="92123" y="50381"/>
                  </a:lnTo>
                  <a:lnTo>
                    <a:pt x="93390" y="54129"/>
                  </a:lnTo>
                  <a:lnTo>
                    <a:pt x="92123" y="57876"/>
                  </a:lnTo>
                  <a:close/>
                  <a:moveTo>
                    <a:pt x="95033" y="57876"/>
                  </a:moveTo>
                  <a:lnTo>
                    <a:pt x="93813" y="54129"/>
                  </a:lnTo>
                  <a:lnTo>
                    <a:pt x="95033" y="50381"/>
                  </a:lnTo>
                  <a:lnTo>
                    <a:pt x="96300" y="54129"/>
                  </a:lnTo>
                  <a:lnTo>
                    <a:pt x="95033" y="57876"/>
                  </a:lnTo>
                  <a:close/>
                  <a:moveTo>
                    <a:pt x="97989" y="57876"/>
                  </a:moveTo>
                  <a:lnTo>
                    <a:pt x="96722" y="54129"/>
                  </a:lnTo>
                  <a:lnTo>
                    <a:pt x="97989" y="50381"/>
                  </a:lnTo>
                  <a:lnTo>
                    <a:pt x="99163" y="54129"/>
                  </a:lnTo>
                  <a:lnTo>
                    <a:pt x="97989" y="57876"/>
                  </a:lnTo>
                  <a:close/>
                  <a:moveTo>
                    <a:pt x="100852" y="57876"/>
                  </a:moveTo>
                  <a:lnTo>
                    <a:pt x="99585" y="54129"/>
                  </a:lnTo>
                  <a:lnTo>
                    <a:pt x="100852" y="50381"/>
                  </a:lnTo>
                  <a:lnTo>
                    <a:pt x="102072" y="54129"/>
                  </a:lnTo>
                  <a:lnTo>
                    <a:pt x="100852" y="57876"/>
                  </a:lnTo>
                  <a:close/>
                  <a:moveTo>
                    <a:pt x="103762" y="57876"/>
                  </a:moveTo>
                  <a:lnTo>
                    <a:pt x="102495" y="54129"/>
                  </a:lnTo>
                  <a:lnTo>
                    <a:pt x="103762" y="50381"/>
                  </a:lnTo>
                  <a:lnTo>
                    <a:pt x="104935" y="54129"/>
                  </a:lnTo>
                  <a:lnTo>
                    <a:pt x="103762" y="57876"/>
                  </a:lnTo>
                  <a:close/>
                  <a:moveTo>
                    <a:pt x="106624" y="57876"/>
                  </a:moveTo>
                  <a:lnTo>
                    <a:pt x="105357" y="54129"/>
                  </a:lnTo>
                  <a:lnTo>
                    <a:pt x="106624" y="50381"/>
                  </a:lnTo>
                  <a:lnTo>
                    <a:pt x="107845" y="54129"/>
                  </a:lnTo>
                  <a:lnTo>
                    <a:pt x="106624" y="57876"/>
                  </a:lnTo>
                  <a:close/>
                  <a:moveTo>
                    <a:pt x="109534" y="57876"/>
                  </a:moveTo>
                  <a:lnTo>
                    <a:pt x="108267" y="54129"/>
                  </a:lnTo>
                  <a:lnTo>
                    <a:pt x="109534" y="50381"/>
                  </a:lnTo>
                  <a:lnTo>
                    <a:pt x="110707" y="54129"/>
                  </a:lnTo>
                  <a:lnTo>
                    <a:pt x="109534" y="57876"/>
                  </a:lnTo>
                  <a:close/>
                  <a:moveTo>
                    <a:pt x="112397" y="57876"/>
                  </a:moveTo>
                  <a:lnTo>
                    <a:pt x="111130" y="54129"/>
                  </a:lnTo>
                  <a:lnTo>
                    <a:pt x="112397" y="50381"/>
                  </a:lnTo>
                  <a:lnTo>
                    <a:pt x="113664" y="54129"/>
                  </a:lnTo>
                  <a:lnTo>
                    <a:pt x="112397" y="57876"/>
                  </a:lnTo>
                  <a:close/>
                  <a:moveTo>
                    <a:pt x="115307" y="57876"/>
                  </a:moveTo>
                  <a:lnTo>
                    <a:pt x="114086" y="54129"/>
                  </a:lnTo>
                  <a:lnTo>
                    <a:pt x="115307" y="50381"/>
                  </a:lnTo>
                  <a:lnTo>
                    <a:pt x="116574" y="54129"/>
                  </a:lnTo>
                  <a:lnTo>
                    <a:pt x="115307" y="57876"/>
                  </a:lnTo>
                  <a:close/>
                  <a:moveTo>
                    <a:pt x="118169" y="57876"/>
                  </a:moveTo>
                  <a:lnTo>
                    <a:pt x="116996" y="54129"/>
                  </a:lnTo>
                  <a:lnTo>
                    <a:pt x="118169" y="50381"/>
                  </a:lnTo>
                  <a:lnTo>
                    <a:pt x="119436" y="54129"/>
                  </a:lnTo>
                  <a:lnTo>
                    <a:pt x="118169" y="57876"/>
                  </a:lnTo>
                  <a:close/>
                  <a:moveTo>
                    <a:pt x="3942" y="53546"/>
                  </a:moveTo>
                  <a:lnTo>
                    <a:pt x="2768" y="49632"/>
                  </a:lnTo>
                  <a:lnTo>
                    <a:pt x="3942" y="45884"/>
                  </a:lnTo>
                  <a:lnTo>
                    <a:pt x="5209" y="49632"/>
                  </a:lnTo>
                  <a:lnTo>
                    <a:pt x="3942" y="53546"/>
                  </a:lnTo>
                  <a:close/>
                  <a:moveTo>
                    <a:pt x="6851" y="53546"/>
                  </a:moveTo>
                  <a:lnTo>
                    <a:pt x="5631" y="49632"/>
                  </a:lnTo>
                  <a:lnTo>
                    <a:pt x="6851" y="45884"/>
                  </a:lnTo>
                  <a:lnTo>
                    <a:pt x="8118" y="49632"/>
                  </a:lnTo>
                  <a:lnTo>
                    <a:pt x="6851" y="53546"/>
                  </a:lnTo>
                  <a:close/>
                  <a:moveTo>
                    <a:pt x="9808" y="53546"/>
                  </a:moveTo>
                  <a:lnTo>
                    <a:pt x="8541" y="49632"/>
                  </a:lnTo>
                  <a:lnTo>
                    <a:pt x="9808" y="45884"/>
                  </a:lnTo>
                  <a:lnTo>
                    <a:pt x="10981" y="49632"/>
                  </a:lnTo>
                  <a:lnTo>
                    <a:pt x="9808" y="53546"/>
                  </a:lnTo>
                  <a:close/>
                  <a:moveTo>
                    <a:pt x="12671" y="53546"/>
                  </a:moveTo>
                  <a:lnTo>
                    <a:pt x="11403" y="49632"/>
                  </a:lnTo>
                  <a:lnTo>
                    <a:pt x="12671" y="45884"/>
                  </a:lnTo>
                  <a:lnTo>
                    <a:pt x="13844" y="49632"/>
                  </a:lnTo>
                  <a:lnTo>
                    <a:pt x="12671" y="53546"/>
                  </a:lnTo>
                  <a:close/>
                  <a:moveTo>
                    <a:pt x="15533" y="53546"/>
                  </a:moveTo>
                  <a:lnTo>
                    <a:pt x="14266" y="49632"/>
                  </a:lnTo>
                  <a:lnTo>
                    <a:pt x="15533" y="45884"/>
                  </a:lnTo>
                  <a:lnTo>
                    <a:pt x="16754" y="49632"/>
                  </a:lnTo>
                  <a:lnTo>
                    <a:pt x="15533" y="53546"/>
                  </a:lnTo>
                  <a:close/>
                  <a:moveTo>
                    <a:pt x="18443" y="53546"/>
                  </a:moveTo>
                  <a:lnTo>
                    <a:pt x="17176" y="49632"/>
                  </a:lnTo>
                  <a:lnTo>
                    <a:pt x="18443" y="45884"/>
                  </a:lnTo>
                  <a:lnTo>
                    <a:pt x="19616" y="49632"/>
                  </a:lnTo>
                  <a:lnTo>
                    <a:pt x="18443" y="53546"/>
                  </a:lnTo>
                  <a:close/>
                  <a:moveTo>
                    <a:pt x="21306" y="53546"/>
                  </a:moveTo>
                  <a:lnTo>
                    <a:pt x="20039" y="49632"/>
                  </a:lnTo>
                  <a:lnTo>
                    <a:pt x="21306" y="45884"/>
                  </a:lnTo>
                  <a:lnTo>
                    <a:pt x="22526" y="49632"/>
                  </a:lnTo>
                  <a:lnTo>
                    <a:pt x="21306" y="53546"/>
                  </a:lnTo>
                  <a:close/>
                  <a:moveTo>
                    <a:pt x="24215" y="53546"/>
                  </a:moveTo>
                  <a:lnTo>
                    <a:pt x="22948" y="49632"/>
                  </a:lnTo>
                  <a:lnTo>
                    <a:pt x="24215" y="45884"/>
                  </a:lnTo>
                  <a:lnTo>
                    <a:pt x="25389" y="49632"/>
                  </a:lnTo>
                  <a:lnTo>
                    <a:pt x="24215" y="53546"/>
                  </a:lnTo>
                  <a:close/>
                  <a:moveTo>
                    <a:pt x="27078" y="53546"/>
                  </a:moveTo>
                  <a:lnTo>
                    <a:pt x="25905" y="49632"/>
                  </a:lnTo>
                  <a:lnTo>
                    <a:pt x="27078" y="45884"/>
                  </a:lnTo>
                  <a:lnTo>
                    <a:pt x="28345" y="49632"/>
                  </a:lnTo>
                  <a:lnTo>
                    <a:pt x="27078" y="53546"/>
                  </a:lnTo>
                  <a:close/>
                  <a:moveTo>
                    <a:pt x="29988" y="53546"/>
                  </a:moveTo>
                  <a:lnTo>
                    <a:pt x="28768" y="49632"/>
                  </a:lnTo>
                  <a:lnTo>
                    <a:pt x="29988" y="45884"/>
                  </a:lnTo>
                  <a:lnTo>
                    <a:pt x="31255" y="49632"/>
                  </a:lnTo>
                  <a:lnTo>
                    <a:pt x="29988" y="53546"/>
                  </a:lnTo>
                  <a:close/>
                  <a:moveTo>
                    <a:pt x="32850" y="53546"/>
                  </a:moveTo>
                  <a:lnTo>
                    <a:pt x="31677" y="49632"/>
                  </a:lnTo>
                  <a:lnTo>
                    <a:pt x="32850" y="45884"/>
                  </a:lnTo>
                  <a:lnTo>
                    <a:pt x="34118" y="49632"/>
                  </a:lnTo>
                  <a:lnTo>
                    <a:pt x="32850" y="53546"/>
                  </a:lnTo>
                  <a:close/>
                  <a:moveTo>
                    <a:pt x="35760" y="53546"/>
                  </a:moveTo>
                  <a:lnTo>
                    <a:pt x="34540" y="49632"/>
                  </a:lnTo>
                  <a:lnTo>
                    <a:pt x="35760" y="45884"/>
                  </a:lnTo>
                  <a:lnTo>
                    <a:pt x="37027" y="49632"/>
                  </a:lnTo>
                  <a:lnTo>
                    <a:pt x="35760" y="53546"/>
                  </a:lnTo>
                  <a:close/>
                  <a:moveTo>
                    <a:pt x="38623" y="53546"/>
                  </a:moveTo>
                  <a:lnTo>
                    <a:pt x="37450" y="49632"/>
                  </a:lnTo>
                  <a:lnTo>
                    <a:pt x="38623" y="45884"/>
                  </a:lnTo>
                  <a:lnTo>
                    <a:pt x="39890" y="49632"/>
                  </a:lnTo>
                  <a:lnTo>
                    <a:pt x="38623" y="53546"/>
                  </a:lnTo>
                  <a:close/>
                  <a:moveTo>
                    <a:pt x="41533" y="53546"/>
                  </a:moveTo>
                  <a:lnTo>
                    <a:pt x="40312" y="49632"/>
                  </a:lnTo>
                  <a:lnTo>
                    <a:pt x="41533" y="45884"/>
                  </a:lnTo>
                  <a:lnTo>
                    <a:pt x="42800" y="49632"/>
                  </a:lnTo>
                  <a:lnTo>
                    <a:pt x="41533" y="53546"/>
                  </a:lnTo>
                  <a:close/>
                  <a:moveTo>
                    <a:pt x="44489" y="53546"/>
                  </a:moveTo>
                  <a:lnTo>
                    <a:pt x="43222" y="49632"/>
                  </a:lnTo>
                  <a:lnTo>
                    <a:pt x="44489" y="45884"/>
                  </a:lnTo>
                  <a:lnTo>
                    <a:pt x="45662" y="49632"/>
                  </a:lnTo>
                  <a:lnTo>
                    <a:pt x="44489" y="53546"/>
                  </a:lnTo>
                  <a:close/>
                  <a:moveTo>
                    <a:pt x="47352" y="53546"/>
                  </a:moveTo>
                  <a:lnTo>
                    <a:pt x="46085" y="49632"/>
                  </a:lnTo>
                  <a:lnTo>
                    <a:pt x="47352" y="45884"/>
                  </a:lnTo>
                  <a:lnTo>
                    <a:pt x="48572" y="49632"/>
                  </a:lnTo>
                  <a:lnTo>
                    <a:pt x="47352" y="53546"/>
                  </a:lnTo>
                  <a:close/>
                  <a:moveTo>
                    <a:pt x="50262" y="53546"/>
                  </a:moveTo>
                  <a:lnTo>
                    <a:pt x="48994" y="49632"/>
                  </a:lnTo>
                  <a:lnTo>
                    <a:pt x="50262" y="45884"/>
                  </a:lnTo>
                  <a:lnTo>
                    <a:pt x="51435" y="49632"/>
                  </a:lnTo>
                  <a:lnTo>
                    <a:pt x="50262" y="53546"/>
                  </a:lnTo>
                  <a:close/>
                  <a:moveTo>
                    <a:pt x="53124" y="53546"/>
                  </a:moveTo>
                  <a:lnTo>
                    <a:pt x="51857" y="49632"/>
                  </a:lnTo>
                  <a:lnTo>
                    <a:pt x="53124" y="45884"/>
                  </a:lnTo>
                  <a:lnTo>
                    <a:pt x="54344" y="49632"/>
                  </a:lnTo>
                  <a:lnTo>
                    <a:pt x="53124" y="53546"/>
                  </a:lnTo>
                  <a:close/>
                  <a:moveTo>
                    <a:pt x="56034" y="53546"/>
                  </a:moveTo>
                  <a:lnTo>
                    <a:pt x="54767" y="49632"/>
                  </a:lnTo>
                  <a:lnTo>
                    <a:pt x="56034" y="45884"/>
                  </a:lnTo>
                  <a:lnTo>
                    <a:pt x="57207" y="49632"/>
                  </a:lnTo>
                  <a:lnTo>
                    <a:pt x="56034" y="53546"/>
                  </a:lnTo>
                  <a:close/>
                  <a:moveTo>
                    <a:pt x="58897" y="53546"/>
                  </a:moveTo>
                  <a:lnTo>
                    <a:pt x="57630" y="49632"/>
                  </a:lnTo>
                  <a:lnTo>
                    <a:pt x="58897" y="45884"/>
                  </a:lnTo>
                  <a:lnTo>
                    <a:pt x="60117" y="49632"/>
                  </a:lnTo>
                  <a:lnTo>
                    <a:pt x="58897" y="53546"/>
                  </a:lnTo>
                  <a:close/>
                  <a:moveTo>
                    <a:pt x="61806" y="53546"/>
                  </a:moveTo>
                  <a:lnTo>
                    <a:pt x="60586" y="49632"/>
                  </a:lnTo>
                  <a:lnTo>
                    <a:pt x="61806" y="45884"/>
                  </a:lnTo>
                  <a:lnTo>
                    <a:pt x="63073" y="49632"/>
                  </a:lnTo>
                  <a:lnTo>
                    <a:pt x="61806" y="53546"/>
                  </a:lnTo>
                  <a:close/>
                  <a:moveTo>
                    <a:pt x="64669" y="53546"/>
                  </a:moveTo>
                  <a:lnTo>
                    <a:pt x="63496" y="49632"/>
                  </a:lnTo>
                  <a:lnTo>
                    <a:pt x="64669" y="45884"/>
                  </a:lnTo>
                  <a:lnTo>
                    <a:pt x="65936" y="49632"/>
                  </a:lnTo>
                  <a:lnTo>
                    <a:pt x="64669" y="53546"/>
                  </a:lnTo>
                  <a:close/>
                  <a:moveTo>
                    <a:pt x="67579" y="53546"/>
                  </a:moveTo>
                  <a:lnTo>
                    <a:pt x="66359" y="49632"/>
                  </a:lnTo>
                  <a:lnTo>
                    <a:pt x="67579" y="45884"/>
                  </a:lnTo>
                  <a:lnTo>
                    <a:pt x="68846" y="49632"/>
                  </a:lnTo>
                  <a:lnTo>
                    <a:pt x="67579" y="53546"/>
                  </a:lnTo>
                  <a:close/>
                  <a:moveTo>
                    <a:pt x="70441" y="53546"/>
                  </a:moveTo>
                  <a:lnTo>
                    <a:pt x="69268" y="49632"/>
                  </a:lnTo>
                  <a:lnTo>
                    <a:pt x="70441" y="45884"/>
                  </a:lnTo>
                  <a:lnTo>
                    <a:pt x="71709" y="49632"/>
                  </a:lnTo>
                  <a:lnTo>
                    <a:pt x="70441" y="53546"/>
                  </a:lnTo>
                  <a:close/>
                  <a:moveTo>
                    <a:pt x="73351" y="53546"/>
                  </a:moveTo>
                  <a:lnTo>
                    <a:pt x="72131" y="49632"/>
                  </a:lnTo>
                  <a:lnTo>
                    <a:pt x="73351" y="45884"/>
                  </a:lnTo>
                  <a:lnTo>
                    <a:pt x="74618" y="49632"/>
                  </a:lnTo>
                  <a:lnTo>
                    <a:pt x="73351" y="53546"/>
                  </a:lnTo>
                  <a:close/>
                  <a:moveTo>
                    <a:pt x="76214" y="53546"/>
                  </a:moveTo>
                  <a:lnTo>
                    <a:pt x="75041" y="49632"/>
                  </a:lnTo>
                  <a:lnTo>
                    <a:pt x="76214" y="45884"/>
                  </a:lnTo>
                  <a:lnTo>
                    <a:pt x="77481" y="49632"/>
                  </a:lnTo>
                  <a:lnTo>
                    <a:pt x="76214" y="53546"/>
                  </a:lnTo>
                  <a:close/>
                  <a:moveTo>
                    <a:pt x="79170" y="53546"/>
                  </a:moveTo>
                  <a:lnTo>
                    <a:pt x="77903" y="49632"/>
                  </a:lnTo>
                  <a:lnTo>
                    <a:pt x="79170" y="45884"/>
                  </a:lnTo>
                  <a:lnTo>
                    <a:pt x="80391" y="49632"/>
                  </a:lnTo>
                  <a:lnTo>
                    <a:pt x="79170" y="53546"/>
                  </a:lnTo>
                  <a:close/>
                  <a:moveTo>
                    <a:pt x="82080" y="53546"/>
                  </a:moveTo>
                  <a:lnTo>
                    <a:pt x="80813" y="49632"/>
                  </a:lnTo>
                  <a:lnTo>
                    <a:pt x="82080" y="45884"/>
                  </a:lnTo>
                  <a:lnTo>
                    <a:pt x="83253" y="49632"/>
                  </a:lnTo>
                  <a:lnTo>
                    <a:pt x="82080" y="53546"/>
                  </a:lnTo>
                  <a:close/>
                  <a:moveTo>
                    <a:pt x="84943" y="53546"/>
                  </a:moveTo>
                  <a:lnTo>
                    <a:pt x="83676" y="49632"/>
                  </a:lnTo>
                  <a:lnTo>
                    <a:pt x="84943" y="45884"/>
                  </a:lnTo>
                  <a:lnTo>
                    <a:pt x="86163" y="49632"/>
                  </a:lnTo>
                  <a:lnTo>
                    <a:pt x="84943" y="53546"/>
                  </a:lnTo>
                  <a:close/>
                  <a:moveTo>
                    <a:pt x="87852" y="53546"/>
                  </a:moveTo>
                  <a:lnTo>
                    <a:pt x="86585" y="49632"/>
                  </a:lnTo>
                  <a:lnTo>
                    <a:pt x="87852" y="45884"/>
                  </a:lnTo>
                  <a:lnTo>
                    <a:pt x="89026" y="49632"/>
                  </a:lnTo>
                  <a:lnTo>
                    <a:pt x="87852" y="53546"/>
                  </a:lnTo>
                  <a:close/>
                  <a:moveTo>
                    <a:pt x="90715" y="53546"/>
                  </a:moveTo>
                  <a:lnTo>
                    <a:pt x="89448" y="49632"/>
                  </a:lnTo>
                  <a:lnTo>
                    <a:pt x="90715" y="45884"/>
                  </a:lnTo>
                  <a:lnTo>
                    <a:pt x="91935" y="49632"/>
                  </a:lnTo>
                  <a:lnTo>
                    <a:pt x="90715" y="53546"/>
                  </a:lnTo>
                  <a:close/>
                  <a:moveTo>
                    <a:pt x="93625" y="53546"/>
                  </a:moveTo>
                  <a:lnTo>
                    <a:pt x="92358" y="49632"/>
                  </a:lnTo>
                  <a:lnTo>
                    <a:pt x="93625" y="45884"/>
                  </a:lnTo>
                  <a:lnTo>
                    <a:pt x="94798" y="49632"/>
                  </a:lnTo>
                  <a:lnTo>
                    <a:pt x="93625" y="53546"/>
                  </a:lnTo>
                  <a:close/>
                  <a:moveTo>
                    <a:pt x="96488" y="53546"/>
                  </a:moveTo>
                  <a:lnTo>
                    <a:pt x="95314" y="49632"/>
                  </a:lnTo>
                  <a:lnTo>
                    <a:pt x="96488" y="45884"/>
                  </a:lnTo>
                  <a:lnTo>
                    <a:pt x="97755" y="49632"/>
                  </a:lnTo>
                  <a:lnTo>
                    <a:pt x="96488" y="53546"/>
                  </a:lnTo>
                  <a:close/>
                  <a:moveTo>
                    <a:pt x="99397" y="53546"/>
                  </a:moveTo>
                  <a:lnTo>
                    <a:pt x="98177" y="49632"/>
                  </a:lnTo>
                  <a:lnTo>
                    <a:pt x="99397" y="45884"/>
                  </a:lnTo>
                  <a:lnTo>
                    <a:pt x="100664" y="49632"/>
                  </a:lnTo>
                  <a:lnTo>
                    <a:pt x="99397" y="53546"/>
                  </a:lnTo>
                  <a:close/>
                  <a:moveTo>
                    <a:pt x="102260" y="53546"/>
                  </a:moveTo>
                  <a:lnTo>
                    <a:pt x="101087" y="49632"/>
                  </a:lnTo>
                  <a:lnTo>
                    <a:pt x="102260" y="45884"/>
                  </a:lnTo>
                  <a:lnTo>
                    <a:pt x="103527" y="49632"/>
                  </a:lnTo>
                  <a:lnTo>
                    <a:pt x="102260" y="53546"/>
                  </a:lnTo>
                  <a:close/>
                  <a:moveTo>
                    <a:pt x="105170" y="53546"/>
                  </a:moveTo>
                  <a:lnTo>
                    <a:pt x="103949" y="49632"/>
                  </a:lnTo>
                  <a:lnTo>
                    <a:pt x="105170" y="45884"/>
                  </a:lnTo>
                  <a:lnTo>
                    <a:pt x="106437" y="49632"/>
                  </a:lnTo>
                  <a:lnTo>
                    <a:pt x="105170" y="53546"/>
                  </a:lnTo>
                  <a:close/>
                  <a:moveTo>
                    <a:pt x="108032" y="53546"/>
                  </a:moveTo>
                  <a:lnTo>
                    <a:pt x="106859" y="49632"/>
                  </a:lnTo>
                  <a:lnTo>
                    <a:pt x="108032" y="45884"/>
                  </a:lnTo>
                  <a:lnTo>
                    <a:pt x="109299" y="49632"/>
                  </a:lnTo>
                  <a:lnTo>
                    <a:pt x="108032" y="53546"/>
                  </a:lnTo>
                  <a:close/>
                  <a:moveTo>
                    <a:pt x="110942" y="53546"/>
                  </a:moveTo>
                  <a:lnTo>
                    <a:pt x="109722" y="49632"/>
                  </a:lnTo>
                  <a:lnTo>
                    <a:pt x="110942" y="45884"/>
                  </a:lnTo>
                  <a:lnTo>
                    <a:pt x="112209" y="49632"/>
                  </a:lnTo>
                  <a:lnTo>
                    <a:pt x="110942" y="53546"/>
                  </a:lnTo>
                  <a:close/>
                  <a:moveTo>
                    <a:pt x="113899" y="53546"/>
                  </a:moveTo>
                  <a:lnTo>
                    <a:pt x="112631" y="49632"/>
                  </a:lnTo>
                  <a:lnTo>
                    <a:pt x="113899" y="45884"/>
                  </a:lnTo>
                  <a:lnTo>
                    <a:pt x="115072" y="49632"/>
                  </a:lnTo>
                  <a:lnTo>
                    <a:pt x="113899" y="53546"/>
                  </a:lnTo>
                  <a:close/>
                  <a:moveTo>
                    <a:pt x="116761" y="53546"/>
                  </a:moveTo>
                  <a:lnTo>
                    <a:pt x="115494" y="49632"/>
                  </a:lnTo>
                  <a:lnTo>
                    <a:pt x="116761" y="45884"/>
                  </a:lnTo>
                  <a:lnTo>
                    <a:pt x="117982" y="49632"/>
                  </a:lnTo>
                  <a:lnTo>
                    <a:pt x="116761" y="53546"/>
                  </a:lnTo>
                  <a:close/>
                  <a:moveTo>
                    <a:pt x="2534" y="49049"/>
                  </a:moveTo>
                  <a:lnTo>
                    <a:pt x="1267" y="45301"/>
                  </a:lnTo>
                  <a:lnTo>
                    <a:pt x="2534" y="41387"/>
                  </a:lnTo>
                  <a:lnTo>
                    <a:pt x="3754" y="45301"/>
                  </a:lnTo>
                  <a:lnTo>
                    <a:pt x="2534" y="49049"/>
                  </a:lnTo>
                  <a:close/>
                  <a:moveTo>
                    <a:pt x="5443" y="49049"/>
                  </a:moveTo>
                  <a:lnTo>
                    <a:pt x="4176" y="45301"/>
                  </a:lnTo>
                  <a:lnTo>
                    <a:pt x="5443" y="41387"/>
                  </a:lnTo>
                  <a:lnTo>
                    <a:pt x="6617" y="45301"/>
                  </a:lnTo>
                  <a:lnTo>
                    <a:pt x="5443" y="49049"/>
                  </a:lnTo>
                  <a:close/>
                  <a:moveTo>
                    <a:pt x="8306" y="49049"/>
                  </a:moveTo>
                  <a:lnTo>
                    <a:pt x="7039" y="45301"/>
                  </a:lnTo>
                  <a:lnTo>
                    <a:pt x="8306" y="41387"/>
                  </a:lnTo>
                  <a:lnTo>
                    <a:pt x="9573" y="45301"/>
                  </a:lnTo>
                  <a:lnTo>
                    <a:pt x="8306" y="49049"/>
                  </a:lnTo>
                  <a:close/>
                  <a:moveTo>
                    <a:pt x="11169" y="49049"/>
                  </a:moveTo>
                  <a:lnTo>
                    <a:pt x="9996" y="45301"/>
                  </a:lnTo>
                  <a:lnTo>
                    <a:pt x="11169" y="41387"/>
                  </a:lnTo>
                  <a:lnTo>
                    <a:pt x="12436" y="45301"/>
                  </a:lnTo>
                  <a:lnTo>
                    <a:pt x="11169" y="49049"/>
                  </a:lnTo>
                  <a:close/>
                  <a:moveTo>
                    <a:pt x="14078" y="49049"/>
                  </a:moveTo>
                  <a:lnTo>
                    <a:pt x="12858" y="45301"/>
                  </a:lnTo>
                  <a:lnTo>
                    <a:pt x="14078" y="41387"/>
                  </a:lnTo>
                  <a:lnTo>
                    <a:pt x="15346" y="45301"/>
                  </a:lnTo>
                  <a:lnTo>
                    <a:pt x="14078" y="49049"/>
                  </a:lnTo>
                  <a:close/>
                  <a:moveTo>
                    <a:pt x="16941" y="49049"/>
                  </a:moveTo>
                  <a:lnTo>
                    <a:pt x="15768" y="45301"/>
                  </a:lnTo>
                  <a:lnTo>
                    <a:pt x="16941" y="41387"/>
                  </a:lnTo>
                  <a:lnTo>
                    <a:pt x="18208" y="45301"/>
                  </a:lnTo>
                  <a:lnTo>
                    <a:pt x="16941" y="49049"/>
                  </a:lnTo>
                  <a:close/>
                  <a:moveTo>
                    <a:pt x="19851" y="49049"/>
                  </a:moveTo>
                  <a:lnTo>
                    <a:pt x="18631" y="45301"/>
                  </a:lnTo>
                  <a:lnTo>
                    <a:pt x="19851" y="41387"/>
                  </a:lnTo>
                  <a:lnTo>
                    <a:pt x="21118" y="45301"/>
                  </a:lnTo>
                  <a:lnTo>
                    <a:pt x="19851" y="49049"/>
                  </a:lnTo>
                  <a:close/>
                  <a:moveTo>
                    <a:pt x="22714" y="49049"/>
                  </a:moveTo>
                  <a:lnTo>
                    <a:pt x="21540" y="45301"/>
                  </a:lnTo>
                  <a:lnTo>
                    <a:pt x="22714" y="41387"/>
                  </a:lnTo>
                  <a:lnTo>
                    <a:pt x="23981" y="45301"/>
                  </a:lnTo>
                  <a:lnTo>
                    <a:pt x="22714" y="49049"/>
                  </a:lnTo>
                  <a:close/>
                  <a:moveTo>
                    <a:pt x="25623" y="49049"/>
                  </a:moveTo>
                  <a:lnTo>
                    <a:pt x="24403" y="45301"/>
                  </a:lnTo>
                  <a:lnTo>
                    <a:pt x="25623" y="41387"/>
                  </a:lnTo>
                  <a:lnTo>
                    <a:pt x="26890" y="45301"/>
                  </a:lnTo>
                  <a:lnTo>
                    <a:pt x="25623" y="49049"/>
                  </a:lnTo>
                  <a:close/>
                  <a:moveTo>
                    <a:pt x="28580" y="49049"/>
                  </a:moveTo>
                  <a:lnTo>
                    <a:pt x="27313" y="45301"/>
                  </a:lnTo>
                  <a:lnTo>
                    <a:pt x="28580" y="41387"/>
                  </a:lnTo>
                  <a:lnTo>
                    <a:pt x="29753" y="45301"/>
                  </a:lnTo>
                  <a:lnTo>
                    <a:pt x="28580" y="49049"/>
                  </a:lnTo>
                  <a:close/>
                  <a:moveTo>
                    <a:pt x="31443" y="49049"/>
                  </a:moveTo>
                  <a:lnTo>
                    <a:pt x="30175" y="45301"/>
                  </a:lnTo>
                  <a:lnTo>
                    <a:pt x="31443" y="41387"/>
                  </a:lnTo>
                  <a:lnTo>
                    <a:pt x="32663" y="45301"/>
                  </a:lnTo>
                  <a:lnTo>
                    <a:pt x="31443" y="49049"/>
                  </a:lnTo>
                  <a:close/>
                  <a:moveTo>
                    <a:pt x="34352" y="49049"/>
                  </a:moveTo>
                  <a:lnTo>
                    <a:pt x="33085" y="45301"/>
                  </a:lnTo>
                  <a:lnTo>
                    <a:pt x="34352" y="41387"/>
                  </a:lnTo>
                  <a:lnTo>
                    <a:pt x="35526" y="45301"/>
                  </a:lnTo>
                  <a:lnTo>
                    <a:pt x="34352" y="49049"/>
                  </a:lnTo>
                  <a:close/>
                  <a:moveTo>
                    <a:pt x="37215" y="49049"/>
                  </a:moveTo>
                  <a:lnTo>
                    <a:pt x="35948" y="45301"/>
                  </a:lnTo>
                  <a:lnTo>
                    <a:pt x="37215" y="41387"/>
                  </a:lnTo>
                  <a:lnTo>
                    <a:pt x="38435" y="45301"/>
                  </a:lnTo>
                  <a:lnTo>
                    <a:pt x="37215" y="49049"/>
                  </a:lnTo>
                  <a:close/>
                  <a:moveTo>
                    <a:pt x="40125" y="49049"/>
                  </a:moveTo>
                  <a:lnTo>
                    <a:pt x="38858" y="45301"/>
                  </a:lnTo>
                  <a:lnTo>
                    <a:pt x="40125" y="41387"/>
                  </a:lnTo>
                  <a:lnTo>
                    <a:pt x="41298" y="45301"/>
                  </a:lnTo>
                  <a:lnTo>
                    <a:pt x="40125" y="49049"/>
                  </a:lnTo>
                  <a:close/>
                  <a:moveTo>
                    <a:pt x="42987" y="49049"/>
                  </a:moveTo>
                  <a:lnTo>
                    <a:pt x="41720" y="45301"/>
                  </a:lnTo>
                  <a:lnTo>
                    <a:pt x="42987" y="41387"/>
                  </a:lnTo>
                  <a:lnTo>
                    <a:pt x="44254" y="45301"/>
                  </a:lnTo>
                  <a:lnTo>
                    <a:pt x="42987" y="49049"/>
                  </a:lnTo>
                  <a:close/>
                  <a:moveTo>
                    <a:pt x="45897" y="49049"/>
                  </a:moveTo>
                  <a:lnTo>
                    <a:pt x="44677" y="45301"/>
                  </a:lnTo>
                  <a:lnTo>
                    <a:pt x="45897" y="41387"/>
                  </a:lnTo>
                  <a:lnTo>
                    <a:pt x="47164" y="45301"/>
                  </a:lnTo>
                  <a:lnTo>
                    <a:pt x="45897" y="49049"/>
                  </a:lnTo>
                  <a:close/>
                  <a:moveTo>
                    <a:pt x="48760" y="49049"/>
                  </a:moveTo>
                  <a:lnTo>
                    <a:pt x="47587" y="45301"/>
                  </a:lnTo>
                  <a:lnTo>
                    <a:pt x="48760" y="41387"/>
                  </a:lnTo>
                  <a:lnTo>
                    <a:pt x="50027" y="45301"/>
                  </a:lnTo>
                  <a:lnTo>
                    <a:pt x="48760" y="49049"/>
                  </a:lnTo>
                  <a:close/>
                  <a:moveTo>
                    <a:pt x="51669" y="49049"/>
                  </a:moveTo>
                  <a:lnTo>
                    <a:pt x="50449" y="45301"/>
                  </a:lnTo>
                  <a:lnTo>
                    <a:pt x="51669" y="41387"/>
                  </a:lnTo>
                  <a:lnTo>
                    <a:pt x="52937" y="45301"/>
                  </a:lnTo>
                  <a:lnTo>
                    <a:pt x="51669" y="49049"/>
                  </a:lnTo>
                  <a:close/>
                  <a:moveTo>
                    <a:pt x="54532" y="49049"/>
                  </a:moveTo>
                  <a:lnTo>
                    <a:pt x="53359" y="45301"/>
                  </a:lnTo>
                  <a:lnTo>
                    <a:pt x="54532" y="41387"/>
                  </a:lnTo>
                  <a:lnTo>
                    <a:pt x="55799" y="45301"/>
                  </a:lnTo>
                  <a:lnTo>
                    <a:pt x="54532" y="49049"/>
                  </a:lnTo>
                  <a:close/>
                  <a:moveTo>
                    <a:pt x="57442" y="49049"/>
                  </a:moveTo>
                  <a:lnTo>
                    <a:pt x="56222" y="45301"/>
                  </a:lnTo>
                  <a:lnTo>
                    <a:pt x="57442" y="41387"/>
                  </a:lnTo>
                  <a:lnTo>
                    <a:pt x="58709" y="45301"/>
                  </a:lnTo>
                  <a:lnTo>
                    <a:pt x="57442" y="49049"/>
                  </a:lnTo>
                  <a:close/>
                  <a:moveTo>
                    <a:pt x="60305" y="49049"/>
                  </a:moveTo>
                  <a:lnTo>
                    <a:pt x="59131" y="45301"/>
                  </a:lnTo>
                  <a:lnTo>
                    <a:pt x="60305" y="41387"/>
                  </a:lnTo>
                  <a:lnTo>
                    <a:pt x="61572" y="45301"/>
                  </a:lnTo>
                  <a:lnTo>
                    <a:pt x="60305" y="49049"/>
                  </a:lnTo>
                  <a:close/>
                  <a:moveTo>
                    <a:pt x="63261" y="49049"/>
                  </a:moveTo>
                  <a:lnTo>
                    <a:pt x="61994" y="45301"/>
                  </a:lnTo>
                  <a:lnTo>
                    <a:pt x="63261" y="41387"/>
                  </a:lnTo>
                  <a:lnTo>
                    <a:pt x="64481" y="45301"/>
                  </a:lnTo>
                  <a:lnTo>
                    <a:pt x="63261" y="49049"/>
                  </a:lnTo>
                  <a:close/>
                  <a:moveTo>
                    <a:pt x="66171" y="49049"/>
                  </a:moveTo>
                  <a:lnTo>
                    <a:pt x="64904" y="45301"/>
                  </a:lnTo>
                  <a:lnTo>
                    <a:pt x="66171" y="41387"/>
                  </a:lnTo>
                  <a:lnTo>
                    <a:pt x="67344" y="45301"/>
                  </a:lnTo>
                  <a:lnTo>
                    <a:pt x="66171" y="49049"/>
                  </a:lnTo>
                  <a:close/>
                  <a:moveTo>
                    <a:pt x="69034" y="49049"/>
                  </a:moveTo>
                  <a:lnTo>
                    <a:pt x="67766" y="45301"/>
                  </a:lnTo>
                  <a:lnTo>
                    <a:pt x="69034" y="41387"/>
                  </a:lnTo>
                  <a:lnTo>
                    <a:pt x="70254" y="45301"/>
                  </a:lnTo>
                  <a:lnTo>
                    <a:pt x="69034" y="49049"/>
                  </a:lnTo>
                  <a:close/>
                  <a:moveTo>
                    <a:pt x="71943" y="49049"/>
                  </a:moveTo>
                  <a:lnTo>
                    <a:pt x="70676" y="45301"/>
                  </a:lnTo>
                  <a:lnTo>
                    <a:pt x="71943" y="41387"/>
                  </a:lnTo>
                  <a:lnTo>
                    <a:pt x="73116" y="45301"/>
                  </a:lnTo>
                  <a:lnTo>
                    <a:pt x="71943" y="49049"/>
                  </a:lnTo>
                  <a:close/>
                  <a:moveTo>
                    <a:pt x="74806" y="49049"/>
                  </a:moveTo>
                  <a:lnTo>
                    <a:pt x="73539" y="45301"/>
                  </a:lnTo>
                  <a:lnTo>
                    <a:pt x="74806" y="41387"/>
                  </a:lnTo>
                  <a:lnTo>
                    <a:pt x="76026" y="45301"/>
                  </a:lnTo>
                  <a:lnTo>
                    <a:pt x="74806" y="49049"/>
                  </a:lnTo>
                  <a:close/>
                  <a:moveTo>
                    <a:pt x="77716" y="49049"/>
                  </a:moveTo>
                  <a:lnTo>
                    <a:pt x="76448" y="45301"/>
                  </a:lnTo>
                  <a:lnTo>
                    <a:pt x="77716" y="41387"/>
                  </a:lnTo>
                  <a:lnTo>
                    <a:pt x="78983" y="45301"/>
                  </a:lnTo>
                  <a:lnTo>
                    <a:pt x="77716" y="49049"/>
                  </a:lnTo>
                  <a:close/>
                  <a:moveTo>
                    <a:pt x="80578" y="49049"/>
                  </a:moveTo>
                  <a:lnTo>
                    <a:pt x="79405" y="45301"/>
                  </a:lnTo>
                  <a:lnTo>
                    <a:pt x="80578" y="41387"/>
                  </a:lnTo>
                  <a:lnTo>
                    <a:pt x="81845" y="45301"/>
                  </a:lnTo>
                  <a:lnTo>
                    <a:pt x="80578" y="49049"/>
                  </a:lnTo>
                  <a:close/>
                  <a:moveTo>
                    <a:pt x="83488" y="49049"/>
                  </a:moveTo>
                  <a:lnTo>
                    <a:pt x="82268" y="45301"/>
                  </a:lnTo>
                  <a:lnTo>
                    <a:pt x="83488" y="41387"/>
                  </a:lnTo>
                  <a:lnTo>
                    <a:pt x="84755" y="45301"/>
                  </a:lnTo>
                  <a:lnTo>
                    <a:pt x="83488" y="49049"/>
                  </a:lnTo>
                  <a:close/>
                  <a:moveTo>
                    <a:pt x="86351" y="49049"/>
                  </a:moveTo>
                  <a:lnTo>
                    <a:pt x="85177" y="45301"/>
                  </a:lnTo>
                  <a:lnTo>
                    <a:pt x="86351" y="41387"/>
                  </a:lnTo>
                  <a:lnTo>
                    <a:pt x="87618" y="45301"/>
                  </a:lnTo>
                  <a:lnTo>
                    <a:pt x="86351" y="49049"/>
                  </a:lnTo>
                  <a:close/>
                  <a:moveTo>
                    <a:pt x="89260" y="49049"/>
                  </a:moveTo>
                  <a:lnTo>
                    <a:pt x="88040" y="45301"/>
                  </a:lnTo>
                  <a:lnTo>
                    <a:pt x="89260" y="41387"/>
                  </a:lnTo>
                  <a:lnTo>
                    <a:pt x="90527" y="45301"/>
                  </a:lnTo>
                  <a:lnTo>
                    <a:pt x="89260" y="49049"/>
                  </a:lnTo>
                  <a:close/>
                  <a:moveTo>
                    <a:pt x="92123" y="49049"/>
                  </a:moveTo>
                  <a:lnTo>
                    <a:pt x="90950" y="45301"/>
                  </a:lnTo>
                  <a:lnTo>
                    <a:pt x="92123" y="41387"/>
                  </a:lnTo>
                  <a:lnTo>
                    <a:pt x="93390" y="45301"/>
                  </a:lnTo>
                  <a:lnTo>
                    <a:pt x="92123" y="49049"/>
                  </a:lnTo>
                  <a:close/>
                  <a:moveTo>
                    <a:pt x="95033" y="49049"/>
                  </a:moveTo>
                  <a:lnTo>
                    <a:pt x="93813" y="45301"/>
                  </a:lnTo>
                  <a:lnTo>
                    <a:pt x="95033" y="41387"/>
                  </a:lnTo>
                  <a:lnTo>
                    <a:pt x="96300" y="45301"/>
                  </a:lnTo>
                  <a:lnTo>
                    <a:pt x="95033" y="49049"/>
                  </a:lnTo>
                  <a:close/>
                  <a:moveTo>
                    <a:pt x="97989" y="49049"/>
                  </a:moveTo>
                  <a:lnTo>
                    <a:pt x="96722" y="45301"/>
                  </a:lnTo>
                  <a:lnTo>
                    <a:pt x="97989" y="41387"/>
                  </a:lnTo>
                  <a:lnTo>
                    <a:pt x="99163" y="45301"/>
                  </a:lnTo>
                  <a:lnTo>
                    <a:pt x="97989" y="49049"/>
                  </a:lnTo>
                  <a:close/>
                  <a:moveTo>
                    <a:pt x="100852" y="49049"/>
                  </a:moveTo>
                  <a:lnTo>
                    <a:pt x="99585" y="45301"/>
                  </a:lnTo>
                  <a:lnTo>
                    <a:pt x="100852" y="41387"/>
                  </a:lnTo>
                  <a:lnTo>
                    <a:pt x="102072" y="45301"/>
                  </a:lnTo>
                  <a:lnTo>
                    <a:pt x="100852" y="49049"/>
                  </a:lnTo>
                  <a:close/>
                  <a:moveTo>
                    <a:pt x="103762" y="49049"/>
                  </a:moveTo>
                  <a:lnTo>
                    <a:pt x="102495" y="45301"/>
                  </a:lnTo>
                  <a:lnTo>
                    <a:pt x="103762" y="41387"/>
                  </a:lnTo>
                  <a:lnTo>
                    <a:pt x="104935" y="45301"/>
                  </a:lnTo>
                  <a:lnTo>
                    <a:pt x="103762" y="49049"/>
                  </a:lnTo>
                  <a:close/>
                  <a:moveTo>
                    <a:pt x="106624" y="49049"/>
                  </a:moveTo>
                  <a:lnTo>
                    <a:pt x="105357" y="45301"/>
                  </a:lnTo>
                  <a:lnTo>
                    <a:pt x="106624" y="41387"/>
                  </a:lnTo>
                  <a:lnTo>
                    <a:pt x="107845" y="45301"/>
                  </a:lnTo>
                  <a:lnTo>
                    <a:pt x="106624" y="49049"/>
                  </a:lnTo>
                  <a:close/>
                  <a:moveTo>
                    <a:pt x="109534" y="49049"/>
                  </a:moveTo>
                  <a:lnTo>
                    <a:pt x="108267" y="45301"/>
                  </a:lnTo>
                  <a:lnTo>
                    <a:pt x="109534" y="41387"/>
                  </a:lnTo>
                  <a:lnTo>
                    <a:pt x="110707" y="45301"/>
                  </a:lnTo>
                  <a:lnTo>
                    <a:pt x="109534" y="49049"/>
                  </a:lnTo>
                  <a:close/>
                  <a:moveTo>
                    <a:pt x="112397" y="49049"/>
                  </a:moveTo>
                  <a:lnTo>
                    <a:pt x="111130" y="45301"/>
                  </a:lnTo>
                  <a:lnTo>
                    <a:pt x="112397" y="41387"/>
                  </a:lnTo>
                  <a:lnTo>
                    <a:pt x="113664" y="45301"/>
                  </a:lnTo>
                  <a:lnTo>
                    <a:pt x="112397" y="49049"/>
                  </a:lnTo>
                  <a:close/>
                  <a:moveTo>
                    <a:pt x="115307" y="49049"/>
                  </a:moveTo>
                  <a:lnTo>
                    <a:pt x="114086" y="45301"/>
                  </a:lnTo>
                  <a:lnTo>
                    <a:pt x="115307" y="41387"/>
                  </a:lnTo>
                  <a:lnTo>
                    <a:pt x="116574" y="45301"/>
                  </a:lnTo>
                  <a:lnTo>
                    <a:pt x="115307" y="49049"/>
                  </a:lnTo>
                  <a:close/>
                  <a:moveTo>
                    <a:pt x="118169" y="49049"/>
                  </a:moveTo>
                  <a:lnTo>
                    <a:pt x="116996" y="45301"/>
                  </a:lnTo>
                  <a:lnTo>
                    <a:pt x="118169" y="41387"/>
                  </a:lnTo>
                  <a:lnTo>
                    <a:pt x="119436" y="45301"/>
                  </a:lnTo>
                  <a:lnTo>
                    <a:pt x="118169" y="49049"/>
                  </a:lnTo>
                  <a:close/>
                  <a:moveTo>
                    <a:pt x="3942" y="44635"/>
                  </a:moveTo>
                  <a:lnTo>
                    <a:pt x="2768" y="40804"/>
                  </a:lnTo>
                  <a:lnTo>
                    <a:pt x="3942" y="37057"/>
                  </a:lnTo>
                  <a:lnTo>
                    <a:pt x="5209" y="40804"/>
                  </a:lnTo>
                  <a:lnTo>
                    <a:pt x="3942" y="44635"/>
                  </a:lnTo>
                  <a:close/>
                  <a:moveTo>
                    <a:pt x="6851" y="44635"/>
                  </a:moveTo>
                  <a:lnTo>
                    <a:pt x="5631" y="40804"/>
                  </a:lnTo>
                  <a:lnTo>
                    <a:pt x="6851" y="37057"/>
                  </a:lnTo>
                  <a:lnTo>
                    <a:pt x="8118" y="40804"/>
                  </a:lnTo>
                  <a:lnTo>
                    <a:pt x="6851" y="44635"/>
                  </a:lnTo>
                  <a:close/>
                  <a:moveTo>
                    <a:pt x="9808" y="44635"/>
                  </a:moveTo>
                  <a:lnTo>
                    <a:pt x="8541" y="40804"/>
                  </a:lnTo>
                  <a:lnTo>
                    <a:pt x="9808" y="37057"/>
                  </a:lnTo>
                  <a:lnTo>
                    <a:pt x="10981" y="40804"/>
                  </a:lnTo>
                  <a:lnTo>
                    <a:pt x="9808" y="44635"/>
                  </a:lnTo>
                  <a:close/>
                  <a:moveTo>
                    <a:pt x="12671" y="44635"/>
                  </a:moveTo>
                  <a:lnTo>
                    <a:pt x="11403" y="40804"/>
                  </a:lnTo>
                  <a:lnTo>
                    <a:pt x="12671" y="37057"/>
                  </a:lnTo>
                  <a:lnTo>
                    <a:pt x="13844" y="40804"/>
                  </a:lnTo>
                  <a:lnTo>
                    <a:pt x="12671" y="44635"/>
                  </a:lnTo>
                  <a:close/>
                  <a:moveTo>
                    <a:pt x="15533" y="44635"/>
                  </a:moveTo>
                  <a:lnTo>
                    <a:pt x="14266" y="40804"/>
                  </a:lnTo>
                  <a:lnTo>
                    <a:pt x="15533" y="37057"/>
                  </a:lnTo>
                  <a:lnTo>
                    <a:pt x="16754" y="40804"/>
                  </a:lnTo>
                  <a:lnTo>
                    <a:pt x="15533" y="44635"/>
                  </a:lnTo>
                  <a:close/>
                  <a:moveTo>
                    <a:pt x="18443" y="44635"/>
                  </a:moveTo>
                  <a:lnTo>
                    <a:pt x="17176" y="40804"/>
                  </a:lnTo>
                  <a:lnTo>
                    <a:pt x="18443" y="37057"/>
                  </a:lnTo>
                  <a:lnTo>
                    <a:pt x="19616" y="40804"/>
                  </a:lnTo>
                  <a:lnTo>
                    <a:pt x="18443" y="44635"/>
                  </a:lnTo>
                  <a:close/>
                  <a:moveTo>
                    <a:pt x="21306" y="44635"/>
                  </a:moveTo>
                  <a:lnTo>
                    <a:pt x="20039" y="40804"/>
                  </a:lnTo>
                  <a:lnTo>
                    <a:pt x="21306" y="37057"/>
                  </a:lnTo>
                  <a:lnTo>
                    <a:pt x="22526" y="40804"/>
                  </a:lnTo>
                  <a:lnTo>
                    <a:pt x="21306" y="44635"/>
                  </a:lnTo>
                  <a:close/>
                  <a:moveTo>
                    <a:pt x="24215" y="44635"/>
                  </a:moveTo>
                  <a:lnTo>
                    <a:pt x="22948" y="40804"/>
                  </a:lnTo>
                  <a:lnTo>
                    <a:pt x="24215" y="37057"/>
                  </a:lnTo>
                  <a:lnTo>
                    <a:pt x="25389" y="40804"/>
                  </a:lnTo>
                  <a:lnTo>
                    <a:pt x="24215" y="44635"/>
                  </a:lnTo>
                  <a:close/>
                  <a:moveTo>
                    <a:pt x="27078" y="44635"/>
                  </a:moveTo>
                  <a:lnTo>
                    <a:pt x="25905" y="40804"/>
                  </a:lnTo>
                  <a:lnTo>
                    <a:pt x="27078" y="37057"/>
                  </a:lnTo>
                  <a:lnTo>
                    <a:pt x="28345" y="40804"/>
                  </a:lnTo>
                  <a:lnTo>
                    <a:pt x="27078" y="44635"/>
                  </a:lnTo>
                  <a:close/>
                  <a:moveTo>
                    <a:pt x="29988" y="44635"/>
                  </a:moveTo>
                  <a:lnTo>
                    <a:pt x="28768" y="40804"/>
                  </a:lnTo>
                  <a:lnTo>
                    <a:pt x="29988" y="37057"/>
                  </a:lnTo>
                  <a:lnTo>
                    <a:pt x="31255" y="40804"/>
                  </a:lnTo>
                  <a:lnTo>
                    <a:pt x="29988" y="44635"/>
                  </a:lnTo>
                  <a:close/>
                  <a:moveTo>
                    <a:pt x="32850" y="44635"/>
                  </a:moveTo>
                  <a:lnTo>
                    <a:pt x="31677" y="40804"/>
                  </a:lnTo>
                  <a:lnTo>
                    <a:pt x="32850" y="37057"/>
                  </a:lnTo>
                  <a:lnTo>
                    <a:pt x="34118" y="40804"/>
                  </a:lnTo>
                  <a:lnTo>
                    <a:pt x="32850" y="44635"/>
                  </a:lnTo>
                  <a:close/>
                  <a:moveTo>
                    <a:pt x="35760" y="44635"/>
                  </a:moveTo>
                  <a:lnTo>
                    <a:pt x="34540" y="40804"/>
                  </a:lnTo>
                  <a:lnTo>
                    <a:pt x="35760" y="37057"/>
                  </a:lnTo>
                  <a:lnTo>
                    <a:pt x="37027" y="40804"/>
                  </a:lnTo>
                  <a:lnTo>
                    <a:pt x="35760" y="44635"/>
                  </a:lnTo>
                  <a:close/>
                  <a:moveTo>
                    <a:pt x="38623" y="44635"/>
                  </a:moveTo>
                  <a:lnTo>
                    <a:pt x="37450" y="40804"/>
                  </a:lnTo>
                  <a:lnTo>
                    <a:pt x="38623" y="37057"/>
                  </a:lnTo>
                  <a:lnTo>
                    <a:pt x="39890" y="40804"/>
                  </a:lnTo>
                  <a:lnTo>
                    <a:pt x="38623" y="44635"/>
                  </a:lnTo>
                  <a:close/>
                  <a:moveTo>
                    <a:pt x="41533" y="44635"/>
                  </a:moveTo>
                  <a:lnTo>
                    <a:pt x="40312" y="40804"/>
                  </a:lnTo>
                  <a:lnTo>
                    <a:pt x="41533" y="37057"/>
                  </a:lnTo>
                  <a:lnTo>
                    <a:pt x="42800" y="40804"/>
                  </a:lnTo>
                  <a:lnTo>
                    <a:pt x="41533" y="44635"/>
                  </a:lnTo>
                  <a:close/>
                  <a:moveTo>
                    <a:pt x="44489" y="44635"/>
                  </a:moveTo>
                  <a:lnTo>
                    <a:pt x="43222" y="40804"/>
                  </a:lnTo>
                  <a:lnTo>
                    <a:pt x="44489" y="37057"/>
                  </a:lnTo>
                  <a:lnTo>
                    <a:pt x="45662" y="40804"/>
                  </a:lnTo>
                  <a:lnTo>
                    <a:pt x="44489" y="44635"/>
                  </a:lnTo>
                  <a:close/>
                  <a:moveTo>
                    <a:pt x="47352" y="44635"/>
                  </a:moveTo>
                  <a:lnTo>
                    <a:pt x="46085" y="40804"/>
                  </a:lnTo>
                  <a:lnTo>
                    <a:pt x="47352" y="37057"/>
                  </a:lnTo>
                  <a:lnTo>
                    <a:pt x="48572" y="40804"/>
                  </a:lnTo>
                  <a:lnTo>
                    <a:pt x="47352" y="44635"/>
                  </a:lnTo>
                  <a:close/>
                  <a:moveTo>
                    <a:pt x="50262" y="44635"/>
                  </a:moveTo>
                  <a:lnTo>
                    <a:pt x="48994" y="40804"/>
                  </a:lnTo>
                  <a:lnTo>
                    <a:pt x="50262" y="37057"/>
                  </a:lnTo>
                  <a:lnTo>
                    <a:pt x="51435" y="40804"/>
                  </a:lnTo>
                  <a:lnTo>
                    <a:pt x="50262" y="44635"/>
                  </a:lnTo>
                  <a:close/>
                  <a:moveTo>
                    <a:pt x="53124" y="44635"/>
                  </a:moveTo>
                  <a:lnTo>
                    <a:pt x="51857" y="40804"/>
                  </a:lnTo>
                  <a:lnTo>
                    <a:pt x="53124" y="37057"/>
                  </a:lnTo>
                  <a:lnTo>
                    <a:pt x="54344" y="40804"/>
                  </a:lnTo>
                  <a:lnTo>
                    <a:pt x="53124" y="44635"/>
                  </a:lnTo>
                  <a:close/>
                  <a:moveTo>
                    <a:pt x="56034" y="44635"/>
                  </a:moveTo>
                  <a:lnTo>
                    <a:pt x="54767" y="40804"/>
                  </a:lnTo>
                  <a:lnTo>
                    <a:pt x="56034" y="37057"/>
                  </a:lnTo>
                  <a:lnTo>
                    <a:pt x="57207" y="40804"/>
                  </a:lnTo>
                  <a:lnTo>
                    <a:pt x="56034" y="44635"/>
                  </a:lnTo>
                  <a:close/>
                  <a:moveTo>
                    <a:pt x="58897" y="44635"/>
                  </a:moveTo>
                  <a:lnTo>
                    <a:pt x="57630" y="40804"/>
                  </a:lnTo>
                  <a:lnTo>
                    <a:pt x="58897" y="37057"/>
                  </a:lnTo>
                  <a:lnTo>
                    <a:pt x="60117" y="40804"/>
                  </a:lnTo>
                  <a:lnTo>
                    <a:pt x="58897" y="44635"/>
                  </a:lnTo>
                  <a:close/>
                  <a:moveTo>
                    <a:pt x="61806" y="44635"/>
                  </a:moveTo>
                  <a:lnTo>
                    <a:pt x="60586" y="40804"/>
                  </a:lnTo>
                  <a:lnTo>
                    <a:pt x="61806" y="37057"/>
                  </a:lnTo>
                  <a:lnTo>
                    <a:pt x="63073" y="40804"/>
                  </a:lnTo>
                  <a:lnTo>
                    <a:pt x="61806" y="44635"/>
                  </a:lnTo>
                  <a:close/>
                  <a:moveTo>
                    <a:pt x="64669" y="44635"/>
                  </a:moveTo>
                  <a:lnTo>
                    <a:pt x="63496" y="40804"/>
                  </a:lnTo>
                  <a:lnTo>
                    <a:pt x="64669" y="37057"/>
                  </a:lnTo>
                  <a:lnTo>
                    <a:pt x="65936" y="40804"/>
                  </a:lnTo>
                  <a:lnTo>
                    <a:pt x="64669" y="44635"/>
                  </a:lnTo>
                  <a:close/>
                  <a:moveTo>
                    <a:pt x="67579" y="44635"/>
                  </a:moveTo>
                  <a:lnTo>
                    <a:pt x="66359" y="40804"/>
                  </a:lnTo>
                  <a:lnTo>
                    <a:pt x="67579" y="37057"/>
                  </a:lnTo>
                  <a:lnTo>
                    <a:pt x="68846" y="40804"/>
                  </a:lnTo>
                  <a:lnTo>
                    <a:pt x="67579" y="44635"/>
                  </a:lnTo>
                  <a:close/>
                  <a:moveTo>
                    <a:pt x="70441" y="44635"/>
                  </a:moveTo>
                  <a:lnTo>
                    <a:pt x="69268" y="40804"/>
                  </a:lnTo>
                  <a:lnTo>
                    <a:pt x="70441" y="37057"/>
                  </a:lnTo>
                  <a:lnTo>
                    <a:pt x="71709" y="40804"/>
                  </a:lnTo>
                  <a:lnTo>
                    <a:pt x="70441" y="44635"/>
                  </a:lnTo>
                  <a:close/>
                  <a:moveTo>
                    <a:pt x="73351" y="44635"/>
                  </a:moveTo>
                  <a:lnTo>
                    <a:pt x="72131" y="40804"/>
                  </a:lnTo>
                  <a:lnTo>
                    <a:pt x="73351" y="37057"/>
                  </a:lnTo>
                  <a:lnTo>
                    <a:pt x="74618" y="40804"/>
                  </a:lnTo>
                  <a:lnTo>
                    <a:pt x="73351" y="44635"/>
                  </a:lnTo>
                  <a:close/>
                  <a:moveTo>
                    <a:pt x="76214" y="44635"/>
                  </a:moveTo>
                  <a:lnTo>
                    <a:pt x="75041" y="40804"/>
                  </a:lnTo>
                  <a:lnTo>
                    <a:pt x="76214" y="37057"/>
                  </a:lnTo>
                  <a:lnTo>
                    <a:pt x="77481" y="40804"/>
                  </a:lnTo>
                  <a:lnTo>
                    <a:pt x="76214" y="44635"/>
                  </a:lnTo>
                  <a:close/>
                  <a:moveTo>
                    <a:pt x="79170" y="44635"/>
                  </a:moveTo>
                  <a:lnTo>
                    <a:pt x="77903" y="40804"/>
                  </a:lnTo>
                  <a:lnTo>
                    <a:pt x="79170" y="37057"/>
                  </a:lnTo>
                  <a:lnTo>
                    <a:pt x="80391" y="40804"/>
                  </a:lnTo>
                  <a:lnTo>
                    <a:pt x="79170" y="44635"/>
                  </a:lnTo>
                  <a:close/>
                  <a:moveTo>
                    <a:pt x="82080" y="44635"/>
                  </a:moveTo>
                  <a:lnTo>
                    <a:pt x="80813" y="40804"/>
                  </a:lnTo>
                  <a:lnTo>
                    <a:pt x="82080" y="37057"/>
                  </a:lnTo>
                  <a:lnTo>
                    <a:pt x="83253" y="40804"/>
                  </a:lnTo>
                  <a:lnTo>
                    <a:pt x="82080" y="44635"/>
                  </a:lnTo>
                  <a:close/>
                  <a:moveTo>
                    <a:pt x="84943" y="44635"/>
                  </a:moveTo>
                  <a:lnTo>
                    <a:pt x="83676" y="40804"/>
                  </a:lnTo>
                  <a:lnTo>
                    <a:pt x="84943" y="37057"/>
                  </a:lnTo>
                  <a:lnTo>
                    <a:pt x="86163" y="40804"/>
                  </a:lnTo>
                  <a:lnTo>
                    <a:pt x="84943" y="44635"/>
                  </a:lnTo>
                  <a:close/>
                  <a:moveTo>
                    <a:pt x="87852" y="44635"/>
                  </a:moveTo>
                  <a:lnTo>
                    <a:pt x="86585" y="40804"/>
                  </a:lnTo>
                  <a:lnTo>
                    <a:pt x="87852" y="37057"/>
                  </a:lnTo>
                  <a:lnTo>
                    <a:pt x="89026" y="40804"/>
                  </a:lnTo>
                  <a:lnTo>
                    <a:pt x="87852" y="44635"/>
                  </a:lnTo>
                  <a:close/>
                  <a:moveTo>
                    <a:pt x="90715" y="44635"/>
                  </a:moveTo>
                  <a:lnTo>
                    <a:pt x="89448" y="40804"/>
                  </a:lnTo>
                  <a:lnTo>
                    <a:pt x="90715" y="37057"/>
                  </a:lnTo>
                  <a:lnTo>
                    <a:pt x="91935" y="40804"/>
                  </a:lnTo>
                  <a:lnTo>
                    <a:pt x="90715" y="44635"/>
                  </a:lnTo>
                  <a:close/>
                  <a:moveTo>
                    <a:pt x="93625" y="44635"/>
                  </a:moveTo>
                  <a:lnTo>
                    <a:pt x="92358" y="40804"/>
                  </a:lnTo>
                  <a:lnTo>
                    <a:pt x="93625" y="37057"/>
                  </a:lnTo>
                  <a:lnTo>
                    <a:pt x="94798" y="40804"/>
                  </a:lnTo>
                  <a:lnTo>
                    <a:pt x="93625" y="44635"/>
                  </a:lnTo>
                  <a:close/>
                  <a:moveTo>
                    <a:pt x="96488" y="44635"/>
                  </a:moveTo>
                  <a:lnTo>
                    <a:pt x="95314" y="40804"/>
                  </a:lnTo>
                  <a:lnTo>
                    <a:pt x="96488" y="37057"/>
                  </a:lnTo>
                  <a:lnTo>
                    <a:pt x="97755" y="40804"/>
                  </a:lnTo>
                  <a:lnTo>
                    <a:pt x="96488" y="44635"/>
                  </a:lnTo>
                  <a:close/>
                  <a:moveTo>
                    <a:pt x="99397" y="44635"/>
                  </a:moveTo>
                  <a:lnTo>
                    <a:pt x="98177" y="40804"/>
                  </a:lnTo>
                  <a:lnTo>
                    <a:pt x="99397" y="37057"/>
                  </a:lnTo>
                  <a:lnTo>
                    <a:pt x="100664" y="40804"/>
                  </a:lnTo>
                  <a:lnTo>
                    <a:pt x="99397" y="44635"/>
                  </a:lnTo>
                  <a:close/>
                  <a:moveTo>
                    <a:pt x="102260" y="44635"/>
                  </a:moveTo>
                  <a:lnTo>
                    <a:pt x="101087" y="40804"/>
                  </a:lnTo>
                  <a:lnTo>
                    <a:pt x="102260" y="37057"/>
                  </a:lnTo>
                  <a:lnTo>
                    <a:pt x="103527" y="40804"/>
                  </a:lnTo>
                  <a:lnTo>
                    <a:pt x="102260" y="44635"/>
                  </a:lnTo>
                  <a:close/>
                  <a:moveTo>
                    <a:pt x="105170" y="44635"/>
                  </a:moveTo>
                  <a:lnTo>
                    <a:pt x="103949" y="40804"/>
                  </a:lnTo>
                  <a:lnTo>
                    <a:pt x="105170" y="37057"/>
                  </a:lnTo>
                  <a:lnTo>
                    <a:pt x="106437" y="40804"/>
                  </a:lnTo>
                  <a:lnTo>
                    <a:pt x="105170" y="44635"/>
                  </a:lnTo>
                  <a:close/>
                  <a:moveTo>
                    <a:pt x="108032" y="44635"/>
                  </a:moveTo>
                  <a:lnTo>
                    <a:pt x="106859" y="40804"/>
                  </a:lnTo>
                  <a:lnTo>
                    <a:pt x="108032" y="37057"/>
                  </a:lnTo>
                  <a:lnTo>
                    <a:pt x="109299" y="40804"/>
                  </a:lnTo>
                  <a:lnTo>
                    <a:pt x="108032" y="44635"/>
                  </a:lnTo>
                  <a:close/>
                  <a:moveTo>
                    <a:pt x="110942" y="44635"/>
                  </a:moveTo>
                  <a:lnTo>
                    <a:pt x="109722" y="40804"/>
                  </a:lnTo>
                  <a:lnTo>
                    <a:pt x="110942" y="37057"/>
                  </a:lnTo>
                  <a:lnTo>
                    <a:pt x="112209" y="40804"/>
                  </a:lnTo>
                  <a:lnTo>
                    <a:pt x="110942" y="44635"/>
                  </a:lnTo>
                  <a:close/>
                  <a:moveTo>
                    <a:pt x="113899" y="44635"/>
                  </a:moveTo>
                  <a:lnTo>
                    <a:pt x="112631" y="40804"/>
                  </a:lnTo>
                  <a:lnTo>
                    <a:pt x="113899" y="37057"/>
                  </a:lnTo>
                  <a:lnTo>
                    <a:pt x="115072" y="40804"/>
                  </a:lnTo>
                  <a:lnTo>
                    <a:pt x="113899" y="44635"/>
                  </a:lnTo>
                  <a:close/>
                  <a:moveTo>
                    <a:pt x="116761" y="44635"/>
                  </a:moveTo>
                  <a:lnTo>
                    <a:pt x="115494" y="40804"/>
                  </a:lnTo>
                  <a:lnTo>
                    <a:pt x="116761" y="37057"/>
                  </a:lnTo>
                  <a:lnTo>
                    <a:pt x="117982" y="40804"/>
                  </a:lnTo>
                  <a:lnTo>
                    <a:pt x="116761" y="44635"/>
                  </a:lnTo>
                  <a:close/>
                  <a:moveTo>
                    <a:pt x="2534" y="40222"/>
                  </a:moveTo>
                  <a:lnTo>
                    <a:pt x="1267" y="36474"/>
                  </a:lnTo>
                  <a:lnTo>
                    <a:pt x="2534" y="32560"/>
                  </a:lnTo>
                  <a:lnTo>
                    <a:pt x="3754" y="36474"/>
                  </a:lnTo>
                  <a:lnTo>
                    <a:pt x="2534" y="40222"/>
                  </a:lnTo>
                  <a:close/>
                  <a:moveTo>
                    <a:pt x="5443" y="40222"/>
                  </a:moveTo>
                  <a:lnTo>
                    <a:pt x="4176" y="36474"/>
                  </a:lnTo>
                  <a:lnTo>
                    <a:pt x="5443" y="32560"/>
                  </a:lnTo>
                  <a:lnTo>
                    <a:pt x="6617" y="36474"/>
                  </a:lnTo>
                  <a:lnTo>
                    <a:pt x="5443" y="40222"/>
                  </a:lnTo>
                  <a:close/>
                  <a:moveTo>
                    <a:pt x="8306" y="40222"/>
                  </a:moveTo>
                  <a:lnTo>
                    <a:pt x="7039" y="36474"/>
                  </a:lnTo>
                  <a:lnTo>
                    <a:pt x="8306" y="32560"/>
                  </a:lnTo>
                  <a:lnTo>
                    <a:pt x="9573" y="36474"/>
                  </a:lnTo>
                  <a:lnTo>
                    <a:pt x="8306" y="40222"/>
                  </a:lnTo>
                  <a:close/>
                  <a:moveTo>
                    <a:pt x="11169" y="40222"/>
                  </a:moveTo>
                  <a:lnTo>
                    <a:pt x="9996" y="36474"/>
                  </a:lnTo>
                  <a:lnTo>
                    <a:pt x="11169" y="32560"/>
                  </a:lnTo>
                  <a:lnTo>
                    <a:pt x="12436" y="36474"/>
                  </a:lnTo>
                  <a:lnTo>
                    <a:pt x="11169" y="40222"/>
                  </a:lnTo>
                  <a:close/>
                  <a:moveTo>
                    <a:pt x="14078" y="40222"/>
                  </a:moveTo>
                  <a:lnTo>
                    <a:pt x="12858" y="36474"/>
                  </a:lnTo>
                  <a:lnTo>
                    <a:pt x="14078" y="32560"/>
                  </a:lnTo>
                  <a:lnTo>
                    <a:pt x="15346" y="36474"/>
                  </a:lnTo>
                  <a:lnTo>
                    <a:pt x="14078" y="40222"/>
                  </a:lnTo>
                  <a:close/>
                  <a:moveTo>
                    <a:pt x="16941" y="40222"/>
                  </a:moveTo>
                  <a:lnTo>
                    <a:pt x="15768" y="36474"/>
                  </a:lnTo>
                  <a:lnTo>
                    <a:pt x="16941" y="32560"/>
                  </a:lnTo>
                  <a:lnTo>
                    <a:pt x="18208" y="36474"/>
                  </a:lnTo>
                  <a:lnTo>
                    <a:pt x="16941" y="40222"/>
                  </a:lnTo>
                  <a:close/>
                  <a:moveTo>
                    <a:pt x="19851" y="40222"/>
                  </a:moveTo>
                  <a:lnTo>
                    <a:pt x="18631" y="36474"/>
                  </a:lnTo>
                  <a:lnTo>
                    <a:pt x="19851" y="32560"/>
                  </a:lnTo>
                  <a:lnTo>
                    <a:pt x="21118" y="36474"/>
                  </a:lnTo>
                  <a:lnTo>
                    <a:pt x="19851" y="40222"/>
                  </a:lnTo>
                  <a:close/>
                  <a:moveTo>
                    <a:pt x="22714" y="40222"/>
                  </a:moveTo>
                  <a:lnTo>
                    <a:pt x="21540" y="36474"/>
                  </a:lnTo>
                  <a:lnTo>
                    <a:pt x="22714" y="32560"/>
                  </a:lnTo>
                  <a:lnTo>
                    <a:pt x="23981" y="36474"/>
                  </a:lnTo>
                  <a:lnTo>
                    <a:pt x="22714" y="40222"/>
                  </a:lnTo>
                  <a:close/>
                  <a:moveTo>
                    <a:pt x="25623" y="40222"/>
                  </a:moveTo>
                  <a:lnTo>
                    <a:pt x="24403" y="36474"/>
                  </a:lnTo>
                  <a:lnTo>
                    <a:pt x="25623" y="32560"/>
                  </a:lnTo>
                  <a:lnTo>
                    <a:pt x="26890" y="36474"/>
                  </a:lnTo>
                  <a:lnTo>
                    <a:pt x="25623" y="40222"/>
                  </a:lnTo>
                  <a:close/>
                  <a:moveTo>
                    <a:pt x="28580" y="40222"/>
                  </a:moveTo>
                  <a:lnTo>
                    <a:pt x="27313" y="36474"/>
                  </a:lnTo>
                  <a:lnTo>
                    <a:pt x="28580" y="32560"/>
                  </a:lnTo>
                  <a:lnTo>
                    <a:pt x="29753" y="36474"/>
                  </a:lnTo>
                  <a:lnTo>
                    <a:pt x="28580" y="40222"/>
                  </a:lnTo>
                  <a:close/>
                  <a:moveTo>
                    <a:pt x="31443" y="40222"/>
                  </a:moveTo>
                  <a:lnTo>
                    <a:pt x="30175" y="36474"/>
                  </a:lnTo>
                  <a:lnTo>
                    <a:pt x="31443" y="32560"/>
                  </a:lnTo>
                  <a:lnTo>
                    <a:pt x="32663" y="36474"/>
                  </a:lnTo>
                  <a:lnTo>
                    <a:pt x="31443" y="40222"/>
                  </a:lnTo>
                  <a:close/>
                  <a:moveTo>
                    <a:pt x="34352" y="40222"/>
                  </a:moveTo>
                  <a:lnTo>
                    <a:pt x="33085" y="36474"/>
                  </a:lnTo>
                  <a:lnTo>
                    <a:pt x="34352" y="32560"/>
                  </a:lnTo>
                  <a:lnTo>
                    <a:pt x="35526" y="36474"/>
                  </a:lnTo>
                  <a:lnTo>
                    <a:pt x="34352" y="40222"/>
                  </a:lnTo>
                  <a:close/>
                  <a:moveTo>
                    <a:pt x="37215" y="40222"/>
                  </a:moveTo>
                  <a:lnTo>
                    <a:pt x="35948" y="36474"/>
                  </a:lnTo>
                  <a:lnTo>
                    <a:pt x="37215" y="32560"/>
                  </a:lnTo>
                  <a:lnTo>
                    <a:pt x="38435" y="36474"/>
                  </a:lnTo>
                  <a:lnTo>
                    <a:pt x="37215" y="40222"/>
                  </a:lnTo>
                  <a:close/>
                  <a:moveTo>
                    <a:pt x="40125" y="40222"/>
                  </a:moveTo>
                  <a:lnTo>
                    <a:pt x="38858" y="36474"/>
                  </a:lnTo>
                  <a:lnTo>
                    <a:pt x="40125" y="32560"/>
                  </a:lnTo>
                  <a:lnTo>
                    <a:pt x="41298" y="36474"/>
                  </a:lnTo>
                  <a:lnTo>
                    <a:pt x="40125" y="40222"/>
                  </a:lnTo>
                  <a:close/>
                  <a:moveTo>
                    <a:pt x="42987" y="40222"/>
                  </a:moveTo>
                  <a:lnTo>
                    <a:pt x="41720" y="36474"/>
                  </a:lnTo>
                  <a:lnTo>
                    <a:pt x="42987" y="32560"/>
                  </a:lnTo>
                  <a:lnTo>
                    <a:pt x="44254" y="36474"/>
                  </a:lnTo>
                  <a:lnTo>
                    <a:pt x="42987" y="40222"/>
                  </a:lnTo>
                  <a:close/>
                  <a:moveTo>
                    <a:pt x="45897" y="40222"/>
                  </a:moveTo>
                  <a:lnTo>
                    <a:pt x="44677" y="36474"/>
                  </a:lnTo>
                  <a:lnTo>
                    <a:pt x="45897" y="32560"/>
                  </a:lnTo>
                  <a:lnTo>
                    <a:pt x="47164" y="36474"/>
                  </a:lnTo>
                  <a:lnTo>
                    <a:pt x="45897" y="40222"/>
                  </a:lnTo>
                  <a:close/>
                  <a:moveTo>
                    <a:pt x="48760" y="40222"/>
                  </a:moveTo>
                  <a:lnTo>
                    <a:pt x="47587" y="36474"/>
                  </a:lnTo>
                  <a:lnTo>
                    <a:pt x="48760" y="32560"/>
                  </a:lnTo>
                  <a:lnTo>
                    <a:pt x="50027" y="36474"/>
                  </a:lnTo>
                  <a:lnTo>
                    <a:pt x="48760" y="40222"/>
                  </a:lnTo>
                  <a:close/>
                  <a:moveTo>
                    <a:pt x="51669" y="40222"/>
                  </a:moveTo>
                  <a:lnTo>
                    <a:pt x="50449" y="36474"/>
                  </a:lnTo>
                  <a:lnTo>
                    <a:pt x="51669" y="32560"/>
                  </a:lnTo>
                  <a:lnTo>
                    <a:pt x="52937" y="36474"/>
                  </a:lnTo>
                  <a:lnTo>
                    <a:pt x="51669" y="40222"/>
                  </a:lnTo>
                  <a:close/>
                  <a:moveTo>
                    <a:pt x="54532" y="40222"/>
                  </a:moveTo>
                  <a:lnTo>
                    <a:pt x="53359" y="36474"/>
                  </a:lnTo>
                  <a:lnTo>
                    <a:pt x="54532" y="32560"/>
                  </a:lnTo>
                  <a:lnTo>
                    <a:pt x="55799" y="36474"/>
                  </a:lnTo>
                  <a:lnTo>
                    <a:pt x="54532" y="40222"/>
                  </a:lnTo>
                  <a:close/>
                  <a:moveTo>
                    <a:pt x="57442" y="40222"/>
                  </a:moveTo>
                  <a:lnTo>
                    <a:pt x="56222" y="36474"/>
                  </a:lnTo>
                  <a:lnTo>
                    <a:pt x="57442" y="32560"/>
                  </a:lnTo>
                  <a:lnTo>
                    <a:pt x="58709" y="36474"/>
                  </a:lnTo>
                  <a:lnTo>
                    <a:pt x="57442" y="40222"/>
                  </a:lnTo>
                  <a:close/>
                  <a:moveTo>
                    <a:pt x="60305" y="40222"/>
                  </a:moveTo>
                  <a:lnTo>
                    <a:pt x="59131" y="36474"/>
                  </a:lnTo>
                  <a:lnTo>
                    <a:pt x="60305" y="32560"/>
                  </a:lnTo>
                  <a:lnTo>
                    <a:pt x="61572" y="36474"/>
                  </a:lnTo>
                  <a:lnTo>
                    <a:pt x="60305" y="40222"/>
                  </a:lnTo>
                  <a:close/>
                  <a:moveTo>
                    <a:pt x="63261" y="40222"/>
                  </a:moveTo>
                  <a:lnTo>
                    <a:pt x="61994" y="36474"/>
                  </a:lnTo>
                  <a:lnTo>
                    <a:pt x="63261" y="32560"/>
                  </a:lnTo>
                  <a:lnTo>
                    <a:pt x="64481" y="36474"/>
                  </a:lnTo>
                  <a:lnTo>
                    <a:pt x="63261" y="40222"/>
                  </a:lnTo>
                  <a:close/>
                  <a:moveTo>
                    <a:pt x="66171" y="40222"/>
                  </a:moveTo>
                  <a:lnTo>
                    <a:pt x="64904" y="36474"/>
                  </a:lnTo>
                  <a:lnTo>
                    <a:pt x="66171" y="32560"/>
                  </a:lnTo>
                  <a:lnTo>
                    <a:pt x="67344" y="36474"/>
                  </a:lnTo>
                  <a:lnTo>
                    <a:pt x="66171" y="40222"/>
                  </a:lnTo>
                  <a:close/>
                  <a:moveTo>
                    <a:pt x="69034" y="40222"/>
                  </a:moveTo>
                  <a:lnTo>
                    <a:pt x="67766" y="36474"/>
                  </a:lnTo>
                  <a:lnTo>
                    <a:pt x="69034" y="32560"/>
                  </a:lnTo>
                  <a:lnTo>
                    <a:pt x="70254" y="36474"/>
                  </a:lnTo>
                  <a:lnTo>
                    <a:pt x="69034" y="40222"/>
                  </a:lnTo>
                  <a:close/>
                  <a:moveTo>
                    <a:pt x="71943" y="40222"/>
                  </a:moveTo>
                  <a:lnTo>
                    <a:pt x="70676" y="36474"/>
                  </a:lnTo>
                  <a:lnTo>
                    <a:pt x="71943" y="32560"/>
                  </a:lnTo>
                  <a:lnTo>
                    <a:pt x="73116" y="36474"/>
                  </a:lnTo>
                  <a:lnTo>
                    <a:pt x="71943" y="40222"/>
                  </a:lnTo>
                  <a:close/>
                  <a:moveTo>
                    <a:pt x="74806" y="40222"/>
                  </a:moveTo>
                  <a:lnTo>
                    <a:pt x="73539" y="36474"/>
                  </a:lnTo>
                  <a:lnTo>
                    <a:pt x="74806" y="32560"/>
                  </a:lnTo>
                  <a:lnTo>
                    <a:pt x="76026" y="36474"/>
                  </a:lnTo>
                  <a:lnTo>
                    <a:pt x="74806" y="40222"/>
                  </a:lnTo>
                  <a:close/>
                  <a:moveTo>
                    <a:pt x="77716" y="40222"/>
                  </a:moveTo>
                  <a:lnTo>
                    <a:pt x="76448" y="36474"/>
                  </a:lnTo>
                  <a:lnTo>
                    <a:pt x="77716" y="32560"/>
                  </a:lnTo>
                  <a:lnTo>
                    <a:pt x="78983" y="36474"/>
                  </a:lnTo>
                  <a:lnTo>
                    <a:pt x="77716" y="40222"/>
                  </a:lnTo>
                  <a:close/>
                  <a:moveTo>
                    <a:pt x="80578" y="40222"/>
                  </a:moveTo>
                  <a:lnTo>
                    <a:pt x="79405" y="36474"/>
                  </a:lnTo>
                  <a:lnTo>
                    <a:pt x="80578" y="32560"/>
                  </a:lnTo>
                  <a:lnTo>
                    <a:pt x="81845" y="36474"/>
                  </a:lnTo>
                  <a:lnTo>
                    <a:pt x="80578" y="40222"/>
                  </a:lnTo>
                  <a:close/>
                  <a:moveTo>
                    <a:pt x="83488" y="40222"/>
                  </a:moveTo>
                  <a:lnTo>
                    <a:pt x="82268" y="36474"/>
                  </a:lnTo>
                  <a:lnTo>
                    <a:pt x="83488" y="32560"/>
                  </a:lnTo>
                  <a:lnTo>
                    <a:pt x="84755" y="36474"/>
                  </a:lnTo>
                  <a:lnTo>
                    <a:pt x="83488" y="40222"/>
                  </a:lnTo>
                  <a:close/>
                  <a:moveTo>
                    <a:pt x="86351" y="40222"/>
                  </a:moveTo>
                  <a:lnTo>
                    <a:pt x="85177" y="36474"/>
                  </a:lnTo>
                  <a:lnTo>
                    <a:pt x="86351" y="32560"/>
                  </a:lnTo>
                  <a:lnTo>
                    <a:pt x="87618" y="36474"/>
                  </a:lnTo>
                  <a:lnTo>
                    <a:pt x="86351" y="40222"/>
                  </a:lnTo>
                  <a:close/>
                  <a:moveTo>
                    <a:pt x="89260" y="40222"/>
                  </a:moveTo>
                  <a:lnTo>
                    <a:pt x="88040" y="36474"/>
                  </a:lnTo>
                  <a:lnTo>
                    <a:pt x="89260" y="32560"/>
                  </a:lnTo>
                  <a:lnTo>
                    <a:pt x="90527" y="36474"/>
                  </a:lnTo>
                  <a:lnTo>
                    <a:pt x="89260" y="40222"/>
                  </a:lnTo>
                  <a:close/>
                  <a:moveTo>
                    <a:pt x="92123" y="40222"/>
                  </a:moveTo>
                  <a:lnTo>
                    <a:pt x="90950" y="36474"/>
                  </a:lnTo>
                  <a:lnTo>
                    <a:pt x="92123" y="32560"/>
                  </a:lnTo>
                  <a:lnTo>
                    <a:pt x="93390" y="36474"/>
                  </a:lnTo>
                  <a:lnTo>
                    <a:pt x="92123" y="40222"/>
                  </a:lnTo>
                  <a:close/>
                  <a:moveTo>
                    <a:pt x="95033" y="40222"/>
                  </a:moveTo>
                  <a:lnTo>
                    <a:pt x="93813" y="36474"/>
                  </a:lnTo>
                  <a:lnTo>
                    <a:pt x="95033" y="32560"/>
                  </a:lnTo>
                  <a:lnTo>
                    <a:pt x="96300" y="36474"/>
                  </a:lnTo>
                  <a:lnTo>
                    <a:pt x="95033" y="40222"/>
                  </a:lnTo>
                  <a:close/>
                  <a:moveTo>
                    <a:pt x="97989" y="40222"/>
                  </a:moveTo>
                  <a:lnTo>
                    <a:pt x="96722" y="36474"/>
                  </a:lnTo>
                  <a:lnTo>
                    <a:pt x="97989" y="32560"/>
                  </a:lnTo>
                  <a:lnTo>
                    <a:pt x="99163" y="36474"/>
                  </a:lnTo>
                  <a:lnTo>
                    <a:pt x="97989" y="40222"/>
                  </a:lnTo>
                  <a:close/>
                  <a:moveTo>
                    <a:pt x="100852" y="40222"/>
                  </a:moveTo>
                  <a:lnTo>
                    <a:pt x="99585" y="36474"/>
                  </a:lnTo>
                  <a:lnTo>
                    <a:pt x="100852" y="32560"/>
                  </a:lnTo>
                  <a:lnTo>
                    <a:pt x="102072" y="36474"/>
                  </a:lnTo>
                  <a:lnTo>
                    <a:pt x="100852" y="40222"/>
                  </a:lnTo>
                  <a:close/>
                  <a:moveTo>
                    <a:pt x="103762" y="40222"/>
                  </a:moveTo>
                  <a:lnTo>
                    <a:pt x="102495" y="36474"/>
                  </a:lnTo>
                  <a:lnTo>
                    <a:pt x="103762" y="32560"/>
                  </a:lnTo>
                  <a:lnTo>
                    <a:pt x="104935" y="36474"/>
                  </a:lnTo>
                  <a:lnTo>
                    <a:pt x="103762" y="40222"/>
                  </a:lnTo>
                  <a:close/>
                  <a:moveTo>
                    <a:pt x="106624" y="40222"/>
                  </a:moveTo>
                  <a:lnTo>
                    <a:pt x="105357" y="36474"/>
                  </a:lnTo>
                  <a:lnTo>
                    <a:pt x="106624" y="32560"/>
                  </a:lnTo>
                  <a:lnTo>
                    <a:pt x="107845" y="36474"/>
                  </a:lnTo>
                  <a:lnTo>
                    <a:pt x="106624" y="40222"/>
                  </a:lnTo>
                  <a:close/>
                  <a:moveTo>
                    <a:pt x="109534" y="40222"/>
                  </a:moveTo>
                  <a:lnTo>
                    <a:pt x="108267" y="36474"/>
                  </a:lnTo>
                  <a:lnTo>
                    <a:pt x="109534" y="32560"/>
                  </a:lnTo>
                  <a:lnTo>
                    <a:pt x="110707" y="36474"/>
                  </a:lnTo>
                  <a:lnTo>
                    <a:pt x="109534" y="40222"/>
                  </a:lnTo>
                  <a:close/>
                  <a:moveTo>
                    <a:pt x="112397" y="40222"/>
                  </a:moveTo>
                  <a:lnTo>
                    <a:pt x="111130" y="36474"/>
                  </a:lnTo>
                  <a:lnTo>
                    <a:pt x="112397" y="32560"/>
                  </a:lnTo>
                  <a:lnTo>
                    <a:pt x="113664" y="36474"/>
                  </a:lnTo>
                  <a:lnTo>
                    <a:pt x="112397" y="40222"/>
                  </a:lnTo>
                  <a:close/>
                  <a:moveTo>
                    <a:pt x="115307" y="40222"/>
                  </a:moveTo>
                  <a:lnTo>
                    <a:pt x="114086" y="36474"/>
                  </a:lnTo>
                  <a:lnTo>
                    <a:pt x="115307" y="32560"/>
                  </a:lnTo>
                  <a:lnTo>
                    <a:pt x="116574" y="36474"/>
                  </a:lnTo>
                  <a:lnTo>
                    <a:pt x="115307" y="40222"/>
                  </a:lnTo>
                  <a:close/>
                  <a:moveTo>
                    <a:pt x="118169" y="40222"/>
                  </a:moveTo>
                  <a:lnTo>
                    <a:pt x="116996" y="36474"/>
                  </a:lnTo>
                  <a:lnTo>
                    <a:pt x="118169" y="32560"/>
                  </a:lnTo>
                  <a:lnTo>
                    <a:pt x="119436" y="36474"/>
                  </a:lnTo>
                  <a:lnTo>
                    <a:pt x="118169" y="40222"/>
                  </a:lnTo>
                  <a:close/>
                  <a:moveTo>
                    <a:pt x="3942" y="35725"/>
                  </a:moveTo>
                  <a:lnTo>
                    <a:pt x="2768" y="31977"/>
                  </a:lnTo>
                  <a:lnTo>
                    <a:pt x="3942" y="28230"/>
                  </a:lnTo>
                  <a:lnTo>
                    <a:pt x="5209" y="31977"/>
                  </a:lnTo>
                  <a:lnTo>
                    <a:pt x="3942" y="35725"/>
                  </a:lnTo>
                  <a:close/>
                  <a:moveTo>
                    <a:pt x="6851" y="35725"/>
                  </a:moveTo>
                  <a:lnTo>
                    <a:pt x="5631" y="31977"/>
                  </a:lnTo>
                  <a:lnTo>
                    <a:pt x="6851" y="28230"/>
                  </a:lnTo>
                  <a:lnTo>
                    <a:pt x="8118" y="31977"/>
                  </a:lnTo>
                  <a:lnTo>
                    <a:pt x="6851" y="35725"/>
                  </a:lnTo>
                  <a:close/>
                  <a:moveTo>
                    <a:pt x="9808" y="35725"/>
                  </a:moveTo>
                  <a:lnTo>
                    <a:pt x="8541" y="31977"/>
                  </a:lnTo>
                  <a:lnTo>
                    <a:pt x="9808" y="28230"/>
                  </a:lnTo>
                  <a:lnTo>
                    <a:pt x="10981" y="31977"/>
                  </a:lnTo>
                  <a:lnTo>
                    <a:pt x="9808" y="35725"/>
                  </a:lnTo>
                  <a:close/>
                  <a:moveTo>
                    <a:pt x="12671" y="35725"/>
                  </a:moveTo>
                  <a:lnTo>
                    <a:pt x="11403" y="31977"/>
                  </a:lnTo>
                  <a:lnTo>
                    <a:pt x="12671" y="28230"/>
                  </a:lnTo>
                  <a:lnTo>
                    <a:pt x="13844" y="31977"/>
                  </a:lnTo>
                  <a:lnTo>
                    <a:pt x="12671" y="35725"/>
                  </a:lnTo>
                  <a:close/>
                  <a:moveTo>
                    <a:pt x="15533" y="35725"/>
                  </a:moveTo>
                  <a:lnTo>
                    <a:pt x="14266" y="31977"/>
                  </a:lnTo>
                  <a:lnTo>
                    <a:pt x="15533" y="28230"/>
                  </a:lnTo>
                  <a:lnTo>
                    <a:pt x="16754" y="31977"/>
                  </a:lnTo>
                  <a:lnTo>
                    <a:pt x="15533" y="35725"/>
                  </a:lnTo>
                  <a:close/>
                  <a:moveTo>
                    <a:pt x="18443" y="35725"/>
                  </a:moveTo>
                  <a:lnTo>
                    <a:pt x="17176" y="31977"/>
                  </a:lnTo>
                  <a:lnTo>
                    <a:pt x="18443" y="28230"/>
                  </a:lnTo>
                  <a:lnTo>
                    <a:pt x="19616" y="31977"/>
                  </a:lnTo>
                  <a:lnTo>
                    <a:pt x="18443" y="35725"/>
                  </a:lnTo>
                  <a:close/>
                  <a:moveTo>
                    <a:pt x="21306" y="35725"/>
                  </a:moveTo>
                  <a:lnTo>
                    <a:pt x="20039" y="31977"/>
                  </a:lnTo>
                  <a:lnTo>
                    <a:pt x="21306" y="28230"/>
                  </a:lnTo>
                  <a:lnTo>
                    <a:pt x="22526" y="31977"/>
                  </a:lnTo>
                  <a:lnTo>
                    <a:pt x="21306" y="35725"/>
                  </a:lnTo>
                  <a:close/>
                  <a:moveTo>
                    <a:pt x="24215" y="35725"/>
                  </a:moveTo>
                  <a:lnTo>
                    <a:pt x="22948" y="31977"/>
                  </a:lnTo>
                  <a:lnTo>
                    <a:pt x="24215" y="28230"/>
                  </a:lnTo>
                  <a:lnTo>
                    <a:pt x="25389" y="31977"/>
                  </a:lnTo>
                  <a:lnTo>
                    <a:pt x="24215" y="35725"/>
                  </a:lnTo>
                  <a:close/>
                  <a:moveTo>
                    <a:pt x="27078" y="35725"/>
                  </a:moveTo>
                  <a:lnTo>
                    <a:pt x="25905" y="31977"/>
                  </a:lnTo>
                  <a:lnTo>
                    <a:pt x="27078" y="28230"/>
                  </a:lnTo>
                  <a:lnTo>
                    <a:pt x="28345" y="31977"/>
                  </a:lnTo>
                  <a:lnTo>
                    <a:pt x="27078" y="35725"/>
                  </a:lnTo>
                  <a:close/>
                  <a:moveTo>
                    <a:pt x="29988" y="35725"/>
                  </a:moveTo>
                  <a:lnTo>
                    <a:pt x="28768" y="31977"/>
                  </a:lnTo>
                  <a:lnTo>
                    <a:pt x="29988" y="28230"/>
                  </a:lnTo>
                  <a:lnTo>
                    <a:pt x="31255" y="31977"/>
                  </a:lnTo>
                  <a:lnTo>
                    <a:pt x="29988" y="35725"/>
                  </a:lnTo>
                  <a:close/>
                  <a:moveTo>
                    <a:pt x="32850" y="35725"/>
                  </a:moveTo>
                  <a:lnTo>
                    <a:pt x="31677" y="31977"/>
                  </a:lnTo>
                  <a:lnTo>
                    <a:pt x="32850" y="28230"/>
                  </a:lnTo>
                  <a:lnTo>
                    <a:pt x="34118" y="31977"/>
                  </a:lnTo>
                  <a:lnTo>
                    <a:pt x="32850" y="35725"/>
                  </a:lnTo>
                  <a:close/>
                  <a:moveTo>
                    <a:pt x="35760" y="35725"/>
                  </a:moveTo>
                  <a:lnTo>
                    <a:pt x="34540" y="31977"/>
                  </a:lnTo>
                  <a:lnTo>
                    <a:pt x="35760" y="28230"/>
                  </a:lnTo>
                  <a:lnTo>
                    <a:pt x="37027" y="31977"/>
                  </a:lnTo>
                  <a:lnTo>
                    <a:pt x="35760" y="35725"/>
                  </a:lnTo>
                  <a:close/>
                  <a:moveTo>
                    <a:pt x="38623" y="35725"/>
                  </a:moveTo>
                  <a:lnTo>
                    <a:pt x="37450" y="31977"/>
                  </a:lnTo>
                  <a:lnTo>
                    <a:pt x="38623" y="28230"/>
                  </a:lnTo>
                  <a:lnTo>
                    <a:pt x="39890" y="31977"/>
                  </a:lnTo>
                  <a:lnTo>
                    <a:pt x="38623" y="35725"/>
                  </a:lnTo>
                  <a:close/>
                  <a:moveTo>
                    <a:pt x="41533" y="35725"/>
                  </a:moveTo>
                  <a:lnTo>
                    <a:pt x="40312" y="31977"/>
                  </a:lnTo>
                  <a:lnTo>
                    <a:pt x="41533" y="28230"/>
                  </a:lnTo>
                  <a:lnTo>
                    <a:pt x="42800" y="31977"/>
                  </a:lnTo>
                  <a:lnTo>
                    <a:pt x="41533" y="35725"/>
                  </a:lnTo>
                  <a:close/>
                  <a:moveTo>
                    <a:pt x="44489" y="35725"/>
                  </a:moveTo>
                  <a:lnTo>
                    <a:pt x="43222" y="31977"/>
                  </a:lnTo>
                  <a:lnTo>
                    <a:pt x="44489" y="28230"/>
                  </a:lnTo>
                  <a:lnTo>
                    <a:pt x="45662" y="31977"/>
                  </a:lnTo>
                  <a:lnTo>
                    <a:pt x="44489" y="35725"/>
                  </a:lnTo>
                  <a:close/>
                  <a:moveTo>
                    <a:pt x="47352" y="35725"/>
                  </a:moveTo>
                  <a:lnTo>
                    <a:pt x="46085" y="31977"/>
                  </a:lnTo>
                  <a:lnTo>
                    <a:pt x="47352" y="28230"/>
                  </a:lnTo>
                  <a:lnTo>
                    <a:pt x="48572" y="31977"/>
                  </a:lnTo>
                  <a:lnTo>
                    <a:pt x="47352" y="35725"/>
                  </a:lnTo>
                  <a:close/>
                  <a:moveTo>
                    <a:pt x="50262" y="35725"/>
                  </a:moveTo>
                  <a:lnTo>
                    <a:pt x="48994" y="31977"/>
                  </a:lnTo>
                  <a:lnTo>
                    <a:pt x="50262" y="28230"/>
                  </a:lnTo>
                  <a:lnTo>
                    <a:pt x="51435" y="31977"/>
                  </a:lnTo>
                  <a:lnTo>
                    <a:pt x="50262" y="35725"/>
                  </a:lnTo>
                  <a:close/>
                  <a:moveTo>
                    <a:pt x="53124" y="35725"/>
                  </a:moveTo>
                  <a:lnTo>
                    <a:pt x="51857" y="31977"/>
                  </a:lnTo>
                  <a:lnTo>
                    <a:pt x="53124" y="28230"/>
                  </a:lnTo>
                  <a:lnTo>
                    <a:pt x="54344" y="31977"/>
                  </a:lnTo>
                  <a:lnTo>
                    <a:pt x="53124" y="35725"/>
                  </a:lnTo>
                  <a:close/>
                  <a:moveTo>
                    <a:pt x="56034" y="35725"/>
                  </a:moveTo>
                  <a:lnTo>
                    <a:pt x="54767" y="31977"/>
                  </a:lnTo>
                  <a:lnTo>
                    <a:pt x="56034" y="28230"/>
                  </a:lnTo>
                  <a:lnTo>
                    <a:pt x="57207" y="31977"/>
                  </a:lnTo>
                  <a:lnTo>
                    <a:pt x="56034" y="35725"/>
                  </a:lnTo>
                  <a:close/>
                  <a:moveTo>
                    <a:pt x="58897" y="35725"/>
                  </a:moveTo>
                  <a:lnTo>
                    <a:pt x="57630" y="31977"/>
                  </a:lnTo>
                  <a:lnTo>
                    <a:pt x="58897" y="28230"/>
                  </a:lnTo>
                  <a:lnTo>
                    <a:pt x="60117" y="31977"/>
                  </a:lnTo>
                  <a:lnTo>
                    <a:pt x="58897" y="35725"/>
                  </a:lnTo>
                  <a:close/>
                  <a:moveTo>
                    <a:pt x="61806" y="35725"/>
                  </a:moveTo>
                  <a:lnTo>
                    <a:pt x="60586" y="31977"/>
                  </a:lnTo>
                  <a:lnTo>
                    <a:pt x="61806" y="28230"/>
                  </a:lnTo>
                  <a:lnTo>
                    <a:pt x="63073" y="31977"/>
                  </a:lnTo>
                  <a:lnTo>
                    <a:pt x="61806" y="35725"/>
                  </a:lnTo>
                  <a:close/>
                  <a:moveTo>
                    <a:pt x="64669" y="35725"/>
                  </a:moveTo>
                  <a:lnTo>
                    <a:pt x="63496" y="31977"/>
                  </a:lnTo>
                  <a:lnTo>
                    <a:pt x="64669" y="28230"/>
                  </a:lnTo>
                  <a:lnTo>
                    <a:pt x="65936" y="31977"/>
                  </a:lnTo>
                  <a:lnTo>
                    <a:pt x="64669" y="35725"/>
                  </a:lnTo>
                  <a:close/>
                  <a:moveTo>
                    <a:pt x="67579" y="35725"/>
                  </a:moveTo>
                  <a:lnTo>
                    <a:pt x="66359" y="31977"/>
                  </a:lnTo>
                  <a:lnTo>
                    <a:pt x="67579" y="28230"/>
                  </a:lnTo>
                  <a:lnTo>
                    <a:pt x="68846" y="31977"/>
                  </a:lnTo>
                  <a:lnTo>
                    <a:pt x="67579" y="35725"/>
                  </a:lnTo>
                  <a:close/>
                  <a:moveTo>
                    <a:pt x="70441" y="35725"/>
                  </a:moveTo>
                  <a:lnTo>
                    <a:pt x="69268" y="31977"/>
                  </a:lnTo>
                  <a:lnTo>
                    <a:pt x="70441" y="28230"/>
                  </a:lnTo>
                  <a:lnTo>
                    <a:pt x="71709" y="31977"/>
                  </a:lnTo>
                  <a:lnTo>
                    <a:pt x="70441" y="35725"/>
                  </a:lnTo>
                  <a:close/>
                  <a:moveTo>
                    <a:pt x="73351" y="35725"/>
                  </a:moveTo>
                  <a:lnTo>
                    <a:pt x="72131" y="31977"/>
                  </a:lnTo>
                  <a:lnTo>
                    <a:pt x="73351" y="28230"/>
                  </a:lnTo>
                  <a:lnTo>
                    <a:pt x="74618" y="31977"/>
                  </a:lnTo>
                  <a:lnTo>
                    <a:pt x="73351" y="35725"/>
                  </a:lnTo>
                  <a:close/>
                  <a:moveTo>
                    <a:pt x="76214" y="35725"/>
                  </a:moveTo>
                  <a:lnTo>
                    <a:pt x="75041" y="31977"/>
                  </a:lnTo>
                  <a:lnTo>
                    <a:pt x="76214" y="28230"/>
                  </a:lnTo>
                  <a:lnTo>
                    <a:pt x="77481" y="31977"/>
                  </a:lnTo>
                  <a:lnTo>
                    <a:pt x="76214" y="35725"/>
                  </a:lnTo>
                  <a:close/>
                  <a:moveTo>
                    <a:pt x="79170" y="35725"/>
                  </a:moveTo>
                  <a:lnTo>
                    <a:pt x="77903" y="31977"/>
                  </a:lnTo>
                  <a:lnTo>
                    <a:pt x="79170" y="28230"/>
                  </a:lnTo>
                  <a:lnTo>
                    <a:pt x="80391" y="31977"/>
                  </a:lnTo>
                  <a:lnTo>
                    <a:pt x="79170" y="35725"/>
                  </a:lnTo>
                  <a:close/>
                  <a:moveTo>
                    <a:pt x="82080" y="35725"/>
                  </a:moveTo>
                  <a:lnTo>
                    <a:pt x="80813" y="31977"/>
                  </a:lnTo>
                  <a:lnTo>
                    <a:pt x="82080" y="28230"/>
                  </a:lnTo>
                  <a:lnTo>
                    <a:pt x="83253" y="31977"/>
                  </a:lnTo>
                  <a:lnTo>
                    <a:pt x="82080" y="35725"/>
                  </a:lnTo>
                  <a:close/>
                  <a:moveTo>
                    <a:pt x="84943" y="35725"/>
                  </a:moveTo>
                  <a:lnTo>
                    <a:pt x="83676" y="31977"/>
                  </a:lnTo>
                  <a:lnTo>
                    <a:pt x="84943" y="28230"/>
                  </a:lnTo>
                  <a:lnTo>
                    <a:pt x="86163" y="31977"/>
                  </a:lnTo>
                  <a:lnTo>
                    <a:pt x="84943" y="35725"/>
                  </a:lnTo>
                  <a:close/>
                  <a:moveTo>
                    <a:pt x="87852" y="35725"/>
                  </a:moveTo>
                  <a:lnTo>
                    <a:pt x="86585" y="31977"/>
                  </a:lnTo>
                  <a:lnTo>
                    <a:pt x="87852" y="28230"/>
                  </a:lnTo>
                  <a:lnTo>
                    <a:pt x="89026" y="31977"/>
                  </a:lnTo>
                  <a:lnTo>
                    <a:pt x="87852" y="35725"/>
                  </a:lnTo>
                  <a:close/>
                  <a:moveTo>
                    <a:pt x="90715" y="35725"/>
                  </a:moveTo>
                  <a:lnTo>
                    <a:pt x="89448" y="31977"/>
                  </a:lnTo>
                  <a:lnTo>
                    <a:pt x="90715" y="28230"/>
                  </a:lnTo>
                  <a:lnTo>
                    <a:pt x="91935" y="31977"/>
                  </a:lnTo>
                  <a:lnTo>
                    <a:pt x="90715" y="35725"/>
                  </a:lnTo>
                  <a:close/>
                  <a:moveTo>
                    <a:pt x="93625" y="35725"/>
                  </a:moveTo>
                  <a:lnTo>
                    <a:pt x="92358" y="31977"/>
                  </a:lnTo>
                  <a:lnTo>
                    <a:pt x="93625" y="28230"/>
                  </a:lnTo>
                  <a:lnTo>
                    <a:pt x="94798" y="31977"/>
                  </a:lnTo>
                  <a:lnTo>
                    <a:pt x="93625" y="35725"/>
                  </a:lnTo>
                  <a:close/>
                  <a:moveTo>
                    <a:pt x="96488" y="35725"/>
                  </a:moveTo>
                  <a:lnTo>
                    <a:pt x="95314" y="31977"/>
                  </a:lnTo>
                  <a:lnTo>
                    <a:pt x="96488" y="28230"/>
                  </a:lnTo>
                  <a:lnTo>
                    <a:pt x="97755" y="31977"/>
                  </a:lnTo>
                  <a:lnTo>
                    <a:pt x="96488" y="35725"/>
                  </a:lnTo>
                  <a:close/>
                  <a:moveTo>
                    <a:pt x="99397" y="35725"/>
                  </a:moveTo>
                  <a:lnTo>
                    <a:pt x="98177" y="31977"/>
                  </a:lnTo>
                  <a:lnTo>
                    <a:pt x="99397" y="28230"/>
                  </a:lnTo>
                  <a:lnTo>
                    <a:pt x="100664" y="31977"/>
                  </a:lnTo>
                  <a:lnTo>
                    <a:pt x="99397" y="35725"/>
                  </a:lnTo>
                  <a:close/>
                  <a:moveTo>
                    <a:pt x="102260" y="35725"/>
                  </a:moveTo>
                  <a:lnTo>
                    <a:pt x="101087" y="31977"/>
                  </a:lnTo>
                  <a:lnTo>
                    <a:pt x="102260" y="28230"/>
                  </a:lnTo>
                  <a:lnTo>
                    <a:pt x="103527" y="31977"/>
                  </a:lnTo>
                  <a:lnTo>
                    <a:pt x="102260" y="35725"/>
                  </a:lnTo>
                  <a:close/>
                  <a:moveTo>
                    <a:pt x="105170" y="35725"/>
                  </a:moveTo>
                  <a:lnTo>
                    <a:pt x="103949" y="31977"/>
                  </a:lnTo>
                  <a:lnTo>
                    <a:pt x="105170" y="28230"/>
                  </a:lnTo>
                  <a:lnTo>
                    <a:pt x="106437" y="31977"/>
                  </a:lnTo>
                  <a:lnTo>
                    <a:pt x="105170" y="35725"/>
                  </a:lnTo>
                  <a:close/>
                  <a:moveTo>
                    <a:pt x="108032" y="35725"/>
                  </a:moveTo>
                  <a:lnTo>
                    <a:pt x="106859" y="31977"/>
                  </a:lnTo>
                  <a:lnTo>
                    <a:pt x="108032" y="28230"/>
                  </a:lnTo>
                  <a:lnTo>
                    <a:pt x="109299" y="31977"/>
                  </a:lnTo>
                  <a:lnTo>
                    <a:pt x="108032" y="35725"/>
                  </a:lnTo>
                  <a:close/>
                  <a:moveTo>
                    <a:pt x="110942" y="35725"/>
                  </a:moveTo>
                  <a:lnTo>
                    <a:pt x="109722" y="31977"/>
                  </a:lnTo>
                  <a:lnTo>
                    <a:pt x="110942" y="28230"/>
                  </a:lnTo>
                  <a:lnTo>
                    <a:pt x="112209" y="31977"/>
                  </a:lnTo>
                  <a:lnTo>
                    <a:pt x="110942" y="35725"/>
                  </a:lnTo>
                  <a:close/>
                  <a:moveTo>
                    <a:pt x="113899" y="35725"/>
                  </a:moveTo>
                  <a:lnTo>
                    <a:pt x="112631" y="31977"/>
                  </a:lnTo>
                  <a:lnTo>
                    <a:pt x="113899" y="28230"/>
                  </a:lnTo>
                  <a:lnTo>
                    <a:pt x="115072" y="31977"/>
                  </a:lnTo>
                  <a:lnTo>
                    <a:pt x="113899" y="35725"/>
                  </a:lnTo>
                  <a:close/>
                  <a:moveTo>
                    <a:pt x="116761" y="35725"/>
                  </a:moveTo>
                  <a:lnTo>
                    <a:pt x="115494" y="31977"/>
                  </a:lnTo>
                  <a:lnTo>
                    <a:pt x="116761" y="28230"/>
                  </a:lnTo>
                  <a:lnTo>
                    <a:pt x="117982" y="31977"/>
                  </a:lnTo>
                  <a:lnTo>
                    <a:pt x="116761" y="35725"/>
                  </a:lnTo>
                  <a:close/>
                  <a:moveTo>
                    <a:pt x="2534" y="31311"/>
                  </a:moveTo>
                  <a:lnTo>
                    <a:pt x="1267" y="27480"/>
                  </a:lnTo>
                  <a:lnTo>
                    <a:pt x="2534" y="23733"/>
                  </a:lnTo>
                  <a:lnTo>
                    <a:pt x="3754" y="27480"/>
                  </a:lnTo>
                  <a:lnTo>
                    <a:pt x="2534" y="31311"/>
                  </a:lnTo>
                  <a:close/>
                  <a:moveTo>
                    <a:pt x="5443" y="31311"/>
                  </a:moveTo>
                  <a:lnTo>
                    <a:pt x="4176" y="27480"/>
                  </a:lnTo>
                  <a:lnTo>
                    <a:pt x="5443" y="23733"/>
                  </a:lnTo>
                  <a:lnTo>
                    <a:pt x="6617" y="27480"/>
                  </a:lnTo>
                  <a:lnTo>
                    <a:pt x="5443" y="31311"/>
                  </a:lnTo>
                  <a:close/>
                  <a:moveTo>
                    <a:pt x="8306" y="31311"/>
                  </a:moveTo>
                  <a:lnTo>
                    <a:pt x="7039" y="27480"/>
                  </a:lnTo>
                  <a:lnTo>
                    <a:pt x="8306" y="23733"/>
                  </a:lnTo>
                  <a:lnTo>
                    <a:pt x="9573" y="27480"/>
                  </a:lnTo>
                  <a:lnTo>
                    <a:pt x="8306" y="31311"/>
                  </a:lnTo>
                  <a:close/>
                  <a:moveTo>
                    <a:pt x="11169" y="31311"/>
                  </a:moveTo>
                  <a:lnTo>
                    <a:pt x="9996" y="27480"/>
                  </a:lnTo>
                  <a:lnTo>
                    <a:pt x="11169" y="23733"/>
                  </a:lnTo>
                  <a:lnTo>
                    <a:pt x="12436" y="27480"/>
                  </a:lnTo>
                  <a:lnTo>
                    <a:pt x="11169" y="31311"/>
                  </a:lnTo>
                  <a:close/>
                  <a:moveTo>
                    <a:pt x="14078" y="31311"/>
                  </a:moveTo>
                  <a:lnTo>
                    <a:pt x="12858" y="27480"/>
                  </a:lnTo>
                  <a:lnTo>
                    <a:pt x="14078" y="23733"/>
                  </a:lnTo>
                  <a:lnTo>
                    <a:pt x="15346" y="27480"/>
                  </a:lnTo>
                  <a:lnTo>
                    <a:pt x="14078" y="31311"/>
                  </a:lnTo>
                  <a:close/>
                  <a:moveTo>
                    <a:pt x="16941" y="31311"/>
                  </a:moveTo>
                  <a:lnTo>
                    <a:pt x="15768" y="27480"/>
                  </a:lnTo>
                  <a:lnTo>
                    <a:pt x="16941" y="23733"/>
                  </a:lnTo>
                  <a:lnTo>
                    <a:pt x="18208" y="27480"/>
                  </a:lnTo>
                  <a:lnTo>
                    <a:pt x="16941" y="31311"/>
                  </a:lnTo>
                  <a:close/>
                  <a:moveTo>
                    <a:pt x="19851" y="31311"/>
                  </a:moveTo>
                  <a:lnTo>
                    <a:pt x="18631" y="27480"/>
                  </a:lnTo>
                  <a:lnTo>
                    <a:pt x="19851" y="23733"/>
                  </a:lnTo>
                  <a:lnTo>
                    <a:pt x="21118" y="27480"/>
                  </a:lnTo>
                  <a:lnTo>
                    <a:pt x="19851" y="31311"/>
                  </a:lnTo>
                  <a:close/>
                  <a:moveTo>
                    <a:pt x="22714" y="31311"/>
                  </a:moveTo>
                  <a:lnTo>
                    <a:pt x="21540" y="27480"/>
                  </a:lnTo>
                  <a:lnTo>
                    <a:pt x="22714" y="23733"/>
                  </a:lnTo>
                  <a:lnTo>
                    <a:pt x="23981" y="27480"/>
                  </a:lnTo>
                  <a:lnTo>
                    <a:pt x="22714" y="31311"/>
                  </a:lnTo>
                  <a:close/>
                  <a:moveTo>
                    <a:pt x="25623" y="31311"/>
                  </a:moveTo>
                  <a:lnTo>
                    <a:pt x="24403" y="27480"/>
                  </a:lnTo>
                  <a:lnTo>
                    <a:pt x="25623" y="23733"/>
                  </a:lnTo>
                  <a:lnTo>
                    <a:pt x="26890" y="27480"/>
                  </a:lnTo>
                  <a:lnTo>
                    <a:pt x="25623" y="31311"/>
                  </a:lnTo>
                  <a:close/>
                  <a:moveTo>
                    <a:pt x="28580" y="31311"/>
                  </a:moveTo>
                  <a:lnTo>
                    <a:pt x="27313" y="27480"/>
                  </a:lnTo>
                  <a:lnTo>
                    <a:pt x="28580" y="23733"/>
                  </a:lnTo>
                  <a:lnTo>
                    <a:pt x="29753" y="27480"/>
                  </a:lnTo>
                  <a:lnTo>
                    <a:pt x="28580" y="31311"/>
                  </a:lnTo>
                  <a:close/>
                  <a:moveTo>
                    <a:pt x="31443" y="31311"/>
                  </a:moveTo>
                  <a:lnTo>
                    <a:pt x="30175" y="27480"/>
                  </a:lnTo>
                  <a:lnTo>
                    <a:pt x="31443" y="23733"/>
                  </a:lnTo>
                  <a:lnTo>
                    <a:pt x="32663" y="27480"/>
                  </a:lnTo>
                  <a:lnTo>
                    <a:pt x="31443" y="31311"/>
                  </a:lnTo>
                  <a:close/>
                  <a:moveTo>
                    <a:pt x="34352" y="31311"/>
                  </a:moveTo>
                  <a:lnTo>
                    <a:pt x="33085" y="27480"/>
                  </a:lnTo>
                  <a:lnTo>
                    <a:pt x="34352" y="23733"/>
                  </a:lnTo>
                  <a:lnTo>
                    <a:pt x="35526" y="27480"/>
                  </a:lnTo>
                  <a:lnTo>
                    <a:pt x="34352" y="31311"/>
                  </a:lnTo>
                  <a:close/>
                  <a:moveTo>
                    <a:pt x="37215" y="31311"/>
                  </a:moveTo>
                  <a:lnTo>
                    <a:pt x="35948" y="27480"/>
                  </a:lnTo>
                  <a:lnTo>
                    <a:pt x="37215" y="23733"/>
                  </a:lnTo>
                  <a:lnTo>
                    <a:pt x="38435" y="27480"/>
                  </a:lnTo>
                  <a:lnTo>
                    <a:pt x="37215" y="31311"/>
                  </a:lnTo>
                  <a:close/>
                  <a:moveTo>
                    <a:pt x="40125" y="31311"/>
                  </a:moveTo>
                  <a:lnTo>
                    <a:pt x="38858" y="27480"/>
                  </a:lnTo>
                  <a:lnTo>
                    <a:pt x="40125" y="23733"/>
                  </a:lnTo>
                  <a:lnTo>
                    <a:pt x="41298" y="27480"/>
                  </a:lnTo>
                  <a:lnTo>
                    <a:pt x="40125" y="31311"/>
                  </a:lnTo>
                  <a:close/>
                  <a:moveTo>
                    <a:pt x="42987" y="31311"/>
                  </a:moveTo>
                  <a:lnTo>
                    <a:pt x="41720" y="27480"/>
                  </a:lnTo>
                  <a:lnTo>
                    <a:pt x="42987" y="23733"/>
                  </a:lnTo>
                  <a:lnTo>
                    <a:pt x="44254" y="27480"/>
                  </a:lnTo>
                  <a:lnTo>
                    <a:pt x="42987" y="31311"/>
                  </a:lnTo>
                  <a:close/>
                  <a:moveTo>
                    <a:pt x="45897" y="31311"/>
                  </a:moveTo>
                  <a:lnTo>
                    <a:pt x="44677" y="27480"/>
                  </a:lnTo>
                  <a:lnTo>
                    <a:pt x="45897" y="23733"/>
                  </a:lnTo>
                  <a:lnTo>
                    <a:pt x="47164" y="27480"/>
                  </a:lnTo>
                  <a:lnTo>
                    <a:pt x="45897" y="31311"/>
                  </a:lnTo>
                  <a:close/>
                  <a:moveTo>
                    <a:pt x="48760" y="31311"/>
                  </a:moveTo>
                  <a:lnTo>
                    <a:pt x="47587" y="27480"/>
                  </a:lnTo>
                  <a:lnTo>
                    <a:pt x="48760" y="23733"/>
                  </a:lnTo>
                  <a:lnTo>
                    <a:pt x="50027" y="27480"/>
                  </a:lnTo>
                  <a:lnTo>
                    <a:pt x="48760" y="31311"/>
                  </a:lnTo>
                  <a:close/>
                  <a:moveTo>
                    <a:pt x="51669" y="31311"/>
                  </a:moveTo>
                  <a:lnTo>
                    <a:pt x="50449" y="27480"/>
                  </a:lnTo>
                  <a:lnTo>
                    <a:pt x="51669" y="23733"/>
                  </a:lnTo>
                  <a:lnTo>
                    <a:pt x="52937" y="27480"/>
                  </a:lnTo>
                  <a:lnTo>
                    <a:pt x="51669" y="31311"/>
                  </a:lnTo>
                  <a:close/>
                  <a:moveTo>
                    <a:pt x="54532" y="31311"/>
                  </a:moveTo>
                  <a:lnTo>
                    <a:pt x="53359" y="27480"/>
                  </a:lnTo>
                  <a:lnTo>
                    <a:pt x="54532" y="23733"/>
                  </a:lnTo>
                  <a:lnTo>
                    <a:pt x="55799" y="27480"/>
                  </a:lnTo>
                  <a:lnTo>
                    <a:pt x="54532" y="31311"/>
                  </a:lnTo>
                  <a:close/>
                  <a:moveTo>
                    <a:pt x="57442" y="31311"/>
                  </a:moveTo>
                  <a:lnTo>
                    <a:pt x="56222" y="27480"/>
                  </a:lnTo>
                  <a:lnTo>
                    <a:pt x="57442" y="23733"/>
                  </a:lnTo>
                  <a:lnTo>
                    <a:pt x="58709" y="27480"/>
                  </a:lnTo>
                  <a:lnTo>
                    <a:pt x="57442" y="31311"/>
                  </a:lnTo>
                  <a:close/>
                  <a:moveTo>
                    <a:pt x="60305" y="31311"/>
                  </a:moveTo>
                  <a:lnTo>
                    <a:pt x="59131" y="27480"/>
                  </a:lnTo>
                  <a:lnTo>
                    <a:pt x="60305" y="23733"/>
                  </a:lnTo>
                  <a:lnTo>
                    <a:pt x="61572" y="27480"/>
                  </a:lnTo>
                  <a:lnTo>
                    <a:pt x="60305" y="31311"/>
                  </a:lnTo>
                  <a:close/>
                  <a:moveTo>
                    <a:pt x="63261" y="31311"/>
                  </a:moveTo>
                  <a:lnTo>
                    <a:pt x="61994" y="27480"/>
                  </a:lnTo>
                  <a:lnTo>
                    <a:pt x="63261" y="23733"/>
                  </a:lnTo>
                  <a:lnTo>
                    <a:pt x="64481" y="27480"/>
                  </a:lnTo>
                  <a:lnTo>
                    <a:pt x="63261" y="31311"/>
                  </a:lnTo>
                  <a:close/>
                  <a:moveTo>
                    <a:pt x="66171" y="31311"/>
                  </a:moveTo>
                  <a:lnTo>
                    <a:pt x="64904" y="27480"/>
                  </a:lnTo>
                  <a:lnTo>
                    <a:pt x="66171" y="23733"/>
                  </a:lnTo>
                  <a:lnTo>
                    <a:pt x="67344" y="27480"/>
                  </a:lnTo>
                  <a:lnTo>
                    <a:pt x="66171" y="31311"/>
                  </a:lnTo>
                  <a:close/>
                  <a:moveTo>
                    <a:pt x="69034" y="31311"/>
                  </a:moveTo>
                  <a:lnTo>
                    <a:pt x="67766" y="27480"/>
                  </a:lnTo>
                  <a:lnTo>
                    <a:pt x="69034" y="23733"/>
                  </a:lnTo>
                  <a:lnTo>
                    <a:pt x="70254" y="27480"/>
                  </a:lnTo>
                  <a:lnTo>
                    <a:pt x="69034" y="31311"/>
                  </a:lnTo>
                  <a:close/>
                  <a:moveTo>
                    <a:pt x="71943" y="31311"/>
                  </a:moveTo>
                  <a:lnTo>
                    <a:pt x="70676" y="27480"/>
                  </a:lnTo>
                  <a:lnTo>
                    <a:pt x="71943" y="23733"/>
                  </a:lnTo>
                  <a:lnTo>
                    <a:pt x="73116" y="27480"/>
                  </a:lnTo>
                  <a:lnTo>
                    <a:pt x="71943" y="31311"/>
                  </a:lnTo>
                  <a:close/>
                  <a:moveTo>
                    <a:pt x="74806" y="31311"/>
                  </a:moveTo>
                  <a:lnTo>
                    <a:pt x="73539" y="27480"/>
                  </a:lnTo>
                  <a:lnTo>
                    <a:pt x="74806" y="23733"/>
                  </a:lnTo>
                  <a:lnTo>
                    <a:pt x="76026" y="27480"/>
                  </a:lnTo>
                  <a:lnTo>
                    <a:pt x="74806" y="31311"/>
                  </a:lnTo>
                  <a:close/>
                  <a:moveTo>
                    <a:pt x="77716" y="31311"/>
                  </a:moveTo>
                  <a:lnTo>
                    <a:pt x="76448" y="27480"/>
                  </a:lnTo>
                  <a:lnTo>
                    <a:pt x="77716" y="23733"/>
                  </a:lnTo>
                  <a:lnTo>
                    <a:pt x="78983" y="27480"/>
                  </a:lnTo>
                  <a:lnTo>
                    <a:pt x="77716" y="31311"/>
                  </a:lnTo>
                  <a:close/>
                  <a:moveTo>
                    <a:pt x="80578" y="31311"/>
                  </a:moveTo>
                  <a:lnTo>
                    <a:pt x="79405" y="27480"/>
                  </a:lnTo>
                  <a:lnTo>
                    <a:pt x="80578" y="23733"/>
                  </a:lnTo>
                  <a:lnTo>
                    <a:pt x="81845" y="27480"/>
                  </a:lnTo>
                  <a:lnTo>
                    <a:pt x="80578" y="31311"/>
                  </a:lnTo>
                  <a:close/>
                  <a:moveTo>
                    <a:pt x="83488" y="31311"/>
                  </a:moveTo>
                  <a:lnTo>
                    <a:pt x="82268" y="27480"/>
                  </a:lnTo>
                  <a:lnTo>
                    <a:pt x="83488" y="23733"/>
                  </a:lnTo>
                  <a:lnTo>
                    <a:pt x="84755" y="27480"/>
                  </a:lnTo>
                  <a:lnTo>
                    <a:pt x="83488" y="31311"/>
                  </a:lnTo>
                  <a:close/>
                  <a:moveTo>
                    <a:pt x="86351" y="31311"/>
                  </a:moveTo>
                  <a:lnTo>
                    <a:pt x="85177" y="27480"/>
                  </a:lnTo>
                  <a:lnTo>
                    <a:pt x="86351" y="23733"/>
                  </a:lnTo>
                  <a:lnTo>
                    <a:pt x="87618" y="27480"/>
                  </a:lnTo>
                  <a:lnTo>
                    <a:pt x="86351" y="31311"/>
                  </a:lnTo>
                  <a:close/>
                  <a:moveTo>
                    <a:pt x="89260" y="31311"/>
                  </a:moveTo>
                  <a:lnTo>
                    <a:pt x="88040" y="27480"/>
                  </a:lnTo>
                  <a:lnTo>
                    <a:pt x="89260" y="23733"/>
                  </a:lnTo>
                  <a:lnTo>
                    <a:pt x="90527" y="27480"/>
                  </a:lnTo>
                  <a:lnTo>
                    <a:pt x="89260" y="31311"/>
                  </a:lnTo>
                  <a:close/>
                  <a:moveTo>
                    <a:pt x="92123" y="31311"/>
                  </a:moveTo>
                  <a:lnTo>
                    <a:pt x="90950" y="27480"/>
                  </a:lnTo>
                  <a:lnTo>
                    <a:pt x="92123" y="23733"/>
                  </a:lnTo>
                  <a:lnTo>
                    <a:pt x="93390" y="27480"/>
                  </a:lnTo>
                  <a:lnTo>
                    <a:pt x="92123" y="31311"/>
                  </a:lnTo>
                  <a:close/>
                  <a:moveTo>
                    <a:pt x="95033" y="31311"/>
                  </a:moveTo>
                  <a:lnTo>
                    <a:pt x="93813" y="27480"/>
                  </a:lnTo>
                  <a:lnTo>
                    <a:pt x="95033" y="23733"/>
                  </a:lnTo>
                  <a:lnTo>
                    <a:pt x="96300" y="27480"/>
                  </a:lnTo>
                  <a:lnTo>
                    <a:pt x="95033" y="31311"/>
                  </a:lnTo>
                  <a:close/>
                  <a:moveTo>
                    <a:pt x="97989" y="31311"/>
                  </a:moveTo>
                  <a:lnTo>
                    <a:pt x="96722" y="27480"/>
                  </a:lnTo>
                  <a:lnTo>
                    <a:pt x="97989" y="23733"/>
                  </a:lnTo>
                  <a:lnTo>
                    <a:pt x="99163" y="27480"/>
                  </a:lnTo>
                  <a:lnTo>
                    <a:pt x="97989" y="31311"/>
                  </a:lnTo>
                  <a:close/>
                  <a:moveTo>
                    <a:pt x="100852" y="31311"/>
                  </a:moveTo>
                  <a:lnTo>
                    <a:pt x="99585" y="27480"/>
                  </a:lnTo>
                  <a:lnTo>
                    <a:pt x="100852" y="23733"/>
                  </a:lnTo>
                  <a:lnTo>
                    <a:pt x="102072" y="27480"/>
                  </a:lnTo>
                  <a:lnTo>
                    <a:pt x="100852" y="31311"/>
                  </a:lnTo>
                  <a:close/>
                  <a:moveTo>
                    <a:pt x="103762" y="31311"/>
                  </a:moveTo>
                  <a:lnTo>
                    <a:pt x="102495" y="27480"/>
                  </a:lnTo>
                  <a:lnTo>
                    <a:pt x="103762" y="23733"/>
                  </a:lnTo>
                  <a:lnTo>
                    <a:pt x="104935" y="27480"/>
                  </a:lnTo>
                  <a:lnTo>
                    <a:pt x="103762" y="31311"/>
                  </a:lnTo>
                  <a:close/>
                  <a:moveTo>
                    <a:pt x="106624" y="31311"/>
                  </a:moveTo>
                  <a:lnTo>
                    <a:pt x="105357" y="27480"/>
                  </a:lnTo>
                  <a:lnTo>
                    <a:pt x="106624" y="23733"/>
                  </a:lnTo>
                  <a:lnTo>
                    <a:pt x="107845" y="27480"/>
                  </a:lnTo>
                  <a:lnTo>
                    <a:pt x="106624" y="31311"/>
                  </a:lnTo>
                  <a:close/>
                  <a:moveTo>
                    <a:pt x="109534" y="31311"/>
                  </a:moveTo>
                  <a:lnTo>
                    <a:pt x="108267" y="27480"/>
                  </a:lnTo>
                  <a:lnTo>
                    <a:pt x="109534" y="23733"/>
                  </a:lnTo>
                  <a:lnTo>
                    <a:pt x="110707" y="27480"/>
                  </a:lnTo>
                  <a:lnTo>
                    <a:pt x="109534" y="31311"/>
                  </a:lnTo>
                  <a:close/>
                  <a:moveTo>
                    <a:pt x="112397" y="31311"/>
                  </a:moveTo>
                  <a:lnTo>
                    <a:pt x="111130" y="27480"/>
                  </a:lnTo>
                  <a:lnTo>
                    <a:pt x="112397" y="23733"/>
                  </a:lnTo>
                  <a:lnTo>
                    <a:pt x="113664" y="27480"/>
                  </a:lnTo>
                  <a:lnTo>
                    <a:pt x="112397" y="31311"/>
                  </a:lnTo>
                  <a:close/>
                  <a:moveTo>
                    <a:pt x="115307" y="31311"/>
                  </a:moveTo>
                  <a:lnTo>
                    <a:pt x="114086" y="27480"/>
                  </a:lnTo>
                  <a:lnTo>
                    <a:pt x="115307" y="23733"/>
                  </a:lnTo>
                  <a:lnTo>
                    <a:pt x="116574" y="27480"/>
                  </a:lnTo>
                  <a:lnTo>
                    <a:pt x="115307" y="31311"/>
                  </a:lnTo>
                  <a:close/>
                  <a:moveTo>
                    <a:pt x="118169" y="31311"/>
                  </a:moveTo>
                  <a:lnTo>
                    <a:pt x="116996" y="27480"/>
                  </a:lnTo>
                  <a:lnTo>
                    <a:pt x="118169" y="23733"/>
                  </a:lnTo>
                  <a:lnTo>
                    <a:pt x="119436" y="27480"/>
                  </a:lnTo>
                  <a:lnTo>
                    <a:pt x="118169" y="31311"/>
                  </a:lnTo>
                  <a:close/>
                  <a:moveTo>
                    <a:pt x="3942" y="26814"/>
                  </a:moveTo>
                  <a:lnTo>
                    <a:pt x="2768" y="23067"/>
                  </a:lnTo>
                  <a:lnTo>
                    <a:pt x="3942" y="19319"/>
                  </a:lnTo>
                  <a:lnTo>
                    <a:pt x="5209" y="23067"/>
                  </a:lnTo>
                  <a:lnTo>
                    <a:pt x="3942" y="26814"/>
                  </a:lnTo>
                  <a:close/>
                  <a:moveTo>
                    <a:pt x="6851" y="26814"/>
                  </a:moveTo>
                  <a:lnTo>
                    <a:pt x="5631" y="23067"/>
                  </a:lnTo>
                  <a:lnTo>
                    <a:pt x="6851" y="19319"/>
                  </a:lnTo>
                  <a:lnTo>
                    <a:pt x="8118" y="23067"/>
                  </a:lnTo>
                  <a:lnTo>
                    <a:pt x="6851" y="26814"/>
                  </a:lnTo>
                  <a:close/>
                  <a:moveTo>
                    <a:pt x="9808" y="26814"/>
                  </a:moveTo>
                  <a:lnTo>
                    <a:pt x="8541" y="23067"/>
                  </a:lnTo>
                  <a:lnTo>
                    <a:pt x="9808" y="19319"/>
                  </a:lnTo>
                  <a:lnTo>
                    <a:pt x="10981" y="23067"/>
                  </a:lnTo>
                  <a:lnTo>
                    <a:pt x="9808" y="26814"/>
                  </a:lnTo>
                  <a:close/>
                  <a:moveTo>
                    <a:pt x="12671" y="26814"/>
                  </a:moveTo>
                  <a:lnTo>
                    <a:pt x="11403" y="23067"/>
                  </a:lnTo>
                  <a:lnTo>
                    <a:pt x="12671" y="19319"/>
                  </a:lnTo>
                  <a:lnTo>
                    <a:pt x="13844" y="23067"/>
                  </a:lnTo>
                  <a:lnTo>
                    <a:pt x="12671" y="26814"/>
                  </a:lnTo>
                  <a:close/>
                  <a:moveTo>
                    <a:pt x="15533" y="26814"/>
                  </a:moveTo>
                  <a:lnTo>
                    <a:pt x="14266" y="23067"/>
                  </a:lnTo>
                  <a:lnTo>
                    <a:pt x="15533" y="19319"/>
                  </a:lnTo>
                  <a:lnTo>
                    <a:pt x="16754" y="23067"/>
                  </a:lnTo>
                  <a:lnTo>
                    <a:pt x="15533" y="26814"/>
                  </a:lnTo>
                  <a:close/>
                  <a:moveTo>
                    <a:pt x="18443" y="26814"/>
                  </a:moveTo>
                  <a:lnTo>
                    <a:pt x="17176" y="23067"/>
                  </a:lnTo>
                  <a:lnTo>
                    <a:pt x="18443" y="19319"/>
                  </a:lnTo>
                  <a:lnTo>
                    <a:pt x="19616" y="23067"/>
                  </a:lnTo>
                  <a:lnTo>
                    <a:pt x="18443" y="26814"/>
                  </a:lnTo>
                  <a:close/>
                  <a:moveTo>
                    <a:pt x="21306" y="26814"/>
                  </a:moveTo>
                  <a:lnTo>
                    <a:pt x="20039" y="23067"/>
                  </a:lnTo>
                  <a:lnTo>
                    <a:pt x="21306" y="19319"/>
                  </a:lnTo>
                  <a:lnTo>
                    <a:pt x="22526" y="23067"/>
                  </a:lnTo>
                  <a:lnTo>
                    <a:pt x="21306" y="26814"/>
                  </a:lnTo>
                  <a:close/>
                  <a:moveTo>
                    <a:pt x="24215" y="26814"/>
                  </a:moveTo>
                  <a:lnTo>
                    <a:pt x="22948" y="23067"/>
                  </a:lnTo>
                  <a:lnTo>
                    <a:pt x="24215" y="19319"/>
                  </a:lnTo>
                  <a:lnTo>
                    <a:pt x="25389" y="23067"/>
                  </a:lnTo>
                  <a:lnTo>
                    <a:pt x="24215" y="26814"/>
                  </a:lnTo>
                  <a:close/>
                  <a:moveTo>
                    <a:pt x="27078" y="26814"/>
                  </a:moveTo>
                  <a:lnTo>
                    <a:pt x="25905" y="23067"/>
                  </a:lnTo>
                  <a:lnTo>
                    <a:pt x="27078" y="19319"/>
                  </a:lnTo>
                  <a:lnTo>
                    <a:pt x="28345" y="23067"/>
                  </a:lnTo>
                  <a:lnTo>
                    <a:pt x="27078" y="26814"/>
                  </a:lnTo>
                  <a:close/>
                  <a:moveTo>
                    <a:pt x="29988" y="26814"/>
                  </a:moveTo>
                  <a:lnTo>
                    <a:pt x="28768" y="23067"/>
                  </a:lnTo>
                  <a:lnTo>
                    <a:pt x="29988" y="19319"/>
                  </a:lnTo>
                  <a:lnTo>
                    <a:pt x="31255" y="23067"/>
                  </a:lnTo>
                  <a:lnTo>
                    <a:pt x="29988" y="26814"/>
                  </a:lnTo>
                  <a:close/>
                  <a:moveTo>
                    <a:pt x="32850" y="26814"/>
                  </a:moveTo>
                  <a:lnTo>
                    <a:pt x="31677" y="23067"/>
                  </a:lnTo>
                  <a:lnTo>
                    <a:pt x="32850" y="19319"/>
                  </a:lnTo>
                  <a:lnTo>
                    <a:pt x="34118" y="23067"/>
                  </a:lnTo>
                  <a:lnTo>
                    <a:pt x="32850" y="26814"/>
                  </a:lnTo>
                  <a:close/>
                  <a:moveTo>
                    <a:pt x="35760" y="26814"/>
                  </a:moveTo>
                  <a:lnTo>
                    <a:pt x="34540" y="23067"/>
                  </a:lnTo>
                  <a:lnTo>
                    <a:pt x="35760" y="19319"/>
                  </a:lnTo>
                  <a:lnTo>
                    <a:pt x="37027" y="23067"/>
                  </a:lnTo>
                  <a:lnTo>
                    <a:pt x="35760" y="26814"/>
                  </a:lnTo>
                  <a:close/>
                  <a:moveTo>
                    <a:pt x="38623" y="26814"/>
                  </a:moveTo>
                  <a:lnTo>
                    <a:pt x="37450" y="23067"/>
                  </a:lnTo>
                  <a:lnTo>
                    <a:pt x="38623" y="19319"/>
                  </a:lnTo>
                  <a:lnTo>
                    <a:pt x="39890" y="23067"/>
                  </a:lnTo>
                  <a:lnTo>
                    <a:pt x="38623" y="26814"/>
                  </a:lnTo>
                  <a:close/>
                  <a:moveTo>
                    <a:pt x="41533" y="26814"/>
                  </a:moveTo>
                  <a:lnTo>
                    <a:pt x="40312" y="23067"/>
                  </a:lnTo>
                  <a:lnTo>
                    <a:pt x="41533" y="19319"/>
                  </a:lnTo>
                  <a:lnTo>
                    <a:pt x="42800" y="23067"/>
                  </a:lnTo>
                  <a:lnTo>
                    <a:pt x="41533" y="26814"/>
                  </a:lnTo>
                  <a:close/>
                  <a:moveTo>
                    <a:pt x="44489" y="26814"/>
                  </a:moveTo>
                  <a:lnTo>
                    <a:pt x="43222" y="23067"/>
                  </a:lnTo>
                  <a:lnTo>
                    <a:pt x="44489" y="19319"/>
                  </a:lnTo>
                  <a:lnTo>
                    <a:pt x="45662" y="23067"/>
                  </a:lnTo>
                  <a:lnTo>
                    <a:pt x="44489" y="26814"/>
                  </a:lnTo>
                  <a:close/>
                  <a:moveTo>
                    <a:pt x="47352" y="26814"/>
                  </a:moveTo>
                  <a:lnTo>
                    <a:pt x="46085" y="23067"/>
                  </a:lnTo>
                  <a:lnTo>
                    <a:pt x="47352" y="19319"/>
                  </a:lnTo>
                  <a:lnTo>
                    <a:pt x="48572" y="23067"/>
                  </a:lnTo>
                  <a:lnTo>
                    <a:pt x="47352" y="26814"/>
                  </a:lnTo>
                  <a:close/>
                  <a:moveTo>
                    <a:pt x="50262" y="26814"/>
                  </a:moveTo>
                  <a:lnTo>
                    <a:pt x="48994" y="23067"/>
                  </a:lnTo>
                  <a:lnTo>
                    <a:pt x="50262" y="19319"/>
                  </a:lnTo>
                  <a:lnTo>
                    <a:pt x="51435" y="23067"/>
                  </a:lnTo>
                  <a:lnTo>
                    <a:pt x="50262" y="26814"/>
                  </a:lnTo>
                  <a:close/>
                  <a:moveTo>
                    <a:pt x="53124" y="26814"/>
                  </a:moveTo>
                  <a:lnTo>
                    <a:pt x="51857" y="23067"/>
                  </a:lnTo>
                  <a:lnTo>
                    <a:pt x="53124" y="19319"/>
                  </a:lnTo>
                  <a:lnTo>
                    <a:pt x="54344" y="23067"/>
                  </a:lnTo>
                  <a:lnTo>
                    <a:pt x="53124" y="26814"/>
                  </a:lnTo>
                  <a:close/>
                  <a:moveTo>
                    <a:pt x="56034" y="26814"/>
                  </a:moveTo>
                  <a:lnTo>
                    <a:pt x="54767" y="23067"/>
                  </a:lnTo>
                  <a:lnTo>
                    <a:pt x="56034" y="19319"/>
                  </a:lnTo>
                  <a:lnTo>
                    <a:pt x="57207" y="23067"/>
                  </a:lnTo>
                  <a:lnTo>
                    <a:pt x="56034" y="26814"/>
                  </a:lnTo>
                  <a:close/>
                  <a:moveTo>
                    <a:pt x="58897" y="26814"/>
                  </a:moveTo>
                  <a:lnTo>
                    <a:pt x="57630" y="23067"/>
                  </a:lnTo>
                  <a:lnTo>
                    <a:pt x="58897" y="19319"/>
                  </a:lnTo>
                  <a:lnTo>
                    <a:pt x="60117" y="23067"/>
                  </a:lnTo>
                  <a:lnTo>
                    <a:pt x="58897" y="26814"/>
                  </a:lnTo>
                  <a:close/>
                  <a:moveTo>
                    <a:pt x="61806" y="26814"/>
                  </a:moveTo>
                  <a:lnTo>
                    <a:pt x="60586" y="23067"/>
                  </a:lnTo>
                  <a:lnTo>
                    <a:pt x="61806" y="19319"/>
                  </a:lnTo>
                  <a:lnTo>
                    <a:pt x="63073" y="23067"/>
                  </a:lnTo>
                  <a:lnTo>
                    <a:pt x="61806" y="26814"/>
                  </a:lnTo>
                  <a:close/>
                  <a:moveTo>
                    <a:pt x="64669" y="26814"/>
                  </a:moveTo>
                  <a:lnTo>
                    <a:pt x="63496" y="23067"/>
                  </a:lnTo>
                  <a:lnTo>
                    <a:pt x="64669" y="19319"/>
                  </a:lnTo>
                  <a:lnTo>
                    <a:pt x="65936" y="23067"/>
                  </a:lnTo>
                  <a:lnTo>
                    <a:pt x="64669" y="26814"/>
                  </a:lnTo>
                  <a:close/>
                  <a:moveTo>
                    <a:pt x="67579" y="26814"/>
                  </a:moveTo>
                  <a:lnTo>
                    <a:pt x="66359" y="23067"/>
                  </a:lnTo>
                  <a:lnTo>
                    <a:pt x="67579" y="19319"/>
                  </a:lnTo>
                  <a:lnTo>
                    <a:pt x="68846" y="23067"/>
                  </a:lnTo>
                  <a:lnTo>
                    <a:pt x="67579" y="26814"/>
                  </a:lnTo>
                  <a:close/>
                  <a:moveTo>
                    <a:pt x="70441" y="26814"/>
                  </a:moveTo>
                  <a:lnTo>
                    <a:pt x="69268" y="23067"/>
                  </a:lnTo>
                  <a:lnTo>
                    <a:pt x="70441" y="19319"/>
                  </a:lnTo>
                  <a:lnTo>
                    <a:pt x="71709" y="23067"/>
                  </a:lnTo>
                  <a:lnTo>
                    <a:pt x="70441" y="26814"/>
                  </a:lnTo>
                  <a:close/>
                  <a:moveTo>
                    <a:pt x="73351" y="26814"/>
                  </a:moveTo>
                  <a:lnTo>
                    <a:pt x="72131" y="23067"/>
                  </a:lnTo>
                  <a:lnTo>
                    <a:pt x="73351" y="19319"/>
                  </a:lnTo>
                  <a:lnTo>
                    <a:pt x="74618" y="23067"/>
                  </a:lnTo>
                  <a:lnTo>
                    <a:pt x="73351" y="26814"/>
                  </a:lnTo>
                  <a:close/>
                  <a:moveTo>
                    <a:pt x="76214" y="26814"/>
                  </a:moveTo>
                  <a:lnTo>
                    <a:pt x="75041" y="23067"/>
                  </a:lnTo>
                  <a:lnTo>
                    <a:pt x="76214" y="19319"/>
                  </a:lnTo>
                  <a:lnTo>
                    <a:pt x="77481" y="23067"/>
                  </a:lnTo>
                  <a:lnTo>
                    <a:pt x="76214" y="26814"/>
                  </a:lnTo>
                  <a:close/>
                  <a:moveTo>
                    <a:pt x="79170" y="26814"/>
                  </a:moveTo>
                  <a:lnTo>
                    <a:pt x="77903" y="23067"/>
                  </a:lnTo>
                  <a:lnTo>
                    <a:pt x="79170" y="19319"/>
                  </a:lnTo>
                  <a:lnTo>
                    <a:pt x="80391" y="23067"/>
                  </a:lnTo>
                  <a:lnTo>
                    <a:pt x="79170" y="26814"/>
                  </a:lnTo>
                  <a:close/>
                  <a:moveTo>
                    <a:pt x="82080" y="26814"/>
                  </a:moveTo>
                  <a:lnTo>
                    <a:pt x="80813" y="23067"/>
                  </a:lnTo>
                  <a:lnTo>
                    <a:pt x="82080" y="19319"/>
                  </a:lnTo>
                  <a:lnTo>
                    <a:pt x="83253" y="23067"/>
                  </a:lnTo>
                  <a:lnTo>
                    <a:pt x="82080" y="26814"/>
                  </a:lnTo>
                  <a:close/>
                  <a:moveTo>
                    <a:pt x="84943" y="26814"/>
                  </a:moveTo>
                  <a:lnTo>
                    <a:pt x="83676" y="23067"/>
                  </a:lnTo>
                  <a:lnTo>
                    <a:pt x="84943" y="19319"/>
                  </a:lnTo>
                  <a:lnTo>
                    <a:pt x="86163" y="23067"/>
                  </a:lnTo>
                  <a:lnTo>
                    <a:pt x="84943" y="26814"/>
                  </a:lnTo>
                  <a:close/>
                  <a:moveTo>
                    <a:pt x="87852" y="26814"/>
                  </a:moveTo>
                  <a:lnTo>
                    <a:pt x="86585" y="23067"/>
                  </a:lnTo>
                  <a:lnTo>
                    <a:pt x="87852" y="19319"/>
                  </a:lnTo>
                  <a:lnTo>
                    <a:pt x="89026" y="23067"/>
                  </a:lnTo>
                  <a:lnTo>
                    <a:pt x="87852" y="26814"/>
                  </a:lnTo>
                  <a:close/>
                  <a:moveTo>
                    <a:pt x="90715" y="26814"/>
                  </a:moveTo>
                  <a:lnTo>
                    <a:pt x="89448" y="23067"/>
                  </a:lnTo>
                  <a:lnTo>
                    <a:pt x="90715" y="19319"/>
                  </a:lnTo>
                  <a:lnTo>
                    <a:pt x="91935" y="23067"/>
                  </a:lnTo>
                  <a:lnTo>
                    <a:pt x="90715" y="26814"/>
                  </a:lnTo>
                  <a:close/>
                  <a:moveTo>
                    <a:pt x="93625" y="26814"/>
                  </a:moveTo>
                  <a:lnTo>
                    <a:pt x="92358" y="23067"/>
                  </a:lnTo>
                  <a:lnTo>
                    <a:pt x="93625" y="19319"/>
                  </a:lnTo>
                  <a:lnTo>
                    <a:pt x="94798" y="23067"/>
                  </a:lnTo>
                  <a:lnTo>
                    <a:pt x="93625" y="26814"/>
                  </a:lnTo>
                  <a:close/>
                  <a:moveTo>
                    <a:pt x="96488" y="26814"/>
                  </a:moveTo>
                  <a:lnTo>
                    <a:pt x="95314" y="23067"/>
                  </a:lnTo>
                  <a:lnTo>
                    <a:pt x="96488" y="19319"/>
                  </a:lnTo>
                  <a:lnTo>
                    <a:pt x="97755" y="23067"/>
                  </a:lnTo>
                  <a:lnTo>
                    <a:pt x="96488" y="26814"/>
                  </a:lnTo>
                  <a:close/>
                  <a:moveTo>
                    <a:pt x="99397" y="26814"/>
                  </a:moveTo>
                  <a:lnTo>
                    <a:pt x="98177" y="23067"/>
                  </a:lnTo>
                  <a:lnTo>
                    <a:pt x="99397" y="19319"/>
                  </a:lnTo>
                  <a:lnTo>
                    <a:pt x="100664" y="23067"/>
                  </a:lnTo>
                  <a:lnTo>
                    <a:pt x="99397" y="26814"/>
                  </a:lnTo>
                  <a:close/>
                  <a:moveTo>
                    <a:pt x="102260" y="26814"/>
                  </a:moveTo>
                  <a:lnTo>
                    <a:pt x="101087" y="23067"/>
                  </a:lnTo>
                  <a:lnTo>
                    <a:pt x="102260" y="19319"/>
                  </a:lnTo>
                  <a:lnTo>
                    <a:pt x="103527" y="23067"/>
                  </a:lnTo>
                  <a:lnTo>
                    <a:pt x="102260" y="26814"/>
                  </a:lnTo>
                  <a:close/>
                  <a:moveTo>
                    <a:pt x="105170" y="26814"/>
                  </a:moveTo>
                  <a:lnTo>
                    <a:pt x="103949" y="23067"/>
                  </a:lnTo>
                  <a:lnTo>
                    <a:pt x="105170" y="19319"/>
                  </a:lnTo>
                  <a:lnTo>
                    <a:pt x="106437" y="23067"/>
                  </a:lnTo>
                  <a:lnTo>
                    <a:pt x="105170" y="26814"/>
                  </a:lnTo>
                  <a:close/>
                  <a:moveTo>
                    <a:pt x="108032" y="26814"/>
                  </a:moveTo>
                  <a:lnTo>
                    <a:pt x="106859" y="23067"/>
                  </a:lnTo>
                  <a:lnTo>
                    <a:pt x="108032" y="19319"/>
                  </a:lnTo>
                  <a:lnTo>
                    <a:pt x="109299" y="23067"/>
                  </a:lnTo>
                  <a:lnTo>
                    <a:pt x="108032" y="26814"/>
                  </a:lnTo>
                  <a:close/>
                  <a:moveTo>
                    <a:pt x="110942" y="26814"/>
                  </a:moveTo>
                  <a:lnTo>
                    <a:pt x="109722" y="23067"/>
                  </a:lnTo>
                  <a:lnTo>
                    <a:pt x="110942" y="19319"/>
                  </a:lnTo>
                  <a:lnTo>
                    <a:pt x="112209" y="23067"/>
                  </a:lnTo>
                  <a:lnTo>
                    <a:pt x="110942" y="26814"/>
                  </a:lnTo>
                  <a:close/>
                  <a:moveTo>
                    <a:pt x="113899" y="26814"/>
                  </a:moveTo>
                  <a:lnTo>
                    <a:pt x="112631" y="23067"/>
                  </a:lnTo>
                  <a:lnTo>
                    <a:pt x="113899" y="19319"/>
                  </a:lnTo>
                  <a:lnTo>
                    <a:pt x="115072" y="23067"/>
                  </a:lnTo>
                  <a:lnTo>
                    <a:pt x="113899" y="26814"/>
                  </a:lnTo>
                  <a:close/>
                  <a:moveTo>
                    <a:pt x="116761" y="26814"/>
                  </a:moveTo>
                  <a:lnTo>
                    <a:pt x="115494" y="23067"/>
                  </a:lnTo>
                  <a:lnTo>
                    <a:pt x="116761" y="19319"/>
                  </a:lnTo>
                  <a:lnTo>
                    <a:pt x="117982" y="23067"/>
                  </a:lnTo>
                  <a:lnTo>
                    <a:pt x="116761" y="26814"/>
                  </a:lnTo>
                  <a:close/>
                  <a:moveTo>
                    <a:pt x="2534" y="22484"/>
                  </a:moveTo>
                  <a:lnTo>
                    <a:pt x="1267" y="18570"/>
                  </a:lnTo>
                  <a:lnTo>
                    <a:pt x="2534" y="14906"/>
                  </a:lnTo>
                  <a:lnTo>
                    <a:pt x="3754" y="18570"/>
                  </a:lnTo>
                  <a:lnTo>
                    <a:pt x="2534" y="22484"/>
                  </a:lnTo>
                  <a:close/>
                  <a:moveTo>
                    <a:pt x="5443" y="22484"/>
                  </a:moveTo>
                  <a:lnTo>
                    <a:pt x="4176" y="18570"/>
                  </a:lnTo>
                  <a:lnTo>
                    <a:pt x="5443" y="14906"/>
                  </a:lnTo>
                  <a:lnTo>
                    <a:pt x="6617" y="18570"/>
                  </a:lnTo>
                  <a:lnTo>
                    <a:pt x="5443" y="22484"/>
                  </a:lnTo>
                  <a:close/>
                  <a:moveTo>
                    <a:pt x="8306" y="22484"/>
                  </a:moveTo>
                  <a:lnTo>
                    <a:pt x="7039" y="18570"/>
                  </a:lnTo>
                  <a:lnTo>
                    <a:pt x="8306" y="14906"/>
                  </a:lnTo>
                  <a:lnTo>
                    <a:pt x="9573" y="18570"/>
                  </a:lnTo>
                  <a:lnTo>
                    <a:pt x="8306" y="22484"/>
                  </a:lnTo>
                  <a:close/>
                  <a:moveTo>
                    <a:pt x="11169" y="22484"/>
                  </a:moveTo>
                  <a:lnTo>
                    <a:pt x="9996" y="18570"/>
                  </a:lnTo>
                  <a:lnTo>
                    <a:pt x="11169" y="14906"/>
                  </a:lnTo>
                  <a:lnTo>
                    <a:pt x="12436" y="18570"/>
                  </a:lnTo>
                  <a:lnTo>
                    <a:pt x="11169" y="22484"/>
                  </a:lnTo>
                  <a:close/>
                  <a:moveTo>
                    <a:pt x="14078" y="22484"/>
                  </a:moveTo>
                  <a:lnTo>
                    <a:pt x="12858" y="18570"/>
                  </a:lnTo>
                  <a:lnTo>
                    <a:pt x="14078" y="14906"/>
                  </a:lnTo>
                  <a:lnTo>
                    <a:pt x="15346" y="18570"/>
                  </a:lnTo>
                  <a:lnTo>
                    <a:pt x="14078" y="22484"/>
                  </a:lnTo>
                  <a:close/>
                  <a:moveTo>
                    <a:pt x="16941" y="22484"/>
                  </a:moveTo>
                  <a:lnTo>
                    <a:pt x="15768" y="18570"/>
                  </a:lnTo>
                  <a:lnTo>
                    <a:pt x="16941" y="14906"/>
                  </a:lnTo>
                  <a:lnTo>
                    <a:pt x="18208" y="18570"/>
                  </a:lnTo>
                  <a:lnTo>
                    <a:pt x="16941" y="22484"/>
                  </a:lnTo>
                  <a:close/>
                  <a:moveTo>
                    <a:pt x="19851" y="22484"/>
                  </a:moveTo>
                  <a:lnTo>
                    <a:pt x="18631" y="18570"/>
                  </a:lnTo>
                  <a:lnTo>
                    <a:pt x="19851" y="14906"/>
                  </a:lnTo>
                  <a:lnTo>
                    <a:pt x="21118" y="18570"/>
                  </a:lnTo>
                  <a:lnTo>
                    <a:pt x="19851" y="22484"/>
                  </a:lnTo>
                  <a:close/>
                  <a:moveTo>
                    <a:pt x="22714" y="22484"/>
                  </a:moveTo>
                  <a:lnTo>
                    <a:pt x="21540" y="18570"/>
                  </a:lnTo>
                  <a:lnTo>
                    <a:pt x="22714" y="14906"/>
                  </a:lnTo>
                  <a:lnTo>
                    <a:pt x="23981" y="18570"/>
                  </a:lnTo>
                  <a:lnTo>
                    <a:pt x="22714" y="22484"/>
                  </a:lnTo>
                  <a:close/>
                  <a:moveTo>
                    <a:pt x="25623" y="22484"/>
                  </a:moveTo>
                  <a:lnTo>
                    <a:pt x="24403" y="18570"/>
                  </a:lnTo>
                  <a:lnTo>
                    <a:pt x="25623" y="14906"/>
                  </a:lnTo>
                  <a:lnTo>
                    <a:pt x="26890" y="18570"/>
                  </a:lnTo>
                  <a:lnTo>
                    <a:pt x="25623" y="22484"/>
                  </a:lnTo>
                  <a:close/>
                  <a:moveTo>
                    <a:pt x="28580" y="22484"/>
                  </a:moveTo>
                  <a:lnTo>
                    <a:pt x="27313" y="18570"/>
                  </a:lnTo>
                  <a:lnTo>
                    <a:pt x="28580" y="14906"/>
                  </a:lnTo>
                  <a:lnTo>
                    <a:pt x="29753" y="18570"/>
                  </a:lnTo>
                  <a:lnTo>
                    <a:pt x="28580" y="22484"/>
                  </a:lnTo>
                  <a:close/>
                  <a:moveTo>
                    <a:pt x="31443" y="22484"/>
                  </a:moveTo>
                  <a:lnTo>
                    <a:pt x="30175" y="18570"/>
                  </a:lnTo>
                  <a:lnTo>
                    <a:pt x="31443" y="14906"/>
                  </a:lnTo>
                  <a:lnTo>
                    <a:pt x="32663" y="18570"/>
                  </a:lnTo>
                  <a:lnTo>
                    <a:pt x="31443" y="22484"/>
                  </a:lnTo>
                  <a:close/>
                  <a:moveTo>
                    <a:pt x="34352" y="22484"/>
                  </a:moveTo>
                  <a:lnTo>
                    <a:pt x="33085" y="18570"/>
                  </a:lnTo>
                  <a:lnTo>
                    <a:pt x="34352" y="14906"/>
                  </a:lnTo>
                  <a:lnTo>
                    <a:pt x="35526" y="18570"/>
                  </a:lnTo>
                  <a:lnTo>
                    <a:pt x="34352" y="22484"/>
                  </a:lnTo>
                  <a:close/>
                  <a:moveTo>
                    <a:pt x="37215" y="22484"/>
                  </a:moveTo>
                  <a:lnTo>
                    <a:pt x="35948" y="18570"/>
                  </a:lnTo>
                  <a:lnTo>
                    <a:pt x="37215" y="14906"/>
                  </a:lnTo>
                  <a:lnTo>
                    <a:pt x="38435" y="18570"/>
                  </a:lnTo>
                  <a:lnTo>
                    <a:pt x="37215" y="22484"/>
                  </a:lnTo>
                  <a:close/>
                  <a:moveTo>
                    <a:pt x="40125" y="22484"/>
                  </a:moveTo>
                  <a:lnTo>
                    <a:pt x="38858" y="18570"/>
                  </a:lnTo>
                  <a:lnTo>
                    <a:pt x="40125" y="14906"/>
                  </a:lnTo>
                  <a:lnTo>
                    <a:pt x="41298" y="18570"/>
                  </a:lnTo>
                  <a:lnTo>
                    <a:pt x="40125" y="22484"/>
                  </a:lnTo>
                  <a:close/>
                  <a:moveTo>
                    <a:pt x="42987" y="22484"/>
                  </a:moveTo>
                  <a:lnTo>
                    <a:pt x="41720" y="18570"/>
                  </a:lnTo>
                  <a:lnTo>
                    <a:pt x="42987" y="14906"/>
                  </a:lnTo>
                  <a:lnTo>
                    <a:pt x="44254" y="18570"/>
                  </a:lnTo>
                  <a:lnTo>
                    <a:pt x="42987" y="22484"/>
                  </a:lnTo>
                  <a:close/>
                  <a:moveTo>
                    <a:pt x="45897" y="22484"/>
                  </a:moveTo>
                  <a:lnTo>
                    <a:pt x="44677" y="18570"/>
                  </a:lnTo>
                  <a:lnTo>
                    <a:pt x="45897" y="14906"/>
                  </a:lnTo>
                  <a:lnTo>
                    <a:pt x="47164" y="18570"/>
                  </a:lnTo>
                  <a:lnTo>
                    <a:pt x="45897" y="22484"/>
                  </a:lnTo>
                  <a:close/>
                  <a:moveTo>
                    <a:pt x="48760" y="22484"/>
                  </a:moveTo>
                  <a:lnTo>
                    <a:pt x="47587" y="18570"/>
                  </a:lnTo>
                  <a:lnTo>
                    <a:pt x="48760" y="14906"/>
                  </a:lnTo>
                  <a:lnTo>
                    <a:pt x="50027" y="18570"/>
                  </a:lnTo>
                  <a:lnTo>
                    <a:pt x="48760" y="22484"/>
                  </a:lnTo>
                  <a:close/>
                  <a:moveTo>
                    <a:pt x="51669" y="22484"/>
                  </a:moveTo>
                  <a:lnTo>
                    <a:pt x="50449" y="18570"/>
                  </a:lnTo>
                  <a:lnTo>
                    <a:pt x="51669" y="14906"/>
                  </a:lnTo>
                  <a:lnTo>
                    <a:pt x="52937" y="18570"/>
                  </a:lnTo>
                  <a:lnTo>
                    <a:pt x="51669" y="22484"/>
                  </a:lnTo>
                  <a:close/>
                  <a:moveTo>
                    <a:pt x="54532" y="22484"/>
                  </a:moveTo>
                  <a:lnTo>
                    <a:pt x="53359" y="18570"/>
                  </a:lnTo>
                  <a:lnTo>
                    <a:pt x="54532" y="14906"/>
                  </a:lnTo>
                  <a:lnTo>
                    <a:pt x="55799" y="18570"/>
                  </a:lnTo>
                  <a:lnTo>
                    <a:pt x="54532" y="22484"/>
                  </a:lnTo>
                  <a:close/>
                  <a:moveTo>
                    <a:pt x="57442" y="22484"/>
                  </a:moveTo>
                  <a:lnTo>
                    <a:pt x="56222" y="18570"/>
                  </a:lnTo>
                  <a:lnTo>
                    <a:pt x="57442" y="14906"/>
                  </a:lnTo>
                  <a:lnTo>
                    <a:pt x="58709" y="18570"/>
                  </a:lnTo>
                  <a:lnTo>
                    <a:pt x="57442" y="22484"/>
                  </a:lnTo>
                  <a:close/>
                  <a:moveTo>
                    <a:pt x="60305" y="22484"/>
                  </a:moveTo>
                  <a:lnTo>
                    <a:pt x="59131" y="18570"/>
                  </a:lnTo>
                  <a:lnTo>
                    <a:pt x="60305" y="14906"/>
                  </a:lnTo>
                  <a:lnTo>
                    <a:pt x="61572" y="18570"/>
                  </a:lnTo>
                  <a:lnTo>
                    <a:pt x="60305" y="22484"/>
                  </a:lnTo>
                  <a:close/>
                  <a:moveTo>
                    <a:pt x="63261" y="22484"/>
                  </a:moveTo>
                  <a:lnTo>
                    <a:pt x="61994" y="18570"/>
                  </a:lnTo>
                  <a:lnTo>
                    <a:pt x="63261" y="14906"/>
                  </a:lnTo>
                  <a:lnTo>
                    <a:pt x="64481" y="18570"/>
                  </a:lnTo>
                  <a:lnTo>
                    <a:pt x="63261" y="22484"/>
                  </a:lnTo>
                  <a:close/>
                  <a:moveTo>
                    <a:pt x="66171" y="22484"/>
                  </a:moveTo>
                  <a:lnTo>
                    <a:pt x="64904" y="18570"/>
                  </a:lnTo>
                  <a:lnTo>
                    <a:pt x="66171" y="14906"/>
                  </a:lnTo>
                  <a:lnTo>
                    <a:pt x="67344" y="18570"/>
                  </a:lnTo>
                  <a:lnTo>
                    <a:pt x="66171" y="22484"/>
                  </a:lnTo>
                  <a:close/>
                  <a:moveTo>
                    <a:pt x="69034" y="22484"/>
                  </a:moveTo>
                  <a:lnTo>
                    <a:pt x="67766" y="18570"/>
                  </a:lnTo>
                  <a:lnTo>
                    <a:pt x="69034" y="14906"/>
                  </a:lnTo>
                  <a:lnTo>
                    <a:pt x="70254" y="18570"/>
                  </a:lnTo>
                  <a:lnTo>
                    <a:pt x="69034" y="22484"/>
                  </a:lnTo>
                  <a:close/>
                  <a:moveTo>
                    <a:pt x="71943" y="22484"/>
                  </a:moveTo>
                  <a:lnTo>
                    <a:pt x="70676" y="18570"/>
                  </a:lnTo>
                  <a:lnTo>
                    <a:pt x="71943" y="14906"/>
                  </a:lnTo>
                  <a:lnTo>
                    <a:pt x="73116" y="18570"/>
                  </a:lnTo>
                  <a:lnTo>
                    <a:pt x="71943" y="22484"/>
                  </a:lnTo>
                  <a:close/>
                  <a:moveTo>
                    <a:pt x="74806" y="22484"/>
                  </a:moveTo>
                  <a:lnTo>
                    <a:pt x="73539" y="18570"/>
                  </a:lnTo>
                  <a:lnTo>
                    <a:pt x="74806" y="14906"/>
                  </a:lnTo>
                  <a:lnTo>
                    <a:pt x="76026" y="18570"/>
                  </a:lnTo>
                  <a:lnTo>
                    <a:pt x="74806" y="22484"/>
                  </a:lnTo>
                  <a:close/>
                  <a:moveTo>
                    <a:pt x="77716" y="22484"/>
                  </a:moveTo>
                  <a:lnTo>
                    <a:pt x="76448" y="18570"/>
                  </a:lnTo>
                  <a:lnTo>
                    <a:pt x="77716" y="14906"/>
                  </a:lnTo>
                  <a:lnTo>
                    <a:pt x="78983" y="18570"/>
                  </a:lnTo>
                  <a:lnTo>
                    <a:pt x="77716" y="22484"/>
                  </a:lnTo>
                  <a:close/>
                  <a:moveTo>
                    <a:pt x="80578" y="22484"/>
                  </a:moveTo>
                  <a:lnTo>
                    <a:pt x="79405" y="18570"/>
                  </a:lnTo>
                  <a:lnTo>
                    <a:pt x="80578" y="14906"/>
                  </a:lnTo>
                  <a:lnTo>
                    <a:pt x="81845" y="18570"/>
                  </a:lnTo>
                  <a:lnTo>
                    <a:pt x="80578" y="22484"/>
                  </a:lnTo>
                  <a:close/>
                  <a:moveTo>
                    <a:pt x="83488" y="22484"/>
                  </a:moveTo>
                  <a:lnTo>
                    <a:pt x="82268" y="18570"/>
                  </a:lnTo>
                  <a:lnTo>
                    <a:pt x="83488" y="14906"/>
                  </a:lnTo>
                  <a:lnTo>
                    <a:pt x="84755" y="18570"/>
                  </a:lnTo>
                  <a:lnTo>
                    <a:pt x="83488" y="22484"/>
                  </a:lnTo>
                  <a:close/>
                  <a:moveTo>
                    <a:pt x="86351" y="22484"/>
                  </a:moveTo>
                  <a:lnTo>
                    <a:pt x="85177" y="18570"/>
                  </a:lnTo>
                  <a:lnTo>
                    <a:pt x="86351" y="14906"/>
                  </a:lnTo>
                  <a:lnTo>
                    <a:pt x="87618" y="18570"/>
                  </a:lnTo>
                  <a:lnTo>
                    <a:pt x="86351" y="22484"/>
                  </a:lnTo>
                  <a:close/>
                  <a:moveTo>
                    <a:pt x="89260" y="22484"/>
                  </a:moveTo>
                  <a:lnTo>
                    <a:pt x="88040" y="18570"/>
                  </a:lnTo>
                  <a:lnTo>
                    <a:pt x="89260" y="14906"/>
                  </a:lnTo>
                  <a:lnTo>
                    <a:pt x="90527" y="18570"/>
                  </a:lnTo>
                  <a:lnTo>
                    <a:pt x="89260" y="22484"/>
                  </a:lnTo>
                  <a:close/>
                  <a:moveTo>
                    <a:pt x="92123" y="22484"/>
                  </a:moveTo>
                  <a:lnTo>
                    <a:pt x="90950" y="18570"/>
                  </a:lnTo>
                  <a:lnTo>
                    <a:pt x="92123" y="14906"/>
                  </a:lnTo>
                  <a:lnTo>
                    <a:pt x="93390" y="18570"/>
                  </a:lnTo>
                  <a:lnTo>
                    <a:pt x="92123" y="22484"/>
                  </a:lnTo>
                  <a:close/>
                  <a:moveTo>
                    <a:pt x="95033" y="22484"/>
                  </a:moveTo>
                  <a:lnTo>
                    <a:pt x="93813" y="18570"/>
                  </a:lnTo>
                  <a:lnTo>
                    <a:pt x="95033" y="14906"/>
                  </a:lnTo>
                  <a:lnTo>
                    <a:pt x="96300" y="18570"/>
                  </a:lnTo>
                  <a:lnTo>
                    <a:pt x="95033" y="22484"/>
                  </a:lnTo>
                  <a:close/>
                  <a:moveTo>
                    <a:pt x="97989" y="22484"/>
                  </a:moveTo>
                  <a:lnTo>
                    <a:pt x="96722" y="18570"/>
                  </a:lnTo>
                  <a:lnTo>
                    <a:pt x="97989" y="14906"/>
                  </a:lnTo>
                  <a:lnTo>
                    <a:pt x="99163" y="18570"/>
                  </a:lnTo>
                  <a:lnTo>
                    <a:pt x="97989" y="22484"/>
                  </a:lnTo>
                  <a:close/>
                  <a:moveTo>
                    <a:pt x="100852" y="22484"/>
                  </a:moveTo>
                  <a:lnTo>
                    <a:pt x="99585" y="18570"/>
                  </a:lnTo>
                  <a:lnTo>
                    <a:pt x="100852" y="14906"/>
                  </a:lnTo>
                  <a:lnTo>
                    <a:pt x="102072" y="18570"/>
                  </a:lnTo>
                  <a:lnTo>
                    <a:pt x="100852" y="22484"/>
                  </a:lnTo>
                  <a:close/>
                  <a:moveTo>
                    <a:pt x="103762" y="22484"/>
                  </a:moveTo>
                  <a:lnTo>
                    <a:pt x="102495" y="18570"/>
                  </a:lnTo>
                  <a:lnTo>
                    <a:pt x="103762" y="14906"/>
                  </a:lnTo>
                  <a:lnTo>
                    <a:pt x="104935" y="18570"/>
                  </a:lnTo>
                  <a:lnTo>
                    <a:pt x="103762" y="22484"/>
                  </a:lnTo>
                  <a:close/>
                  <a:moveTo>
                    <a:pt x="106624" y="22484"/>
                  </a:moveTo>
                  <a:lnTo>
                    <a:pt x="105357" y="18570"/>
                  </a:lnTo>
                  <a:lnTo>
                    <a:pt x="106624" y="14906"/>
                  </a:lnTo>
                  <a:lnTo>
                    <a:pt x="107845" y="18570"/>
                  </a:lnTo>
                  <a:lnTo>
                    <a:pt x="106624" y="22484"/>
                  </a:lnTo>
                  <a:close/>
                  <a:moveTo>
                    <a:pt x="109534" y="22484"/>
                  </a:moveTo>
                  <a:lnTo>
                    <a:pt x="108267" y="18570"/>
                  </a:lnTo>
                  <a:lnTo>
                    <a:pt x="109534" y="14906"/>
                  </a:lnTo>
                  <a:lnTo>
                    <a:pt x="110707" y="18570"/>
                  </a:lnTo>
                  <a:lnTo>
                    <a:pt x="109534" y="22484"/>
                  </a:lnTo>
                  <a:close/>
                  <a:moveTo>
                    <a:pt x="112397" y="22484"/>
                  </a:moveTo>
                  <a:lnTo>
                    <a:pt x="111130" y="18570"/>
                  </a:lnTo>
                  <a:lnTo>
                    <a:pt x="112397" y="14906"/>
                  </a:lnTo>
                  <a:lnTo>
                    <a:pt x="113664" y="18570"/>
                  </a:lnTo>
                  <a:lnTo>
                    <a:pt x="112397" y="22484"/>
                  </a:lnTo>
                  <a:close/>
                  <a:moveTo>
                    <a:pt x="115307" y="22484"/>
                  </a:moveTo>
                  <a:lnTo>
                    <a:pt x="114086" y="18570"/>
                  </a:lnTo>
                  <a:lnTo>
                    <a:pt x="115307" y="14906"/>
                  </a:lnTo>
                  <a:lnTo>
                    <a:pt x="116574" y="18570"/>
                  </a:lnTo>
                  <a:lnTo>
                    <a:pt x="115307" y="22484"/>
                  </a:lnTo>
                  <a:close/>
                  <a:moveTo>
                    <a:pt x="118169" y="22484"/>
                  </a:moveTo>
                  <a:lnTo>
                    <a:pt x="116996" y="18570"/>
                  </a:lnTo>
                  <a:lnTo>
                    <a:pt x="118169" y="14906"/>
                  </a:lnTo>
                  <a:lnTo>
                    <a:pt x="119436" y="18570"/>
                  </a:lnTo>
                  <a:lnTo>
                    <a:pt x="118169" y="22484"/>
                  </a:lnTo>
                  <a:close/>
                  <a:moveTo>
                    <a:pt x="3942" y="17987"/>
                  </a:moveTo>
                  <a:lnTo>
                    <a:pt x="2768" y="14240"/>
                  </a:lnTo>
                  <a:lnTo>
                    <a:pt x="3942" y="10409"/>
                  </a:lnTo>
                  <a:lnTo>
                    <a:pt x="5209" y="14240"/>
                  </a:lnTo>
                  <a:lnTo>
                    <a:pt x="3942" y="17987"/>
                  </a:lnTo>
                  <a:close/>
                  <a:moveTo>
                    <a:pt x="6851" y="17987"/>
                  </a:moveTo>
                  <a:lnTo>
                    <a:pt x="5631" y="14240"/>
                  </a:lnTo>
                  <a:lnTo>
                    <a:pt x="6851" y="10409"/>
                  </a:lnTo>
                  <a:lnTo>
                    <a:pt x="8118" y="14240"/>
                  </a:lnTo>
                  <a:lnTo>
                    <a:pt x="6851" y="17987"/>
                  </a:lnTo>
                  <a:close/>
                  <a:moveTo>
                    <a:pt x="9808" y="17987"/>
                  </a:moveTo>
                  <a:lnTo>
                    <a:pt x="8541" y="14240"/>
                  </a:lnTo>
                  <a:lnTo>
                    <a:pt x="9808" y="10409"/>
                  </a:lnTo>
                  <a:lnTo>
                    <a:pt x="10981" y="14240"/>
                  </a:lnTo>
                  <a:lnTo>
                    <a:pt x="9808" y="17987"/>
                  </a:lnTo>
                  <a:close/>
                  <a:moveTo>
                    <a:pt x="12671" y="17987"/>
                  </a:moveTo>
                  <a:lnTo>
                    <a:pt x="11403" y="14240"/>
                  </a:lnTo>
                  <a:lnTo>
                    <a:pt x="12671" y="10409"/>
                  </a:lnTo>
                  <a:lnTo>
                    <a:pt x="13844" y="14240"/>
                  </a:lnTo>
                  <a:lnTo>
                    <a:pt x="12671" y="17987"/>
                  </a:lnTo>
                  <a:close/>
                  <a:moveTo>
                    <a:pt x="15533" y="17987"/>
                  </a:moveTo>
                  <a:lnTo>
                    <a:pt x="14266" y="14240"/>
                  </a:lnTo>
                  <a:lnTo>
                    <a:pt x="15533" y="10409"/>
                  </a:lnTo>
                  <a:lnTo>
                    <a:pt x="16754" y="14240"/>
                  </a:lnTo>
                  <a:lnTo>
                    <a:pt x="15533" y="17987"/>
                  </a:lnTo>
                  <a:close/>
                  <a:moveTo>
                    <a:pt x="18443" y="17987"/>
                  </a:moveTo>
                  <a:lnTo>
                    <a:pt x="17176" y="14240"/>
                  </a:lnTo>
                  <a:lnTo>
                    <a:pt x="18443" y="10409"/>
                  </a:lnTo>
                  <a:lnTo>
                    <a:pt x="19616" y="14240"/>
                  </a:lnTo>
                  <a:lnTo>
                    <a:pt x="18443" y="17987"/>
                  </a:lnTo>
                  <a:close/>
                  <a:moveTo>
                    <a:pt x="21306" y="17987"/>
                  </a:moveTo>
                  <a:lnTo>
                    <a:pt x="20039" y="14240"/>
                  </a:lnTo>
                  <a:lnTo>
                    <a:pt x="21306" y="10409"/>
                  </a:lnTo>
                  <a:lnTo>
                    <a:pt x="22526" y="14240"/>
                  </a:lnTo>
                  <a:lnTo>
                    <a:pt x="21306" y="17987"/>
                  </a:lnTo>
                  <a:close/>
                  <a:moveTo>
                    <a:pt x="24215" y="17987"/>
                  </a:moveTo>
                  <a:lnTo>
                    <a:pt x="22948" y="14240"/>
                  </a:lnTo>
                  <a:lnTo>
                    <a:pt x="24215" y="10409"/>
                  </a:lnTo>
                  <a:lnTo>
                    <a:pt x="25389" y="14240"/>
                  </a:lnTo>
                  <a:lnTo>
                    <a:pt x="24215" y="17987"/>
                  </a:lnTo>
                  <a:close/>
                  <a:moveTo>
                    <a:pt x="27078" y="17987"/>
                  </a:moveTo>
                  <a:lnTo>
                    <a:pt x="25905" y="14240"/>
                  </a:lnTo>
                  <a:lnTo>
                    <a:pt x="27078" y="10409"/>
                  </a:lnTo>
                  <a:lnTo>
                    <a:pt x="28345" y="14240"/>
                  </a:lnTo>
                  <a:lnTo>
                    <a:pt x="27078" y="17987"/>
                  </a:lnTo>
                  <a:close/>
                  <a:moveTo>
                    <a:pt x="29988" y="17987"/>
                  </a:moveTo>
                  <a:lnTo>
                    <a:pt x="28768" y="14240"/>
                  </a:lnTo>
                  <a:lnTo>
                    <a:pt x="29988" y="10409"/>
                  </a:lnTo>
                  <a:lnTo>
                    <a:pt x="31255" y="14240"/>
                  </a:lnTo>
                  <a:lnTo>
                    <a:pt x="29988" y="17987"/>
                  </a:lnTo>
                  <a:close/>
                  <a:moveTo>
                    <a:pt x="32850" y="17987"/>
                  </a:moveTo>
                  <a:lnTo>
                    <a:pt x="31677" y="14240"/>
                  </a:lnTo>
                  <a:lnTo>
                    <a:pt x="32850" y="10409"/>
                  </a:lnTo>
                  <a:lnTo>
                    <a:pt x="34118" y="14240"/>
                  </a:lnTo>
                  <a:lnTo>
                    <a:pt x="32850" y="17987"/>
                  </a:lnTo>
                  <a:close/>
                  <a:moveTo>
                    <a:pt x="35760" y="17987"/>
                  </a:moveTo>
                  <a:lnTo>
                    <a:pt x="34540" y="14240"/>
                  </a:lnTo>
                  <a:lnTo>
                    <a:pt x="35760" y="10409"/>
                  </a:lnTo>
                  <a:lnTo>
                    <a:pt x="37027" y="14240"/>
                  </a:lnTo>
                  <a:lnTo>
                    <a:pt x="35760" y="17987"/>
                  </a:lnTo>
                  <a:close/>
                  <a:moveTo>
                    <a:pt x="38623" y="17987"/>
                  </a:moveTo>
                  <a:lnTo>
                    <a:pt x="37450" y="14240"/>
                  </a:lnTo>
                  <a:lnTo>
                    <a:pt x="38623" y="10409"/>
                  </a:lnTo>
                  <a:lnTo>
                    <a:pt x="39890" y="14240"/>
                  </a:lnTo>
                  <a:lnTo>
                    <a:pt x="38623" y="17987"/>
                  </a:lnTo>
                  <a:close/>
                  <a:moveTo>
                    <a:pt x="41533" y="17987"/>
                  </a:moveTo>
                  <a:lnTo>
                    <a:pt x="40312" y="14240"/>
                  </a:lnTo>
                  <a:lnTo>
                    <a:pt x="41533" y="10409"/>
                  </a:lnTo>
                  <a:lnTo>
                    <a:pt x="42800" y="14240"/>
                  </a:lnTo>
                  <a:lnTo>
                    <a:pt x="41533" y="17987"/>
                  </a:lnTo>
                  <a:close/>
                  <a:moveTo>
                    <a:pt x="44489" y="17987"/>
                  </a:moveTo>
                  <a:lnTo>
                    <a:pt x="43222" y="14240"/>
                  </a:lnTo>
                  <a:lnTo>
                    <a:pt x="44489" y="10409"/>
                  </a:lnTo>
                  <a:lnTo>
                    <a:pt x="45662" y="14240"/>
                  </a:lnTo>
                  <a:lnTo>
                    <a:pt x="44489" y="17987"/>
                  </a:lnTo>
                  <a:close/>
                  <a:moveTo>
                    <a:pt x="47352" y="17987"/>
                  </a:moveTo>
                  <a:lnTo>
                    <a:pt x="46085" y="14240"/>
                  </a:lnTo>
                  <a:lnTo>
                    <a:pt x="47352" y="10409"/>
                  </a:lnTo>
                  <a:lnTo>
                    <a:pt x="48572" y="14240"/>
                  </a:lnTo>
                  <a:lnTo>
                    <a:pt x="47352" y="17987"/>
                  </a:lnTo>
                  <a:close/>
                  <a:moveTo>
                    <a:pt x="50262" y="17987"/>
                  </a:moveTo>
                  <a:lnTo>
                    <a:pt x="48994" y="14240"/>
                  </a:lnTo>
                  <a:lnTo>
                    <a:pt x="50262" y="10409"/>
                  </a:lnTo>
                  <a:lnTo>
                    <a:pt x="51435" y="14240"/>
                  </a:lnTo>
                  <a:lnTo>
                    <a:pt x="50262" y="17987"/>
                  </a:lnTo>
                  <a:close/>
                  <a:moveTo>
                    <a:pt x="53124" y="17987"/>
                  </a:moveTo>
                  <a:lnTo>
                    <a:pt x="51857" y="14240"/>
                  </a:lnTo>
                  <a:lnTo>
                    <a:pt x="53124" y="10409"/>
                  </a:lnTo>
                  <a:lnTo>
                    <a:pt x="54344" y="14240"/>
                  </a:lnTo>
                  <a:lnTo>
                    <a:pt x="53124" y="17987"/>
                  </a:lnTo>
                  <a:close/>
                  <a:moveTo>
                    <a:pt x="56034" y="17987"/>
                  </a:moveTo>
                  <a:lnTo>
                    <a:pt x="54767" y="14240"/>
                  </a:lnTo>
                  <a:lnTo>
                    <a:pt x="56034" y="10409"/>
                  </a:lnTo>
                  <a:lnTo>
                    <a:pt x="57207" y="14240"/>
                  </a:lnTo>
                  <a:lnTo>
                    <a:pt x="56034" y="17987"/>
                  </a:lnTo>
                  <a:close/>
                  <a:moveTo>
                    <a:pt x="58897" y="17987"/>
                  </a:moveTo>
                  <a:lnTo>
                    <a:pt x="57630" y="14240"/>
                  </a:lnTo>
                  <a:lnTo>
                    <a:pt x="58897" y="10409"/>
                  </a:lnTo>
                  <a:lnTo>
                    <a:pt x="60117" y="14240"/>
                  </a:lnTo>
                  <a:lnTo>
                    <a:pt x="58897" y="17987"/>
                  </a:lnTo>
                  <a:close/>
                  <a:moveTo>
                    <a:pt x="61806" y="17987"/>
                  </a:moveTo>
                  <a:lnTo>
                    <a:pt x="60586" y="14240"/>
                  </a:lnTo>
                  <a:lnTo>
                    <a:pt x="61806" y="10409"/>
                  </a:lnTo>
                  <a:lnTo>
                    <a:pt x="63073" y="14240"/>
                  </a:lnTo>
                  <a:lnTo>
                    <a:pt x="61806" y="17987"/>
                  </a:lnTo>
                  <a:close/>
                  <a:moveTo>
                    <a:pt x="64669" y="17987"/>
                  </a:moveTo>
                  <a:lnTo>
                    <a:pt x="63496" y="14240"/>
                  </a:lnTo>
                  <a:lnTo>
                    <a:pt x="64669" y="10409"/>
                  </a:lnTo>
                  <a:lnTo>
                    <a:pt x="65936" y="14240"/>
                  </a:lnTo>
                  <a:lnTo>
                    <a:pt x="64669" y="17987"/>
                  </a:lnTo>
                  <a:close/>
                  <a:moveTo>
                    <a:pt x="67579" y="17987"/>
                  </a:moveTo>
                  <a:lnTo>
                    <a:pt x="66359" y="14240"/>
                  </a:lnTo>
                  <a:lnTo>
                    <a:pt x="67579" y="10409"/>
                  </a:lnTo>
                  <a:lnTo>
                    <a:pt x="68846" y="14240"/>
                  </a:lnTo>
                  <a:lnTo>
                    <a:pt x="67579" y="17987"/>
                  </a:lnTo>
                  <a:close/>
                  <a:moveTo>
                    <a:pt x="70441" y="17987"/>
                  </a:moveTo>
                  <a:lnTo>
                    <a:pt x="69268" y="14240"/>
                  </a:lnTo>
                  <a:lnTo>
                    <a:pt x="70441" y="10409"/>
                  </a:lnTo>
                  <a:lnTo>
                    <a:pt x="71709" y="14240"/>
                  </a:lnTo>
                  <a:lnTo>
                    <a:pt x="70441" y="17987"/>
                  </a:lnTo>
                  <a:close/>
                  <a:moveTo>
                    <a:pt x="73351" y="17987"/>
                  </a:moveTo>
                  <a:lnTo>
                    <a:pt x="72131" y="14240"/>
                  </a:lnTo>
                  <a:lnTo>
                    <a:pt x="73351" y="10409"/>
                  </a:lnTo>
                  <a:lnTo>
                    <a:pt x="74618" y="14240"/>
                  </a:lnTo>
                  <a:lnTo>
                    <a:pt x="73351" y="17987"/>
                  </a:lnTo>
                  <a:close/>
                  <a:moveTo>
                    <a:pt x="76214" y="17987"/>
                  </a:moveTo>
                  <a:lnTo>
                    <a:pt x="75041" y="14240"/>
                  </a:lnTo>
                  <a:lnTo>
                    <a:pt x="76214" y="10409"/>
                  </a:lnTo>
                  <a:lnTo>
                    <a:pt x="77481" y="14240"/>
                  </a:lnTo>
                  <a:lnTo>
                    <a:pt x="76214" y="17987"/>
                  </a:lnTo>
                  <a:close/>
                  <a:moveTo>
                    <a:pt x="79170" y="17987"/>
                  </a:moveTo>
                  <a:lnTo>
                    <a:pt x="77903" y="14240"/>
                  </a:lnTo>
                  <a:lnTo>
                    <a:pt x="79170" y="10409"/>
                  </a:lnTo>
                  <a:lnTo>
                    <a:pt x="80391" y="14240"/>
                  </a:lnTo>
                  <a:lnTo>
                    <a:pt x="79170" y="17987"/>
                  </a:lnTo>
                  <a:close/>
                  <a:moveTo>
                    <a:pt x="82080" y="17987"/>
                  </a:moveTo>
                  <a:lnTo>
                    <a:pt x="80813" y="14240"/>
                  </a:lnTo>
                  <a:lnTo>
                    <a:pt x="82080" y="10409"/>
                  </a:lnTo>
                  <a:lnTo>
                    <a:pt x="83253" y="14240"/>
                  </a:lnTo>
                  <a:lnTo>
                    <a:pt x="82080" y="17987"/>
                  </a:lnTo>
                  <a:close/>
                  <a:moveTo>
                    <a:pt x="84943" y="17987"/>
                  </a:moveTo>
                  <a:lnTo>
                    <a:pt x="83676" y="14240"/>
                  </a:lnTo>
                  <a:lnTo>
                    <a:pt x="84943" y="10409"/>
                  </a:lnTo>
                  <a:lnTo>
                    <a:pt x="86163" y="14240"/>
                  </a:lnTo>
                  <a:lnTo>
                    <a:pt x="84943" y="17987"/>
                  </a:lnTo>
                  <a:close/>
                  <a:moveTo>
                    <a:pt x="87852" y="17987"/>
                  </a:moveTo>
                  <a:lnTo>
                    <a:pt x="86585" y="14240"/>
                  </a:lnTo>
                  <a:lnTo>
                    <a:pt x="87852" y="10409"/>
                  </a:lnTo>
                  <a:lnTo>
                    <a:pt x="89026" y="14240"/>
                  </a:lnTo>
                  <a:lnTo>
                    <a:pt x="87852" y="17987"/>
                  </a:lnTo>
                  <a:close/>
                  <a:moveTo>
                    <a:pt x="90715" y="17987"/>
                  </a:moveTo>
                  <a:lnTo>
                    <a:pt x="89448" y="14240"/>
                  </a:lnTo>
                  <a:lnTo>
                    <a:pt x="90715" y="10409"/>
                  </a:lnTo>
                  <a:lnTo>
                    <a:pt x="91935" y="14240"/>
                  </a:lnTo>
                  <a:lnTo>
                    <a:pt x="90715" y="17987"/>
                  </a:lnTo>
                  <a:close/>
                  <a:moveTo>
                    <a:pt x="93625" y="17987"/>
                  </a:moveTo>
                  <a:lnTo>
                    <a:pt x="92358" y="14240"/>
                  </a:lnTo>
                  <a:lnTo>
                    <a:pt x="93625" y="10409"/>
                  </a:lnTo>
                  <a:lnTo>
                    <a:pt x="94798" y="14240"/>
                  </a:lnTo>
                  <a:lnTo>
                    <a:pt x="93625" y="17987"/>
                  </a:lnTo>
                  <a:close/>
                  <a:moveTo>
                    <a:pt x="96488" y="17987"/>
                  </a:moveTo>
                  <a:lnTo>
                    <a:pt x="95314" y="14240"/>
                  </a:lnTo>
                  <a:lnTo>
                    <a:pt x="96488" y="10409"/>
                  </a:lnTo>
                  <a:lnTo>
                    <a:pt x="97755" y="14240"/>
                  </a:lnTo>
                  <a:lnTo>
                    <a:pt x="96488" y="17987"/>
                  </a:lnTo>
                  <a:close/>
                  <a:moveTo>
                    <a:pt x="99397" y="17987"/>
                  </a:moveTo>
                  <a:lnTo>
                    <a:pt x="98177" y="14240"/>
                  </a:lnTo>
                  <a:lnTo>
                    <a:pt x="99397" y="10409"/>
                  </a:lnTo>
                  <a:lnTo>
                    <a:pt x="100664" y="14240"/>
                  </a:lnTo>
                  <a:lnTo>
                    <a:pt x="99397" y="17987"/>
                  </a:lnTo>
                  <a:close/>
                  <a:moveTo>
                    <a:pt x="102260" y="17987"/>
                  </a:moveTo>
                  <a:lnTo>
                    <a:pt x="101087" y="14240"/>
                  </a:lnTo>
                  <a:lnTo>
                    <a:pt x="102260" y="10409"/>
                  </a:lnTo>
                  <a:lnTo>
                    <a:pt x="103527" y="14240"/>
                  </a:lnTo>
                  <a:lnTo>
                    <a:pt x="102260" y="17987"/>
                  </a:lnTo>
                  <a:close/>
                  <a:moveTo>
                    <a:pt x="105170" y="17987"/>
                  </a:moveTo>
                  <a:lnTo>
                    <a:pt x="103949" y="14240"/>
                  </a:lnTo>
                  <a:lnTo>
                    <a:pt x="105170" y="10409"/>
                  </a:lnTo>
                  <a:lnTo>
                    <a:pt x="106437" y="14240"/>
                  </a:lnTo>
                  <a:lnTo>
                    <a:pt x="105170" y="17987"/>
                  </a:lnTo>
                  <a:close/>
                  <a:moveTo>
                    <a:pt x="108032" y="17987"/>
                  </a:moveTo>
                  <a:lnTo>
                    <a:pt x="106859" y="14240"/>
                  </a:lnTo>
                  <a:lnTo>
                    <a:pt x="108032" y="10409"/>
                  </a:lnTo>
                  <a:lnTo>
                    <a:pt x="109299" y="14240"/>
                  </a:lnTo>
                  <a:lnTo>
                    <a:pt x="108032" y="17987"/>
                  </a:lnTo>
                  <a:close/>
                  <a:moveTo>
                    <a:pt x="110942" y="17987"/>
                  </a:moveTo>
                  <a:lnTo>
                    <a:pt x="109722" y="14240"/>
                  </a:lnTo>
                  <a:lnTo>
                    <a:pt x="110942" y="10409"/>
                  </a:lnTo>
                  <a:lnTo>
                    <a:pt x="112209" y="14240"/>
                  </a:lnTo>
                  <a:lnTo>
                    <a:pt x="110942" y="17987"/>
                  </a:lnTo>
                  <a:close/>
                  <a:moveTo>
                    <a:pt x="113899" y="17987"/>
                  </a:moveTo>
                  <a:lnTo>
                    <a:pt x="112631" y="14240"/>
                  </a:lnTo>
                  <a:lnTo>
                    <a:pt x="113899" y="10409"/>
                  </a:lnTo>
                  <a:lnTo>
                    <a:pt x="115072" y="14240"/>
                  </a:lnTo>
                  <a:lnTo>
                    <a:pt x="113899" y="17987"/>
                  </a:lnTo>
                  <a:close/>
                  <a:moveTo>
                    <a:pt x="116761" y="17987"/>
                  </a:moveTo>
                  <a:lnTo>
                    <a:pt x="115494" y="14240"/>
                  </a:lnTo>
                  <a:lnTo>
                    <a:pt x="116761" y="10409"/>
                  </a:lnTo>
                  <a:lnTo>
                    <a:pt x="117982" y="14240"/>
                  </a:lnTo>
                  <a:lnTo>
                    <a:pt x="116761" y="17987"/>
                  </a:lnTo>
                  <a:close/>
                  <a:moveTo>
                    <a:pt x="2534" y="13490"/>
                  </a:moveTo>
                  <a:lnTo>
                    <a:pt x="1267" y="9743"/>
                  </a:lnTo>
                  <a:lnTo>
                    <a:pt x="2534" y="5995"/>
                  </a:lnTo>
                  <a:lnTo>
                    <a:pt x="3754" y="9743"/>
                  </a:lnTo>
                  <a:lnTo>
                    <a:pt x="2534" y="13490"/>
                  </a:lnTo>
                  <a:close/>
                  <a:moveTo>
                    <a:pt x="5443" y="13490"/>
                  </a:moveTo>
                  <a:lnTo>
                    <a:pt x="4176" y="9743"/>
                  </a:lnTo>
                  <a:lnTo>
                    <a:pt x="5443" y="5995"/>
                  </a:lnTo>
                  <a:lnTo>
                    <a:pt x="6617" y="9743"/>
                  </a:lnTo>
                  <a:lnTo>
                    <a:pt x="5443" y="13490"/>
                  </a:lnTo>
                  <a:close/>
                  <a:moveTo>
                    <a:pt x="8306" y="13490"/>
                  </a:moveTo>
                  <a:lnTo>
                    <a:pt x="7039" y="9743"/>
                  </a:lnTo>
                  <a:lnTo>
                    <a:pt x="8306" y="5995"/>
                  </a:lnTo>
                  <a:lnTo>
                    <a:pt x="9573" y="9743"/>
                  </a:lnTo>
                  <a:lnTo>
                    <a:pt x="8306" y="13490"/>
                  </a:lnTo>
                  <a:close/>
                  <a:moveTo>
                    <a:pt x="11169" y="13490"/>
                  </a:moveTo>
                  <a:lnTo>
                    <a:pt x="9996" y="9743"/>
                  </a:lnTo>
                  <a:lnTo>
                    <a:pt x="11169" y="5995"/>
                  </a:lnTo>
                  <a:lnTo>
                    <a:pt x="12436" y="9743"/>
                  </a:lnTo>
                  <a:lnTo>
                    <a:pt x="11169" y="13490"/>
                  </a:lnTo>
                  <a:close/>
                  <a:moveTo>
                    <a:pt x="14078" y="13490"/>
                  </a:moveTo>
                  <a:lnTo>
                    <a:pt x="12858" y="9743"/>
                  </a:lnTo>
                  <a:lnTo>
                    <a:pt x="14078" y="5995"/>
                  </a:lnTo>
                  <a:lnTo>
                    <a:pt x="15346" y="9743"/>
                  </a:lnTo>
                  <a:lnTo>
                    <a:pt x="14078" y="13490"/>
                  </a:lnTo>
                  <a:close/>
                  <a:moveTo>
                    <a:pt x="16941" y="13490"/>
                  </a:moveTo>
                  <a:lnTo>
                    <a:pt x="15768" y="9743"/>
                  </a:lnTo>
                  <a:lnTo>
                    <a:pt x="16941" y="5995"/>
                  </a:lnTo>
                  <a:lnTo>
                    <a:pt x="18208" y="9743"/>
                  </a:lnTo>
                  <a:lnTo>
                    <a:pt x="16941" y="13490"/>
                  </a:lnTo>
                  <a:close/>
                  <a:moveTo>
                    <a:pt x="19851" y="13490"/>
                  </a:moveTo>
                  <a:lnTo>
                    <a:pt x="18631" y="9743"/>
                  </a:lnTo>
                  <a:lnTo>
                    <a:pt x="19851" y="5995"/>
                  </a:lnTo>
                  <a:lnTo>
                    <a:pt x="21118" y="9743"/>
                  </a:lnTo>
                  <a:lnTo>
                    <a:pt x="19851" y="13490"/>
                  </a:lnTo>
                  <a:close/>
                  <a:moveTo>
                    <a:pt x="22714" y="13490"/>
                  </a:moveTo>
                  <a:lnTo>
                    <a:pt x="21540" y="9743"/>
                  </a:lnTo>
                  <a:lnTo>
                    <a:pt x="22714" y="5995"/>
                  </a:lnTo>
                  <a:lnTo>
                    <a:pt x="23981" y="9743"/>
                  </a:lnTo>
                  <a:lnTo>
                    <a:pt x="22714" y="13490"/>
                  </a:lnTo>
                  <a:close/>
                  <a:moveTo>
                    <a:pt x="25623" y="13490"/>
                  </a:moveTo>
                  <a:lnTo>
                    <a:pt x="24403" y="9743"/>
                  </a:lnTo>
                  <a:lnTo>
                    <a:pt x="25623" y="5995"/>
                  </a:lnTo>
                  <a:lnTo>
                    <a:pt x="26890" y="9743"/>
                  </a:lnTo>
                  <a:lnTo>
                    <a:pt x="25623" y="13490"/>
                  </a:lnTo>
                  <a:close/>
                  <a:moveTo>
                    <a:pt x="28580" y="13490"/>
                  </a:moveTo>
                  <a:lnTo>
                    <a:pt x="27313" y="9743"/>
                  </a:lnTo>
                  <a:lnTo>
                    <a:pt x="28580" y="5995"/>
                  </a:lnTo>
                  <a:lnTo>
                    <a:pt x="29753" y="9743"/>
                  </a:lnTo>
                  <a:lnTo>
                    <a:pt x="28580" y="13490"/>
                  </a:lnTo>
                  <a:close/>
                  <a:moveTo>
                    <a:pt x="31443" y="13490"/>
                  </a:moveTo>
                  <a:lnTo>
                    <a:pt x="30175" y="9743"/>
                  </a:lnTo>
                  <a:lnTo>
                    <a:pt x="31443" y="5995"/>
                  </a:lnTo>
                  <a:lnTo>
                    <a:pt x="32663" y="9743"/>
                  </a:lnTo>
                  <a:lnTo>
                    <a:pt x="31443" y="13490"/>
                  </a:lnTo>
                  <a:close/>
                  <a:moveTo>
                    <a:pt x="34352" y="13490"/>
                  </a:moveTo>
                  <a:lnTo>
                    <a:pt x="33085" y="9743"/>
                  </a:lnTo>
                  <a:lnTo>
                    <a:pt x="34352" y="5995"/>
                  </a:lnTo>
                  <a:lnTo>
                    <a:pt x="35526" y="9743"/>
                  </a:lnTo>
                  <a:lnTo>
                    <a:pt x="34352" y="13490"/>
                  </a:lnTo>
                  <a:close/>
                  <a:moveTo>
                    <a:pt x="37215" y="13490"/>
                  </a:moveTo>
                  <a:lnTo>
                    <a:pt x="35948" y="9743"/>
                  </a:lnTo>
                  <a:lnTo>
                    <a:pt x="37215" y="5995"/>
                  </a:lnTo>
                  <a:lnTo>
                    <a:pt x="38435" y="9743"/>
                  </a:lnTo>
                  <a:lnTo>
                    <a:pt x="37215" y="13490"/>
                  </a:lnTo>
                  <a:close/>
                  <a:moveTo>
                    <a:pt x="40125" y="13490"/>
                  </a:moveTo>
                  <a:lnTo>
                    <a:pt x="38858" y="9743"/>
                  </a:lnTo>
                  <a:lnTo>
                    <a:pt x="40125" y="5995"/>
                  </a:lnTo>
                  <a:lnTo>
                    <a:pt x="41298" y="9743"/>
                  </a:lnTo>
                  <a:lnTo>
                    <a:pt x="40125" y="13490"/>
                  </a:lnTo>
                  <a:close/>
                  <a:moveTo>
                    <a:pt x="42987" y="13490"/>
                  </a:moveTo>
                  <a:lnTo>
                    <a:pt x="41720" y="9743"/>
                  </a:lnTo>
                  <a:lnTo>
                    <a:pt x="42987" y="5995"/>
                  </a:lnTo>
                  <a:lnTo>
                    <a:pt x="44254" y="9743"/>
                  </a:lnTo>
                  <a:lnTo>
                    <a:pt x="42987" y="13490"/>
                  </a:lnTo>
                  <a:close/>
                  <a:moveTo>
                    <a:pt x="45897" y="13490"/>
                  </a:moveTo>
                  <a:lnTo>
                    <a:pt x="44677" y="9743"/>
                  </a:lnTo>
                  <a:lnTo>
                    <a:pt x="45897" y="5995"/>
                  </a:lnTo>
                  <a:lnTo>
                    <a:pt x="47164" y="9743"/>
                  </a:lnTo>
                  <a:lnTo>
                    <a:pt x="45897" y="13490"/>
                  </a:lnTo>
                  <a:close/>
                  <a:moveTo>
                    <a:pt x="48760" y="13490"/>
                  </a:moveTo>
                  <a:lnTo>
                    <a:pt x="47587" y="9743"/>
                  </a:lnTo>
                  <a:lnTo>
                    <a:pt x="48760" y="5995"/>
                  </a:lnTo>
                  <a:lnTo>
                    <a:pt x="50027" y="9743"/>
                  </a:lnTo>
                  <a:lnTo>
                    <a:pt x="48760" y="13490"/>
                  </a:lnTo>
                  <a:close/>
                  <a:moveTo>
                    <a:pt x="51669" y="13490"/>
                  </a:moveTo>
                  <a:lnTo>
                    <a:pt x="50449" y="9743"/>
                  </a:lnTo>
                  <a:lnTo>
                    <a:pt x="51669" y="5995"/>
                  </a:lnTo>
                  <a:lnTo>
                    <a:pt x="52937" y="9743"/>
                  </a:lnTo>
                  <a:lnTo>
                    <a:pt x="51669" y="13490"/>
                  </a:lnTo>
                  <a:close/>
                  <a:moveTo>
                    <a:pt x="54532" y="13490"/>
                  </a:moveTo>
                  <a:lnTo>
                    <a:pt x="53359" y="9743"/>
                  </a:lnTo>
                  <a:lnTo>
                    <a:pt x="54532" y="5995"/>
                  </a:lnTo>
                  <a:lnTo>
                    <a:pt x="55799" y="9743"/>
                  </a:lnTo>
                  <a:lnTo>
                    <a:pt x="54532" y="13490"/>
                  </a:lnTo>
                  <a:close/>
                  <a:moveTo>
                    <a:pt x="57442" y="13490"/>
                  </a:moveTo>
                  <a:lnTo>
                    <a:pt x="56222" y="9743"/>
                  </a:lnTo>
                  <a:lnTo>
                    <a:pt x="57442" y="5995"/>
                  </a:lnTo>
                  <a:lnTo>
                    <a:pt x="58709" y="9743"/>
                  </a:lnTo>
                  <a:lnTo>
                    <a:pt x="57442" y="13490"/>
                  </a:lnTo>
                  <a:close/>
                  <a:moveTo>
                    <a:pt x="60305" y="13490"/>
                  </a:moveTo>
                  <a:lnTo>
                    <a:pt x="59131" y="9743"/>
                  </a:lnTo>
                  <a:lnTo>
                    <a:pt x="60305" y="5995"/>
                  </a:lnTo>
                  <a:lnTo>
                    <a:pt x="61572" y="9743"/>
                  </a:lnTo>
                  <a:lnTo>
                    <a:pt x="60305" y="13490"/>
                  </a:lnTo>
                  <a:close/>
                  <a:moveTo>
                    <a:pt x="63261" y="13490"/>
                  </a:moveTo>
                  <a:lnTo>
                    <a:pt x="61994" y="9743"/>
                  </a:lnTo>
                  <a:lnTo>
                    <a:pt x="63261" y="5995"/>
                  </a:lnTo>
                  <a:lnTo>
                    <a:pt x="64481" y="9743"/>
                  </a:lnTo>
                  <a:lnTo>
                    <a:pt x="63261" y="13490"/>
                  </a:lnTo>
                  <a:close/>
                  <a:moveTo>
                    <a:pt x="66171" y="13490"/>
                  </a:moveTo>
                  <a:lnTo>
                    <a:pt x="64904" y="9743"/>
                  </a:lnTo>
                  <a:lnTo>
                    <a:pt x="66171" y="5995"/>
                  </a:lnTo>
                  <a:lnTo>
                    <a:pt x="67344" y="9743"/>
                  </a:lnTo>
                  <a:lnTo>
                    <a:pt x="66171" y="13490"/>
                  </a:lnTo>
                  <a:close/>
                  <a:moveTo>
                    <a:pt x="69034" y="13490"/>
                  </a:moveTo>
                  <a:lnTo>
                    <a:pt x="67766" y="9743"/>
                  </a:lnTo>
                  <a:lnTo>
                    <a:pt x="69034" y="5995"/>
                  </a:lnTo>
                  <a:lnTo>
                    <a:pt x="70254" y="9743"/>
                  </a:lnTo>
                  <a:lnTo>
                    <a:pt x="69034" y="13490"/>
                  </a:lnTo>
                  <a:close/>
                  <a:moveTo>
                    <a:pt x="71943" y="13490"/>
                  </a:moveTo>
                  <a:lnTo>
                    <a:pt x="70676" y="9743"/>
                  </a:lnTo>
                  <a:lnTo>
                    <a:pt x="71943" y="5995"/>
                  </a:lnTo>
                  <a:lnTo>
                    <a:pt x="73116" y="9743"/>
                  </a:lnTo>
                  <a:lnTo>
                    <a:pt x="71943" y="13490"/>
                  </a:lnTo>
                  <a:close/>
                  <a:moveTo>
                    <a:pt x="74806" y="13490"/>
                  </a:moveTo>
                  <a:lnTo>
                    <a:pt x="73539" y="9743"/>
                  </a:lnTo>
                  <a:lnTo>
                    <a:pt x="74806" y="5995"/>
                  </a:lnTo>
                  <a:lnTo>
                    <a:pt x="76026" y="9743"/>
                  </a:lnTo>
                  <a:lnTo>
                    <a:pt x="74806" y="13490"/>
                  </a:lnTo>
                  <a:close/>
                  <a:moveTo>
                    <a:pt x="77716" y="13490"/>
                  </a:moveTo>
                  <a:lnTo>
                    <a:pt x="76448" y="9743"/>
                  </a:lnTo>
                  <a:lnTo>
                    <a:pt x="77716" y="5995"/>
                  </a:lnTo>
                  <a:lnTo>
                    <a:pt x="78983" y="9743"/>
                  </a:lnTo>
                  <a:lnTo>
                    <a:pt x="77716" y="13490"/>
                  </a:lnTo>
                  <a:close/>
                  <a:moveTo>
                    <a:pt x="80578" y="13490"/>
                  </a:moveTo>
                  <a:lnTo>
                    <a:pt x="79405" y="9743"/>
                  </a:lnTo>
                  <a:lnTo>
                    <a:pt x="80578" y="5995"/>
                  </a:lnTo>
                  <a:lnTo>
                    <a:pt x="81845" y="9743"/>
                  </a:lnTo>
                  <a:lnTo>
                    <a:pt x="80578" y="13490"/>
                  </a:lnTo>
                  <a:close/>
                  <a:moveTo>
                    <a:pt x="83488" y="13490"/>
                  </a:moveTo>
                  <a:lnTo>
                    <a:pt x="82268" y="9743"/>
                  </a:lnTo>
                  <a:lnTo>
                    <a:pt x="83488" y="5995"/>
                  </a:lnTo>
                  <a:lnTo>
                    <a:pt x="84755" y="9743"/>
                  </a:lnTo>
                  <a:lnTo>
                    <a:pt x="83488" y="13490"/>
                  </a:lnTo>
                  <a:close/>
                  <a:moveTo>
                    <a:pt x="86351" y="13490"/>
                  </a:moveTo>
                  <a:lnTo>
                    <a:pt x="85177" y="9743"/>
                  </a:lnTo>
                  <a:lnTo>
                    <a:pt x="86351" y="5995"/>
                  </a:lnTo>
                  <a:lnTo>
                    <a:pt x="87618" y="9743"/>
                  </a:lnTo>
                  <a:lnTo>
                    <a:pt x="86351" y="13490"/>
                  </a:lnTo>
                  <a:close/>
                  <a:moveTo>
                    <a:pt x="89260" y="13490"/>
                  </a:moveTo>
                  <a:lnTo>
                    <a:pt x="88040" y="9743"/>
                  </a:lnTo>
                  <a:lnTo>
                    <a:pt x="89260" y="5995"/>
                  </a:lnTo>
                  <a:lnTo>
                    <a:pt x="90527" y="9743"/>
                  </a:lnTo>
                  <a:lnTo>
                    <a:pt x="89260" y="13490"/>
                  </a:lnTo>
                  <a:close/>
                  <a:moveTo>
                    <a:pt x="92123" y="13490"/>
                  </a:moveTo>
                  <a:lnTo>
                    <a:pt x="90950" y="9743"/>
                  </a:lnTo>
                  <a:lnTo>
                    <a:pt x="92123" y="5995"/>
                  </a:lnTo>
                  <a:lnTo>
                    <a:pt x="93390" y="9743"/>
                  </a:lnTo>
                  <a:lnTo>
                    <a:pt x="92123" y="13490"/>
                  </a:lnTo>
                  <a:close/>
                  <a:moveTo>
                    <a:pt x="95033" y="13490"/>
                  </a:moveTo>
                  <a:lnTo>
                    <a:pt x="93813" y="9743"/>
                  </a:lnTo>
                  <a:lnTo>
                    <a:pt x="95033" y="5995"/>
                  </a:lnTo>
                  <a:lnTo>
                    <a:pt x="96300" y="9743"/>
                  </a:lnTo>
                  <a:lnTo>
                    <a:pt x="95033" y="13490"/>
                  </a:lnTo>
                  <a:close/>
                  <a:moveTo>
                    <a:pt x="97989" y="13490"/>
                  </a:moveTo>
                  <a:lnTo>
                    <a:pt x="96722" y="9743"/>
                  </a:lnTo>
                  <a:lnTo>
                    <a:pt x="97989" y="5995"/>
                  </a:lnTo>
                  <a:lnTo>
                    <a:pt x="99163" y="9743"/>
                  </a:lnTo>
                  <a:lnTo>
                    <a:pt x="97989" y="13490"/>
                  </a:lnTo>
                  <a:close/>
                  <a:moveTo>
                    <a:pt x="100852" y="13490"/>
                  </a:moveTo>
                  <a:lnTo>
                    <a:pt x="99585" y="9743"/>
                  </a:lnTo>
                  <a:lnTo>
                    <a:pt x="100852" y="5995"/>
                  </a:lnTo>
                  <a:lnTo>
                    <a:pt x="102072" y="9743"/>
                  </a:lnTo>
                  <a:lnTo>
                    <a:pt x="100852" y="13490"/>
                  </a:lnTo>
                  <a:close/>
                  <a:moveTo>
                    <a:pt x="103762" y="13490"/>
                  </a:moveTo>
                  <a:lnTo>
                    <a:pt x="102495" y="9743"/>
                  </a:lnTo>
                  <a:lnTo>
                    <a:pt x="103762" y="5995"/>
                  </a:lnTo>
                  <a:lnTo>
                    <a:pt x="104935" y="9743"/>
                  </a:lnTo>
                  <a:lnTo>
                    <a:pt x="103762" y="13490"/>
                  </a:lnTo>
                  <a:close/>
                  <a:moveTo>
                    <a:pt x="106624" y="13490"/>
                  </a:moveTo>
                  <a:lnTo>
                    <a:pt x="105357" y="9743"/>
                  </a:lnTo>
                  <a:lnTo>
                    <a:pt x="106624" y="5995"/>
                  </a:lnTo>
                  <a:lnTo>
                    <a:pt x="107845" y="9743"/>
                  </a:lnTo>
                  <a:lnTo>
                    <a:pt x="106624" y="13490"/>
                  </a:lnTo>
                  <a:close/>
                  <a:moveTo>
                    <a:pt x="109534" y="13490"/>
                  </a:moveTo>
                  <a:lnTo>
                    <a:pt x="108267" y="9743"/>
                  </a:lnTo>
                  <a:lnTo>
                    <a:pt x="109534" y="5995"/>
                  </a:lnTo>
                  <a:lnTo>
                    <a:pt x="110707" y="9743"/>
                  </a:lnTo>
                  <a:lnTo>
                    <a:pt x="109534" y="13490"/>
                  </a:lnTo>
                  <a:close/>
                  <a:moveTo>
                    <a:pt x="112397" y="13490"/>
                  </a:moveTo>
                  <a:lnTo>
                    <a:pt x="111130" y="9743"/>
                  </a:lnTo>
                  <a:lnTo>
                    <a:pt x="112397" y="5995"/>
                  </a:lnTo>
                  <a:lnTo>
                    <a:pt x="113664" y="9743"/>
                  </a:lnTo>
                  <a:lnTo>
                    <a:pt x="112397" y="13490"/>
                  </a:lnTo>
                  <a:close/>
                  <a:moveTo>
                    <a:pt x="115307" y="13490"/>
                  </a:moveTo>
                  <a:lnTo>
                    <a:pt x="114086" y="9743"/>
                  </a:lnTo>
                  <a:lnTo>
                    <a:pt x="115307" y="5995"/>
                  </a:lnTo>
                  <a:lnTo>
                    <a:pt x="116574" y="9743"/>
                  </a:lnTo>
                  <a:lnTo>
                    <a:pt x="115307" y="13490"/>
                  </a:lnTo>
                  <a:close/>
                  <a:moveTo>
                    <a:pt x="118169" y="13490"/>
                  </a:moveTo>
                  <a:lnTo>
                    <a:pt x="116996" y="9743"/>
                  </a:lnTo>
                  <a:lnTo>
                    <a:pt x="118169" y="5995"/>
                  </a:lnTo>
                  <a:lnTo>
                    <a:pt x="119436" y="9743"/>
                  </a:lnTo>
                  <a:lnTo>
                    <a:pt x="118169" y="13490"/>
                  </a:lnTo>
                  <a:close/>
                  <a:moveTo>
                    <a:pt x="3942" y="9160"/>
                  </a:moveTo>
                  <a:lnTo>
                    <a:pt x="2768" y="5412"/>
                  </a:lnTo>
                  <a:lnTo>
                    <a:pt x="3942" y="1498"/>
                  </a:lnTo>
                  <a:lnTo>
                    <a:pt x="5209" y="5412"/>
                  </a:lnTo>
                  <a:lnTo>
                    <a:pt x="3942" y="9160"/>
                  </a:lnTo>
                  <a:close/>
                  <a:moveTo>
                    <a:pt x="6851" y="9160"/>
                  </a:moveTo>
                  <a:lnTo>
                    <a:pt x="5631" y="5412"/>
                  </a:lnTo>
                  <a:lnTo>
                    <a:pt x="6851" y="1498"/>
                  </a:lnTo>
                  <a:lnTo>
                    <a:pt x="8118" y="5412"/>
                  </a:lnTo>
                  <a:lnTo>
                    <a:pt x="6851" y="9160"/>
                  </a:lnTo>
                  <a:close/>
                  <a:moveTo>
                    <a:pt x="9808" y="9160"/>
                  </a:moveTo>
                  <a:lnTo>
                    <a:pt x="8541" y="5412"/>
                  </a:lnTo>
                  <a:lnTo>
                    <a:pt x="9808" y="1498"/>
                  </a:lnTo>
                  <a:lnTo>
                    <a:pt x="10981" y="5412"/>
                  </a:lnTo>
                  <a:lnTo>
                    <a:pt x="9808" y="9160"/>
                  </a:lnTo>
                  <a:close/>
                  <a:moveTo>
                    <a:pt x="12671" y="9160"/>
                  </a:moveTo>
                  <a:lnTo>
                    <a:pt x="11403" y="5412"/>
                  </a:lnTo>
                  <a:lnTo>
                    <a:pt x="12671" y="1498"/>
                  </a:lnTo>
                  <a:lnTo>
                    <a:pt x="13844" y="5412"/>
                  </a:lnTo>
                  <a:lnTo>
                    <a:pt x="12671" y="9160"/>
                  </a:lnTo>
                  <a:close/>
                  <a:moveTo>
                    <a:pt x="15533" y="9160"/>
                  </a:moveTo>
                  <a:lnTo>
                    <a:pt x="14266" y="5412"/>
                  </a:lnTo>
                  <a:lnTo>
                    <a:pt x="15533" y="1498"/>
                  </a:lnTo>
                  <a:lnTo>
                    <a:pt x="16754" y="5412"/>
                  </a:lnTo>
                  <a:lnTo>
                    <a:pt x="15533" y="9160"/>
                  </a:lnTo>
                  <a:close/>
                  <a:moveTo>
                    <a:pt x="18443" y="9160"/>
                  </a:moveTo>
                  <a:lnTo>
                    <a:pt x="17176" y="5412"/>
                  </a:lnTo>
                  <a:lnTo>
                    <a:pt x="18443" y="1498"/>
                  </a:lnTo>
                  <a:lnTo>
                    <a:pt x="19616" y="5412"/>
                  </a:lnTo>
                  <a:lnTo>
                    <a:pt x="18443" y="9160"/>
                  </a:lnTo>
                  <a:close/>
                  <a:moveTo>
                    <a:pt x="21306" y="9160"/>
                  </a:moveTo>
                  <a:lnTo>
                    <a:pt x="20039" y="5412"/>
                  </a:lnTo>
                  <a:lnTo>
                    <a:pt x="21306" y="1498"/>
                  </a:lnTo>
                  <a:lnTo>
                    <a:pt x="22526" y="5412"/>
                  </a:lnTo>
                  <a:lnTo>
                    <a:pt x="21306" y="9160"/>
                  </a:lnTo>
                  <a:close/>
                  <a:moveTo>
                    <a:pt x="24215" y="9160"/>
                  </a:moveTo>
                  <a:lnTo>
                    <a:pt x="22948" y="5412"/>
                  </a:lnTo>
                  <a:lnTo>
                    <a:pt x="24215" y="1498"/>
                  </a:lnTo>
                  <a:lnTo>
                    <a:pt x="25389" y="5412"/>
                  </a:lnTo>
                  <a:lnTo>
                    <a:pt x="24215" y="9160"/>
                  </a:lnTo>
                  <a:close/>
                  <a:moveTo>
                    <a:pt x="27078" y="9160"/>
                  </a:moveTo>
                  <a:lnTo>
                    <a:pt x="25905" y="5412"/>
                  </a:lnTo>
                  <a:lnTo>
                    <a:pt x="27078" y="1498"/>
                  </a:lnTo>
                  <a:lnTo>
                    <a:pt x="28345" y="5412"/>
                  </a:lnTo>
                  <a:lnTo>
                    <a:pt x="27078" y="9160"/>
                  </a:lnTo>
                  <a:close/>
                  <a:moveTo>
                    <a:pt x="29988" y="9160"/>
                  </a:moveTo>
                  <a:lnTo>
                    <a:pt x="28768" y="5412"/>
                  </a:lnTo>
                  <a:lnTo>
                    <a:pt x="29988" y="1498"/>
                  </a:lnTo>
                  <a:lnTo>
                    <a:pt x="31255" y="5412"/>
                  </a:lnTo>
                  <a:lnTo>
                    <a:pt x="29988" y="9160"/>
                  </a:lnTo>
                  <a:close/>
                  <a:moveTo>
                    <a:pt x="32850" y="9160"/>
                  </a:moveTo>
                  <a:lnTo>
                    <a:pt x="31677" y="5412"/>
                  </a:lnTo>
                  <a:lnTo>
                    <a:pt x="32850" y="1498"/>
                  </a:lnTo>
                  <a:lnTo>
                    <a:pt x="34118" y="5412"/>
                  </a:lnTo>
                  <a:lnTo>
                    <a:pt x="32850" y="9160"/>
                  </a:lnTo>
                  <a:close/>
                  <a:moveTo>
                    <a:pt x="35760" y="9160"/>
                  </a:moveTo>
                  <a:lnTo>
                    <a:pt x="34540" y="5412"/>
                  </a:lnTo>
                  <a:lnTo>
                    <a:pt x="35760" y="1498"/>
                  </a:lnTo>
                  <a:lnTo>
                    <a:pt x="37027" y="5412"/>
                  </a:lnTo>
                  <a:lnTo>
                    <a:pt x="35760" y="9160"/>
                  </a:lnTo>
                  <a:close/>
                  <a:moveTo>
                    <a:pt x="38623" y="9160"/>
                  </a:moveTo>
                  <a:lnTo>
                    <a:pt x="37450" y="5412"/>
                  </a:lnTo>
                  <a:lnTo>
                    <a:pt x="38623" y="1498"/>
                  </a:lnTo>
                  <a:lnTo>
                    <a:pt x="39890" y="5412"/>
                  </a:lnTo>
                  <a:lnTo>
                    <a:pt x="38623" y="9160"/>
                  </a:lnTo>
                  <a:close/>
                  <a:moveTo>
                    <a:pt x="41533" y="9160"/>
                  </a:moveTo>
                  <a:lnTo>
                    <a:pt x="40312" y="5412"/>
                  </a:lnTo>
                  <a:lnTo>
                    <a:pt x="41533" y="1498"/>
                  </a:lnTo>
                  <a:lnTo>
                    <a:pt x="42800" y="5412"/>
                  </a:lnTo>
                  <a:lnTo>
                    <a:pt x="41533" y="9160"/>
                  </a:lnTo>
                  <a:close/>
                  <a:moveTo>
                    <a:pt x="44489" y="9160"/>
                  </a:moveTo>
                  <a:lnTo>
                    <a:pt x="43222" y="5412"/>
                  </a:lnTo>
                  <a:lnTo>
                    <a:pt x="44489" y="1498"/>
                  </a:lnTo>
                  <a:lnTo>
                    <a:pt x="45662" y="5412"/>
                  </a:lnTo>
                  <a:lnTo>
                    <a:pt x="44489" y="9160"/>
                  </a:lnTo>
                  <a:close/>
                  <a:moveTo>
                    <a:pt x="47352" y="9160"/>
                  </a:moveTo>
                  <a:lnTo>
                    <a:pt x="46085" y="5412"/>
                  </a:lnTo>
                  <a:lnTo>
                    <a:pt x="47352" y="1498"/>
                  </a:lnTo>
                  <a:lnTo>
                    <a:pt x="48572" y="5412"/>
                  </a:lnTo>
                  <a:lnTo>
                    <a:pt x="47352" y="9160"/>
                  </a:lnTo>
                  <a:close/>
                  <a:moveTo>
                    <a:pt x="50262" y="9160"/>
                  </a:moveTo>
                  <a:lnTo>
                    <a:pt x="48994" y="5412"/>
                  </a:lnTo>
                  <a:lnTo>
                    <a:pt x="50262" y="1498"/>
                  </a:lnTo>
                  <a:lnTo>
                    <a:pt x="51435" y="5412"/>
                  </a:lnTo>
                  <a:lnTo>
                    <a:pt x="50262" y="9160"/>
                  </a:lnTo>
                  <a:close/>
                  <a:moveTo>
                    <a:pt x="53124" y="9160"/>
                  </a:moveTo>
                  <a:lnTo>
                    <a:pt x="51857" y="5412"/>
                  </a:lnTo>
                  <a:lnTo>
                    <a:pt x="53124" y="1498"/>
                  </a:lnTo>
                  <a:lnTo>
                    <a:pt x="54344" y="5412"/>
                  </a:lnTo>
                  <a:lnTo>
                    <a:pt x="53124" y="9160"/>
                  </a:lnTo>
                  <a:close/>
                  <a:moveTo>
                    <a:pt x="56034" y="9160"/>
                  </a:moveTo>
                  <a:lnTo>
                    <a:pt x="54767" y="5412"/>
                  </a:lnTo>
                  <a:lnTo>
                    <a:pt x="56034" y="1498"/>
                  </a:lnTo>
                  <a:lnTo>
                    <a:pt x="57207" y="5412"/>
                  </a:lnTo>
                  <a:lnTo>
                    <a:pt x="56034" y="9160"/>
                  </a:lnTo>
                  <a:close/>
                  <a:moveTo>
                    <a:pt x="58897" y="9160"/>
                  </a:moveTo>
                  <a:lnTo>
                    <a:pt x="57630" y="5412"/>
                  </a:lnTo>
                  <a:lnTo>
                    <a:pt x="58897" y="1498"/>
                  </a:lnTo>
                  <a:lnTo>
                    <a:pt x="60117" y="5412"/>
                  </a:lnTo>
                  <a:lnTo>
                    <a:pt x="58897" y="9160"/>
                  </a:lnTo>
                  <a:close/>
                  <a:moveTo>
                    <a:pt x="61806" y="9160"/>
                  </a:moveTo>
                  <a:lnTo>
                    <a:pt x="60586" y="5412"/>
                  </a:lnTo>
                  <a:lnTo>
                    <a:pt x="61806" y="1498"/>
                  </a:lnTo>
                  <a:lnTo>
                    <a:pt x="63073" y="5412"/>
                  </a:lnTo>
                  <a:lnTo>
                    <a:pt x="61806" y="9160"/>
                  </a:lnTo>
                  <a:close/>
                  <a:moveTo>
                    <a:pt x="64669" y="9160"/>
                  </a:moveTo>
                  <a:lnTo>
                    <a:pt x="63496" y="5412"/>
                  </a:lnTo>
                  <a:lnTo>
                    <a:pt x="64669" y="1498"/>
                  </a:lnTo>
                  <a:lnTo>
                    <a:pt x="65936" y="5412"/>
                  </a:lnTo>
                  <a:lnTo>
                    <a:pt x="64669" y="9160"/>
                  </a:lnTo>
                  <a:close/>
                  <a:moveTo>
                    <a:pt x="67579" y="9160"/>
                  </a:moveTo>
                  <a:lnTo>
                    <a:pt x="66359" y="5412"/>
                  </a:lnTo>
                  <a:lnTo>
                    <a:pt x="67579" y="1498"/>
                  </a:lnTo>
                  <a:lnTo>
                    <a:pt x="68846" y="5412"/>
                  </a:lnTo>
                  <a:lnTo>
                    <a:pt x="67579" y="9160"/>
                  </a:lnTo>
                  <a:close/>
                  <a:moveTo>
                    <a:pt x="70441" y="9160"/>
                  </a:moveTo>
                  <a:lnTo>
                    <a:pt x="69268" y="5412"/>
                  </a:lnTo>
                  <a:lnTo>
                    <a:pt x="70441" y="1498"/>
                  </a:lnTo>
                  <a:lnTo>
                    <a:pt x="71709" y="5412"/>
                  </a:lnTo>
                  <a:lnTo>
                    <a:pt x="70441" y="9160"/>
                  </a:lnTo>
                  <a:close/>
                  <a:moveTo>
                    <a:pt x="73351" y="9160"/>
                  </a:moveTo>
                  <a:lnTo>
                    <a:pt x="72131" y="5412"/>
                  </a:lnTo>
                  <a:lnTo>
                    <a:pt x="73351" y="1498"/>
                  </a:lnTo>
                  <a:lnTo>
                    <a:pt x="74618" y="5412"/>
                  </a:lnTo>
                  <a:lnTo>
                    <a:pt x="73351" y="9160"/>
                  </a:lnTo>
                  <a:close/>
                  <a:moveTo>
                    <a:pt x="76214" y="9160"/>
                  </a:moveTo>
                  <a:lnTo>
                    <a:pt x="75041" y="5412"/>
                  </a:lnTo>
                  <a:lnTo>
                    <a:pt x="76214" y="1498"/>
                  </a:lnTo>
                  <a:lnTo>
                    <a:pt x="77481" y="5412"/>
                  </a:lnTo>
                  <a:lnTo>
                    <a:pt x="76214" y="9160"/>
                  </a:lnTo>
                  <a:close/>
                  <a:moveTo>
                    <a:pt x="79170" y="9160"/>
                  </a:moveTo>
                  <a:lnTo>
                    <a:pt x="77903" y="5412"/>
                  </a:lnTo>
                  <a:lnTo>
                    <a:pt x="79170" y="1498"/>
                  </a:lnTo>
                  <a:lnTo>
                    <a:pt x="80391" y="5412"/>
                  </a:lnTo>
                  <a:lnTo>
                    <a:pt x="79170" y="9160"/>
                  </a:lnTo>
                  <a:close/>
                  <a:moveTo>
                    <a:pt x="82080" y="9160"/>
                  </a:moveTo>
                  <a:lnTo>
                    <a:pt x="80813" y="5412"/>
                  </a:lnTo>
                  <a:lnTo>
                    <a:pt x="82080" y="1498"/>
                  </a:lnTo>
                  <a:lnTo>
                    <a:pt x="83253" y="5412"/>
                  </a:lnTo>
                  <a:lnTo>
                    <a:pt x="82080" y="9160"/>
                  </a:lnTo>
                  <a:close/>
                  <a:moveTo>
                    <a:pt x="84943" y="9160"/>
                  </a:moveTo>
                  <a:lnTo>
                    <a:pt x="83676" y="5412"/>
                  </a:lnTo>
                  <a:lnTo>
                    <a:pt x="84943" y="1498"/>
                  </a:lnTo>
                  <a:lnTo>
                    <a:pt x="86163" y="5412"/>
                  </a:lnTo>
                  <a:lnTo>
                    <a:pt x="84943" y="9160"/>
                  </a:lnTo>
                  <a:close/>
                  <a:moveTo>
                    <a:pt x="87852" y="9160"/>
                  </a:moveTo>
                  <a:lnTo>
                    <a:pt x="86585" y="5412"/>
                  </a:lnTo>
                  <a:lnTo>
                    <a:pt x="87852" y="1498"/>
                  </a:lnTo>
                  <a:lnTo>
                    <a:pt x="89026" y="5412"/>
                  </a:lnTo>
                  <a:lnTo>
                    <a:pt x="87852" y="9160"/>
                  </a:lnTo>
                  <a:close/>
                  <a:moveTo>
                    <a:pt x="90715" y="9160"/>
                  </a:moveTo>
                  <a:lnTo>
                    <a:pt x="89448" y="5412"/>
                  </a:lnTo>
                  <a:lnTo>
                    <a:pt x="90715" y="1498"/>
                  </a:lnTo>
                  <a:lnTo>
                    <a:pt x="91935" y="5412"/>
                  </a:lnTo>
                  <a:lnTo>
                    <a:pt x="90715" y="9160"/>
                  </a:lnTo>
                  <a:close/>
                  <a:moveTo>
                    <a:pt x="93625" y="9160"/>
                  </a:moveTo>
                  <a:lnTo>
                    <a:pt x="92358" y="5412"/>
                  </a:lnTo>
                  <a:lnTo>
                    <a:pt x="93625" y="1498"/>
                  </a:lnTo>
                  <a:lnTo>
                    <a:pt x="94798" y="5412"/>
                  </a:lnTo>
                  <a:lnTo>
                    <a:pt x="93625" y="9160"/>
                  </a:lnTo>
                  <a:close/>
                  <a:moveTo>
                    <a:pt x="96488" y="9160"/>
                  </a:moveTo>
                  <a:lnTo>
                    <a:pt x="95314" y="5412"/>
                  </a:lnTo>
                  <a:lnTo>
                    <a:pt x="96488" y="1498"/>
                  </a:lnTo>
                  <a:lnTo>
                    <a:pt x="97755" y="5412"/>
                  </a:lnTo>
                  <a:lnTo>
                    <a:pt x="96488" y="9160"/>
                  </a:lnTo>
                  <a:close/>
                  <a:moveTo>
                    <a:pt x="99397" y="9160"/>
                  </a:moveTo>
                  <a:lnTo>
                    <a:pt x="98177" y="5412"/>
                  </a:lnTo>
                  <a:lnTo>
                    <a:pt x="99397" y="1498"/>
                  </a:lnTo>
                  <a:lnTo>
                    <a:pt x="100664" y="5412"/>
                  </a:lnTo>
                  <a:lnTo>
                    <a:pt x="99397" y="9160"/>
                  </a:lnTo>
                  <a:close/>
                  <a:moveTo>
                    <a:pt x="102260" y="9160"/>
                  </a:moveTo>
                  <a:lnTo>
                    <a:pt x="101087" y="5412"/>
                  </a:lnTo>
                  <a:lnTo>
                    <a:pt x="102260" y="1498"/>
                  </a:lnTo>
                  <a:lnTo>
                    <a:pt x="103527" y="5412"/>
                  </a:lnTo>
                  <a:lnTo>
                    <a:pt x="102260" y="9160"/>
                  </a:lnTo>
                  <a:close/>
                  <a:moveTo>
                    <a:pt x="105170" y="9160"/>
                  </a:moveTo>
                  <a:lnTo>
                    <a:pt x="103949" y="5412"/>
                  </a:lnTo>
                  <a:lnTo>
                    <a:pt x="105170" y="1498"/>
                  </a:lnTo>
                  <a:lnTo>
                    <a:pt x="106437" y="5412"/>
                  </a:lnTo>
                  <a:lnTo>
                    <a:pt x="105170" y="9160"/>
                  </a:lnTo>
                  <a:close/>
                  <a:moveTo>
                    <a:pt x="108032" y="9160"/>
                  </a:moveTo>
                  <a:lnTo>
                    <a:pt x="106859" y="5412"/>
                  </a:lnTo>
                  <a:lnTo>
                    <a:pt x="108032" y="1498"/>
                  </a:lnTo>
                  <a:lnTo>
                    <a:pt x="109299" y="5412"/>
                  </a:lnTo>
                  <a:lnTo>
                    <a:pt x="108032" y="9160"/>
                  </a:lnTo>
                  <a:close/>
                  <a:moveTo>
                    <a:pt x="110942" y="9160"/>
                  </a:moveTo>
                  <a:lnTo>
                    <a:pt x="109722" y="5412"/>
                  </a:lnTo>
                  <a:lnTo>
                    <a:pt x="110942" y="1498"/>
                  </a:lnTo>
                  <a:lnTo>
                    <a:pt x="112209" y="5412"/>
                  </a:lnTo>
                  <a:lnTo>
                    <a:pt x="110942" y="9160"/>
                  </a:lnTo>
                  <a:close/>
                  <a:moveTo>
                    <a:pt x="113899" y="9160"/>
                  </a:moveTo>
                  <a:lnTo>
                    <a:pt x="112631" y="5412"/>
                  </a:lnTo>
                  <a:lnTo>
                    <a:pt x="113899" y="1498"/>
                  </a:lnTo>
                  <a:lnTo>
                    <a:pt x="115072" y="5412"/>
                  </a:lnTo>
                  <a:lnTo>
                    <a:pt x="113899" y="9160"/>
                  </a:lnTo>
                  <a:close/>
                  <a:moveTo>
                    <a:pt x="116761" y="9160"/>
                  </a:moveTo>
                  <a:lnTo>
                    <a:pt x="115494" y="5412"/>
                  </a:lnTo>
                  <a:lnTo>
                    <a:pt x="116761" y="1498"/>
                  </a:lnTo>
                  <a:lnTo>
                    <a:pt x="117982" y="5412"/>
                  </a:lnTo>
                  <a:lnTo>
                    <a:pt x="116761" y="9160"/>
                  </a:lnTo>
                  <a:close/>
                  <a:moveTo>
                    <a:pt x="120000" y="0"/>
                  </a:moveTo>
                  <a:lnTo>
                    <a:pt x="119718" y="0"/>
                  </a:lnTo>
                  <a:lnTo>
                    <a:pt x="119671" y="249"/>
                  </a:lnTo>
                  <a:lnTo>
                    <a:pt x="119577" y="0"/>
                  </a:lnTo>
                  <a:lnTo>
                    <a:pt x="119108" y="0"/>
                  </a:lnTo>
                  <a:lnTo>
                    <a:pt x="119436" y="916"/>
                  </a:lnTo>
                  <a:lnTo>
                    <a:pt x="118169" y="4663"/>
                  </a:lnTo>
                  <a:lnTo>
                    <a:pt x="116996" y="916"/>
                  </a:lnTo>
                  <a:lnTo>
                    <a:pt x="117278" y="0"/>
                  </a:lnTo>
                  <a:lnTo>
                    <a:pt x="116855" y="0"/>
                  </a:lnTo>
                  <a:lnTo>
                    <a:pt x="116761" y="249"/>
                  </a:lnTo>
                  <a:lnTo>
                    <a:pt x="116621" y="0"/>
                  </a:lnTo>
                  <a:lnTo>
                    <a:pt x="116198" y="0"/>
                  </a:lnTo>
                  <a:lnTo>
                    <a:pt x="116574" y="916"/>
                  </a:lnTo>
                  <a:lnTo>
                    <a:pt x="115307" y="4663"/>
                  </a:lnTo>
                  <a:lnTo>
                    <a:pt x="114086" y="916"/>
                  </a:lnTo>
                  <a:lnTo>
                    <a:pt x="114368" y="0"/>
                  </a:lnTo>
                  <a:lnTo>
                    <a:pt x="113946" y="0"/>
                  </a:lnTo>
                  <a:lnTo>
                    <a:pt x="113899" y="249"/>
                  </a:lnTo>
                  <a:lnTo>
                    <a:pt x="113758" y="0"/>
                  </a:lnTo>
                  <a:lnTo>
                    <a:pt x="113335" y="0"/>
                  </a:lnTo>
                  <a:lnTo>
                    <a:pt x="113664" y="916"/>
                  </a:lnTo>
                  <a:lnTo>
                    <a:pt x="112397" y="4663"/>
                  </a:lnTo>
                  <a:lnTo>
                    <a:pt x="111130" y="916"/>
                  </a:lnTo>
                  <a:lnTo>
                    <a:pt x="111505" y="0"/>
                  </a:lnTo>
                  <a:lnTo>
                    <a:pt x="111083" y="0"/>
                  </a:lnTo>
                  <a:lnTo>
                    <a:pt x="110942" y="249"/>
                  </a:lnTo>
                  <a:lnTo>
                    <a:pt x="110848" y="0"/>
                  </a:lnTo>
                  <a:lnTo>
                    <a:pt x="110426" y="0"/>
                  </a:lnTo>
                  <a:lnTo>
                    <a:pt x="110707" y="916"/>
                  </a:lnTo>
                  <a:lnTo>
                    <a:pt x="109534" y="4663"/>
                  </a:lnTo>
                  <a:lnTo>
                    <a:pt x="108267" y="916"/>
                  </a:lnTo>
                  <a:lnTo>
                    <a:pt x="108596" y="0"/>
                  </a:lnTo>
                  <a:lnTo>
                    <a:pt x="108173" y="0"/>
                  </a:lnTo>
                  <a:lnTo>
                    <a:pt x="108032" y="249"/>
                  </a:lnTo>
                  <a:lnTo>
                    <a:pt x="107985" y="0"/>
                  </a:lnTo>
                  <a:lnTo>
                    <a:pt x="107563" y="0"/>
                  </a:lnTo>
                  <a:lnTo>
                    <a:pt x="107845" y="916"/>
                  </a:lnTo>
                  <a:lnTo>
                    <a:pt x="106624" y="4663"/>
                  </a:lnTo>
                  <a:lnTo>
                    <a:pt x="105357" y="916"/>
                  </a:lnTo>
                  <a:lnTo>
                    <a:pt x="105639" y="0"/>
                  </a:lnTo>
                  <a:lnTo>
                    <a:pt x="105217" y="0"/>
                  </a:lnTo>
                  <a:lnTo>
                    <a:pt x="105170" y="249"/>
                  </a:lnTo>
                  <a:lnTo>
                    <a:pt x="105076" y="0"/>
                  </a:lnTo>
                  <a:lnTo>
                    <a:pt x="104653" y="0"/>
                  </a:lnTo>
                  <a:lnTo>
                    <a:pt x="104935" y="916"/>
                  </a:lnTo>
                  <a:lnTo>
                    <a:pt x="103762" y="4663"/>
                  </a:lnTo>
                  <a:lnTo>
                    <a:pt x="102495" y="916"/>
                  </a:lnTo>
                  <a:lnTo>
                    <a:pt x="102776" y="0"/>
                  </a:lnTo>
                  <a:lnTo>
                    <a:pt x="102354" y="0"/>
                  </a:lnTo>
                  <a:lnTo>
                    <a:pt x="102260" y="249"/>
                  </a:lnTo>
                  <a:lnTo>
                    <a:pt x="102213" y="0"/>
                  </a:lnTo>
                  <a:lnTo>
                    <a:pt x="101791" y="0"/>
                  </a:lnTo>
                  <a:lnTo>
                    <a:pt x="102072" y="916"/>
                  </a:lnTo>
                  <a:lnTo>
                    <a:pt x="100852" y="4663"/>
                  </a:lnTo>
                  <a:lnTo>
                    <a:pt x="99585" y="916"/>
                  </a:lnTo>
                  <a:lnTo>
                    <a:pt x="99867" y="0"/>
                  </a:lnTo>
                  <a:lnTo>
                    <a:pt x="99444" y="0"/>
                  </a:lnTo>
                  <a:lnTo>
                    <a:pt x="99397" y="249"/>
                  </a:lnTo>
                  <a:lnTo>
                    <a:pt x="99303" y="0"/>
                  </a:lnTo>
                  <a:lnTo>
                    <a:pt x="98881" y="0"/>
                  </a:lnTo>
                  <a:lnTo>
                    <a:pt x="99163" y="916"/>
                  </a:lnTo>
                  <a:lnTo>
                    <a:pt x="97989" y="4663"/>
                  </a:lnTo>
                  <a:lnTo>
                    <a:pt x="96722" y="916"/>
                  </a:lnTo>
                  <a:lnTo>
                    <a:pt x="97004" y="0"/>
                  </a:lnTo>
                  <a:lnTo>
                    <a:pt x="96581" y="0"/>
                  </a:lnTo>
                  <a:lnTo>
                    <a:pt x="96488" y="249"/>
                  </a:lnTo>
                  <a:lnTo>
                    <a:pt x="96441" y="0"/>
                  </a:lnTo>
                  <a:lnTo>
                    <a:pt x="96018" y="0"/>
                  </a:lnTo>
                  <a:lnTo>
                    <a:pt x="96300" y="916"/>
                  </a:lnTo>
                  <a:lnTo>
                    <a:pt x="95033" y="4663"/>
                  </a:lnTo>
                  <a:lnTo>
                    <a:pt x="93813" y="916"/>
                  </a:lnTo>
                  <a:lnTo>
                    <a:pt x="94094" y="0"/>
                  </a:lnTo>
                  <a:lnTo>
                    <a:pt x="93672" y="0"/>
                  </a:lnTo>
                  <a:lnTo>
                    <a:pt x="93625" y="249"/>
                  </a:lnTo>
                  <a:lnTo>
                    <a:pt x="93531" y="0"/>
                  </a:lnTo>
                  <a:lnTo>
                    <a:pt x="93109" y="0"/>
                  </a:lnTo>
                  <a:lnTo>
                    <a:pt x="93390" y="916"/>
                  </a:lnTo>
                  <a:lnTo>
                    <a:pt x="92123" y="4663"/>
                  </a:lnTo>
                  <a:lnTo>
                    <a:pt x="90950" y="916"/>
                  </a:lnTo>
                  <a:lnTo>
                    <a:pt x="91231" y="0"/>
                  </a:lnTo>
                  <a:lnTo>
                    <a:pt x="90809" y="0"/>
                  </a:lnTo>
                  <a:lnTo>
                    <a:pt x="90715" y="249"/>
                  </a:lnTo>
                  <a:lnTo>
                    <a:pt x="90668" y="0"/>
                  </a:lnTo>
                  <a:lnTo>
                    <a:pt x="90246" y="0"/>
                  </a:lnTo>
                  <a:lnTo>
                    <a:pt x="90527" y="916"/>
                  </a:lnTo>
                  <a:lnTo>
                    <a:pt x="89260" y="4663"/>
                  </a:lnTo>
                  <a:lnTo>
                    <a:pt x="88040" y="916"/>
                  </a:lnTo>
                  <a:lnTo>
                    <a:pt x="88322" y="0"/>
                  </a:lnTo>
                  <a:lnTo>
                    <a:pt x="87899" y="0"/>
                  </a:lnTo>
                  <a:lnTo>
                    <a:pt x="87852" y="249"/>
                  </a:lnTo>
                  <a:lnTo>
                    <a:pt x="87759" y="0"/>
                  </a:lnTo>
                  <a:lnTo>
                    <a:pt x="87336" y="0"/>
                  </a:lnTo>
                  <a:lnTo>
                    <a:pt x="87618" y="916"/>
                  </a:lnTo>
                  <a:lnTo>
                    <a:pt x="86351" y="4663"/>
                  </a:lnTo>
                  <a:lnTo>
                    <a:pt x="85177" y="916"/>
                  </a:lnTo>
                  <a:lnTo>
                    <a:pt x="85459" y="0"/>
                  </a:lnTo>
                  <a:lnTo>
                    <a:pt x="85037" y="0"/>
                  </a:lnTo>
                  <a:lnTo>
                    <a:pt x="84943" y="249"/>
                  </a:lnTo>
                  <a:lnTo>
                    <a:pt x="84896" y="0"/>
                  </a:lnTo>
                  <a:lnTo>
                    <a:pt x="84380" y="0"/>
                  </a:lnTo>
                  <a:lnTo>
                    <a:pt x="84755" y="916"/>
                  </a:lnTo>
                  <a:lnTo>
                    <a:pt x="83488" y="4663"/>
                  </a:lnTo>
                  <a:lnTo>
                    <a:pt x="82268" y="916"/>
                  </a:lnTo>
                  <a:lnTo>
                    <a:pt x="82549" y="0"/>
                  </a:lnTo>
                  <a:lnTo>
                    <a:pt x="82127" y="0"/>
                  </a:lnTo>
                  <a:lnTo>
                    <a:pt x="82080" y="249"/>
                  </a:lnTo>
                  <a:lnTo>
                    <a:pt x="81939" y="0"/>
                  </a:lnTo>
                  <a:lnTo>
                    <a:pt x="81517" y="0"/>
                  </a:lnTo>
                  <a:lnTo>
                    <a:pt x="81845" y="916"/>
                  </a:lnTo>
                  <a:lnTo>
                    <a:pt x="80578" y="4663"/>
                  </a:lnTo>
                  <a:lnTo>
                    <a:pt x="79405" y="916"/>
                  </a:lnTo>
                  <a:lnTo>
                    <a:pt x="79687" y="0"/>
                  </a:lnTo>
                  <a:lnTo>
                    <a:pt x="79264" y="0"/>
                  </a:lnTo>
                  <a:lnTo>
                    <a:pt x="79170" y="249"/>
                  </a:lnTo>
                  <a:lnTo>
                    <a:pt x="79030" y="0"/>
                  </a:lnTo>
                  <a:lnTo>
                    <a:pt x="78607" y="0"/>
                  </a:lnTo>
                  <a:lnTo>
                    <a:pt x="78983" y="916"/>
                  </a:lnTo>
                  <a:lnTo>
                    <a:pt x="77716" y="4663"/>
                  </a:lnTo>
                  <a:lnTo>
                    <a:pt x="76448" y="916"/>
                  </a:lnTo>
                  <a:lnTo>
                    <a:pt x="76777" y="0"/>
                  </a:lnTo>
                  <a:lnTo>
                    <a:pt x="76355" y="0"/>
                  </a:lnTo>
                  <a:lnTo>
                    <a:pt x="76214" y="249"/>
                  </a:lnTo>
                  <a:lnTo>
                    <a:pt x="76167" y="0"/>
                  </a:lnTo>
                  <a:lnTo>
                    <a:pt x="75745" y="0"/>
                  </a:lnTo>
                  <a:lnTo>
                    <a:pt x="76026" y="916"/>
                  </a:lnTo>
                  <a:lnTo>
                    <a:pt x="74806" y="4663"/>
                  </a:lnTo>
                  <a:lnTo>
                    <a:pt x="73539" y="916"/>
                  </a:lnTo>
                  <a:lnTo>
                    <a:pt x="73914" y="0"/>
                  </a:lnTo>
                  <a:lnTo>
                    <a:pt x="73492" y="0"/>
                  </a:lnTo>
                  <a:lnTo>
                    <a:pt x="73351" y="249"/>
                  </a:lnTo>
                  <a:lnTo>
                    <a:pt x="73257" y="0"/>
                  </a:lnTo>
                  <a:lnTo>
                    <a:pt x="72835" y="0"/>
                  </a:lnTo>
                  <a:lnTo>
                    <a:pt x="73116" y="916"/>
                  </a:lnTo>
                  <a:lnTo>
                    <a:pt x="71943" y="4663"/>
                  </a:lnTo>
                  <a:lnTo>
                    <a:pt x="70676" y="916"/>
                  </a:lnTo>
                  <a:lnTo>
                    <a:pt x="70958" y="0"/>
                  </a:lnTo>
                  <a:lnTo>
                    <a:pt x="70535" y="0"/>
                  </a:lnTo>
                  <a:lnTo>
                    <a:pt x="70441" y="249"/>
                  </a:lnTo>
                  <a:lnTo>
                    <a:pt x="70394" y="0"/>
                  </a:lnTo>
                  <a:lnTo>
                    <a:pt x="69972" y="0"/>
                  </a:lnTo>
                  <a:lnTo>
                    <a:pt x="70254" y="916"/>
                  </a:lnTo>
                  <a:lnTo>
                    <a:pt x="69034" y="4663"/>
                  </a:lnTo>
                  <a:lnTo>
                    <a:pt x="67766" y="916"/>
                  </a:lnTo>
                  <a:lnTo>
                    <a:pt x="68048" y="0"/>
                  </a:lnTo>
                  <a:lnTo>
                    <a:pt x="67626" y="0"/>
                  </a:lnTo>
                  <a:lnTo>
                    <a:pt x="67579" y="249"/>
                  </a:lnTo>
                  <a:lnTo>
                    <a:pt x="67485" y="0"/>
                  </a:lnTo>
                  <a:lnTo>
                    <a:pt x="67062" y="0"/>
                  </a:lnTo>
                  <a:lnTo>
                    <a:pt x="67344" y="916"/>
                  </a:lnTo>
                  <a:lnTo>
                    <a:pt x="66171" y="4663"/>
                  </a:lnTo>
                  <a:lnTo>
                    <a:pt x="64904" y="916"/>
                  </a:lnTo>
                  <a:lnTo>
                    <a:pt x="65185" y="0"/>
                  </a:lnTo>
                  <a:lnTo>
                    <a:pt x="64763" y="0"/>
                  </a:lnTo>
                  <a:lnTo>
                    <a:pt x="64669" y="249"/>
                  </a:lnTo>
                  <a:lnTo>
                    <a:pt x="64622" y="0"/>
                  </a:lnTo>
                  <a:lnTo>
                    <a:pt x="64200" y="0"/>
                  </a:lnTo>
                  <a:lnTo>
                    <a:pt x="64481" y="916"/>
                  </a:lnTo>
                  <a:lnTo>
                    <a:pt x="63261" y="4663"/>
                  </a:lnTo>
                  <a:lnTo>
                    <a:pt x="61994" y="916"/>
                  </a:lnTo>
                  <a:lnTo>
                    <a:pt x="62276" y="0"/>
                  </a:lnTo>
                  <a:lnTo>
                    <a:pt x="61853" y="0"/>
                  </a:lnTo>
                  <a:lnTo>
                    <a:pt x="61806" y="249"/>
                  </a:lnTo>
                  <a:lnTo>
                    <a:pt x="61712" y="0"/>
                  </a:lnTo>
                  <a:lnTo>
                    <a:pt x="61290" y="0"/>
                  </a:lnTo>
                  <a:lnTo>
                    <a:pt x="61572" y="916"/>
                  </a:lnTo>
                  <a:lnTo>
                    <a:pt x="60305" y="4663"/>
                  </a:lnTo>
                  <a:lnTo>
                    <a:pt x="59131" y="916"/>
                  </a:lnTo>
                  <a:lnTo>
                    <a:pt x="59413" y="0"/>
                  </a:lnTo>
                  <a:lnTo>
                    <a:pt x="58991" y="0"/>
                  </a:lnTo>
                  <a:lnTo>
                    <a:pt x="58897" y="249"/>
                  </a:lnTo>
                  <a:lnTo>
                    <a:pt x="58850" y="0"/>
                  </a:lnTo>
                  <a:lnTo>
                    <a:pt x="58427" y="0"/>
                  </a:lnTo>
                  <a:lnTo>
                    <a:pt x="58709" y="916"/>
                  </a:lnTo>
                  <a:lnTo>
                    <a:pt x="57442" y="4663"/>
                  </a:lnTo>
                  <a:lnTo>
                    <a:pt x="56222" y="916"/>
                  </a:lnTo>
                  <a:lnTo>
                    <a:pt x="56503" y="0"/>
                  </a:lnTo>
                  <a:lnTo>
                    <a:pt x="56081" y="0"/>
                  </a:lnTo>
                  <a:lnTo>
                    <a:pt x="56034" y="249"/>
                  </a:lnTo>
                  <a:lnTo>
                    <a:pt x="55940" y="0"/>
                  </a:lnTo>
                  <a:lnTo>
                    <a:pt x="55518" y="0"/>
                  </a:lnTo>
                  <a:lnTo>
                    <a:pt x="55799" y="916"/>
                  </a:lnTo>
                  <a:lnTo>
                    <a:pt x="54532" y="4663"/>
                  </a:lnTo>
                  <a:lnTo>
                    <a:pt x="53359" y="916"/>
                  </a:lnTo>
                  <a:lnTo>
                    <a:pt x="53640" y="0"/>
                  </a:lnTo>
                  <a:lnTo>
                    <a:pt x="53218" y="0"/>
                  </a:lnTo>
                  <a:lnTo>
                    <a:pt x="53124" y="249"/>
                  </a:lnTo>
                  <a:lnTo>
                    <a:pt x="53077" y="0"/>
                  </a:lnTo>
                  <a:lnTo>
                    <a:pt x="52655" y="0"/>
                  </a:lnTo>
                  <a:lnTo>
                    <a:pt x="52937" y="916"/>
                  </a:lnTo>
                  <a:lnTo>
                    <a:pt x="51669" y="4663"/>
                  </a:lnTo>
                  <a:lnTo>
                    <a:pt x="50449" y="916"/>
                  </a:lnTo>
                  <a:lnTo>
                    <a:pt x="50731" y="0"/>
                  </a:lnTo>
                  <a:lnTo>
                    <a:pt x="50308" y="0"/>
                  </a:lnTo>
                  <a:lnTo>
                    <a:pt x="50262" y="249"/>
                  </a:lnTo>
                  <a:lnTo>
                    <a:pt x="50168" y="0"/>
                  </a:lnTo>
                  <a:lnTo>
                    <a:pt x="49698" y="0"/>
                  </a:lnTo>
                  <a:lnTo>
                    <a:pt x="50027" y="916"/>
                  </a:lnTo>
                  <a:lnTo>
                    <a:pt x="48760" y="4663"/>
                  </a:lnTo>
                  <a:lnTo>
                    <a:pt x="47587" y="916"/>
                  </a:lnTo>
                  <a:lnTo>
                    <a:pt x="47868" y="0"/>
                  </a:lnTo>
                  <a:lnTo>
                    <a:pt x="47446" y="0"/>
                  </a:lnTo>
                  <a:lnTo>
                    <a:pt x="47352" y="249"/>
                  </a:lnTo>
                  <a:lnTo>
                    <a:pt x="47211" y="0"/>
                  </a:lnTo>
                  <a:lnTo>
                    <a:pt x="46789" y="0"/>
                  </a:lnTo>
                  <a:lnTo>
                    <a:pt x="47164" y="916"/>
                  </a:lnTo>
                  <a:lnTo>
                    <a:pt x="45897" y="4663"/>
                  </a:lnTo>
                  <a:lnTo>
                    <a:pt x="44677" y="916"/>
                  </a:lnTo>
                  <a:lnTo>
                    <a:pt x="44958" y="0"/>
                  </a:lnTo>
                  <a:lnTo>
                    <a:pt x="44536" y="0"/>
                  </a:lnTo>
                  <a:lnTo>
                    <a:pt x="44489" y="249"/>
                  </a:lnTo>
                  <a:lnTo>
                    <a:pt x="44348" y="0"/>
                  </a:lnTo>
                  <a:lnTo>
                    <a:pt x="43926" y="0"/>
                  </a:lnTo>
                  <a:lnTo>
                    <a:pt x="44254" y="916"/>
                  </a:lnTo>
                  <a:lnTo>
                    <a:pt x="42987" y="4663"/>
                  </a:lnTo>
                  <a:lnTo>
                    <a:pt x="41720" y="916"/>
                  </a:lnTo>
                  <a:lnTo>
                    <a:pt x="42096" y="0"/>
                  </a:lnTo>
                  <a:lnTo>
                    <a:pt x="41673" y="0"/>
                  </a:lnTo>
                  <a:lnTo>
                    <a:pt x="41533" y="249"/>
                  </a:lnTo>
                  <a:lnTo>
                    <a:pt x="41439" y="0"/>
                  </a:lnTo>
                  <a:lnTo>
                    <a:pt x="41016" y="0"/>
                  </a:lnTo>
                  <a:lnTo>
                    <a:pt x="41298" y="916"/>
                  </a:lnTo>
                  <a:lnTo>
                    <a:pt x="40125" y="4663"/>
                  </a:lnTo>
                  <a:lnTo>
                    <a:pt x="38858" y="916"/>
                  </a:lnTo>
                  <a:lnTo>
                    <a:pt x="39186" y="0"/>
                  </a:lnTo>
                  <a:lnTo>
                    <a:pt x="38764" y="0"/>
                  </a:lnTo>
                  <a:lnTo>
                    <a:pt x="38623" y="249"/>
                  </a:lnTo>
                  <a:lnTo>
                    <a:pt x="38576" y="0"/>
                  </a:lnTo>
                  <a:lnTo>
                    <a:pt x="38154" y="0"/>
                  </a:lnTo>
                  <a:lnTo>
                    <a:pt x="38435" y="916"/>
                  </a:lnTo>
                  <a:lnTo>
                    <a:pt x="37215" y="4663"/>
                  </a:lnTo>
                  <a:lnTo>
                    <a:pt x="35948" y="916"/>
                  </a:lnTo>
                  <a:lnTo>
                    <a:pt x="36229" y="0"/>
                  </a:lnTo>
                  <a:lnTo>
                    <a:pt x="35807" y="0"/>
                  </a:lnTo>
                  <a:lnTo>
                    <a:pt x="35760" y="249"/>
                  </a:lnTo>
                  <a:lnTo>
                    <a:pt x="35666" y="0"/>
                  </a:lnTo>
                  <a:lnTo>
                    <a:pt x="35244" y="0"/>
                  </a:lnTo>
                  <a:lnTo>
                    <a:pt x="35526" y="916"/>
                  </a:lnTo>
                  <a:lnTo>
                    <a:pt x="34352" y="4663"/>
                  </a:lnTo>
                  <a:lnTo>
                    <a:pt x="33085" y="916"/>
                  </a:lnTo>
                  <a:lnTo>
                    <a:pt x="33367" y="0"/>
                  </a:lnTo>
                  <a:lnTo>
                    <a:pt x="32944" y="0"/>
                  </a:lnTo>
                  <a:lnTo>
                    <a:pt x="32850" y="249"/>
                  </a:lnTo>
                  <a:lnTo>
                    <a:pt x="32804" y="0"/>
                  </a:lnTo>
                  <a:lnTo>
                    <a:pt x="32381" y="0"/>
                  </a:lnTo>
                  <a:lnTo>
                    <a:pt x="32663" y="916"/>
                  </a:lnTo>
                  <a:lnTo>
                    <a:pt x="31443" y="4663"/>
                  </a:lnTo>
                  <a:lnTo>
                    <a:pt x="30175" y="916"/>
                  </a:lnTo>
                  <a:lnTo>
                    <a:pt x="30457" y="0"/>
                  </a:lnTo>
                  <a:lnTo>
                    <a:pt x="30035" y="0"/>
                  </a:lnTo>
                  <a:lnTo>
                    <a:pt x="29988" y="249"/>
                  </a:lnTo>
                  <a:lnTo>
                    <a:pt x="29894" y="0"/>
                  </a:lnTo>
                  <a:lnTo>
                    <a:pt x="29472" y="0"/>
                  </a:lnTo>
                  <a:lnTo>
                    <a:pt x="29753" y="916"/>
                  </a:lnTo>
                  <a:lnTo>
                    <a:pt x="28580" y="4663"/>
                  </a:lnTo>
                  <a:lnTo>
                    <a:pt x="27313" y="916"/>
                  </a:lnTo>
                  <a:lnTo>
                    <a:pt x="27594" y="0"/>
                  </a:lnTo>
                  <a:lnTo>
                    <a:pt x="27172" y="0"/>
                  </a:lnTo>
                  <a:lnTo>
                    <a:pt x="27078" y="249"/>
                  </a:lnTo>
                  <a:lnTo>
                    <a:pt x="27031" y="0"/>
                  </a:lnTo>
                  <a:lnTo>
                    <a:pt x="26609" y="0"/>
                  </a:lnTo>
                  <a:lnTo>
                    <a:pt x="26890" y="916"/>
                  </a:lnTo>
                  <a:lnTo>
                    <a:pt x="25623" y="4663"/>
                  </a:lnTo>
                  <a:lnTo>
                    <a:pt x="24403" y="916"/>
                  </a:lnTo>
                  <a:lnTo>
                    <a:pt x="24685" y="0"/>
                  </a:lnTo>
                  <a:lnTo>
                    <a:pt x="24262" y="0"/>
                  </a:lnTo>
                  <a:lnTo>
                    <a:pt x="24215" y="249"/>
                  </a:lnTo>
                  <a:lnTo>
                    <a:pt x="24122" y="0"/>
                  </a:lnTo>
                  <a:lnTo>
                    <a:pt x="23699" y="0"/>
                  </a:lnTo>
                  <a:lnTo>
                    <a:pt x="23981" y="916"/>
                  </a:lnTo>
                  <a:lnTo>
                    <a:pt x="22714" y="4663"/>
                  </a:lnTo>
                  <a:lnTo>
                    <a:pt x="21540" y="916"/>
                  </a:lnTo>
                  <a:lnTo>
                    <a:pt x="21822" y="0"/>
                  </a:lnTo>
                  <a:lnTo>
                    <a:pt x="21400" y="0"/>
                  </a:lnTo>
                  <a:lnTo>
                    <a:pt x="21306" y="249"/>
                  </a:lnTo>
                  <a:lnTo>
                    <a:pt x="21259" y="0"/>
                  </a:lnTo>
                  <a:lnTo>
                    <a:pt x="20836" y="0"/>
                  </a:lnTo>
                  <a:lnTo>
                    <a:pt x="21118" y="916"/>
                  </a:lnTo>
                  <a:lnTo>
                    <a:pt x="19851" y="4663"/>
                  </a:lnTo>
                  <a:lnTo>
                    <a:pt x="18631" y="916"/>
                  </a:lnTo>
                  <a:lnTo>
                    <a:pt x="18912" y="0"/>
                  </a:lnTo>
                  <a:lnTo>
                    <a:pt x="18490" y="0"/>
                  </a:lnTo>
                  <a:lnTo>
                    <a:pt x="18443" y="249"/>
                  </a:lnTo>
                  <a:lnTo>
                    <a:pt x="18349" y="0"/>
                  </a:lnTo>
                  <a:lnTo>
                    <a:pt x="17927" y="0"/>
                  </a:lnTo>
                  <a:lnTo>
                    <a:pt x="18208" y="916"/>
                  </a:lnTo>
                  <a:lnTo>
                    <a:pt x="16941" y="4663"/>
                  </a:lnTo>
                  <a:lnTo>
                    <a:pt x="15768" y="916"/>
                  </a:lnTo>
                  <a:lnTo>
                    <a:pt x="16050" y="0"/>
                  </a:lnTo>
                  <a:lnTo>
                    <a:pt x="15627" y="0"/>
                  </a:lnTo>
                  <a:lnTo>
                    <a:pt x="15533" y="249"/>
                  </a:lnTo>
                  <a:lnTo>
                    <a:pt x="15486" y="0"/>
                  </a:lnTo>
                  <a:lnTo>
                    <a:pt x="14970" y="0"/>
                  </a:lnTo>
                  <a:lnTo>
                    <a:pt x="15346" y="916"/>
                  </a:lnTo>
                  <a:lnTo>
                    <a:pt x="14078" y="4663"/>
                  </a:lnTo>
                  <a:lnTo>
                    <a:pt x="12858" y="916"/>
                  </a:lnTo>
                  <a:lnTo>
                    <a:pt x="13140" y="0"/>
                  </a:lnTo>
                  <a:lnTo>
                    <a:pt x="12718" y="0"/>
                  </a:lnTo>
                  <a:lnTo>
                    <a:pt x="12671" y="249"/>
                  </a:lnTo>
                  <a:lnTo>
                    <a:pt x="12530" y="0"/>
                  </a:lnTo>
                  <a:lnTo>
                    <a:pt x="12107" y="0"/>
                  </a:lnTo>
                  <a:lnTo>
                    <a:pt x="12436" y="916"/>
                  </a:lnTo>
                  <a:lnTo>
                    <a:pt x="11169" y="4663"/>
                  </a:lnTo>
                  <a:lnTo>
                    <a:pt x="9996" y="916"/>
                  </a:lnTo>
                  <a:lnTo>
                    <a:pt x="10277" y="0"/>
                  </a:lnTo>
                  <a:lnTo>
                    <a:pt x="9855" y="0"/>
                  </a:lnTo>
                  <a:lnTo>
                    <a:pt x="9808" y="249"/>
                  </a:lnTo>
                  <a:lnTo>
                    <a:pt x="9667" y="0"/>
                  </a:lnTo>
                  <a:lnTo>
                    <a:pt x="9245" y="0"/>
                  </a:lnTo>
                  <a:lnTo>
                    <a:pt x="9573" y="916"/>
                  </a:lnTo>
                  <a:lnTo>
                    <a:pt x="8306" y="4663"/>
                  </a:lnTo>
                  <a:lnTo>
                    <a:pt x="7039" y="916"/>
                  </a:lnTo>
                  <a:lnTo>
                    <a:pt x="7414" y="0"/>
                  </a:lnTo>
                  <a:lnTo>
                    <a:pt x="6992" y="0"/>
                  </a:lnTo>
                  <a:lnTo>
                    <a:pt x="6851" y="249"/>
                  </a:lnTo>
                  <a:lnTo>
                    <a:pt x="6757" y="0"/>
                  </a:lnTo>
                  <a:lnTo>
                    <a:pt x="6335" y="0"/>
                  </a:lnTo>
                  <a:lnTo>
                    <a:pt x="6617" y="916"/>
                  </a:lnTo>
                  <a:lnTo>
                    <a:pt x="5443" y="4663"/>
                  </a:lnTo>
                  <a:lnTo>
                    <a:pt x="4176" y="916"/>
                  </a:lnTo>
                  <a:lnTo>
                    <a:pt x="4505" y="0"/>
                  </a:lnTo>
                  <a:lnTo>
                    <a:pt x="4082" y="0"/>
                  </a:lnTo>
                  <a:lnTo>
                    <a:pt x="3942" y="249"/>
                  </a:lnTo>
                  <a:lnTo>
                    <a:pt x="3895" y="0"/>
                  </a:lnTo>
                  <a:lnTo>
                    <a:pt x="3472" y="0"/>
                  </a:lnTo>
                  <a:lnTo>
                    <a:pt x="3754" y="916"/>
                  </a:lnTo>
                  <a:lnTo>
                    <a:pt x="2534" y="4663"/>
                  </a:lnTo>
                  <a:lnTo>
                    <a:pt x="1267" y="916"/>
                  </a:lnTo>
                  <a:lnTo>
                    <a:pt x="1548" y="0"/>
                  </a:lnTo>
                  <a:lnTo>
                    <a:pt x="1126" y="0"/>
                  </a:lnTo>
                  <a:lnTo>
                    <a:pt x="1079" y="249"/>
                  </a:lnTo>
                  <a:lnTo>
                    <a:pt x="985" y="0"/>
                  </a:lnTo>
                  <a:lnTo>
                    <a:pt x="563" y="0"/>
                  </a:lnTo>
                  <a:lnTo>
                    <a:pt x="844" y="916"/>
                  </a:lnTo>
                  <a:lnTo>
                    <a:pt x="0" y="3664"/>
                  </a:lnTo>
                  <a:lnTo>
                    <a:pt x="0" y="4913"/>
                  </a:lnTo>
                  <a:lnTo>
                    <a:pt x="1079" y="1498"/>
                  </a:lnTo>
                  <a:lnTo>
                    <a:pt x="2346" y="5412"/>
                  </a:lnTo>
                  <a:lnTo>
                    <a:pt x="1079" y="9160"/>
                  </a:lnTo>
                  <a:lnTo>
                    <a:pt x="0" y="5746"/>
                  </a:lnTo>
                  <a:lnTo>
                    <a:pt x="0" y="6995"/>
                  </a:lnTo>
                  <a:lnTo>
                    <a:pt x="844" y="9743"/>
                  </a:lnTo>
                  <a:lnTo>
                    <a:pt x="0" y="12491"/>
                  </a:lnTo>
                  <a:lnTo>
                    <a:pt x="0" y="13907"/>
                  </a:lnTo>
                  <a:lnTo>
                    <a:pt x="1079" y="10409"/>
                  </a:lnTo>
                  <a:lnTo>
                    <a:pt x="2346" y="14240"/>
                  </a:lnTo>
                  <a:lnTo>
                    <a:pt x="1079" y="17987"/>
                  </a:lnTo>
                  <a:lnTo>
                    <a:pt x="0" y="14656"/>
                  </a:lnTo>
                  <a:lnTo>
                    <a:pt x="0" y="15905"/>
                  </a:lnTo>
                  <a:lnTo>
                    <a:pt x="844" y="18570"/>
                  </a:lnTo>
                  <a:lnTo>
                    <a:pt x="0" y="21318"/>
                  </a:lnTo>
                  <a:lnTo>
                    <a:pt x="0" y="22734"/>
                  </a:lnTo>
                  <a:lnTo>
                    <a:pt x="1079" y="19319"/>
                  </a:lnTo>
                  <a:lnTo>
                    <a:pt x="2346" y="23067"/>
                  </a:lnTo>
                  <a:lnTo>
                    <a:pt x="1079" y="26814"/>
                  </a:lnTo>
                  <a:lnTo>
                    <a:pt x="0" y="23483"/>
                  </a:lnTo>
                  <a:lnTo>
                    <a:pt x="0" y="24816"/>
                  </a:lnTo>
                  <a:lnTo>
                    <a:pt x="844" y="27480"/>
                  </a:lnTo>
                  <a:lnTo>
                    <a:pt x="0" y="30229"/>
                  </a:lnTo>
                  <a:lnTo>
                    <a:pt x="0" y="31561"/>
                  </a:lnTo>
                  <a:lnTo>
                    <a:pt x="1079" y="28230"/>
                  </a:lnTo>
                  <a:lnTo>
                    <a:pt x="2346" y="31977"/>
                  </a:lnTo>
                  <a:lnTo>
                    <a:pt x="1079" y="35725"/>
                  </a:lnTo>
                  <a:lnTo>
                    <a:pt x="0" y="32310"/>
                  </a:lnTo>
                  <a:lnTo>
                    <a:pt x="0" y="33726"/>
                  </a:lnTo>
                  <a:lnTo>
                    <a:pt x="844" y="36474"/>
                  </a:lnTo>
                  <a:lnTo>
                    <a:pt x="0" y="39222"/>
                  </a:lnTo>
                  <a:lnTo>
                    <a:pt x="0" y="40471"/>
                  </a:lnTo>
                  <a:lnTo>
                    <a:pt x="1079" y="37057"/>
                  </a:lnTo>
                  <a:lnTo>
                    <a:pt x="2346" y="40804"/>
                  </a:lnTo>
                  <a:lnTo>
                    <a:pt x="1079" y="44635"/>
                  </a:lnTo>
                  <a:lnTo>
                    <a:pt x="0" y="41138"/>
                  </a:lnTo>
                  <a:lnTo>
                    <a:pt x="0" y="42553"/>
                  </a:lnTo>
                  <a:lnTo>
                    <a:pt x="844" y="45301"/>
                  </a:lnTo>
                  <a:lnTo>
                    <a:pt x="0" y="48049"/>
                  </a:lnTo>
                  <a:lnTo>
                    <a:pt x="0" y="49299"/>
                  </a:lnTo>
                  <a:lnTo>
                    <a:pt x="1079" y="45884"/>
                  </a:lnTo>
                  <a:lnTo>
                    <a:pt x="2346" y="49632"/>
                  </a:lnTo>
                  <a:lnTo>
                    <a:pt x="1079" y="53546"/>
                  </a:lnTo>
                  <a:lnTo>
                    <a:pt x="0" y="50131"/>
                  </a:lnTo>
                  <a:lnTo>
                    <a:pt x="0" y="51380"/>
                  </a:lnTo>
                  <a:lnTo>
                    <a:pt x="844" y="54129"/>
                  </a:lnTo>
                  <a:lnTo>
                    <a:pt x="0" y="56877"/>
                  </a:lnTo>
                  <a:lnTo>
                    <a:pt x="0" y="58126"/>
                  </a:lnTo>
                  <a:lnTo>
                    <a:pt x="1079" y="54795"/>
                  </a:lnTo>
                  <a:lnTo>
                    <a:pt x="2346" y="58625"/>
                  </a:lnTo>
                  <a:lnTo>
                    <a:pt x="1079" y="62373"/>
                  </a:lnTo>
                  <a:lnTo>
                    <a:pt x="0" y="59042"/>
                  </a:lnTo>
                  <a:lnTo>
                    <a:pt x="0" y="60291"/>
                  </a:lnTo>
                  <a:lnTo>
                    <a:pt x="844" y="63039"/>
                  </a:lnTo>
                  <a:lnTo>
                    <a:pt x="0" y="65704"/>
                  </a:lnTo>
                  <a:lnTo>
                    <a:pt x="0" y="67120"/>
                  </a:lnTo>
                  <a:lnTo>
                    <a:pt x="1079" y="63622"/>
                  </a:lnTo>
                  <a:lnTo>
                    <a:pt x="2346" y="67453"/>
                  </a:lnTo>
                  <a:lnTo>
                    <a:pt x="1079" y="71200"/>
                  </a:lnTo>
                  <a:lnTo>
                    <a:pt x="0" y="67869"/>
                  </a:lnTo>
                  <a:lnTo>
                    <a:pt x="0" y="69118"/>
                  </a:lnTo>
                  <a:lnTo>
                    <a:pt x="844" y="71866"/>
                  </a:lnTo>
                  <a:lnTo>
                    <a:pt x="0" y="74614"/>
                  </a:lnTo>
                  <a:lnTo>
                    <a:pt x="0" y="75947"/>
                  </a:lnTo>
                  <a:lnTo>
                    <a:pt x="1079" y="72616"/>
                  </a:lnTo>
                  <a:lnTo>
                    <a:pt x="2346" y="76363"/>
                  </a:lnTo>
                  <a:lnTo>
                    <a:pt x="1079" y="80111"/>
                  </a:lnTo>
                  <a:lnTo>
                    <a:pt x="0" y="76696"/>
                  </a:lnTo>
                  <a:lnTo>
                    <a:pt x="0" y="78112"/>
                  </a:lnTo>
                  <a:lnTo>
                    <a:pt x="844" y="80860"/>
                  </a:lnTo>
                  <a:lnTo>
                    <a:pt x="0" y="83442"/>
                  </a:lnTo>
                  <a:lnTo>
                    <a:pt x="0" y="84857"/>
                  </a:lnTo>
                  <a:lnTo>
                    <a:pt x="1079" y="81443"/>
                  </a:lnTo>
                  <a:lnTo>
                    <a:pt x="2346" y="85190"/>
                  </a:lnTo>
                  <a:lnTo>
                    <a:pt x="1079" y="88938"/>
                  </a:lnTo>
                  <a:lnTo>
                    <a:pt x="0" y="85607"/>
                  </a:lnTo>
                  <a:lnTo>
                    <a:pt x="0" y="86939"/>
                  </a:lnTo>
                  <a:lnTo>
                    <a:pt x="844" y="89687"/>
                  </a:lnTo>
                  <a:lnTo>
                    <a:pt x="0" y="92435"/>
                  </a:lnTo>
                  <a:lnTo>
                    <a:pt x="0" y="93684"/>
                  </a:lnTo>
                  <a:lnTo>
                    <a:pt x="1079" y="90270"/>
                  </a:lnTo>
                  <a:lnTo>
                    <a:pt x="2346" y="94018"/>
                  </a:lnTo>
                  <a:lnTo>
                    <a:pt x="1079" y="97931"/>
                  </a:lnTo>
                  <a:lnTo>
                    <a:pt x="0" y="94434"/>
                  </a:lnTo>
                  <a:lnTo>
                    <a:pt x="0" y="95766"/>
                  </a:lnTo>
                  <a:lnTo>
                    <a:pt x="844" y="98514"/>
                  </a:lnTo>
                  <a:lnTo>
                    <a:pt x="0" y="101263"/>
                  </a:lnTo>
                  <a:lnTo>
                    <a:pt x="0" y="102512"/>
                  </a:lnTo>
                  <a:lnTo>
                    <a:pt x="1079" y="99181"/>
                  </a:lnTo>
                  <a:lnTo>
                    <a:pt x="2346" y="102928"/>
                  </a:lnTo>
                  <a:lnTo>
                    <a:pt x="1079" y="106759"/>
                  </a:lnTo>
                  <a:lnTo>
                    <a:pt x="0" y="103428"/>
                  </a:lnTo>
                  <a:lnTo>
                    <a:pt x="0" y="104677"/>
                  </a:lnTo>
                  <a:lnTo>
                    <a:pt x="844" y="107425"/>
                  </a:lnTo>
                  <a:lnTo>
                    <a:pt x="0" y="110090"/>
                  </a:lnTo>
                  <a:lnTo>
                    <a:pt x="0" y="111339"/>
                  </a:lnTo>
                  <a:lnTo>
                    <a:pt x="1079" y="108008"/>
                  </a:lnTo>
                  <a:lnTo>
                    <a:pt x="2346" y="111839"/>
                  </a:lnTo>
                  <a:lnTo>
                    <a:pt x="1079" y="115586"/>
                  </a:lnTo>
                  <a:lnTo>
                    <a:pt x="0" y="112255"/>
                  </a:lnTo>
                  <a:lnTo>
                    <a:pt x="0" y="113504"/>
                  </a:lnTo>
                  <a:lnTo>
                    <a:pt x="844" y="116252"/>
                  </a:lnTo>
                  <a:lnTo>
                    <a:pt x="0" y="119000"/>
                  </a:lnTo>
                  <a:lnTo>
                    <a:pt x="0" y="120000"/>
                  </a:lnTo>
                  <a:lnTo>
                    <a:pt x="93" y="120000"/>
                  </a:lnTo>
                  <a:lnTo>
                    <a:pt x="1079" y="116835"/>
                  </a:lnTo>
                  <a:lnTo>
                    <a:pt x="2064" y="120000"/>
                  </a:lnTo>
                  <a:lnTo>
                    <a:pt x="2487" y="120000"/>
                  </a:lnTo>
                  <a:lnTo>
                    <a:pt x="1267" y="116252"/>
                  </a:lnTo>
                  <a:lnTo>
                    <a:pt x="2534" y="112505"/>
                  </a:lnTo>
                  <a:lnTo>
                    <a:pt x="3754" y="116252"/>
                  </a:lnTo>
                  <a:lnTo>
                    <a:pt x="2534" y="120000"/>
                  </a:lnTo>
                  <a:lnTo>
                    <a:pt x="2956" y="120000"/>
                  </a:lnTo>
                  <a:lnTo>
                    <a:pt x="3942" y="116835"/>
                  </a:lnTo>
                  <a:lnTo>
                    <a:pt x="4927" y="120000"/>
                  </a:lnTo>
                  <a:lnTo>
                    <a:pt x="5350" y="120000"/>
                  </a:lnTo>
                  <a:lnTo>
                    <a:pt x="4176" y="116252"/>
                  </a:lnTo>
                  <a:lnTo>
                    <a:pt x="5443" y="112505"/>
                  </a:lnTo>
                  <a:lnTo>
                    <a:pt x="6617" y="116252"/>
                  </a:lnTo>
                  <a:lnTo>
                    <a:pt x="5443" y="120000"/>
                  </a:lnTo>
                  <a:lnTo>
                    <a:pt x="5913" y="120000"/>
                  </a:lnTo>
                  <a:lnTo>
                    <a:pt x="6851" y="116835"/>
                  </a:lnTo>
                  <a:lnTo>
                    <a:pt x="7837" y="120000"/>
                  </a:lnTo>
                  <a:lnTo>
                    <a:pt x="8259" y="120000"/>
                  </a:lnTo>
                  <a:lnTo>
                    <a:pt x="7039" y="116252"/>
                  </a:lnTo>
                  <a:lnTo>
                    <a:pt x="8306" y="112505"/>
                  </a:lnTo>
                  <a:lnTo>
                    <a:pt x="9573" y="116252"/>
                  </a:lnTo>
                  <a:lnTo>
                    <a:pt x="8400" y="120000"/>
                  </a:lnTo>
                  <a:lnTo>
                    <a:pt x="8822" y="120000"/>
                  </a:lnTo>
                  <a:lnTo>
                    <a:pt x="9808" y="116835"/>
                  </a:lnTo>
                  <a:lnTo>
                    <a:pt x="10700" y="120000"/>
                  </a:lnTo>
                  <a:lnTo>
                    <a:pt x="11122" y="120000"/>
                  </a:lnTo>
                  <a:lnTo>
                    <a:pt x="9996" y="116252"/>
                  </a:lnTo>
                  <a:lnTo>
                    <a:pt x="11169" y="112505"/>
                  </a:lnTo>
                  <a:lnTo>
                    <a:pt x="12436" y="116252"/>
                  </a:lnTo>
                  <a:lnTo>
                    <a:pt x="11263" y="120000"/>
                  </a:lnTo>
                  <a:lnTo>
                    <a:pt x="11685" y="120000"/>
                  </a:lnTo>
                  <a:lnTo>
                    <a:pt x="12671" y="116835"/>
                  </a:lnTo>
                  <a:lnTo>
                    <a:pt x="13656" y="120000"/>
                  </a:lnTo>
                  <a:lnTo>
                    <a:pt x="14078" y="120000"/>
                  </a:lnTo>
                  <a:lnTo>
                    <a:pt x="12858" y="116252"/>
                  </a:lnTo>
                  <a:lnTo>
                    <a:pt x="14078" y="112505"/>
                  </a:lnTo>
                  <a:lnTo>
                    <a:pt x="15346" y="116252"/>
                  </a:lnTo>
                  <a:lnTo>
                    <a:pt x="14125" y="120000"/>
                  </a:lnTo>
                  <a:lnTo>
                    <a:pt x="14548" y="120000"/>
                  </a:lnTo>
                  <a:lnTo>
                    <a:pt x="15533" y="116835"/>
                  </a:lnTo>
                  <a:lnTo>
                    <a:pt x="16519" y="120000"/>
                  </a:lnTo>
                  <a:lnTo>
                    <a:pt x="16941" y="120000"/>
                  </a:lnTo>
                  <a:lnTo>
                    <a:pt x="15768" y="116252"/>
                  </a:lnTo>
                  <a:lnTo>
                    <a:pt x="16941" y="112505"/>
                  </a:lnTo>
                  <a:lnTo>
                    <a:pt x="18208" y="116252"/>
                  </a:lnTo>
                  <a:lnTo>
                    <a:pt x="17035" y="120000"/>
                  </a:lnTo>
                  <a:lnTo>
                    <a:pt x="17457" y="120000"/>
                  </a:lnTo>
                  <a:lnTo>
                    <a:pt x="18443" y="116835"/>
                  </a:lnTo>
                  <a:lnTo>
                    <a:pt x="19429" y="120000"/>
                  </a:lnTo>
                  <a:lnTo>
                    <a:pt x="19851" y="120000"/>
                  </a:lnTo>
                  <a:lnTo>
                    <a:pt x="18631" y="116252"/>
                  </a:lnTo>
                  <a:lnTo>
                    <a:pt x="19851" y="112505"/>
                  </a:lnTo>
                  <a:lnTo>
                    <a:pt x="21118" y="116252"/>
                  </a:lnTo>
                  <a:lnTo>
                    <a:pt x="19898" y="120000"/>
                  </a:lnTo>
                  <a:lnTo>
                    <a:pt x="20320" y="120000"/>
                  </a:lnTo>
                  <a:lnTo>
                    <a:pt x="21306" y="116835"/>
                  </a:lnTo>
                  <a:lnTo>
                    <a:pt x="22291" y="120000"/>
                  </a:lnTo>
                  <a:lnTo>
                    <a:pt x="22714" y="120000"/>
                  </a:lnTo>
                  <a:lnTo>
                    <a:pt x="21540" y="116252"/>
                  </a:lnTo>
                  <a:lnTo>
                    <a:pt x="22714" y="112505"/>
                  </a:lnTo>
                  <a:lnTo>
                    <a:pt x="23981" y="116252"/>
                  </a:lnTo>
                  <a:lnTo>
                    <a:pt x="22807" y="120000"/>
                  </a:lnTo>
                  <a:lnTo>
                    <a:pt x="23230" y="120000"/>
                  </a:lnTo>
                  <a:lnTo>
                    <a:pt x="24215" y="116835"/>
                  </a:lnTo>
                  <a:lnTo>
                    <a:pt x="25201" y="120000"/>
                  </a:lnTo>
                  <a:lnTo>
                    <a:pt x="25623" y="120000"/>
                  </a:lnTo>
                  <a:lnTo>
                    <a:pt x="24403" y="116252"/>
                  </a:lnTo>
                  <a:lnTo>
                    <a:pt x="25623" y="112505"/>
                  </a:lnTo>
                  <a:lnTo>
                    <a:pt x="26890" y="116252"/>
                  </a:lnTo>
                  <a:lnTo>
                    <a:pt x="25670" y="120000"/>
                  </a:lnTo>
                  <a:lnTo>
                    <a:pt x="26093" y="120000"/>
                  </a:lnTo>
                  <a:lnTo>
                    <a:pt x="27078" y="116835"/>
                  </a:lnTo>
                  <a:lnTo>
                    <a:pt x="28064" y="120000"/>
                  </a:lnTo>
                  <a:lnTo>
                    <a:pt x="28486" y="120000"/>
                  </a:lnTo>
                  <a:lnTo>
                    <a:pt x="27313" y="116252"/>
                  </a:lnTo>
                  <a:lnTo>
                    <a:pt x="28580" y="112505"/>
                  </a:lnTo>
                  <a:lnTo>
                    <a:pt x="29753" y="116252"/>
                  </a:lnTo>
                  <a:lnTo>
                    <a:pt x="28580" y="120000"/>
                  </a:lnTo>
                  <a:lnTo>
                    <a:pt x="29002" y="120000"/>
                  </a:lnTo>
                  <a:lnTo>
                    <a:pt x="29988" y="116835"/>
                  </a:lnTo>
                  <a:lnTo>
                    <a:pt x="30973" y="120000"/>
                  </a:lnTo>
                  <a:lnTo>
                    <a:pt x="31396" y="120000"/>
                  </a:lnTo>
                  <a:lnTo>
                    <a:pt x="30175" y="116252"/>
                  </a:lnTo>
                  <a:lnTo>
                    <a:pt x="31443" y="112505"/>
                  </a:lnTo>
                  <a:lnTo>
                    <a:pt x="32663" y="116252"/>
                  </a:lnTo>
                  <a:lnTo>
                    <a:pt x="31443" y="120000"/>
                  </a:lnTo>
                  <a:lnTo>
                    <a:pt x="31865" y="120000"/>
                  </a:lnTo>
                  <a:lnTo>
                    <a:pt x="32850" y="116835"/>
                  </a:lnTo>
                  <a:lnTo>
                    <a:pt x="33836" y="120000"/>
                  </a:lnTo>
                  <a:lnTo>
                    <a:pt x="34258" y="120000"/>
                  </a:lnTo>
                  <a:lnTo>
                    <a:pt x="33085" y="116252"/>
                  </a:lnTo>
                  <a:lnTo>
                    <a:pt x="34352" y="112505"/>
                  </a:lnTo>
                  <a:lnTo>
                    <a:pt x="35526" y="116252"/>
                  </a:lnTo>
                  <a:lnTo>
                    <a:pt x="34352" y="120000"/>
                  </a:lnTo>
                  <a:lnTo>
                    <a:pt x="34775" y="120000"/>
                  </a:lnTo>
                  <a:lnTo>
                    <a:pt x="35760" y="116835"/>
                  </a:lnTo>
                  <a:lnTo>
                    <a:pt x="36746" y="120000"/>
                  </a:lnTo>
                  <a:lnTo>
                    <a:pt x="37168" y="120000"/>
                  </a:lnTo>
                  <a:lnTo>
                    <a:pt x="35948" y="116252"/>
                  </a:lnTo>
                  <a:lnTo>
                    <a:pt x="37215" y="112505"/>
                  </a:lnTo>
                  <a:lnTo>
                    <a:pt x="38435" y="116252"/>
                  </a:lnTo>
                  <a:lnTo>
                    <a:pt x="37215" y="120000"/>
                  </a:lnTo>
                  <a:lnTo>
                    <a:pt x="37637" y="120000"/>
                  </a:lnTo>
                  <a:lnTo>
                    <a:pt x="38623" y="116835"/>
                  </a:lnTo>
                  <a:lnTo>
                    <a:pt x="39608" y="120000"/>
                  </a:lnTo>
                  <a:lnTo>
                    <a:pt x="40031" y="120000"/>
                  </a:lnTo>
                  <a:lnTo>
                    <a:pt x="38858" y="116252"/>
                  </a:lnTo>
                  <a:lnTo>
                    <a:pt x="40125" y="112505"/>
                  </a:lnTo>
                  <a:lnTo>
                    <a:pt x="41298" y="116252"/>
                  </a:lnTo>
                  <a:lnTo>
                    <a:pt x="40125" y="120000"/>
                  </a:lnTo>
                  <a:lnTo>
                    <a:pt x="40594" y="120000"/>
                  </a:lnTo>
                  <a:lnTo>
                    <a:pt x="41533" y="116835"/>
                  </a:lnTo>
                  <a:lnTo>
                    <a:pt x="42518" y="120000"/>
                  </a:lnTo>
                  <a:lnTo>
                    <a:pt x="42940" y="120000"/>
                  </a:lnTo>
                  <a:lnTo>
                    <a:pt x="41720" y="116252"/>
                  </a:lnTo>
                  <a:lnTo>
                    <a:pt x="42987" y="112505"/>
                  </a:lnTo>
                  <a:lnTo>
                    <a:pt x="44254" y="116252"/>
                  </a:lnTo>
                  <a:lnTo>
                    <a:pt x="43081" y="120000"/>
                  </a:lnTo>
                  <a:lnTo>
                    <a:pt x="43504" y="120000"/>
                  </a:lnTo>
                  <a:lnTo>
                    <a:pt x="44489" y="116835"/>
                  </a:lnTo>
                  <a:lnTo>
                    <a:pt x="45381" y="120000"/>
                  </a:lnTo>
                  <a:lnTo>
                    <a:pt x="45803" y="120000"/>
                  </a:lnTo>
                  <a:lnTo>
                    <a:pt x="44677" y="116252"/>
                  </a:lnTo>
                  <a:lnTo>
                    <a:pt x="45897" y="112505"/>
                  </a:lnTo>
                  <a:lnTo>
                    <a:pt x="47164" y="116252"/>
                  </a:lnTo>
                  <a:lnTo>
                    <a:pt x="45944" y="120000"/>
                  </a:lnTo>
                  <a:lnTo>
                    <a:pt x="46366" y="120000"/>
                  </a:lnTo>
                  <a:lnTo>
                    <a:pt x="47352" y="116835"/>
                  </a:lnTo>
                  <a:lnTo>
                    <a:pt x="48337" y="120000"/>
                  </a:lnTo>
                  <a:lnTo>
                    <a:pt x="48760" y="120000"/>
                  </a:lnTo>
                  <a:lnTo>
                    <a:pt x="47587" y="116252"/>
                  </a:lnTo>
                  <a:lnTo>
                    <a:pt x="48760" y="112505"/>
                  </a:lnTo>
                  <a:lnTo>
                    <a:pt x="50027" y="116252"/>
                  </a:lnTo>
                  <a:lnTo>
                    <a:pt x="48854" y="120000"/>
                  </a:lnTo>
                  <a:lnTo>
                    <a:pt x="49276" y="120000"/>
                  </a:lnTo>
                  <a:lnTo>
                    <a:pt x="50262" y="116835"/>
                  </a:lnTo>
                  <a:lnTo>
                    <a:pt x="51247" y="120000"/>
                  </a:lnTo>
                  <a:lnTo>
                    <a:pt x="51669" y="120000"/>
                  </a:lnTo>
                  <a:lnTo>
                    <a:pt x="50449" y="116252"/>
                  </a:lnTo>
                  <a:lnTo>
                    <a:pt x="51669" y="112505"/>
                  </a:lnTo>
                  <a:lnTo>
                    <a:pt x="52937" y="116252"/>
                  </a:lnTo>
                  <a:lnTo>
                    <a:pt x="51716" y="120000"/>
                  </a:lnTo>
                  <a:lnTo>
                    <a:pt x="52139" y="120000"/>
                  </a:lnTo>
                  <a:lnTo>
                    <a:pt x="53124" y="116835"/>
                  </a:lnTo>
                  <a:lnTo>
                    <a:pt x="54110" y="120000"/>
                  </a:lnTo>
                  <a:lnTo>
                    <a:pt x="54532" y="120000"/>
                  </a:lnTo>
                  <a:lnTo>
                    <a:pt x="53359" y="116252"/>
                  </a:lnTo>
                  <a:lnTo>
                    <a:pt x="54532" y="112505"/>
                  </a:lnTo>
                  <a:lnTo>
                    <a:pt x="55799" y="116252"/>
                  </a:lnTo>
                  <a:lnTo>
                    <a:pt x="54626" y="120000"/>
                  </a:lnTo>
                  <a:lnTo>
                    <a:pt x="55048" y="120000"/>
                  </a:lnTo>
                  <a:lnTo>
                    <a:pt x="56034" y="116835"/>
                  </a:lnTo>
                  <a:lnTo>
                    <a:pt x="57019" y="120000"/>
                  </a:lnTo>
                  <a:lnTo>
                    <a:pt x="57442" y="120000"/>
                  </a:lnTo>
                  <a:lnTo>
                    <a:pt x="56222" y="116252"/>
                  </a:lnTo>
                  <a:lnTo>
                    <a:pt x="57442" y="112505"/>
                  </a:lnTo>
                  <a:lnTo>
                    <a:pt x="58709" y="116252"/>
                  </a:lnTo>
                  <a:lnTo>
                    <a:pt x="57489" y="120000"/>
                  </a:lnTo>
                  <a:lnTo>
                    <a:pt x="57911" y="120000"/>
                  </a:lnTo>
                  <a:lnTo>
                    <a:pt x="58897" y="116835"/>
                  </a:lnTo>
                  <a:lnTo>
                    <a:pt x="59882" y="120000"/>
                  </a:lnTo>
                  <a:lnTo>
                    <a:pt x="60305" y="120000"/>
                  </a:lnTo>
                  <a:lnTo>
                    <a:pt x="59131" y="116252"/>
                  </a:lnTo>
                  <a:lnTo>
                    <a:pt x="60305" y="112505"/>
                  </a:lnTo>
                  <a:lnTo>
                    <a:pt x="61572" y="116252"/>
                  </a:lnTo>
                  <a:lnTo>
                    <a:pt x="60398" y="120000"/>
                  </a:lnTo>
                  <a:lnTo>
                    <a:pt x="60821" y="120000"/>
                  </a:lnTo>
                  <a:lnTo>
                    <a:pt x="61806" y="116835"/>
                  </a:lnTo>
                  <a:lnTo>
                    <a:pt x="62792" y="120000"/>
                  </a:lnTo>
                  <a:lnTo>
                    <a:pt x="63214" y="120000"/>
                  </a:lnTo>
                  <a:lnTo>
                    <a:pt x="61994" y="116252"/>
                  </a:lnTo>
                  <a:lnTo>
                    <a:pt x="63261" y="112505"/>
                  </a:lnTo>
                  <a:lnTo>
                    <a:pt x="64481" y="116252"/>
                  </a:lnTo>
                  <a:lnTo>
                    <a:pt x="63261" y="120000"/>
                  </a:lnTo>
                  <a:lnTo>
                    <a:pt x="63684" y="120000"/>
                  </a:lnTo>
                  <a:lnTo>
                    <a:pt x="64669" y="116835"/>
                  </a:lnTo>
                  <a:lnTo>
                    <a:pt x="65655" y="120000"/>
                  </a:lnTo>
                  <a:lnTo>
                    <a:pt x="66077" y="120000"/>
                  </a:lnTo>
                  <a:lnTo>
                    <a:pt x="64904" y="116252"/>
                  </a:lnTo>
                  <a:lnTo>
                    <a:pt x="66171" y="112505"/>
                  </a:lnTo>
                  <a:lnTo>
                    <a:pt x="67344" y="116252"/>
                  </a:lnTo>
                  <a:lnTo>
                    <a:pt x="66171" y="120000"/>
                  </a:lnTo>
                  <a:lnTo>
                    <a:pt x="66593" y="120000"/>
                  </a:lnTo>
                  <a:lnTo>
                    <a:pt x="67579" y="116835"/>
                  </a:lnTo>
                  <a:lnTo>
                    <a:pt x="68564" y="120000"/>
                  </a:lnTo>
                  <a:lnTo>
                    <a:pt x="68987" y="120000"/>
                  </a:lnTo>
                  <a:lnTo>
                    <a:pt x="67766" y="116252"/>
                  </a:lnTo>
                  <a:lnTo>
                    <a:pt x="69034" y="112505"/>
                  </a:lnTo>
                  <a:lnTo>
                    <a:pt x="70254" y="116252"/>
                  </a:lnTo>
                  <a:lnTo>
                    <a:pt x="69034" y="120000"/>
                  </a:lnTo>
                  <a:lnTo>
                    <a:pt x="69456" y="120000"/>
                  </a:lnTo>
                  <a:lnTo>
                    <a:pt x="70441" y="116835"/>
                  </a:lnTo>
                  <a:lnTo>
                    <a:pt x="71427" y="120000"/>
                  </a:lnTo>
                  <a:lnTo>
                    <a:pt x="71849" y="120000"/>
                  </a:lnTo>
                  <a:lnTo>
                    <a:pt x="70676" y="116252"/>
                  </a:lnTo>
                  <a:lnTo>
                    <a:pt x="71943" y="112505"/>
                  </a:lnTo>
                  <a:lnTo>
                    <a:pt x="73116" y="116252"/>
                  </a:lnTo>
                  <a:lnTo>
                    <a:pt x="71943" y="120000"/>
                  </a:lnTo>
                  <a:lnTo>
                    <a:pt x="72366" y="120000"/>
                  </a:lnTo>
                  <a:lnTo>
                    <a:pt x="73351" y="116835"/>
                  </a:lnTo>
                  <a:lnTo>
                    <a:pt x="74337" y="120000"/>
                  </a:lnTo>
                  <a:lnTo>
                    <a:pt x="74759" y="120000"/>
                  </a:lnTo>
                  <a:lnTo>
                    <a:pt x="73539" y="116252"/>
                  </a:lnTo>
                  <a:lnTo>
                    <a:pt x="74806" y="112505"/>
                  </a:lnTo>
                  <a:lnTo>
                    <a:pt x="76026" y="116252"/>
                  </a:lnTo>
                  <a:lnTo>
                    <a:pt x="74806" y="120000"/>
                  </a:lnTo>
                  <a:lnTo>
                    <a:pt x="75322" y="120000"/>
                  </a:lnTo>
                  <a:lnTo>
                    <a:pt x="76214" y="116835"/>
                  </a:lnTo>
                  <a:lnTo>
                    <a:pt x="77199" y="120000"/>
                  </a:lnTo>
                  <a:lnTo>
                    <a:pt x="77622" y="120000"/>
                  </a:lnTo>
                  <a:lnTo>
                    <a:pt x="76448" y="116252"/>
                  </a:lnTo>
                  <a:lnTo>
                    <a:pt x="77716" y="112505"/>
                  </a:lnTo>
                  <a:lnTo>
                    <a:pt x="78983" y="116252"/>
                  </a:lnTo>
                  <a:lnTo>
                    <a:pt x="77763" y="120000"/>
                  </a:lnTo>
                  <a:lnTo>
                    <a:pt x="78185" y="120000"/>
                  </a:lnTo>
                  <a:lnTo>
                    <a:pt x="79170" y="116835"/>
                  </a:lnTo>
                  <a:lnTo>
                    <a:pt x="80109" y="120000"/>
                  </a:lnTo>
                  <a:lnTo>
                    <a:pt x="80531" y="120000"/>
                  </a:lnTo>
                  <a:lnTo>
                    <a:pt x="79405" y="116252"/>
                  </a:lnTo>
                  <a:lnTo>
                    <a:pt x="80578" y="112505"/>
                  </a:lnTo>
                  <a:lnTo>
                    <a:pt x="81845" y="116252"/>
                  </a:lnTo>
                  <a:lnTo>
                    <a:pt x="80672" y="120000"/>
                  </a:lnTo>
                  <a:lnTo>
                    <a:pt x="81095" y="120000"/>
                  </a:lnTo>
                  <a:lnTo>
                    <a:pt x="82080" y="116835"/>
                  </a:lnTo>
                  <a:lnTo>
                    <a:pt x="83066" y="120000"/>
                  </a:lnTo>
                  <a:lnTo>
                    <a:pt x="83488" y="120000"/>
                  </a:lnTo>
                  <a:lnTo>
                    <a:pt x="82268" y="116252"/>
                  </a:lnTo>
                  <a:lnTo>
                    <a:pt x="83488" y="112505"/>
                  </a:lnTo>
                  <a:lnTo>
                    <a:pt x="84755" y="116252"/>
                  </a:lnTo>
                  <a:lnTo>
                    <a:pt x="83535" y="120000"/>
                  </a:lnTo>
                  <a:lnTo>
                    <a:pt x="83957" y="120000"/>
                  </a:lnTo>
                  <a:lnTo>
                    <a:pt x="84943" y="116835"/>
                  </a:lnTo>
                  <a:lnTo>
                    <a:pt x="85928" y="120000"/>
                  </a:lnTo>
                  <a:lnTo>
                    <a:pt x="86351" y="120000"/>
                  </a:lnTo>
                  <a:lnTo>
                    <a:pt x="85177" y="116252"/>
                  </a:lnTo>
                  <a:lnTo>
                    <a:pt x="86351" y="112505"/>
                  </a:lnTo>
                  <a:lnTo>
                    <a:pt x="87618" y="116252"/>
                  </a:lnTo>
                  <a:lnTo>
                    <a:pt x="86445" y="120000"/>
                  </a:lnTo>
                  <a:lnTo>
                    <a:pt x="86867" y="120000"/>
                  </a:lnTo>
                  <a:lnTo>
                    <a:pt x="87852" y="116835"/>
                  </a:lnTo>
                  <a:lnTo>
                    <a:pt x="88838" y="120000"/>
                  </a:lnTo>
                  <a:lnTo>
                    <a:pt x="89260" y="120000"/>
                  </a:lnTo>
                  <a:lnTo>
                    <a:pt x="88040" y="116252"/>
                  </a:lnTo>
                  <a:lnTo>
                    <a:pt x="89260" y="112505"/>
                  </a:lnTo>
                  <a:lnTo>
                    <a:pt x="90527" y="116252"/>
                  </a:lnTo>
                  <a:lnTo>
                    <a:pt x="89307" y="120000"/>
                  </a:lnTo>
                  <a:lnTo>
                    <a:pt x="89730" y="120000"/>
                  </a:lnTo>
                  <a:lnTo>
                    <a:pt x="90715" y="116835"/>
                  </a:lnTo>
                  <a:lnTo>
                    <a:pt x="91701" y="120000"/>
                  </a:lnTo>
                  <a:lnTo>
                    <a:pt x="92123" y="120000"/>
                  </a:lnTo>
                  <a:lnTo>
                    <a:pt x="90950" y="116252"/>
                  </a:lnTo>
                  <a:lnTo>
                    <a:pt x="92123" y="112505"/>
                  </a:lnTo>
                  <a:lnTo>
                    <a:pt x="93390" y="116252"/>
                  </a:lnTo>
                  <a:lnTo>
                    <a:pt x="92217" y="120000"/>
                  </a:lnTo>
                  <a:lnTo>
                    <a:pt x="92639" y="120000"/>
                  </a:lnTo>
                  <a:lnTo>
                    <a:pt x="93625" y="116835"/>
                  </a:lnTo>
                  <a:lnTo>
                    <a:pt x="94610" y="120000"/>
                  </a:lnTo>
                  <a:lnTo>
                    <a:pt x="95033" y="120000"/>
                  </a:lnTo>
                  <a:lnTo>
                    <a:pt x="93813" y="116252"/>
                  </a:lnTo>
                  <a:lnTo>
                    <a:pt x="95033" y="112505"/>
                  </a:lnTo>
                  <a:lnTo>
                    <a:pt x="96300" y="116252"/>
                  </a:lnTo>
                  <a:lnTo>
                    <a:pt x="95080" y="120000"/>
                  </a:lnTo>
                  <a:lnTo>
                    <a:pt x="95502" y="120000"/>
                  </a:lnTo>
                  <a:lnTo>
                    <a:pt x="96488" y="116835"/>
                  </a:lnTo>
                  <a:lnTo>
                    <a:pt x="97473" y="120000"/>
                  </a:lnTo>
                  <a:lnTo>
                    <a:pt x="97895" y="120000"/>
                  </a:lnTo>
                  <a:lnTo>
                    <a:pt x="96722" y="116252"/>
                  </a:lnTo>
                  <a:lnTo>
                    <a:pt x="97989" y="112505"/>
                  </a:lnTo>
                  <a:lnTo>
                    <a:pt x="99163" y="116252"/>
                  </a:lnTo>
                  <a:lnTo>
                    <a:pt x="97989" y="120000"/>
                  </a:lnTo>
                  <a:lnTo>
                    <a:pt x="98412" y="120000"/>
                  </a:lnTo>
                  <a:lnTo>
                    <a:pt x="99397" y="116835"/>
                  </a:lnTo>
                  <a:lnTo>
                    <a:pt x="100383" y="120000"/>
                  </a:lnTo>
                  <a:lnTo>
                    <a:pt x="100805" y="120000"/>
                  </a:lnTo>
                  <a:lnTo>
                    <a:pt x="99585" y="116252"/>
                  </a:lnTo>
                  <a:lnTo>
                    <a:pt x="100852" y="112505"/>
                  </a:lnTo>
                  <a:lnTo>
                    <a:pt x="102072" y="116252"/>
                  </a:lnTo>
                  <a:lnTo>
                    <a:pt x="100852" y="120000"/>
                  </a:lnTo>
                  <a:lnTo>
                    <a:pt x="101274" y="120000"/>
                  </a:lnTo>
                  <a:lnTo>
                    <a:pt x="102260" y="116835"/>
                  </a:lnTo>
                  <a:lnTo>
                    <a:pt x="103245" y="120000"/>
                  </a:lnTo>
                  <a:lnTo>
                    <a:pt x="103668" y="120000"/>
                  </a:lnTo>
                  <a:lnTo>
                    <a:pt x="102495" y="116252"/>
                  </a:lnTo>
                  <a:lnTo>
                    <a:pt x="103762" y="112505"/>
                  </a:lnTo>
                  <a:lnTo>
                    <a:pt x="104935" y="116252"/>
                  </a:lnTo>
                  <a:lnTo>
                    <a:pt x="103762" y="120000"/>
                  </a:lnTo>
                  <a:lnTo>
                    <a:pt x="104184" y="120000"/>
                  </a:lnTo>
                  <a:lnTo>
                    <a:pt x="105170" y="116835"/>
                  </a:lnTo>
                  <a:lnTo>
                    <a:pt x="106155" y="120000"/>
                  </a:lnTo>
                  <a:lnTo>
                    <a:pt x="106578" y="120000"/>
                  </a:lnTo>
                  <a:lnTo>
                    <a:pt x="105357" y="116252"/>
                  </a:lnTo>
                  <a:lnTo>
                    <a:pt x="106624" y="112505"/>
                  </a:lnTo>
                  <a:lnTo>
                    <a:pt x="107845" y="116252"/>
                  </a:lnTo>
                  <a:lnTo>
                    <a:pt x="106624" y="120000"/>
                  </a:lnTo>
                  <a:lnTo>
                    <a:pt x="107047" y="120000"/>
                  </a:lnTo>
                  <a:lnTo>
                    <a:pt x="108032" y="116835"/>
                  </a:lnTo>
                  <a:lnTo>
                    <a:pt x="109018" y="120000"/>
                  </a:lnTo>
                  <a:lnTo>
                    <a:pt x="109440" y="120000"/>
                  </a:lnTo>
                  <a:lnTo>
                    <a:pt x="108267" y="116252"/>
                  </a:lnTo>
                  <a:lnTo>
                    <a:pt x="109534" y="112505"/>
                  </a:lnTo>
                  <a:lnTo>
                    <a:pt x="110707" y="116252"/>
                  </a:lnTo>
                  <a:lnTo>
                    <a:pt x="109534" y="120000"/>
                  </a:lnTo>
                  <a:lnTo>
                    <a:pt x="110003" y="120000"/>
                  </a:lnTo>
                  <a:lnTo>
                    <a:pt x="110942" y="116835"/>
                  </a:lnTo>
                  <a:lnTo>
                    <a:pt x="111928" y="120000"/>
                  </a:lnTo>
                  <a:lnTo>
                    <a:pt x="112350" y="120000"/>
                  </a:lnTo>
                  <a:lnTo>
                    <a:pt x="111130" y="116252"/>
                  </a:lnTo>
                  <a:lnTo>
                    <a:pt x="112397" y="112505"/>
                  </a:lnTo>
                  <a:lnTo>
                    <a:pt x="113664" y="116252"/>
                  </a:lnTo>
                  <a:lnTo>
                    <a:pt x="112491" y="120000"/>
                  </a:lnTo>
                  <a:lnTo>
                    <a:pt x="112913" y="120000"/>
                  </a:lnTo>
                  <a:lnTo>
                    <a:pt x="113899" y="116835"/>
                  </a:lnTo>
                  <a:lnTo>
                    <a:pt x="114790" y="120000"/>
                  </a:lnTo>
                  <a:lnTo>
                    <a:pt x="115213" y="120000"/>
                  </a:lnTo>
                  <a:lnTo>
                    <a:pt x="114086" y="116252"/>
                  </a:lnTo>
                  <a:lnTo>
                    <a:pt x="115307" y="112505"/>
                  </a:lnTo>
                  <a:lnTo>
                    <a:pt x="116574" y="116252"/>
                  </a:lnTo>
                  <a:lnTo>
                    <a:pt x="115353" y="120000"/>
                  </a:lnTo>
                  <a:lnTo>
                    <a:pt x="115776" y="120000"/>
                  </a:lnTo>
                  <a:lnTo>
                    <a:pt x="116761" y="116835"/>
                  </a:lnTo>
                  <a:lnTo>
                    <a:pt x="117747" y="120000"/>
                  </a:lnTo>
                  <a:lnTo>
                    <a:pt x="118169" y="120000"/>
                  </a:lnTo>
                  <a:lnTo>
                    <a:pt x="116996" y="116252"/>
                  </a:lnTo>
                  <a:lnTo>
                    <a:pt x="118169" y="112505"/>
                  </a:lnTo>
                  <a:lnTo>
                    <a:pt x="119436" y="116252"/>
                  </a:lnTo>
                  <a:lnTo>
                    <a:pt x="118263" y="120000"/>
                  </a:lnTo>
                  <a:lnTo>
                    <a:pt x="118685" y="120000"/>
                  </a:lnTo>
                  <a:lnTo>
                    <a:pt x="119671" y="116835"/>
                  </a:lnTo>
                  <a:lnTo>
                    <a:pt x="120000" y="118001"/>
                  </a:lnTo>
                  <a:lnTo>
                    <a:pt x="120000" y="116585"/>
                  </a:lnTo>
                  <a:lnTo>
                    <a:pt x="119859" y="116252"/>
                  </a:lnTo>
                  <a:lnTo>
                    <a:pt x="120000" y="115836"/>
                  </a:lnTo>
                  <a:lnTo>
                    <a:pt x="120000" y="114587"/>
                  </a:lnTo>
                  <a:lnTo>
                    <a:pt x="119671" y="115586"/>
                  </a:lnTo>
                  <a:lnTo>
                    <a:pt x="118404" y="111839"/>
                  </a:lnTo>
                  <a:lnTo>
                    <a:pt x="119671" y="108008"/>
                  </a:lnTo>
                  <a:lnTo>
                    <a:pt x="120000" y="109090"/>
                  </a:lnTo>
                  <a:lnTo>
                    <a:pt x="120000" y="107758"/>
                  </a:lnTo>
                  <a:lnTo>
                    <a:pt x="119859" y="107425"/>
                  </a:lnTo>
                  <a:lnTo>
                    <a:pt x="120000" y="107009"/>
                  </a:lnTo>
                  <a:lnTo>
                    <a:pt x="120000" y="105676"/>
                  </a:lnTo>
                  <a:lnTo>
                    <a:pt x="119671" y="106759"/>
                  </a:lnTo>
                  <a:lnTo>
                    <a:pt x="118404" y="102928"/>
                  </a:lnTo>
                  <a:lnTo>
                    <a:pt x="119671" y="99181"/>
                  </a:lnTo>
                  <a:lnTo>
                    <a:pt x="120000" y="100263"/>
                  </a:lnTo>
                  <a:lnTo>
                    <a:pt x="120000" y="98931"/>
                  </a:lnTo>
                  <a:lnTo>
                    <a:pt x="119859" y="98514"/>
                  </a:lnTo>
                  <a:lnTo>
                    <a:pt x="120000" y="98181"/>
                  </a:lnTo>
                  <a:lnTo>
                    <a:pt x="120000" y="96766"/>
                  </a:lnTo>
                  <a:lnTo>
                    <a:pt x="119671" y="97931"/>
                  </a:lnTo>
                  <a:lnTo>
                    <a:pt x="118404" y="94018"/>
                  </a:lnTo>
                  <a:lnTo>
                    <a:pt x="119671" y="90270"/>
                  </a:lnTo>
                  <a:lnTo>
                    <a:pt x="120000" y="91269"/>
                  </a:lnTo>
                  <a:lnTo>
                    <a:pt x="120000" y="90020"/>
                  </a:lnTo>
                  <a:lnTo>
                    <a:pt x="119859" y="89687"/>
                  </a:lnTo>
                  <a:lnTo>
                    <a:pt x="120000" y="89271"/>
                  </a:lnTo>
                  <a:lnTo>
                    <a:pt x="120000" y="87938"/>
                  </a:lnTo>
                  <a:lnTo>
                    <a:pt x="119671" y="88938"/>
                  </a:lnTo>
                  <a:lnTo>
                    <a:pt x="118404" y="85190"/>
                  </a:lnTo>
                  <a:lnTo>
                    <a:pt x="119671" y="81443"/>
                  </a:lnTo>
                  <a:lnTo>
                    <a:pt x="120000" y="82442"/>
                  </a:lnTo>
                  <a:lnTo>
                    <a:pt x="120000" y="81193"/>
                  </a:lnTo>
                  <a:lnTo>
                    <a:pt x="119859" y="80860"/>
                  </a:lnTo>
                  <a:lnTo>
                    <a:pt x="120000" y="80360"/>
                  </a:lnTo>
                  <a:lnTo>
                    <a:pt x="120000" y="79111"/>
                  </a:lnTo>
                  <a:lnTo>
                    <a:pt x="119671" y="80111"/>
                  </a:lnTo>
                  <a:lnTo>
                    <a:pt x="118404" y="76363"/>
                  </a:lnTo>
                  <a:lnTo>
                    <a:pt x="119671" y="72616"/>
                  </a:lnTo>
                  <a:lnTo>
                    <a:pt x="120000" y="73615"/>
                  </a:lnTo>
                  <a:lnTo>
                    <a:pt x="120000" y="72199"/>
                  </a:lnTo>
                  <a:lnTo>
                    <a:pt x="119859" y="71866"/>
                  </a:lnTo>
                  <a:lnTo>
                    <a:pt x="120000" y="71450"/>
                  </a:lnTo>
                  <a:lnTo>
                    <a:pt x="120000" y="70201"/>
                  </a:lnTo>
                  <a:lnTo>
                    <a:pt x="119671" y="71200"/>
                  </a:lnTo>
                  <a:lnTo>
                    <a:pt x="118404" y="67453"/>
                  </a:lnTo>
                  <a:lnTo>
                    <a:pt x="119671" y="63622"/>
                  </a:lnTo>
                  <a:lnTo>
                    <a:pt x="120000" y="64705"/>
                  </a:lnTo>
                  <a:lnTo>
                    <a:pt x="120000" y="63372"/>
                  </a:lnTo>
                  <a:lnTo>
                    <a:pt x="119859" y="63039"/>
                  </a:lnTo>
                  <a:lnTo>
                    <a:pt x="120000" y="62623"/>
                  </a:lnTo>
                  <a:lnTo>
                    <a:pt x="120000" y="61374"/>
                  </a:lnTo>
                  <a:lnTo>
                    <a:pt x="119671" y="62373"/>
                  </a:lnTo>
                  <a:lnTo>
                    <a:pt x="118404" y="58625"/>
                  </a:lnTo>
                  <a:lnTo>
                    <a:pt x="119671" y="54795"/>
                  </a:lnTo>
                  <a:lnTo>
                    <a:pt x="120000" y="55877"/>
                  </a:lnTo>
                  <a:lnTo>
                    <a:pt x="120000" y="54545"/>
                  </a:lnTo>
                  <a:lnTo>
                    <a:pt x="119859" y="54129"/>
                  </a:lnTo>
                  <a:lnTo>
                    <a:pt x="120000" y="53795"/>
                  </a:lnTo>
                  <a:lnTo>
                    <a:pt x="120000" y="52380"/>
                  </a:lnTo>
                  <a:lnTo>
                    <a:pt x="119671" y="53546"/>
                  </a:lnTo>
                  <a:lnTo>
                    <a:pt x="118404" y="49632"/>
                  </a:lnTo>
                  <a:lnTo>
                    <a:pt x="119671" y="45884"/>
                  </a:lnTo>
                  <a:lnTo>
                    <a:pt x="120000" y="46884"/>
                  </a:lnTo>
                  <a:lnTo>
                    <a:pt x="120000" y="45634"/>
                  </a:lnTo>
                  <a:lnTo>
                    <a:pt x="119859" y="45301"/>
                  </a:lnTo>
                  <a:lnTo>
                    <a:pt x="120000" y="44885"/>
                  </a:lnTo>
                  <a:lnTo>
                    <a:pt x="120000" y="43553"/>
                  </a:lnTo>
                  <a:lnTo>
                    <a:pt x="119671" y="44635"/>
                  </a:lnTo>
                  <a:lnTo>
                    <a:pt x="118404" y="40804"/>
                  </a:lnTo>
                  <a:lnTo>
                    <a:pt x="119671" y="37057"/>
                  </a:lnTo>
                  <a:lnTo>
                    <a:pt x="120000" y="38056"/>
                  </a:lnTo>
                  <a:lnTo>
                    <a:pt x="120000" y="36807"/>
                  </a:lnTo>
                  <a:lnTo>
                    <a:pt x="119859" y="36474"/>
                  </a:lnTo>
                  <a:lnTo>
                    <a:pt x="120000" y="36058"/>
                  </a:lnTo>
                  <a:lnTo>
                    <a:pt x="120000" y="34725"/>
                  </a:lnTo>
                  <a:lnTo>
                    <a:pt x="119671" y="35725"/>
                  </a:lnTo>
                  <a:lnTo>
                    <a:pt x="118404" y="31977"/>
                  </a:lnTo>
                  <a:lnTo>
                    <a:pt x="119671" y="28230"/>
                  </a:lnTo>
                  <a:lnTo>
                    <a:pt x="120000" y="29229"/>
                  </a:lnTo>
                  <a:lnTo>
                    <a:pt x="120000" y="27980"/>
                  </a:lnTo>
                  <a:lnTo>
                    <a:pt x="119859" y="27480"/>
                  </a:lnTo>
                  <a:lnTo>
                    <a:pt x="120000" y="27064"/>
                  </a:lnTo>
                  <a:lnTo>
                    <a:pt x="120000" y="25815"/>
                  </a:lnTo>
                  <a:lnTo>
                    <a:pt x="119671" y="26814"/>
                  </a:lnTo>
                  <a:lnTo>
                    <a:pt x="118404" y="23067"/>
                  </a:lnTo>
                  <a:lnTo>
                    <a:pt x="119671" y="19319"/>
                  </a:lnTo>
                  <a:lnTo>
                    <a:pt x="120000" y="20319"/>
                  </a:lnTo>
                  <a:lnTo>
                    <a:pt x="120000" y="18986"/>
                  </a:lnTo>
                  <a:lnTo>
                    <a:pt x="119859" y="18570"/>
                  </a:lnTo>
                  <a:lnTo>
                    <a:pt x="120000" y="18237"/>
                  </a:lnTo>
                  <a:lnTo>
                    <a:pt x="120000" y="16988"/>
                  </a:lnTo>
                  <a:lnTo>
                    <a:pt x="119671" y="17987"/>
                  </a:lnTo>
                  <a:lnTo>
                    <a:pt x="118404" y="14240"/>
                  </a:lnTo>
                  <a:lnTo>
                    <a:pt x="119671" y="10409"/>
                  </a:lnTo>
                  <a:lnTo>
                    <a:pt x="120000" y="11492"/>
                  </a:lnTo>
                  <a:lnTo>
                    <a:pt x="120000" y="10159"/>
                  </a:lnTo>
                  <a:lnTo>
                    <a:pt x="119859" y="9743"/>
                  </a:lnTo>
                  <a:lnTo>
                    <a:pt x="120000" y="9410"/>
                  </a:lnTo>
                  <a:lnTo>
                    <a:pt x="120000" y="7994"/>
                  </a:lnTo>
                  <a:lnTo>
                    <a:pt x="119671" y="9160"/>
                  </a:lnTo>
                  <a:lnTo>
                    <a:pt x="118404" y="5412"/>
                  </a:lnTo>
                  <a:lnTo>
                    <a:pt x="119671" y="1498"/>
                  </a:lnTo>
                  <a:lnTo>
                    <a:pt x="120000" y="2664"/>
                  </a:lnTo>
                  <a:lnTo>
                    <a:pt x="120000" y="1249"/>
                  </a:lnTo>
                  <a:lnTo>
                    <a:pt x="119859" y="916"/>
                  </a:lnTo>
                  <a:lnTo>
                    <a:pt x="120000" y="499"/>
                  </a:lnTo>
                  <a:lnTo>
                    <a:pt x="120000" y="0"/>
                  </a:lnTo>
                  <a:close/>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0" name="Shape 530"/>
            <p:cNvSpPr/>
            <p:nvPr/>
          </p:nvSpPr>
          <p:spPr>
            <a:xfrm>
              <a:off x="-12649200" y="-4489450"/>
              <a:ext cx="4059238" cy="2287588"/>
            </a:xfrm>
            <a:custGeom>
              <a:pathLst>
                <a:path extrusionOk="0" h="120000" w="120000">
                  <a:moveTo>
                    <a:pt x="3942" y="115586"/>
                  </a:moveTo>
                  <a:lnTo>
                    <a:pt x="2768" y="111839"/>
                  </a:lnTo>
                  <a:lnTo>
                    <a:pt x="3942" y="108008"/>
                  </a:lnTo>
                  <a:lnTo>
                    <a:pt x="5209" y="111839"/>
                  </a:lnTo>
                  <a:lnTo>
                    <a:pt x="3942" y="115586"/>
                  </a:lnTo>
                  <a:moveTo>
                    <a:pt x="6851" y="115586"/>
                  </a:moveTo>
                  <a:lnTo>
                    <a:pt x="5631" y="111839"/>
                  </a:lnTo>
                  <a:lnTo>
                    <a:pt x="6851" y="108008"/>
                  </a:lnTo>
                  <a:lnTo>
                    <a:pt x="8118" y="111839"/>
                  </a:lnTo>
                  <a:lnTo>
                    <a:pt x="6851" y="115586"/>
                  </a:lnTo>
                  <a:moveTo>
                    <a:pt x="9808" y="115586"/>
                  </a:moveTo>
                  <a:lnTo>
                    <a:pt x="8541" y="111839"/>
                  </a:lnTo>
                  <a:lnTo>
                    <a:pt x="9808" y="108008"/>
                  </a:lnTo>
                  <a:lnTo>
                    <a:pt x="10981" y="111839"/>
                  </a:lnTo>
                  <a:lnTo>
                    <a:pt x="9808" y="115586"/>
                  </a:lnTo>
                  <a:moveTo>
                    <a:pt x="12671" y="115586"/>
                  </a:moveTo>
                  <a:lnTo>
                    <a:pt x="11403" y="111839"/>
                  </a:lnTo>
                  <a:lnTo>
                    <a:pt x="12671" y="108008"/>
                  </a:lnTo>
                  <a:lnTo>
                    <a:pt x="13844" y="111839"/>
                  </a:lnTo>
                  <a:lnTo>
                    <a:pt x="12671" y="115586"/>
                  </a:lnTo>
                  <a:moveTo>
                    <a:pt x="15533" y="115586"/>
                  </a:moveTo>
                  <a:lnTo>
                    <a:pt x="14266" y="111839"/>
                  </a:lnTo>
                  <a:lnTo>
                    <a:pt x="15533" y="108008"/>
                  </a:lnTo>
                  <a:lnTo>
                    <a:pt x="16754" y="111839"/>
                  </a:lnTo>
                  <a:lnTo>
                    <a:pt x="15533" y="115586"/>
                  </a:lnTo>
                  <a:moveTo>
                    <a:pt x="18443" y="115586"/>
                  </a:moveTo>
                  <a:lnTo>
                    <a:pt x="17176" y="111839"/>
                  </a:lnTo>
                  <a:lnTo>
                    <a:pt x="18443" y="108008"/>
                  </a:lnTo>
                  <a:lnTo>
                    <a:pt x="19616" y="111839"/>
                  </a:lnTo>
                  <a:lnTo>
                    <a:pt x="18443" y="115586"/>
                  </a:lnTo>
                  <a:moveTo>
                    <a:pt x="21306" y="115586"/>
                  </a:moveTo>
                  <a:lnTo>
                    <a:pt x="20039" y="111839"/>
                  </a:lnTo>
                  <a:lnTo>
                    <a:pt x="21306" y="108008"/>
                  </a:lnTo>
                  <a:lnTo>
                    <a:pt x="22526" y="111839"/>
                  </a:lnTo>
                  <a:lnTo>
                    <a:pt x="21306" y="115586"/>
                  </a:lnTo>
                  <a:moveTo>
                    <a:pt x="24215" y="115586"/>
                  </a:moveTo>
                  <a:lnTo>
                    <a:pt x="22948" y="111839"/>
                  </a:lnTo>
                  <a:lnTo>
                    <a:pt x="24215" y="108008"/>
                  </a:lnTo>
                  <a:lnTo>
                    <a:pt x="25389" y="111839"/>
                  </a:lnTo>
                  <a:lnTo>
                    <a:pt x="24215" y="115586"/>
                  </a:lnTo>
                  <a:moveTo>
                    <a:pt x="27078" y="115586"/>
                  </a:moveTo>
                  <a:lnTo>
                    <a:pt x="25905" y="111839"/>
                  </a:lnTo>
                  <a:lnTo>
                    <a:pt x="27078" y="108008"/>
                  </a:lnTo>
                  <a:lnTo>
                    <a:pt x="28345" y="111839"/>
                  </a:lnTo>
                  <a:lnTo>
                    <a:pt x="27078" y="115586"/>
                  </a:lnTo>
                  <a:moveTo>
                    <a:pt x="29988" y="115586"/>
                  </a:moveTo>
                  <a:lnTo>
                    <a:pt x="28768" y="111839"/>
                  </a:lnTo>
                  <a:lnTo>
                    <a:pt x="29988" y="108008"/>
                  </a:lnTo>
                  <a:lnTo>
                    <a:pt x="31255" y="111839"/>
                  </a:lnTo>
                  <a:lnTo>
                    <a:pt x="29988" y="115586"/>
                  </a:lnTo>
                  <a:moveTo>
                    <a:pt x="32850" y="115586"/>
                  </a:moveTo>
                  <a:lnTo>
                    <a:pt x="31677" y="111839"/>
                  </a:lnTo>
                  <a:lnTo>
                    <a:pt x="32850" y="108008"/>
                  </a:lnTo>
                  <a:lnTo>
                    <a:pt x="34118" y="111839"/>
                  </a:lnTo>
                  <a:lnTo>
                    <a:pt x="32850" y="115586"/>
                  </a:lnTo>
                  <a:moveTo>
                    <a:pt x="35760" y="115586"/>
                  </a:moveTo>
                  <a:lnTo>
                    <a:pt x="34540" y="111839"/>
                  </a:lnTo>
                  <a:lnTo>
                    <a:pt x="35760" y="108008"/>
                  </a:lnTo>
                  <a:lnTo>
                    <a:pt x="37027" y="111839"/>
                  </a:lnTo>
                  <a:lnTo>
                    <a:pt x="35760" y="115586"/>
                  </a:lnTo>
                  <a:moveTo>
                    <a:pt x="38623" y="115586"/>
                  </a:moveTo>
                  <a:lnTo>
                    <a:pt x="37450" y="111839"/>
                  </a:lnTo>
                  <a:lnTo>
                    <a:pt x="38623" y="108008"/>
                  </a:lnTo>
                  <a:lnTo>
                    <a:pt x="39890" y="111839"/>
                  </a:lnTo>
                  <a:lnTo>
                    <a:pt x="38623" y="115586"/>
                  </a:lnTo>
                  <a:moveTo>
                    <a:pt x="41533" y="115586"/>
                  </a:moveTo>
                  <a:lnTo>
                    <a:pt x="40312" y="111839"/>
                  </a:lnTo>
                  <a:lnTo>
                    <a:pt x="41533" y="108008"/>
                  </a:lnTo>
                  <a:lnTo>
                    <a:pt x="42800" y="111839"/>
                  </a:lnTo>
                  <a:lnTo>
                    <a:pt x="41533" y="115586"/>
                  </a:lnTo>
                  <a:moveTo>
                    <a:pt x="44489" y="115586"/>
                  </a:moveTo>
                  <a:lnTo>
                    <a:pt x="43222" y="111839"/>
                  </a:lnTo>
                  <a:lnTo>
                    <a:pt x="44489" y="108008"/>
                  </a:lnTo>
                  <a:lnTo>
                    <a:pt x="45662" y="111839"/>
                  </a:lnTo>
                  <a:lnTo>
                    <a:pt x="44489" y="115586"/>
                  </a:lnTo>
                  <a:moveTo>
                    <a:pt x="47352" y="115586"/>
                  </a:moveTo>
                  <a:lnTo>
                    <a:pt x="46085" y="111839"/>
                  </a:lnTo>
                  <a:lnTo>
                    <a:pt x="47352" y="108008"/>
                  </a:lnTo>
                  <a:lnTo>
                    <a:pt x="48572" y="111839"/>
                  </a:lnTo>
                  <a:lnTo>
                    <a:pt x="47352" y="115586"/>
                  </a:lnTo>
                  <a:moveTo>
                    <a:pt x="50262" y="115586"/>
                  </a:moveTo>
                  <a:lnTo>
                    <a:pt x="48994" y="111839"/>
                  </a:lnTo>
                  <a:lnTo>
                    <a:pt x="50262" y="108008"/>
                  </a:lnTo>
                  <a:lnTo>
                    <a:pt x="51435" y="111839"/>
                  </a:lnTo>
                  <a:lnTo>
                    <a:pt x="50262" y="115586"/>
                  </a:lnTo>
                  <a:moveTo>
                    <a:pt x="53124" y="115586"/>
                  </a:moveTo>
                  <a:lnTo>
                    <a:pt x="51857" y="111839"/>
                  </a:lnTo>
                  <a:lnTo>
                    <a:pt x="53124" y="108008"/>
                  </a:lnTo>
                  <a:lnTo>
                    <a:pt x="54344" y="111839"/>
                  </a:lnTo>
                  <a:lnTo>
                    <a:pt x="53124" y="115586"/>
                  </a:lnTo>
                  <a:moveTo>
                    <a:pt x="56034" y="115586"/>
                  </a:moveTo>
                  <a:lnTo>
                    <a:pt x="54767" y="111839"/>
                  </a:lnTo>
                  <a:lnTo>
                    <a:pt x="56034" y="108008"/>
                  </a:lnTo>
                  <a:lnTo>
                    <a:pt x="57207" y="111839"/>
                  </a:lnTo>
                  <a:lnTo>
                    <a:pt x="56034" y="115586"/>
                  </a:lnTo>
                  <a:moveTo>
                    <a:pt x="58897" y="115586"/>
                  </a:moveTo>
                  <a:lnTo>
                    <a:pt x="57630" y="111839"/>
                  </a:lnTo>
                  <a:lnTo>
                    <a:pt x="58897" y="108008"/>
                  </a:lnTo>
                  <a:lnTo>
                    <a:pt x="60117" y="111839"/>
                  </a:lnTo>
                  <a:lnTo>
                    <a:pt x="58897" y="115586"/>
                  </a:lnTo>
                  <a:moveTo>
                    <a:pt x="61806" y="115586"/>
                  </a:moveTo>
                  <a:lnTo>
                    <a:pt x="60586" y="111839"/>
                  </a:lnTo>
                  <a:lnTo>
                    <a:pt x="61806" y="108008"/>
                  </a:lnTo>
                  <a:lnTo>
                    <a:pt x="63073" y="111839"/>
                  </a:lnTo>
                  <a:lnTo>
                    <a:pt x="61806" y="115586"/>
                  </a:lnTo>
                  <a:moveTo>
                    <a:pt x="64669" y="115586"/>
                  </a:moveTo>
                  <a:lnTo>
                    <a:pt x="63496" y="111839"/>
                  </a:lnTo>
                  <a:lnTo>
                    <a:pt x="64669" y="108008"/>
                  </a:lnTo>
                  <a:lnTo>
                    <a:pt x="65936" y="111839"/>
                  </a:lnTo>
                  <a:lnTo>
                    <a:pt x="64669" y="115586"/>
                  </a:lnTo>
                  <a:moveTo>
                    <a:pt x="67579" y="115586"/>
                  </a:moveTo>
                  <a:lnTo>
                    <a:pt x="66359" y="111839"/>
                  </a:lnTo>
                  <a:lnTo>
                    <a:pt x="67579" y="108008"/>
                  </a:lnTo>
                  <a:lnTo>
                    <a:pt x="68846" y="111839"/>
                  </a:lnTo>
                  <a:lnTo>
                    <a:pt x="67579" y="115586"/>
                  </a:lnTo>
                  <a:moveTo>
                    <a:pt x="70441" y="115586"/>
                  </a:moveTo>
                  <a:lnTo>
                    <a:pt x="69268" y="111839"/>
                  </a:lnTo>
                  <a:lnTo>
                    <a:pt x="70441" y="108008"/>
                  </a:lnTo>
                  <a:lnTo>
                    <a:pt x="71709" y="111839"/>
                  </a:lnTo>
                  <a:lnTo>
                    <a:pt x="70441" y="115586"/>
                  </a:lnTo>
                  <a:moveTo>
                    <a:pt x="73351" y="115586"/>
                  </a:moveTo>
                  <a:lnTo>
                    <a:pt x="72131" y="111839"/>
                  </a:lnTo>
                  <a:lnTo>
                    <a:pt x="73351" y="108008"/>
                  </a:lnTo>
                  <a:lnTo>
                    <a:pt x="74618" y="111839"/>
                  </a:lnTo>
                  <a:lnTo>
                    <a:pt x="73351" y="115586"/>
                  </a:lnTo>
                  <a:moveTo>
                    <a:pt x="76214" y="115586"/>
                  </a:moveTo>
                  <a:lnTo>
                    <a:pt x="75041" y="111839"/>
                  </a:lnTo>
                  <a:lnTo>
                    <a:pt x="76214" y="108008"/>
                  </a:lnTo>
                  <a:lnTo>
                    <a:pt x="77481" y="111839"/>
                  </a:lnTo>
                  <a:lnTo>
                    <a:pt x="76214" y="115586"/>
                  </a:lnTo>
                  <a:moveTo>
                    <a:pt x="79170" y="115586"/>
                  </a:moveTo>
                  <a:lnTo>
                    <a:pt x="77903" y="111839"/>
                  </a:lnTo>
                  <a:lnTo>
                    <a:pt x="79170" y="108008"/>
                  </a:lnTo>
                  <a:lnTo>
                    <a:pt x="80391" y="111839"/>
                  </a:lnTo>
                  <a:lnTo>
                    <a:pt x="79170" y="115586"/>
                  </a:lnTo>
                  <a:moveTo>
                    <a:pt x="82080" y="115586"/>
                  </a:moveTo>
                  <a:lnTo>
                    <a:pt x="80813" y="111839"/>
                  </a:lnTo>
                  <a:lnTo>
                    <a:pt x="82080" y="108008"/>
                  </a:lnTo>
                  <a:lnTo>
                    <a:pt x="83253" y="111839"/>
                  </a:lnTo>
                  <a:lnTo>
                    <a:pt x="82080" y="115586"/>
                  </a:lnTo>
                  <a:moveTo>
                    <a:pt x="84943" y="115586"/>
                  </a:moveTo>
                  <a:lnTo>
                    <a:pt x="83676" y="111839"/>
                  </a:lnTo>
                  <a:lnTo>
                    <a:pt x="84943" y="108008"/>
                  </a:lnTo>
                  <a:lnTo>
                    <a:pt x="86163" y="111839"/>
                  </a:lnTo>
                  <a:lnTo>
                    <a:pt x="84943" y="115586"/>
                  </a:lnTo>
                  <a:moveTo>
                    <a:pt x="87852" y="115586"/>
                  </a:moveTo>
                  <a:lnTo>
                    <a:pt x="86585" y="111839"/>
                  </a:lnTo>
                  <a:lnTo>
                    <a:pt x="87852" y="108008"/>
                  </a:lnTo>
                  <a:lnTo>
                    <a:pt x="89026" y="111839"/>
                  </a:lnTo>
                  <a:lnTo>
                    <a:pt x="87852" y="115586"/>
                  </a:lnTo>
                  <a:moveTo>
                    <a:pt x="90715" y="115586"/>
                  </a:moveTo>
                  <a:lnTo>
                    <a:pt x="89448" y="111839"/>
                  </a:lnTo>
                  <a:lnTo>
                    <a:pt x="90715" y="108008"/>
                  </a:lnTo>
                  <a:lnTo>
                    <a:pt x="91935" y="111839"/>
                  </a:lnTo>
                  <a:lnTo>
                    <a:pt x="90715" y="115586"/>
                  </a:lnTo>
                  <a:moveTo>
                    <a:pt x="93625" y="115586"/>
                  </a:moveTo>
                  <a:lnTo>
                    <a:pt x="92358" y="111839"/>
                  </a:lnTo>
                  <a:lnTo>
                    <a:pt x="93625" y="108008"/>
                  </a:lnTo>
                  <a:lnTo>
                    <a:pt x="94798" y="111839"/>
                  </a:lnTo>
                  <a:lnTo>
                    <a:pt x="93625" y="115586"/>
                  </a:lnTo>
                  <a:moveTo>
                    <a:pt x="96488" y="115586"/>
                  </a:moveTo>
                  <a:lnTo>
                    <a:pt x="95314" y="111839"/>
                  </a:lnTo>
                  <a:lnTo>
                    <a:pt x="96488" y="108008"/>
                  </a:lnTo>
                  <a:lnTo>
                    <a:pt x="97755" y="111839"/>
                  </a:lnTo>
                  <a:lnTo>
                    <a:pt x="96488" y="115586"/>
                  </a:lnTo>
                  <a:moveTo>
                    <a:pt x="99397" y="115586"/>
                  </a:moveTo>
                  <a:lnTo>
                    <a:pt x="98177" y="111839"/>
                  </a:lnTo>
                  <a:lnTo>
                    <a:pt x="99397" y="108008"/>
                  </a:lnTo>
                  <a:lnTo>
                    <a:pt x="100664" y="111839"/>
                  </a:lnTo>
                  <a:lnTo>
                    <a:pt x="99397" y="115586"/>
                  </a:lnTo>
                  <a:moveTo>
                    <a:pt x="102260" y="115586"/>
                  </a:moveTo>
                  <a:lnTo>
                    <a:pt x="101087" y="111839"/>
                  </a:lnTo>
                  <a:lnTo>
                    <a:pt x="102260" y="108008"/>
                  </a:lnTo>
                  <a:lnTo>
                    <a:pt x="103527" y="111839"/>
                  </a:lnTo>
                  <a:lnTo>
                    <a:pt x="102260" y="115586"/>
                  </a:lnTo>
                  <a:moveTo>
                    <a:pt x="105170" y="115586"/>
                  </a:moveTo>
                  <a:lnTo>
                    <a:pt x="103949" y="111839"/>
                  </a:lnTo>
                  <a:lnTo>
                    <a:pt x="105170" y="108008"/>
                  </a:lnTo>
                  <a:lnTo>
                    <a:pt x="106437" y="111839"/>
                  </a:lnTo>
                  <a:lnTo>
                    <a:pt x="105170" y="115586"/>
                  </a:lnTo>
                  <a:moveTo>
                    <a:pt x="108032" y="115586"/>
                  </a:moveTo>
                  <a:lnTo>
                    <a:pt x="106859" y="111839"/>
                  </a:lnTo>
                  <a:lnTo>
                    <a:pt x="108032" y="108008"/>
                  </a:lnTo>
                  <a:lnTo>
                    <a:pt x="109299" y="111839"/>
                  </a:lnTo>
                  <a:lnTo>
                    <a:pt x="108032" y="115586"/>
                  </a:lnTo>
                  <a:moveTo>
                    <a:pt x="110942" y="115586"/>
                  </a:moveTo>
                  <a:lnTo>
                    <a:pt x="109722" y="111839"/>
                  </a:lnTo>
                  <a:lnTo>
                    <a:pt x="110942" y="108008"/>
                  </a:lnTo>
                  <a:lnTo>
                    <a:pt x="112209" y="111839"/>
                  </a:lnTo>
                  <a:lnTo>
                    <a:pt x="110942" y="115586"/>
                  </a:lnTo>
                  <a:moveTo>
                    <a:pt x="113899" y="115586"/>
                  </a:moveTo>
                  <a:lnTo>
                    <a:pt x="112631" y="111839"/>
                  </a:lnTo>
                  <a:lnTo>
                    <a:pt x="113899" y="108008"/>
                  </a:lnTo>
                  <a:lnTo>
                    <a:pt x="115072" y="111839"/>
                  </a:lnTo>
                  <a:lnTo>
                    <a:pt x="113899" y="115586"/>
                  </a:lnTo>
                  <a:moveTo>
                    <a:pt x="116761" y="115586"/>
                  </a:moveTo>
                  <a:lnTo>
                    <a:pt x="115494" y="111839"/>
                  </a:lnTo>
                  <a:lnTo>
                    <a:pt x="116761" y="108008"/>
                  </a:lnTo>
                  <a:lnTo>
                    <a:pt x="117982" y="111839"/>
                  </a:lnTo>
                  <a:lnTo>
                    <a:pt x="116761" y="115586"/>
                  </a:lnTo>
                  <a:moveTo>
                    <a:pt x="2534" y="111089"/>
                  </a:moveTo>
                  <a:lnTo>
                    <a:pt x="1267" y="107425"/>
                  </a:lnTo>
                  <a:lnTo>
                    <a:pt x="2534" y="103678"/>
                  </a:lnTo>
                  <a:lnTo>
                    <a:pt x="3754" y="107425"/>
                  </a:lnTo>
                  <a:lnTo>
                    <a:pt x="2534" y="111089"/>
                  </a:lnTo>
                  <a:moveTo>
                    <a:pt x="5443" y="111089"/>
                  </a:moveTo>
                  <a:lnTo>
                    <a:pt x="4176" y="107425"/>
                  </a:lnTo>
                  <a:lnTo>
                    <a:pt x="5443" y="103678"/>
                  </a:lnTo>
                  <a:lnTo>
                    <a:pt x="6617" y="107425"/>
                  </a:lnTo>
                  <a:lnTo>
                    <a:pt x="5443" y="111089"/>
                  </a:lnTo>
                  <a:moveTo>
                    <a:pt x="8306" y="111089"/>
                  </a:moveTo>
                  <a:lnTo>
                    <a:pt x="7039" y="107425"/>
                  </a:lnTo>
                  <a:lnTo>
                    <a:pt x="8306" y="103678"/>
                  </a:lnTo>
                  <a:lnTo>
                    <a:pt x="9573" y="107425"/>
                  </a:lnTo>
                  <a:lnTo>
                    <a:pt x="8306" y="111089"/>
                  </a:lnTo>
                  <a:moveTo>
                    <a:pt x="11169" y="111089"/>
                  </a:moveTo>
                  <a:lnTo>
                    <a:pt x="9996" y="107425"/>
                  </a:lnTo>
                  <a:lnTo>
                    <a:pt x="11169" y="103678"/>
                  </a:lnTo>
                  <a:lnTo>
                    <a:pt x="12436" y="107425"/>
                  </a:lnTo>
                  <a:lnTo>
                    <a:pt x="11169" y="111089"/>
                  </a:lnTo>
                  <a:moveTo>
                    <a:pt x="14078" y="111089"/>
                  </a:moveTo>
                  <a:lnTo>
                    <a:pt x="12858" y="107425"/>
                  </a:lnTo>
                  <a:lnTo>
                    <a:pt x="14078" y="103678"/>
                  </a:lnTo>
                  <a:lnTo>
                    <a:pt x="15346" y="107425"/>
                  </a:lnTo>
                  <a:lnTo>
                    <a:pt x="14078" y="111089"/>
                  </a:lnTo>
                  <a:moveTo>
                    <a:pt x="16941" y="111089"/>
                  </a:moveTo>
                  <a:lnTo>
                    <a:pt x="15768" y="107425"/>
                  </a:lnTo>
                  <a:lnTo>
                    <a:pt x="16941" y="103678"/>
                  </a:lnTo>
                  <a:lnTo>
                    <a:pt x="18208" y="107425"/>
                  </a:lnTo>
                  <a:lnTo>
                    <a:pt x="16941" y="111089"/>
                  </a:lnTo>
                  <a:moveTo>
                    <a:pt x="19851" y="111089"/>
                  </a:moveTo>
                  <a:lnTo>
                    <a:pt x="18631" y="107425"/>
                  </a:lnTo>
                  <a:lnTo>
                    <a:pt x="19851" y="103678"/>
                  </a:lnTo>
                  <a:lnTo>
                    <a:pt x="21118" y="107425"/>
                  </a:lnTo>
                  <a:lnTo>
                    <a:pt x="19851" y="111089"/>
                  </a:lnTo>
                  <a:moveTo>
                    <a:pt x="22714" y="111089"/>
                  </a:moveTo>
                  <a:lnTo>
                    <a:pt x="21540" y="107425"/>
                  </a:lnTo>
                  <a:lnTo>
                    <a:pt x="22714" y="103678"/>
                  </a:lnTo>
                  <a:lnTo>
                    <a:pt x="23981" y="107425"/>
                  </a:lnTo>
                  <a:lnTo>
                    <a:pt x="22714" y="111089"/>
                  </a:lnTo>
                  <a:moveTo>
                    <a:pt x="25623" y="111089"/>
                  </a:moveTo>
                  <a:lnTo>
                    <a:pt x="24403" y="107425"/>
                  </a:lnTo>
                  <a:lnTo>
                    <a:pt x="25623" y="103678"/>
                  </a:lnTo>
                  <a:lnTo>
                    <a:pt x="26890" y="107425"/>
                  </a:lnTo>
                  <a:lnTo>
                    <a:pt x="25623" y="111089"/>
                  </a:lnTo>
                  <a:moveTo>
                    <a:pt x="28580" y="111089"/>
                  </a:moveTo>
                  <a:lnTo>
                    <a:pt x="27313" y="107425"/>
                  </a:lnTo>
                  <a:lnTo>
                    <a:pt x="28580" y="103678"/>
                  </a:lnTo>
                  <a:lnTo>
                    <a:pt x="29753" y="107425"/>
                  </a:lnTo>
                  <a:lnTo>
                    <a:pt x="28580" y="111089"/>
                  </a:lnTo>
                  <a:moveTo>
                    <a:pt x="31443" y="111089"/>
                  </a:moveTo>
                  <a:lnTo>
                    <a:pt x="30175" y="107425"/>
                  </a:lnTo>
                  <a:lnTo>
                    <a:pt x="31443" y="103678"/>
                  </a:lnTo>
                  <a:lnTo>
                    <a:pt x="32663" y="107425"/>
                  </a:lnTo>
                  <a:lnTo>
                    <a:pt x="31443" y="111089"/>
                  </a:lnTo>
                  <a:moveTo>
                    <a:pt x="34352" y="111089"/>
                  </a:moveTo>
                  <a:lnTo>
                    <a:pt x="33085" y="107425"/>
                  </a:lnTo>
                  <a:lnTo>
                    <a:pt x="34352" y="103678"/>
                  </a:lnTo>
                  <a:lnTo>
                    <a:pt x="35526" y="107425"/>
                  </a:lnTo>
                  <a:lnTo>
                    <a:pt x="34352" y="111089"/>
                  </a:lnTo>
                  <a:moveTo>
                    <a:pt x="37215" y="111089"/>
                  </a:moveTo>
                  <a:lnTo>
                    <a:pt x="35948" y="107425"/>
                  </a:lnTo>
                  <a:lnTo>
                    <a:pt x="37215" y="103678"/>
                  </a:lnTo>
                  <a:lnTo>
                    <a:pt x="38435" y="107425"/>
                  </a:lnTo>
                  <a:lnTo>
                    <a:pt x="37215" y="111089"/>
                  </a:lnTo>
                  <a:moveTo>
                    <a:pt x="40125" y="111089"/>
                  </a:moveTo>
                  <a:lnTo>
                    <a:pt x="38858" y="107425"/>
                  </a:lnTo>
                  <a:lnTo>
                    <a:pt x="40125" y="103678"/>
                  </a:lnTo>
                  <a:lnTo>
                    <a:pt x="41298" y="107425"/>
                  </a:lnTo>
                  <a:lnTo>
                    <a:pt x="40125" y="111089"/>
                  </a:lnTo>
                  <a:moveTo>
                    <a:pt x="42987" y="111089"/>
                  </a:moveTo>
                  <a:lnTo>
                    <a:pt x="41720" y="107425"/>
                  </a:lnTo>
                  <a:lnTo>
                    <a:pt x="42987" y="103678"/>
                  </a:lnTo>
                  <a:lnTo>
                    <a:pt x="44254" y="107425"/>
                  </a:lnTo>
                  <a:lnTo>
                    <a:pt x="42987" y="111089"/>
                  </a:lnTo>
                  <a:moveTo>
                    <a:pt x="45897" y="111089"/>
                  </a:moveTo>
                  <a:lnTo>
                    <a:pt x="44677" y="107425"/>
                  </a:lnTo>
                  <a:lnTo>
                    <a:pt x="45897" y="103678"/>
                  </a:lnTo>
                  <a:lnTo>
                    <a:pt x="47164" y="107425"/>
                  </a:lnTo>
                  <a:lnTo>
                    <a:pt x="45897" y="111089"/>
                  </a:lnTo>
                  <a:moveTo>
                    <a:pt x="48760" y="111089"/>
                  </a:moveTo>
                  <a:lnTo>
                    <a:pt x="47587" y="107425"/>
                  </a:lnTo>
                  <a:lnTo>
                    <a:pt x="48760" y="103678"/>
                  </a:lnTo>
                  <a:lnTo>
                    <a:pt x="50027" y="107425"/>
                  </a:lnTo>
                  <a:lnTo>
                    <a:pt x="48760" y="111089"/>
                  </a:lnTo>
                  <a:moveTo>
                    <a:pt x="51669" y="111089"/>
                  </a:moveTo>
                  <a:lnTo>
                    <a:pt x="50449" y="107425"/>
                  </a:lnTo>
                  <a:lnTo>
                    <a:pt x="51669" y="103678"/>
                  </a:lnTo>
                  <a:lnTo>
                    <a:pt x="52937" y="107425"/>
                  </a:lnTo>
                  <a:lnTo>
                    <a:pt x="51669" y="111089"/>
                  </a:lnTo>
                  <a:moveTo>
                    <a:pt x="54532" y="111089"/>
                  </a:moveTo>
                  <a:lnTo>
                    <a:pt x="53359" y="107425"/>
                  </a:lnTo>
                  <a:lnTo>
                    <a:pt x="54532" y="103678"/>
                  </a:lnTo>
                  <a:lnTo>
                    <a:pt x="55799" y="107425"/>
                  </a:lnTo>
                  <a:lnTo>
                    <a:pt x="54532" y="111089"/>
                  </a:lnTo>
                  <a:moveTo>
                    <a:pt x="57442" y="111089"/>
                  </a:moveTo>
                  <a:lnTo>
                    <a:pt x="56222" y="107425"/>
                  </a:lnTo>
                  <a:lnTo>
                    <a:pt x="57442" y="103678"/>
                  </a:lnTo>
                  <a:lnTo>
                    <a:pt x="58709" y="107425"/>
                  </a:lnTo>
                  <a:lnTo>
                    <a:pt x="57442" y="111089"/>
                  </a:lnTo>
                  <a:moveTo>
                    <a:pt x="60305" y="111089"/>
                  </a:moveTo>
                  <a:lnTo>
                    <a:pt x="59131" y="107425"/>
                  </a:lnTo>
                  <a:lnTo>
                    <a:pt x="60305" y="103678"/>
                  </a:lnTo>
                  <a:lnTo>
                    <a:pt x="61572" y="107425"/>
                  </a:lnTo>
                  <a:lnTo>
                    <a:pt x="60305" y="111089"/>
                  </a:lnTo>
                  <a:moveTo>
                    <a:pt x="63261" y="111089"/>
                  </a:moveTo>
                  <a:lnTo>
                    <a:pt x="61994" y="107425"/>
                  </a:lnTo>
                  <a:lnTo>
                    <a:pt x="63261" y="103678"/>
                  </a:lnTo>
                  <a:lnTo>
                    <a:pt x="64481" y="107425"/>
                  </a:lnTo>
                  <a:lnTo>
                    <a:pt x="63261" y="111089"/>
                  </a:lnTo>
                  <a:moveTo>
                    <a:pt x="66171" y="111089"/>
                  </a:moveTo>
                  <a:lnTo>
                    <a:pt x="64904" y="107425"/>
                  </a:lnTo>
                  <a:lnTo>
                    <a:pt x="66171" y="103678"/>
                  </a:lnTo>
                  <a:lnTo>
                    <a:pt x="67344" y="107425"/>
                  </a:lnTo>
                  <a:lnTo>
                    <a:pt x="66171" y="111089"/>
                  </a:lnTo>
                  <a:moveTo>
                    <a:pt x="69034" y="111089"/>
                  </a:moveTo>
                  <a:lnTo>
                    <a:pt x="67766" y="107425"/>
                  </a:lnTo>
                  <a:lnTo>
                    <a:pt x="69034" y="103678"/>
                  </a:lnTo>
                  <a:lnTo>
                    <a:pt x="70254" y="107425"/>
                  </a:lnTo>
                  <a:lnTo>
                    <a:pt x="69034" y="111089"/>
                  </a:lnTo>
                  <a:moveTo>
                    <a:pt x="71943" y="111089"/>
                  </a:moveTo>
                  <a:lnTo>
                    <a:pt x="70676" y="107425"/>
                  </a:lnTo>
                  <a:lnTo>
                    <a:pt x="71943" y="103678"/>
                  </a:lnTo>
                  <a:lnTo>
                    <a:pt x="73116" y="107425"/>
                  </a:lnTo>
                  <a:lnTo>
                    <a:pt x="71943" y="111089"/>
                  </a:lnTo>
                  <a:moveTo>
                    <a:pt x="74806" y="111089"/>
                  </a:moveTo>
                  <a:lnTo>
                    <a:pt x="73539" y="107425"/>
                  </a:lnTo>
                  <a:lnTo>
                    <a:pt x="74806" y="103678"/>
                  </a:lnTo>
                  <a:lnTo>
                    <a:pt x="76026" y="107425"/>
                  </a:lnTo>
                  <a:lnTo>
                    <a:pt x="74806" y="111089"/>
                  </a:lnTo>
                  <a:moveTo>
                    <a:pt x="77716" y="111089"/>
                  </a:moveTo>
                  <a:lnTo>
                    <a:pt x="76448" y="107425"/>
                  </a:lnTo>
                  <a:lnTo>
                    <a:pt x="77716" y="103678"/>
                  </a:lnTo>
                  <a:lnTo>
                    <a:pt x="78983" y="107425"/>
                  </a:lnTo>
                  <a:lnTo>
                    <a:pt x="77716" y="111089"/>
                  </a:lnTo>
                  <a:moveTo>
                    <a:pt x="80578" y="111089"/>
                  </a:moveTo>
                  <a:lnTo>
                    <a:pt x="79405" y="107425"/>
                  </a:lnTo>
                  <a:lnTo>
                    <a:pt x="80578" y="103678"/>
                  </a:lnTo>
                  <a:lnTo>
                    <a:pt x="81845" y="107425"/>
                  </a:lnTo>
                  <a:lnTo>
                    <a:pt x="80578" y="111089"/>
                  </a:lnTo>
                  <a:moveTo>
                    <a:pt x="83488" y="111089"/>
                  </a:moveTo>
                  <a:lnTo>
                    <a:pt x="82268" y="107425"/>
                  </a:lnTo>
                  <a:lnTo>
                    <a:pt x="83488" y="103678"/>
                  </a:lnTo>
                  <a:lnTo>
                    <a:pt x="84755" y="107425"/>
                  </a:lnTo>
                  <a:lnTo>
                    <a:pt x="83488" y="111089"/>
                  </a:lnTo>
                  <a:moveTo>
                    <a:pt x="86351" y="111089"/>
                  </a:moveTo>
                  <a:lnTo>
                    <a:pt x="85177" y="107425"/>
                  </a:lnTo>
                  <a:lnTo>
                    <a:pt x="86351" y="103678"/>
                  </a:lnTo>
                  <a:lnTo>
                    <a:pt x="87618" y="107425"/>
                  </a:lnTo>
                  <a:lnTo>
                    <a:pt x="86351" y="111089"/>
                  </a:lnTo>
                  <a:moveTo>
                    <a:pt x="89260" y="111089"/>
                  </a:moveTo>
                  <a:lnTo>
                    <a:pt x="88040" y="107425"/>
                  </a:lnTo>
                  <a:lnTo>
                    <a:pt x="89260" y="103678"/>
                  </a:lnTo>
                  <a:lnTo>
                    <a:pt x="90527" y="107425"/>
                  </a:lnTo>
                  <a:lnTo>
                    <a:pt x="89260" y="111089"/>
                  </a:lnTo>
                  <a:moveTo>
                    <a:pt x="92123" y="111089"/>
                  </a:moveTo>
                  <a:lnTo>
                    <a:pt x="90950" y="107425"/>
                  </a:lnTo>
                  <a:lnTo>
                    <a:pt x="92123" y="103678"/>
                  </a:lnTo>
                  <a:lnTo>
                    <a:pt x="93390" y="107425"/>
                  </a:lnTo>
                  <a:lnTo>
                    <a:pt x="92123" y="111089"/>
                  </a:lnTo>
                  <a:moveTo>
                    <a:pt x="95033" y="111089"/>
                  </a:moveTo>
                  <a:lnTo>
                    <a:pt x="93813" y="107425"/>
                  </a:lnTo>
                  <a:lnTo>
                    <a:pt x="95033" y="103678"/>
                  </a:lnTo>
                  <a:lnTo>
                    <a:pt x="96300" y="107425"/>
                  </a:lnTo>
                  <a:lnTo>
                    <a:pt x="95033" y="111089"/>
                  </a:lnTo>
                  <a:moveTo>
                    <a:pt x="97989" y="111089"/>
                  </a:moveTo>
                  <a:lnTo>
                    <a:pt x="96722" y="107425"/>
                  </a:lnTo>
                  <a:lnTo>
                    <a:pt x="97989" y="103678"/>
                  </a:lnTo>
                  <a:lnTo>
                    <a:pt x="99163" y="107425"/>
                  </a:lnTo>
                  <a:lnTo>
                    <a:pt x="97989" y="111089"/>
                  </a:lnTo>
                  <a:moveTo>
                    <a:pt x="100852" y="111089"/>
                  </a:moveTo>
                  <a:lnTo>
                    <a:pt x="99585" y="107425"/>
                  </a:lnTo>
                  <a:lnTo>
                    <a:pt x="100852" y="103678"/>
                  </a:lnTo>
                  <a:lnTo>
                    <a:pt x="102072" y="107425"/>
                  </a:lnTo>
                  <a:lnTo>
                    <a:pt x="100852" y="111089"/>
                  </a:lnTo>
                  <a:moveTo>
                    <a:pt x="103762" y="111089"/>
                  </a:moveTo>
                  <a:lnTo>
                    <a:pt x="102495" y="107425"/>
                  </a:lnTo>
                  <a:lnTo>
                    <a:pt x="103762" y="103678"/>
                  </a:lnTo>
                  <a:lnTo>
                    <a:pt x="104935" y="107425"/>
                  </a:lnTo>
                  <a:lnTo>
                    <a:pt x="103762" y="111089"/>
                  </a:lnTo>
                  <a:moveTo>
                    <a:pt x="106624" y="111089"/>
                  </a:moveTo>
                  <a:lnTo>
                    <a:pt x="105357" y="107425"/>
                  </a:lnTo>
                  <a:lnTo>
                    <a:pt x="106624" y="103678"/>
                  </a:lnTo>
                  <a:lnTo>
                    <a:pt x="107845" y="107425"/>
                  </a:lnTo>
                  <a:lnTo>
                    <a:pt x="106624" y="111089"/>
                  </a:lnTo>
                  <a:moveTo>
                    <a:pt x="109534" y="111089"/>
                  </a:moveTo>
                  <a:lnTo>
                    <a:pt x="108267" y="107425"/>
                  </a:lnTo>
                  <a:lnTo>
                    <a:pt x="109534" y="103678"/>
                  </a:lnTo>
                  <a:lnTo>
                    <a:pt x="110707" y="107425"/>
                  </a:lnTo>
                  <a:lnTo>
                    <a:pt x="109534" y="111089"/>
                  </a:lnTo>
                  <a:moveTo>
                    <a:pt x="112397" y="111089"/>
                  </a:moveTo>
                  <a:lnTo>
                    <a:pt x="111130" y="107425"/>
                  </a:lnTo>
                  <a:lnTo>
                    <a:pt x="112397" y="103678"/>
                  </a:lnTo>
                  <a:lnTo>
                    <a:pt x="113664" y="107425"/>
                  </a:lnTo>
                  <a:lnTo>
                    <a:pt x="112397" y="111089"/>
                  </a:lnTo>
                  <a:moveTo>
                    <a:pt x="115307" y="111089"/>
                  </a:moveTo>
                  <a:lnTo>
                    <a:pt x="114086" y="107425"/>
                  </a:lnTo>
                  <a:lnTo>
                    <a:pt x="115307" y="103678"/>
                  </a:lnTo>
                  <a:lnTo>
                    <a:pt x="116574" y="107425"/>
                  </a:lnTo>
                  <a:lnTo>
                    <a:pt x="115307" y="111089"/>
                  </a:lnTo>
                  <a:moveTo>
                    <a:pt x="118169" y="111089"/>
                  </a:moveTo>
                  <a:lnTo>
                    <a:pt x="116996" y="107425"/>
                  </a:lnTo>
                  <a:lnTo>
                    <a:pt x="118169" y="103678"/>
                  </a:lnTo>
                  <a:lnTo>
                    <a:pt x="119436" y="107425"/>
                  </a:lnTo>
                  <a:lnTo>
                    <a:pt x="118169" y="111089"/>
                  </a:lnTo>
                  <a:moveTo>
                    <a:pt x="3942" y="106759"/>
                  </a:moveTo>
                  <a:lnTo>
                    <a:pt x="2768" y="102928"/>
                  </a:lnTo>
                  <a:lnTo>
                    <a:pt x="3942" y="99181"/>
                  </a:lnTo>
                  <a:lnTo>
                    <a:pt x="5209" y="102928"/>
                  </a:lnTo>
                  <a:lnTo>
                    <a:pt x="3942" y="106759"/>
                  </a:lnTo>
                  <a:moveTo>
                    <a:pt x="6851" y="106759"/>
                  </a:moveTo>
                  <a:lnTo>
                    <a:pt x="5631" y="102928"/>
                  </a:lnTo>
                  <a:lnTo>
                    <a:pt x="6851" y="99181"/>
                  </a:lnTo>
                  <a:lnTo>
                    <a:pt x="8118" y="102928"/>
                  </a:lnTo>
                  <a:lnTo>
                    <a:pt x="6851" y="106759"/>
                  </a:lnTo>
                  <a:moveTo>
                    <a:pt x="9808" y="106759"/>
                  </a:moveTo>
                  <a:lnTo>
                    <a:pt x="8541" y="102928"/>
                  </a:lnTo>
                  <a:lnTo>
                    <a:pt x="9808" y="99181"/>
                  </a:lnTo>
                  <a:lnTo>
                    <a:pt x="10981" y="102928"/>
                  </a:lnTo>
                  <a:lnTo>
                    <a:pt x="9808" y="106759"/>
                  </a:lnTo>
                  <a:moveTo>
                    <a:pt x="12671" y="106759"/>
                  </a:moveTo>
                  <a:lnTo>
                    <a:pt x="11403" y="102928"/>
                  </a:lnTo>
                  <a:lnTo>
                    <a:pt x="12671" y="99181"/>
                  </a:lnTo>
                  <a:lnTo>
                    <a:pt x="13844" y="102928"/>
                  </a:lnTo>
                  <a:lnTo>
                    <a:pt x="12671" y="106759"/>
                  </a:lnTo>
                  <a:moveTo>
                    <a:pt x="15533" y="106759"/>
                  </a:moveTo>
                  <a:lnTo>
                    <a:pt x="14266" y="102928"/>
                  </a:lnTo>
                  <a:lnTo>
                    <a:pt x="15533" y="99181"/>
                  </a:lnTo>
                  <a:lnTo>
                    <a:pt x="16754" y="102928"/>
                  </a:lnTo>
                  <a:lnTo>
                    <a:pt x="15533" y="106759"/>
                  </a:lnTo>
                  <a:moveTo>
                    <a:pt x="18443" y="106759"/>
                  </a:moveTo>
                  <a:lnTo>
                    <a:pt x="17176" y="102928"/>
                  </a:lnTo>
                  <a:lnTo>
                    <a:pt x="18443" y="99181"/>
                  </a:lnTo>
                  <a:lnTo>
                    <a:pt x="19616" y="102928"/>
                  </a:lnTo>
                  <a:lnTo>
                    <a:pt x="18443" y="106759"/>
                  </a:lnTo>
                  <a:moveTo>
                    <a:pt x="21306" y="106759"/>
                  </a:moveTo>
                  <a:lnTo>
                    <a:pt x="20039" y="102928"/>
                  </a:lnTo>
                  <a:lnTo>
                    <a:pt x="21306" y="99181"/>
                  </a:lnTo>
                  <a:lnTo>
                    <a:pt x="22526" y="102928"/>
                  </a:lnTo>
                  <a:lnTo>
                    <a:pt x="21306" y="106759"/>
                  </a:lnTo>
                  <a:moveTo>
                    <a:pt x="24215" y="106759"/>
                  </a:moveTo>
                  <a:lnTo>
                    <a:pt x="22948" y="102928"/>
                  </a:lnTo>
                  <a:lnTo>
                    <a:pt x="24215" y="99181"/>
                  </a:lnTo>
                  <a:lnTo>
                    <a:pt x="25389" y="102928"/>
                  </a:lnTo>
                  <a:lnTo>
                    <a:pt x="24215" y="106759"/>
                  </a:lnTo>
                  <a:moveTo>
                    <a:pt x="27078" y="106759"/>
                  </a:moveTo>
                  <a:lnTo>
                    <a:pt x="25905" y="102928"/>
                  </a:lnTo>
                  <a:lnTo>
                    <a:pt x="27078" y="99181"/>
                  </a:lnTo>
                  <a:lnTo>
                    <a:pt x="28345" y="102928"/>
                  </a:lnTo>
                  <a:lnTo>
                    <a:pt x="27078" y="106759"/>
                  </a:lnTo>
                  <a:moveTo>
                    <a:pt x="29988" y="106759"/>
                  </a:moveTo>
                  <a:lnTo>
                    <a:pt x="28768" y="102928"/>
                  </a:lnTo>
                  <a:lnTo>
                    <a:pt x="29988" y="99181"/>
                  </a:lnTo>
                  <a:lnTo>
                    <a:pt x="31255" y="102928"/>
                  </a:lnTo>
                  <a:lnTo>
                    <a:pt x="29988" y="106759"/>
                  </a:lnTo>
                  <a:moveTo>
                    <a:pt x="32850" y="106759"/>
                  </a:moveTo>
                  <a:lnTo>
                    <a:pt x="31677" y="102928"/>
                  </a:lnTo>
                  <a:lnTo>
                    <a:pt x="32850" y="99181"/>
                  </a:lnTo>
                  <a:lnTo>
                    <a:pt x="34118" y="102928"/>
                  </a:lnTo>
                  <a:lnTo>
                    <a:pt x="32850" y="106759"/>
                  </a:lnTo>
                  <a:moveTo>
                    <a:pt x="35760" y="106759"/>
                  </a:moveTo>
                  <a:lnTo>
                    <a:pt x="34540" y="102928"/>
                  </a:lnTo>
                  <a:lnTo>
                    <a:pt x="35760" y="99181"/>
                  </a:lnTo>
                  <a:lnTo>
                    <a:pt x="37027" y="102928"/>
                  </a:lnTo>
                  <a:lnTo>
                    <a:pt x="35760" y="106759"/>
                  </a:lnTo>
                  <a:moveTo>
                    <a:pt x="38623" y="106759"/>
                  </a:moveTo>
                  <a:lnTo>
                    <a:pt x="37450" y="102928"/>
                  </a:lnTo>
                  <a:lnTo>
                    <a:pt x="38623" y="99181"/>
                  </a:lnTo>
                  <a:lnTo>
                    <a:pt x="39890" y="102928"/>
                  </a:lnTo>
                  <a:lnTo>
                    <a:pt x="38623" y="106759"/>
                  </a:lnTo>
                  <a:moveTo>
                    <a:pt x="41533" y="106759"/>
                  </a:moveTo>
                  <a:lnTo>
                    <a:pt x="40312" y="102928"/>
                  </a:lnTo>
                  <a:lnTo>
                    <a:pt x="41533" y="99181"/>
                  </a:lnTo>
                  <a:lnTo>
                    <a:pt x="42800" y="102928"/>
                  </a:lnTo>
                  <a:lnTo>
                    <a:pt x="41533" y="106759"/>
                  </a:lnTo>
                  <a:moveTo>
                    <a:pt x="44489" y="106759"/>
                  </a:moveTo>
                  <a:lnTo>
                    <a:pt x="43222" y="102928"/>
                  </a:lnTo>
                  <a:lnTo>
                    <a:pt x="44489" y="99181"/>
                  </a:lnTo>
                  <a:lnTo>
                    <a:pt x="45662" y="102928"/>
                  </a:lnTo>
                  <a:lnTo>
                    <a:pt x="44489" y="106759"/>
                  </a:lnTo>
                  <a:moveTo>
                    <a:pt x="47352" y="106759"/>
                  </a:moveTo>
                  <a:lnTo>
                    <a:pt x="46085" y="102928"/>
                  </a:lnTo>
                  <a:lnTo>
                    <a:pt x="47352" y="99181"/>
                  </a:lnTo>
                  <a:lnTo>
                    <a:pt x="48572" y="102928"/>
                  </a:lnTo>
                  <a:lnTo>
                    <a:pt x="47352" y="106759"/>
                  </a:lnTo>
                  <a:moveTo>
                    <a:pt x="50262" y="106759"/>
                  </a:moveTo>
                  <a:lnTo>
                    <a:pt x="48994" y="102928"/>
                  </a:lnTo>
                  <a:lnTo>
                    <a:pt x="50262" y="99181"/>
                  </a:lnTo>
                  <a:lnTo>
                    <a:pt x="51435" y="102928"/>
                  </a:lnTo>
                  <a:lnTo>
                    <a:pt x="50262" y="106759"/>
                  </a:lnTo>
                  <a:moveTo>
                    <a:pt x="53124" y="106759"/>
                  </a:moveTo>
                  <a:lnTo>
                    <a:pt x="51857" y="102928"/>
                  </a:lnTo>
                  <a:lnTo>
                    <a:pt x="53124" y="99181"/>
                  </a:lnTo>
                  <a:lnTo>
                    <a:pt x="54344" y="102928"/>
                  </a:lnTo>
                  <a:lnTo>
                    <a:pt x="53124" y="106759"/>
                  </a:lnTo>
                  <a:moveTo>
                    <a:pt x="56034" y="106759"/>
                  </a:moveTo>
                  <a:lnTo>
                    <a:pt x="54767" y="102928"/>
                  </a:lnTo>
                  <a:lnTo>
                    <a:pt x="56034" y="99181"/>
                  </a:lnTo>
                  <a:lnTo>
                    <a:pt x="57207" y="102928"/>
                  </a:lnTo>
                  <a:lnTo>
                    <a:pt x="56034" y="106759"/>
                  </a:lnTo>
                  <a:moveTo>
                    <a:pt x="58897" y="106759"/>
                  </a:moveTo>
                  <a:lnTo>
                    <a:pt x="57630" y="102928"/>
                  </a:lnTo>
                  <a:lnTo>
                    <a:pt x="58897" y="99181"/>
                  </a:lnTo>
                  <a:lnTo>
                    <a:pt x="60117" y="102928"/>
                  </a:lnTo>
                  <a:lnTo>
                    <a:pt x="58897" y="106759"/>
                  </a:lnTo>
                  <a:moveTo>
                    <a:pt x="61806" y="106759"/>
                  </a:moveTo>
                  <a:lnTo>
                    <a:pt x="60586" y="102928"/>
                  </a:lnTo>
                  <a:lnTo>
                    <a:pt x="61806" y="99181"/>
                  </a:lnTo>
                  <a:lnTo>
                    <a:pt x="63073" y="102928"/>
                  </a:lnTo>
                  <a:lnTo>
                    <a:pt x="61806" y="106759"/>
                  </a:lnTo>
                  <a:moveTo>
                    <a:pt x="64669" y="106759"/>
                  </a:moveTo>
                  <a:lnTo>
                    <a:pt x="63496" y="102928"/>
                  </a:lnTo>
                  <a:lnTo>
                    <a:pt x="64669" y="99181"/>
                  </a:lnTo>
                  <a:lnTo>
                    <a:pt x="65936" y="102928"/>
                  </a:lnTo>
                  <a:lnTo>
                    <a:pt x="64669" y="106759"/>
                  </a:lnTo>
                  <a:moveTo>
                    <a:pt x="67579" y="106759"/>
                  </a:moveTo>
                  <a:lnTo>
                    <a:pt x="66359" y="102928"/>
                  </a:lnTo>
                  <a:lnTo>
                    <a:pt x="67579" y="99181"/>
                  </a:lnTo>
                  <a:lnTo>
                    <a:pt x="68846" y="102928"/>
                  </a:lnTo>
                  <a:lnTo>
                    <a:pt x="67579" y="106759"/>
                  </a:lnTo>
                  <a:moveTo>
                    <a:pt x="70441" y="106759"/>
                  </a:moveTo>
                  <a:lnTo>
                    <a:pt x="69268" y="102928"/>
                  </a:lnTo>
                  <a:lnTo>
                    <a:pt x="70441" y="99181"/>
                  </a:lnTo>
                  <a:lnTo>
                    <a:pt x="71709" y="102928"/>
                  </a:lnTo>
                  <a:lnTo>
                    <a:pt x="70441" y="106759"/>
                  </a:lnTo>
                  <a:moveTo>
                    <a:pt x="73351" y="106759"/>
                  </a:moveTo>
                  <a:lnTo>
                    <a:pt x="72131" y="102928"/>
                  </a:lnTo>
                  <a:lnTo>
                    <a:pt x="73351" y="99181"/>
                  </a:lnTo>
                  <a:lnTo>
                    <a:pt x="74618" y="102928"/>
                  </a:lnTo>
                  <a:lnTo>
                    <a:pt x="73351" y="106759"/>
                  </a:lnTo>
                  <a:moveTo>
                    <a:pt x="76214" y="106759"/>
                  </a:moveTo>
                  <a:lnTo>
                    <a:pt x="75041" y="102928"/>
                  </a:lnTo>
                  <a:lnTo>
                    <a:pt x="76214" y="99181"/>
                  </a:lnTo>
                  <a:lnTo>
                    <a:pt x="77481" y="102928"/>
                  </a:lnTo>
                  <a:lnTo>
                    <a:pt x="76214" y="106759"/>
                  </a:lnTo>
                  <a:moveTo>
                    <a:pt x="79170" y="106759"/>
                  </a:moveTo>
                  <a:lnTo>
                    <a:pt x="77903" y="102928"/>
                  </a:lnTo>
                  <a:lnTo>
                    <a:pt x="79170" y="99181"/>
                  </a:lnTo>
                  <a:lnTo>
                    <a:pt x="80391" y="102928"/>
                  </a:lnTo>
                  <a:lnTo>
                    <a:pt x="79170" y="106759"/>
                  </a:lnTo>
                  <a:moveTo>
                    <a:pt x="82080" y="106759"/>
                  </a:moveTo>
                  <a:lnTo>
                    <a:pt x="80813" y="102928"/>
                  </a:lnTo>
                  <a:lnTo>
                    <a:pt x="82080" y="99181"/>
                  </a:lnTo>
                  <a:lnTo>
                    <a:pt x="83253" y="102928"/>
                  </a:lnTo>
                  <a:lnTo>
                    <a:pt x="82080" y="106759"/>
                  </a:lnTo>
                  <a:moveTo>
                    <a:pt x="84943" y="106759"/>
                  </a:moveTo>
                  <a:lnTo>
                    <a:pt x="83676" y="102928"/>
                  </a:lnTo>
                  <a:lnTo>
                    <a:pt x="84943" y="99181"/>
                  </a:lnTo>
                  <a:lnTo>
                    <a:pt x="86163" y="102928"/>
                  </a:lnTo>
                  <a:lnTo>
                    <a:pt x="84943" y="106759"/>
                  </a:lnTo>
                  <a:moveTo>
                    <a:pt x="87852" y="106759"/>
                  </a:moveTo>
                  <a:lnTo>
                    <a:pt x="86585" y="102928"/>
                  </a:lnTo>
                  <a:lnTo>
                    <a:pt x="87852" y="99181"/>
                  </a:lnTo>
                  <a:lnTo>
                    <a:pt x="89026" y="102928"/>
                  </a:lnTo>
                  <a:lnTo>
                    <a:pt x="87852" y="106759"/>
                  </a:lnTo>
                  <a:moveTo>
                    <a:pt x="90715" y="106759"/>
                  </a:moveTo>
                  <a:lnTo>
                    <a:pt x="89448" y="102928"/>
                  </a:lnTo>
                  <a:lnTo>
                    <a:pt x="90715" y="99181"/>
                  </a:lnTo>
                  <a:lnTo>
                    <a:pt x="91935" y="102928"/>
                  </a:lnTo>
                  <a:lnTo>
                    <a:pt x="90715" y="106759"/>
                  </a:lnTo>
                  <a:moveTo>
                    <a:pt x="93625" y="106759"/>
                  </a:moveTo>
                  <a:lnTo>
                    <a:pt x="92358" y="102928"/>
                  </a:lnTo>
                  <a:lnTo>
                    <a:pt x="93625" y="99181"/>
                  </a:lnTo>
                  <a:lnTo>
                    <a:pt x="94798" y="102928"/>
                  </a:lnTo>
                  <a:lnTo>
                    <a:pt x="93625" y="106759"/>
                  </a:lnTo>
                  <a:moveTo>
                    <a:pt x="96488" y="106759"/>
                  </a:moveTo>
                  <a:lnTo>
                    <a:pt x="95314" y="102928"/>
                  </a:lnTo>
                  <a:lnTo>
                    <a:pt x="96488" y="99181"/>
                  </a:lnTo>
                  <a:lnTo>
                    <a:pt x="97755" y="102928"/>
                  </a:lnTo>
                  <a:lnTo>
                    <a:pt x="96488" y="106759"/>
                  </a:lnTo>
                  <a:moveTo>
                    <a:pt x="99397" y="106759"/>
                  </a:moveTo>
                  <a:lnTo>
                    <a:pt x="98177" y="102928"/>
                  </a:lnTo>
                  <a:lnTo>
                    <a:pt x="99397" y="99181"/>
                  </a:lnTo>
                  <a:lnTo>
                    <a:pt x="100664" y="102928"/>
                  </a:lnTo>
                  <a:lnTo>
                    <a:pt x="99397" y="106759"/>
                  </a:lnTo>
                  <a:moveTo>
                    <a:pt x="102260" y="106759"/>
                  </a:moveTo>
                  <a:lnTo>
                    <a:pt x="101087" y="102928"/>
                  </a:lnTo>
                  <a:lnTo>
                    <a:pt x="102260" y="99181"/>
                  </a:lnTo>
                  <a:lnTo>
                    <a:pt x="103527" y="102928"/>
                  </a:lnTo>
                  <a:lnTo>
                    <a:pt x="102260" y="106759"/>
                  </a:lnTo>
                  <a:moveTo>
                    <a:pt x="105170" y="106759"/>
                  </a:moveTo>
                  <a:lnTo>
                    <a:pt x="103949" y="102928"/>
                  </a:lnTo>
                  <a:lnTo>
                    <a:pt x="105170" y="99181"/>
                  </a:lnTo>
                  <a:lnTo>
                    <a:pt x="106437" y="102928"/>
                  </a:lnTo>
                  <a:lnTo>
                    <a:pt x="105170" y="106759"/>
                  </a:lnTo>
                  <a:moveTo>
                    <a:pt x="108032" y="106759"/>
                  </a:moveTo>
                  <a:lnTo>
                    <a:pt x="106859" y="102928"/>
                  </a:lnTo>
                  <a:lnTo>
                    <a:pt x="108032" y="99181"/>
                  </a:lnTo>
                  <a:lnTo>
                    <a:pt x="109299" y="102928"/>
                  </a:lnTo>
                  <a:lnTo>
                    <a:pt x="108032" y="106759"/>
                  </a:lnTo>
                  <a:moveTo>
                    <a:pt x="110942" y="106759"/>
                  </a:moveTo>
                  <a:lnTo>
                    <a:pt x="109722" y="102928"/>
                  </a:lnTo>
                  <a:lnTo>
                    <a:pt x="110942" y="99181"/>
                  </a:lnTo>
                  <a:lnTo>
                    <a:pt x="112209" y="102928"/>
                  </a:lnTo>
                  <a:lnTo>
                    <a:pt x="110942" y="106759"/>
                  </a:lnTo>
                  <a:moveTo>
                    <a:pt x="113899" y="106759"/>
                  </a:moveTo>
                  <a:lnTo>
                    <a:pt x="112631" y="102928"/>
                  </a:lnTo>
                  <a:lnTo>
                    <a:pt x="113899" y="99181"/>
                  </a:lnTo>
                  <a:lnTo>
                    <a:pt x="115072" y="102928"/>
                  </a:lnTo>
                  <a:lnTo>
                    <a:pt x="113899" y="106759"/>
                  </a:lnTo>
                  <a:moveTo>
                    <a:pt x="116761" y="106759"/>
                  </a:moveTo>
                  <a:lnTo>
                    <a:pt x="115494" y="102928"/>
                  </a:lnTo>
                  <a:lnTo>
                    <a:pt x="116761" y="99181"/>
                  </a:lnTo>
                  <a:lnTo>
                    <a:pt x="117982" y="102928"/>
                  </a:lnTo>
                  <a:lnTo>
                    <a:pt x="116761" y="106759"/>
                  </a:lnTo>
                  <a:moveTo>
                    <a:pt x="2534" y="102262"/>
                  </a:moveTo>
                  <a:lnTo>
                    <a:pt x="1267" y="98514"/>
                  </a:lnTo>
                  <a:lnTo>
                    <a:pt x="2534" y="94767"/>
                  </a:lnTo>
                  <a:lnTo>
                    <a:pt x="3754" y="98514"/>
                  </a:lnTo>
                  <a:lnTo>
                    <a:pt x="2534" y="102262"/>
                  </a:lnTo>
                  <a:moveTo>
                    <a:pt x="5443" y="102262"/>
                  </a:moveTo>
                  <a:lnTo>
                    <a:pt x="4176" y="98514"/>
                  </a:lnTo>
                  <a:lnTo>
                    <a:pt x="5443" y="94767"/>
                  </a:lnTo>
                  <a:lnTo>
                    <a:pt x="6617" y="98514"/>
                  </a:lnTo>
                  <a:lnTo>
                    <a:pt x="5443" y="102262"/>
                  </a:lnTo>
                  <a:moveTo>
                    <a:pt x="8306" y="102262"/>
                  </a:moveTo>
                  <a:lnTo>
                    <a:pt x="7039" y="98514"/>
                  </a:lnTo>
                  <a:lnTo>
                    <a:pt x="8306" y="94767"/>
                  </a:lnTo>
                  <a:lnTo>
                    <a:pt x="9573" y="98514"/>
                  </a:lnTo>
                  <a:lnTo>
                    <a:pt x="8306" y="102262"/>
                  </a:lnTo>
                  <a:moveTo>
                    <a:pt x="11169" y="102262"/>
                  </a:moveTo>
                  <a:lnTo>
                    <a:pt x="9996" y="98514"/>
                  </a:lnTo>
                  <a:lnTo>
                    <a:pt x="11169" y="94767"/>
                  </a:lnTo>
                  <a:lnTo>
                    <a:pt x="12436" y="98514"/>
                  </a:lnTo>
                  <a:lnTo>
                    <a:pt x="11169" y="102262"/>
                  </a:lnTo>
                  <a:moveTo>
                    <a:pt x="14078" y="102262"/>
                  </a:moveTo>
                  <a:lnTo>
                    <a:pt x="12858" y="98514"/>
                  </a:lnTo>
                  <a:lnTo>
                    <a:pt x="14078" y="94767"/>
                  </a:lnTo>
                  <a:lnTo>
                    <a:pt x="15346" y="98514"/>
                  </a:lnTo>
                  <a:lnTo>
                    <a:pt x="14078" y="102262"/>
                  </a:lnTo>
                  <a:moveTo>
                    <a:pt x="16941" y="102262"/>
                  </a:moveTo>
                  <a:lnTo>
                    <a:pt x="15768" y="98514"/>
                  </a:lnTo>
                  <a:lnTo>
                    <a:pt x="16941" y="94767"/>
                  </a:lnTo>
                  <a:lnTo>
                    <a:pt x="18208" y="98514"/>
                  </a:lnTo>
                  <a:lnTo>
                    <a:pt x="16941" y="102262"/>
                  </a:lnTo>
                  <a:moveTo>
                    <a:pt x="19851" y="102262"/>
                  </a:moveTo>
                  <a:lnTo>
                    <a:pt x="18631" y="98514"/>
                  </a:lnTo>
                  <a:lnTo>
                    <a:pt x="19851" y="94767"/>
                  </a:lnTo>
                  <a:lnTo>
                    <a:pt x="21118" y="98514"/>
                  </a:lnTo>
                  <a:lnTo>
                    <a:pt x="19851" y="102262"/>
                  </a:lnTo>
                  <a:moveTo>
                    <a:pt x="22714" y="102262"/>
                  </a:moveTo>
                  <a:lnTo>
                    <a:pt x="21540" y="98514"/>
                  </a:lnTo>
                  <a:lnTo>
                    <a:pt x="22714" y="94767"/>
                  </a:lnTo>
                  <a:lnTo>
                    <a:pt x="23981" y="98514"/>
                  </a:lnTo>
                  <a:lnTo>
                    <a:pt x="22714" y="102262"/>
                  </a:lnTo>
                  <a:moveTo>
                    <a:pt x="25623" y="102262"/>
                  </a:moveTo>
                  <a:lnTo>
                    <a:pt x="24403" y="98514"/>
                  </a:lnTo>
                  <a:lnTo>
                    <a:pt x="25623" y="94767"/>
                  </a:lnTo>
                  <a:lnTo>
                    <a:pt x="26890" y="98514"/>
                  </a:lnTo>
                  <a:lnTo>
                    <a:pt x="25623" y="102262"/>
                  </a:lnTo>
                  <a:moveTo>
                    <a:pt x="28580" y="102262"/>
                  </a:moveTo>
                  <a:lnTo>
                    <a:pt x="27313" y="98514"/>
                  </a:lnTo>
                  <a:lnTo>
                    <a:pt x="28580" y="94767"/>
                  </a:lnTo>
                  <a:lnTo>
                    <a:pt x="29753" y="98514"/>
                  </a:lnTo>
                  <a:lnTo>
                    <a:pt x="28580" y="102262"/>
                  </a:lnTo>
                  <a:moveTo>
                    <a:pt x="31443" y="102262"/>
                  </a:moveTo>
                  <a:lnTo>
                    <a:pt x="30175" y="98514"/>
                  </a:lnTo>
                  <a:lnTo>
                    <a:pt x="31443" y="94767"/>
                  </a:lnTo>
                  <a:lnTo>
                    <a:pt x="32663" y="98514"/>
                  </a:lnTo>
                  <a:lnTo>
                    <a:pt x="31443" y="102262"/>
                  </a:lnTo>
                  <a:moveTo>
                    <a:pt x="34352" y="102262"/>
                  </a:moveTo>
                  <a:lnTo>
                    <a:pt x="33085" y="98514"/>
                  </a:lnTo>
                  <a:lnTo>
                    <a:pt x="34352" y="94767"/>
                  </a:lnTo>
                  <a:lnTo>
                    <a:pt x="35526" y="98514"/>
                  </a:lnTo>
                  <a:lnTo>
                    <a:pt x="34352" y="102262"/>
                  </a:lnTo>
                  <a:moveTo>
                    <a:pt x="37215" y="102262"/>
                  </a:moveTo>
                  <a:lnTo>
                    <a:pt x="35948" y="98514"/>
                  </a:lnTo>
                  <a:lnTo>
                    <a:pt x="37215" y="94767"/>
                  </a:lnTo>
                  <a:lnTo>
                    <a:pt x="38435" y="98514"/>
                  </a:lnTo>
                  <a:lnTo>
                    <a:pt x="37215" y="102262"/>
                  </a:lnTo>
                  <a:moveTo>
                    <a:pt x="40125" y="102262"/>
                  </a:moveTo>
                  <a:lnTo>
                    <a:pt x="38858" y="98514"/>
                  </a:lnTo>
                  <a:lnTo>
                    <a:pt x="40125" y="94767"/>
                  </a:lnTo>
                  <a:lnTo>
                    <a:pt x="41298" y="98514"/>
                  </a:lnTo>
                  <a:lnTo>
                    <a:pt x="40125" y="102262"/>
                  </a:lnTo>
                  <a:moveTo>
                    <a:pt x="42987" y="102262"/>
                  </a:moveTo>
                  <a:lnTo>
                    <a:pt x="41720" y="98514"/>
                  </a:lnTo>
                  <a:lnTo>
                    <a:pt x="42987" y="94767"/>
                  </a:lnTo>
                  <a:lnTo>
                    <a:pt x="44254" y="98514"/>
                  </a:lnTo>
                  <a:lnTo>
                    <a:pt x="42987" y="102262"/>
                  </a:lnTo>
                  <a:moveTo>
                    <a:pt x="45897" y="102262"/>
                  </a:moveTo>
                  <a:lnTo>
                    <a:pt x="44677" y="98514"/>
                  </a:lnTo>
                  <a:lnTo>
                    <a:pt x="45897" y="94767"/>
                  </a:lnTo>
                  <a:lnTo>
                    <a:pt x="47164" y="98514"/>
                  </a:lnTo>
                  <a:lnTo>
                    <a:pt x="45897" y="102262"/>
                  </a:lnTo>
                  <a:moveTo>
                    <a:pt x="48760" y="102262"/>
                  </a:moveTo>
                  <a:lnTo>
                    <a:pt x="47587" y="98514"/>
                  </a:lnTo>
                  <a:lnTo>
                    <a:pt x="48760" y="94767"/>
                  </a:lnTo>
                  <a:lnTo>
                    <a:pt x="50027" y="98514"/>
                  </a:lnTo>
                  <a:lnTo>
                    <a:pt x="48760" y="102262"/>
                  </a:lnTo>
                  <a:moveTo>
                    <a:pt x="51669" y="102262"/>
                  </a:moveTo>
                  <a:lnTo>
                    <a:pt x="50449" y="98514"/>
                  </a:lnTo>
                  <a:lnTo>
                    <a:pt x="51669" y="94767"/>
                  </a:lnTo>
                  <a:lnTo>
                    <a:pt x="52937" y="98514"/>
                  </a:lnTo>
                  <a:lnTo>
                    <a:pt x="51669" y="102262"/>
                  </a:lnTo>
                  <a:moveTo>
                    <a:pt x="54532" y="102262"/>
                  </a:moveTo>
                  <a:lnTo>
                    <a:pt x="53359" y="98514"/>
                  </a:lnTo>
                  <a:lnTo>
                    <a:pt x="54532" y="94767"/>
                  </a:lnTo>
                  <a:lnTo>
                    <a:pt x="55799" y="98514"/>
                  </a:lnTo>
                  <a:lnTo>
                    <a:pt x="54532" y="102262"/>
                  </a:lnTo>
                  <a:moveTo>
                    <a:pt x="57442" y="102262"/>
                  </a:moveTo>
                  <a:lnTo>
                    <a:pt x="56222" y="98514"/>
                  </a:lnTo>
                  <a:lnTo>
                    <a:pt x="57442" y="94767"/>
                  </a:lnTo>
                  <a:lnTo>
                    <a:pt x="58709" y="98514"/>
                  </a:lnTo>
                  <a:lnTo>
                    <a:pt x="57442" y="102262"/>
                  </a:lnTo>
                  <a:moveTo>
                    <a:pt x="60305" y="102262"/>
                  </a:moveTo>
                  <a:lnTo>
                    <a:pt x="59131" y="98514"/>
                  </a:lnTo>
                  <a:lnTo>
                    <a:pt x="60305" y="94767"/>
                  </a:lnTo>
                  <a:lnTo>
                    <a:pt x="61572" y="98514"/>
                  </a:lnTo>
                  <a:lnTo>
                    <a:pt x="60305" y="102262"/>
                  </a:lnTo>
                  <a:moveTo>
                    <a:pt x="63261" y="102262"/>
                  </a:moveTo>
                  <a:lnTo>
                    <a:pt x="61994" y="98514"/>
                  </a:lnTo>
                  <a:lnTo>
                    <a:pt x="63261" y="94767"/>
                  </a:lnTo>
                  <a:lnTo>
                    <a:pt x="64481" y="98514"/>
                  </a:lnTo>
                  <a:lnTo>
                    <a:pt x="63261" y="102262"/>
                  </a:lnTo>
                  <a:moveTo>
                    <a:pt x="66171" y="102262"/>
                  </a:moveTo>
                  <a:lnTo>
                    <a:pt x="64904" y="98514"/>
                  </a:lnTo>
                  <a:lnTo>
                    <a:pt x="66171" y="94767"/>
                  </a:lnTo>
                  <a:lnTo>
                    <a:pt x="67344" y="98514"/>
                  </a:lnTo>
                  <a:lnTo>
                    <a:pt x="66171" y="102262"/>
                  </a:lnTo>
                  <a:moveTo>
                    <a:pt x="69034" y="102262"/>
                  </a:moveTo>
                  <a:lnTo>
                    <a:pt x="67766" y="98514"/>
                  </a:lnTo>
                  <a:lnTo>
                    <a:pt x="69034" y="94767"/>
                  </a:lnTo>
                  <a:lnTo>
                    <a:pt x="70254" y="98514"/>
                  </a:lnTo>
                  <a:lnTo>
                    <a:pt x="69034" y="102262"/>
                  </a:lnTo>
                  <a:moveTo>
                    <a:pt x="71943" y="102262"/>
                  </a:moveTo>
                  <a:lnTo>
                    <a:pt x="70676" y="98514"/>
                  </a:lnTo>
                  <a:lnTo>
                    <a:pt x="71943" y="94767"/>
                  </a:lnTo>
                  <a:lnTo>
                    <a:pt x="73116" y="98514"/>
                  </a:lnTo>
                  <a:lnTo>
                    <a:pt x="71943" y="102262"/>
                  </a:lnTo>
                  <a:moveTo>
                    <a:pt x="74806" y="102262"/>
                  </a:moveTo>
                  <a:lnTo>
                    <a:pt x="73539" y="98514"/>
                  </a:lnTo>
                  <a:lnTo>
                    <a:pt x="74806" y="94767"/>
                  </a:lnTo>
                  <a:lnTo>
                    <a:pt x="76026" y="98514"/>
                  </a:lnTo>
                  <a:lnTo>
                    <a:pt x="74806" y="102262"/>
                  </a:lnTo>
                  <a:moveTo>
                    <a:pt x="77716" y="102262"/>
                  </a:moveTo>
                  <a:lnTo>
                    <a:pt x="76448" y="98514"/>
                  </a:lnTo>
                  <a:lnTo>
                    <a:pt x="77716" y="94767"/>
                  </a:lnTo>
                  <a:lnTo>
                    <a:pt x="78983" y="98514"/>
                  </a:lnTo>
                  <a:lnTo>
                    <a:pt x="77716" y="102262"/>
                  </a:lnTo>
                  <a:moveTo>
                    <a:pt x="80578" y="102262"/>
                  </a:moveTo>
                  <a:lnTo>
                    <a:pt x="79405" y="98514"/>
                  </a:lnTo>
                  <a:lnTo>
                    <a:pt x="80578" y="94767"/>
                  </a:lnTo>
                  <a:lnTo>
                    <a:pt x="81845" y="98514"/>
                  </a:lnTo>
                  <a:lnTo>
                    <a:pt x="80578" y="102262"/>
                  </a:lnTo>
                  <a:moveTo>
                    <a:pt x="83488" y="102262"/>
                  </a:moveTo>
                  <a:lnTo>
                    <a:pt x="82268" y="98514"/>
                  </a:lnTo>
                  <a:lnTo>
                    <a:pt x="83488" y="94767"/>
                  </a:lnTo>
                  <a:lnTo>
                    <a:pt x="84755" y="98514"/>
                  </a:lnTo>
                  <a:lnTo>
                    <a:pt x="83488" y="102262"/>
                  </a:lnTo>
                  <a:moveTo>
                    <a:pt x="86351" y="102262"/>
                  </a:moveTo>
                  <a:lnTo>
                    <a:pt x="85177" y="98514"/>
                  </a:lnTo>
                  <a:lnTo>
                    <a:pt x="86351" y="94767"/>
                  </a:lnTo>
                  <a:lnTo>
                    <a:pt x="87618" y="98514"/>
                  </a:lnTo>
                  <a:lnTo>
                    <a:pt x="86351" y="102262"/>
                  </a:lnTo>
                  <a:moveTo>
                    <a:pt x="89260" y="102262"/>
                  </a:moveTo>
                  <a:lnTo>
                    <a:pt x="88040" y="98514"/>
                  </a:lnTo>
                  <a:lnTo>
                    <a:pt x="89260" y="94767"/>
                  </a:lnTo>
                  <a:lnTo>
                    <a:pt x="90527" y="98514"/>
                  </a:lnTo>
                  <a:lnTo>
                    <a:pt x="89260" y="102262"/>
                  </a:lnTo>
                  <a:moveTo>
                    <a:pt x="92123" y="102262"/>
                  </a:moveTo>
                  <a:lnTo>
                    <a:pt x="90950" y="98514"/>
                  </a:lnTo>
                  <a:lnTo>
                    <a:pt x="92123" y="94767"/>
                  </a:lnTo>
                  <a:lnTo>
                    <a:pt x="93390" y="98514"/>
                  </a:lnTo>
                  <a:lnTo>
                    <a:pt x="92123" y="102262"/>
                  </a:lnTo>
                  <a:moveTo>
                    <a:pt x="95033" y="102262"/>
                  </a:moveTo>
                  <a:lnTo>
                    <a:pt x="93813" y="98514"/>
                  </a:lnTo>
                  <a:lnTo>
                    <a:pt x="95033" y="94767"/>
                  </a:lnTo>
                  <a:lnTo>
                    <a:pt x="96300" y="98514"/>
                  </a:lnTo>
                  <a:lnTo>
                    <a:pt x="95033" y="102262"/>
                  </a:lnTo>
                  <a:moveTo>
                    <a:pt x="97989" y="102262"/>
                  </a:moveTo>
                  <a:lnTo>
                    <a:pt x="96722" y="98514"/>
                  </a:lnTo>
                  <a:lnTo>
                    <a:pt x="97989" y="94767"/>
                  </a:lnTo>
                  <a:lnTo>
                    <a:pt x="99163" y="98514"/>
                  </a:lnTo>
                  <a:lnTo>
                    <a:pt x="97989" y="102262"/>
                  </a:lnTo>
                  <a:moveTo>
                    <a:pt x="100852" y="102262"/>
                  </a:moveTo>
                  <a:lnTo>
                    <a:pt x="99585" y="98514"/>
                  </a:lnTo>
                  <a:lnTo>
                    <a:pt x="100852" y="94767"/>
                  </a:lnTo>
                  <a:lnTo>
                    <a:pt x="102072" y="98514"/>
                  </a:lnTo>
                  <a:lnTo>
                    <a:pt x="100852" y="102262"/>
                  </a:lnTo>
                  <a:moveTo>
                    <a:pt x="103762" y="102262"/>
                  </a:moveTo>
                  <a:lnTo>
                    <a:pt x="102495" y="98514"/>
                  </a:lnTo>
                  <a:lnTo>
                    <a:pt x="103762" y="94767"/>
                  </a:lnTo>
                  <a:lnTo>
                    <a:pt x="104935" y="98514"/>
                  </a:lnTo>
                  <a:lnTo>
                    <a:pt x="103762" y="102262"/>
                  </a:lnTo>
                  <a:moveTo>
                    <a:pt x="106624" y="102262"/>
                  </a:moveTo>
                  <a:lnTo>
                    <a:pt x="105357" y="98514"/>
                  </a:lnTo>
                  <a:lnTo>
                    <a:pt x="106624" y="94767"/>
                  </a:lnTo>
                  <a:lnTo>
                    <a:pt x="107845" y="98514"/>
                  </a:lnTo>
                  <a:lnTo>
                    <a:pt x="106624" y="102262"/>
                  </a:lnTo>
                  <a:moveTo>
                    <a:pt x="109534" y="102262"/>
                  </a:moveTo>
                  <a:lnTo>
                    <a:pt x="108267" y="98514"/>
                  </a:lnTo>
                  <a:lnTo>
                    <a:pt x="109534" y="94767"/>
                  </a:lnTo>
                  <a:lnTo>
                    <a:pt x="110707" y="98514"/>
                  </a:lnTo>
                  <a:lnTo>
                    <a:pt x="109534" y="102262"/>
                  </a:lnTo>
                  <a:moveTo>
                    <a:pt x="112397" y="102262"/>
                  </a:moveTo>
                  <a:lnTo>
                    <a:pt x="111130" y="98514"/>
                  </a:lnTo>
                  <a:lnTo>
                    <a:pt x="112397" y="94767"/>
                  </a:lnTo>
                  <a:lnTo>
                    <a:pt x="113664" y="98514"/>
                  </a:lnTo>
                  <a:lnTo>
                    <a:pt x="112397" y="102262"/>
                  </a:lnTo>
                  <a:moveTo>
                    <a:pt x="115307" y="102262"/>
                  </a:moveTo>
                  <a:lnTo>
                    <a:pt x="114086" y="98514"/>
                  </a:lnTo>
                  <a:lnTo>
                    <a:pt x="115307" y="94767"/>
                  </a:lnTo>
                  <a:lnTo>
                    <a:pt x="116574" y="98514"/>
                  </a:lnTo>
                  <a:lnTo>
                    <a:pt x="115307" y="102262"/>
                  </a:lnTo>
                  <a:moveTo>
                    <a:pt x="118169" y="102262"/>
                  </a:moveTo>
                  <a:lnTo>
                    <a:pt x="116996" y="98514"/>
                  </a:lnTo>
                  <a:lnTo>
                    <a:pt x="118169" y="94767"/>
                  </a:lnTo>
                  <a:lnTo>
                    <a:pt x="119436" y="98514"/>
                  </a:lnTo>
                  <a:lnTo>
                    <a:pt x="118169" y="102262"/>
                  </a:lnTo>
                  <a:moveTo>
                    <a:pt x="3942" y="97931"/>
                  </a:moveTo>
                  <a:lnTo>
                    <a:pt x="2768" y="94018"/>
                  </a:lnTo>
                  <a:lnTo>
                    <a:pt x="3942" y="90270"/>
                  </a:lnTo>
                  <a:lnTo>
                    <a:pt x="5209" y="94018"/>
                  </a:lnTo>
                  <a:lnTo>
                    <a:pt x="3942" y="97931"/>
                  </a:lnTo>
                  <a:moveTo>
                    <a:pt x="6851" y="97931"/>
                  </a:moveTo>
                  <a:lnTo>
                    <a:pt x="5631" y="94018"/>
                  </a:lnTo>
                  <a:lnTo>
                    <a:pt x="6851" y="90270"/>
                  </a:lnTo>
                  <a:lnTo>
                    <a:pt x="8118" y="94018"/>
                  </a:lnTo>
                  <a:lnTo>
                    <a:pt x="6851" y="97931"/>
                  </a:lnTo>
                  <a:moveTo>
                    <a:pt x="9808" y="97931"/>
                  </a:moveTo>
                  <a:lnTo>
                    <a:pt x="8541" y="94018"/>
                  </a:lnTo>
                  <a:lnTo>
                    <a:pt x="9808" y="90270"/>
                  </a:lnTo>
                  <a:lnTo>
                    <a:pt x="10981" y="94018"/>
                  </a:lnTo>
                  <a:lnTo>
                    <a:pt x="9808" y="97931"/>
                  </a:lnTo>
                  <a:moveTo>
                    <a:pt x="12671" y="97931"/>
                  </a:moveTo>
                  <a:lnTo>
                    <a:pt x="11403" y="94018"/>
                  </a:lnTo>
                  <a:lnTo>
                    <a:pt x="12671" y="90270"/>
                  </a:lnTo>
                  <a:lnTo>
                    <a:pt x="13844" y="94018"/>
                  </a:lnTo>
                  <a:lnTo>
                    <a:pt x="12671" y="97931"/>
                  </a:lnTo>
                  <a:moveTo>
                    <a:pt x="15533" y="97931"/>
                  </a:moveTo>
                  <a:lnTo>
                    <a:pt x="14266" y="94018"/>
                  </a:lnTo>
                  <a:lnTo>
                    <a:pt x="15533" y="90270"/>
                  </a:lnTo>
                  <a:lnTo>
                    <a:pt x="16754" y="94018"/>
                  </a:lnTo>
                  <a:lnTo>
                    <a:pt x="15533" y="97931"/>
                  </a:lnTo>
                  <a:moveTo>
                    <a:pt x="18443" y="97931"/>
                  </a:moveTo>
                  <a:lnTo>
                    <a:pt x="17176" y="94018"/>
                  </a:lnTo>
                  <a:lnTo>
                    <a:pt x="18443" y="90270"/>
                  </a:lnTo>
                  <a:lnTo>
                    <a:pt x="19616" y="94018"/>
                  </a:lnTo>
                  <a:lnTo>
                    <a:pt x="18443" y="97931"/>
                  </a:lnTo>
                  <a:moveTo>
                    <a:pt x="21306" y="97931"/>
                  </a:moveTo>
                  <a:lnTo>
                    <a:pt x="20039" y="94018"/>
                  </a:lnTo>
                  <a:lnTo>
                    <a:pt x="21306" y="90270"/>
                  </a:lnTo>
                  <a:lnTo>
                    <a:pt x="22526" y="94018"/>
                  </a:lnTo>
                  <a:lnTo>
                    <a:pt x="21306" y="97931"/>
                  </a:lnTo>
                  <a:moveTo>
                    <a:pt x="24215" y="97931"/>
                  </a:moveTo>
                  <a:lnTo>
                    <a:pt x="22948" y="94018"/>
                  </a:lnTo>
                  <a:lnTo>
                    <a:pt x="24215" y="90270"/>
                  </a:lnTo>
                  <a:lnTo>
                    <a:pt x="25389" y="94018"/>
                  </a:lnTo>
                  <a:lnTo>
                    <a:pt x="24215" y="97931"/>
                  </a:lnTo>
                  <a:moveTo>
                    <a:pt x="27078" y="97931"/>
                  </a:moveTo>
                  <a:lnTo>
                    <a:pt x="25905" y="94018"/>
                  </a:lnTo>
                  <a:lnTo>
                    <a:pt x="27078" y="90270"/>
                  </a:lnTo>
                  <a:lnTo>
                    <a:pt x="28345" y="94018"/>
                  </a:lnTo>
                  <a:lnTo>
                    <a:pt x="27078" y="97931"/>
                  </a:lnTo>
                  <a:moveTo>
                    <a:pt x="29988" y="97931"/>
                  </a:moveTo>
                  <a:lnTo>
                    <a:pt x="28768" y="94018"/>
                  </a:lnTo>
                  <a:lnTo>
                    <a:pt x="29988" y="90270"/>
                  </a:lnTo>
                  <a:lnTo>
                    <a:pt x="31255" y="94018"/>
                  </a:lnTo>
                  <a:lnTo>
                    <a:pt x="29988" y="97931"/>
                  </a:lnTo>
                  <a:moveTo>
                    <a:pt x="32850" y="97931"/>
                  </a:moveTo>
                  <a:lnTo>
                    <a:pt x="31677" y="94018"/>
                  </a:lnTo>
                  <a:lnTo>
                    <a:pt x="32850" y="90270"/>
                  </a:lnTo>
                  <a:lnTo>
                    <a:pt x="34118" y="94018"/>
                  </a:lnTo>
                  <a:lnTo>
                    <a:pt x="32850" y="97931"/>
                  </a:lnTo>
                  <a:moveTo>
                    <a:pt x="35760" y="97931"/>
                  </a:moveTo>
                  <a:lnTo>
                    <a:pt x="34540" y="94018"/>
                  </a:lnTo>
                  <a:lnTo>
                    <a:pt x="35760" y="90270"/>
                  </a:lnTo>
                  <a:lnTo>
                    <a:pt x="37027" y="94018"/>
                  </a:lnTo>
                  <a:lnTo>
                    <a:pt x="35760" y="97931"/>
                  </a:lnTo>
                  <a:moveTo>
                    <a:pt x="38623" y="97931"/>
                  </a:moveTo>
                  <a:lnTo>
                    <a:pt x="37450" y="94018"/>
                  </a:lnTo>
                  <a:lnTo>
                    <a:pt x="38623" y="90270"/>
                  </a:lnTo>
                  <a:lnTo>
                    <a:pt x="39890" y="94018"/>
                  </a:lnTo>
                  <a:lnTo>
                    <a:pt x="38623" y="97931"/>
                  </a:lnTo>
                  <a:moveTo>
                    <a:pt x="41533" y="97931"/>
                  </a:moveTo>
                  <a:lnTo>
                    <a:pt x="40312" y="94018"/>
                  </a:lnTo>
                  <a:lnTo>
                    <a:pt x="41533" y="90270"/>
                  </a:lnTo>
                  <a:lnTo>
                    <a:pt x="42800" y="94018"/>
                  </a:lnTo>
                  <a:lnTo>
                    <a:pt x="41533" y="97931"/>
                  </a:lnTo>
                  <a:moveTo>
                    <a:pt x="44489" y="97931"/>
                  </a:moveTo>
                  <a:lnTo>
                    <a:pt x="43222" y="94018"/>
                  </a:lnTo>
                  <a:lnTo>
                    <a:pt x="44489" y="90270"/>
                  </a:lnTo>
                  <a:lnTo>
                    <a:pt x="45662" y="94018"/>
                  </a:lnTo>
                  <a:lnTo>
                    <a:pt x="44489" y="97931"/>
                  </a:lnTo>
                  <a:moveTo>
                    <a:pt x="47352" y="97931"/>
                  </a:moveTo>
                  <a:lnTo>
                    <a:pt x="46085" y="94018"/>
                  </a:lnTo>
                  <a:lnTo>
                    <a:pt x="47352" y="90270"/>
                  </a:lnTo>
                  <a:lnTo>
                    <a:pt x="48572" y="94018"/>
                  </a:lnTo>
                  <a:lnTo>
                    <a:pt x="47352" y="97931"/>
                  </a:lnTo>
                  <a:moveTo>
                    <a:pt x="50262" y="97931"/>
                  </a:moveTo>
                  <a:lnTo>
                    <a:pt x="48994" y="94018"/>
                  </a:lnTo>
                  <a:lnTo>
                    <a:pt x="50262" y="90270"/>
                  </a:lnTo>
                  <a:lnTo>
                    <a:pt x="51435" y="94018"/>
                  </a:lnTo>
                  <a:lnTo>
                    <a:pt x="50262" y="97931"/>
                  </a:lnTo>
                  <a:moveTo>
                    <a:pt x="53124" y="97931"/>
                  </a:moveTo>
                  <a:lnTo>
                    <a:pt x="51857" y="94018"/>
                  </a:lnTo>
                  <a:lnTo>
                    <a:pt x="53124" y="90270"/>
                  </a:lnTo>
                  <a:lnTo>
                    <a:pt x="54344" y="94018"/>
                  </a:lnTo>
                  <a:lnTo>
                    <a:pt x="53124" y="97931"/>
                  </a:lnTo>
                  <a:moveTo>
                    <a:pt x="56034" y="97931"/>
                  </a:moveTo>
                  <a:lnTo>
                    <a:pt x="54767" y="94018"/>
                  </a:lnTo>
                  <a:lnTo>
                    <a:pt x="56034" y="90270"/>
                  </a:lnTo>
                  <a:lnTo>
                    <a:pt x="57207" y="94018"/>
                  </a:lnTo>
                  <a:lnTo>
                    <a:pt x="56034" y="97931"/>
                  </a:lnTo>
                  <a:moveTo>
                    <a:pt x="58897" y="97931"/>
                  </a:moveTo>
                  <a:lnTo>
                    <a:pt x="57630" y="94018"/>
                  </a:lnTo>
                  <a:lnTo>
                    <a:pt x="58897" y="90270"/>
                  </a:lnTo>
                  <a:lnTo>
                    <a:pt x="60117" y="94018"/>
                  </a:lnTo>
                  <a:lnTo>
                    <a:pt x="58897" y="97931"/>
                  </a:lnTo>
                  <a:moveTo>
                    <a:pt x="61806" y="97931"/>
                  </a:moveTo>
                  <a:lnTo>
                    <a:pt x="60586" y="94018"/>
                  </a:lnTo>
                  <a:lnTo>
                    <a:pt x="61806" y="90270"/>
                  </a:lnTo>
                  <a:lnTo>
                    <a:pt x="63073" y="94018"/>
                  </a:lnTo>
                  <a:lnTo>
                    <a:pt x="61806" y="97931"/>
                  </a:lnTo>
                  <a:moveTo>
                    <a:pt x="64669" y="97931"/>
                  </a:moveTo>
                  <a:lnTo>
                    <a:pt x="63496" y="94018"/>
                  </a:lnTo>
                  <a:lnTo>
                    <a:pt x="64669" y="90270"/>
                  </a:lnTo>
                  <a:lnTo>
                    <a:pt x="65936" y="94018"/>
                  </a:lnTo>
                  <a:lnTo>
                    <a:pt x="64669" y="97931"/>
                  </a:lnTo>
                  <a:moveTo>
                    <a:pt x="67579" y="97931"/>
                  </a:moveTo>
                  <a:lnTo>
                    <a:pt x="66359" y="94018"/>
                  </a:lnTo>
                  <a:lnTo>
                    <a:pt x="67579" y="90270"/>
                  </a:lnTo>
                  <a:lnTo>
                    <a:pt x="68846" y="94018"/>
                  </a:lnTo>
                  <a:lnTo>
                    <a:pt x="67579" y="97931"/>
                  </a:lnTo>
                  <a:moveTo>
                    <a:pt x="70441" y="97931"/>
                  </a:moveTo>
                  <a:lnTo>
                    <a:pt x="69268" y="94018"/>
                  </a:lnTo>
                  <a:lnTo>
                    <a:pt x="70441" y="90270"/>
                  </a:lnTo>
                  <a:lnTo>
                    <a:pt x="71709" y="94018"/>
                  </a:lnTo>
                  <a:lnTo>
                    <a:pt x="70441" y="97931"/>
                  </a:lnTo>
                  <a:moveTo>
                    <a:pt x="73351" y="97931"/>
                  </a:moveTo>
                  <a:lnTo>
                    <a:pt x="72131" y="94018"/>
                  </a:lnTo>
                  <a:lnTo>
                    <a:pt x="73351" y="90270"/>
                  </a:lnTo>
                  <a:lnTo>
                    <a:pt x="74618" y="94018"/>
                  </a:lnTo>
                  <a:lnTo>
                    <a:pt x="73351" y="97931"/>
                  </a:lnTo>
                  <a:moveTo>
                    <a:pt x="76214" y="97931"/>
                  </a:moveTo>
                  <a:lnTo>
                    <a:pt x="75041" y="94018"/>
                  </a:lnTo>
                  <a:lnTo>
                    <a:pt x="76214" y="90270"/>
                  </a:lnTo>
                  <a:lnTo>
                    <a:pt x="77481" y="94018"/>
                  </a:lnTo>
                  <a:lnTo>
                    <a:pt x="76214" y="97931"/>
                  </a:lnTo>
                  <a:moveTo>
                    <a:pt x="79170" y="97931"/>
                  </a:moveTo>
                  <a:lnTo>
                    <a:pt x="77903" y="94018"/>
                  </a:lnTo>
                  <a:lnTo>
                    <a:pt x="79170" y="90270"/>
                  </a:lnTo>
                  <a:lnTo>
                    <a:pt x="80391" y="94018"/>
                  </a:lnTo>
                  <a:lnTo>
                    <a:pt x="79170" y="97931"/>
                  </a:lnTo>
                  <a:moveTo>
                    <a:pt x="82080" y="97931"/>
                  </a:moveTo>
                  <a:lnTo>
                    <a:pt x="80813" y="94018"/>
                  </a:lnTo>
                  <a:lnTo>
                    <a:pt x="82080" y="90270"/>
                  </a:lnTo>
                  <a:lnTo>
                    <a:pt x="83253" y="94018"/>
                  </a:lnTo>
                  <a:lnTo>
                    <a:pt x="82080" y="97931"/>
                  </a:lnTo>
                  <a:moveTo>
                    <a:pt x="84943" y="97931"/>
                  </a:moveTo>
                  <a:lnTo>
                    <a:pt x="83676" y="94018"/>
                  </a:lnTo>
                  <a:lnTo>
                    <a:pt x="84943" y="90270"/>
                  </a:lnTo>
                  <a:lnTo>
                    <a:pt x="86163" y="94018"/>
                  </a:lnTo>
                  <a:lnTo>
                    <a:pt x="84943" y="97931"/>
                  </a:lnTo>
                  <a:moveTo>
                    <a:pt x="87852" y="97931"/>
                  </a:moveTo>
                  <a:lnTo>
                    <a:pt x="86585" y="94018"/>
                  </a:lnTo>
                  <a:lnTo>
                    <a:pt x="87852" y="90270"/>
                  </a:lnTo>
                  <a:lnTo>
                    <a:pt x="89026" y="94018"/>
                  </a:lnTo>
                  <a:lnTo>
                    <a:pt x="87852" y="97931"/>
                  </a:lnTo>
                  <a:moveTo>
                    <a:pt x="90715" y="97931"/>
                  </a:moveTo>
                  <a:lnTo>
                    <a:pt x="89448" y="94018"/>
                  </a:lnTo>
                  <a:lnTo>
                    <a:pt x="90715" y="90270"/>
                  </a:lnTo>
                  <a:lnTo>
                    <a:pt x="91935" y="94018"/>
                  </a:lnTo>
                  <a:lnTo>
                    <a:pt x="90715" y="97931"/>
                  </a:lnTo>
                  <a:moveTo>
                    <a:pt x="93625" y="97931"/>
                  </a:moveTo>
                  <a:lnTo>
                    <a:pt x="92358" y="94018"/>
                  </a:lnTo>
                  <a:lnTo>
                    <a:pt x="93625" y="90270"/>
                  </a:lnTo>
                  <a:lnTo>
                    <a:pt x="94798" y="94018"/>
                  </a:lnTo>
                  <a:lnTo>
                    <a:pt x="93625" y="97931"/>
                  </a:lnTo>
                  <a:moveTo>
                    <a:pt x="96488" y="97931"/>
                  </a:moveTo>
                  <a:lnTo>
                    <a:pt x="95314" y="94018"/>
                  </a:lnTo>
                  <a:lnTo>
                    <a:pt x="96488" y="90270"/>
                  </a:lnTo>
                  <a:lnTo>
                    <a:pt x="97755" y="94018"/>
                  </a:lnTo>
                  <a:lnTo>
                    <a:pt x="96488" y="97931"/>
                  </a:lnTo>
                  <a:moveTo>
                    <a:pt x="99397" y="97931"/>
                  </a:moveTo>
                  <a:lnTo>
                    <a:pt x="98177" y="94018"/>
                  </a:lnTo>
                  <a:lnTo>
                    <a:pt x="99397" y="90270"/>
                  </a:lnTo>
                  <a:lnTo>
                    <a:pt x="100664" y="94018"/>
                  </a:lnTo>
                  <a:lnTo>
                    <a:pt x="99397" y="97931"/>
                  </a:lnTo>
                  <a:moveTo>
                    <a:pt x="102260" y="97931"/>
                  </a:moveTo>
                  <a:lnTo>
                    <a:pt x="101087" y="94018"/>
                  </a:lnTo>
                  <a:lnTo>
                    <a:pt x="102260" y="90270"/>
                  </a:lnTo>
                  <a:lnTo>
                    <a:pt x="103527" y="94018"/>
                  </a:lnTo>
                  <a:lnTo>
                    <a:pt x="102260" y="97931"/>
                  </a:lnTo>
                  <a:moveTo>
                    <a:pt x="105170" y="97931"/>
                  </a:moveTo>
                  <a:lnTo>
                    <a:pt x="103949" y="94018"/>
                  </a:lnTo>
                  <a:lnTo>
                    <a:pt x="105170" y="90270"/>
                  </a:lnTo>
                  <a:lnTo>
                    <a:pt x="106437" y="94018"/>
                  </a:lnTo>
                  <a:lnTo>
                    <a:pt x="105170" y="97931"/>
                  </a:lnTo>
                  <a:moveTo>
                    <a:pt x="108032" y="97931"/>
                  </a:moveTo>
                  <a:lnTo>
                    <a:pt x="106859" y="94018"/>
                  </a:lnTo>
                  <a:lnTo>
                    <a:pt x="108032" y="90270"/>
                  </a:lnTo>
                  <a:lnTo>
                    <a:pt x="109299" y="94018"/>
                  </a:lnTo>
                  <a:lnTo>
                    <a:pt x="108032" y="97931"/>
                  </a:lnTo>
                  <a:moveTo>
                    <a:pt x="110942" y="97931"/>
                  </a:moveTo>
                  <a:lnTo>
                    <a:pt x="109722" y="94018"/>
                  </a:lnTo>
                  <a:lnTo>
                    <a:pt x="110942" y="90270"/>
                  </a:lnTo>
                  <a:lnTo>
                    <a:pt x="112209" y="94018"/>
                  </a:lnTo>
                  <a:lnTo>
                    <a:pt x="110942" y="97931"/>
                  </a:lnTo>
                  <a:moveTo>
                    <a:pt x="113899" y="97931"/>
                  </a:moveTo>
                  <a:lnTo>
                    <a:pt x="112631" y="94018"/>
                  </a:lnTo>
                  <a:lnTo>
                    <a:pt x="113899" y="90270"/>
                  </a:lnTo>
                  <a:lnTo>
                    <a:pt x="115072" y="94018"/>
                  </a:lnTo>
                  <a:lnTo>
                    <a:pt x="113899" y="97931"/>
                  </a:lnTo>
                  <a:moveTo>
                    <a:pt x="116761" y="97931"/>
                  </a:moveTo>
                  <a:lnTo>
                    <a:pt x="115494" y="94018"/>
                  </a:lnTo>
                  <a:lnTo>
                    <a:pt x="116761" y="90270"/>
                  </a:lnTo>
                  <a:lnTo>
                    <a:pt x="117982" y="94018"/>
                  </a:lnTo>
                  <a:lnTo>
                    <a:pt x="116761" y="97931"/>
                  </a:lnTo>
                  <a:moveTo>
                    <a:pt x="2534" y="93435"/>
                  </a:moveTo>
                  <a:lnTo>
                    <a:pt x="1267" y="89687"/>
                  </a:lnTo>
                  <a:lnTo>
                    <a:pt x="2534" y="85857"/>
                  </a:lnTo>
                  <a:lnTo>
                    <a:pt x="3754" y="89687"/>
                  </a:lnTo>
                  <a:lnTo>
                    <a:pt x="2534" y="93435"/>
                  </a:lnTo>
                  <a:moveTo>
                    <a:pt x="5443" y="93435"/>
                  </a:moveTo>
                  <a:lnTo>
                    <a:pt x="4176" y="89687"/>
                  </a:lnTo>
                  <a:lnTo>
                    <a:pt x="5443" y="85857"/>
                  </a:lnTo>
                  <a:lnTo>
                    <a:pt x="6617" y="89687"/>
                  </a:lnTo>
                  <a:lnTo>
                    <a:pt x="5443" y="93435"/>
                  </a:lnTo>
                  <a:moveTo>
                    <a:pt x="8306" y="93435"/>
                  </a:moveTo>
                  <a:lnTo>
                    <a:pt x="7039" y="89687"/>
                  </a:lnTo>
                  <a:lnTo>
                    <a:pt x="8306" y="85857"/>
                  </a:lnTo>
                  <a:lnTo>
                    <a:pt x="9573" y="89687"/>
                  </a:lnTo>
                  <a:lnTo>
                    <a:pt x="8306" y="93435"/>
                  </a:lnTo>
                  <a:moveTo>
                    <a:pt x="11169" y="93435"/>
                  </a:moveTo>
                  <a:lnTo>
                    <a:pt x="9996" y="89687"/>
                  </a:lnTo>
                  <a:lnTo>
                    <a:pt x="11169" y="85857"/>
                  </a:lnTo>
                  <a:lnTo>
                    <a:pt x="12436" y="89687"/>
                  </a:lnTo>
                  <a:lnTo>
                    <a:pt x="11169" y="93435"/>
                  </a:lnTo>
                  <a:moveTo>
                    <a:pt x="14078" y="93435"/>
                  </a:moveTo>
                  <a:lnTo>
                    <a:pt x="12858" y="89687"/>
                  </a:lnTo>
                  <a:lnTo>
                    <a:pt x="14078" y="85857"/>
                  </a:lnTo>
                  <a:lnTo>
                    <a:pt x="15346" y="89687"/>
                  </a:lnTo>
                  <a:lnTo>
                    <a:pt x="14078" y="93435"/>
                  </a:lnTo>
                  <a:moveTo>
                    <a:pt x="16941" y="93435"/>
                  </a:moveTo>
                  <a:lnTo>
                    <a:pt x="15768" y="89687"/>
                  </a:lnTo>
                  <a:lnTo>
                    <a:pt x="16941" y="85857"/>
                  </a:lnTo>
                  <a:lnTo>
                    <a:pt x="18208" y="89687"/>
                  </a:lnTo>
                  <a:lnTo>
                    <a:pt x="16941" y="93435"/>
                  </a:lnTo>
                  <a:moveTo>
                    <a:pt x="19851" y="93435"/>
                  </a:moveTo>
                  <a:lnTo>
                    <a:pt x="18631" y="89687"/>
                  </a:lnTo>
                  <a:lnTo>
                    <a:pt x="19851" y="85857"/>
                  </a:lnTo>
                  <a:lnTo>
                    <a:pt x="21118" y="89687"/>
                  </a:lnTo>
                  <a:lnTo>
                    <a:pt x="19851" y="93435"/>
                  </a:lnTo>
                  <a:moveTo>
                    <a:pt x="22714" y="93435"/>
                  </a:moveTo>
                  <a:lnTo>
                    <a:pt x="21540" y="89687"/>
                  </a:lnTo>
                  <a:lnTo>
                    <a:pt x="22714" y="85857"/>
                  </a:lnTo>
                  <a:lnTo>
                    <a:pt x="23981" y="89687"/>
                  </a:lnTo>
                  <a:lnTo>
                    <a:pt x="22714" y="93435"/>
                  </a:lnTo>
                  <a:moveTo>
                    <a:pt x="25623" y="93435"/>
                  </a:moveTo>
                  <a:lnTo>
                    <a:pt x="24403" y="89687"/>
                  </a:lnTo>
                  <a:lnTo>
                    <a:pt x="25623" y="85857"/>
                  </a:lnTo>
                  <a:lnTo>
                    <a:pt x="26890" y="89687"/>
                  </a:lnTo>
                  <a:lnTo>
                    <a:pt x="25623" y="93435"/>
                  </a:lnTo>
                  <a:moveTo>
                    <a:pt x="28580" y="93435"/>
                  </a:moveTo>
                  <a:lnTo>
                    <a:pt x="27313" y="89687"/>
                  </a:lnTo>
                  <a:lnTo>
                    <a:pt x="28580" y="85857"/>
                  </a:lnTo>
                  <a:lnTo>
                    <a:pt x="29753" y="89687"/>
                  </a:lnTo>
                  <a:lnTo>
                    <a:pt x="28580" y="93435"/>
                  </a:lnTo>
                  <a:moveTo>
                    <a:pt x="31443" y="93435"/>
                  </a:moveTo>
                  <a:lnTo>
                    <a:pt x="30175" y="89687"/>
                  </a:lnTo>
                  <a:lnTo>
                    <a:pt x="31443" y="85857"/>
                  </a:lnTo>
                  <a:lnTo>
                    <a:pt x="32663" y="89687"/>
                  </a:lnTo>
                  <a:lnTo>
                    <a:pt x="31443" y="93435"/>
                  </a:lnTo>
                  <a:moveTo>
                    <a:pt x="34352" y="93435"/>
                  </a:moveTo>
                  <a:lnTo>
                    <a:pt x="33085" y="89687"/>
                  </a:lnTo>
                  <a:lnTo>
                    <a:pt x="34352" y="85857"/>
                  </a:lnTo>
                  <a:lnTo>
                    <a:pt x="35526" y="89687"/>
                  </a:lnTo>
                  <a:lnTo>
                    <a:pt x="34352" y="93435"/>
                  </a:lnTo>
                  <a:moveTo>
                    <a:pt x="37215" y="93435"/>
                  </a:moveTo>
                  <a:lnTo>
                    <a:pt x="35948" y="89687"/>
                  </a:lnTo>
                  <a:lnTo>
                    <a:pt x="37215" y="85857"/>
                  </a:lnTo>
                  <a:lnTo>
                    <a:pt x="38435" y="89687"/>
                  </a:lnTo>
                  <a:lnTo>
                    <a:pt x="37215" y="93435"/>
                  </a:lnTo>
                  <a:moveTo>
                    <a:pt x="40125" y="93435"/>
                  </a:moveTo>
                  <a:lnTo>
                    <a:pt x="38858" y="89687"/>
                  </a:lnTo>
                  <a:lnTo>
                    <a:pt x="40125" y="85857"/>
                  </a:lnTo>
                  <a:lnTo>
                    <a:pt x="41298" y="89687"/>
                  </a:lnTo>
                  <a:lnTo>
                    <a:pt x="40125" y="93435"/>
                  </a:lnTo>
                  <a:moveTo>
                    <a:pt x="42987" y="93435"/>
                  </a:moveTo>
                  <a:lnTo>
                    <a:pt x="41720" y="89687"/>
                  </a:lnTo>
                  <a:lnTo>
                    <a:pt x="42987" y="85857"/>
                  </a:lnTo>
                  <a:lnTo>
                    <a:pt x="44254" y="89687"/>
                  </a:lnTo>
                  <a:lnTo>
                    <a:pt x="42987" y="93435"/>
                  </a:lnTo>
                  <a:moveTo>
                    <a:pt x="45897" y="93435"/>
                  </a:moveTo>
                  <a:lnTo>
                    <a:pt x="44677" y="89687"/>
                  </a:lnTo>
                  <a:lnTo>
                    <a:pt x="45897" y="85857"/>
                  </a:lnTo>
                  <a:lnTo>
                    <a:pt x="47164" y="89687"/>
                  </a:lnTo>
                  <a:lnTo>
                    <a:pt x="45897" y="93435"/>
                  </a:lnTo>
                  <a:moveTo>
                    <a:pt x="48760" y="93435"/>
                  </a:moveTo>
                  <a:lnTo>
                    <a:pt x="47587" y="89687"/>
                  </a:lnTo>
                  <a:lnTo>
                    <a:pt x="48760" y="85857"/>
                  </a:lnTo>
                  <a:lnTo>
                    <a:pt x="50027" y="89687"/>
                  </a:lnTo>
                  <a:lnTo>
                    <a:pt x="48760" y="93435"/>
                  </a:lnTo>
                  <a:moveTo>
                    <a:pt x="51669" y="93435"/>
                  </a:moveTo>
                  <a:lnTo>
                    <a:pt x="50449" y="89687"/>
                  </a:lnTo>
                  <a:lnTo>
                    <a:pt x="51669" y="85857"/>
                  </a:lnTo>
                  <a:lnTo>
                    <a:pt x="52937" y="89687"/>
                  </a:lnTo>
                  <a:lnTo>
                    <a:pt x="51669" y="93435"/>
                  </a:lnTo>
                  <a:moveTo>
                    <a:pt x="54532" y="93435"/>
                  </a:moveTo>
                  <a:lnTo>
                    <a:pt x="53359" y="89687"/>
                  </a:lnTo>
                  <a:lnTo>
                    <a:pt x="54532" y="85857"/>
                  </a:lnTo>
                  <a:lnTo>
                    <a:pt x="55799" y="89687"/>
                  </a:lnTo>
                  <a:lnTo>
                    <a:pt x="54532" y="93435"/>
                  </a:lnTo>
                  <a:moveTo>
                    <a:pt x="57442" y="93435"/>
                  </a:moveTo>
                  <a:lnTo>
                    <a:pt x="56222" y="89687"/>
                  </a:lnTo>
                  <a:lnTo>
                    <a:pt x="57442" y="85857"/>
                  </a:lnTo>
                  <a:lnTo>
                    <a:pt x="58709" y="89687"/>
                  </a:lnTo>
                  <a:lnTo>
                    <a:pt x="57442" y="93435"/>
                  </a:lnTo>
                  <a:moveTo>
                    <a:pt x="60305" y="93435"/>
                  </a:moveTo>
                  <a:lnTo>
                    <a:pt x="59131" y="89687"/>
                  </a:lnTo>
                  <a:lnTo>
                    <a:pt x="60305" y="85857"/>
                  </a:lnTo>
                  <a:lnTo>
                    <a:pt x="61572" y="89687"/>
                  </a:lnTo>
                  <a:lnTo>
                    <a:pt x="60305" y="93435"/>
                  </a:lnTo>
                  <a:moveTo>
                    <a:pt x="63261" y="93435"/>
                  </a:moveTo>
                  <a:lnTo>
                    <a:pt x="61994" y="89687"/>
                  </a:lnTo>
                  <a:lnTo>
                    <a:pt x="63261" y="85857"/>
                  </a:lnTo>
                  <a:lnTo>
                    <a:pt x="64481" y="89687"/>
                  </a:lnTo>
                  <a:lnTo>
                    <a:pt x="63261" y="93435"/>
                  </a:lnTo>
                  <a:moveTo>
                    <a:pt x="66171" y="93435"/>
                  </a:moveTo>
                  <a:lnTo>
                    <a:pt x="64904" y="89687"/>
                  </a:lnTo>
                  <a:lnTo>
                    <a:pt x="66171" y="85857"/>
                  </a:lnTo>
                  <a:lnTo>
                    <a:pt x="67344" y="89687"/>
                  </a:lnTo>
                  <a:lnTo>
                    <a:pt x="66171" y="93435"/>
                  </a:lnTo>
                  <a:moveTo>
                    <a:pt x="69034" y="93435"/>
                  </a:moveTo>
                  <a:lnTo>
                    <a:pt x="67766" y="89687"/>
                  </a:lnTo>
                  <a:lnTo>
                    <a:pt x="69034" y="85857"/>
                  </a:lnTo>
                  <a:lnTo>
                    <a:pt x="70254" y="89687"/>
                  </a:lnTo>
                  <a:lnTo>
                    <a:pt x="69034" y="93435"/>
                  </a:lnTo>
                  <a:moveTo>
                    <a:pt x="71943" y="93435"/>
                  </a:moveTo>
                  <a:lnTo>
                    <a:pt x="70676" y="89687"/>
                  </a:lnTo>
                  <a:lnTo>
                    <a:pt x="71943" y="85857"/>
                  </a:lnTo>
                  <a:lnTo>
                    <a:pt x="73116" y="89687"/>
                  </a:lnTo>
                  <a:lnTo>
                    <a:pt x="71943" y="93435"/>
                  </a:lnTo>
                  <a:moveTo>
                    <a:pt x="74806" y="93435"/>
                  </a:moveTo>
                  <a:lnTo>
                    <a:pt x="73539" y="89687"/>
                  </a:lnTo>
                  <a:lnTo>
                    <a:pt x="74806" y="85857"/>
                  </a:lnTo>
                  <a:lnTo>
                    <a:pt x="76026" y="89687"/>
                  </a:lnTo>
                  <a:lnTo>
                    <a:pt x="74806" y="93435"/>
                  </a:lnTo>
                  <a:moveTo>
                    <a:pt x="77716" y="93435"/>
                  </a:moveTo>
                  <a:lnTo>
                    <a:pt x="76448" y="89687"/>
                  </a:lnTo>
                  <a:lnTo>
                    <a:pt x="77716" y="85857"/>
                  </a:lnTo>
                  <a:lnTo>
                    <a:pt x="78983" y="89687"/>
                  </a:lnTo>
                  <a:lnTo>
                    <a:pt x="77716" y="93435"/>
                  </a:lnTo>
                  <a:moveTo>
                    <a:pt x="80578" y="93435"/>
                  </a:moveTo>
                  <a:lnTo>
                    <a:pt x="79405" y="89687"/>
                  </a:lnTo>
                  <a:lnTo>
                    <a:pt x="80578" y="85857"/>
                  </a:lnTo>
                  <a:lnTo>
                    <a:pt x="81845" y="89687"/>
                  </a:lnTo>
                  <a:lnTo>
                    <a:pt x="80578" y="93435"/>
                  </a:lnTo>
                  <a:moveTo>
                    <a:pt x="83488" y="93435"/>
                  </a:moveTo>
                  <a:lnTo>
                    <a:pt x="82268" y="89687"/>
                  </a:lnTo>
                  <a:lnTo>
                    <a:pt x="83488" y="85857"/>
                  </a:lnTo>
                  <a:lnTo>
                    <a:pt x="84755" y="89687"/>
                  </a:lnTo>
                  <a:lnTo>
                    <a:pt x="83488" y="93435"/>
                  </a:lnTo>
                  <a:moveTo>
                    <a:pt x="86351" y="93435"/>
                  </a:moveTo>
                  <a:lnTo>
                    <a:pt x="85177" y="89687"/>
                  </a:lnTo>
                  <a:lnTo>
                    <a:pt x="86351" y="85857"/>
                  </a:lnTo>
                  <a:lnTo>
                    <a:pt x="87618" y="89687"/>
                  </a:lnTo>
                  <a:lnTo>
                    <a:pt x="86351" y="93435"/>
                  </a:lnTo>
                  <a:moveTo>
                    <a:pt x="89260" y="93435"/>
                  </a:moveTo>
                  <a:lnTo>
                    <a:pt x="88040" y="89687"/>
                  </a:lnTo>
                  <a:lnTo>
                    <a:pt x="89260" y="85857"/>
                  </a:lnTo>
                  <a:lnTo>
                    <a:pt x="90527" y="89687"/>
                  </a:lnTo>
                  <a:lnTo>
                    <a:pt x="89260" y="93435"/>
                  </a:lnTo>
                  <a:moveTo>
                    <a:pt x="92123" y="93435"/>
                  </a:moveTo>
                  <a:lnTo>
                    <a:pt x="90950" y="89687"/>
                  </a:lnTo>
                  <a:lnTo>
                    <a:pt x="92123" y="85857"/>
                  </a:lnTo>
                  <a:lnTo>
                    <a:pt x="93390" y="89687"/>
                  </a:lnTo>
                  <a:lnTo>
                    <a:pt x="92123" y="93435"/>
                  </a:lnTo>
                  <a:moveTo>
                    <a:pt x="95033" y="93435"/>
                  </a:moveTo>
                  <a:lnTo>
                    <a:pt x="93813" y="89687"/>
                  </a:lnTo>
                  <a:lnTo>
                    <a:pt x="95033" y="85857"/>
                  </a:lnTo>
                  <a:lnTo>
                    <a:pt x="96300" y="89687"/>
                  </a:lnTo>
                  <a:lnTo>
                    <a:pt x="95033" y="93435"/>
                  </a:lnTo>
                  <a:moveTo>
                    <a:pt x="97989" y="93435"/>
                  </a:moveTo>
                  <a:lnTo>
                    <a:pt x="96722" y="89687"/>
                  </a:lnTo>
                  <a:lnTo>
                    <a:pt x="97989" y="85857"/>
                  </a:lnTo>
                  <a:lnTo>
                    <a:pt x="99163" y="89687"/>
                  </a:lnTo>
                  <a:lnTo>
                    <a:pt x="97989" y="93435"/>
                  </a:lnTo>
                  <a:moveTo>
                    <a:pt x="100852" y="93435"/>
                  </a:moveTo>
                  <a:lnTo>
                    <a:pt x="99585" y="89687"/>
                  </a:lnTo>
                  <a:lnTo>
                    <a:pt x="100852" y="85857"/>
                  </a:lnTo>
                  <a:lnTo>
                    <a:pt x="102072" y="89687"/>
                  </a:lnTo>
                  <a:lnTo>
                    <a:pt x="100852" y="93435"/>
                  </a:lnTo>
                  <a:moveTo>
                    <a:pt x="103762" y="93435"/>
                  </a:moveTo>
                  <a:lnTo>
                    <a:pt x="102495" y="89687"/>
                  </a:lnTo>
                  <a:lnTo>
                    <a:pt x="103762" y="85857"/>
                  </a:lnTo>
                  <a:lnTo>
                    <a:pt x="104935" y="89687"/>
                  </a:lnTo>
                  <a:lnTo>
                    <a:pt x="103762" y="93435"/>
                  </a:lnTo>
                  <a:moveTo>
                    <a:pt x="106624" y="93435"/>
                  </a:moveTo>
                  <a:lnTo>
                    <a:pt x="105357" y="89687"/>
                  </a:lnTo>
                  <a:lnTo>
                    <a:pt x="106624" y="85857"/>
                  </a:lnTo>
                  <a:lnTo>
                    <a:pt x="107845" y="89687"/>
                  </a:lnTo>
                  <a:lnTo>
                    <a:pt x="106624" y="93435"/>
                  </a:lnTo>
                  <a:moveTo>
                    <a:pt x="109534" y="93435"/>
                  </a:moveTo>
                  <a:lnTo>
                    <a:pt x="108267" y="89687"/>
                  </a:lnTo>
                  <a:lnTo>
                    <a:pt x="109534" y="85857"/>
                  </a:lnTo>
                  <a:lnTo>
                    <a:pt x="110707" y="89687"/>
                  </a:lnTo>
                  <a:lnTo>
                    <a:pt x="109534" y="93435"/>
                  </a:lnTo>
                  <a:moveTo>
                    <a:pt x="112397" y="93435"/>
                  </a:moveTo>
                  <a:lnTo>
                    <a:pt x="111130" y="89687"/>
                  </a:lnTo>
                  <a:lnTo>
                    <a:pt x="112397" y="85857"/>
                  </a:lnTo>
                  <a:lnTo>
                    <a:pt x="113664" y="89687"/>
                  </a:lnTo>
                  <a:lnTo>
                    <a:pt x="112397" y="93435"/>
                  </a:lnTo>
                  <a:moveTo>
                    <a:pt x="115307" y="93435"/>
                  </a:moveTo>
                  <a:lnTo>
                    <a:pt x="114086" y="89687"/>
                  </a:lnTo>
                  <a:lnTo>
                    <a:pt x="115307" y="85857"/>
                  </a:lnTo>
                  <a:lnTo>
                    <a:pt x="116574" y="89687"/>
                  </a:lnTo>
                  <a:lnTo>
                    <a:pt x="115307" y="93435"/>
                  </a:lnTo>
                  <a:moveTo>
                    <a:pt x="118169" y="93435"/>
                  </a:moveTo>
                  <a:lnTo>
                    <a:pt x="116996" y="89687"/>
                  </a:lnTo>
                  <a:lnTo>
                    <a:pt x="118169" y="85857"/>
                  </a:lnTo>
                  <a:lnTo>
                    <a:pt x="119436" y="89687"/>
                  </a:lnTo>
                  <a:lnTo>
                    <a:pt x="118169" y="93435"/>
                  </a:lnTo>
                  <a:moveTo>
                    <a:pt x="3942" y="88938"/>
                  </a:moveTo>
                  <a:lnTo>
                    <a:pt x="2768" y="85190"/>
                  </a:lnTo>
                  <a:lnTo>
                    <a:pt x="3942" y="81443"/>
                  </a:lnTo>
                  <a:lnTo>
                    <a:pt x="5209" y="85190"/>
                  </a:lnTo>
                  <a:lnTo>
                    <a:pt x="3942" y="88938"/>
                  </a:lnTo>
                  <a:moveTo>
                    <a:pt x="6851" y="88938"/>
                  </a:moveTo>
                  <a:lnTo>
                    <a:pt x="5631" y="85190"/>
                  </a:lnTo>
                  <a:lnTo>
                    <a:pt x="6851" y="81443"/>
                  </a:lnTo>
                  <a:lnTo>
                    <a:pt x="8118" y="85190"/>
                  </a:lnTo>
                  <a:lnTo>
                    <a:pt x="6851" y="88938"/>
                  </a:lnTo>
                  <a:moveTo>
                    <a:pt x="9808" y="88938"/>
                  </a:moveTo>
                  <a:lnTo>
                    <a:pt x="8541" y="85190"/>
                  </a:lnTo>
                  <a:lnTo>
                    <a:pt x="9808" y="81443"/>
                  </a:lnTo>
                  <a:lnTo>
                    <a:pt x="10981" y="85190"/>
                  </a:lnTo>
                  <a:lnTo>
                    <a:pt x="9808" y="88938"/>
                  </a:lnTo>
                  <a:moveTo>
                    <a:pt x="12671" y="88938"/>
                  </a:moveTo>
                  <a:lnTo>
                    <a:pt x="11403" y="85190"/>
                  </a:lnTo>
                  <a:lnTo>
                    <a:pt x="12671" y="81443"/>
                  </a:lnTo>
                  <a:lnTo>
                    <a:pt x="13844" y="85190"/>
                  </a:lnTo>
                  <a:lnTo>
                    <a:pt x="12671" y="88938"/>
                  </a:lnTo>
                  <a:moveTo>
                    <a:pt x="15533" y="88938"/>
                  </a:moveTo>
                  <a:lnTo>
                    <a:pt x="14266" y="85190"/>
                  </a:lnTo>
                  <a:lnTo>
                    <a:pt x="15533" y="81443"/>
                  </a:lnTo>
                  <a:lnTo>
                    <a:pt x="16754" y="85190"/>
                  </a:lnTo>
                  <a:lnTo>
                    <a:pt x="15533" y="88938"/>
                  </a:lnTo>
                  <a:moveTo>
                    <a:pt x="18443" y="88938"/>
                  </a:moveTo>
                  <a:lnTo>
                    <a:pt x="17176" y="85190"/>
                  </a:lnTo>
                  <a:lnTo>
                    <a:pt x="18443" y="81443"/>
                  </a:lnTo>
                  <a:lnTo>
                    <a:pt x="19616" y="85190"/>
                  </a:lnTo>
                  <a:lnTo>
                    <a:pt x="18443" y="88938"/>
                  </a:lnTo>
                  <a:moveTo>
                    <a:pt x="21306" y="88938"/>
                  </a:moveTo>
                  <a:lnTo>
                    <a:pt x="20039" y="85190"/>
                  </a:lnTo>
                  <a:lnTo>
                    <a:pt x="21306" y="81443"/>
                  </a:lnTo>
                  <a:lnTo>
                    <a:pt x="22526" y="85190"/>
                  </a:lnTo>
                  <a:lnTo>
                    <a:pt x="21306" y="88938"/>
                  </a:lnTo>
                  <a:moveTo>
                    <a:pt x="24215" y="88938"/>
                  </a:moveTo>
                  <a:lnTo>
                    <a:pt x="22948" y="85190"/>
                  </a:lnTo>
                  <a:lnTo>
                    <a:pt x="24215" y="81443"/>
                  </a:lnTo>
                  <a:lnTo>
                    <a:pt x="25389" y="85190"/>
                  </a:lnTo>
                  <a:lnTo>
                    <a:pt x="24215" y="88938"/>
                  </a:lnTo>
                  <a:moveTo>
                    <a:pt x="27078" y="88938"/>
                  </a:moveTo>
                  <a:lnTo>
                    <a:pt x="25905" y="85190"/>
                  </a:lnTo>
                  <a:lnTo>
                    <a:pt x="27078" y="81443"/>
                  </a:lnTo>
                  <a:lnTo>
                    <a:pt x="28345" y="85190"/>
                  </a:lnTo>
                  <a:lnTo>
                    <a:pt x="27078" y="88938"/>
                  </a:lnTo>
                  <a:moveTo>
                    <a:pt x="29988" y="88938"/>
                  </a:moveTo>
                  <a:lnTo>
                    <a:pt x="28768" y="85190"/>
                  </a:lnTo>
                  <a:lnTo>
                    <a:pt x="29988" y="81443"/>
                  </a:lnTo>
                  <a:lnTo>
                    <a:pt x="31255" y="85190"/>
                  </a:lnTo>
                  <a:lnTo>
                    <a:pt x="29988" y="88938"/>
                  </a:lnTo>
                  <a:moveTo>
                    <a:pt x="32850" y="88938"/>
                  </a:moveTo>
                  <a:lnTo>
                    <a:pt x="31677" y="85190"/>
                  </a:lnTo>
                  <a:lnTo>
                    <a:pt x="32850" y="81443"/>
                  </a:lnTo>
                  <a:lnTo>
                    <a:pt x="34118" y="85190"/>
                  </a:lnTo>
                  <a:lnTo>
                    <a:pt x="32850" y="88938"/>
                  </a:lnTo>
                  <a:moveTo>
                    <a:pt x="35760" y="88938"/>
                  </a:moveTo>
                  <a:lnTo>
                    <a:pt x="34540" y="85190"/>
                  </a:lnTo>
                  <a:lnTo>
                    <a:pt x="35760" y="81443"/>
                  </a:lnTo>
                  <a:lnTo>
                    <a:pt x="37027" y="85190"/>
                  </a:lnTo>
                  <a:lnTo>
                    <a:pt x="35760" y="88938"/>
                  </a:lnTo>
                  <a:moveTo>
                    <a:pt x="38623" y="88938"/>
                  </a:moveTo>
                  <a:lnTo>
                    <a:pt x="37450" y="85190"/>
                  </a:lnTo>
                  <a:lnTo>
                    <a:pt x="38623" y="81443"/>
                  </a:lnTo>
                  <a:lnTo>
                    <a:pt x="39890" y="85190"/>
                  </a:lnTo>
                  <a:lnTo>
                    <a:pt x="38623" y="88938"/>
                  </a:lnTo>
                  <a:moveTo>
                    <a:pt x="41533" y="88938"/>
                  </a:moveTo>
                  <a:lnTo>
                    <a:pt x="40312" y="85190"/>
                  </a:lnTo>
                  <a:lnTo>
                    <a:pt x="41533" y="81443"/>
                  </a:lnTo>
                  <a:lnTo>
                    <a:pt x="42800" y="85190"/>
                  </a:lnTo>
                  <a:lnTo>
                    <a:pt x="41533" y="88938"/>
                  </a:lnTo>
                  <a:moveTo>
                    <a:pt x="44489" y="88938"/>
                  </a:moveTo>
                  <a:lnTo>
                    <a:pt x="43222" y="85190"/>
                  </a:lnTo>
                  <a:lnTo>
                    <a:pt x="44489" y="81443"/>
                  </a:lnTo>
                  <a:lnTo>
                    <a:pt x="45662" y="85190"/>
                  </a:lnTo>
                  <a:lnTo>
                    <a:pt x="44489" y="88938"/>
                  </a:lnTo>
                  <a:moveTo>
                    <a:pt x="47352" y="88938"/>
                  </a:moveTo>
                  <a:lnTo>
                    <a:pt x="46085" y="85190"/>
                  </a:lnTo>
                  <a:lnTo>
                    <a:pt x="47352" y="81443"/>
                  </a:lnTo>
                  <a:lnTo>
                    <a:pt x="48572" y="85190"/>
                  </a:lnTo>
                  <a:lnTo>
                    <a:pt x="47352" y="88938"/>
                  </a:lnTo>
                  <a:moveTo>
                    <a:pt x="50262" y="88938"/>
                  </a:moveTo>
                  <a:lnTo>
                    <a:pt x="48994" y="85190"/>
                  </a:lnTo>
                  <a:lnTo>
                    <a:pt x="50262" y="81443"/>
                  </a:lnTo>
                  <a:lnTo>
                    <a:pt x="51435" y="85190"/>
                  </a:lnTo>
                  <a:lnTo>
                    <a:pt x="50262" y="88938"/>
                  </a:lnTo>
                  <a:moveTo>
                    <a:pt x="53124" y="88938"/>
                  </a:moveTo>
                  <a:lnTo>
                    <a:pt x="51857" y="85190"/>
                  </a:lnTo>
                  <a:lnTo>
                    <a:pt x="53124" y="81443"/>
                  </a:lnTo>
                  <a:lnTo>
                    <a:pt x="54344" y="85190"/>
                  </a:lnTo>
                  <a:lnTo>
                    <a:pt x="53124" y="88938"/>
                  </a:lnTo>
                  <a:moveTo>
                    <a:pt x="56034" y="88938"/>
                  </a:moveTo>
                  <a:lnTo>
                    <a:pt x="54767" y="85190"/>
                  </a:lnTo>
                  <a:lnTo>
                    <a:pt x="56034" y="81443"/>
                  </a:lnTo>
                  <a:lnTo>
                    <a:pt x="57207" y="85190"/>
                  </a:lnTo>
                  <a:lnTo>
                    <a:pt x="56034" y="88938"/>
                  </a:lnTo>
                  <a:moveTo>
                    <a:pt x="58897" y="88938"/>
                  </a:moveTo>
                  <a:lnTo>
                    <a:pt x="57630" y="85190"/>
                  </a:lnTo>
                  <a:lnTo>
                    <a:pt x="58897" y="81443"/>
                  </a:lnTo>
                  <a:lnTo>
                    <a:pt x="60117" y="85190"/>
                  </a:lnTo>
                  <a:lnTo>
                    <a:pt x="58897" y="88938"/>
                  </a:lnTo>
                  <a:moveTo>
                    <a:pt x="61806" y="88938"/>
                  </a:moveTo>
                  <a:lnTo>
                    <a:pt x="60586" y="85190"/>
                  </a:lnTo>
                  <a:lnTo>
                    <a:pt x="61806" y="81443"/>
                  </a:lnTo>
                  <a:lnTo>
                    <a:pt x="63073" y="85190"/>
                  </a:lnTo>
                  <a:lnTo>
                    <a:pt x="61806" y="88938"/>
                  </a:lnTo>
                  <a:moveTo>
                    <a:pt x="64669" y="88938"/>
                  </a:moveTo>
                  <a:lnTo>
                    <a:pt x="63496" y="85190"/>
                  </a:lnTo>
                  <a:lnTo>
                    <a:pt x="64669" y="81443"/>
                  </a:lnTo>
                  <a:lnTo>
                    <a:pt x="65936" y="85190"/>
                  </a:lnTo>
                  <a:lnTo>
                    <a:pt x="64669" y="88938"/>
                  </a:lnTo>
                  <a:moveTo>
                    <a:pt x="67579" y="88938"/>
                  </a:moveTo>
                  <a:lnTo>
                    <a:pt x="66359" y="85190"/>
                  </a:lnTo>
                  <a:lnTo>
                    <a:pt x="67579" y="81443"/>
                  </a:lnTo>
                  <a:lnTo>
                    <a:pt x="68846" y="85190"/>
                  </a:lnTo>
                  <a:lnTo>
                    <a:pt x="67579" y="88938"/>
                  </a:lnTo>
                  <a:moveTo>
                    <a:pt x="70441" y="88938"/>
                  </a:moveTo>
                  <a:lnTo>
                    <a:pt x="69268" y="85190"/>
                  </a:lnTo>
                  <a:lnTo>
                    <a:pt x="70441" y="81443"/>
                  </a:lnTo>
                  <a:lnTo>
                    <a:pt x="71709" y="85190"/>
                  </a:lnTo>
                  <a:lnTo>
                    <a:pt x="70441" y="88938"/>
                  </a:lnTo>
                  <a:moveTo>
                    <a:pt x="73351" y="88938"/>
                  </a:moveTo>
                  <a:lnTo>
                    <a:pt x="72131" y="85190"/>
                  </a:lnTo>
                  <a:lnTo>
                    <a:pt x="73351" y="81443"/>
                  </a:lnTo>
                  <a:lnTo>
                    <a:pt x="74618" y="85190"/>
                  </a:lnTo>
                  <a:lnTo>
                    <a:pt x="73351" y="88938"/>
                  </a:lnTo>
                  <a:moveTo>
                    <a:pt x="76214" y="88938"/>
                  </a:moveTo>
                  <a:lnTo>
                    <a:pt x="75041" y="85190"/>
                  </a:lnTo>
                  <a:lnTo>
                    <a:pt x="76214" y="81443"/>
                  </a:lnTo>
                  <a:lnTo>
                    <a:pt x="77481" y="85190"/>
                  </a:lnTo>
                  <a:lnTo>
                    <a:pt x="76214" y="88938"/>
                  </a:lnTo>
                  <a:moveTo>
                    <a:pt x="79170" y="88938"/>
                  </a:moveTo>
                  <a:lnTo>
                    <a:pt x="77903" y="85190"/>
                  </a:lnTo>
                  <a:lnTo>
                    <a:pt x="79170" y="81443"/>
                  </a:lnTo>
                  <a:lnTo>
                    <a:pt x="80391" y="85190"/>
                  </a:lnTo>
                  <a:lnTo>
                    <a:pt x="79170" y="88938"/>
                  </a:lnTo>
                  <a:moveTo>
                    <a:pt x="82080" y="88938"/>
                  </a:moveTo>
                  <a:lnTo>
                    <a:pt x="80813" y="85190"/>
                  </a:lnTo>
                  <a:lnTo>
                    <a:pt x="82080" y="81443"/>
                  </a:lnTo>
                  <a:lnTo>
                    <a:pt x="83253" y="85190"/>
                  </a:lnTo>
                  <a:lnTo>
                    <a:pt x="82080" y="88938"/>
                  </a:lnTo>
                  <a:moveTo>
                    <a:pt x="84943" y="88938"/>
                  </a:moveTo>
                  <a:lnTo>
                    <a:pt x="83676" y="85190"/>
                  </a:lnTo>
                  <a:lnTo>
                    <a:pt x="84943" y="81443"/>
                  </a:lnTo>
                  <a:lnTo>
                    <a:pt x="86163" y="85190"/>
                  </a:lnTo>
                  <a:lnTo>
                    <a:pt x="84943" y="88938"/>
                  </a:lnTo>
                  <a:moveTo>
                    <a:pt x="87852" y="88938"/>
                  </a:moveTo>
                  <a:lnTo>
                    <a:pt x="86585" y="85190"/>
                  </a:lnTo>
                  <a:lnTo>
                    <a:pt x="87852" y="81443"/>
                  </a:lnTo>
                  <a:lnTo>
                    <a:pt x="89026" y="85190"/>
                  </a:lnTo>
                  <a:lnTo>
                    <a:pt x="87852" y="88938"/>
                  </a:lnTo>
                  <a:moveTo>
                    <a:pt x="90715" y="88938"/>
                  </a:moveTo>
                  <a:lnTo>
                    <a:pt x="89448" y="85190"/>
                  </a:lnTo>
                  <a:lnTo>
                    <a:pt x="90715" y="81443"/>
                  </a:lnTo>
                  <a:lnTo>
                    <a:pt x="91935" y="85190"/>
                  </a:lnTo>
                  <a:lnTo>
                    <a:pt x="90715" y="88938"/>
                  </a:lnTo>
                  <a:moveTo>
                    <a:pt x="93625" y="88938"/>
                  </a:moveTo>
                  <a:lnTo>
                    <a:pt x="92358" y="85190"/>
                  </a:lnTo>
                  <a:lnTo>
                    <a:pt x="93625" y="81443"/>
                  </a:lnTo>
                  <a:lnTo>
                    <a:pt x="94798" y="85190"/>
                  </a:lnTo>
                  <a:lnTo>
                    <a:pt x="93625" y="88938"/>
                  </a:lnTo>
                  <a:moveTo>
                    <a:pt x="96488" y="88938"/>
                  </a:moveTo>
                  <a:lnTo>
                    <a:pt x="95314" y="85190"/>
                  </a:lnTo>
                  <a:lnTo>
                    <a:pt x="96488" y="81443"/>
                  </a:lnTo>
                  <a:lnTo>
                    <a:pt x="97755" y="85190"/>
                  </a:lnTo>
                  <a:lnTo>
                    <a:pt x="96488" y="88938"/>
                  </a:lnTo>
                  <a:moveTo>
                    <a:pt x="99397" y="88938"/>
                  </a:moveTo>
                  <a:lnTo>
                    <a:pt x="98177" y="85190"/>
                  </a:lnTo>
                  <a:lnTo>
                    <a:pt x="99397" y="81443"/>
                  </a:lnTo>
                  <a:lnTo>
                    <a:pt x="100664" y="85190"/>
                  </a:lnTo>
                  <a:lnTo>
                    <a:pt x="99397" y="88938"/>
                  </a:lnTo>
                  <a:moveTo>
                    <a:pt x="102260" y="88938"/>
                  </a:moveTo>
                  <a:lnTo>
                    <a:pt x="101087" y="85190"/>
                  </a:lnTo>
                  <a:lnTo>
                    <a:pt x="102260" y="81443"/>
                  </a:lnTo>
                  <a:lnTo>
                    <a:pt x="103527" y="85190"/>
                  </a:lnTo>
                  <a:lnTo>
                    <a:pt x="102260" y="88938"/>
                  </a:lnTo>
                  <a:moveTo>
                    <a:pt x="105170" y="88938"/>
                  </a:moveTo>
                  <a:lnTo>
                    <a:pt x="103949" y="85190"/>
                  </a:lnTo>
                  <a:lnTo>
                    <a:pt x="105170" y="81443"/>
                  </a:lnTo>
                  <a:lnTo>
                    <a:pt x="106437" y="85190"/>
                  </a:lnTo>
                  <a:lnTo>
                    <a:pt x="105170" y="88938"/>
                  </a:lnTo>
                  <a:moveTo>
                    <a:pt x="108032" y="88938"/>
                  </a:moveTo>
                  <a:lnTo>
                    <a:pt x="106859" y="85190"/>
                  </a:lnTo>
                  <a:lnTo>
                    <a:pt x="108032" y="81443"/>
                  </a:lnTo>
                  <a:lnTo>
                    <a:pt x="109299" y="85190"/>
                  </a:lnTo>
                  <a:lnTo>
                    <a:pt x="108032" y="88938"/>
                  </a:lnTo>
                  <a:moveTo>
                    <a:pt x="110942" y="88938"/>
                  </a:moveTo>
                  <a:lnTo>
                    <a:pt x="109722" y="85190"/>
                  </a:lnTo>
                  <a:lnTo>
                    <a:pt x="110942" y="81443"/>
                  </a:lnTo>
                  <a:lnTo>
                    <a:pt x="112209" y="85190"/>
                  </a:lnTo>
                  <a:lnTo>
                    <a:pt x="110942" y="88938"/>
                  </a:lnTo>
                  <a:moveTo>
                    <a:pt x="113899" y="88938"/>
                  </a:moveTo>
                  <a:lnTo>
                    <a:pt x="112631" y="85190"/>
                  </a:lnTo>
                  <a:lnTo>
                    <a:pt x="113899" y="81443"/>
                  </a:lnTo>
                  <a:lnTo>
                    <a:pt x="115072" y="85190"/>
                  </a:lnTo>
                  <a:lnTo>
                    <a:pt x="113899" y="88938"/>
                  </a:lnTo>
                  <a:moveTo>
                    <a:pt x="116761" y="88938"/>
                  </a:moveTo>
                  <a:lnTo>
                    <a:pt x="115494" y="85190"/>
                  </a:lnTo>
                  <a:lnTo>
                    <a:pt x="116761" y="81443"/>
                  </a:lnTo>
                  <a:lnTo>
                    <a:pt x="117982" y="85190"/>
                  </a:lnTo>
                  <a:lnTo>
                    <a:pt x="116761" y="88938"/>
                  </a:lnTo>
                  <a:moveTo>
                    <a:pt x="2534" y="84607"/>
                  </a:moveTo>
                  <a:lnTo>
                    <a:pt x="1267" y="80860"/>
                  </a:lnTo>
                  <a:lnTo>
                    <a:pt x="2534" y="76946"/>
                  </a:lnTo>
                  <a:lnTo>
                    <a:pt x="3754" y="80860"/>
                  </a:lnTo>
                  <a:lnTo>
                    <a:pt x="2534" y="84607"/>
                  </a:lnTo>
                  <a:moveTo>
                    <a:pt x="5443" y="84607"/>
                  </a:moveTo>
                  <a:lnTo>
                    <a:pt x="4176" y="80860"/>
                  </a:lnTo>
                  <a:lnTo>
                    <a:pt x="5443" y="76946"/>
                  </a:lnTo>
                  <a:lnTo>
                    <a:pt x="6617" y="80860"/>
                  </a:lnTo>
                  <a:lnTo>
                    <a:pt x="5443" y="84607"/>
                  </a:lnTo>
                  <a:moveTo>
                    <a:pt x="8306" y="84607"/>
                  </a:moveTo>
                  <a:lnTo>
                    <a:pt x="7039" y="80860"/>
                  </a:lnTo>
                  <a:lnTo>
                    <a:pt x="8306" y="76946"/>
                  </a:lnTo>
                  <a:lnTo>
                    <a:pt x="9573" y="80860"/>
                  </a:lnTo>
                  <a:lnTo>
                    <a:pt x="8306" y="84607"/>
                  </a:lnTo>
                  <a:moveTo>
                    <a:pt x="11169" y="84607"/>
                  </a:moveTo>
                  <a:lnTo>
                    <a:pt x="9996" y="80860"/>
                  </a:lnTo>
                  <a:lnTo>
                    <a:pt x="11169" y="76946"/>
                  </a:lnTo>
                  <a:lnTo>
                    <a:pt x="12436" y="80860"/>
                  </a:lnTo>
                  <a:lnTo>
                    <a:pt x="11169" y="84607"/>
                  </a:lnTo>
                  <a:moveTo>
                    <a:pt x="14078" y="84607"/>
                  </a:moveTo>
                  <a:lnTo>
                    <a:pt x="12858" y="80860"/>
                  </a:lnTo>
                  <a:lnTo>
                    <a:pt x="14078" y="76946"/>
                  </a:lnTo>
                  <a:lnTo>
                    <a:pt x="15346" y="80860"/>
                  </a:lnTo>
                  <a:lnTo>
                    <a:pt x="14078" y="84607"/>
                  </a:lnTo>
                  <a:moveTo>
                    <a:pt x="16941" y="84607"/>
                  </a:moveTo>
                  <a:lnTo>
                    <a:pt x="15768" y="80860"/>
                  </a:lnTo>
                  <a:lnTo>
                    <a:pt x="16941" y="76946"/>
                  </a:lnTo>
                  <a:lnTo>
                    <a:pt x="18208" y="80860"/>
                  </a:lnTo>
                  <a:lnTo>
                    <a:pt x="16941" y="84607"/>
                  </a:lnTo>
                  <a:moveTo>
                    <a:pt x="19851" y="84607"/>
                  </a:moveTo>
                  <a:lnTo>
                    <a:pt x="18631" y="80860"/>
                  </a:lnTo>
                  <a:lnTo>
                    <a:pt x="19851" y="76946"/>
                  </a:lnTo>
                  <a:lnTo>
                    <a:pt x="21118" y="80860"/>
                  </a:lnTo>
                  <a:lnTo>
                    <a:pt x="19851" y="84607"/>
                  </a:lnTo>
                  <a:moveTo>
                    <a:pt x="22714" y="84607"/>
                  </a:moveTo>
                  <a:lnTo>
                    <a:pt x="21540" y="80860"/>
                  </a:lnTo>
                  <a:lnTo>
                    <a:pt x="22714" y="76946"/>
                  </a:lnTo>
                  <a:lnTo>
                    <a:pt x="23981" y="80860"/>
                  </a:lnTo>
                  <a:lnTo>
                    <a:pt x="22714" y="84607"/>
                  </a:lnTo>
                  <a:moveTo>
                    <a:pt x="25623" y="84607"/>
                  </a:moveTo>
                  <a:lnTo>
                    <a:pt x="24403" y="80860"/>
                  </a:lnTo>
                  <a:lnTo>
                    <a:pt x="25623" y="76946"/>
                  </a:lnTo>
                  <a:lnTo>
                    <a:pt x="26890" y="80860"/>
                  </a:lnTo>
                  <a:lnTo>
                    <a:pt x="25623" y="84607"/>
                  </a:lnTo>
                  <a:moveTo>
                    <a:pt x="28580" y="84607"/>
                  </a:moveTo>
                  <a:lnTo>
                    <a:pt x="27313" y="80860"/>
                  </a:lnTo>
                  <a:lnTo>
                    <a:pt x="28580" y="76946"/>
                  </a:lnTo>
                  <a:lnTo>
                    <a:pt x="29753" y="80860"/>
                  </a:lnTo>
                  <a:lnTo>
                    <a:pt x="28580" y="84607"/>
                  </a:lnTo>
                  <a:moveTo>
                    <a:pt x="31443" y="84607"/>
                  </a:moveTo>
                  <a:lnTo>
                    <a:pt x="30175" y="80860"/>
                  </a:lnTo>
                  <a:lnTo>
                    <a:pt x="31443" y="76946"/>
                  </a:lnTo>
                  <a:lnTo>
                    <a:pt x="32663" y="80860"/>
                  </a:lnTo>
                  <a:lnTo>
                    <a:pt x="31443" y="84607"/>
                  </a:lnTo>
                  <a:moveTo>
                    <a:pt x="34352" y="84607"/>
                  </a:moveTo>
                  <a:lnTo>
                    <a:pt x="33085" y="80860"/>
                  </a:lnTo>
                  <a:lnTo>
                    <a:pt x="34352" y="76946"/>
                  </a:lnTo>
                  <a:lnTo>
                    <a:pt x="35526" y="80860"/>
                  </a:lnTo>
                  <a:lnTo>
                    <a:pt x="34352" y="84607"/>
                  </a:lnTo>
                  <a:moveTo>
                    <a:pt x="37215" y="84607"/>
                  </a:moveTo>
                  <a:lnTo>
                    <a:pt x="35948" y="80860"/>
                  </a:lnTo>
                  <a:lnTo>
                    <a:pt x="37215" y="76946"/>
                  </a:lnTo>
                  <a:lnTo>
                    <a:pt x="38435" y="80860"/>
                  </a:lnTo>
                  <a:lnTo>
                    <a:pt x="37215" y="84607"/>
                  </a:lnTo>
                  <a:moveTo>
                    <a:pt x="40125" y="84607"/>
                  </a:moveTo>
                  <a:lnTo>
                    <a:pt x="38858" y="80860"/>
                  </a:lnTo>
                  <a:lnTo>
                    <a:pt x="40125" y="76946"/>
                  </a:lnTo>
                  <a:lnTo>
                    <a:pt x="41298" y="80860"/>
                  </a:lnTo>
                  <a:lnTo>
                    <a:pt x="40125" y="84607"/>
                  </a:lnTo>
                  <a:moveTo>
                    <a:pt x="42987" y="84607"/>
                  </a:moveTo>
                  <a:lnTo>
                    <a:pt x="41720" y="80860"/>
                  </a:lnTo>
                  <a:lnTo>
                    <a:pt x="42987" y="76946"/>
                  </a:lnTo>
                  <a:lnTo>
                    <a:pt x="44254" y="80860"/>
                  </a:lnTo>
                  <a:lnTo>
                    <a:pt x="42987" y="84607"/>
                  </a:lnTo>
                  <a:moveTo>
                    <a:pt x="45897" y="84607"/>
                  </a:moveTo>
                  <a:lnTo>
                    <a:pt x="44677" y="80860"/>
                  </a:lnTo>
                  <a:lnTo>
                    <a:pt x="45897" y="76946"/>
                  </a:lnTo>
                  <a:lnTo>
                    <a:pt x="47164" y="80860"/>
                  </a:lnTo>
                  <a:lnTo>
                    <a:pt x="45897" y="84607"/>
                  </a:lnTo>
                  <a:moveTo>
                    <a:pt x="48760" y="84607"/>
                  </a:moveTo>
                  <a:lnTo>
                    <a:pt x="47587" y="80860"/>
                  </a:lnTo>
                  <a:lnTo>
                    <a:pt x="48760" y="76946"/>
                  </a:lnTo>
                  <a:lnTo>
                    <a:pt x="50027" y="80860"/>
                  </a:lnTo>
                  <a:lnTo>
                    <a:pt x="48760" y="84607"/>
                  </a:lnTo>
                  <a:moveTo>
                    <a:pt x="51669" y="84607"/>
                  </a:moveTo>
                  <a:lnTo>
                    <a:pt x="50449" y="80860"/>
                  </a:lnTo>
                  <a:lnTo>
                    <a:pt x="51669" y="76946"/>
                  </a:lnTo>
                  <a:lnTo>
                    <a:pt x="52937" y="80860"/>
                  </a:lnTo>
                  <a:lnTo>
                    <a:pt x="51669" y="84607"/>
                  </a:lnTo>
                  <a:moveTo>
                    <a:pt x="54532" y="84607"/>
                  </a:moveTo>
                  <a:lnTo>
                    <a:pt x="53359" y="80860"/>
                  </a:lnTo>
                  <a:lnTo>
                    <a:pt x="54532" y="76946"/>
                  </a:lnTo>
                  <a:lnTo>
                    <a:pt x="55799" y="80860"/>
                  </a:lnTo>
                  <a:lnTo>
                    <a:pt x="54532" y="84607"/>
                  </a:lnTo>
                  <a:moveTo>
                    <a:pt x="57442" y="84607"/>
                  </a:moveTo>
                  <a:lnTo>
                    <a:pt x="56222" y="80860"/>
                  </a:lnTo>
                  <a:lnTo>
                    <a:pt x="57442" y="76946"/>
                  </a:lnTo>
                  <a:lnTo>
                    <a:pt x="58709" y="80860"/>
                  </a:lnTo>
                  <a:lnTo>
                    <a:pt x="57442" y="84607"/>
                  </a:lnTo>
                  <a:moveTo>
                    <a:pt x="60305" y="84607"/>
                  </a:moveTo>
                  <a:lnTo>
                    <a:pt x="59131" y="80860"/>
                  </a:lnTo>
                  <a:lnTo>
                    <a:pt x="60305" y="76946"/>
                  </a:lnTo>
                  <a:lnTo>
                    <a:pt x="61572" y="80860"/>
                  </a:lnTo>
                  <a:lnTo>
                    <a:pt x="60305" y="84607"/>
                  </a:lnTo>
                  <a:moveTo>
                    <a:pt x="63261" y="84607"/>
                  </a:moveTo>
                  <a:lnTo>
                    <a:pt x="61994" y="80860"/>
                  </a:lnTo>
                  <a:lnTo>
                    <a:pt x="63261" y="76946"/>
                  </a:lnTo>
                  <a:lnTo>
                    <a:pt x="64481" y="80860"/>
                  </a:lnTo>
                  <a:lnTo>
                    <a:pt x="63261" y="84607"/>
                  </a:lnTo>
                  <a:moveTo>
                    <a:pt x="66171" y="84607"/>
                  </a:moveTo>
                  <a:lnTo>
                    <a:pt x="64904" y="80860"/>
                  </a:lnTo>
                  <a:lnTo>
                    <a:pt x="66171" y="76946"/>
                  </a:lnTo>
                  <a:lnTo>
                    <a:pt x="67344" y="80860"/>
                  </a:lnTo>
                  <a:lnTo>
                    <a:pt x="66171" y="84607"/>
                  </a:lnTo>
                  <a:moveTo>
                    <a:pt x="69034" y="84607"/>
                  </a:moveTo>
                  <a:lnTo>
                    <a:pt x="67766" y="80860"/>
                  </a:lnTo>
                  <a:lnTo>
                    <a:pt x="69034" y="76946"/>
                  </a:lnTo>
                  <a:lnTo>
                    <a:pt x="70254" y="80860"/>
                  </a:lnTo>
                  <a:lnTo>
                    <a:pt x="69034" y="84607"/>
                  </a:lnTo>
                  <a:moveTo>
                    <a:pt x="71943" y="84607"/>
                  </a:moveTo>
                  <a:lnTo>
                    <a:pt x="70676" y="80860"/>
                  </a:lnTo>
                  <a:lnTo>
                    <a:pt x="71943" y="76946"/>
                  </a:lnTo>
                  <a:lnTo>
                    <a:pt x="73116" y="80860"/>
                  </a:lnTo>
                  <a:lnTo>
                    <a:pt x="71943" y="84607"/>
                  </a:lnTo>
                  <a:moveTo>
                    <a:pt x="74806" y="84607"/>
                  </a:moveTo>
                  <a:lnTo>
                    <a:pt x="73539" y="80860"/>
                  </a:lnTo>
                  <a:lnTo>
                    <a:pt x="74806" y="76946"/>
                  </a:lnTo>
                  <a:lnTo>
                    <a:pt x="76026" y="80860"/>
                  </a:lnTo>
                  <a:lnTo>
                    <a:pt x="74806" y="84607"/>
                  </a:lnTo>
                  <a:moveTo>
                    <a:pt x="77716" y="84607"/>
                  </a:moveTo>
                  <a:lnTo>
                    <a:pt x="76448" y="80860"/>
                  </a:lnTo>
                  <a:lnTo>
                    <a:pt x="77716" y="76946"/>
                  </a:lnTo>
                  <a:lnTo>
                    <a:pt x="78983" y="80860"/>
                  </a:lnTo>
                  <a:lnTo>
                    <a:pt x="77716" y="84607"/>
                  </a:lnTo>
                  <a:moveTo>
                    <a:pt x="80578" y="84607"/>
                  </a:moveTo>
                  <a:lnTo>
                    <a:pt x="79405" y="80860"/>
                  </a:lnTo>
                  <a:lnTo>
                    <a:pt x="80578" y="76946"/>
                  </a:lnTo>
                  <a:lnTo>
                    <a:pt x="81845" y="80860"/>
                  </a:lnTo>
                  <a:lnTo>
                    <a:pt x="80578" y="84607"/>
                  </a:lnTo>
                  <a:moveTo>
                    <a:pt x="83488" y="84607"/>
                  </a:moveTo>
                  <a:lnTo>
                    <a:pt x="82268" y="80860"/>
                  </a:lnTo>
                  <a:lnTo>
                    <a:pt x="83488" y="76946"/>
                  </a:lnTo>
                  <a:lnTo>
                    <a:pt x="84755" y="80860"/>
                  </a:lnTo>
                  <a:lnTo>
                    <a:pt x="83488" y="84607"/>
                  </a:lnTo>
                  <a:moveTo>
                    <a:pt x="86351" y="84607"/>
                  </a:moveTo>
                  <a:lnTo>
                    <a:pt x="85177" y="80860"/>
                  </a:lnTo>
                  <a:lnTo>
                    <a:pt x="86351" y="76946"/>
                  </a:lnTo>
                  <a:lnTo>
                    <a:pt x="87618" y="80860"/>
                  </a:lnTo>
                  <a:lnTo>
                    <a:pt x="86351" y="84607"/>
                  </a:lnTo>
                  <a:moveTo>
                    <a:pt x="89260" y="84607"/>
                  </a:moveTo>
                  <a:lnTo>
                    <a:pt x="88040" y="80860"/>
                  </a:lnTo>
                  <a:lnTo>
                    <a:pt x="89260" y="76946"/>
                  </a:lnTo>
                  <a:lnTo>
                    <a:pt x="90527" y="80860"/>
                  </a:lnTo>
                  <a:lnTo>
                    <a:pt x="89260" y="84607"/>
                  </a:lnTo>
                  <a:moveTo>
                    <a:pt x="92123" y="84607"/>
                  </a:moveTo>
                  <a:lnTo>
                    <a:pt x="90950" y="80860"/>
                  </a:lnTo>
                  <a:lnTo>
                    <a:pt x="92123" y="76946"/>
                  </a:lnTo>
                  <a:lnTo>
                    <a:pt x="93390" y="80860"/>
                  </a:lnTo>
                  <a:lnTo>
                    <a:pt x="92123" y="84607"/>
                  </a:lnTo>
                  <a:moveTo>
                    <a:pt x="95033" y="84607"/>
                  </a:moveTo>
                  <a:lnTo>
                    <a:pt x="93813" y="80860"/>
                  </a:lnTo>
                  <a:lnTo>
                    <a:pt x="95033" y="76946"/>
                  </a:lnTo>
                  <a:lnTo>
                    <a:pt x="96300" y="80860"/>
                  </a:lnTo>
                  <a:lnTo>
                    <a:pt x="95033" y="84607"/>
                  </a:lnTo>
                  <a:moveTo>
                    <a:pt x="97989" y="84607"/>
                  </a:moveTo>
                  <a:lnTo>
                    <a:pt x="96722" y="80860"/>
                  </a:lnTo>
                  <a:lnTo>
                    <a:pt x="97989" y="76946"/>
                  </a:lnTo>
                  <a:lnTo>
                    <a:pt x="99163" y="80860"/>
                  </a:lnTo>
                  <a:lnTo>
                    <a:pt x="97989" y="84607"/>
                  </a:lnTo>
                  <a:moveTo>
                    <a:pt x="100852" y="84607"/>
                  </a:moveTo>
                  <a:lnTo>
                    <a:pt x="99585" y="80860"/>
                  </a:lnTo>
                  <a:lnTo>
                    <a:pt x="100852" y="76946"/>
                  </a:lnTo>
                  <a:lnTo>
                    <a:pt x="102072" y="80860"/>
                  </a:lnTo>
                  <a:lnTo>
                    <a:pt x="100852" y="84607"/>
                  </a:lnTo>
                  <a:moveTo>
                    <a:pt x="103762" y="84607"/>
                  </a:moveTo>
                  <a:lnTo>
                    <a:pt x="102495" y="80860"/>
                  </a:lnTo>
                  <a:lnTo>
                    <a:pt x="103762" y="76946"/>
                  </a:lnTo>
                  <a:lnTo>
                    <a:pt x="104935" y="80860"/>
                  </a:lnTo>
                  <a:lnTo>
                    <a:pt x="103762" y="84607"/>
                  </a:lnTo>
                  <a:moveTo>
                    <a:pt x="106624" y="84607"/>
                  </a:moveTo>
                  <a:lnTo>
                    <a:pt x="105357" y="80860"/>
                  </a:lnTo>
                  <a:lnTo>
                    <a:pt x="106624" y="76946"/>
                  </a:lnTo>
                  <a:lnTo>
                    <a:pt x="107845" y="80860"/>
                  </a:lnTo>
                  <a:lnTo>
                    <a:pt x="106624" y="84607"/>
                  </a:lnTo>
                  <a:moveTo>
                    <a:pt x="109534" y="84607"/>
                  </a:moveTo>
                  <a:lnTo>
                    <a:pt x="108267" y="80860"/>
                  </a:lnTo>
                  <a:lnTo>
                    <a:pt x="109534" y="76946"/>
                  </a:lnTo>
                  <a:lnTo>
                    <a:pt x="110707" y="80860"/>
                  </a:lnTo>
                  <a:lnTo>
                    <a:pt x="109534" y="84607"/>
                  </a:lnTo>
                  <a:moveTo>
                    <a:pt x="112397" y="84607"/>
                  </a:moveTo>
                  <a:lnTo>
                    <a:pt x="111130" y="80860"/>
                  </a:lnTo>
                  <a:lnTo>
                    <a:pt x="112397" y="76946"/>
                  </a:lnTo>
                  <a:lnTo>
                    <a:pt x="113664" y="80860"/>
                  </a:lnTo>
                  <a:lnTo>
                    <a:pt x="112397" y="84607"/>
                  </a:lnTo>
                  <a:moveTo>
                    <a:pt x="115307" y="84607"/>
                  </a:moveTo>
                  <a:lnTo>
                    <a:pt x="114086" y="80860"/>
                  </a:lnTo>
                  <a:lnTo>
                    <a:pt x="115307" y="76946"/>
                  </a:lnTo>
                  <a:lnTo>
                    <a:pt x="116574" y="80860"/>
                  </a:lnTo>
                  <a:lnTo>
                    <a:pt x="115307" y="84607"/>
                  </a:lnTo>
                  <a:moveTo>
                    <a:pt x="118169" y="84607"/>
                  </a:moveTo>
                  <a:lnTo>
                    <a:pt x="116996" y="80860"/>
                  </a:lnTo>
                  <a:lnTo>
                    <a:pt x="118169" y="76946"/>
                  </a:lnTo>
                  <a:lnTo>
                    <a:pt x="119436" y="80860"/>
                  </a:lnTo>
                  <a:lnTo>
                    <a:pt x="118169" y="84607"/>
                  </a:lnTo>
                  <a:moveTo>
                    <a:pt x="3942" y="80111"/>
                  </a:moveTo>
                  <a:lnTo>
                    <a:pt x="2768" y="76363"/>
                  </a:lnTo>
                  <a:lnTo>
                    <a:pt x="3942" y="72616"/>
                  </a:lnTo>
                  <a:lnTo>
                    <a:pt x="5209" y="76363"/>
                  </a:lnTo>
                  <a:lnTo>
                    <a:pt x="3942" y="80111"/>
                  </a:lnTo>
                  <a:moveTo>
                    <a:pt x="6851" y="80111"/>
                  </a:moveTo>
                  <a:lnTo>
                    <a:pt x="5631" y="76363"/>
                  </a:lnTo>
                  <a:lnTo>
                    <a:pt x="6851" y="72616"/>
                  </a:lnTo>
                  <a:lnTo>
                    <a:pt x="8118" y="76363"/>
                  </a:lnTo>
                  <a:lnTo>
                    <a:pt x="6851" y="80111"/>
                  </a:lnTo>
                  <a:moveTo>
                    <a:pt x="9808" y="80111"/>
                  </a:moveTo>
                  <a:lnTo>
                    <a:pt x="8541" y="76363"/>
                  </a:lnTo>
                  <a:lnTo>
                    <a:pt x="9808" y="72616"/>
                  </a:lnTo>
                  <a:lnTo>
                    <a:pt x="10981" y="76363"/>
                  </a:lnTo>
                  <a:lnTo>
                    <a:pt x="9808" y="80111"/>
                  </a:lnTo>
                  <a:moveTo>
                    <a:pt x="12671" y="80111"/>
                  </a:moveTo>
                  <a:lnTo>
                    <a:pt x="11403" y="76363"/>
                  </a:lnTo>
                  <a:lnTo>
                    <a:pt x="12671" y="72616"/>
                  </a:lnTo>
                  <a:lnTo>
                    <a:pt x="13844" y="76363"/>
                  </a:lnTo>
                  <a:lnTo>
                    <a:pt x="12671" y="80111"/>
                  </a:lnTo>
                  <a:moveTo>
                    <a:pt x="15533" y="80111"/>
                  </a:moveTo>
                  <a:lnTo>
                    <a:pt x="14266" y="76363"/>
                  </a:lnTo>
                  <a:lnTo>
                    <a:pt x="15533" y="72616"/>
                  </a:lnTo>
                  <a:lnTo>
                    <a:pt x="16754" y="76363"/>
                  </a:lnTo>
                  <a:lnTo>
                    <a:pt x="15533" y="80111"/>
                  </a:lnTo>
                  <a:moveTo>
                    <a:pt x="18443" y="80111"/>
                  </a:moveTo>
                  <a:lnTo>
                    <a:pt x="17176" y="76363"/>
                  </a:lnTo>
                  <a:lnTo>
                    <a:pt x="18443" y="72616"/>
                  </a:lnTo>
                  <a:lnTo>
                    <a:pt x="19616" y="76363"/>
                  </a:lnTo>
                  <a:lnTo>
                    <a:pt x="18443" y="80111"/>
                  </a:lnTo>
                  <a:moveTo>
                    <a:pt x="21306" y="80111"/>
                  </a:moveTo>
                  <a:lnTo>
                    <a:pt x="20039" y="76363"/>
                  </a:lnTo>
                  <a:lnTo>
                    <a:pt x="21306" y="72616"/>
                  </a:lnTo>
                  <a:lnTo>
                    <a:pt x="22526" y="76363"/>
                  </a:lnTo>
                  <a:lnTo>
                    <a:pt x="21306" y="80111"/>
                  </a:lnTo>
                  <a:moveTo>
                    <a:pt x="24215" y="80111"/>
                  </a:moveTo>
                  <a:lnTo>
                    <a:pt x="22948" y="76363"/>
                  </a:lnTo>
                  <a:lnTo>
                    <a:pt x="24215" y="72616"/>
                  </a:lnTo>
                  <a:lnTo>
                    <a:pt x="25389" y="76363"/>
                  </a:lnTo>
                  <a:lnTo>
                    <a:pt x="24215" y="80111"/>
                  </a:lnTo>
                  <a:moveTo>
                    <a:pt x="27078" y="80111"/>
                  </a:moveTo>
                  <a:lnTo>
                    <a:pt x="25905" y="76363"/>
                  </a:lnTo>
                  <a:lnTo>
                    <a:pt x="27078" y="72616"/>
                  </a:lnTo>
                  <a:lnTo>
                    <a:pt x="28345" y="76363"/>
                  </a:lnTo>
                  <a:lnTo>
                    <a:pt x="27078" y="80111"/>
                  </a:lnTo>
                  <a:moveTo>
                    <a:pt x="29988" y="80111"/>
                  </a:moveTo>
                  <a:lnTo>
                    <a:pt x="28768" y="76363"/>
                  </a:lnTo>
                  <a:lnTo>
                    <a:pt x="29988" y="72616"/>
                  </a:lnTo>
                  <a:lnTo>
                    <a:pt x="31255" y="76363"/>
                  </a:lnTo>
                  <a:lnTo>
                    <a:pt x="29988" y="80111"/>
                  </a:lnTo>
                  <a:moveTo>
                    <a:pt x="32850" y="80111"/>
                  </a:moveTo>
                  <a:lnTo>
                    <a:pt x="31677" y="76363"/>
                  </a:lnTo>
                  <a:lnTo>
                    <a:pt x="32850" y="72616"/>
                  </a:lnTo>
                  <a:lnTo>
                    <a:pt x="34118" y="76363"/>
                  </a:lnTo>
                  <a:lnTo>
                    <a:pt x="32850" y="80111"/>
                  </a:lnTo>
                  <a:moveTo>
                    <a:pt x="35760" y="80111"/>
                  </a:moveTo>
                  <a:lnTo>
                    <a:pt x="34540" y="76363"/>
                  </a:lnTo>
                  <a:lnTo>
                    <a:pt x="35760" y="72616"/>
                  </a:lnTo>
                  <a:lnTo>
                    <a:pt x="37027" y="76363"/>
                  </a:lnTo>
                  <a:lnTo>
                    <a:pt x="35760" y="80111"/>
                  </a:lnTo>
                  <a:moveTo>
                    <a:pt x="38623" y="80111"/>
                  </a:moveTo>
                  <a:lnTo>
                    <a:pt x="37450" y="76363"/>
                  </a:lnTo>
                  <a:lnTo>
                    <a:pt x="38623" y="72616"/>
                  </a:lnTo>
                  <a:lnTo>
                    <a:pt x="39890" y="76363"/>
                  </a:lnTo>
                  <a:lnTo>
                    <a:pt x="38623" y="80111"/>
                  </a:lnTo>
                  <a:moveTo>
                    <a:pt x="41533" y="80111"/>
                  </a:moveTo>
                  <a:lnTo>
                    <a:pt x="40312" y="76363"/>
                  </a:lnTo>
                  <a:lnTo>
                    <a:pt x="41533" y="72616"/>
                  </a:lnTo>
                  <a:lnTo>
                    <a:pt x="42800" y="76363"/>
                  </a:lnTo>
                  <a:lnTo>
                    <a:pt x="41533" y="80111"/>
                  </a:lnTo>
                  <a:moveTo>
                    <a:pt x="44489" y="80111"/>
                  </a:moveTo>
                  <a:lnTo>
                    <a:pt x="43222" y="76363"/>
                  </a:lnTo>
                  <a:lnTo>
                    <a:pt x="44489" y="72616"/>
                  </a:lnTo>
                  <a:lnTo>
                    <a:pt x="45662" y="76363"/>
                  </a:lnTo>
                  <a:lnTo>
                    <a:pt x="44489" y="80111"/>
                  </a:lnTo>
                  <a:moveTo>
                    <a:pt x="47352" y="80111"/>
                  </a:moveTo>
                  <a:lnTo>
                    <a:pt x="46085" y="76363"/>
                  </a:lnTo>
                  <a:lnTo>
                    <a:pt x="47352" y="72616"/>
                  </a:lnTo>
                  <a:lnTo>
                    <a:pt x="48572" y="76363"/>
                  </a:lnTo>
                  <a:lnTo>
                    <a:pt x="47352" y="80111"/>
                  </a:lnTo>
                  <a:moveTo>
                    <a:pt x="50262" y="80111"/>
                  </a:moveTo>
                  <a:lnTo>
                    <a:pt x="48994" y="76363"/>
                  </a:lnTo>
                  <a:lnTo>
                    <a:pt x="50262" y="72616"/>
                  </a:lnTo>
                  <a:lnTo>
                    <a:pt x="51435" y="76363"/>
                  </a:lnTo>
                  <a:lnTo>
                    <a:pt x="50262" y="80111"/>
                  </a:lnTo>
                  <a:moveTo>
                    <a:pt x="53124" y="80111"/>
                  </a:moveTo>
                  <a:lnTo>
                    <a:pt x="51857" y="76363"/>
                  </a:lnTo>
                  <a:lnTo>
                    <a:pt x="53124" y="72616"/>
                  </a:lnTo>
                  <a:lnTo>
                    <a:pt x="54344" y="76363"/>
                  </a:lnTo>
                  <a:lnTo>
                    <a:pt x="53124" y="80111"/>
                  </a:lnTo>
                  <a:moveTo>
                    <a:pt x="56034" y="80111"/>
                  </a:moveTo>
                  <a:lnTo>
                    <a:pt x="54767" y="76363"/>
                  </a:lnTo>
                  <a:lnTo>
                    <a:pt x="56034" y="72616"/>
                  </a:lnTo>
                  <a:lnTo>
                    <a:pt x="57207" y="76363"/>
                  </a:lnTo>
                  <a:lnTo>
                    <a:pt x="56034" y="80111"/>
                  </a:lnTo>
                  <a:moveTo>
                    <a:pt x="58897" y="80111"/>
                  </a:moveTo>
                  <a:lnTo>
                    <a:pt x="57630" y="76363"/>
                  </a:lnTo>
                  <a:lnTo>
                    <a:pt x="58897" y="72616"/>
                  </a:lnTo>
                  <a:lnTo>
                    <a:pt x="60117" y="76363"/>
                  </a:lnTo>
                  <a:lnTo>
                    <a:pt x="58897" y="80111"/>
                  </a:lnTo>
                  <a:moveTo>
                    <a:pt x="61806" y="80111"/>
                  </a:moveTo>
                  <a:lnTo>
                    <a:pt x="60586" y="76363"/>
                  </a:lnTo>
                  <a:lnTo>
                    <a:pt x="61806" y="72616"/>
                  </a:lnTo>
                  <a:lnTo>
                    <a:pt x="63073" y="76363"/>
                  </a:lnTo>
                  <a:lnTo>
                    <a:pt x="61806" y="80111"/>
                  </a:lnTo>
                  <a:moveTo>
                    <a:pt x="64669" y="80111"/>
                  </a:moveTo>
                  <a:lnTo>
                    <a:pt x="63496" y="76363"/>
                  </a:lnTo>
                  <a:lnTo>
                    <a:pt x="64669" y="72616"/>
                  </a:lnTo>
                  <a:lnTo>
                    <a:pt x="65936" y="76363"/>
                  </a:lnTo>
                  <a:lnTo>
                    <a:pt x="64669" y="80111"/>
                  </a:lnTo>
                  <a:moveTo>
                    <a:pt x="67579" y="80111"/>
                  </a:moveTo>
                  <a:lnTo>
                    <a:pt x="66359" y="76363"/>
                  </a:lnTo>
                  <a:lnTo>
                    <a:pt x="67579" y="72616"/>
                  </a:lnTo>
                  <a:lnTo>
                    <a:pt x="68846" y="76363"/>
                  </a:lnTo>
                  <a:lnTo>
                    <a:pt x="67579" y="80111"/>
                  </a:lnTo>
                  <a:moveTo>
                    <a:pt x="70441" y="80111"/>
                  </a:moveTo>
                  <a:lnTo>
                    <a:pt x="69268" y="76363"/>
                  </a:lnTo>
                  <a:lnTo>
                    <a:pt x="70441" y="72616"/>
                  </a:lnTo>
                  <a:lnTo>
                    <a:pt x="71709" y="76363"/>
                  </a:lnTo>
                  <a:lnTo>
                    <a:pt x="70441" y="80111"/>
                  </a:lnTo>
                  <a:moveTo>
                    <a:pt x="73351" y="80111"/>
                  </a:moveTo>
                  <a:lnTo>
                    <a:pt x="72131" y="76363"/>
                  </a:lnTo>
                  <a:lnTo>
                    <a:pt x="73351" y="72616"/>
                  </a:lnTo>
                  <a:lnTo>
                    <a:pt x="74618" y="76363"/>
                  </a:lnTo>
                  <a:lnTo>
                    <a:pt x="73351" y="80111"/>
                  </a:lnTo>
                  <a:moveTo>
                    <a:pt x="76214" y="80111"/>
                  </a:moveTo>
                  <a:lnTo>
                    <a:pt x="75041" y="76363"/>
                  </a:lnTo>
                  <a:lnTo>
                    <a:pt x="76214" y="72616"/>
                  </a:lnTo>
                  <a:lnTo>
                    <a:pt x="77481" y="76363"/>
                  </a:lnTo>
                  <a:lnTo>
                    <a:pt x="76214" y="80111"/>
                  </a:lnTo>
                  <a:moveTo>
                    <a:pt x="79170" y="80111"/>
                  </a:moveTo>
                  <a:lnTo>
                    <a:pt x="77903" y="76363"/>
                  </a:lnTo>
                  <a:lnTo>
                    <a:pt x="79170" y="72616"/>
                  </a:lnTo>
                  <a:lnTo>
                    <a:pt x="80391" y="76363"/>
                  </a:lnTo>
                  <a:lnTo>
                    <a:pt x="79170" y="80111"/>
                  </a:lnTo>
                  <a:moveTo>
                    <a:pt x="82080" y="80111"/>
                  </a:moveTo>
                  <a:lnTo>
                    <a:pt x="80813" y="76363"/>
                  </a:lnTo>
                  <a:lnTo>
                    <a:pt x="82080" y="72616"/>
                  </a:lnTo>
                  <a:lnTo>
                    <a:pt x="83253" y="76363"/>
                  </a:lnTo>
                  <a:lnTo>
                    <a:pt x="82080" y="80111"/>
                  </a:lnTo>
                  <a:moveTo>
                    <a:pt x="84943" y="80111"/>
                  </a:moveTo>
                  <a:lnTo>
                    <a:pt x="83676" y="76363"/>
                  </a:lnTo>
                  <a:lnTo>
                    <a:pt x="84943" y="72616"/>
                  </a:lnTo>
                  <a:lnTo>
                    <a:pt x="86163" y="76363"/>
                  </a:lnTo>
                  <a:lnTo>
                    <a:pt x="84943" y="80111"/>
                  </a:lnTo>
                  <a:moveTo>
                    <a:pt x="87852" y="80111"/>
                  </a:moveTo>
                  <a:lnTo>
                    <a:pt x="86585" y="76363"/>
                  </a:lnTo>
                  <a:lnTo>
                    <a:pt x="87852" y="72616"/>
                  </a:lnTo>
                  <a:lnTo>
                    <a:pt x="89026" y="76363"/>
                  </a:lnTo>
                  <a:lnTo>
                    <a:pt x="87852" y="80111"/>
                  </a:lnTo>
                  <a:moveTo>
                    <a:pt x="90715" y="80111"/>
                  </a:moveTo>
                  <a:lnTo>
                    <a:pt x="89448" y="76363"/>
                  </a:lnTo>
                  <a:lnTo>
                    <a:pt x="90715" y="72616"/>
                  </a:lnTo>
                  <a:lnTo>
                    <a:pt x="91935" y="76363"/>
                  </a:lnTo>
                  <a:lnTo>
                    <a:pt x="90715" y="80111"/>
                  </a:lnTo>
                  <a:moveTo>
                    <a:pt x="93625" y="80111"/>
                  </a:moveTo>
                  <a:lnTo>
                    <a:pt x="92358" y="76363"/>
                  </a:lnTo>
                  <a:lnTo>
                    <a:pt x="93625" y="72616"/>
                  </a:lnTo>
                  <a:lnTo>
                    <a:pt x="94798" y="76363"/>
                  </a:lnTo>
                  <a:lnTo>
                    <a:pt x="93625" y="80111"/>
                  </a:lnTo>
                  <a:moveTo>
                    <a:pt x="96488" y="80111"/>
                  </a:moveTo>
                  <a:lnTo>
                    <a:pt x="95314" y="76363"/>
                  </a:lnTo>
                  <a:lnTo>
                    <a:pt x="96488" y="72616"/>
                  </a:lnTo>
                  <a:lnTo>
                    <a:pt x="97755" y="76363"/>
                  </a:lnTo>
                  <a:lnTo>
                    <a:pt x="96488" y="80111"/>
                  </a:lnTo>
                  <a:moveTo>
                    <a:pt x="99397" y="80111"/>
                  </a:moveTo>
                  <a:lnTo>
                    <a:pt x="98177" y="76363"/>
                  </a:lnTo>
                  <a:lnTo>
                    <a:pt x="99397" y="72616"/>
                  </a:lnTo>
                  <a:lnTo>
                    <a:pt x="100664" y="76363"/>
                  </a:lnTo>
                  <a:lnTo>
                    <a:pt x="99397" y="80111"/>
                  </a:lnTo>
                  <a:moveTo>
                    <a:pt x="102260" y="80111"/>
                  </a:moveTo>
                  <a:lnTo>
                    <a:pt x="101087" y="76363"/>
                  </a:lnTo>
                  <a:lnTo>
                    <a:pt x="102260" y="72616"/>
                  </a:lnTo>
                  <a:lnTo>
                    <a:pt x="103527" y="76363"/>
                  </a:lnTo>
                  <a:lnTo>
                    <a:pt x="102260" y="80111"/>
                  </a:lnTo>
                  <a:moveTo>
                    <a:pt x="105170" y="80111"/>
                  </a:moveTo>
                  <a:lnTo>
                    <a:pt x="103949" y="76363"/>
                  </a:lnTo>
                  <a:lnTo>
                    <a:pt x="105170" y="72616"/>
                  </a:lnTo>
                  <a:lnTo>
                    <a:pt x="106437" y="76363"/>
                  </a:lnTo>
                  <a:lnTo>
                    <a:pt x="105170" y="80111"/>
                  </a:lnTo>
                  <a:moveTo>
                    <a:pt x="108032" y="80111"/>
                  </a:moveTo>
                  <a:lnTo>
                    <a:pt x="106859" y="76363"/>
                  </a:lnTo>
                  <a:lnTo>
                    <a:pt x="108032" y="72616"/>
                  </a:lnTo>
                  <a:lnTo>
                    <a:pt x="109299" y="76363"/>
                  </a:lnTo>
                  <a:lnTo>
                    <a:pt x="108032" y="80111"/>
                  </a:lnTo>
                  <a:moveTo>
                    <a:pt x="110942" y="80111"/>
                  </a:moveTo>
                  <a:lnTo>
                    <a:pt x="109722" y="76363"/>
                  </a:lnTo>
                  <a:lnTo>
                    <a:pt x="110942" y="72616"/>
                  </a:lnTo>
                  <a:lnTo>
                    <a:pt x="112209" y="76363"/>
                  </a:lnTo>
                  <a:lnTo>
                    <a:pt x="110942" y="80111"/>
                  </a:lnTo>
                  <a:moveTo>
                    <a:pt x="113899" y="80111"/>
                  </a:moveTo>
                  <a:lnTo>
                    <a:pt x="112631" y="76363"/>
                  </a:lnTo>
                  <a:lnTo>
                    <a:pt x="113899" y="72616"/>
                  </a:lnTo>
                  <a:lnTo>
                    <a:pt x="115072" y="76363"/>
                  </a:lnTo>
                  <a:lnTo>
                    <a:pt x="113899" y="80111"/>
                  </a:lnTo>
                  <a:moveTo>
                    <a:pt x="116761" y="80111"/>
                  </a:moveTo>
                  <a:lnTo>
                    <a:pt x="115494" y="76363"/>
                  </a:lnTo>
                  <a:lnTo>
                    <a:pt x="116761" y="72616"/>
                  </a:lnTo>
                  <a:lnTo>
                    <a:pt x="117982" y="76363"/>
                  </a:lnTo>
                  <a:lnTo>
                    <a:pt x="116761" y="80111"/>
                  </a:lnTo>
                  <a:moveTo>
                    <a:pt x="2534" y="75697"/>
                  </a:moveTo>
                  <a:lnTo>
                    <a:pt x="1267" y="71866"/>
                  </a:lnTo>
                  <a:lnTo>
                    <a:pt x="2534" y="68119"/>
                  </a:lnTo>
                  <a:lnTo>
                    <a:pt x="3754" y="71866"/>
                  </a:lnTo>
                  <a:lnTo>
                    <a:pt x="2534" y="75697"/>
                  </a:lnTo>
                  <a:moveTo>
                    <a:pt x="5443" y="75697"/>
                  </a:moveTo>
                  <a:lnTo>
                    <a:pt x="4176" y="71866"/>
                  </a:lnTo>
                  <a:lnTo>
                    <a:pt x="5443" y="68119"/>
                  </a:lnTo>
                  <a:lnTo>
                    <a:pt x="6617" y="71866"/>
                  </a:lnTo>
                  <a:lnTo>
                    <a:pt x="5443" y="75697"/>
                  </a:lnTo>
                  <a:moveTo>
                    <a:pt x="8306" y="75697"/>
                  </a:moveTo>
                  <a:lnTo>
                    <a:pt x="7039" y="71866"/>
                  </a:lnTo>
                  <a:lnTo>
                    <a:pt x="8306" y="68119"/>
                  </a:lnTo>
                  <a:lnTo>
                    <a:pt x="9573" y="71866"/>
                  </a:lnTo>
                  <a:lnTo>
                    <a:pt x="8306" y="75697"/>
                  </a:lnTo>
                  <a:moveTo>
                    <a:pt x="11169" y="75697"/>
                  </a:moveTo>
                  <a:lnTo>
                    <a:pt x="9996" y="71866"/>
                  </a:lnTo>
                  <a:lnTo>
                    <a:pt x="11169" y="68119"/>
                  </a:lnTo>
                  <a:lnTo>
                    <a:pt x="12436" y="71866"/>
                  </a:lnTo>
                  <a:lnTo>
                    <a:pt x="11169" y="75697"/>
                  </a:lnTo>
                  <a:moveTo>
                    <a:pt x="14078" y="75697"/>
                  </a:moveTo>
                  <a:lnTo>
                    <a:pt x="12858" y="71866"/>
                  </a:lnTo>
                  <a:lnTo>
                    <a:pt x="14078" y="68119"/>
                  </a:lnTo>
                  <a:lnTo>
                    <a:pt x="15346" y="71866"/>
                  </a:lnTo>
                  <a:lnTo>
                    <a:pt x="14078" y="75697"/>
                  </a:lnTo>
                  <a:moveTo>
                    <a:pt x="16941" y="75697"/>
                  </a:moveTo>
                  <a:lnTo>
                    <a:pt x="15768" y="71866"/>
                  </a:lnTo>
                  <a:lnTo>
                    <a:pt x="16941" y="68119"/>
                  </a:lnTo>
                  <a:lnTo>
                    <a:pt x="18208" y="71866"/>
                  </a:lnTo>
                  <a:lnTo>
                    <a:pt x="16941" y="75697"/>
                  </a:lnTo>
                  <a:moveTo>
                    <a:pt x="19851" y="75697"/>
                  </a:moveTo>
                  <a:lnTo>
                    <a:pt x="18631" y="71866"/>
                  </a:lnTo>
                  <a:lnTo>
                    <a:pt x="19851" y="68119"/>
                  </a:lnTo>
                  <a:lnTo>
                    <a:pt x="21118" y="71866"/>
                  </a:lnTo>
                  <a:lnTo>
                    <a:pt x="19851" y="75697"/>
                  </a:lnTo>
                  <a:moveTo>
                    <a:pt x="22714" y="75697"/>
                  </a:moveTo>
                  <a:lnTo>
                    <a:pt x="21540" y="71866"/>
                  </a:lnTo>
                  <a:lnTo>
                    <a:pt x="22714" y="68119"/>
                  </a:lnTo>
                  <a:lnTo>
                    <a:pt x="23981" y="71866"/>
                  </a:lnTo>
                  <a:lnTo>
                    <a:pt x="22714" y="75697"/>
                  </a:lnTo>
                  <a:moveTo>
                    <a:pt x="25623" y="75697"/>
                  </a:moveTo>
                  <a:lnTo>
                    <a:pt x="24403" y="71866"/>
                  </a:lnTo>
                  <a:lnTo>
                    <a:pt x="25623" y="68119"/>
                  </a:lnTo>
                  <a:lnTo>
                    <a:pt x="26890" y="71866"/>
                  </a:lnTo>
                  <a:lnTo>
                    <a:pt x="25623" y="75697"/>
                  </a:lnTo>
                  <a:moveTo>
                    <a:pt x="28580" y="75697"/>
                  </a:moveTo>
                  <a:lnTo>
                    <a:pt x="27313" y="71866"/>
                  </a:lnTo>
                  <a:lnTo>
                    <a:pt x="28580" y="68119"/>
                  </a:lnTo>
                  <a:lnTo>
                    <a:pt x="29753" y="71866"/>
                  </a:lnTo>
                  <a:lnTo>
                    <a:pt x="28580" y="75697"/>
                  </a:lnTo>
                  <a:moveTo>
                    <a:pt x="31443" y="75697"/>
                  </a:moveTo>
                  <a:lnTo>
                    <a:pt x="30175" y="71866"/>
                  </a:lnTo>
                  <a:lnTo>
                    <a:pt x="31443" y="68119"/>
                  </a:lnTo>
                  <a:lnTo>
                    <a:pt x="32663" y="71866"/>
                  </a:lnTo>
                  <a:lnTo>
                    <a:pt x="31443" y="75697"/>
                  </a:lnTo>
                  <a:moveTo>
                    <a:pt x="34352" y="75697"/>
                  </a:moveTo>
                  <a:lnTo>
                    <a:pt x="33085" y="71866"/>
                  </a:lnTo>
                  <a:lnTo>
                    <a:pt x="34352" y="68119"/>
                  </a:lnTo>
                  <a:lnTo>
                    <a:pt x="35526" y="71866"/>
                  </a:lnTo>
                  <a:lnTo>
                    <a:pt x="34352" y="75697"/>
                  </a:lnTo>
                  <a:moveTo>
                    <a:pt x="37215" y="75697"/>
                  </a:moveTo>
                  <a:lnTo>
                    <a:pt x="35948" y="71866"/>
                  </a:lnTo>
                  <a:lnTo>
                    <a:pt x="37215" y="68119"/>
                  </a:lnTo>
                  <a:lnTo>
                    <a:pt x="38435" y="71866"/>
                  </a:lnTo>
                  <a:lnTo>
                    <a:pt x="37215" y="75697"/>
                  </a:lnTo>
                  <a:moveTo>
                    <a:pt x="40125" y="75697"/>
                  </a:moveTo>
                  <a:lnTo>
                    <a:pt x="38858" y="71866"/>
                  </a:lnTo>
                  <a:lnTo>
                    <a:pt x="40125" y="68119"/>
                  </a:lnTo>
                  <a:lnTo>
                    <a:pt x="41298" y="71866"/>
                  </a:lnTo>
                  <a:lnTo>
                    <a:pt x="40125" y="75697"/>
                  </a:lnTo>
                  <a:moveTo>
                    <a:pt x="42987" y="75697"/>
                  </a:moveTo>
                  <a:lnTo>
                    <a:pt x="41720" y="71866"/>
                  </a:lnTo>
                  <a:lnTo>
                    <a:pt x="42987" y="68119"/>
                  </a:lnTo>
                  <a:lnTo>
                    <a:pt x="44254" y="71866"/>
                  </a:lnTo>
                  <a:lnTo>
                    <a:pt x="42987" y="75697"/>
                  </a:lnTo>
                  <a:moveTo>
                    <a:pt x="45897" y="75697"/>
                  </a:moveTo>
                  <a:lnTo>
                    <a:pt x="44677" y="71866"/>
                  </a:lnTo>
                  <a:lnTo>
                    <a:pt x="45897" y="68119"/>
                  </a:lnTo>
                  <a:lnTo>
                    <a:pt x="47164" y="71866"/>
                  </a:lnTo>
                  <a:lnTo>
                    <a:pt x="45897" y="75697"/>
                  </a:lnTo>
                  <a:moveTo>
                    <a:pt x="48760" y="75697"/>
                  </a:moveTo>
                  <a:lnTo>
                    <a:pt x="47587" y="71866"/>
                  </a:lnTo>
                  <a:lnTo>
                    <a:pt x="48760" y="68119"/>
                  </a:lnTo>
                  <a:lnTo>
                    <a:pt x="50027" y="71866"/>
                  </a:lnTo>
                  <a:lnTo>
                    <a:pt x="48760" y="75697"/>
                  </a:lnTo>
                  <a:moveTo>
                    <a:pt x="51669" y="75697"/>
                  </a:moveTo>
                  <a:lnTo>
                    <a:pt x="50449" y="71866"/>
                  </a:lnTo>
                  <a:lnTo>
                    <a:pt x="51669" y="68119"/>
                  </a:lnTo>
                  <a:lnTo>
                    <a:pt x="52937" y="71866"/>
                  </a:lnTo>
                  <a:lnTo>
                    <a:pt x="51669" y="75697"/>
                  </a:lnTo>
                  <a:moveTo>
                    <a:pt x="54532" y="75697"/>
                  </a:moveTo>
                  <a:lnTo>
                    <a:pt x="53359" y="71866"/>
                  </a:lnTo>
                  <a:lnTo>
                    <a:pt x="54532" y="68119"/>
                  </a:lnTo>
                  <a:lnTo>
                    <a:pt x="55799" y="71866"/>
                  </a:lnTo>
                  <a:lnTo>
                    <a:pt x="54532" y="75697"/>
                  </a:lnTo>
                  <a:moveTo>
                    <a:pt x="57442" y="75697"/>
                  </a:moveTo>
                  <a:lnTo>
                    <a:pt x="56222" y="71866"/>
                  </a:lnTo>
                  <a:lnTo>
                    <a:pt x="57442" y="68119"/>
                  </a:lnTo>
                  <a:lnTo>
                    <a:pt x="58709" y="71866"/>
                  </a:lnTo>
                  <a:lnTo>
                    <a:pt x="57442" y="75697"/>
                  </a:lnTo>
                  <a:moveTo>
                    <a:pt x="60305" y="75697"/>
                  </a:moveTo>
                  <a:lnTo>
                    <a:pt x="59131" y="71866"/>
                  </a:lnTo>
                  <a:lnTo>
                    <a:pt x="60305" y="68119"/>
                  </a:lnTo>
                  <a:lnTo>
                    <a:pt x="61572" y="71866"/>
                  </a:lnTo>
                  <a:lnTo>
                    <a:pt x="60305" y="75697"/>
                  </a:lnTo>
                  <a:moveTo>
                    <a:pt x="63261" y="75697"/>
                  </a:moveTo>
                  <a:lnTo>
                    <a:pt x="61994" y="71866"/>
                  </a:lnTo>
                  <a:lnTo>
                    <a:pt x="63261" y="68119"/>
                  </a:lnTo>
                  <a:lnTo>
                    <a:pt x="64481" y="71866"/>
                  </a:lnTo>
                  <a:lnTo>
                    <a:pt x="63261" y="75697"/>
                  </a:lnTo>
                  <a:moveTo>
                    <a:pt x="66171" y="75697"/>
                  </a:moveTo>
                  <a:lnTo>
                    <a:pt x="64904" y="71866"/>
                  </a:lnTo>
                  <a:lnTo>
                    <a:pt x="66171" y="68119"/>
                  </a:lnTo>
                  <a:lnTo>
                    <a:pt x="67344" y="71866"/>
                  </a:lnTo>
                  <a:lnTo>
                    <a:pt x="66171" y="75697"/>
                  </a:lnTo>
                  <a:moveTo>
                    <a:pt x="69034" y="75697"/>
                  </a:moveTo>
                  <a:lnTo>
                    <a:pt x="67766" y="71866"/>
                  </a:lnTo>
                  <a:lnTo>
                    <a:pt x="69034" y="68119"/>
                  </a:lnTo>
                  <a:lnTo>
                    <a:pt x="70254" y="71866"/>
                  </a:lnTo>
                  <a:lnTo>
                    <a:pt x="69034" y="75697"/>
                  </a:lnTo>
                  <a:moveTo>
                    <a:pt x="71943" y="75697"/>
                  </a:moveTo>
                  <a:lnTo>
                    <a:pt x="70676" y="71866"/>
                  </a:lnTo>
                  <a:lnTo>
                    <a:pt x="71943" y="68119"/>
                  </a:lnTo>
                  <a:lnTo>
                    <a:pt x="73116" y="71866"/>
                  </a:lnTo>
                  <a:lnTo>
                    <a:pt x="71943" y="75697"/>
                  </a:lnTo>
                  <a:moveTo>
                    <a:pt x="74806" y="75697"/>
                  </a:moveTo>
                  <a:lnTo>
                    <a:pt x="73539" y="71866"/>
                  </a:lnTo>
                  <a:lnTo>
                    <a:pt x="74806" y="68119"/>
                  </a:lnTo>
                  <a:lnTo>
                    <a:pt x="76026" y="71866"/>
                  </a:lnTo>
                  <a:lnTo>
                    <a:pt x="74806" y="75697"/>
                  </a:lnTo>
                  <a:moveTo>
                    <a:pt x="77716" y="75697"/>
                  </a:moveTo>
                  <a:lnTo>
                    <a:pt x="76448" y="71866"/>
                  </a:lnTo>
                  <a:lnTo>
                    <a:pt x="77716" y="68119"/>
                  </a:lnTo>
                  <a:lnTo>
                    <a:pt x="78983" y="71866"/>
                  </a:lnTo>
                  <a:lnTo>
                    <a:pt x="77716" y="75697"/>
                  </a:lnTo>
                  <a:moveTo>
                    <a:pt x="80578" y="75697"/>
                  </a:moveTo>
                  <a:lnTo>
                    <a:pt x="79405" y="71866"/>
                  </a:lnTo>
                  <a:lnTo>
                    <a:pt x="80578" y="68119"/>
                  </a:lnTo>
                  <a:lnTo>
                    <a:pt x="81845" y="71866"/>
                  </a:lnTo>
                  <a:lnTo>
                    <a:pt x="80578" y="75697"/>
                  </a:lnTo>
                  <a:moveTo>
                    <a:pt x="83488" y="75697"/>
                  </a:moveTo>
                  <a:lnTo>
                    <a:pt x="82268" y="71866"/>
                  </a:lnTo>
                  <a:lnTo>
                    <a:pt x="83488" y="68119"/>
                  </a:lnTo>
                  <a:lnTo>
                    <a:pt x="84755" y="71866"/>
                  </a:lnTo>
                  <a:lnTo>
                    <a:pt x="83488" y="75697"/>
                  </a:lnTo>
                  <a:moveTo>
                    <a:pt x="86351" y="75697"/>
                  </a:moveTo>
                  <a:lnTo>
                    <a:pt x="85177" y="71866"/>
                  </a:lnTo>
                  <a:lnTo>
                    <a:pt x="86351" y="68119"/>
                  </a:lnTo>
                  <a:lnTo>
                    <a:pt x="87618" y="71866"/>
                  </a:lnTo>
                  <a:lnTo>
                    <a:pt x="86351" y="75697"/>
                  </a:lnTo>
                  <a:moveTo>
                    <a:pt x="89260" y="75697"/>
                  </a:moveTo>
                  <a:lnTo>
                    <a:pt x="88040" y="71866"/>
                  </a:lnTo>
                  <a:lnTo>
                    <a:pt x="89260" y="68119"/>
                  </a:lnTo>
                  <a:lnTo>
                    <a:pt x="90527" y="71866"/>
                  </a:lnTo>
                  <a:lnTo>
                    <a:pt x="89260" y="75697"/>
                  </a:lnTo>
                  <a:moveTo>
                    <a:pt x="92123" y="75697"/>
                  </a:moveTo>
                  <a:lnTo>
                    <a:pt x="90950" y="71866"/>
                  </a:lnTo>
                  <a:lnTo>
                    <a:pt x="92123" y="68119"/>
                  </a:lnTo>
                  <a:lnTo>
                    <a:pt x="93390" y="71866"/>
                  </a:lnTo>
                  <a:lnTo>
                    <a:pt x="92123" y="75697"/>
                  </a:lnTo>
                  <a:moveTo>
                    <a:pt x="95033" y="75697"/>
                  </a:moveTo>
                  <a:lnTo>
                    <a:pt x="93813" y="71866"/>
                  </a:lnTo>
                  <a:lnTo>
                    <a:pt x="95033" y="68119"/>
                  </a:lnTo>
                  <a:lnTo>
                    <a:pt x="96300" y="71866"/>
                  </a:lnTo>
                  <a:lnTo>
                    <a:pt x="95033" y="75697"/>
                  </a:lnTo>
                  <a:moveTo>
                    <a:pt x="97989" y="75697"/>
                  </a:moveTo>
                  <a:lnTo>
                    <a:pt x="96722" y="71866"/>
                  </a:lnTo>
                  <a:lnTo>
                    <a:pt x="97989" y="68119"/>
                  </a:lnTo>
                  <a:lnTo>
                    <a:pt x="99163" y="71866"/>
                  </a:lnTo>
                  <a:lnTo>
                    <a:pt x="97989" y="75697"/>
                  </a:lnTo>
                  <a:moveTo>
                    <a:pt x="100852" y="75697"/>
                  </a:moveTo>
                  <a:lnTo>
                    <a:pt x="99585" y="71866"/>
                  </a:lnTo>
                  <a:lnTo>
                    <a:pt x="100852" y="68119"/>
                  </a:lnTo>
                  <a:lnTo>
                    <a:pt x="102072" y="71866"/>
                  </a:lnTo>
                  <a:lnTo>
                    <a:pt x="100852" y="75697"/>
                  </a:lnTo>
                  <a:moveTo>
                    <a:pt x="103762" y="75697"/>
                  </a:moveTo>
                  <a:lnTo>
                    <a:pt x="102495" y="71866"/>
                  </a:lnTo>
                  <a:lnTo>
                    <a:pt x="103762" y="68119"/>
                  </a:lnTo>
                  <a:lnTo>
                    <a:pt x="104935" y="71866"/>
                  </a:lnTo>
                  <a:lnTo>
                    <a:pt x="103762" y="75697"/>
                  </a:lnTo>
                  <a:moveTo>
                    <a:pt x="106624" y="75697"/>
                  </a:moveTo>
                  <a:lnTo>
                    <a:pt x="105357" y="71866"/>
                  </a:lnTo>
                  <a:lnTo>
                    <a:pt x="106624" y="68119"/>
                  </a:lnTo>
                  <a:lnTo>
                    <a:pt x="107845" y="71866"/>
                  </a:lnTo>
                  <a:lnTo>
                    <a:pt x="106624" y="75697"/>
                  </a:lnTo>
                  <a:moveTo>
                    <a:pt x="109534" y="75697"/>
                  </a:moveTo>
                  <a:lnTo>
                    <a:pt x="108267" y="71866"/>
                  </a:lnTo>
                  <a:lnTo>
                    <a:pt x="109534" y="68119"/>
                  </a:lnTo>
                  <a:lnTo>
                    <a:pt x="110707" y="71866"/>
                  </a:lnTo>
                  <a:lnTo>
                    <a:pt x="109534" y="75697"/>
                  </a:lnTo>
                  <a:moveTo>
                    <a:pt x="112397" y="75697"/>
                  </a:moveTo>
                  <a:lnTo>
                    <a:pt x="111130" y="71866"/>
                  </a:lnTo>
                  <a:lnTo>
                    <a:pt x="112397" y="68119"/>
                  </a:lnTo>
                  <a:lnTo>
                    <a:pt x="113664" y="71866"/>
                  </a:lnTo>
                  <a:lnTo>
                    <a:pt x="112397" y="75697"/>
                  </a:lnTo>
                  <a:moveTo>
                    <a:pt x="115307" y="75697"/>
                  </a:moveTo>
                  <a:lnTo>
                    <a:pt x="114086" y="71866"/>
                  </a:lnTo>
                  <a:lnTo>
                    <a:pt x="115307" y="68119"/>
                  </a:lnTo>
                  <a:lnTo>
                    <a:pt x="116574" y="71866"/>
                  </a:lnTo>
                  <a:lnTo>
                    <a:pt x="115307" y="75697"/>
                  </a:lnTo>
                  <a:moveTo>
                    <a:pt x="118169" y="75697"/>
                  </a:moveTo>
                  <a:lnTo>
                    <a:pt x="116996" y="71866"/>
                  </a:lnTo>
                  <a:lnTo>
                    <a:pt x="118169" y="68119"/>
                  </a:lnTo>
                  <a:lnTo>
                    <a:pt x="119436" y="71866"/>
                  </a:lnTo>
                  <a:lnTo>
                    <a:pt x="118169" y="75697"/>
                  </a:lnTo>
                  <a:moveTo>
                    <a:pt x="3942" y="71200"/>
                  </a:moveTo>
                  <a:lnTo>
                    <a:pt x="2768" y="67453"/>
                  </a:lnTo>
                  <a:lnTo>
                    <a:pt x="3942" y="63622"/>
                  </a:lnTo>
                  <a:lnTo>
                    <a:pt x="5209" y="67453"/>
                  </a:lnTo>
                  <a:lnTo>
                    <a:pt x="3942" y="71200"/>
                  </a:lnTo>
                  <a:moveTo>
                    <a:pt x="6851" y="71200"/>
                  </a:moveTo>
                  <a:lnTo>
                    <a:pt x="5631" y="67453"/>
                  </a:lnTo>
                  <a:lnTo>
                    <a:pt x="6851" y="63622"/>
                  </a:lnTo>
                  <a:lnTo>
                    <a:pt x="8118" y="67453"/>
                  </a:lnTo>
                  <a:lnTo>
                    <a:pt x="6851" y="71200"/>
                  </a:lnTo>
                  <a:moveTo>
                    <a:pt x="9808" y="71200"/>
                  </a:moveTo>
                  <a:lnTo>
                    <a:pt x="8541" y="67453"/>
                  </a:lnTo>
                  <a:lnTo>
                    <a:pt x="9808" y="63622"/>
                  </a:lnTo>
                  <a:lnTo>
                    <a:pt x="10981" y="67453"/>
                  </a:lnTo>
                  <a:lnTo>
                    <a:pt x="9808" y="71200"/>
                  </a:lnTo>
                  <a:moveTo>
                    <a:pt x="12671" y="71200"/>
                  </a:moveTo>
                  <a:lnTo>
                    <a:pt x="11403" y="67453"/>
                  </a:lnTo>
                  <a:lnTo>
                    <a:pt x="12671" y="63622"/>
                  </a:lnTo>
                  <a:lnTo>
                    <a:pt x="13844" y="67453"/>
                  </a:lnTo>
                  <a:lnTo>
                    <a:pt x="12671" y="71200"/>
                  </a:lnTo>
                  <a:moveTo>
                    <a:pt x="15533" y="71200"/>
                  </a:moveTo>
                  <a:lnTo>
                    <a:pt x="14266" y="67453"/>
                  </a:lnTo>
                  <a:lnTo>
                    <a:pt x="15533" y="63622"/>
                  </a:lnTo>
                  <a:lnTo>
                    <a:pt x="16754" y="67453"/>
                  </a:lnTo>
                  <a:lnTo>
                    <a:pt x="15533" y="71200"/>
                  </a:lnTo>
                  <a:moveTo>
                    <a:pt x="18443" y="71200"/>
                  </a:moveTo>
                  <a:lnTo>
                    <a:pt x="17176" y="67453"/>
                  </a:lnTo>
                  <a:lnTo>
                    <a:pt x="18443" y="63622"/>
                  </a:lnTo>
                  <a:lnTo>
                    <a:pt x="19616" y="67453"/>
                  </a:lnTo>
                  <a:lnTo>
                    <a:pt x="18443" y="71200"/>
                  </a:lnTo>
                  <a:moveTo>
                    <a:pt x="21306" y="71200"/>
                  </a:moveTo>
                  <a:lnTo>
                    <a:pt x="20039" y="67453"/>
                  </a:lnTo>
                  <a:lnTo>
                    <a:pt x="21306" y="63622"/>
                  </a:lnTo>
                  <a:lnTo>
                    <a:pt x="22526" y="67453"/>
                  </a:lnTo>
                  <a:lnTo>
                    <a:pt x="21306" y="71200"/>
                  </a:lnTo>
                  <a:moveTo>
                    <a:pt x="24215" y="71200"/>
                  </a:moveTo>
                  <a:lnTo>
                    <a:pt x="22948" y="67453"/>
                  </a:lnTo>
                  <a:lnTo>
                    <a:pt x="24215" y="63622"/>
                  </a:lnTo>
                  <a:lnTo>
                    <a:pt x="25389" y="67453"/>
                  </a:lnTo>
                  <a:lnTo>
                    <a:pt x="24215" y="71200"/>
                  </a:lnTo>
                  <a:moveTo>
                    <a:pt x="27078" y="71200"/>
                  </a:moveTo>
                  <a:lnTo>
                    <a:pt x="25905" y="67453"/>
                  </a:lnTo>
                  <a:lnTo>
                    <a:pt x="27078" y="63622"/>
                  </a:lnTo>
                  <a:lnTo>
                    <a:pt x="28345" y="67453"/>
                  </a:lnTo>
                  <a:lnTo>
                    <a:pt x="27078" y="71200"/>
                  </a:lnTo>
                  <a:moveTo>
                    <a:pt x="29988" y="71200"/>
                  </a:moveTo>
                  <a:lnTo>
                    <a:pt x="28768" y="67453"/>
                  </a:lnTo>
                  <a:lnTo>
                    <a:pt x="29988" y="63622"/>
                  </a:lnTo>
                  <a:lnTo>
                    <a:pt x="31255" y="67453"/>
                  </a:lnTo>
                  <a:lnTo>
                    <a:pt x="29988" y="71200"/>
                  </a:lnTo>
                  <a:moveTo>
                    <a:pt x="32850" y="71200"/>
                  </a:moveTo>
                  <a:lnTo>
                    <a:pt x="31677" y="67453"/>
                  </a:lnTo>
                  <a:lnTo>
                    <a:pt x="32850" y="63622"/>
                  </a:lnTo>
                  <a:lnTo>
                    <a:pt x="34118" y="67453"/>
                  </a:lnTo>
                  <a:lnTo>
                    <a:pt x="32850" y="71200"/>
                  </a:lnTo>
                  <a:moveTo>
                    <a:pt x="35760" y="71200"/>
                  </a:moveTo>
                  <a:lnTo>
                    <a:pt x="34540" y="67453"/>
                  </a:lnTo>
                  <a:lnTo>
                    <a:pt x="35760" y="63622"/>
                  </a:lnTo>
                  <a:lnTo>
                    <a:pt x="37027" y="67453"/>
                  </a:lnTo>
                  <a:lnTo>
                    <a:pt x="35760" y="71200"/>
                  </a:lnTo>
                  <a:moveTo>
                    <a:pt x="38623" y="71200"/>
                  </a:moveTo>
                  <a:lnTo>
                    <a:pt x="37450" y="67453"/>
                  </a:lnTo>
                  <a:lnTo>
                    <a:pt x="38623" y="63622"/>
                  </a:lnTo>
                  <a:lnTo>
                    <a:pt x="39890" y="67453"/>
                  </a:lnTo>
                  <a:lnTo>
                    <a:pt x="38623" y="71200"/>
                  </a:lnTo>
                  <a:moveTo>
                    <a:pt x="41533" y="71200"/>
                  </a:moveTo>
                  <a:lnTo>
                    <a:pt x="40312" y="67453"/>
                  </a:lnTo>
                  <a:lnTo>
                    <a:pt x="41533" y="63622"/>
                  </a:lnTo>
                  <a:lnTo>
                    <a:pt x="42800" y="67453"/>
                  </a:lnTo>
                  <a:lnTo>
                    <a:pt x="41533" y="71200"/>
                  </a:lnTo>
                  <a:moveTo>
                    <a:pt x="44489" y="71200"/>
                  </a:moveTo>
                  <a:lnTo>
                    <a:pt x="43222" y="67453"/>
                  </a:lnTo>
                  <a:lnTo>
                    <a:pt x="44489" y="63622"/>
                  </a:lnTo>
                  <a:lnTo>
                    <a:pt x="45662" y="67453"/>
                  </a:lnTo>
                  <a:lnTo>
                    <a:pt x="44489" y="71200"/>
                  </a:lnTo>
                  <a:moveTo>
                    <a:pt x="47352" y="71200"/>
                  </a:moveTo>
                  <a:lnTo>
                    <a:pt x="46085" y="67453"/>
                  </a:lnTo>
                  <a:lnTo>
                    <a:pt x="47352" y="63622"/>
                  </a:lnTo>
                  <a:lnTo>
                    <a:pt x="48572" y="67453"/>
                  </a:lnTo>
                  <a:lnTo>
                    <a:pt x="47352" y="71200"/>
                  </a:lnTo>
                  <a:moveTo>
                    <a:pt x="50262" y="71200"/>
                  </a:moveTo>
                  <a:lnTo>
                    <a:pt x="48994" y="67453"/>
                  </a:lnTo>
                  <a:lnTo>
                    <a:pt x="50262" y="63622"/>
                  </a:lnTo>
                  <a:lnTo>
                    <a:pt x="51435" y="67453"/>
                  </a:lnTo>
                  <a:lnTo>
                    <a:pt x="50262" y="71200"/>
                  </a:lnTo>
                  <a:moveTo>
                    <a:pt x="53124" y="71200"/>
                  </a:moveTo>
                  <a:lnTo>
                    <a:pt x="51857" y="67453"/>
                  </a:lnTo>
                  <a:lnTo>
                    <a:pt x="53124" y="63622"/>
                  </a:lnTo>
                  <a:lnTo>
                    <a:pt x="54344" y="67453"/>
                  </a:lnTo>
                  <a:lnTo>
                    <a:pt x="53124" y="71200"/>
                  </a:lnTo>
                  <a:moveTo>
                    <a:pt x="56034" y="71200"/>
                  </a:moveTo>
                  <a:lnTo>
                    <a:pt x="54767" y="67453"/>
                  </a:lnTo>
                  <a:lnTo>
                    <a:pt x="56034" y="63622"/>
                  </a:lnTo>
                  <a:lnTo>
                    <a:pt x="57207" y="67453"/>
                  </a:lnTo>
                  <a:lnTo>
                    <a:pt x="56034" y="71200"/>
                  </a:lnTo>
                  <a:moveTo>
                    <a:pt x="58897" y="71200"/>
                  </a:moveTo>
                  <a:lnTo>
                    <a:pt x="57630" y="67453"/>
                  </a:lnTo>
                  <a:lnTo>
                    <a:pt x="58897" y="63622"/>
                  </a:lnTo>
                  <a:lnTo>
                    <a:pt x="60117" y="67453"/>
                  </a:lnTo>
                  <a:lnTo>
                    <a:pt x="58897" y="71200"/>
                  </a:lnTo>
                  <a:moveTo>
                    <a:pt x="61806" y="71200"/>
                  </a:moveTo>
                  <a:lnTo>
                    <a:pt x="60586" y="67453"/>
                  </a:lnTo>
                  <a:lnTo>
                    <a:pt x="61806" y="63622"/>
                  </a:lnTo>
                  <a:lnTo>
                    <a:pt x="63073" y="67453"/>
                  </a:lnTo>
                  <a:lnTo>
                    <a:pt x="61806" y="71200"/>
                  </a:lnTo>
                  <a:moveTo>
                    <a:pt x="64669" y="71200"/>
                  </a:moveTo>
                  <a:lnTo>
                    <a:pt x="63496" y="67453"/>
                  </a:lnTo>
                  <a:lnTo>
                    <a:pt x="64669" y="63622"/>
                  </a:lnTo>
                  <a:lnTo>
                    <a:pt x="65936" y="67453"/>
                  </a:lnTo>
                  <a:lnTo>
                    <a:pt x="64669" y="71200"/>
                  </a:lnTo>
                  <a:moveTo>
                    <a:pt x="67579" y="71200"/>
                  </a:moveTo>
                  <a:lnTo>
                    <a:pt x="66359" y="67453"/>
                  </a:lnTo>
                  <a:lnTo>
                    <a:pt x="67579" y="63622"/>
                  </a:lnTo>
                  <a:lnTo>
                    <a:pt x="68846" y="67453"/>
                  </a:lnTo>
                  <a:lnTo>
                    <a:pt x="67579" y="71200"/>
                  </a:lnTo>
                  <a:moveTo>
                    <a:pt x="70441" y="71200"/>
                  </a:moveTo>
                  <a:lnTo>
                    <a:pt x="69268" y="67453"/>
                  </a:lnTo>
                  <a:lnTo>
                    <a:pt x="70441" y="63622"/>
                  </a:lnTo>
                  <a:lnTo>
                    <a:pt x="71709" y="67453"/>
                  </a:lnTo>
                  <a:lnTo>
                    <a:pt x="70441" y="71200"/>
                  </a:lnTo>
                  <a:moveTo>
                    <a:pt x="73351" y="71200"/>
                  </a:moveTo>
                  <a:lnTo>
                    <a:pt x="72131" y="67453"/>
                  </a:lnTo>
                  <a:lnTo>
                    <a:pt x="73351" y="63622"/>
                  </a:lnTo>
                  <a:lnTo>
                    <a:pt x="74618" y="67453"/>
                  </a:lnTo>
                  <a:lnTo>
                    <a:pt x="73351" y="71200"/>
                  </a:lnTo>
                  <a:moveTo>
                    <a:pt x="76214" y="71200"/>
                  </a:moveTo>
                  <a:lnTo>
                    <a:pt x="75041" y="67453"/>
                  </a:lnTo>
                  <a:lnTo>
                    <a:pt x="76214" y="63622"/>
                  </a:lnTo>
                  <a:lnTo>
                    <a:pt x="77481" y="67453"/>
                  </a:lnTo>
                  <a:lnTo>
                    <a:pt x="76214" y="71200"/>
                  </a:lnTo>
                  <a:moveTo>
                    <a:pt x="79170" y="71200"/>
                  </a:moveTo>
                  <a:lnTo>
                    <a:pt x="77903" y="67453"/>
                  </a:lnTo>
                  <a:lnTo>
                    <a:pt x="79170" y="63622"/>
                  </a:lnTo>
                  <a:lnTo>
                    <a:pt x="80391" y="67453"/>
                  </a:lnTo>
                  <a:lnTo>
                    <a:pt x="79170" y="71200"/>
                  </a:lnTo>
                  <a:moveTo>
                    <a:pt x="82080" y="71200"/>
                  </a:moveTo>
                  <a:lnTo>
                    <a:pt x="80813" y="67453"/>
                  </a:lnTo>
                  <a:lnTo>
                    <a:pt x="82080" y="63622"/>
                  </a:lnTo>
                  <a:lnTo>
                    <a:pt x="83253" y="67453"/>
                  </a:lnTo>
                  <a:lnTo>
                    <a:pt x="82080" y="71200"/>
                  </a:lnTo>
                  <a:moveTo>
                    <a:pt x="84943" y="71200"/>
                  </a:moveTo>
                  <a:lnTo>
                    <a:pt x="83676" y="67453"/>
                  </a:lnTo>
                  <a:lnTo>
                    <a:pt x="84943" y="63622"/>
                  </a:lnTo>
                  <a:lnTo>
                    <a:pt x="86163" y="67453"/>
                  </a:lnTo>
                  <a:lnTo>
                    <a:pt x="84943" y="71200"/>
                  </a:lnTo>
                  <a:moveTo>
                    <a:pt x="87852" y="71200"/>
                  </a:moveTo>
                  <a:lnTo>
                    <a:pt x="86585" y="67453"/>
                  </a:lnTo>
                  <a:lnTo>
                    <a:pt x="87852" y="63622"/>
                  </a:lnTo>
                  <a:lnTo>
                    <a:pt x="89026" y="67453"/>
                  </a:lnTo>
                  <a:lnTo>
                    <a:pt x="87852" y="71200"/>
                  </a:lnTo>
                  <a:moveTo>
                    <a:pt x="90715" y="71200"/>
                  </a:moveTo>
                  <a:lnTo>
                    <a:pt x="89448" y="67453"/>
                  </a:lnTo>
                  <a:lnTo>
                    <a:pt x="90715" y="63622"/>
                  </a:lnTo>
                  <a:lnTo>
                    <a:pt x="91935" y="67453"/>
                  </a:lnTo>
                  <a:lnTo>
                    <a:pt x="90715" y="71200"/>
                  </a:lnTo>
                  <a:moveTo>
                    <a:pt x="93625" y="71200"/>
                  </a:moveTo>
                  <a:lnTo>
                    <a:pt x="92358" y="67453"/>
                  </a:lnTo>
                  <a:lnTo>
                    <a:pt x="93625" y="63622"/>
                  </a:lnTo>
                  <a:lnTo>
                    <a:pt x="94798" y="67453"/>
                  </a:lnTo>
                  <a:lnTo>
                    <a:pt x="93625" y="71200"/>
                  </a:lnTo>
                  <a:moveTo>
                    <a:pt x="96488" y="71200"/>
                  </a:moveTo>
                  <a:lnTo>
                    <a:pt x="95314" y="67453"/>
                  </a:lnTo>
                  <a:lnTo>
                    <a:pt x="96488" y="63622"/>
                  </a:lnTo>
                  <a:lnTo>
                    <a:pt x="97755" y="67453"/>
                  </a:lnTo>
                  <a:lnTo>
                    <a:pt x="96488" y="71200"/>
                  </a:lnTo>
                  <a:moveTo>
                    <a:pt x="99397" y="71200"/>
                  </a:moveTo>
                  <a:lnTo>
                    <a:pt x="98177" y="67453"/>
                  </a:lnTo>
                  <a:lnTo>
                    <a:pt x="99397" y="63622"/>
                  </a:lnTo>
                  <a:lnTo>
                    <a:pt x="100664" y="67453"/>
                  </a:lnTo>
                  <a:lnTo>
                    <a:pt x="99397" y="71200"/>
                  </a:lnTo>
                  <a:moveTo>
                    <a:pt x="102260" y="71200"/>
                  </a:moveTo>
                  <a:lnTo>
                    <a:pt x="101087" y="67453"/>
                  </a:lnTo>
                  <a:lnTo>
                    <a:pt x="102260" y="63622"/>
                  </a:lnTo>
                  <a:lnTo>
                    <a:pt x="103527" y="67453"/>
                  </a:lnTo>
                  <a:lnTo>
                    <a:pt x="102260" y="71200"/>
                  </a:lnTo>
                  <a:moveTo>
                    <a:pt x="105170" y="71200"/>
                  </a:moveTo>
                  <a:lnTo>
                    <a:pt x="103949" y="67453"/>
                  </a:lnTo>
                  <a:lnTo>
                    <a:pt x="105170" y="63622"/>
                  </a:lnTo>
                  <a:lnTo>
                    <a:pt x="106437" y="67453"/>
                  </a:lnTo>
                  <a:lnTo>
                    <a:pt x="105170" y="71200"/>
                  </a:lnTo>
                  <a:moveTo>
                    <a:pt x="108032" y="71200"/>
                  </a:moveTo>
                  <a:lnTo>
                    <a:pt x="106859" y="67453"/>
                  </a:lnTo>
                  <a:lnTo>
                    <a:pt x="108032" y="63622"/>
                  </a:lnTo>
                  <a:lnTo>
                    <a:pt x="109299" y="67453"/>
                  </a:lnTo>
                  <a:lnTo>
                    <a:pt x="108032" y="71200"/>
                  </a:lnTo>
                  <a:moveTo>
                    <a:pt x="110942" y="71200"/>
                  </a:moveTo>
                  <a:lnTo>
                    <a:pt x="109722" y="67453"/>
                  </a:lnTo>
                  <a:lnTo>
                    <a:pt x="110942" y="63622"/>
                  </a:lnTo>
                  <a:lnTo>
                    <a:pt x="112209" y="67453"/>
                  </a:lnTo>
                  <a:lnTo>
                    <a:pt x="110942" y="71200"/>
                  </a:lnTo>
                  <a:moveTo>
                    <a:pt x="113899" y="71200"/>
                  </a:moveTo>
                  <a:lnTo>
                    <a:pt x="112631" y="67453"/>
                  </a:lnTo>
                  <a:lnTo>
                    <a:pt x="113899" y="63622"/>
                  </a:lnTo>
                  <a:lnTo>
                    <a:pt x="115072" y="67453"/>
                  </a:lnTo>
                  <a:lnTo>
                    <a:pt x="113899" y="71200"/>
                  </a:lnTo>
                  <a:moveTo>
                    <a:pt x="116761" y="71200"/>
                  </a:moveTo>
                  <a:lnTo>
                    <a:pt x="115494" y="67453"/>
                  </a:lnTo>
                  <a:lnTo>
                    <a:pt x="116761" y="63622"/>
                  </a:lnTo>
                  <a:lnTo>
                    <a:pt x="117982" y="67453"/>
                  </a:lnTo>
                  <a:lnTo>
                    <a:pt x="116761" y="71200"/>
                  </a:lnTo>
                  <a:moveTo>
                    <a:pt x="2534" y="66703"/>
                  </a:moveTo>
                  <a:lnTo>
                    <a:pt x="1267" y="63039"/>
                  </a:lnTo>
                  <a:lnTo>
                    <a:pt x="2534" y="59292"/>
                  </a:lnTo>
                  <a:lnTo>
                    <a:pt x="3754" y="63039"/>
                  </a:lnTo>
                  <a:lnTo>
                    <a:pt x="2534" y="66703"/>
                  </a:lnTo>
                  <a:moveTo>
                    <a:pt x="5443" y="66703"/>
                  </a:moveTo>
                  <a:lnTo>
                    <a:pt x="4176" y="63039"/>
                  </a:lnTo>
                  <a:lnTo>
                    <a:pt x="5443" y="59292"/>
                  </a:lnTo>
                  <a:lnTo>
                    <a:pt x="6617" y="63039"/>
                  </a:lnTo>
                  <a:lnTo>
                    <a:pt x="5443" y="66703"/>
                  </a:lnTo>
                  <a:moveTo>
                    <a:pt x="8306" y="66703"/>
                  </a:moveTo>
                  <a:lnTo>
                    <a:pt x="7039" y="63039"/>
                  </a:lnTo>
                  <a:lnTo>
                    <a:pt x="8306" y="59292"/>
                  </a:lnTo>
                  <a:lnTo>
                    <a:pt x="9573" y="63039"/>
                  </a:lnTo>
                  <a:lnTo>
                    <a:pt x="8306" y="66703"/>
                  </a:lnTo>
                  <a:moveTo>
                    <a:pt x="11169" y="66703"/>
                  </a:moveTo>
                  <a:lnTo>
                    <a:pt x="9996" y="63039"/>
                  </a:lnTo>
                  <a:lnTo>
                    <a:pt x="11169" y="59292"/>
                  </a:lnTo>
                  <a:lnTo>
                    <a:pt x="12436" y="63039"/>
                  </a:lnTo>
                  <a:lnTo>
                    <a:pt x="11169" y="66703"/>
                  </a:lnTo>
                  <a:moveTo>
                    <a:pt x="14078" y="66703"/>
                  </a:moveTo>
                  <a:lnTo>
                    <a:pt x="12858" y="63039"/>
                  </a:lnTo>
                  <a:lnTo>
                    <a:pt x="14078" y="59292"/>
                  </a:lnTo>
                  <a:lnTo>
                    <a:pt x="15346" y="63039"/>
                  </a:lnTo>
                  <a:lnTo>
                    <a:pt x="14078" y="66703"/>
                  </a:lnTo>
                  <a:moveTo>
                    <a:pt x="16941" y="66703"/>
                  </a:moveTo>
                  <a:lnTo>
                    <a:pt x="15768" y="63039"/>
                  </a:lnTo>
                  <a:lnTo>
                    <a:pt x="16941" y="59292"/>
                  </a:lnTo>
                  <a:lnTo>
                    <a:pt x="18208" y="63039"/>
                  </a:lnTo>
                  <a:lnTo>
                    <a:pt x="16941" y="66703"/>
                  </a:lnTo>
                  <a:moveTo>
                    <a:pt x="19851" y="66703"/>
                  </a:moveTo>
                  <a:lnTo>
                    <a:pt x="18631" y="63039"/>
                  </a:lnTo>
                  <a:lnTo>
                    <a:pt x="19851" y="59292"/>
                  </a:lnTo>
                  <a:lnTo>
                    <a:pt x="21118" y="63039"/>
                  </a:lnTo>
                  <a:lnTo>
                    <a:pt x="19851" y="66703"/>
                  </a:lnTo>
                  <a:moveTo>
                    <a:pt x="22714" y="66703"/>
                  </a:moveTo>
                  <a:lnTo>
                    <a:pt x="21540" y="63039"/>
                  </a:lnTo>
                  <a:lnTo>
                    <a:pt x="22714" y="59292"/>
                  </a:lnTo>
                  <a:lnTo>
                    <a:pt x="23981" y="63039"/>
                  </a:lnTo>
                  <a:lnTo>
                    <a:pt x="22714" y="66703"/>
                  </a:lnTo>
                  <a:moveTo>
                    <a:pt x="25623" y="66703"/>
                  </a:moveTo>
                  <a:lnTo>
                    <a:pt x="24403" y="63039"/>
                  </a:lnTo>
                  <a:lnTo>
                    <a:pt x="25623" y="59292"/>
                  </a:lnTo>
                  <a:lnTo>
                    <a:pt x="26890" y="63039"/>
                  </a:lnTo>
                  <a:lnTo>
                    <a:pt x="25623" y="66703"/>
                  </a:lnTo>
                  <a:moveTo>
                    <a:pt x="28580" y="66703"/>
                  </a:moveTo>
                  <a:lnTo>
                    <a:pt x="27313" y="63039"/>
                  </a:lnTo>
                  <a:lnTo>
                    <a:pt x="28580" y="59292"/>
                  </a:lnTo>
                  <a:lnTo>
                    <a:pt x="29753" y="63039"/>
                  </a:lnTo>
                  <a:lnTo>
                    <a:pt x="28580" y="66703"/>
                  </a:lnTo>
                  <a:moveTo>
                    <a:pt x="31443" y="66703"/>
                  </a:moveTo>
                  <a:lnTo>
                    <a:pt x="30175" y="63039"/>
                  </a:lnTo>
                  <a:lnTo>
                    <a:pt x="31443" y="59292"/>
                  </a:lnTo>
                  <a:lnTo>
                    <a:pt x="32663" y="63039"/>
                  </a:lnTo>
                  <a:lnTo>
                    <a:pt x="31443" y="66703"/>
                  </a:lnTo>
                  <a:moveTo>
                    <a:pt x="34352" y="66703"/>
                  </a:moveTo>
                  <a:lnTo>
                    <a:pt x="33085" y="63039"/>
                  </a:lnTo>
                  <a:lnTo>
                    <a:pt x="34352" y="59292"/>
                  </a:lnTo>
                  <a:lnTo>
                    <a:pt x="35526" y="63039"/>
                  </a:lnTo>
                  <a:lnTo>
                    <a:pt x="34352" y="66703"/>
                  </a:lnTo>
                  <a:moveTo>
                    <a:pt x="37215" y="66703"/>
                  </a:moveTo>
                  <a:lnTo>
                    <a:pt x="35948" y="63039"/>
                  </a:lnTo>
                  <a:lnTo>
                    <a:pt x="37215" y="59292"/>
                  </a:lnTo>
                  <a:lnTo>
                    <a:pt x="38435" y="63039"/>
                  </a:lnTo>
                  <a:lnTo>
                    <a:pt x="37215" y="66703"/>
                  </a:lnTo>
                  <a:moveTo>
                    <a:pt x="40125" y="66703"/>
                  </a:moveTo>
                  <a:lnTo>
                    <a:pt x="38858" y="63039"/>
                  </a:lnTo>
                  <a:lnTo>
                    <a:pt x="40125" y="59292"/>
                  </a:lnTo>
                  <a:lnTo>
                    <a:pt x="41298" y="63039"/>
                  </a:lnTo>
                  <a:lnTo>
                    <a:pt x="40125" y="66703"/>
                  </a:lnTo>
                  <a:moveTo>
                    <a:pt x="42987" y="66703"/>
                  </a:moveTo>
                  <a:lnTo>
                    <a:pt x="41720" y="63039"/>
                  </a:lnTo>
                  <a:lnTo>
                    <a:pt x="42987" y="59292"/>
                  </a:lnTo>
                  <a:lnTo>
                    <a:pt x="44254" y="63039"/>
                  </a:lnTo>
                  <a:lnTo>
                    <a:pt x="42987" y="66703"/>
                  </a:lnTo>
                  <a:moveTo>
                    <a:pt x="45897" y="66703"/>
                  </a:moveTo>
                  <a:lnTo>
                    <a:pt x="44677" y="63039"/>
                  </a:lnTo>
                  <a:lnTo>
                    <a:pt x="45897" y="59292"/>
                  </a:lnTo>
                  <a:lnTo>
                    <a:pt x="47164" y="63039"/>
                  </a:lnTo>
                  <a:lnTo>
                    <a:pt x="45897" y="66703"/>
                  </a:lnTo>
                  <a:moveTo>
                    <a:pt x="48760" y="66703"/>
                  </a:moveTo>
                  <a:lnTo>
                    <a:pt x="47587" y="63039"/>
                  </a:lnTo>
                  <a:lnTo>
                    <a:pt x="48760" y="59292"/>
                  </a:lnTo>
                  <a:lnTo>
                    <a:pt x="50027" y="63039"/>
                  </a:lnTo>
                  <a:lnTo>
                    <a:pt x="48760" y="66703"/>
                  </a:lnTo>
                  <a:moveTo>
                    <a:pt x="51669" y="66703"/>
                  </a:moveTo>
                  <a:lnTo>
                    <a:pt x="50449" y="63039"/>
                  </a:lnTo>
                  <a:lnTo>
                    <a:pt x="51669" y="59292"/>
                  </a:lnTo>
                  <a:lnTo>
                    <a:pt x="52937" y="63039"/>
                  </a:lnTo>
                  <a:lnTo>
                    <a:pt x="51669" y="66703"/>
                  </a:lnTo>
                  <a:moveTo>
                    <a:pt x="54532" y="66703"/>
                  </a:moveTo>
                  <a:lnTo>
                    <a:pt x="53359" y="63039"/>
                  </a:lnTo>
                  <a:lnTo>
                    <a:pt x="54532" y="59292"/>
                  </a:lnTo>
                  <a:lnTo>
                    <a:pt x="55799" y="63039"/>
                  </a:lnTo>
                  <a:lnTo>
                    <a:pt x="54532" y="66703"/>
                  </a:lnTo>
                  <a:moveTo>
                    <a:pt x="57442" y="66703"/>
                  </a:moveTo>
                  <a:lnTo>
                    <a:pt x="56222" y="63039"/>
                  </a:lnTo>
                  <a:lnTo>
                    <a:pt x="57442" y="59292"/>
                  </a:lnTo>
                  <a:lnTo>
                    <a:pt x="58709" y="63039"/>
                  </a:lnTo>
                  <a:lnTo>
                    <a:pt x="57442" y="66703"/>
                  </a:lnTo>
                  <a:moveTo>
                    <a:pt x="60305" y="66703"/>
                  </a:moveTo>
                  <a:lnTo>
                    <a:pt x="59131" y="63039"/>
                  </a:lnTo>
                  <a:lnTo>
                    <a:pt x="60305" y="59292"/>
                  </a:lnTo>
                  <a:lnTo>
                    <a:pt x="61572" y="63039"/>
                  </a:lnTo>
                  <a:lnTo>
                    <a:pt x="60305" y="66703"/>
                  </a:lnTo>
                  <a:moveTo>
                    <a:pt x="63261" y="66703"/>
                  </a:moveTo>
                  <a:lnTo>
                    <a:pt x="61994" y="63039"/>
                  </a:lnTo>
                  <a:lnTo>
                    <a:pt x="63261" y="59292"/>
                  </a:lnTo>
                  <a:lnTo>
                    <a:pt x="64481" y="63039"/>
                  </a:lnTo>
                  <a:lnTo>
                    <a:pt x="63261" y="66703"/>
                  </a:lnTo>
                  <a:moveTo>
                    <a:pt x="66171" y="66703"/>
                  </a:moveTo>
                  <a:lnTo>
                    <a:pt x="64904" y="63039"/>
                  </a:lnTo>
                  <a:lnTo>
                    <a:pt x="66171" y="59292"/>
                  </a:lnTo>
                  <a:lnTo>
                    <a:pt x="67344" y="63039"/>
                  </a:lnTo>
                  <a:lnTo>
                    <a:pt x="66171" y="66703"/>
                  </a:lnTo>
                  <a:moveTo>
                    <a:pt x="69034" y="66703"/>
                  </a:moveTo>
                  <a:lnTo>
                    <a:pt x="67766" y="63039"/>
                  </a:lnTo>
                  <a:lnTo>
                    <a:pt x="69034" y="59292"/>
                  </a:lnTo>
                  <a:lnTo>
                    <a:pt x="70254" y="63039"/>
                  </a:lnTo>
                  <a:lnTo>
                    <a:pt x="69034" y="66703"/>
                  </a:lnTo>
                  <a:moveTo>
                    <a:pt x="71943" y="66703"/>
                  </a:moveTo>
                  <a:lnTo>
                    <a:pt x="70676" y="63039"/>
                  </a:lnTo>
                  <a:lnTo>
                    <a:pt x="71943" y="59292"/>
                  </a:lnTo>
                  <a:lnTo>
                    <a:pt x="73116" y="63039"/>
                  </a:lnTo>
                  <a:lnTo>
                    <a:pt x="71943" y="66703"/>
                  </a:lnTo>
                  <a:moveTo>
                    <a:pt x="74806" y="66703"/>
                  </a:moveTo>
                  <a:lnTo>
                    <a:pt x="73539" y="63039"/>
                  </a:lnTo>
                  <a:lnTo>
                    <a:pt x="74806" y="59292"/>
                  </a:lnTo>
                  <a:lnTo>
                    <a:pt x="76026" y="63039"/>
                  </a:lnTo>
                  <a:lnTo>
                    <a:pt x="74806" y="66703"/>
                  </a:lnTo>
                  <a:moveTo>
                    <a:pt x="77716" y="66703"/>
                  </a:moveTo>
                  <a:lnTo>
                    <a:pt x="76448" y="63039"/>
                  </a:lnTo>
                  <a:lnTo>
                    <a:pt x="77716" y="59292"/>
                  </a:lnTo>
                  <a:lnTo>
                    <a:pt x="78983" y="63039"/>
                  </a:lnTo>
                  <a:lnTo>
                    <a:pt x="77716" y="66703"/>
                  </a:lnTo>
                  <a:moveTo>
                    <a:pt x="80578" y="66703"/>
                  </a:moveTo>
                  <a:lnTo>
                    <a:pt x="79405" y="63039"/>
                  </a:lnTo>
                  <a:lnTo>
                    <a:pt x="80578" y="59292"/>
                  </a:lnTo>
                  <a:lnTo>
                    <a:pt x="81845" y="63039"/>
                  </a:lnTo>
                  <a:lnTo>
                    <a:pt x="80578" y="66703"/>
                  </a:lnTo>
                  <a:moveTo>
                    <a:pt x="83488" y="66703"/>
                  </a:moveTo>
                  <a:lnTo>
                    <a:pt x="82268" y="63039"/>
                  </a:lnTo>
                  <a:lnTo>
                    <a:pt x="83488" y="59292"/>
                  </a:lnTo>
                  <a:lnTo>
                    <a:pt x="84755" y="63039"/>
                  </a:lnTo>
                  <a:lnTo>
                    <a:pt x="83488" y="66703"/>
                  </a:lnTo>
                  <a:moveTo>
                    <a:pt x="86351" y="66703"/>
                  </a:moveTo>
                  <a:lnTo>
                    <a:pt x="85177" y="63039"/>
                  </a:lnTo>
                  <a:lnTo>
                    <a:pt x="86351" y="59292"/>
                  </a:lnTo>
                  <a:lnTo>
                    <a:pt x="87618" y="63039"/>
                  </a:lnTo>
                  <a:lnTo>
                    <a:pt x="86351" y="66703"/>
                  </a:lnTo>
                  <a:moveTo>
                    <a:pt x="89260" y="66703"/>
                  </a:moveTo>
                  <a:lnTo>
                    <a:pt x="88040" y="63039"/>
                  </a:lnTo>
                  <a:lnTo>
                    <a:pt x="89260" y="59292"/>
                  </a:lnTo>
                  <a:lnTo>
                    <a:pt x="90527" y="63039"/>
                  </a:lnTo>
                  <a:lnTo>
                    <a:pt x="89260" y="66703"/>
                  </a:lnTo>
                  <a:moveTo>
                    <a:pt x="92123" y="66703"/>
                  </a:moveTo>
                  <a:lnTo>
                    <a:pt x="90950" y="63039"/>
                  </a:lnTo>
                  <a:lnTo>
                    <a:pt x="92123" y="59292"/>
                  </a:lnTo>
                  <a:lnTo>
                    <a:pt x="93390" y="63039"/>
                  </a:lnTo>
                  <a:lnTo>
                    <a:pt x="92123" y="66703"/>
                  </a:lnTo>
                  <a:moveTo>
                    <a:pt x="95033" y="66703"/>
                  </a:moveTo>
                  <a:lnTo>
                    <a:pt x="93813" y="63039"/>
                  </a:lnTo>
                  <a:lnTo>
                    <a:pt x="95033" y="59292"/>
                  </a:lnTo>
                  <a:lnTo>
                    <a:pt x="96300" y="63039"/>
                  </a:lnTo>
                  <a:lnTo>
                    <a:pt x="95033" y="66703"/>
                  </a:lnTo>
                  <a:moveTo>
                    <a:pt x="97989" y="66703"/>
                  </a:moveTo>
                  <a:lnTo>
                    <a:pt x="96722" y="63039"/>
                  </a:lnTo>
                  <a:lnTo>
                    <a:pt x="97989" y="59292"/>
                  </a:lnTo>
                  <a:lnTo>
                    <a:pt x="99163" y="63039"/>
                  </a:lnTo>
                  <a:lnTo>
                    <a:pt x="97989" y="66703"/>
                  </a:lnTo>
                  <a:moveTo>
                    <a:pt x="100852" y="66703"/>
                  </a:moveTo>
                  <a:lnTo>
                    <a:pt x="99585" y="63039"/>
                  </a:lnTo>
                  <a:lnTo>
                    <a:pt x="100852" y="59292"/>
                  </a:lnTo>
                  <a:lnTo>
                    <a:pt x="102072" y="63039"/>
                  </a:lnTo>
                  <a:lnTo>
                    <a:pt x="100852" y="66703"/>
                  </a:lnTo>
                  <a:moveTo>
                    <a:pt x="103762" y="66703"/>
                  </a:moveTo>
                  <a:lnTo>
                    <a:pt x="102495" y="63039"/>
                  </a:lnTo>
                  <a:lnTo>
                    <a:pt x="103762" y="59292"/>
                  </a:lnTo>
                  <a:lnTo>
                    <a:pt x="104935" y="63039"/>
                  </a:lnTo>
                  <a:lnTo>
                    <a:pt x="103762" y="66703"/>
                  </a:lnTo>
                  <a:moveTo>
                    <a:pt x="106624" y="66703"/>
                  </a:moveTo>
                  <a:lnTo>
                    <a:pt x="105357" y="63039"/>
                  </a:lnTo>
                  <a:lnTo>
                    <a:pt x="106624" y="59292"/>
                  </a:lnTo>
                  <a:lnTo>
                    <a:pt x="107845" y="63039"/>
                  </a:lnTo>
                  <a:lnTo>
                    <a:pt x="106624" y="66703"/>
                  </a:lnTo>
                  <a:moveTo>
                    <a:pt x="109534" y="66703"/>
                  </a:moveTo>
                  <a:lnTo>
                    <a:pt x="108267" y="63039"/>
                  </a:lnTo>
                  <a:lnTo>
                    <a:pt x="109534" y="59292"/>
                  </a:lnTo>
                  <a:lnTo>
                    <a:pt x="110707" y="63039"/>
                  </a:lnTo>
                  <a:lnTo>
                    <a:pt x="109534" y="66703"/>
                  </a:lnTo>
                  <a:moveTo>
                    <a:pt x="112397" y="66703"/>
                  </a:moveTo>
                  <a:lnTo>
                    <a:pt x="111130" y="63039"/>
                  </a:lnTo>
                  <a:lnTo>
                    <a:pt x="112397" y="59292"/>
                  </a:lnTo>
                  <a:lnTo>
                    <a:pt x="113664" y="63039"/>
                  </a:lnTo>
                  <a:lnTo>
                    <a:pt x="112397" y="66703"/>
                  </a:lnTo>
                  <a:moveTo>
                    <a:pt x="115307" y="66703"/>
                  </a:moveTo>
                  <a:lnTo>
                    <a:pt x="114086" y="63039"/>
                  </a:lnTo>
                  <a:lnTo>
                    <a:pt x="115307" y="59292"/>
                  </a:lnTo>
                  <a:lnTo>
                    <a:pt x="116574" y="63039"/>
                  </a:lnTo>
                  <a:lnTo>
                    <a:pt x="115307" y="66703"/>
                  </a:lnTo>
                  <a:moveTo>
                    <a:pt x="118169" y="66703"/>
                  </a:moveTo>
                  <a:lnTo>
                    <a:pt x="116996" y="63039"/>
                  </a:lnTo>
                  <a:lnTo>
                    <a:pt x="118169" y="59292"/>
                  </a:lnTo>
                  <a:lnTo>
                    <a:pt x="119436" y="63039"/>
                  </a:lnTo>
                  <a:lnTo>
                    <a:pt x="118169" y="66703"/>
                  </a:lnTo>
                  <a:moveTo>
                    <a:pt x="3942" y="62373"/>
                  </a:moveTo>
                  <a:lnTo>
                    <a:pt x="2768" y="58625"/>
                  </a:lnTo>
                  <a:lnTo>
                    <a:pt x="3942" y="54795"/>
                  </a:lnTo>
                  <a:lnTo>
                    <a:pt x="5209" y="58625"/>
                  </a:lnTo>
                  <a:lnTo>
                    <a:pt x="3942" y="62373"/>
                  </a:lnTo>
                  <a:moveTo>
                    <a:pt x="6851" y="62373"/>
                  </a:moveTo>
                  <a:lnTo>
                    <a:pt x="5631" y="58625"/>
                  </a:lnTo>
                  <a:lnTo>
                    <a:pt x="6851" y="54795"/>
                  </a:lnTo>
                  <a:lnTo>
                    <a:pt x="8118" y="58625"/>
                  </a:lnTo>
                  <a:lnTo>
                    <a:pt x="6851" y="62373"/>
                  </a:lnTo>
                  <a:moveTo>
                    <a:pt x="9808" y="62373"/>
                  </a:moveTo>
                  <a:lnTo>
                    <a:pt x="8541" y="58625"/>
                  </a:lnTo>
                  <a:lnTo>
                    <a:pt x="9808" y="54795"/>
                  </a:lnTo>
                  <a:lnTo>
                    <a:pt x="10981" y="58625"/>
                  </a:lnTo>
                  <a:lnTo>
                    <a:pt x="9808" y="62373"/>
                  </a:lnTo>
                  <a:moveTo>
                    <a:pt x="12671" y="62373"/>
                  </a:moveTo>
                  <a:lnTo>
                    <a:pt x="11403" y="58625"/>
                  </a:lnTo>
                  <a:lnTo>
                    <a:pt x="12671" y="54795"/>
                  </a:lnTo>
                  <a:lnTo>
                    <a:pt x="13844" y="58625"/>
                  </a:lnTo>
                  <a:lnTo>
                    <a:pt x="12671" y="62373"/>
                  </a:lnTo>
                  <a:moveTo>
                    <a:pt x="15533" y="62373"/>
                  </a:moveTo>
                  <a:lnTo>
                    <a:pt x="14266" y="58625"/>
                  </a:lnTo>
                  <a:lnTo>
                    <a:pt x="15533" y="54795"/>
                  </a:lnTo>
                  <a:lnTo>
                    <a:pt x="16754" y="58625"/>
                  </a:lnTo>
                  <a:lnTo>
                    <a:pt x="15533" y="62373"/>
                  </a:lnTo>
                  <a:moveTo>
                    <a:pt x="18443" y="62373"/>
                  </a:moveTo>
                  <a:lnTo>
                    <a:pt x="17176" y="58625"/>
                  </a:lnTo>
                  <a:lnTo>
                    <a:pt x="18443" y="54795"/>
                  </a:lnTo>
                  <a:lnTo>
                    <a:pt x="19616" y="58625"/>
                  </a:lnTo>
                  <a:lnTo>
                    <a:pt x="18443" y="62373"/>
                  </a:lnTo>
                  <a:moveTo>
                    <a:pt x="21306" y="62373"/>
                  </a:moveTo>
                  <a:lnTo>
                    <a:pt x="20039" y="58625"/>
                  </a:lnTo>
                  <a:lnTo>
                    <a:pt x="21306" y="54795"/>
                  </a:lnTo>
                  <a:lnTo>
                    <a:pt x="22526" y="58625"/>
                  </a:lnTo>
                  <a:lnTo>
                    <a:pt x="21306" y="62373"/>
                  </a:lnTo>
                  <a:moveTo>
                    <a:pt x="24215" y="62373"/>
                  </a:moveTo>
                  <a:lnTo>
                    <a:pt x="22948" y="58625"/>
                  </a:lnTo>
                  <a:lnTo>
                    <a:pt x="24215" y="54795"/>
                  </a:lnTo>
                  <a:lnTo>
                    <a:pt x="25389" y="58625"/>
                  </a:lnTo>
                  <a:lnTo>
                    <a:pt x="24215" y="62373"/>
                  </a:lnTo>
                  <a:moveTo>
                    <a:pt x="27078" y="62373"/>
                  </a:moveTo>
                  <a:lnTo>
                    <a:pt x="25905" y="58625"/>
                  </a:lnTo>
                  <a:lnTo>
                    <a:pt x="27078" y="54795"/>
                  </a:lnTo>
                  <a:lnTo>
                    <a:pt x="28345" y="58625"/>
                  </a:lnTo>
                  <a:lnTo>
                    <a:pt x="27078" y="62373"/>
                  </a:lnTo>
                  <a:moveTo>
                    <a:pt x="29988" y="62373"/>
                  </a:moveTo>
                  <a:lnTo>
                    <a:pt x="28768" y="58625"/>
                  </a:lnTo>
                  <a:lnTo>
                    <a:pt x="29988" y="54795"/>
                  </a:lnTo>
                  <a:lnTo>
                    <a:pt x="31255" y="58625"/>
                  </a:lnTo>
                  <a:lnTo>
                    <a:pt x="29988" y="62373"/>
                  </a:lnTo>
                  <a:moveTo>
                    <a:pt x="32850" y="62373"/>
                  </a:moveTo>
                  <a:lnTo>
                    <a:pt x="31677" y="58625"/>
                  </a:lnTo>
                  <a:lnTo>
                    <a:pt x="32850" y="54795"/>
                  </a:lnTo>
                  <a:lnTo>
                    <a:pt x="34118" y="58625"/>
                  </a:lnTo>
                  <a:lnTo>
                    <a:pt x="32850" y="62373"/>
                  </a:lnTo>
                  <a:moveTo>
                    <a:pt x="35760" y="62373"/>
                  </a:moveTo>
                  <a:lnTo>
                    <a:pt x="34540" y="58625"/>
                  </a:lnTo>
                  <a:lnTo>
                    <a:pt x="35760" y="54795"/>
                  </a:lnTo>
                  <a:lnTo>
                    <a:pt x="37027" y="58625"/>
                  </a:lnTo>
                  <a:lnTo>
                    <a:pt x="35760" y="62373"/>
                  </a:lnTo>
                  <a:moveTo>
                    <a:pt x="38623" y="62373"/>
                  </a:moveTo>
                  <a:lnTo>
                    <a:pt x="37450" y="58625"/>
                  </a:lnTo>
                  <a:lnTo>
                    <a:pt x="38623" y="54795"/>
                  </a:lnTo>
                  <a:lnTo>
                    <a:pt x="39890" y="58625"/>
                  </a:lnTo>
                  <a:lnTo>
                    <a:pt x="38623" y="62373"/>
                  </a:lnTo>
                  <a:moveTo>
                    <a:pt x="41533" y="62373"/>
                  </a:moveTo>
                  <a:lnTo>
                    <a:pt x="40312" y="58625"/>
                  </a:lnTo>
                  <a:lnTo>
                    <a:pt x="41533" y="54795"/>
                  </a:lnTo>
                  <a:lnTo>
                    <a:pt x="42800" y="58625"/>
                  </a:lnTo>
                  <a:lnTo>
                    <a:pt x="41533" y="62373"/>
                  </a:lnTo>
                  <a:moveTo>
                    <a:pt x="44489" y="62373"/>
                  </a:moveTo>
                  <a:lnTo>
                    <a:pt x="43222" y="58625"/>
                  </a:lnTo>
                  <a:lnTo>
                    <a:pt x="44489" y="54795"/>
                  </a:lnTo>
                  <a:lnTo>
                    <a:pt x="45662" y="58625"/>
                  </a:lnTo>
                  <a:lnTo>
                    <a:pt x="44489" y="62373"/>
                  </a:lnTo>
                  <a:moveTo>
                    <a:pt x="47352" y="62373"/>
                  </a:moveTo>
                  <a:lnTo>
                    <a:pt x="46085" y="58625"/>
                  </a:lnTo>
                  <a:lnTo>
                    <a:pt x="47352" y="54795"/>
                  </a:lnTo>
                  <a:lnTo>
                    <a:pt x="48572" y="58625"/>
                  </a:lnTo>
                  <a:lnTo>
                    <a:pt x="47352" y="62373"/>
                  </a:lnTo>
                  <a:moveTo>
                    <a:pt x="50262" y="62373"/>
                  </a:moveTo>
                  <a:lnTo>
                    <a:pt x="48994" y="58625"/>
                  </a:lnTo>
                  <a:lnTo>
                    <a:pt x="50262" y="54795"/>
                  </a:lnTo>
                  <a:lnTo>
                    <a:pt x="51435" y="58625"/>
                  </a:lnTo>
                  <a:lnTo>
                    <a:pt x="50262" y="62373"/>
                  </a:lnTo>
                  <a:moveTo>
                    <a:pt x="53124" y="62373"/>
                  </a:moveTo>
                  <a:lnTo>
                    <a:pt x="51857" y="58625"/>
                  </a:lnTo>
                  <a:lnTo>
                    <a:pt x="53124" y="54795"/>
                  </a:lnTo>
                  <a:lnTo>
                    <a:pt x="54344" y="58625"/>
                  </a:lnTo>
                  <a:lnTo>
                    <a:pt x="53124" y="62373"/>
                  </a:lnTo>
                  <a:moveTo>
                    <a:pt x="56034" y="62373"/>
                  </a:moveTo>
                  <a:lnTo>
                    <a:pt x="54767" y="58625"/>
                  </a:lnTo>
                  <a:lnTo>
                    <a:pt x="56034" y="54795"/>
                  </a:lnTo>
                  <a:lnTo>
                    <a:pt x="57207" y="58625"/>
                  </a:lnTo>
                  <a:lnTo>
                    <a:pt x="56034" y="62373"/>
                  </a:lnTo>
                  <a:moveTo>
                    <a:pt x="58897" y="62373"/>
                  </a:moveTo>
                  <a:lnTo>
                    <a:pt x="57630" y="58625"/>
                  </a:lnTo>
                  <a:lnTo>
                    <a:pt x="58897" y="54795"/>
                  </a:lnTo>
                  <a:lnTo>
                    <a:pt x="60117" y="58625"/>
                  </a:lnTo>
                  <a:lnTo>
                    <a:pt x="58897" y="62373"/>
                  </a:lnTo>
                  <a:moveTo>
                    <a:pt x="61806" y="62373"/>
                  </a:moveTo>
                  <a:lnTo>
                    <a:pt x="60586" y="58625"/>
                  </a:lnTo>
                  <a:lnTo>
                    <a:pt x="61806" y="54795"/>
                  </a:lnTo>
                  <a:lnTo>
                    <a:pt x="63073" y="58625"/>
                  </a:lnTo>
                  <a:lnTo>
                    <a:pt x="61806" y="62373"/>
                  </a:lnTo>
                  <a:moveTo>
                    <a:pt x="64669" y="62373"/>
                  </a:moveTo>
                  <a:lnTo>
                    <a:pt x="63496" y="58625"/>
                  </a:lnTo>
                  <a:lnTo>
                    <a:pt x="64669" y="54795"/>
                  </a:lnTo>
                  <a:lnTo>
                    <a:pt x="65936" y="58625"/>
                  </a:lnTo>
                  <a:lnTo>
                    <a:pt x="64669" y="62373"/>
                  </a:lnTo>
                  <a:moveTo>
                    <a:pt x="67579" y="62373"/>
                  </a:moveTo>
                  <a:lnTo>
                    <a:pt x="66359" y="58625"/>
                  </a:lnTo>
                  <a:lnTo>
                    <a:pt x="67579" y="54795"/>
                  </a:lnTo>
                  <a:lnTo>
                    <a:pt x="68846" y="58625"/>
                  </a:lnTo>
                  <a:lnTo>
                    <a:pt x="67579" y="62373"/>
                  </a:lnTo>
                  <a:moveTo>
                    <a:pt x="70441" y="62373"/>
                  </a:moveTo>
                  <a:lnTo>
                    <a:pt x="69268" y="58625"/>
                  </a:lnTo>
                  <a:lnTo>
                    <a:pt x="70441" y="54795"/>
                  </a:lnTo>
                  <a:lnTo>
                    <a:pt x="71709" y="58625"/>
                  </a:lnTo>
                  <a:lnTo>
                    <a:pt x="70441" y="62373"/>
                  </a:lnTo>
                  <a:moveTo>
                    <a:pt x="73351" y="62373"/>
                  </a:moveTo>
                  <a:lnTo>
                    <a:pt x="72131" y="58625"/>
                  </a:lnTo>
                  <a:lnTo>
                    <a:pt x="73351" y="54795"/>
                  </a:lnTo>
                  <a:lnTo>
                    <a:pt x="74618" y="58625"/>
                  </a:lnTo>
                  <a:lnTo>
                    <a:pt x="73351" y="62373"/>
                  </a:lnTo>
                  <a:moveTo>
                    <a:pt x="76214" y="62373"/>
                  </a:moveTo>
                  <a:lnTo>
                    <a:pt x="75041" y="58625"/>
                  </a:lnTo>
                  <a:lnTo>
                    <a:pt x="76214" y="54795"/>
                  </a:lnTo>
                  <a:lnTo>
                    <a:pt x="77481" y="58625"/>
                  </a:lnTo>
                  <a:lnTo>
                    <a:pt x="76214" y="62373"/>
                  </a:lnTo>
                  <a:moveTo>
                    <a:pt x="79170" y="62373"/>
                  </a:moveTo>
                  <a:lnTo>
                    <a:pt x="77903" y="58625"/>
                  </a:lnTo>
                  <a:lnTo>
                    <a:pt x="79170" y="54795"/>
                  </a:lnTo>
                  <a:lnTo>
                    <a:pt x="80391" y="58625"/>
                  </a:lnTo>
                  <a:lnTo>
                    <a:pt x="79170" y="62373"/>
                  </a:lnTo>
                  <a:moveTo>
                    <a:pt x="82080" y="62373"/>
                  </a:moveTo>
                  <a:lnTo>
                    <a:pt x="80813" y="58625"/>
                  </a:lnTo>
                  <a:lnTo>
                    <a:pt x="82080" y="54795"/>
                  </a:lnTo>
                  <a:lnTo>
                    <a:pt x="83253" y="58625"/>
                  </a:lnTo>
                  <a:lnTo>
                    <a:pt x="82080" y="62373"/>
                  </a:lnTo>
                  <a:moveTo>
                    <a:pt x="84943" y="62373"/>
                  </a:moveTo>
                  <a:lnTo>
                    <a:pt x="83676" y="58625"/>
                  </a:lnTo>
                  <a:lnTo>
                    <a:pt x="84943" y="54795"/>
                  </a:lnTo>
                  <a:lnTo>
                    <a:pt x="86163" y="58625"/>
                  </a:lnTo>
                  <a:lnTo>
                    <a:pt x="84943" y="62373"/>
                  </a:lnTo>
                  <a:moveTo>
                    <a:pt x="87852" y="62373"/>
                  </a:moveTo>
                  <a:lnTo>
                    <a:pt x="86585" y="58625"/>
                  </a:lnTo>
                  <a:lnTo>
                    <a:pt x="87852" y="54795"/>
                  </a:lnTo>
                  <a:lnTo>
                    <a:pt x="89026" y="58625"/>
                  </a:lnTo>
                  <a:lnTo>
                    <a:pt x="87852" y="62373"/>
                  </a:lnTo>
                  <a:moveTo>
                    <a:pt x="90715" y="62373"/>
                  </a:moveTo>
                  <a:lnTo>
                    <a:pt x="89448" y="58625"/>
                  </a:lnTo>
                  <a:lnTo>
                    <a:pt x="90715" y="54795"/>
                  </a:lnTo>
                  <a:lnTo>
                    <a:pt x="91935" y="58625"/>
                  </a:lnTo>
                  <a:lnTo>
                    <a:pt x="90715" y="62373"/>
                  </a:lnTo>
                  <a:moveTo>
                    <a:pt x="93625" y="62373"/>
                  </a:moveTo>
                  <a:lnTo>
                    <a:pt x="92358" y="58625"/>
                  </a:lnTo>
                  <a:lnTo>
                    <a:pt x="93625" y="54795"/>
                  </a:lnTo>
                  <a:lnTo>
                    <a:pt x="94798" y="58625"/>
                  </a:lnTo>
                  <a:lnTo>
                    <a:pt x="93625" y="62373"/>
                  </a:lnTo>
                  <a:moveTo>
                    <a:pt x="96488" y="62373"/>
                  </a:moveTo>
                  <a:lnTo>
                    <a:pt x="95314" y="58625"/>
                  </a:lnTo>
                  <a:lnTo>
                    <a:pt x="96488" y="54795"/>
                  </a:lnTo>
                  <a:lnTo>
                    <a:pt x="97755" y="58625"/>
                  </a:lnTo>
                  <a:lnTo>
                    <a:pt x="96488" y="62373"/>
                  </a:lnTo>
                  <a:moveTo>
                    <a:pt x="99397" y="62373"/>
                  </a:moveTo>
                  <a:lnTo>
                    <a:pt x="98177" y="58625"/>
                  </a:lnTo>
                  <a:lnTo>
                    <a:pt x="99397" y="54795"/>
                  </a:lnTo>
                  <a:lnTo>
                    <a:pt x="100664" y="58625"/>
                  </a:lnTo>
                  <a:lnTo>
                    <a:pt x="99397" y="62373"/>
                  </a:lnTo>
                  <a:moveTo>
                    <a:pt x="102260" y="62373"/>
                  </a:moveTo>
                  <a:lnTo>
                    <a:pt x="101087" y="58625"/>
                  </a:lnTo>
                  <a:lnTo>
                    <a:pt x="102260" y="54795"/>
                  </a:lnTo>
                  <a:lnTo>
                    <a:pt x="103527" y="58625"/>
                  </a:lnTo>
                  <a:lnTo>
                    <a:pt x="102260" y="62373"/>
                  </a:lnTo>
                  <a:moveTo>
                    <a:pt x="105170" y="62373"/>
                  </a:moveTo>
                  <a:lnTo>
                    <a:pt x="103949" y="58625"/>
                  </a:lnTo>
                  <a:lnTo>
                    <a:pt x="105170" y="54795"/>
                  </a:lnTo>
                  <a:lnTo>
                    <a:pt x="106437" y="58625"/>
                  </a:lnTo>
                  <a:lnTo>
                    <a:pt x="105170" y="62373"/>
                  </a:lnTo>
                  <a:moveTo>
                    <a:pt x="108032" y="62373"/>
                  </a:moveTo>
                  <a:lnTo>
                    <a:pt x="106859" y="58625"/>
                  </a:lnTo>
                  <a:lnTo>
                    <a:pt x="108032" y="54795"/>
                  </a:lnTo>
                  <a:lnTo>
                    <a:pt x="109299" y="58625"/>
                  </a:lnTo>
                  <a:lnTo>
                    <a:pt x="108032" y="62373"/>
                  </a:lnTo>
                  <a:moveTo>
                    <a:pt x="110942" y="62373"/>
                  </a:moveTo>
                  <a:lnTo>
                    <a:pt x="109722" y="58625"/>
                  </a:lnTo>
                  <a:lnTo>
                    <a:pt x="110942" y="54795"/>
                  </a:lnTo>
                  <a:lnTo>
                    <a:pt x="112209" y="58625"/>
                  </a:lnTo>
                  <a:lnTo>
                    <a:pt x="110942" y="62373"/>
                  </a:lnTo>
                  <a:moveTo>
                    <a:pt x="113899" y="62373"/>
                  </a:moveTo>
                  <a:lnTo>
                    <a:pt x="112631" y="58625"/>
                  </a:lnTo>
                  <a:lnTo>
                    <a:pt x="113899" y="54795"/>
                  </a:lnTo>
                  <a:lnTo>
                    <a:pt x="115072" y="58625"/>
                  </a:lnTo>
                  <a:lnTo>
                    <a:pt x="113899" y="62373"/>
                  </a:lnTo>
                  <a:moveTo>
                    <a:pt x="116761" y="62373"/>
                  </a:moveTo>
                  <a:lnTo>
                    <a:pt x="115494" y="58625"/>
                  </a:lnTo>
                  <a:lnTo>
                    <a:pt x="116761" y="54795"/>
                  </a:lnTo>
                  <a:lnTo>
                    <a:pt x="117982" y="58625"/>
                  </a:lnTo>
                  <a:lnTo>
                    <a:pt x="116761" y="62373"/>
                  </a:lnTo>
                  <a:moveTo>
                    <a:pt x="2534" y="57876"/>
                  </a:moveTo>
                  <a:lnTo>
                    <a:pt x="1267" y="54129"/>
                  </a:lnTo>
                  <a:lnTo>
                    <a:pt x="2534" y="50381"/>
                  </a:lnTo>
                  <a:lnTo>
                    <a:pt x="3754" y="54129"/>
                  </a:lnTo>
                  <a:lnTo>
                    <a:pt x="2534" y="57876"/>
                  </a:lnTo>
                  <a:moveTo>
                    <a:pt x="5443" y="57876"/>
                  </a:moveTo>
                  <a:lnTo>
                    <a:pt x="4176" y="54129"/>
                  </a:lnTo>
                  <a:lnTo>
                    <a:pt x="5443" y="50381"/>
                  </a:lnTo>
                  <a:lnTo>
                    <a:pt x="6617" y="54129"/>
                  </a:lnTo>
                  <a:lnTo>
                    <a:pt x="5443" y="57876"/>
                  </a:lnTo>
                  <a:moveTo>
                    <a:pt x="8306" y="57876"/>
                  </a:moveTo>
                  <a:lnTo>
                    <a:pt x="7039" y="54129"/>
                  </a:lnTo>
                  <a:lnTo>
                    <a:pt x="8306" y="50381"/>
                  </a:lnTo>
                  <a:lnTo>
                    <a:pt x="9573" y="54129"/>
                  </a:lnTo>
                  <a:lnTo>
                    <a:pt x="8306" y="57876"/>
                  </a:lnTo>
                  <a:moveTo>
                    <a:pt x="11169" y="57876"/>
                  </a:moveTo>
                  <a:lnTo>
                    <a:pt x="9996" y="54129"/>
                  </a:lnTo>
                  <a:lnTo>
                    <a:pt x="11169" y="50381"/>
                  </a:lnTo>
                  <a:lnTo>
                    <a:pt x="12436" y="54129"/>
                  </a:lnTo>
                  <a:lnTo>
                    <a:pt x="11169" y="57876"/>
                  </a:lnTo>
                  <a:moveTo>
                    <a:pt x="14078" y="57876"/>
                  </a:moveTo>
                  <a:lnTo>
                    <a:pt x="12858" y="54129"/>
                  </a:lnTo>
                  <a:lnTo>
                    <a:pt x="14078" y="50381"/>
                  </a:lnTo>
                  <a:lnTo>
                    <a:pt x="15346" y="54129"/>
                  </a:lnTo>
                  <a:lnTo>
                    <a:pt x="14078" y="57876"/>
                  </a:lnTo>
                  <a:moveTo>
                    <a:pt x="16941" y="57876"/>
                  </a:moveTo>
                  <a:lnTo>
                    <a:pt x="15768" y="54129"/>
                  </a:lnTo>
                  <a:lnTo>
                    <a:pt x="16941" y="50381"/>
                  </a:lnTo>
                  <a:lnTo>
                    <a:pt x="18208" y="54129"/>
                  </a:lnTo>
                  <a:lnTo>
                    <a:pt x="16941" y="57876"/>
                  </a:lnTo>
                  <a:moveTo>
                    <a:pt x="19851" y="57876"/>
                  </a:moveTo>
                  <a:lnTo>
                    <a:pt x="18631" y="54129"/>
                  </a:lnTo>
                  <a:lnTo>
                    <a:pt x="19851" y="50381"/>
                  </a:lnTo>
                  <a:lnTo>
                    <a:pt x="21118" y="54129"/>
                  </a:lnTo>
                  <a:lnTo>
                    <a:pt x="19851" y="57876"/>
                  </a:lnTo>
                  <a:moveTo>
                    <a:pt x="22714" y="57876"/>
                  </a:moveTo>
                  <a:lnTo>
                    <a:pt x="21540" y="54129"/>
                  </a:lnTo>
                  <a:lnTo>
                    <a:pt x="22714" y="50381"/>
                  </a:lnTo>
                  <a:lnTo>
                    <a:pt x="23981" y="54129"/>
                  </a:lnTo>
                  <a:lnTo>
                    <a:pt x="22714" y="57876"/>
                  </a:lnTo>
                  <a:moveTo>
                    <a:pt x="25623" y="57876"/>
                  </a:moveTo>
                  <a:lnTo>
                    <a:pt x="24403" y="54129"/>
                  </a:lnTo>
                  <a:lnTo>
                    <a:pt x="25623" y="50381"/>
                  </a:lnTo>
                  <a:lnTo>
                    <a:pt x="26890" y="54129"/>
                  </a:lnTo>
                  <a:lnTo>
                    <a:pt x="25623" y="57876"/>
                  </a:lnTo>
                  <a:moveTo>
                    <a:pt x="28580" y="57876"/>
                  </a:moveTo>
                  <a:lnTo>
                    <a:pt x="27313" y="54129"/>
                  </a:lnTo>
                  <a:lnTo>
                    <a:pt x="28580" y="50381"/>
                  </a:lnTo>
                  <a:lnTo>
                    <a:pt x="29753" y="54129"/>
                  </a:lnTo>
                  <a:lnTo>
                    <a:pt x="28580" y="57876"/>
                  </a:lnTo>
                  <a:moveTo>
                    <a:pt x="31443" y="57876"/>
                  </a:moveTo>
                  <a:lnTo>
                    <a:pt x="30175" y="54129"/>
                  </a:lnTo>
                  <a:lnTo>
                    <a:pt x="31443" y="50381"/>
                  </a:lnTo>
                  <a:lnTo>
                    <a:pt x="32663" y="54129"/>
                  </a:lnTo>
                  <a:lnTo>
                    <a:pt x="31443" y="57876"/>
                  </a:lnTo>
                  <a:moveTo>
                    <a:pt x="34352" y="57876"/>
                  </a:moveTo>
                  <a:lnTo>
                    <a:pt x="33085" y="54129"/>
                  </a:lnTo>
                  <a:lnTo>
                    <a:pt x="34352" y="50381"/>
                  </a:lnTo>
                  <a:lnTo>
                    <a:pt x="35526" y="54129"/>
                  </a:lnTo>
                  <a:lnTo>
                    <a:pt x="34352" y="57876"/>
                  </a:lnTo>
                  <a:moveTo>
                    <a:pt x="37215" y="57876"/>
                  </a:moveTo>
                  <a:lnTo>
                    <a:pt x="35948" y="54129"/>
                  </a:lnTo>
                  <a:lnTo>
                    <a:pt x="37215" y="50381"/>
                  </a:lnTo>
                  <a:lnTo>
                    <a:pt x="38435" y="54129"/>
                  </a:lnTo>
                  <a:lnTo>
                    <a:pt x="37215" y="57876"/>
                  </a:lnTo>
                  <a:moveTo>
                    <a:pt x="40125" y="57876"/>
                  </a:moveTo>
                  <a:lnTo>
                    <a:pt x="38858" y="54129"/>
                  </a:lnTo>
                  <a:lnTo>
                    <a:pt x="40125" y="50381"/>
                  </a:lnTo>
                  <a:lnTo>
                    <a:pt x="41298" y="54129"/>
                  </a:lnTo>
                  <a:lnTo>
                    <a:pt x="40125" y="57876"/>
                  </a:lnTo>
                  <a:moveTo>
                    <a:pt x="42987" y="57876"/>
                  </a:moveTo>
                  <a:lnTo>
                    <a:pt x="41720" y="54129"/>
                  </a:lnTo>
                  <a:lnTo>
                    <a:pt x="42987" y="50381"/>
                  </a:lnTo>
                  <a:lnTo>
                    <a:pt x="44254" y="54129"/>
                  </a:lnTo>
                  <a:lnTo>
                    <a:pt x="42987" y="57876"/>
                  </a:lnTo>
                  <a:moveTo>
                    <a:pt x="45897" y="57876"/>
                  </a:moveTo>
                  <a:lnTo>
                    <a:pt x="44677" y="54129"/>
                  </a:lnTo>
                  <a:lnTo>
                    <a:pt x="45897" y="50381"/>
                  </a:lnTo>
                  <a:lnTo>
                    <a:pt x="47164" y="54129"/>
                  </a:lnTo>
                  <a:lnTo>
                    <a:pt x="45897" y="57876"/>
                  </a:lnTo>
                  <a:moveTo>
                    <a:pt x="48760" y="57876"/>
                  </a:moveTo>
                  <a:lnTo>
                    <a:pt x="47587" y="54129"/>
                  </a:lnTo>
                  <a:lnTo>
                    <a:pt x="48760" y="50381"/>
                  </a:lnTo>
                  <a:lnTo>
                    <a:pt x="50027" y="54129"/>
                  </a:lnTo>
                  <a:lnTo>
                    <a:pt x="48760" y="57876"/>
                  </a:lnTo>
                  <a:moveTo>
                    <a:pt x="51669" y="57876"/>
                  </a:moveTo>
                  <a:lnTo>
                    <a:pt x="50449" y="54129"/>
                  </a:lnTo>
                  <a:lnTo>
                    <a:pt x="51669" y="50381"/>
                  </a:lnTo>
                  <a:lnTo>
                    <a:pt x="52937" y="54129"/>
                  </a:lnTo>
                  <a:lnTo>
                    <a:pt x="51669" y="57876"/>
                  </a:lnTo>
                  <a:moveTo>
                    <a:pt x="54532" y="57876"/>
                  </a:moveTo>
                  <a:lnTo>
                    <a:pt x="53359" y="54129"/>
                  </a:lnTo>
                  <a:lnTo>
                    <a:pt x="54532" y="50381"/>
                  </a:lnTo>
                  <a:lnTo>
                    <a:pt x="55799" y="54129"/>
                  </a:lnTo>
                  <a:lnTo>
                    <a:pt x="54532" y="57876"/>
                  </a:lnTo>
                  <a:moveTo>
                    <a:pt x="57442" y="57876"/>
                  </a:moveTo>
                  <a:lnTo>
                    <a:pt x="56222" y="54129"/>
                  </a:lnTo>
                  <a:lnTo>
                    <a:pt x="57442" y="50381"/>
                  </a:lnTo>
                  <a:lnTo>
                    <a:pt x="58709" y="54129"/>
                  </a:lnTo>
                  <a:lnTo>
                    <a:pt x="57442" y="57876"/>
                  </a:lnTo>
                  <a:moveTo>
                    <a:pt x="60305" y="57876"/>
                  </a:moveTo>
                  <a:lnTo>
                    <a:pt x="59131" y="54129"/>
                  </a:lnTo>
                  <a:lnTo>
                    <a:pt x="60305" y="50381"/>
                  </a:lnTo>
                  <a:lnTo>
                    <a:pt x="61572" y="54129"/>
                  </a:lnTo>
                  <a:lnTo>
                    <a:pt x="60305" y="57876"/>
                  </a:lnTo>
                  <a:moveTo>
                    <a:pt x="63261" y="57876"/>
                  </a:moveTo>
                  <a:lnTo>
                    <a:pt x="61994" y="54129"/>
                  </a:lnTo>
                  <a:lnTo>
                    <a:pt x="63261" y="50381"/>
                  </a:lnTo>
                  <a:lnTo>
                    <a:pt x="64481" y="54129"/>
                  </a:lnTo>
                  <a:lnTo>
                    <a:pt x="63261" y="57876"/>
                  </a:lnTo>
                  <a:moveTo>
                    <a:pt x="66171" y="57876"/>
                  </a:moveTo>
                  <a:lnTo>
                    <a:pt x="64904" y="54129"/>
                  </a:lnTo>
                  <a:lnTo>
                    <a:pt x="66171" y="50381"/>
                  </a:lnTo>
                  <a:lnTo>
                    <a:pt x="67344" y="54129"/>
                  </a:lnTo>
                  <a:lnTo>
                    <a:pt x="66171" y="57876"/>
                  </a:lnTo>
                  <a:moveTo>
                    <a:pt x="69034" y="57876"/>
                  </a:moveTo>
                  <a:lnTo>
                    <a:pt x="67766" y="54129"/>
                  </a:lnTo>
                  <a:lnTo>
                    <a:pt x="69034" y="50381"/>
                  </a:lnTo>
                  <a:lnTo>
                    <a:pt x="70254" y="54129"/>
                  </a:lnTo>
                  <a:lnTo>
                    <a:pt x="69034" y="57876"/>
                  </a:lnTo>
                  <a:moveTo>
                    <a:pt x="71943" y="57876"/>
                  </a:moveTo>
                  <a:lnTo>
                    <a:pt x="70676" y="54129"/>
                  </a:lnTo>
                  <a:lnTo>
                    <a:pt x="71943" y="50381"/>
                  </a:lnTo>
                  <a:lnTo>
                    <a:pt x="73116" y="54129"/>
                  </a:lnTo>
                  <a:lnTo>
                    <a:pt x="71943" y="57876"/>
                  </a:lnTo>
                  <a:moveTo>
                    <a:pt x="74806" y="57876"/>
                  </a:moveTo>
                  <a:lnTo>
                    <a:pt x="73539" y="54129"/>
                  </a:lnTo>
                  <a:lnTo>
                    <a:pt x="74806" y="50381"/>
                  </a:lnTo>
                  <a:lnTo>
                    <a:pt x="76026" y="54129"/>
                  </a:lnTo>
                  <a:lnTo>
                    <a:pt x="74806" y="57876"/>
                  </a:lnTo>
                  <a:moveTo>
                    <a:pt x="77716" y="57876"/>
                  </a:moveTo>
                  <a:lnTo>
                    <a:pt x="76448" y="54129"/>
                  </a:lnTo>
                  <a:lnTo>
                    <a:pt x="77716" y="50381"/>
                  </a:lnTo>
                  <a:lnTo>
                    <a:pt x="78983" y="54129"/>
                  </a:lnTo>
                  <a:lnTo>
                    <a:pt x="77716" y="57876"/>
                  </a:lnTo>
                  <a:moveTo>
                    <a:pt x="80578" y="57876"/>
                  </a:moveTo>
                  <a:lnTo>
                    <a:pt x="79405" y="54129"/>
                  </a:lnTo>
                  <a:lnTo>
                    <a:pt x="80578" y="50381"/>
                  </a:lnTo>
                  <a:lnTo>
                    <a:pt x="81845" y="54129"/>
                  </a:lnTo>
                  <a:lnTo>
                    <a:pt x="80578" y="57876"/>
                  </a:lnTo>
                  <a:moveTo>
                    <a:pt x="83488" y="57876"/>
                  </a:moveTo>
                  <a:lnTo>
                    <a:pt x="82268" y="54129"/>
                  </a:lnTo>
                  <a:lnTo>
                    <a:pt x="83488" y="50381"/>
                  </a:lnTo>
                  <a:lnTo>
                    <a:pt x="84755" y="54129"/>
                  </a:lnTo>
                  <a:lnTo>
                    <a:pt x="83488" y="57876"/>
                  </a:lnTo>
                  <a:moveTo>
                    <a:pt x="86351" y="57876"/>
                  </a:moveTo>
                  <a:lnTo>
                    <a:pt x="85177" y="54129"/>
                  </a:lnTo>
                  <a:lnTo>
                    <a:pt x="86351" y="50381"/>
                  </a:lnTo>
                  <a:lnTo>
                    <a:pt x="87618" y="54129"/>
                  </a:lnTo>
                  <a:lnTo>
                    <a:pt x="86351" y="57876"/>
                  </a:lnTo>
                  <a:moveTo>
                    <a:pt x="89260" y="57876"/>
                  </a:moveTo>
                  <a:lnTo>
                    <a:pt x="88040" y="54129"/>
                  </a:lnTo>
                  <a:lnTo>
                    <a:pt x="89260" y="50381"/>
                  </a:lnTo>
                  <a:lnTo>
                    <a:pt x="90527" y="54129"/>
                  </a:lnTo>
                  <a:lnTo>
                    <a:pt x="89260" y="57876"/>
                  </a:lnTo>
                  <a:moveTo>
                    <a:pt x="92123" y="57876"/>
                  </a:moveTo>
                  <a:lnTo>
                    <a:pt x="90950" y="54129"/>
                  </a:lnTo>
                  <a:lnTo>
                    <a:pt x="92123" y="50381"/>
                  </a:lnTo>
                  <a:lnTo>
                    <a:pt x="93390" y="54129"/>
                  </a:lnTo>
                  <a:lnTo>
                    <a:pt x="92123" y="57876"/>
                  </a:lnTo>
                  <a:moveTo>
                    <a:pt x="95033" y="57876"/>
                  </a:moveTo>
                  <a:lnTo>
                    <a:pt x="93813" y="54129"/>
                  </a:lnTo>
                  <a:lnTo>
                    <a:pt x="95033" y="50381"/>
                  </a:lnTo>
                  <a:lnTo>
                    <a:pt x="96300" y="54129"/>
                  </a:lnTo>
                  <a:lnTo>
                    <a:pt x="95033" y="57876"/>
                  </a:lnTo>
                  <a:moveTo>
                    <a:pt x="97989" y="57876"/>
                  </a:moveTo>
                  <a:lnTo>
                    <a:pt x="96722" y="54129"/>
                  </a:lnTo>
                  <a:lnTo>
                    <a:pt x="97989" y="50381"/>
                  </a:lnTo>
                  <a:lnTo>
                    <a:pt x="99163" y="54129"/>
                  </a:lnTo>
                  <a:lnTo>
                    <a:pt x="97989" y="57876"/>
                  </a:lnTo>
                  <a:moveTo>
                    <a:pt x="100852" y="57876"/>
                  </a:moveTo>
                  <a:lnTo>
                    <a:pt x="99585" y="54129"/>
                  </a:lnTo>
                  <a:lnTo>
                    <a:pt x="100852" y="50381"/>
                  </a:lnTo>
                  <a:lnTo>
                    <a:pt x="102072" y="54129"/>
                  </a:lnTo>
                  <a:lnTo>
                    <a:pt x="100852" y="57876"/>
                  </a:lnTo>
                  <a:moveTo>
                    <a:pt x="103762" y="57876"/>
                  </a:moveTo>
                  <a:lnTo>
                    <a:pt x="102495" y="54129"/>
                  </a:lnTo>
                  <a:lnTo>
                    <a:pt x="103762" y="50381"/>
                  </a:lnTo>
                  <a:lnTo>
                    <a:pt x="104935" y="54129"/>
                  </a:lnTo>
                  <a:lnTo>
                    <a:pt x="103762" y="57876"/>
                  </a:lnTo>
                  <a:moveTo>
                    <a:pt x="106624" y="57876"/>
                  </a:moveTo>
                  <a:lnTo>
                    <a:pt x="105357" y="54129"/>
                  </a:lnTo>
                  <a:lnTo>
                    <a:pt x="106624" y="50381"/>
                  </a:lnTo>
                  <a:lnTo>
                    <a:pt x="107845" y="54129"/>
                  </a:lnTo>
                  <a:lnTo>
                    <a:pt x="106624" y="57876"/>
                  </a:lnTo>
                  <a:moveTo>
                    <a:pt x="109534" y="57876"/>
                  </a:moveTo>
                  <a:lnTo>
                    <a:pt x="108267" y="54129"/>
                  </a:lnTo>
                  <a:lnTo>
                    <a:pt x="109534" y="50381"/>
                  </a:lnTo>
                  <a:lnTo>
                    <a:pt x="110707" y="54129"/>
                  </a:lnTo>
                  <a:lnTo>
                    <a:pt x="109534" y="57876"/>
                  </a:lnTo>
                  <a:moveTo>
                    <a:pt x="112397" y="57876"/>
                  </a:moveTo>
                  <a:lnTo>
                    <a:pt x="111130" y="54129"/>
                  </a:lnTo>
                  <a:lnTo>
                    <a:pt x="112397" y="50381"/>
                  </a:lnTo>
                  <a:lnTo>
                    <a:pt x="113664" y="54129"/>
                  </a:lnTo>
                  <a:lnTo>
                    <a:pt x="112397" y="57876"/>
                  </a:lnTo>
                  <a:moveTo>
                    <a:pt x="115307" y="57876"/>
                  </a:moveTo>
                  <a:lnTo>
                    <a:pt x="114086" y="54129"/>
                  </a:lnTo>
                  <a:lnTo>
                    <a:pt x="115307" y="50381"/>
                  </a:lnTo>
                  <a:lnTo>
                    <a:pt x="116574" y="54129"/>
                  </a:lnTo>
                  <a:lnTo>
                    <a:pt x="115307" y="57876"/>
                  </a:lnTo>
                  <a:moveTo>
                    <a:pt x="118169" y="57876"/>
                  </a:moveTo>
                  <a:lnTo>
                    <a:pt x="116996" y="54129"/>
                  </a:lnTo>
                  <a:lnTo>
                    <a:pt x="118169" y="50381"/>
                  </a:lnTo>
                  <a:lnTo>
                    <a:pt x="119436" y="54129"/>
                  </a:lnTo>
                  <a:lnTo>
                    <a:pt x="118169" y="57876"/>
                  </a:lnTo>
                  <a:moveTo>
                    <a:pt x="3942" y="53546"/>
                  </a:moveTo>
                  <a:lnTo>
                    <a:pt x="2768" y="49632"/>
                  </a:lnTo>
                  <a:lnTo>
                    <a:pt x="3942" y="45884"/>
                  </a:lnTo>
                  <a:lnTo>
                    <a:pt x="5209" y="49632"/>
                  </a:lnTo>
                  <a:lnTo>
                    <a:pt x="3942" y="53546"/>
                  </a:lnTo>
                  <a:moveTo>
                    <a:pt x="6851" y="53546"/>
                  </a:moveTo>
                  <a:lnTo>
                    <a:pt x="5631" y="49632"/>
                  </a:lnTo>
                  <a:lnTo>
                    <a:pt x="6851" y="45884"/>
                  </a:lnTo>
                  <a:lnTo>
                    <a:pt x="8118" y="49632"/>
                  </a:lnTo>
                  <a:lnTo>
                    <a:pt x="6851" y="53546"/>
                  </a:lnTo>
                  <a:moveTo>
                    <a:pt x="9808" y="53546"/>
                  </a:moveTo>
                  <a:lnTo>
                    <a:pt x="8541" y="49632"/>
                  </a:lnTo>
                  <a:lnTo>
                    <a:pt x="9808" y="45884"/>
                  </a:lnTo>
                  <a:lnTo>
                    <a:pt x="10981" y="49632"/>
                  </a:lnTo>
                  <a:lnTo>
                    <a:pt x="9808" y="53546"/>
                  </a:lnTo>
                  <a:moveTo>
                    <a:pt x="12671" y="53546"/>
                  </a:moveTo>
                  <a:lnTo>
                    <a:pt x="11403" y="49632"/>
                  </a:lnTo>
                  <a:lnTo>
                    <a:pt x="12671" y="45884"/>
                  </a:lnTo>
                  <a:lnTo>
                    <a:pt x="13844" y="49632"/>
                  </a:lnTo>
                  <a:lnTo>
                    <a:pt x="12671" y="53546"/>
                  </a:lnTo>
                  <a:moveTo>
                    <a:pt x="15533" y="53546"/>
                  </a:moveTo>
                  <a:lnTo>
                    <a:pt x="14266" y="49632"/>
                  </a:lnTo>
                  <a:lnTo>
                    <a:pt x="15533" y="45884"/>
                  </a:lnTo>
                  <a:lnTo>
                    <a:pt x="16754" y="49632"/>
                  </a:lnTo>
                  <a:lnTo>
                    <a:pt x="15533" y="53546"/>
                  </a:lnTo>
                  <a:moveTo>
                    <a:pt x="18443" y="53546"/>
                  </a:moveTo>
                  <a:lnTo>
                    <a:pt x="17176" y="49632"/>
                  </a:lnTo>
                  <a:lnTo>
                    <a:pt x="18443" y="45884"/>
                  </a:lnTo>
                  <a:lnTo>
                    <a:pt x="19616" y="49632"/>
                  </a:lnTo>
                  <a:lnTo>
                    <a:pt x="18443" y="53546"/>
                  </a:lnTo>
                  <a:moveTo>
                    <a:pt x="21306" y="53546"/>
                  </a:moveTo>
                  <a:lnTo>
                    <a:pt x="20039" y="49632"/>
                  </a:lnTo>
                  <a:lnTo>
                    <a:pt x="21306" y="45884"/>
                  </a:lnTo>
                  <a:lnTo>
                    <a:pt x="22526" y="49632"/>
                  </a:lnTo>
                  <a:lnTo>
                    <a:pt x="21306" y="53546"/>
                  </a:lnTo>
                  <a:moveTo>
                    <a:pt x="24215" y="53546"/>
                  </a:moveTo>
                  <a:lnTo>
                    <a:pt x="22948" y="49632"/>
                  </a:lnTo>
                  <a:lnTo>
                    <a:pt x="24215" y="45884"/>
                  </a:lnTo>
                  <a:lnTo>
                    <a:pt x="25389" y="49632"/>
                  </a:lnTo>
                  <a:lnTo>
                    <a:pt x="24215" y="53546"/>
                  </a:lnTo>
                  <a:moveTo>
                    <a:pt x="27078" y="53546"/>
                  </a:moveTo>
                  <a:lnTo>
                    <a:pt x="25905" y="49632"/>
                  </a:lnTo>
                  <a:lnTo>
                    <a:pt x="27078" y="45884"/>
                  </a:lnTo>
                  <a:lnTo>
                    <a:pt x="28345" y="49632"/>
                  </a:lnTo>
                  <a:lnTo>
                    <a:pt x="27078" y="53546"/>
                  </a:lnTo>
                  <a:moveTo>
                    <a:pt x="29988" y="53546"/>
                  </a:moveTo>
                  <a:lnTo>
                    <a:pt x="28768" y="49632"/>
                  </a:lnTo>
                  <a:lnTo>
                    <a:pt x="29988" y="45884"/>
                  </a:lnTo>
                  <a:lnTo>
                    <a:pt x="31255" y="49632"/>
                  </a:lnTo>
                  <a:lnTo>
                    <a:pt x="29988" y="53546"/>
                  </a:lnTo>
                  <a:moveTo>
                    <a:pt x="32850" y="53546"/>
                  </a:moveTo>
                  <a:lnTo>
                    <a:pt x="31677" y="49632"/>
                  </a:lnTo>
                  <a:lnTo>
                    <a:pt x="32850" y="45884"/>
                  </a:lnTo>
                  <a:lnTo>
                    <a:pt x="34118" y="49632"/>
                  </a:lnTo>
                  <a:lnTo>
                    <a:pt x="32850" y="53546"/>
                  </a:lnTo>
                  <a:moveTo>
                    <a:pt x="35760" y="53546"/>
                  </a:moveTo>
                  <a:lnTo>
                    <a:pt x="34540" y="49632"/>
                  </a:lnTo>
                  <a:lnTo>
                    <a:pt x="35760" y="45884"/>
                  </a:lnTo>
                  <a:lnTo>
                    <a:pt x="37027" y="49632"/>
                  </a:lnTo>
                  <a:lnTo>
                    <a:pt x="35760" y="53546"/>
                  </a:lnTo>
                  <a:moveTo>
                    <a:pt x="38623" y="53546"/>
                  </a:moveTo>
                  <a:lnTo>
                    <a:pt x="37450" y="49632"/>
                  </a:lnTo>
                  <a:lnTo>
                    <a:pt x="38623" y="45884"/>
                  </a:lnTo>
                  <a:lnTo>
                    <a:pt x="39890" y="49632"/>
                  </a:lnTo>
                  <a:lnTo>
                    <a:pt x="38623" y="53546"/>
                  </a:lnTo>
                  <a:moveTo>
                    <a:pt x="41533" y="53546"/>
                  </a:moveTo>
                  <a:lnTo>
                    <a:pt x="40312" y="49632"/>
                  </a:lnTo>
                  <a:lnTo>
                    <a:pt x="41533" y="45884"/>
                  </a:lnTo>
                  <a:lnTo>
                    <a:pt x="42800" y="49632"/>
                  </a:lnTo>
                  <a:lnTo>
                    <a:pt x="41533" y="53546"/>
                  </a:lnTo>
                  <a:moveTo>
                    <a:pt x="44489" y="53546"/>
                  </a:moveTo>
                  <a:lnTo>
                    <a:pt x="43222" y="49632"/>
                  </a:lnTo>
                  <a:lnTo>
                    <a:pt x="44489" y="45884"/>
                  </a:lnTo>
                  <a:lnTo>
                    <a:pt x="45662" y="49632"/>
                  </a:lnTo>
                  <a:lnTo>
                    <a:pt x="44489" y="53546"/>
                  </a:lnTo>
                  <a:moveTo>
                    <a:pt x="47352" y="53546"/>
                  </a:moveTo>
                  <a:lnTo>
                    <a:pt x="46085" y="49632"/>
                  </a:lnTo>
                  <a:lnTo>
                    <a:pt x="47352" y="45884"/>
                  </a:lnTo>
                  <a:lnTo>
                    <a:pt x="48572" y="49632"/>
                  </a:lnTo>
                  <a:lnTo>
                    <a:pt x="47352" y="53546"/>
                  </a:lnTo>
                  <a:moveTo>
                    <a:pt x="50262" y="53546"/>
                  </a:moveTo>
                  <a:lnTo>
                    <a:pt x="48994" y="49632"/>
                  </a:lnTo>
                  <a:lnTo>
                    <a:pt x="50262" y="45884"/>
                  </a:lnTo>
                  <a:lnTo>
                    <a:pt x="51435" y="49632"/>
                  </a:lnTo>
                  <a:lnTo>
                    <a:pt x="50262" y="53546"/>
                  </a:lnTo>
                  <a:moveTo>
                    <a:pt x="53124" y="53546"/>
                  </a:moveTo>
                  <a:lnTo>
                    <a:pt x="51857" y="49632"/>
                  </a:lnTo>
                  <a:lnTo>
                    <a:pt x="53124" y="45884"/>
                  </a:lnTo>
                  <a:lnTo>
                    <a:pt x="54344" y="49632"/>
                  </a:lnTo>
                  <a:lnTo>
                    <a:pt x="53124" y="53546"/>
                  </a:lnTo>
                  <a:moveTo>
                    <a:pt x="56034" y="53546"/>
                  </a:moveTo>
                  <a:lnTo>
                    <a:pt x="54767" y="49632"/>
                  </a:lnTo>
                  <a:lnTo>
                    <a:pt x="56034" y="45884"/>
                  </a:lnTo>
                  <a:lnTo>
                    <a:pt x="57207" y="49632"/>
                  </a:lnTo>
                  <a:lnTo>
                    <a:pt x="56034" y="53546"/>
                  </a:lnTo>
                  <a:moveTo>
                    <a:pt x="58897" y="53546"/>
                  </a:moveTo>
                  <a:lnTo>
                    <a:pt x="57630" y="49632"/>
                  </a:lnTo>
                  <a:lnTo>
                    <a:pt x="58897" y="45884"/>
                  </a:lnTo>
                  <a:lnTo>
                    <a:pt x="60117" y="49632"/>
                  </a:lnTo>
                  <a:lnTo>
                    <a:pt x="58897" y="53546"/>
                  </a:lnTo>
                  <a:moveTo>
                    <a:pt x="61806" y="53546"/>
                  </a:moveTo>
                  <a:lnTo>
                    <a:pt x="60586" y="49632"/>
                  </a:lnTo>
                  <a:lnTo>
                    <a:pt x="61806" y="45884"/>
                  </a:lnTo>
                  <a:lnTo>
                    <a:pt x="63073" y="49632"/>
                  </a:lnTo>
                  <a:lnTo>
                    <a:pt x="61806" y="53546"/>
                  </a:lnTo>
                  <a:moveTo>
                    <a:pt x="64669" y="53546"/>
                  </a:moveTo>
                  <a:lnTo>
                    <a:pt x="63496" y="49632"/>
                  </a:lnTo>
                  <a:lnTo>
                    <a:pt x="64669" y="45884"/>
                  </a:lnTo>
                  <a:lnTo>
                    <a:pt x="65936" y="49632"/>
                  </a:lnTo>
                  <a:lnTo>
                    <a:pt x="64669" y="53546"/>
                  </a:lnTo>
                  <a:moveTo>
                    <a:pt x="67579" y="53546"/>
                  </a:moveTo>
                  <a:lnTo>
                    <a:pt x="66359" y="49632"/>
                  </a:lnTo>
                  <a:lnTo>
                    <a:pt x="67579" y="45884"/>
                  </a:lnTo>
                  <a:lnTo>
                    <a:pt x="68846" y="49632"/>
                  </a:lnTo>
                  <a:lnTo>
                    <a:pt x="67579" y="53546"/>
                  </a:lnTo>
                  <a:moveTo>
                    <a:pt x="70441" y="53546"/>
                  </a:moveTo>
                  <a:lnTo>
                    <a:pt x="69268" y="49632"/>
                  </a:lnTo>
                  <a:lnTo>
                    <a:pt x="70441" y="45884"/>
                  </a:lnTo>
                  <a:lnTo>
                    <a:pt x="71709" y="49632"/>
                  </a:lnTo>
                  <a:lnTo>
                    <a:pt x="70441" y="53546"/>
                  </a:lnTo>
                  <a:moveTo>
                    <a:pt x="73351" y="53546"/>
                  </a:moveTo>
                  <a:lnTo>
                    <a:pt x="72131" y="49632"/>
                  </a:lnTo>
                  <a:lnTo>
                    <a:pt x="73351" y="45884"/>
                  </a:lnTo>
                  <a:lnTo>
                    <a:pt x="74618" y="49632"/>
                  </a:lnTo>
                  <a:lnTo>
                    <a:pt x="73351" y="53546"/>
                  </a:lnTo>
                  <a:moveTo>
                    <a:pt x="76214" y="53546"/>
                  </a:moveTo>
                  <a:lnTo>
                    <a:pt x="75041" y="49632"/>
                  </a:lnTo>
                  <a:lnTo>
                    <a:pt x="76214" y="45884"/>
                  </a:lnTo>
                  <a:lnTo>
                    <a:pt x="77481" y="49632"/>
                  </a:lnTo>
                  <a:lnTo>
                    <a:pt x="76214" y="53546"/>
                  </a:lnTo>
                  <a:moveTo>
                    <a:pt x="79170" y="53546"/>
                  </a:moveTo>
                  <a:lnTo>
                    <a:pt x="77903" y="49632"/>
                  </a:lnTo>
                  <a:lnTo>
                    <a:pt x="79170" y="45884"/>
                  </a:lnTo>
                  <a:lnTo>
                    <a:pt x="80391" y="49632"/>
                  </a:lnTo>
                  <a:lnTo>
                    <a:pt x="79170" y="53546"/>
                  </a:lnTo>
                  <a:moveTo>
                    <a:pt x="82080" y="53546"/>
                  </a:moveTo>
                  <a:lnTo>
                    <a:pt x="80813" y="49632"/>
                  </a:lnTo>
                  <a:lnTo>
                    <a:pt x="82080" y="45884"/>
                  </a:lnTo>
                  <a:lnTo>
                    <a:pt x="83253" y="49632"/>
                  </a:lnTo>
                  <a:lnTo>
                    <a:pt x="82080" y="53546"/>
                  </a:lnTo>
                  <a:moveTo>
                    <a:pt x="84943" y="53546"/>
                  </a:moveTo>
                  <a:lnTo>
                    <a:pt x="83676" y="49632"/>
                  </a:lnTo>
                  <a:lnTo>
                    <a:pt x="84943" y="45884"/>
                  </a:lnTo>
                  <a:lnTo>
                    <a:pt x="86163" y="49632"/>
                  </a:lnTo>
                  <a:lnTo>
                    <a:pt x="84943" y="53546"/>
                  </a:lnTo>
                  <a:moveTo>
                    <a:pt x="87852" y="53546"/>
                  </a:moveTo>
                  <a:lnTo>
                    <a:pt x="86585" y="49632"/>
                  </a:lnTo>
                  <a:lnTo>
                    <a:pt x="87852" y="45884"/>
                  </a:lnTo>
                  <a:lnTo>
                    <a:pt x="89026" y="49632"/>
                  </a:lnTo>
                  <a:lnTo>
                    <a:pt x="87852" y="53546"/>
                  </a:lnTo>
                  <a:moveTo>
                    <a:pt x="90715" y="53546"/>
                  </a:moveTo>
                  <a:lnTo>
                    <a:pt x="89448" y="49632"/>
                  </a:lnTo>
                  <a:lnTo>
                    <a:pt x="90715" y="45884"/>
                  </a:lnTo>
                  <a:lnTo>
                    <a:pt x="91935" y="49632"/>
                  </a:lnTo>
                  <a:lnTo>
                    <a:pt x="90715" y="53546"/>
                  </a:lnTo>
                  <a:moveTo>
                    <a:pt x="93625" y="53546"/>
                  </a:moveTo>
                  <a:lnTo>
                    <a:pt x="92358" y="49632"/>
                  </a:lnTo>
                  <a:lnTo>
                    <a:pt x="93625" y="45884"/>
                  </a:lnTo>
                  <a:lnTo>
                    <a:pt x="94798" y="49632"/>
                  </a:lnTo>
                  <a:lnTo>
                    <a:pt x="93625" y="53546"/>
                  </a:lnTo>
                  <a:moveTo>
                    <a:pt x="96488" y="53546"/>
                  </a:moveTo>
                  <a:lnTo>
                    <a:pt x="95314" y="49632"/>
                  </a:lnTo>
                  <a:lnTo>
                    <a:pt x="96488" y="45884"/>
                  </a:lnTo>
                  <a:lnTo>
                    <a:pt x="97755" y="49632"/>
                  </a:lnTo>
                  <a:lnTo>
                    <a:pt x="96488" y="53546"/>
                  </a:lnTo>
                  <a:moveTo>
                    <a:pt x="99397" y="53546"/>
                  </a:moveTo>
                  <a:lnTo>
                    <a:pt x="98177" y="49632"/>
                  </a:lnTo>
                  <a:lnTo>
                    <a:pt x="99397" y="45884"/>
                  </a:lnTo>
                  <a:lnTo>
                    <a:pt x="100664" y="49632"/>
                  </a:lnTo>
                  <a:lnTo>
                    <a:pt x="99397" y="53546"/>
                  </a:lnTo>
                  <a:moveTo>
                    <a:pt x="102260" y="53546"/>
                  </a:moveTo>
                  <a:lnTo>
                    <a:pt x="101087" y="49632"/>
                  </a:lnTo>
                  <a:lnTo>
                    <a:pt x="102260" y="45884"/>
                  </a:lnTo>
                  <a:lnTo>
                    <a:pt x="103527" y="49632"/>
                  </a:lnTo>
                  <a:lnTo>
                    <a:pt x="102260" y="53546"/>
                  </a:lnTo>
                  <a:moveTo>
                    <a:pt x="105170" y="53546"/>
                  </a:moveTo>
                  <a:lnTo>
                    <a:pt x="103949" y="49632"/>
                  </a:lnTo>
                  <a:lnTo>
                    <a:pt x="105170" y="45884"/>
                  </a:lnTo>
                  <a:lnTo>
                    <a:pt x="106437" y="49632"/>
                  </a:lnTo>
                  <a:lnTo>
                    <a:pt x="105170" y="53546"/>
                  </a:lnTo>
                  <a:moveTo>
                    <a:pt x="108032" y="53546"/>
                  </a:moveTo>
                  <a:lnTo>
                    <a:pt x="106859" y="49632"/>
                  </a:lnTo>
                  <a:lnTo>
                    <a:pt x="108032" y="45884"/>
                  </a:lnTo>
                  <a:lnTo>
                    <a:pt x="109299" y="49632"/>
                  </a:lnTo>
                  <a:lnTo>
                    <a:pt x="108032" y="53546"/>
                  </a:lnTo>
                  <a:moveTo>
                    <a:pt x="110942" y="53546"/>
                  </a:moveTo>
                  <a:lnTo>
                    <a:pt x="109722" y="49632"/>
                  </a:lnTo>
                  <a:lnTo>
                    <a:pt x="110942" y="45884"/>
                  </a:lnTo>
                  <a:lnTo>
                    <a:pt x="112209" y="49632"/>
                  </a:lnTo>
                  <a:lnTo>
                    <a:pt x="110942" y="53546"/>
                  </a:lnTo>
                  <a:moveTo>
                    <a:pt x="113899" y="53546"/>
                  </a:moveTo>
                  <a:lnTo>
                    <a:pt x="112631" y="49632"/>
                  </a:lnTo>
                  <a:lnTo>
                    <a:pt x="113899" y="45884"/>
                  </a:lnTo>
                  <a:lnTo>
                    <a:pt x="115072" y="49632"/>
                  </a:lnTo>
                  <a:lnTo>
                    <a:pt x="113899" y="53546"/>
                  </a:lnTo>
                  <a:moveTo>
                    <a:pt x="116761" y="53546"/>
                  </a:moveTo>
                  <a:lnTo>
                    <a:pt x="115494" y="49632"/>
                  </a:lnTo>
                  <a:lnTo>
                    <a:pt x="116761" y="45884"/>
                  </a:lnTo>
                  <a:lnTo>
                    <a:pt x="117982" y="49632"/>
                  </a:lnTo>
                  <a:lnTo>
                    <a:pt x="116761" y="53546"/>
                  </a:lnTo>
                  <a:moveTo>
                    <a:pt x="2534" y="49049"/>
                  </a:moveTo>
                  <a:lnTo>
                    <a:pt x="1267" y="45301"/>
                  </a:lnTo>
                  <a:lnTo>
                    <a:pt x="2534" y="41387"/>
                  </a:lnTo>
                  <a:lnTo>
                    <a:pt x="3754" y="45301"/>
                  </a:lnTo>
                  <a:lnTo>
                    <a:pt x="2534" y="49049"/>
                  </a:lnTo>
                  <a:moveTo>
                    <a:pt x="5443" y="49049"/>
                  </a:moveTo>
                  <a:lnTo>
                    <a:pt x="4176" y="45301"/>
                  </a:lnTo>
                  <a:lnTo>
                    <a:pt x="5443" y="41387"/>
                  </a:lnTo>
                  <a:lnTo>
                    <a:pt x="6617" y="45301"/>
                  </a:lnTo>
                  <a:lnTo>
                    <a:pt x="5443" y="49049"/>
                  </a:lnTo>
                  <a:moveTo>
                    <a:pt x="8306" y="49049"/>
                  </a:moveTo>
                  <a:lnTo>
                    <a:pt x="7039" y="45301"/>
                  </a:lnTo>
                  <a:lnTo>
                    <a:pt x="8306" y="41387"/>
                  </a:lnTo>
                  <a:lnTo>
                    <a:pt x="9573" y="45301"/>
                  </a:lnTo>
                  <a:lnTo>
                    <a:pt x="8306" y="49049"/>
                  </a:lnTo>
                  <a:moveTo>
                    <a:pt x="11169" y="49049"/>
                  </a:moveTo>
                  <a:lnTo>
                    <a:pt x="9996" y="45301"/>
                  </a:lnTo>
                  <a:lnTo>
                    <a:pt x="11169" y="41387"/>
                  </a:lnTo>
                  <a:lnTo>
                    <a:pt x="12436" y="45301"/>
                  </a:lnTo>
                  <a:lnTo>
                    <a:pt x="11169" y="49049"/>
                  </a:lnTo>
                  <a:moveTo>
                    <a:pt x="14078" y="49049"/>
                  </a:moveTo>
                  <a:lnTo>
                    <a:pt x="12858" y="45301"/>
                  </a:lnTo>
                  <a:lnTo>
                    <a:pt x="14078" y="41387"/>
                  </a:lnTo>
                  <a:lnTo>
                    <a:pt x="15346" y="45301"/>
                  </a:lnTo>
                  <a:lnTo>
                    <a:pt x="14078" y="49049"/>
                  </a:lnTo>
                  <a:moveTo>
                    <a:pt x="16941" y="49049"/>
                  </a:moveTo>
                  <a:lnTo>
                    <a:pt x="15768" y="45301"/>
                  </a:lnTo>
                  <a:lnTo>
                    <a:pt x="16941" y="41387"/>
                  </a:lnTo>
                  <a:lnTo>
                    <a:pt x="18208" y="45301"/>
                  </a:lnTo>
                  <a:lnTo>
                    <a:pt x="16941" y="49049"/>
                  </a:lnTo>
                  <a:moveTo>
                    <a:pt x="19851" y="49049"/>
                  </a:moveTo>
                  <a:lnTo>
                    <a:pt x="18631" y="45301"/>
                  </a:lnTo>
                  <a:lnTo>
                    <a:pt x="19851" y="41387"/>
                  </a:lnTo>
                  <a:lnTo>
                    <a:pt x="21118" y="45301"/>
                  </a:lnTo>
                  <a:lnTo>
                    <a:pt x="19851" y="49049"/>
                  </a:lnTo>
                  <a:moveTo>
                    <a:pt x="22714" y="49049"/>
                  </a:moveTo>
                  <a:lnTo>
                    <a:pt x="21540" y="45301"/>
                  </a:lnTo>
                  <a:lnTo>
                    <a:pt x="22714" y="41387"/>
                  </a:lnTo>
                  <a:lnTo>
                    <a:pt x="23981" y="45301"/>
                  </a:lnTo>
                  <a:lnTo>
                    <a:pt x="22714" y="49049"/>
                  </a:lnTo>
                  <a:moveTo>
                    <a:pt x="25623" y="49049"/>
                  </a:moveTo>
                  <a:lnTo>
                    <a:pt x="24403" y="45301"/>
                  </a:lnTo>
                  <a:lnTo>
                    <a:pt x="25623" y="41387"/>
                  </a:lnTo>
                  <a:lnTo>
                    <a:pt x="26890" y="45301"/>
                  </a:lnTo>
                  <a:lnTo>
                    <a:pt x="25623" y="49049"/>
                  </a:lnTo>
                  <a:moveTo>
                    <a:pt x="28580" y="49049"/>
                  </a:moveTo>
                  <a:lnTo>
                    <a:pt x="27313" y="45301"/>
                  </a:lnTo>
                  <a:lnTo>
                    <a:pt x="28580" y="41387"/>
                  </a:lnTo>
                  <a:lnTo>
                    <a:pt x="29753" y="45301"/>
                  </a:lnTo>
                  <a:lnTo>
                    <a:pt x="28580" y="49049"/>
                  </a:lnTo>
                  <a:moveTo>
                    <a:pt x="31443" y="49049"/>
                  </a:moveTo>
                  <a:lnTo>
                    <a:pt x="30175" y="45301"/>
                  </a:lnTo>
                  <a:lnTo>
                    <a:pt x="31443" y="41387"/>
                  </a:lnTo>
                  <a:lnTo>
                    <a:pt x="32663" y="45301"/>
                  </a:lnTo>
                  <a:lnTo>
                    <a:pt x="31443" y="49049"/>
                  </a:lnTo>
                  <a:moveTo>
                    <a:pt x="34352" y="49049"/>
                  </a:moveTo>
                  <a:lnTo>
                    <a:pt x="33085" y="45301"/>
                  </a:lnTo>
                  <a:lnTo>
                    <a:pt x="34352" y="41387"/>
                  </a:lnTo>
                  <a:lnTo>
                    <a:pt x="35526" y="45301"/>
                  </a:lnTo>
                  <a:lnTo>
                    <a:pt x="34352" y="49049"/>
                  </a:lnTo>
                  <a:moveTo>
                    <a:pt x="37215" y="49049"/>
                  </a:moveTo>
                  <a:lnTo>
                    <a:pt x="35948" y="45301"/>
                  </a:lnTo>
                  <a:lnTo>
                    <a:pt x="37215" y="41387"/>
                  </a:lnTo>
                  <a:lnTo>
                    <a:pt x="38435" y="45301"/>
                  </a:lnTo>
                  <a:lnTo>
                    <a:pt x="37215" y="49049"/>
                  </a:lnTo>
                  <a:moveTo>
                    <a:pt x="40125" y="49049"/>
                  </a:moveTo>
                  <a:lnTo>
                    <a:pt x="38858" y="45301"/>
                  </a:lnTo>
                  <a:lnTo>
                    <a:pt x="40125" y="41387"/>
                  </a:lnTo>
                  <a:lnTo>
                    <a:pt x="41298" y="45301"/>
                  </a:lnTo>
                  <a:lnTo>
                    <a:pt x="40125" y="49049"/>
                  </a:lnTo>
                  <a:moveTo>
                    <a:pt x="42987" y="49049"/>
                  </a:moveTo>
                  <a:lnTo>
                    <a:pt x="41720" y="45301"/>
                  </a:lnTo>
                  <a:lnTo>
                    <a:pt x="42987" y="41387"/>
                  </a:lnTo>
                  <a:lnTo>
                    <a:pt x="44254" y="45301"/>
                  </a:lnTo>
                  <a:lnTo>
                    <a:pt x="42987" y="49049"/>
                  </a:lnTo>
                  <a:moveTo>
                    <a:pt x="45897" y="49049"/>
                  </a:moveTo>
                  <a:lnTo>
                    <a:pt x="44677" y="45301"/>
                  </a:lnTo>
                  <a:lnTo>
                    <a:pt x="45897" y="41387"/>
                  </a:lnTo>
                  <a:lnTo>
                    <a:pt x="47164" y="45301"/>
                  </a:lnTo>
                  <a:lnTo>
                    <a:pt x="45897" y="49049"/>
                  </a:lnTo>
                  <a:moveTo>
                    <a:pt x="48760" y="49049"/>
                  </a:moveTo>
                  <a:lnTo>
                    <a:pt x="47587" y="45301"/>
                  </a:lnTo>
                  <a:lnTo>
                    <a:pt x="48760" y="41387"/>
                  </a:lnTo>
                  <a:lnTo>
                    <a:pt x="50027" y="45301"/>
                  </a:lnTo>
                  <a:lnTo>
                    <a:pt x="48760" y="49049"/>
                  </a:lnTo>
                  <a:moveTo>
                    <a:pt x="51669" y="49049"/>
                  </a:moveTo>
                  <a:lnTo>
                    <a:pt x="50449" y="45301"/>
                  </a:lnTo>
                  <a:lnTo>
                    <a:pt x="51669" y="41387"/>
                  </a:lnTo>
                  <a:lnTo>
                    <a:pt x="52937" y="45301"/>
                  </a:lnTo>
                  <a:lnTo>
                    <a:pt x="51669" y="49049"/>
                  </a:lnTo>
                  <a:moveTo>
                    <a:pt x="54532" y="49049"/>
                  </a:moveTo>
                  <a:lnTo>
                    <a:pt x="53359" y="45301"/>
                  </a:lnTo>
                  <a:lnTo>
                    <a:pt x="54532" y="41387"/>
                  </a:lnTo>
                  <a:lnTo>
                    <a:pt x="55799" y="45301"/>
                  </a:lnTo>
                  <a:lnTo>
                    <a:pt x="54532" y="49049"/>
                  </a:lnTo>
                  <a:moveTo>
                    <a:pt x="57442" y="49049"/>
                  </a:moveTo>
                  <a:lnTo>
                    <a:pt x="56222" y="45301"/>
                  </a:lnTo>
                  <a:lnTo>
                    <a:pt x="57442" y="41387"/>
                  </a:lnTo>
                  <a:lnTo>
                    <a:pt x="58709" y="45301"/>
                  </a:lnTo>
                  <a:lnTo>
                    <a:pt x="57442" y="49049"/>
                  </a:lnTo>
                  <a:moveTo>
                    <a:pt x="60305" y="49049"/>
                  </a:moveTo>
                  <a:lnTo>
                    <a:pt x="59131" y="45301"/>
                  </a:lnTo>
                  <a:lnTo>
                    <a:pt x="60305" y="41387"/>
                  </a:lnTo>
                  <a:lnTo>
                    <a:pt x="61572" y="45301"/>
                  </a:lnTo>
                  <a:lnTo>
                    <a:pt x="60305" y="49049"/>
                  </a:lnTo>
                  <a:moveTo>
                    <a:pt x="63261" y="49049"/>
                  </a:moveTo>
                  <a:lnTo>
                    <a:pt x="61994" y="45301"/>
                  </a:lnTo>
                  <a:lnTo>
                    <a:pt x="63261" y="41387"/>
                  </a:lnTo>
                  <a:lnTo>
                    <a:pt x="64481" y="45301"/>
                  </a:lnTo>
                  <a:lnTo>
                    <a:pt x="63261" y="49049"/>
                  </a:lnTo>
                  <a:moveTo>
                    <a:pt x="66171" y="49049"/>
                  </a:moveTo>
                  <a:lnTo>
                    <a:pt x="64904" y="45301"/>
                  </a:lnTo>
                  <a:lnTo>
                    <a:pt x="66171" y="41387"/>
                  </a:lnTo>
                  <a:lnTo>
                    <a:pt x="67344" y="45301"/>
                  </a:lnTo>
                  <a:lnTo>
                    <a:pt x="66171" y="49049"/>
                  </a:lnTo>
                  <a:moveTo>
                    <a:pt x="69034" y="49049"/>
                  </a:moveTo>
                  <a:lnTo>
                    <a:pt x="67766" y="45301"/>
                  </a:lnTo>
                  <a:lnTo>
                    <a:pt x="69034" y="41387"/>
                  </a:lnTo>
                  <a:lnTo>
                    <a:pt x="70254" y="45301"/>
                  </a:lnTo>
                  <a:lnTo>
                    <a:pt x="69034" y="49049"/>
                  </a:lnTo>
                  <a:moveTo>
                    <a:pt x="71943" y="49049"/>
                  </a:moveTo>
                  <a:lnTo>
                    <a:pt x="70676" y="45301"/>
                  </a:lnTo>
                  <a:lnTo>
                    <a:pt x="71943" y="41387"/>
                  </a:lnTo>
                  <a:lnTo>
                    <a:pt x="73116" y="45301"/>
                  </a:lnTo>
                  <a:lnTo>
                    <a:pt x="71943" y="49049"/>
                  </a:lnTo>
                  <a:moveTo>
                    <a:pt x="74806" y="49049"/>
                  </a:moveTo>
                  <a:lnTo>
                    <a:pt x="73539" y="45301"/>
                  </a:lnTo>
                  <a:lnTo>
                    <a:pt x="74806" y="41387"/>
                  </a:lnTo>
                  <a:lnTo>
                    <a:pt x="76026" y="45301"/>
                  </a:lnTo>
                  <a:lnTo>
                    <a:pt x="74806" y="49049"/>
                  </a:lnTo>
                  <a:moveTo>
                    <a:pt x="77716" y="49049"/>
                  </a:moveTo>
                  <a:lnTo>
                    <a:pt x="76448" y="45301"/>
                  </a:lnTo>
                  <a:lnTo>
                    <a:pt x="77716" y="41387"/>
                  </a:lnTo>
                  <a:lnTo>
                    <a:pt x="78983" y="45301"/>
                  </a:lnTo>
                  <a:lnTo>
                    <a:pt x="77716" y="49049"/>
                  </a:lnTo>
                  <a:moveTo>
                    <a:pt x="80578" y="49049"/>
                  </a:moveTo>
                  <a:lnTo>
                    <a:pt x="79405" y="45301"/>
                  </a:lnTo>
                  <a:lnTo>
                    <a:pt x="80578" y="41387"/>
                  </a:lnTo>
                  <a:lnTo>
                    <a:pt x="81845" y="45301"/>
                  </a:lnTo>
                  <a:lnTo>
                    <a:pt x="80578" y="49049"/>
                  </a:lnTo>
                  <a:moveTo>
                    <a:pt x="83488" y="49049"/>
                  </a:moveTo>
                  <a:lnTo>
                    <a:pt x="82268" y="45301"/>
                  </a:lnTo>
                  <a:lnTo>
                    <a:pt x="83488" y="41387"/>
                  </a:lnTo>
                  <a:lnTo>
                    <a:pt x="84755" y="45301"/>
                  </a:lnTo>
                  <a:lnTo>
                    <a:pt x="83488" y="49049"/>
                  </a:lnTo>
                  <a:moveTo>
                    <a:pt x="86351" y="49049"/>
                  </a:moveTo>
                  <a:lnTo>
                    <a:pt x="85177" y="45301"/>
                  </a:lnTo>
                  <a:lnTo>
                    <a:pt x="86351" y="41387"/>
                  </a:lnTo>
                  <a:lnTo>
                    <a:pt x="87618" y="45301"/>
                  </a:lnTo>
                  <a:lnTo>
                    <a:pt x="86351" y="49049"/>
                  </a:lnTo>
                  <a:moveTo>
                    <a:pt x="89260" y="49049"/>
                  </a:moveTo>
                  <a:lnTo>
                    <a:pt x="88040" y="45301"/>
                  </a:lnTo>
                  <a:lnTo>
                    <a:pt x="89260" y="41387"/>
                  </a:lnTo>
                  <a:lnTo>
                    <a:pt x="90527" y="45301"/>
                  </a:lnTo>
                  <a:lnTo>
                    <a:pt x="89260" y="49049"/>
                  </a:lnTo>
                  <a:moveTo>
                    <a:pt x="92123" y="49049"/>
                  </a:moveTo>
                  <a:lnTo>
                    <a:pt x="90950" y="45301"/>
                  </a:lnTo>
                  <a:lnTo>
                    <a:pt x="92123" y="41387"/>
                  </a:lnTo>
                  <a:lnTo>
                    <a:pt x="93390" y="45301"/>
                  </a:lnTo>
                  <a:lnTo>
                    <a:pt x="92123" y="49049"/>
                  </a:lnTo>
                  <a:moveTo>
                    <a:pt x="95033" y="49049"/>
                  </a:moveTo>
                  <a:lnTo>
                    <a:pt x="93813" y="45301"/>
                  </a:lnTo>
                  <a:lnTo>
                    <a:pt x="95033" y="41387"/>
                  </a:lnTo>
                  <a:lnTo>
                    <a:pt x="96300" y="45301"/>
                  </a:lnTo>
                  <a:lnTo>
                    <a:pt x="95033" y="49049"/>
                  </a:lnTo>
                  <a:moveTo>
                    <a:pt x="97989" y="49049"/>
                  </a:moveTo>
                  <a:lnTo>
                    <a:pt x="96722" y="45301"/>
                  </a:lnTo>
                  <a:lnTo>
                    <a:pt x="97989" y="41387"/>
                  </a:lnTo>
                  <a:lnTo>
                    <a:pt x="99163" y="45301"/>
                  </a:lnTo>
                  <a:lnTo>
                    <a:pt x="97989" y="49049"/>
                  </a:lnTo>
                  <a:moveTo>
                    <a:pt x="100852" y="49049"/>
                  </a:moveTo>
                  <a:lnTo>
                    <a:pt x="99585" y="45301"/>
                  </a:lnTo>
                  <a:lnTo>
                    <a:pt x="100852" y="41387"/>
                  </a:lnTo>
                  <a:lnTo>
                    <a:pt x="102072" y="45301"/>
                  </a:lnTo>
                  <a:lnTo>
                    <a:pt x="100852" y="49049"/>
                  </a:lnTo>
                  <a:moveTo>
                    <a:pt x="103762" y="49049"/>
                  </a:moveTo>
                  <a:lnTo>
                    <a:pt x="102495" y="45301"/>
                  </a:lnTo>
                  <a:lnTo>
                    <a:pt x="103762" y="41387"/>
                  </a:lnTo>
                  <a:lnTo>
                    <a:pt x="104935" y="45301"/>
                  </a:lnTo>
                  <a:lnTo>
                    <a:pt x="103762" y="49049"/>
                  </a:lnTo>
                  <a:moveTo>
                    <a:pt x="106624" y="49049"/>
                  </a:moveTo>
                  <a:lnTo>
                    <a:pt x="105357" y="45301"/>
                  </a:lnTo>
                  <a:lnTo>
                    <a:pt x="106624" y="41387"/>
                  </a:lnTo>
                  <a:lnTo>
                    <a:pt x="107845" y="45301"/>
                  </a:lnTo>
                  <a:lnTo>
                    <a:pt x="106624" y="49049"/>
                  </a:lnTo>
                  <a:moveTo>
                    <a:pt x="109534" y="49049"/>
                  </a:moveTo>
                  <a:lnTo>
                    <a:pt x="108267" y="45301"/>
                  </a:lnTo>
                  <a:lnTo>
                    <a:pt x="109534" y="41387"/>
                  </a:lnTo>
                  <a:lnTo>
                    <a:pt x="110707" y="45301"/>
                  </a:lnTo>
                  <a:lnTo>
                    <a:pt x="109534" y="49049"/>
                  </a:lnTo>
                  <a:moveTo>
                    <a:pt x="112397" y="49049"/>
                  </a:moveTo>
                  <a:lnTo>
                    <a:pt x="111130" y="45301"/>
                  </a:lnTo>
                  <a:lnTo>
                    <a:pt x="112397" y="41387"/>
                  </a:lnTo>
                  <a:lnTo>
                    <a:pt x="113664" y="45301"/>
                  </a:lnTo>
                  <a:lnTo>
                    <a:pt x="112397" y="49049"/>
                  </a:lnTo>
                  <a:moveTo>
                    <a:pt x="115307" y="49049"/>
                  </a:moveTo>
                  <a:lnTo>
                    <a:pt x="114086" y="45301"/>
                  </a:lnTo>
                  <a:lnTo>
                    <a:pt x="115307" y="41387"/>
                  </a:lnTo>
                  <a:lnTo>
                    <a:pt x="116574" y="45301"/>
                  </a:lnTo>
                  <a:lnTo>
                    <a:pt x="115307" y="49049"/>
                  </a:lnTo>
                  <a:moveTo>
                    <a:pt x="118169" y="49049"/>
                  </a:moveTo>
                  <a:lnTo>
                    <a:pt x="116996" y="45301"/>
                  </a:lnTo>
                  <a:lnTo>
                    <a:pt x="118169" y="41387"/>
                  </a:lnTo>
                  <a:lnTo>
                    <a:pt x="119436" y="45301"/>
                  </a:lnTo>
                  <a:lnTo>
                    <a:pt x="118169" y="49049"/>
                  </a:lnTo>
                  <a:moveTo>
                    <a:pt x="3942" y="44635"/>
                  </a:moveTo>
                  <a:lnTo>
                    <a:pt x="2768" y="40804"/>
                  </a:lnTo>
                  <a:lnTo>
                    <a:pt x="3942" y="37057"/>
                  </a:lnTo>
                  <a:lnTo>
                    <a:pt x="5209" y="40804"/>
                  </a:lnTo>
                  <a:lnTo>
                    <a:pt x="3942" y="44635"/>
                  </a:lnTo>
                  <a:moveTo>
                    <a:pt x="6851" y="44635"/>
                  </a:moveTo>
                  <a:lnTo>
                    <a:pt x="5631" y="40804"/>
                  </a:lnTo>
                  <a:lnTo>
                    <a:pt x="6851" y="37057"/>
                  </a:lnTo>
                  <a:lnTo>
                    <a:pt x="8118" y="40804"/>
                  </a:lnTo>
                  <a:lnTo>
                    <a:pt x="6851" y="44635"/>
                  </a:lnTo>
                  <a:moveTo>
                    <a:pt x="9808" y="44635"/>
                  </a:moveTo>
                  <a:lnTo>
                    <a:pt x="8541" y="40804"/>
                  </a:lnTo>
                  <a:lnTo>
                    <a:pt x="9808" y="37057"/>
                  </a:lnTo>
                  <a:lnTo>
                    <a:pt x="10981" y="40804"/>
                  </a:lnTo>
                  <a:lnTo>
                    <a:pt x="9808" y="44635"/>
                  </a:lnTo>
                  <a:moveTo>
                    <a:pt x="12671" y="44635"/>
                  </a:moveTo>
                  <a:lnTo>
                    <a:pt x="11403" y="40804"/>
                  </a:lnTo>
                  <a:lnTo>
                    <a:pt x="12671" y="37057"/>
                  </a:lnTo>
                  <a:lnTo>
                    <a:pt x="13844" y="40804"/>
                  </a:lnTo>
                  <a:lnTo>
                    <a:pt x="12671" y="44635"/>
                  </a:lnTo>
                  <a:moveTo>
                    <a:pt x="15533" y="44635"/>
                  </a:moveTo>
                  <a:lnTo>
                    <a:pt x="14266" y="40804"/>
                  </a:lnTo>
                  <a:lnTo>
                    <a:pt x="15533" y="37057"/>
                  </a:lnTo>
                  <a:lnTo>
                    <a:pt x="16754" y="40804"/>
                  </a:lnTo>
                  <a:lnTo>
                    <a:pt x="15533" y="44635"/>
                  </a:lnTo>
                  <a:moveTo>
                    <a:pt x="18443" y="44635"/>
                  </a:moveTo>
                  <a:lnTo>
                    <a:pt x="17176" y="40804"/>
                  </a:lnTo>
                  <a:lnTo>
                    <a:pt x="18443" y="37057"/>
                  </a:lnTo>
                  <a:lnTo>
                    <a:pt x="19616" y="40804"/>
                  </a:lnTo>
                  <a:lnTo>
                    <a:pt x="18443" y="44635"/>
                  </a:lnTo>
                  <a:moveTo>
                    <a:pt x="21306" y="44635"/>
                  </a:moveTo>
                  <a:lnTo>
                    <a:pt x="20039" y="40804"/>
                  </a:lnTo>
                  <a:lnTo>
                    <a:pt x="21306" y="37057"/>
                  </a:lnTo>
                  <a:lnTo>
                    <a:pt x="22526" y="40804"/>
                  </a:lnTo>
                  <a:lnTo>
                    <a:pt x="21306" y="44635"/>
                  </a:lnTo>
                  <a:moveTo>
                    <a:pt x="24215" y="44635"/>
                  </a:moveTo>
                  <a:lnTo>
                    <a:pt x="22948" y="40804"/>
                  </a:lnTo>
                  <a:lnTo>
                    <a:pt x="24215" y="37057"/>
                  </a:lnTo>
                  <a:lnTo>
                    <a:pt x="25389" y="40804"/>
                  </a:lnTo>
                  <a:lnTo>
                    <a:pt x="24215" y="44635"/>
                  </a:lnTo>
                  <a:moveTo>
                    <a:pt x="27078" y="44635"/>
                  </a:moveTo>
                  <a:lnTo>
                    <a:pt x="25905" y="40804"/>
                  </a:lnTo>
                  <a:lnTo>
                    <a:pt x="27078" y="37057"/>
                  </a:lnTo>
                  <a:lnTo>
                    <a:pt x="28345" y="40804"/>
                  </a:lnTo>
                  <a:lnTo>
                    <a:pt x="27078" y="44635"/>
                  </a:lnTo>
                  <a:moveTo>
                    <a:pt x="29988" y="44635"/>
                  </a:moveTo>
                  <a:lnTo>
                    <a:pt x="28768" y="40804"/>
                  </a:lnTo>
                  <a:lnTo>
                    <a:pt x="29988" y="37057"/>
                  </a:lnTo>
                  <a:lnTo>
                    <a:pt x="31255" y="40804"/>
                  </a:lnTo>
                  <a:lnTo>
                    <a:pt x="29988" y="44635"/>
                  </a:lnTo>
                  <a:moveTo>
                    <a:pt x="32850" y="44635"/>
                  </a:moveTo>
                  <a:lnTo>
                    <a:pt x="31677" y="40804"/>
                  </a:lnTo>
                  <a:lnTo>
                    <a:pt x="32850" y="37057"/>
                  </a:lnTo>
                  <a:lnTo>
                    <a:pt x="34118" y="40804"/>
                  </a:lnTo>
                  <a:lnTo>
                    <a:pt x="32850" y="44635"/>
                  </a:lnTo>
                  <a:moveTo>
                    <a:pt x="35760" y="44635"/>
                  </a:moveTo>
                  <a:lnTo>
                    <a:pt x="34540" y="40804"/>
                  </a:lnTo>
                  <a:lnTo>
                    <a:pt x="35760" y="37057"/>
                  </a:lnTo>
                  <a:lnTo>
                    <a:pt x="37027" y="40804"/>
                  </a:lnTo>
                  <a:lnTo>
                    <a:pt x="35760" y="44635"/>
                  </a:lnTo>
                  <a:moveTo>
                    <a:pt x="38623" y="44635"/>
                  </a:moveTo>
                  <a:lnTo>
                    <a:pt x="37450" y="40804"/>
                  </a:lnTo>
                  <a:lnTo>
                    <a:pt x="38623" y="37057"/>
                  </a:lnTo>
                  <a:lnTo>
                    <a:pt x="39890" y="40804"/>
                  </a:lnTo>
                  <a:lnTo>
                    <a:pt x="38623" y="44635"/>
                  </a:lnTo>
                  <a:moveTo>
                    <a:pt x="41533" y="44635"/>
                  </a:moveTo>
                  <a:lnTo>
                    <a:pt x="40312" y="40804"/>
                  </a:lnTo>
                  <a:lnTo>
                    <a:pt x="41533" y="37057"/>
                  </a:lnTo>
                  <a:lnTo>
                    <a:pt x="42800" y="40804"/>
                  </a:lnTo>
                  <a:lnTo>
                    <a:pt x="41533" y="44635"/>
                  </a:lnTo>
                  <a:moveTo>
                    <a:pt x="44489" y="44635"/>
                  </a:moveTo>
                  <a:lnTo>
                    <a:pt x="43222" y="40804"/>
                  </a:lnTo>
                  <a:lnTo>
                    <a:pt x="44489" y="37057"/>
                  </a:lnTo>
                  <a:lnTo>
                    <a:pt x="45662" y="40804"/>
                  </a:lnTo>
                  <a:lnTo>
                    <a:pt x="44489" y="44635"/>
                  </a:lnTo>
                  <a:moveTo>
                    <a:pt x="47352" y="44635"/>
                  </a:moveTo>
                  <a:lnTo>
                    <a:pt x="46085" y="40804"/>
                  </a:lnTo>
                  <a:lnTo>
                    <a:pt x="47352" y="37057"/>
                  </a:lnTo>
                  <a:lnTo>
                    <a:pt x="48572" y="40804"/>
                  </a:lnTo>
                  <a:lnTo>
                    <a:pt x="47352" y="44635"/>
                  </a:lnTo>
                  <a:moveTo>
                    <a:pt x="50262" y="44635"/>
                  </a:moveTo>
                  <a:lnTo>
                    <a:pt x="48994" y="40804"/>
                  </a:lnTo>
                  <a:lnTo>
                    <a:pt x="50262" y="37057"/>
                  </a:lnTo>
                  <a:lnTo>
                    <a:pt x="51435" y="40804"/>
                  </a:lnTo>
                  <a:lnTo>
                    <a:pt x="50262" y="44635"/>
                  </a:lnTo>
                  <a:moveTo>
                    <a:pt x="53124" y="44635"/>
                  </a:moveTo>
                  <a:lnTo>
                    <a:pt x="51857" y="40804"/>
                  </a:lnTo>
                  <a:lnTo>
                    <a:pt x="53124" y="37057"/>
                  </a:lnTo>
                  <a:lnTo>
                    <a:pt x="54344" y="40804"/>
                  </a:lnTo>
                  <a:lnTo>
                    <a:pt x="53124" y="44635"/>
                  </a:lnTo>
                  <a:moveTo>
                    <a:pt x="56034" y="44635"/>
                  </a:moveTo>
                  <a:lnTo>
                    <a:pt x="54767" y="40804"/>
                  </a:lnTo>
                  <a:lnTo>
                    <a:pt x="56034" y="37057"/>
                  </a:lnTo>
                  <a:lnTo>
                    <a:pt x="57207" y="40804"/>
                  </a:lnTo>
                  <a:lnTo>
                    <a:pt x="56034" y="44635"/>
                  </a:lnTo>
                  <a:moveTo>
                    <a:pt x="58897" y="44635"/>
                  </a:moveTo>
                  <a:lnTo>
                    <a:pt x="57630" y="40804"/>
                  </a:lnTo>
                  <a:lnTo>
                    <a:pt x="58897" y="37057"/>
                  </a:lnTo>
                  <a:lnTo>
                    <a:pt x="60117" y="40804"/>
                  </a:lnTo>
                  <a:lnTo>
                    <a:pt x="58897" y="44635"/>
                  </a:lnTo>
                  <a:moveTo>
                    <a:pt x="61806" y="44635"/>
                  </a:moveTo>
                  <a:lnTo>
                    <a:pt x="60586" y="40804"/>
                  </a:lnTo>
                  <a:lnTo>
                    <a:pt x="61806" y="37057"/>
                  </a:lnTo>
                  <a:lnTo>
                    <a:pt x="63073" y="40804"/>
                  </a:lnTo>
                  <a:lnTo>
                    <a:pt x="61806" y="44635"/>
                  </a:lnTo>
                  <a:moveTo>
                    <a:pt x="64669" y="44635"/>
                  </a:moveTo>
                  <a:lnTo>
                    <a:pt x="63496" y="40804"/>
                  </a:lnTo>
                  <a:lnTo>
                    <a:pt x="64669" y="37057"/>
                  </a:lnTo>
                  <a:lnTo>
                    <a:pt x="65936" y="40804"/>
                  </a:lnTo>
                  <a:lnTo>
                    <a:pt x="64669" y="44635"/>
                  </a:lnTo>
                  <a:moveTo>
                    <a:pt x="67579" y="44635"/>
                  </a:moveTo>
                  <a:lnTo>
                    <a:pt x="66359" y="40804"/>
                  </a:lnTo>
                  <a:lnTo>
                    <a:pt x="67579" y="37057"/>
                  </a:lnTo>
                  <a:lnTo>
                    <a:pt x="68846" y="40804"/>
                  </a:lnTo>
                  <a:lnTo>
                    <a:pt x="67579" y="44635"/>
                  </a:lnTo>
                  <a:moveTo>
                    <a:pt x="70441" y="44635"/>
                  </a:moveTo>
                  <a:lnTo>
                    <a:pt x="69268" y="40804"/>
                  </a:lnTo>
                  <a:lnTo>
                    <a:pt x="70441" y="37057"/>
                  </a:lnTo>
                  <a:lnTo>
                    <a:pt x="71709" y="40804"/>
                  </a:lnTo>
                  <a:lnTo>
                    <a:pt x="70441" y="44635"/>
                  </a:lnTo>
                  <a:moveTo>
                    <a:pt x="73351" y="44635"/>
                  </a:moveTo>
                  <a:lnTo>
                    <a:pt x="72131" y="40804"/>
                  </a:lnTo>
                  <a:lnTo>
                    <a:pt x="73351" y="37057"/>
                  </a:lnTo>
                  <a:lnTo>
                    <a:pt x="74618" y="40804"/>
                  </a:lnTo>
                  <a:lnTo>
                    <a:pt x="73351" y="44635"/>
                  </a:lnTo>
                  <a:moveTo>
                    <a:pt x="76214" y="44635"/>
                  </a:moveTo>
                  <a:lnTo>
                    <a:pt x="75041" y="40804"/>
                  </a:lnTo>
                  <a:lnTo>
                    <a:pt x="76214" y="37057"/>
                  </a:lnTo>
                  <a:lnTo>
                    <a:pt x="77481" y="40804"/>
                  </a:lnTo>
                  <a:lnTo>
                    <a:pt x="76214" y="44635"/>
                  </a:lnTo>
                  <a:moveTo>
                    <a:pt x="79170" y="44635"/>
                  </a:moveTo>
                  <a:lnTo>
                    <a:pt x="77903" y="40804"/>
                  </a:lnTo>
                  <a:lnTo>
                    <a:pt x="79170" y="37057"/>
                  </a:lnTo>
                  <a:lnTo>
                    <a:pt x="80391" y="40804"/>
                  </a:lnTo>
                  <a:lnTo>
                    <a:pt x="79170" y="44635"/>
                  </a:lnTo>
                  <a:moveTo>
                    <a:pt x="82080" y="44635"/>
                  </a:moveTo>
                  <a:lnTo>
                    <a:pt x="80813" y="40804"/>
                  </a:lnTo>
                  <a:lnTo>
                    <a:pt x="82080" y="37057"/>
                  </a:lnTo>
                  <a:lnTo>
                    <a:pt x="83253" y="40804"/>
                  </a:lnTo>
                  <a:lnTo>
                    <a:pt x="82080" y="44635"/>
                  </a:lnTo>
                  <a:moveTo>
                    <a:pt x="84943" y="44635"/>
                  </a:moveTo>
                  <a:lnTo>
                    <a:pt x="83676" y="40804"/>
                  </a:lnTo>
                  <a:lnTo>
                    <a:pt x="84943" y="37057"/>
                  </a:lnTo>
                  <a:lnTo>
                    <a:pt x="86163" y="40804"/>
                  </a:lnTo>
                  <a:lnTo>
                    <a:pt x="84943" y="44635"/>
                  </a:lnTo>
                  <a:moveTo>
                    <a:pt x="87852" y="44635"/>
                  </a:moveTo>
                  <a:lnTo>
                    <a:pt x="86585" y="40804"/>
                  </a:lnTo>
                  <a:lnTo>
                    <a:pt x="87852" y="37057"/>
                  </a:lnTo>
                  <a:lnTo>
                    <a:pt x="89026" y="40804"/>
                  </a:lnTo>
                  <a:lnTo>
                    <a:pt x="87852" y="44635"/>
                  </a:lnTo>
                  <a:moveTo>
                    <a:pt x="90715" y="44635"/>
                  </a:moveTo>
                  <a:lnTo>
                    <a:pt x="89448" y="40804"/>
                  </a:lnTo>
                  <a:lnTo>
                    <a:pt x="90715" y="37057"/>
                  </a:lnTo>
                  <a:lnTo>
                    <a:pt x="91935" y="40804"/>
                  </a:lnTo>
                  <a:lnTo>
                    <a:pt x="90715" y="44635"/>
                  </a:lnTo>
                  <a:moveTo>
                    <a:pt x="93625" y="44635"/>
                  </a:moveTo>
                  <a:lnTo>
                    <a:pt x="92358" y="40804"/>
                  </a:lnTo>
                  <a:lnTo>
                    <a:pt x="93625" y="37057"/>
                  </a:lnTo>
                  <a:lnTo>
                    <a:pt x="94798" y="40804"/>
                  </a:lnTo>
                  <a:lnTo>
                    <a:pt x="93625" y="44635"/>
                  </a:lnTo>
                  <a:moveTo>
                    <a:pt x="96488" y="44635"/>
                  </a:moveTo>
                  <a:lnTo>
                    <a:pt x="95314" y="40804"/>
                  </a:lnTo>
                  <a:lnTo>
                    <a:pt x="96488" y="37057"/>
                  </a:lnTo>
                  <a:lnTo>
                    <a:pt x="97755" y="40804"/>
                  </a:lnTo>
                  <a:lnTo>
                    <a:pt x="96488" y="44635"/>
                  </a:lnTo>
                  <a:moveTo>
                    <a:pt x="99397" y="44635"/>
                  </a:moveTo>
                  <a:lnTo>
                    <a:pt x="98177" y="40804"/>
                  </a:lnTo>
                  <a:lnTo>
                    <a:pt x="99397" y="37057"/>
                  </a:lnTo>
                  <a:lnTo>
                    <a:pt x="100664" y="40804"/>
                  </a:lnTo>
                  <a:lnTo>
                    <a:pt x="99397" y="44635"/>
                  </a:lnTo>
                  <a:moveTo>
                    <a:pt x="102260" y="44635"/>
                  </a:moveTo>
                  <a:lnTo>
                    <a:pt x="101087" y="40804"/>
                  </a:lnTo>
                  <a:lnTo>
                    <a:pt x="102260" y="37057"/>
                  </a:lnTo>
                  <a:lnTo>
                    <a:pt x="103527" y="40804"/>
                  </a:lnTo>
                  <a:lnTo>
                    <a:pt x="102260" y="44635"/>
                  </a:lnTo>
                  <a:moveTo>
                    <a:pt x="105170" y="44635"/>
                  </a:moveTo>
                  <a:lnTo>
                    <a:pt x="103949" y="40804"/>
                  </a:lnTo>
                  <a:lnTo>
                    <a:pt x="105170" y="37057"/>
                  </a:lnTo>
                  <a:lnTo>
                    <a:pt x="106437" y="40804"/>
                  </a:lnTo>
                  <a:lnTo>
                    <a:pt x="105170" y="44635"/>
                  </a:lnTo>
                  <a:moveTo>
                    <a:pt x="108032" y="44635"/>
                  </a:moveTo>
                  <a:lnTo>
                    <a:pt x="106859" y="40804"/>
                  </a:lnTo>
                  <a:lnTo>
                    <a:pt x="108032" y="37057"/>
                  </a:lnTo>
                  <a:lnTo>
                    <a:pt x="109299" y="40804"/>
                  </a:lnTo>
                  <a:lnTo>
                    <a:pt x="108032" y="44635"/>
                  </a:lnTo>
                  <a:moveTo>
                    <a:pt x="110942" y="44635"/>
                  </a:moveTo>
                  <a:lnTo>
                    <a:pt x="109722" y="40804"/>
                  </a:lnTo>
                  <a:lnTo>
                    <a:pt x="110942" y="37057"/>
                  </a:lnTo>
                  <a:lnTo>
                    <a:pt x="112209" y="40804"/>
                  </a:lnTo>
                  <a:lnTo>
                    <a:pt x="110942" y="44635"/>
                  </a:lnTo>
                  <a:moveTo>
                    <a:pt x="113899" y="44635"/>
                  </a:moveTo>
                  <a:lnTo>
                    <a:pt x="112631" y="40804"/>
                  </a:lnTo>
                  <a:lnTo>
                    <a:pt x="113899" y="37057"/>
                  </a:lnTo>
                  <a:lnTo>
                    <a:pt x="115072" y="40804"/>
                  </a:lnTo>
                  <a:lnTo>
                    <a:pt x="113899" y="44635"/>
                  </a:lnTo>
                  <a:moveTo>
                    <a:pt x="116761" y="44635"/>
                  </a:moveTo>
                  <a:lnTo>
                    <a:pt x="115494" y="40804"/>
                  </a:lnTo>
                  <a:lnTo>
                    <a:pt x="116761" y="37057"/>
                  </a:lnTo>
                  <a:lnTo>
                    <a:pt x="117982" y="40804"/>
                  </a:lnTo>
                  <a:lnTo>
                    <a:pt x="116761" y="44635"/>
                  </a:lnTo>
                  <a:moveTo>
                    <a:pt x="2534" y="40222"/>
                  </a:moveTo>
                  <a:lnTo>
                    <a:pt x="1267" y="36474"/>
                  </a:lnTo>
                  <a:lnTo>
                    <a:pt x="2534" y="32560"/>
                  </a:lnTo>
                  <a:lnTo>
                    <a:pt x="3754" y="36474"/>
                  </a:lnTo>
                  <a:lnTo>
                    <a:pt x="2534" y="40222"/>
                  </a:lnTo>
                  <a:moveTo>
                    <a:pt x="5443" y="40222"/>
                  </a:moveTo>
                  <a:lnTo>
                    <a:pt x="4176" y="36474"/>
                  </a:lnTo>
                  <a:lnTo>
                    <a:pt x="5443" y="32560"/>
                  </a:lnTo>
                  <a:lnTo>
                    <a:pt x="6617" y="36474"/>
                  </a:lnTo>
                  <a:lnTo>
                    <a:pt x="5443" y="40222"/>
                  </a:lnTo>
                  <a:moveTo>
                    <a:pt x="8306" y="40222"/>
                  </a:moveTo>
                  <a:lnTo>
                    <a:pt x="7039" y="36474"/>
                  </a:lnTo>
                  <a:lnTo>
                    <a:pt x="8306" y="32560"/>
                  </a:lnTo>
                  <a:lnTo>
                    <a:pt x="9573" y="36474"/>
                  </a:lnTo>
                  <a:lnTo>
                    <a:pt x="8306" y="40222"/>
                  </a:lnTo>
                  <a:moveTo>
                    <a:pt x="11169" y="40222"/>
                  </a:moveTo>
                  <a:lnTo>
                    <a:pt x="9996" y="36474"/>
                  </a:lnTo>
                  <a:lnTo>
                    <a:pt x="11169" y="32560"/>
                  </a:lnTo>
                  <a:lnTo>
                    <a:pt x="12436" y="36474"/>
                  </a:lnTo>
                  <a:lnTo>
                    <a:pt x="11169" y="40222"/>
                  </a:lnTo>
                  <a:moveTo>
                    <a:pt x="14078" y="40222"/>
                  </a:moveTo>
                  <a:lnTo>
                    <a:pt x="12858" y="36474"/>
                  </a:lnTo>
                  <a:lnTo>
                    <a:pt x="14078" y="32560"/>
                  </a:lnTo>
                  <a:lnTo>
                    <a:pt x="15346" y="36474"/>
                  </a:lnTo>
                  <a:lnTo>
                    <a:pt x="14078" y="40222"/>
                  </a:lnTo>
                  <a:moveTo>
                    <a:pt x="16941" y="40222"/>
                  </a:moveTo>
                  <a:lnTo>
                    <a:pt x="15768" y="36474"/>
                  </a:lnTo>
                  <a:lnTo>
                    <a:pt x="16941" y="32560"/>
                  </a:lnTo>
                  <a:lnTo>
                    <a:pt x="18208" y="36474"/>
                  </a:lnTo>
                  <a:lnTo>
                    <a:pt x="16941" y="40222"/>
                  </a:lnTo>
                  <a:moveTo>
                    <a:pt x="19851" y="40222"/>
                  </a:moveTo>
                  <a:lnTo>
                    <a:pt x="18631" y="36474"/>
                  </a:lnTo>
                  <a:lnTo>
                    <a:pt x="19851" y="32560"/>
                  </a:lnTo>
                  <a:lnTo>
                    <a:pt x="21118" y="36474"/>
                  </a:lnTo>
                  <a:lnTo>
                    <a:pt x="19851" y="40222"/>
                  </a:lnTo>
                  <a:moveTo>
                    <a:pt x="22714" y="40222"/>
                  </a:moveTo>
                  <a:lnTo>
                    <a:pt x="21540" y="36474"/>
                  </a:lnTo>
                  <a:lnTo>
                    <a:pt x="22714" y="32560"/>
                  </a:lnTo>
                  <a:lnTo>
                    <a:pt x="23981" y="36474"/>
                  </a:lnTo>
                  <a:lnTo>
                    <a:pt x="22714" y="40222"/>
                  </a:lnTo>
                  <a:moveTo>
                    <a:pt x="25623" y="40222"/>
                  </a:moveTo>
                  <a:lnTo>
                    <a:pt x="24403" y="36474"/>
                  </a:lnTo>
                  <a:lnTo>
                    <a:pt x="25623" y="32560"/>
                  </a:lnTo>
                  <a:lnTo>
                    <a:pt x="26890" y="36474"/>
                  </a:lnTo>
                  <a:lnTo>
                    <a:pt x="25623" y="40222"/>
                  </a:lnTo>
                  <a:moveTo>
                    <a:pt x="28580" y="40222"/>
                  </a:moveTo>
                  <a:lnTo>
                    <a:pt x="27313" y="36474"/>
                  </a:lnTo>
                  <a:lnTo>
                    <a:pt x="28580" y="32560"/>
                  </a:lnTo>
                  <a:lnTo>
                    <a:pt x="29753" y="36474"/>
                  </a:lnTo>
                  <a:lnTo>
                    <a:pt x="28580" y="40222"/>
                  </a:lnTo>
                  <a:moveTo>
                    <a:pt x="31443" y="40222"/>
                  </a:moveTo>
                  <a:lnTo>
                    <a:pt x="30175" y="36474"/>
                  </a:lnTo>
                  <a:lnTo>
                    <a:pt x="31443" y="32560"/>
                  </a:lnTo>
                  <a:lnTo>
                    <a:pt x="32663" y="36474"/>
                  </a:lnTo>
                  <a:lnTo>
                    <a:pt x="31443" y="40222"/>
                  </a:lnTo>
                  <a:moveTo>
                    <a:pt x="34352" y="40222"/>
                  </a:moveTo>
                  <a:lnTo>
                    <a:pt x="33085" y="36474"/>
                  </a:lnTo>
                  <a:lnTo>
                    <a:pt x="34352" y="32560"/>
                  </a:lnTo>
                  <a:lnTo>
                    <a:pt x="35526" y="36474"/>
                  </a:lnTo>
                  <a:lnTo>
                    <a:pt x="34352" y="40222"/>
                  </a:lnTo>
                  <a:moveTo>
                    <a:pt x="37215" y="40222"/>
                  </a:moveTo>
                  <a:lnTo>
                    <a:pt x="35948" y="36474"/>
                  </a:lnTo>
                  <a:lnTo>
                    <a:pt x="37215" y="32560"/>
                  </a:lnTo>
                  <a:lnTo>
                    <a:pt x="38435" y="36474"/>
                  </a:lnTo>
                  <a:lnTo>
                    <a:pt x="37215" y="40222"/>
                  </a:lnTo>
                  <a:moveTo>
                    <a:pt x="40125" y="40222"/>
                  </a:moveTo>
                  <a:lnTo>
                    <a:pt x="38858" y="36474"/>
                  </a:lnTo>
                  <a:lnTo>
                    <a:pt x="40125" y="32560"/>
                  </a:lnTo>
                  <a:lnTo>
                    <a:pt x="41298" y="36474"/>
                  </a:lnTo>
                  <a:lnTo>
                    <a:pt x="40125" y="40222"/>
                  </a:lnTo>
                  <a:moveTo>
                    <a:pt x="42987" y="40222"/>
                  </a:moveTo>
                  <a:lnTo>
                    <a:pt x="41720" y="36474"/>
                  </a:lnTo>
                  <a:lnTo>
                    <a:pt x="42987" y="32560"/>
                  </a:lnTo>
                  <a:lnTo>
                    <a:pt x="44254" y="36474"/>
                  </a:lnTo>
                  <a:lnTo>
                    <a:pt x="42987" y="40222"/>
                  </a:lnTo>
                  <a:moveTo>
                    <a:pt x="45897" y="40222"/>
                  </a:moveTo>
                  <a:lnTo>
                    <a:pt x="44677" y="36474"/>
                  </a:lnTo>
                  <a:lnTo>
                    <a:pt x="45897" y="32560"/>
                  </a:lnTo>
                  <a:lnTo>
                    <a:pt x="47164" y="36474"/>
                  </a:lnTo>
                  <a:lnTo>
                    <a:pt x="45897" y="40222"/>
                  </a:lnTo>
                  <a:moveTo>
                    <a:pt x="48760" y="40222"/>
                  </a:moveTo>
                  <a:lnTo>
                    <a:pt x="47587" y="36474"/>
                  </a:lnTo>
                  <a:lnTo>
                    <a:pt x="48760" y="32560"/>
                  </a:lnTo>
                  <a:lnTo>
                    <a:pt x="50027" y="36474"/>
                  </a:lnTo>
                  <a:lnTo>
                    <a:pt x="48760" y="40222"/>
                  </a:lnTo>
                  <a:moveTo>
                    <a:pt x="51669" y="40222"/>
                  </a:moveTo>
                  <a:lnTo>
                    <a:pt x="50449" y="36474"/>
                  </a:lnTo>
                  <a:lnTo>
                    <a:pt x="51669" y="32560"/>
                  </a:lnTo>
                  <a:lnTo>
                    <a:pt x="52937" y="36474"/>
                  </a:lnTo>
                  <a:lnTo>
                    <a:pt x="51669" y="40222"/>
                  </a:lnTo>
                  <a:moveTo>
                    <a:pt x="54532" y="40222"/>
                  </a:moveTo>
                  <a:lnTo>
                    <a:pt x="53359" y="36474"/>
                  </a:lnTo>
                  <a:lnTo>
                    <a:pt x="54532" y="32560"/>
                  </a:lnTo>
                  <a:lnTo>
                    <a:pt x="55799" y="36474"/>
                  </a:lnTo>
                  <a:lnTo>
                    <a:pt x="54532" y="40222"/>
                  </a:lnTo>
                  <a:moveTo>
                    <a:pt x="57442" y="40222"/>
                  </a:moveTo>
                  <a:lnTo>
                    <a:pt x="56222" y="36474"/>
                  </a:lnTo>
                  <a:lnTo>
                    <a:pt x="57442" y="32560"/>
                  </a:lnTo>
                  <a:lnTo>
                    <a:pt x="58709" y="36474"/>
                  </a:lnTo>
                  <a:lnTo>
                    <a:pt x="57442" y="40222"/>
                  </a:lnTo>
                  <a:moveTo>
                    <a:pt x="60305" y="40222"/>
                  </a:moveTo>
                  <a:lnTo>
                    <a:pt x="59131" y="36474"/>
                  </a:lnTo>
                  <a:lnTo>
                    <a:pt x="60305" y="32560"/>
                  </a:lnTo>
                  <a:lnTo>
                    <a:pt x="61572" y="36474"/>
                  </a:lnTo>
                  <a:lnTo>
                    <a:pt x="60305" y="40222"/>
                  </a:lnTo>
                  <a:moveTo>
                    <a:pt x="63261" y="40222"/>
                  </a:moveTo>
                  <a:lnTo>
                    <a:pt x="61994" y="36474"/>
                  </a:lnTo>
                  <a:lnTo>
                    <a:pt x="63261" y="32560"/>
                  </a:lnTo>
                  <a:lnTo>
                    <a:pt x="64481" y="36474"/>
                  </a:lnTo>
                  <a:lnTo>
                    <a:pt x="63261" y="40222"/>
                  </a:lnTo>
                  <a:moveTo>
                    <a:pt x="66171" y="40222"/>
                  </a:moveTo>
                  <a:lnTo>
                    <a:pt x="64904" y="36474"/>
                  </a:lnTo>
                  <a:lnTo>
                    <a:pt x="66171" y="32560"/>
                  </a:lnTo>
                  <a:lnTo>
                    <a:pt x="67344" y="36474"/>
                  </a:lnTo>
                  <a:lnTo>
                    <a:pt x="66171" y="40222"/>
                  </a:lnTo>
                  <a:moveTo>
                    <a:pt x="69034" y="40222"/>
                  </a:moveTo>
                  <a:lnTo>
                    <a:pt x="67766" y="36474"/>
                  </a:lnTo>
                  <a:lnTo>
                    <a:pt x="69034" y="32560"/>
                  </a:lnTo>
                  <a:lnTo>
                    <a:pt x="70254" y="36474"/>
                  </a:lnTo>
                  <a:lnTo>
                    <a:pt x="69034" y="40222"/>
                  </a:lnTo>
                  <a:moveTo>
                    <a:pt x="71943" y="40222"/>
                  </a:moveTo>
                  <a:lnTo>
                    <a:pt x="70676" y="36474"/>
                  </a:lnTo>
                  <a:lnTo>
                    <a:pt x="71943" y="32560"/>
                  </a:lnTo>
                  <a:lnTo>
                    <a:pt x="73116" y="36474"/>
                  </a:lnTo>
                  <a:lnTo>
                    <a:pt x="71943" y="40222"/>
                  </a:lnTo>
                  <a:moveTo>
                    <a:pt x="74806" y="40222"/>
                  </a:moveTo>
                  <a:lnTo>
                    <a:pt x="73539" y="36474"/>
                  </a:lnTo>
                  <a:lnTo>
                    <a:pt x="74806" y="32560"/>
                  </a:lnTo>
                  <a:lnTo>
                    <a:pt x="76026" y="36474"/>
                  </a:lnTo>
                  <a:lnTo>
                    <a:pt x="74806" y="40222"/>
                  </a:lnTo>
                  <a:moveTo>
                    <a:pt x="77716" y="40222"/>
                  </a:moveTo>
                  <a:lnTo>
                    <a:pt x="76448" y="36474"/>
                  </a:lnTo>
                  <a:lnTo>
                    <a:pt x="77716" y="32560"/>
                  </a:lnTo>
                  <a:lnTo>
                    <a:pt x="78983" y="36474"/>
                  </a:lnTo>
                  <a:lnTo>
                    <a:pt x="77716" y="40222"/>
                  </a:lnTo>
                  <a:moveTo>
                    <a:pt x="80578" y="40222"/>
                  </a:moveTo>
                  <a:lnTo>
                    <a:pt x="79405" y="36474"/>
                  </a:lnTo>
                  <a:lnTo>
                    <a:pt x="80578" y="32560"/>
                  </a:lnTo>
                  <a:lnTo>
                    <a:pt x="81845" y="36474"/>
                  </a:lnTo>
                  <a:lnTo>
                    <a:pt x="80578" y="40222"/>
                  </a:lnTo>
                  <a:moveTo>
                    <a:pt x="83488" y="40222"/>
                  </a:moveTo>
                  <a:lnTo>
                    <a:pt x="82268" y="36474"/>
                  </a:lnTo>
                  <a:lnTo>
                    <a:pt x="83488" y="32560"/>
                  </a:lnTo>
                  <a:lnTo>
                    <a:pt x="84755" y="36474"/>
                  </a:lnTo>
                  <a:lnTo>
                    <a:pt x="83488" y="40222"/>
                  </a:lnTo>
                  <a:moveTo>
                    <a:pt x="86351" y="40222"/>
                  </a:moveTo>
                  <a:lnTo>
                    <a:pt x="85177" y="36474"/>
                  </a:lnTo>
                  <a:lnTo>
                    <a:pt x="86351" y="32560"/>
                  </a:lnTo>
                  <a:lnTo>
                    <a:pt x="87618" y="36474"/>
                  </a:lnTo>
                  <a:lnTo>
                    <a:pt x="86351" y="40222"/>
                  </a:lnTo>
                  <a:moveTo>
                    <a:pt x="89260" y="40222"/>
                  </a:moveTo>
                  <a:lnTo>
                    <a:pt x="88040" y="36474"/>
                  </a:lnTo>
                  <a:lnTo>
                    <a:pt x="89260" y="32560"/>
                  </a:lnTo>
                  <a:lnTo>
                    <a:pt x="90527" y="36474"/>
                  </a:lnTo>
                  <a:lnTo>
                    <a:pt x="89260" y="40222"/>
                  </a:lnTo>
                  <a:moveTo>
                    <a:pt x="92123" y="40222"/>
                  </a:moveTo>
                  <a:lnTo>
                    <a:pt x="90950" y="36474"/>
                  </a:lnTo>
                  <a:lnTo>
                    <a:pt x="92123" y="32560"/>
                  </a:lnTo>
                  <a:lnTo>
                    <a:pt x="93390" y="36474"/>
                  </a:lnTo>
                  <a:lnTo>
                    <a:pt x="92123" y="40222"/>
                  </a:lnTo>
                  <a:moveTo>
                    <a:pt x="95033" y="40222"/>
                  </a:moveTo>
                  <a:lnTo>
                    <a:pt x="93813" y="36474"/>
                  </a:lnTo>
                  <a:lnTo>
                    <a:pt x="95033" y="32560"/>
                  </a:lnTo>
                  <a:lnTo>
                    <a:pt x="96300" y="36474"/>
                  </a:lnTo>
                  <a:lnTo>
                    <a:pt x="95033" y="40222"/>
                  </a:lnTo>
                  <a:moveTo>
                    <a:pt x="97989" y="40222"/>
                  </a:moveTo>
                  <a:lnTo>
                    <a:pt x="96722" y="36474"/>
                  </a:lnTo>
                  <a:lnTo>
                    <a:pt x="97989" y="32560"/>
                  </a:lnTo>
                  <a:lnTo>
                    <a:pt x="99163" y="36474"/>
                  </a:lnTo>
                  <a:lnTo>
                    <a:pt x="97989" y="40222"/>
                  </a:lnTo>
                  <a:moveTo>
                    <a:pt x="100852" y="40222"/>
                  </a:moveTo>
                  <a:lnTo>
                    <a:pt x="99585" y="36474"/>
                  </a:lnTo>
                  <a:lnTo>
                    <a:pt x="100852" y="32560"/>
                  </a:lnTo>
                  <a:lnTo>
                    <a:pt x="102072" y="36474"/>
                  </a:lnTo>
                  <a:lnTo>
                    <a:pt x="100852" y="40222"/>
                  </a:lnTo>
                  <a:moveTo>
                    <a:pt x="103762" y="40222"/>
                  </a:moveTo>
                  <a:lnTo>
                    <a:pt x="102495" y="36474"/>
                  </a:lnTo>
                  <a:lnTo>
                    <a:pt x="103762" y="32560"/>
                  </a:lnTo>
                  <a:lnTo>
                    <a:pt x="104935" y="36474"/>
                  </a:lnTo>
                  <a:lnTo>
                    <a:pt x="103762" y="40222"/>
                  </a:lnTo>
                  <a:moveTo>
                    <a:pt x="106624" y="40222"/>
                  </a:moveTo>
                  <a:lnTo>
                    <a:pt x="105357" y="36474"/>
                  </a:lnTo>
                  <a:lnTo>
                    <a:pt x="106624" y="32560"/>
                  </a:lnTo>
                  <a:lnTo>
                    <a:pt x="107845" y="36474"/>
                  </a:lnTo>
                  <a:lnTo>
                    <a:pt x="106624" y="40222"/>
                  </a:lnTo>
                  <a:moveTo>
                    <a:pt x="109534" y="40222"/>
                  </a:moveTo>
                  <a:lnTo>
                    <a:pt x="108267" y="36474"/>
                  </a:lnTo>
                  <a:lnTo>
                    <a:pt x="109534" y="32560"/>
                  </a:lnTo>
                  <a:lnTo>
                    <a:pt x="110707" y="36474"/>
                  </a:lnTo>
                  <a:lnTo>
                    <a:pt x="109534" y="40222"/>
                  </a:lnTo>
                  <a:moveTo>
                    <a:pt x="112397" y="40222"/>
                  </a:moveTo>
                  <a:lnTo>
                    <a:pt x="111130" y="36474"/>
                  </a:lnTo>
                  <a:lnTo>
                    <a:pt x="112397" y="32560"/>
                  </a:lnTo>
                  <a:lnTo>
                    <a:pt x="113664" y="36474"/>
                  </a:lnTo>
                  <a:lnTo>
                    <a:pt x="112397" y="40222"/>
                  </a:lnTo>
                  <a:moveTo>
                    <a:pt x="115307" y="40222"/>
                  </a:moveTo>
                  <a:lnTo>
                    <a:pt x="114086" y="36474"/>
                  </a:lnTo>
                  <a:lnTo>
                    <a:pt x="115307" y="32560"/>
                  </a:lnTo>
                  <a:lnTo>
                    <a:pt x="116574" y="36474"/>
                  </a:lnTo>
                  <a:lnTo>
                    <a:pt x="115307" y="40222"/>
                  </a:lnTo>
                  <a:moveTo>
                    <a:pt x="118169" y="40222"/>
                  </a:moveTo>
                  <a:lnTo>
                    <a:pt x="116996" y="36474"/>
                  </a:lnTo>
                  <a:lnTo>
                    <a:pt x="118169" y="32560"/>
                  </a:lnTo>
                  <a:lnTo>
                    <a:pt x="119436" y="36474"/>
                  </a:lnTo>
                  <a:lnTo>
                    <a:pt x="118169" y="40222"/>
                  </a:lnTo>
                  <a:moveTo>
                    <a:pt x="3942" y="35725"/>
                  </a:moveTo>
                  <a:lnTo>
                    <a:pt x="2768" y="31977"/>
                  </a:lnTo>
                  <a:lnTo>
                    <a:pt x="3942" y="28230"/>
                  </a:lnTo>
                  <a:lnTo>
                    <a:pt x="5209" y="31977"/>
                  </a:lnTo>
                  <a:lnTo>
                    <a:pt x="3942" y="35725"/>
                  </a:lnTo>
                  <a:moveTo>
                    <a:pt x="6851" y="35725"/>
                  </a:moveTo>
                  <a:lnTo>
                    <a:pt x="5631" y="31977"/>
                  </a:lnTo>
                  <a:lnTo>
                    <a:pt x="6851" y="28230"/>
                  </a:lnTo>
                  <a:lnTo>
                    <a:pt x="8118" y="31977"/>
                  </a:lnTo>
                  <a:lnTo>
                    <a:pt x="6851" y="35725"/>
                  </a:lnTo>
                  <a:moveTo>
                    <a:pt x="9808" y="35725"/>
                  </a:moveTo>
                  <a:lnTo>
                    <a:pt x="8541" y="31977"/>
                  </a:lnTo>
                  <a:lnTo>
                    <a:pt x="9808" y="28230"/>
                  </a:lnTo>
                  <a:lnTo>
                    <a:pt x="10981" y="31977"/>
                  </a:lnTo>
                  <a:lnTo>
                    <a:pt x="9808" y="35725"/>
                  </a:lnTo>
                  <a:moveTo>
                    <a:pt x="12671" y="35725"/>
                  </a:moveTo>
                  <a:lnTo>
                    <a:pt x="11403" y="31977"/>
                  </a:lnTo>
                  <a:lnTo>
                    <a:pt x="12671" y="28230"/>
                  </a:lnTo>
                  <a:lnTo>
                    <a:pt x="13844" y="31977"/>
                  </a:lnTo>
                  <a:lnTo>
                    <a:pt x="12671" y="35725"/>
                  </a:lnTo>
                  <a:moveTo>
                    <a:pt x="15533" y="35725"/>
                  </a:moveTo>
                  <a:lnTo>
                    <a:pt x="14266" y="31977"/>
                  </a:lnTo>
                  <a:lnTo>
                    <a:pt x="15533" y="28230"/>
                  </a:lnTo>
                  <a:lnTo>
                    <a:pt x="16754" y="31977"/>
                  </a:lnTo>
                  <a:lnTo>
                    <a:pt x="15533" y="35725"/>
                  </a:lnTo>
                  <a:moveTo>
                    <a:pt x="18443" y="35725"/>
                  </a:moveTo>
                  <a:lnTo>
                    <a:pt x="17176" y="31977"/>
                  </a:lnTo>
                  <a:lnTo>
                    <a:pt x="18443" y="28230"/>
                  </a:lnTo>
                  <a:lnTo>
                    <a:pt x="19616" y="31977"/>
                  </a:lnTo>
                  <a:lnTo>
                    <a:pt x="18443" y="35725"/>
                  </a:lnTo>
                  <a:moveTo>
                    <a:pt x="21306" y="35725"/>
                  </a:moveTo>
                  <a:lnTo>
                    <a:pt x="20039" y="31977"/>
                  </a:lnTo>
                  <a:lnTo>
                    <a:pt x="21306" y="28230"/>
                  </a:lnTo>
                  <a:lnTo>
                    <a:pt x="22526" y="31977"/>
                  </a:lnTo>
                  <a:lnTo>
                    <a:pt x="21306" y="35725"/>
                  </a:lnTo>
                  <a:moveTo>
                    <a:pt x="24215" y="35725"/>
                  </a:moveTo>
                  <a:lnTo>
                    <a:pt x="22948" y="31977"/>
                  </a:lnTo>
                  <a:lnTo>
                    <a:pt x="24215" y="28230"/>
                  </a:lnTo>
                  <a:lnTo>
                    <a:pt x="25389" y="31977"/>
                  </a:lnTo>
                  <a:lnTo>
                    <a:pt x="24215" y="35725"/>
                  </a:lnTo>
                  <a:moveTo>
                    <a:pt x="27078" y="35725"/>
                  </a:moveTo>
                  <a:lnTo>
                    <a:pt x="25905" y="31977"/>
                  </a:lnTo>
                  <a:lnTo>
                    <a:pt x="27078" y="28230"/>
                  </a:lnTo>
                  <a:lnTo>
                    <a:pt x="28345" y="31977"/>
                  </a:lnTo>
                  <a:lnTo>
                    <a:pt x="27078" y="35725"/>
                  </a:lnTo>
                  <a:moveTo>
                    <a:pt x="29988" y="35725"/>
                  </a:moveTo>
                  <a:lnTo>
                    <a:pt x="28768" y="31977"/>
                  </a:lnTo>
                  <a:lnTo>
                    <a:pt x="29988" y="28230"/>
                  </a:lnTo>
                  <a:lnTo>
                    <a:pt x="31255" y="31977"/>
                  </a:lnTo>
                  <a:lnTo>
                    <a:pt x="29988" y="35725"/>
                  </a:lnTo>
                  <a:moveTo>
                    <a:pt x="32850" y="35725"/>
                  </a:moveTo>
                  <a:lnTo>
                    <a:pt x="31677" y="31977"/>
                  </a:lnTo>
                  <a:lnTo>
                    <a:pt x="32850" y="28230"/>
                  </a:lnTo>
                  <a:lnTo>
                    <a:pt x="34118" y="31977"/>
                  </a:lnTo>
                  <a:lnTo>
                    <a:pt x="32850" y="35725"/>
                  </a:lnTo>
                  <a:moveTo>
                    <a:pt x="35760" y="35725"/>
                  </a:moveTo>
                  <a:lnTo>
                    <a:pt x="34540" y="31977"/>
                  </a:lnTo>
                  <a:lnTo>
                    <a:pt x="35760" y="28230"/>
                  </a:lnTo>
                  <a:lnTo>
                    <a:pt x="37027" y="31977"/>
                  </a:lnTo>
                  <a:lnTo>
                    <a:pt x="35760" y="35725"/>
                  </a:lnTo>
                  <a:moveTo>
                    <a:pt x="38623" y="35725"/>
                  </a:moveTo>
                  <a:lnTo>
                    <a:pt x="37450" y="31977"/>
                  </a:lnTo>
                  <a:lnTo>
                    <a:pt x="38623" y="28230"/>
                  </a:lnTo>
                  <a:lnTo>
                    <a:pt x="39890" y="31977"/>
                  </a:lnTo>
                  <a:lnTo>
                    <a:pt x="38623" y="35725"/>
                  </a:lnTo>
                  <a:moveTo>
                    <a:pt x="41533" y="35725"/>
                  </a:moveTo>
                  <a:lnTo>
                    <a:pt x="40312" y="31977"/>
                  </a:lnTo>
                  <a:lnTo>
                    <a:pt x="41533" y="28230"/>
                  </a:lnTo>
                  <a:lnTo>
                    <a:pt x="42800" y="31977"/>
                  </a:lnTo>
                  <a:lnTo>
                    <a:pt x="41533" y="35725"/>
                  </a:lnTo>
                  <a:moveTo>
                    <a:pt x="44489" y="35725"/>
                  </a:moveTo>
                  <a:lnTo>
                    <a:pt x="43222" y="31977"/>
                  </a:lnTo>
                  <a:lnTo>
                    <a:pt x="44489" y="28230"/>
                  </a:lnTo>
                  <a:lnTo>
                    <a:pt x="45662" y="31977"/>
                  </a:lnTo>
                  <a:lnTo>
                    <a:pt x="44489" y="35725"/>
                  </a:lnTo>
                  <a:moveTo>
                    <a:pt x="47352" y="35725"/>
                  </a:moveTo>
                  <a:lnTo>
                    <a:pt x="46085" y="31977"/>
                  </a:lnTo>
                  <a:lnTo>
                    <a:pt x="47352" y="28230"/>
                  </a:lnTo>
                  <a:lnTo>
                    <a:pt x="48572" y="31977"/>
                  </a:lnTo>
                  <a:lnTo>
                    <a:pt x="47352" y="35725"/>
                  </a:lnTo>
                  <a:moveTo>
                    <a:pt x="50262" y="35725"/>
                  </a:moveTo>
                  <a:lnTo>
                    <a:pt x="48994" y="31977"/>
                  </a:lnTo>
                  <a:lnTo>
                    <a:pt x="50262" y="28230"/>
                  </a:lnTo>
                  <a:lnTo>
                    <a:pt x="51435" y="31977"/>
                  </a:lnTo>
                  <a:lnTo>
                    <a:pt x="50262" y="35725"/>
                  </a:lnTo>
                  <a:moveTo>
                    <a:pt x="53124" y="35725"/>
                  </a:moveTo>
                  <a:lnTo>
                    <a:pt x="51857" y="31977"/>
                  </a:lnTo>
                  <a:lnTo>
                    <a:pt x="53124" y="28230"/>
                  </a:lnTo>
                  <a:lnTo>
                    <a:pt x="54344" y="31977"/>
                  </a:lnTo>
                  <a:lnTo>
                    <a:pt x="53124" y="35725"/>
                  </a:lnTo>
                  <a:moveTo>
                    <a:pt x="56034" y="35725"/>
                  </a:moveTo>
                  <a:lnTo>
                    <a:pt x="54767" y="31977"/>
                  </a:lnTo>
                  <a:lnTo>
                    <a:pt x="56034" y="28230"/>
                  </a:lnTo>
                  <a:lnTo>
                    <a:pt x="57207" y="31977"/>
                  </a:lnTo>
                  <a:lnTo>
                    <a:pt x="56034" y="35725"/>
                  </a:lnTo>
                  <a:moveTo>
                    <a:pt x="58897" y="35725"/>
                  </a:moveTo>
                  <a:lnTo>
                    <a:pt x="57630" y="31977"/>
                  </a:lnTo>
                  <a:lnTo>
                    <a:pt x="58897" y="28230"/>
                  </a:lnTo>
                  <a:lnTo>
                    <a:pt x="60117" y="31977"/>
                  </a:lnTo>
                  <a:lnTo>
                    <a:pt x="58897" y="35725"/>
                  </a:lnTo>
                  <a:moveTo>
                    <a:pt x="61806" y="35725"/>
                  </a:moveTo>
                  <a:lnTo>
                    <a:pt x="60586" y="31977"/>
                  </a:lnTo>
                  <a:lnTo>
                    <a:pt x="61806" y="28230"/>
                  </a:lnTo>
                  <a:lnTo>
                    <a:pt x="63073" y="31977"/>
                  </a:lnTo>
                  <a:lnTo>
                    <a:pt x="61806" y="35725"/>
                  </a:lnTo>
                  <a:moveTo>
                    <a:pt x="64669" y="35725"/>
                  </a:moveTo>
                  <a:lnTo>
                    <a:pt x="63496" y="31977"/>
                  </a:lnTo>
                  <a:lnTo>
                    <a:pt x="64669" y="28230"/>
                  </a:lnTo>
                  <a:lnTo>
                    <a:pt x="65936" y="31977"/>
                  </a:lnTo>
                  <a:lnTo>
                    <a:pt x="64669" y="35725"/>
                  </a:lnTo>
                  <a:moveTo>
                    <a:pt x="67579" y="35725"/>
                  </a:moveTo>
                  <a:lnTo>
                    <a:pt x="66359" y="31977"/>
                  </a:lnTo>
                  <a:lnTo>
                    <a:pt x="67579" y="28230"/>
                  </a:lnTo>
                  <a:lnTo>
                    <a:pt x="68846" y="31977"/>
                  </a:lnTo>
                  <a:lnTo>
                    <a:pt x="67579" y="35725"/>
                  </a:lnTo>
                  <a:moveTo>
                    <a:pt x="70441" y="35725"/>
                  </a:moveTo>
                  <a:lnTo>
                    <a:pt x="69268" y="31977"/>
                  </a:lnTo>
                  <a:lnTo>
                    <a:pt x="70441" y="28230"/>
                  </a:lnTo>
                  <a:lnTo>
                    <a:pt x="71709" y="31977"/>
                  </a:lnTo>
                  <a:lnTo>
                    <a:pt x="70441" y="35725"/>
                  </a:lnTo>
                  <a:moveTo>
                    <a:pt x="73351" y="35725"/>
                  </a:moveTo>
                  <a:lnTo>
                    <a:pt x="72131" y="31977"/>
                  </a:lnTo>
                  <a:lnTo>
                    <a:pt x="73351" y="28230"/>
                  </a:lnTo>
                  <a:lnTo>
                    <a:pt x="74618" y="31977"/>
                  </a:lnTo>
                  <a:lnTo>
                    <a:pt x="73351" y="35725"/>
                  </a:lnTo>
                  <a:moveTo>
                    <a:pt x="76214" y="35725"/>
                  </a:moveTo>
                  <a:lnTo>
                    <a:pt x="75041" y="31977"/>
                  </a:lnTo>
                  <a:lnTo>
                    <a:pt x="76214" y="28230"/>
                  </a:lnTo>
                  <a:lnTo>
                    <a:pt x="77481" y="31977"/>
                  </a:lnTo>
                  <a:lnTo>
                    <a:pt x="76214" y="35725"/>
                  </a:lnTo>
                  <a:moveTo>
                    <a:pt x="79170" y="35725"/>
                  </a:moveTo>
                  <a:lnTo>
                    <a:pt x="77903" y="31977"/>
                  </a:lnTo>
                  <a:lnTo>
                    <a:pt x="79170" y="28230"/>
                  </a:lnTo>
                  <a:lnTo>
                    <a:pt x="80391" y="31977"/>
                  </a:lnTo>
                  <a:lnTo>
                    <a:pt x="79170" y="35725"/>
                  </a:lnTo>
                  <a:moveTo>
                    <a:pt x="82080" y="35725"/>
                  </a:moveTo>
                  <a:lnTo>
                    <a:pt x="80813" y="31977"/>
                  </a:lnTo>
                  <a:lnTo>
                    <a:pt x="82080" y="28230"/>
                  </a:lnTo>
                  <a:lnTo>
                    <a:pt x="83253" y="31977"/>
                  </a:lnTo>
                  <a:lnTo>
                    <a:pt x="82080" y="35725"/>
                  </a:lnTo>
                  <a:moveTo>
                    <a:pt x="84943" y="35725"/>
                  </a:moveTo>
                  <a:lnTo>
                    <a:pt x="83676" y="31977"/>
                  </a:lnTo>
                  <a:lnTo>
                    <a:pt x="84943" y="28230"/>
                  </a:lnTo>
                  <a:lnTo>
                    <a:pt x="86163" y="31977"/>
                  </a:lnTo>
                  <a:lnTo>
                    <a:pt x="84943" y="35725"/>
                  </a:lnTo>
                  <a:moveTo>
                    <a:pt x="87852" y="35725"/>
                  </a:moveTo>
                  <a:lnTo>
                    <a:pt x="86585" y="31977"/>
                  </a:lnTo>
                  <a:lnTo>
                    <a:pt x="87852" y="28230"/>
                  </a:lnTo>
                  <a:lnTo>
                    <a:pt x="89026" y="31977"/>
                  </a:lnTo>
                  <a:lnTo>
                    <a:pt x="87852" y="35725"/>
                  </a:lnTo>
                  <a:moveTo>
                    <a:pt x="90715" y="35725"/>
                  </a:moveTo>
                  <a:lnTo>
                    <a:pt x="89448" y="31977"/>
                  </a:lnTo>
                  <a:lnTo>
                    <a:pt x="90715" y="28230"/>
                  </a:lnTo>
                  <a:lnTo>
                    <a:pt x="91935" y="31977"/>
                  </a:lnTo>
                  <a:lnTo>
                    <a:pt x="90715" y="35725"/>
                  </a:lnTo>
                  <a:moveTo>
                    <a:pt x="93625" y="35725"/>
                  </a:moveTo>
                  <a:lnTo>
                    <a:pt x="92358" y="31977"/>
                  </a:lnTo>
                  <a:lnTo>
                    <a:pt x="93625" y="28230"/>
                  </a:lnTo>
                  <a:lnTo>
                    <a:pt x="94798" y="31977"/>
                  </a:lnTo>
                  <a:lnTo>
                    <a:pt x="93625" y="35725"/>
                  </a:lnTo>
                  <a:moveTo>
                    <a:pt x="96488" y="35725"/>
                  </a:moveTo>
                  <a:lnTo>
                    <a:pt x="95314" y="31977"/>
                  </a:lnTo>
                  <a:lnTo>
                    <a:pt x="96488" y="28230"/>
                  </a:lnTo>
                  <a:lnTo>
                    <a:pt x="97755" y="31977"/>
                  </a:lnTo>
                  <a:lnTo>
                    <a:pt x="96488" y="35725"/>
                  </a:lnTo>
                  <a:moveTo>
                    <a:pt x="99397" y="35725"/>
                  </a:moveTo>
                  <a:lnTo>
                    <a:pt x="98177" y="31977"/>
                  </a:lnTo>
                  <a:lnTo>
                    <a:pt x="99397" y="28230"/>
                  </a:lnTo>
                  <a:lnTo>
                    <a:pt x="100664" y="31977"/>
                  </a:lnTo>
                  <a:lnTo>
                    <a:pt x="99397" y="35725"/>
                  </a:lnTo>
                  <a:moveTo>
                    <a:pt x="102260" y="35725"/>
                  </a:moveTo>
                  <a:lnTo>
                    <a:pt x="101087" y="31977"/>
                  </a:lnTo>
                  <a:lnTo>
                    <a:pt x="102260" y="28230"/>
                  </a:lnTo>
                  <a:lnTo>
                    <a:pt x="103527" y="31977"/>
                  </a:lnTo>
                  <a:lnTo>
                    <a:pt x="102260" y="35725"/>
                  </a:lnTo>
                  <a:moveTo>
                    <a:pt x="105170" y="35725"/>
                  </a:moveTo>
                  <a:lnTo>
                    <a:pt x="103949" y="31977"/>
                  </a:lnTo>
                  <a:lnTo>
                    <a:pt x="105170" y="28230"/>
                  </a:lnTo>
                  <a:lnTo>
                    <a:pt x="106437" y="31977"/>
                  </a:lnTo>
                  <a:lnTo>
                    <a:pt x="105170" y="35725"/>
                  </a:lnTo>
                  <a:moveTo>
                    <a:pt x="108032" y="35725"/>
                  </a:moveTo>
                  <a:lnTo>
                    <a:pt x="106859" y="31977"/>
                  </a:lnTo>
                  <a:lnTo>
                    <a:pt x="108032" y="28230"/>
                  </a:lnTo>
                  <a:lnTo>
                    <a:pt x="109299" y="31977"/>
                  </a:lnTo>
                  <a:lnTo>
                    <a:pt x="108032" y="35725"/>
                  </a:lnTo>
                  <a:moveTo>
                    <a:pt x="110942" y="35725"/>
                  </a:moveTo>
                  <a:lnTo>
                    <a:pt x="109722" y="31977"/>
                  </a:lnTo>
                  <a:lnTo>
                    <a:pt x="110942" y="28230"/>
                  </a:lnTo>
                  <a:lnTo>
                    <a:pt x="112209" y="31977"/>
                  </a:lnTo>
                  <a:lnTo>
                    <a:pt x="110942" y="35725"/>
                  </a:lnTo>
                  <a:moveTo>
                    <a:pt x="113899" y="35725"/>
                  </a:moveTo>
                  <a:lnTo>
                    <a:pt x="112631" y="31977"/>
                  </a:lnTo>
                  <a:lnTo>
                    <a:pt x="113899" y="28230"/>
                  </a:lnTo>
                  <a:lnTo>
                    <a:pt x="115072" y="31977"/>
                  </a:lnTo>
                  <a:lnTo>
                    <a:pt x="113899" y="35725"/>
                  </a:lnTo>
                  <a:moveTo>
                    <a:pt x="116761" y="35725"/>
                  </a:moveTo>
                  <a:lnTo>
                    <a:pt x="115494" y="31977"/>
                  </a:lnTo>
                  <a:lnTo>
                    <a:pt x="116761" y="28230"/>
                  </a:lnTo>
                  <a:lnTo>
                    <a:pt x="117982" y="31977"/>
                  </a:lnTo>
                  <a:lnTo>
                    <a:pt x="116761" y="35725"/>
                  </a:lnTo>
                  <a:moveTo>
                    <a:pt x="2534" y="31311"/>
                  </a:moveTo>
                  <a:lnTo>
                    <a:pt x="1267" y="27480"/>
                  </a:lnTo>
                  <a:lnTo>
                    <a:pt x="2534" y="23733"/>
                  </a:lnTo>
                  <a:lnTo>
                    <a:pt x="3754" y="27480"/>
                  </a:lnTo>
                  <a:lnTo>
                    <a:pt x="2534" y="31311"/>
                  </a:lnTo>
                  <a:moveTo>
                    <a:pt x="5443" y="31311"/>
                  </a:moveTo>
                  <a:lnTo>
                    <a:pt x="4176" y="27480"/>
                  </a:lnTo>
                  <a:lnTo>
                    <a:pt x="5443" y="23733"/>
                  </a:lnTo>
                  <a:lnTo>
                    <a:pt x="6617" y="27480"/>
                  </a:lnTo>
                  <a:lnTo>
                    <a:pt x="5443" y="31311"/>
                  </a:lnTo>
                  <a:moveTo>
                    <a:pt x="8306" y="31311"/>
                  </a:moveTo>
                  <a:lnTo>
                    <a:pt x="7039" y="27480"/>
                  </a:lnTo>
                  <a:lnTo>
                    <a:pt x="8306" y="23733"/>
                  </a:lnTo>
                  <a:lnTo>
                    <a:pt x="9573" y="27480"/>
                  </a:lnTo>
                  <a:lnTo>
                    <a:pt x="8306" y="31311"/>
                  </a:lnTo>
                  <a:moveTo>
                    <a:pt x="11169" y="31311"/>
                  </a:moveTo>
                  <a:lnTo>
                    <a:pt x="9996" y="27480"/>
                  </a:lnTo>
                  <a:lnTo>
                    <a:pt x="11169" y="23733"/>
                  </a:lnTo>
                  <a:lnTo>
                    <a:pt x="12436" y="27480"/>
                  </a:lnTo>
                  <a:lnTo>
                    <a:pt x="11169" y="31311"/>
                  </a:lnTo>
                  <a:moveTo>
                    <a:pt x="14078" y="31311"/>
                  </a:moveTo>
                  <a:lnTo>
                    <a:pt x="12858" y="27480"/>
                  </a:lnTo>
                  <a:lnTo>
                    <a:pt x="14078" y="23733"/>
                  </a:lnTo>
                  <a:lnTo>
                    <a:pt x="15346" y="27480"/>
                  </a:lnTo>
                  <a:lnTo>
                    <a:pt x="14078" y="31311"/>
                  </a:lnTo>
                  <a:moveTo>
                    <a:pt x="16941" y="31311"/>
                  </a:moveTo>
                  <a:lnTo>
                    <a:pt x="15768" y="27480"/>
                  </a:lnTo>
                  <a:lnTo>
                    <a:pt x="16941" y="23733"/>
                  </a:lnTo>
                  <a:lnTo>
                    <a:pt x="18208" y="27480"/>
                  </a:lnTo>
                  <a:lnTo>
                    <a:pt x="16941" y="31311"/>
                  </a:lnTo>
                  <a:moveTo>
                    <a:pt x="19851" y="31311"/>
                  </a:moveTo>
                  <a:lnTo>
                    <a:pt x="18631" y="27480"/>
                  </a:lnTo>
                  <a:lnTo>
                    <a:pt x="19851" y="23733"/>
                  </a:lnTo>
                  <a:lnTo>
                    <a:pt x="21118" y="27480"/>
                  </a:lnTo>
                  <a:lnTo>
                    <a:pt x="19851" y="31311"/>
                  </a:lnTo>
                  <a:moveTo>
                    <a:pt x="22714" y="31311"/>
                  </a:moveTo>
                  <a:lnTo>
                    <a:pt x="21540" y="27480"/>
                  </a:lnTo>
                  <a:lnTo>
                    <a:pt x="22714" y="23733"/>
                  </a:lnTo>
                  <a:lnTo>
                    <a:pt x="23981" y="27480"/>
                  </a:lnTo>
                  <a:lnTo>
                    <a:pt x="22714" y="31311"/>
                  </a:lnTo>
                  <a:moveTo>
                    <a:pt x="25623" y="31311"/>
                  </a:moveTo>
                  <a:lnTo>
                    <a:pt x="24403" y="27480"/>
                  </a:lnTo>
                  <a:lnTo>
                    <a:pt x="25623" y="23733"/>
                  </a:lnTo>
                  <a:lnTo>
                    <a:pt x="26890" y="27480"/>
                  </a:lnTo>
                  <a:lnTo>
                    <a:pt x="25623" y="31311"/>
                  </a:lnTo>
                  <a:moveTo>
                    <a:pt x="28580" y="31311"/>
                  </a:moveTo>
                  <a:lnTo>
                    <a:pt x="27313" y="27480"/>
                  </a:lnTo>
                  <a:lnTo>
                    <a:pt x="28580" y="23733"/>
                  </a:lnTo>
                  <a:lnTo>
                    <a:pt x="29753" y="27480"/>
                  </a:lnTo>
                  <a:lnTo>
                    <a:pt x="28580" y="31311"/>
                  </a:lnTo>
                  <a:moveTo>
                    <a:pt x="31443" y="31311"/>
                  </a:moveTo>
                  <a:lnTo>
                    <a:pt x="30175" y="27480"/>
                  </a:lnTo>
                  <a:lnTo>
                    <a:pt x="31443" y="23733"/>
                  </a:lnTo>
                  <a:lnTo>
                    <a:pt x="32663" y="27480"/>
                  </a:lnTo>
                  <a:lnTo>
                    <a:pt x="31443" y="31311"/>
                  </a:lnTo>
                  <a:moveTo>
                    <a:pt x="34352" y="31311"/>
                  </a:moveTo>
                  <a:lnTo>
                    <a:pt x="33085" y="27480"/>
                  </a:lnTo>
                  <a:lnTo>
                    <a:pt x="34352" y="23733"/>
                  </a:lnTo>
                  <a:lnTo>
                    <a:pt x="35526" y="27480"/>
                  </a:lnTo>
                  <a:lnTo>
                    <a:pt x="34352" y="31311"/>
                  </a:lnTo>
                  <a:moveTo>
                    <a:pt x="37215" y="31311"/>
                  </a:moveTo>
                  <a:lnTo>
                    <a:pt x="35948" y="27480"/>
                  </a:lnTo>
                  <a:lnTo>
                    <a:pt x="37215" y="23733"/>
                  </a:lnTo>
                  <a:lnTo>
                    <a:pt x="38435" y="27480"/>
                  </a:lnTo>
                  <a:lnTo>
                    <a:pt x="37215" y="31311"/>
                  </a:lnTo>
                  <a:moveTo>
                    <a:pt x="40125" y="31311"/>
                  </a:moveTo>
                  <a:lnTo>
                    <a:pt x="38858" y="27480"/>
                  </a:lnTo>
                  <a:lnTo>
                    <a:pt x="40125" y="23733"/>
                  </a:lnTo>
                  <a:lnTo>
                    <a:pt x="41298" y="27480"/>
                  </a:lnTo>
                  <a:lnTo>
                    <a:pt x="40125" y="31311"/>
                  </a:lnTo>
                  <a:moveTo>
                    <a:pt x="42987" y="31311"/>
                  </a:moveTo>
                  <a:lnTo>
                    <a:pt x="41720" y="27480"/>
                  </a:lnTo>
                  <a:lnTo>
                    <a:pt x="42987" y="23733"/>
                  </a:lnTo>
                  <a:lnTo>
                    <a:pt x="44254" y="27480"/>
                  </a:lnTo>
                  <a:lnTo>
                    <a:pt x="42987" y="31311"/>
                  </a:lnTo>
                  <a:moveTo>
                    <a:pt x="45897" y="31311"/>
                  </a:moveTo>
                  <a:lnTo>
                    <a:pt x="44677" y="27480"/>
                  </a:lnTo>
                  <a:lnTo>
                    <a:pt x="45897" y="23733"/>
                  </a:lnTo>
                  <a:lnTo>
                    <a:pt x="47164" y="27480"/>
                  </a:lnTo>
                  <a:lnTo>
                    <a:pt x="45897" y="31311"/>
                  </a:lnTo>
                  <a:moveTo>
                    <a:pt x="48760" y="31311"/>
                  </a:moveTo>
                  <a:lnTo>
                    <a:pt x="47587" y="27480"/>
                  </a:lnTo>
                  <a:lnTo>
                    <a:pt x="48760" y="23733"/>
                  </a:lnTo>
                  <a:lnTo>
                    <a:pt x="50027" y="27480"/>
                  </a:lnTo>
                  <a:lnTo>
                    <a:pt x="48760" y="31311"/>
                  </a:lnTo>
                  <a:moveTo>
                    <a:pt x="51669" y="31311"/>
                  </a:moveTo>
                  <a:lnTo>
                    <a:pt x="50449" y="27480"/>
                  </a:lnTo>
                  <a:lnTo>
                    <a:pt x="51669" y="23733"/>
                  </a:lnTo>
                  <a:lnTo>
                    <a:pt x="52937" y="27480"/>
                  </a:lnTo>
                  <a:lnTo>
                    <a:pt x="51669" y="31311"/>
                  </a:lnTo>
                  <a:moveTo>
                    <a:pt x="54532" y="31311"/>
                  </a:moveTo>
                  <a:lnTo>
                    <a:pt x="53359" y="27480"/>
                  </a:lnTo>
                  <a:lnTo>
                    <a:pt x="54532" y="23733"/>
                  </a:lnTo>
                  <a:lnTo>
                    <a:pt x="55799" y="27480"/>
                  </a:lnTo>
                  <a:lnTo>
                    <a:pt x="54532" y="31311"/>
                  </a:lnTo>
                  <a:moveTo>
                    <a:pt x="57442" y="31311"/>
                  </a:moveTo>
                  <a:lnTo>
                    <a:pt x="56222" y="27480"/>
                  </a:lnTo>
                  <a:lnTo>
                    <a:pt x="57442" y="23733"/>
                  </a:lnTo>
                  <a:lnTo>
                    <a:pt x="58709" y="27480"/>
                  </a:lnTo>
                  <a:lnTo>
                    <a:pt x="57442" y="31311"/>
                  </a:lnTo>
                  <a:moveTo>
                    <a:pt x="60305" y="31311"/>
                  </a:moveTo>
                  <a:lnTo>
                    <a:pt x="59131" y="27480"/>
                  </a:lnTo>
                  <a:lnTo>
                    <a:pt x="60305" y="23733"/>
                  </a:lnTo>
                  <a:lnTo>
                    <a:pt x="61572" y="27480"/>
                  </a:lnTo>
                  <a:lnTo>
                    <a:pt x="60305" y="31311"/>
                  </a:lnTo>
                  <a:moveTo>
                    <a:pt x="63261" y="31311"/>
                  </a:moveTo>
                  <a:lnTo>
                    <a:pt x="61994" y="27480"/>
                  </a:lnTo>
                  <a:lnTo>
                    <a:pt x="63261" y="23733"/>
                  </a:lnTo>
                  <a:lnTo>
                    <a:pt x="64481" y="27480"/>
                  </a:lnTo>
                  <a:lnTo>
                    <a:pt x="63261" y="31311"/>
                  </a:lnTo>
                  <a:moveTo>
                    <a:pt x="66171" y="31311"/>
                  </a:moveTo>
                  <a:lnTo>
                    <a:pt x="64904" y="27480"/>
                  </a:lnTo>
                  <a:lnTo>
                    <a:pt x="66171" y="23733"/>
                  </a:lnTo>
                  <a:lnTo>
                    <a:pt x="67344" y="27480"/>
                  </a:lnTo>
                  <a:lnTo>
                    <a:pt x="66171" y="31311"/>
                  </a:lnTo>
                  <a:moveTo>
                    <a:pt x="69034" y="31311"/>
                  </a:moveTo>
                  <a:lnTo>
                    <a:pt x="67766" y="27480"/>
                  </a:lnTo>
                  <a:lnTo>
                    <a:pt x="69034" y="23733"/>
                  </a:lnTo>
                  <a:lnTo>
                    <a:pt x="70254" y="27480"/>
                  </a:lnTo>
                  <a:lnTo>
                    <a:pt x="69034" y="31311"/>
                  </a:lnTo>
                  <a:moveTo>
                    <a:pt x="71943" y="31311"/>
                  </a:moveTo>
                  <a:lnTo>
                    <a:pt x="70676" y="27480"/>
                  </a:lnTo>
                  <a:lnTo>
                    <a:pt x="71943" y="23733"/>
                  </a:lnTo>
                  <a:lnTo>
                    <a:pt x="73116" y="27480"/>
                  </a:lnTo>
                  <a:lnTo>
                    <a:pt x="71943" y="31311"/>
                  </a:lnTo>
                  <a:moveTo>
                    <a:pt x="74806" y="31311"/>
                  </a:moveTo>
                  <a:lnTo>
                    <a:pt x="73539" y="27480"/>
                  </a:lnTo>
                  <a:lnTo>
                    <a:pt x="74806" y="23733"/>
                  </a:lnTo>
                  <a:lnTo>
                    <a:pt x="76026" y="27480"/>
                  </a:lnTo>
                  <a:lnTo>
                    <a:pt x="74806" y="31311"/>
                  </a:lnTo>
                  <a:moveTo>
                    <a:pt x="77716" y="31311"/>
                  </a:moveTo>
                  <a:lnTo>
                    <a:pt x="76448" y="27480"/>
                  </a:lnTo>
                  <a:lnTo>
                    <a:pt x="77716" y="23733"/>
                  </a:lnTo>
                  <a:lnTo>
                    <a:pt x="78983" y="27480"/>
                  </a:lnTo>
                  <a:lnTo>
                    <a:pt x="77716" y="31311"/>
                  </a:lnTo>
                  <a:moveTo>
                    <a:pt x="80578" y="31311"/>
                  </a:moveTo>
                  <a:lnTo>
                    <a:pt x="79405" y="27480"/>
                  </a:lnTo>
                  <a:lnTo>
                    <a:pt x="80578" y="23733"/>
                  </a:lnTo>
                  <a:lnTo>
                    <a:pt x="81845" y="27480"/>
                  </a:lnTo>
                  <a:lnTo>
                    <a:pt x="80578" y="31311"/>
                  </a:lnTo>
                  <a:moveTo>
                    <a:pt x="83488" y="31311"/>
                  </a:moveTo>
                  <a:lnTo>
                    <a:pt x="82268" y="27480"/>
                  </a:lnTo>
                  <a:lnTo>
                    <a:pt x="83488" y="23733"/>
                  </a:lnTo>
                  <a:lnTo>
                    <a:pt x="84755" y="27480"/>
                  </a:lnTo>
                  <a:lnTo>
                    <a:pt x="83488" y="31311"/>
                  </a:lnTo>
                  <a:moveTo>
                    <a:pt x="86351" y="31311"/>
                  </a:moveTo>
                  <a:lnTo>
                    <a:pt x="85177" y="27480"/>
                  </a:lnTo>
                  <a:lnTo>
                    <a:pt x="86351" y="23733"/>
                  </a:lnTo>
                  <a:lnTo>
                    <a:pt x="87618" y="27480"/>
                  </a:lnTo>
                  <a:lnTo>
                    <a:pt x="86351" y="31311"/>
                  </a:lnTo>
                  <a:moveTo>
                    <a:pt x="89260" y="31311"/>
                  </a:moveTo>
                  <a:lnTo>
                    <a:pt x="88040" y="27480"/>
                  </a:lnTo>
                  <a:lnTo>
                    <a:pt x="89260" y="23733"/>
                  </a:lnTo>
                  <a:lnTo>
                    <a:pt x="90527" y="27480"/>
                  </a:lnTo>
                  <a:lnTo>
                    <a:pt x="89260" y="31311"/>
                  </a:lnTo>
                  <a:moveTo>
                    <a:pt x="92123" y="31311"/>
                  </a:moveTo>
                  <a:lnTo>
                    <a:pt x="90950" y="27480"/>
                  </a:lnTo>
                  <a:lnTo>
                    <a:pt x="92123" y="23733"/>
                  </a:lnTo>
                  <a:lnTo>
                    <a:pt x="93390" y="27480"/>
                  </a:lnTo>
                  <a:lnTo>
                    <a:pt x="92123" y="31311"/>
                  </a:lnTo>
                  <a:moveTo>
                    <a:pt x="95033" y="31311"/>
                  </a:moveTo>
                  <a:lnTo>
                    <a:pt x="93813" y="27480"/>
                  </a:lnTo>
                  <a:lnTo>
                    <a:pt x="95033" y="23733"/>
                  </a:lnTo>
                  <a:lnTo>
                    <a:pt x="96300" y="27480"/>
                  </a:lnTo>
                  <a:lnTo>
                    <a:pt x="95033" y="31311"/>
                  </a:lnTo>
                  <a:moveTo>
                    <a:pt x="97989" y="31311"/>
                  </a:moveTo>
                  <a:lnTo>
                    <a:pt x="96722" y="27480"/>
                  </a:lnTo>
                  <a:lnTo>
                    <a:pt x="97989" y="23733"/>
                  </a:lnTo>
                  <a:lnTo>
                    <a:pt x="99163" y="27480"/>
                  </a:lnTo>
                  <a:lnTo>
                    <a:pt x="97989" y="31311"/>
                  </a:lnTo>
                  <a:moveTo>
                    <a:pt x="100852" y="31311"/>
                  </a:moveTo>
                  <a:lnTo>
                    <a:pt x="99585" y="27480"/>
                  </a:lnTo>
                  <a:lnTo>
                    <a:pt x="100852" y="23733"/>
                  </a:lnTo>
                  <a:lnTo>
                    <a:pt x="102072" y="27480"/>
                  </a:lnTo>
                  <a:lnTo>
                    <a:pt x="100852" y="31311"/>
                  </a:lnTo>
                  <a:moveTo>
                    <a:pt x="103762" y="31311"/>
                  </a:moveTo>
                  <a:lnTo>
                    <a:pt x="102495" y="27480"/>
                  </a:lnTo>
                  <a:lnTo>
                    <a:pt x="103762" y="23733"/>
                  </a:lnTo>
                  <a:lnTo>
                    <a:pt x="104935" y="27480"/>
                  </a:lnTo>
                  <a:lnTo>
                    <a:pt x="103762" y="31311"/>
                  </a:lnTo>
                  <a:moveTo>
                    <a:pt x="106624" y="31311"/>
                  </a:moveTo>
                  <a:lnTo>
                    <a:pt x="105357" y="27480"/>
                  </a:lnTo>
                  <a:lnTo>
                    <a:pt x="106624" y="23733"/>
                  </a:lnTo>
                  <a:lnTo>
                    <a:pt x="107845" y="27480"/>
                  </a:lnTo>
                  <a:lnTo>
                    <a:pt x="106624" y="31311"/>
                  </a:lnTo>
                  <a:moveTo>
                    <a:pt x="109534" y="31311"/>
                  </a:moveTo>
                  <a:lnTo>
                    <a:pt x="108267" y="27480"/>
                  </a:lnTo>
                  <a:lnTo>
                    <a:pt x="109534" y="23733"/>
                  </a:lnTo>
                  <a:lnTo>
                    <a:pt x="110707" y="27480"/>
                  </a:lnTo>
                  <a:lnTo>
                    <a:pt x="109534" y="31311"/>
                  </a:lnTo>
                  <a:moveTo>
                    <a:pt x="112397" y="31311"/>
                  </a:moveTo>
                  <a:lnTo>
                    <a:pt x="111130" y="27480"/>
                  </a:lnTo>
                  <a:lnTo>
                    <a:pt x="112397" y="23733"/>
                  </a:lnTo>
                  <a:lnTo>
                    <a:pt x="113664" y="27480"/>
                  </a:lnTo>
                  <a:lnTo>
                    <a:pt x="112397" y="31311"/>
                  </a:lnTo>
                  <a:moveTo>
                    <a:pt x="115307" y="31311"/>
                  </a:moveTo>
                  <a:lnTo>
                    <a:pt x="114086" y="27480"/>
                  </a:lnTo>
                  <a:lnTo>
                    <a:pt x="115307" y="23733"/>
                  </a:lnTo>
                  <a:lnTo>
                    <a:pt x="116574" y="27480"/>
                  </a:lnTo>
                  <a:lnTo>
                    <a:pt x="115307" y="31311"/>
                  </a:lnTo>
                  <a:moveTo>
                    <a:pt x="118169" y="31311"/>
                  </a:moveTo>
                  <a:lnTo>
                    <a:pt x="116996" y="27480"/>
                  </a:lnTo>
                  <a:lnTo>
                    <a:pt x="118169" y="23733"/>
                  </a:lnTo>
                  <a:lnTo>
                    <a:pt x="119436" y="27480"/>
                  </a:lnTo>
                  <a:lnTo>
                    <a:pt x="118169" y="31311"/>
                  </a:lnTo>
                  <a:moveTo>
                    <a:pt x="3942" y="26814"/>
                  </a:moveTo>
                  <a:lnTo>
                    <a:pt x="2768" y="23067"/>
                  </a:lnTo>
                  <a:lnTo>
                    <a:pt x="3942" y="19319"/>
                  </a:lnTo>
                  <a:lnTo>
                    <a:pt x="5209" y="23067"/>
                  </a:lnTo>
                  <a:lnTo>
                    <a:pt x="3942" y="26814"/>
                  </a:lnTo>
                  <a:moveTo>
                    <a:pt x="6851" y="26814"/>
                  </a:moveTo>
                  <a:lnTo>
                    <a:pt x="5631" y="23067"/>
                  </a:lnTo>
                  <a:lnTo>
                    <a:pt x="6851" y="19319"/>
                  </a:lnTo>
                  <a:lnTo>
                    <a:pt x="8118" y="23067"/>
                  </a:lnTo>
                  <a:lnTo>
                    <a:pt x="6851" y="26814"/>
                  </a:lnTo>
                  <a:moveTo>
                    <a:pt x="9808" y="26814"/>
                  </a:moveTo>
                  <a:lnTo>
                    <a:pt x="8541" y="23067"/>
                  </a:lnTo>
                  <a:lnTo>
                    <a:pt x="9808" y="19319"/>
                  </a:lnTo>
                  <a:lnTo>
                    <a:pt x="10981" y="23067"/>
                  </a:lnTo>
                  <a:lnTo>
                    <a:pt x="9808" y="26814"/>
                  </a:lnTo>
                  <a:moveTo>
                    <a:pt x="12671" y="26814"/>
                  </a:moveTo>
                  <a:lnTo>
                    <a:pt x="11403" y="23067"/>
                  </a:lnTo>
                  <a:lnTo>
                    <a:pt x="12671" y="19319"/>
                  </a:lnTo>
                  <a:lnTo>
                    <a:pt x="13844" y="23067"/>
                  </a:lnTo>
                  <a:lnTo>
                    <a:pt x="12671" y="26814"/>
                  </a:lnTo>
                  <a:moveTo>
                    <a:pt x="15533" y="26814"/>
                  </a:moveTo>
                  <a:lnTo>
                    <a:pt x="14266" y="23067"/>
                  </a:lnTo>
                  <a:lnTo>
                    <a:pt x="15533" y="19319"/>
                  </a:lnTo>
                  <a:lnTo>
                    <a:pt x="16754" y="23067"/>
                  </a:lnTo>
                  <a:lnTo>
                    <a:pt x="15533" y="26814"/>
                  </a:lnTo>
                  <a:moveTo>
                    <a:pt x="18443" y="26814"/>
                  </a:moveTo>
                  <a:lnTo>
                    <a:pt x="17176" y="23067"/>
                  </a:lnTo>
                  <a:lnTo>
                    <a:pt x="18443" y="19319"/>
                  </a:lnTo>
                  <a:lnTo>
                    <a:pt x="19616" y="23067"/>
                  </a:lnTo>
                  <a:lnTo>
                    <a:pt x="18443" y="26814"/>
                  </a:lnTo>
                  <a:moveTo>
                    <a:pt x="21306" y="26814"/>
                  </a:moveTo>
                  <a:lnTo>
                    <a:pt x="20039" y="23067"/>
                  </a:lnTo>
                  <a:lnTo>
                    <a:pt x="21306" y="19319"/>
                  </a:lnTo>
                  <a:lnTo>
                    <a:pt x="22526" y="23067"/>
                  </a:lnTo>
                  <a:lnTo>
                    <a:pt x="21306" y="26814"/>
                  </a:lnTo>
                  <a:moveTo>
                    <a:pt x="24215" y="26814"/>
                  </a:moveTo>
                  <a:lnTo>
                    <a:pt x="22948" y="23067"/>
                  </a:lnTo>
                  <a:lnTo>
                    <a:pt x="24215" y="19319"/>
                  </a:lnTo>
                  <a:lnTo>
                    <a:pt x="25389" y="23067"/>
                  </a:lnTo>
                  <a:lnTo>
                    <a:pt x="24215" y="26814"/>
                  </a:lnTo>
                  <a:moveTo>
                    <a:pt x="27078" y="26814"/>
                  </a:moveTo>
                  <a:lnTo>
                    <a:pt x="25905" y="23067"/>
                  </a:lnTo>
                  <a:lnTo>
                    <a:pt x="27078" y="19319"/>
                  </a:lnTo>
                  <a:lnTo>
                    <a:pt x="28345" y="23067"/>
                  </a:lnTo>
                  <a:lnTo>
                    <a:pt x="27078" y="26814"/>
                  </a:lnTo>
                  <a:moveTo>
                    <a:pt x="29988" y="26814"/>
                  </a:moveTo>
                  <a:lnTo>
                    <a:pt x="28768" y="23067"/>
                  </a:lnTo>
                  <a:lnTo>
                    <a:pt x="29988" y="19319"/>
                  </a:lnTo>
                  <a:lnTo>
                    <a:pt x="31255" y="23067"/>
                  </a:lnTo>
                  <a:lnTo>
                    <a:pt x="29988" y="26814"/>
                  </a:lnTo>
                  <a:moveTo>
                    <a:pt x="32850" y="26814"/>
                  </a:moveTo>
                  <a:lnTo>
                    <a:pt x="31677" y="23067"/>
                  </a:lnTo>
                  <a:lnTo>
                    <a:pt x="32850" y="19319"/>
                  </a:lnTo>
                  <a:lnTo>
                    <a:pt x="34118" y="23067"/>
                  </a:lnTo>
                  <a:lnTo>
                    <a:pt x="32850" y="26814"/>
                  </a:lnTo>
                  <a:moveTo>
                    <a:pt x="35760" y="26814"/>
                  </a:moveTo>
                  <a:lnTo>
                    <a:pt x="34540" y="23067"/>
                  </a:lnTo>
                  <a:lnTo>
                    <a:pt x="35760" y="19319"/>
                  </a:lnTo>
                  <a:lnTo>
                    <a:pt x="37027" y="23067"/>
                  </a:lnTo>
                  <a:lnTo>
                    <a:pt x="35760" y="26814"/>
                  </a:lnTo>
                  <a:moveTo>
                    <a:pt x="38623" y="26814"/>
                  </a:moveTo>
                  <a:lnTo>
                    <a:pt x="37450" y="23067"/>
                  </a:lnTo>
                  <a:lnTo>
                    <a:pt x="38623" y="19319"/>
                  </a:lnTo>
                  <a:lnTo>
                    <a:pt x="39890" y="23067"/>
                  </a:lnTo>
                  <a:lnTo>
                    <a:pt x="38623" y="26814"/>
                  </a:lnTo>
                  <a:moveTo>
                    <a:pt x="41533" y="26814"/>
                  </a:moveTo>
                  <a:lnTo>
                    <a:pt x="40312" y="23067"/>
                  </a:lnTo>
                  <a:lnTo>
                    <a:pt x="41533" y="19319"/>
                  </a:lnTo>
                  <a:lnTo>
                    <a:pt x="42800" y="23067"/>
                  </a:lnTo>
                  <a:lnTo>
                    <a:pt x="41533" y="26814"/>
                  </a:lnTo>
                  <a:moveTo>
                    <a:pt x="44489" y="26814"/>
                  </a:moveTo>
                  <a:lnTo>
                    <a:pt x="43222" y="23067"/>
                  </a:lnTo>
                  <a:lnTo>
                    <a:pt x="44489" y="19319"/>
                  </a:lnTo>
                  <a:lnTo>
                    <a:pt x="45662" y="23067"/>
                  </a:lnTo>
                  <a:lnTo>
                    <a:pt x="44489" y="26814"/>
                  </a:lnTo>
                  <a:moveTo>
                    <a:pt x="47352" y="26814"/>
                  </a:moveTo>
                  <a:lnTo>
                    <a:pt x="46085" y="23067"/>
                  </a:lnTo>
                  <a:lnTo>
                    <a:pt x="47352" y="19319"/>
                  </a:lnTo>
                  <a:lnTo>
                    <a:pt x="48572" y="23067"/>
                  </a:lnTo>
                  <a:lnTo>
                    <a:pt x="47352" y="26814"/>
                  </a:lnTo>
                  <a:moveTo>
                    <a:pt x="50262" y="26814"/>
                  </a:moveTo>
                  <a:lnTo>
                    <a:pt x="48994" y="23067"/>
                  </a:lnTo>
                  <a:lnTo>
                    <a:pt x="50262" y="19319"/>
                  </a:lnTo>
                  <a:lnTo>
                    <a:pt x="51435" y="23067"/>
                  </a:lnTo>
                  <a:lnTo>
                    <a:pt x="50262" y="26814"/>
                  </a:lnTo>
                  <a:moveTo>
                    <a:pt x="53124" y="26814"/>
                  </a:moveTo>
                  <a:lnTo>
                    <a:pt x="51857" y="23067"/>
                  </a:lnTo>
                  <a:lnTo>
                    <a:pt x="53124" y="19319"/>
                  </a:lnTo>
                  <a:lnTo>
                    <a:pt x="54344" y="23067"/>
                  </a:lnTo>
                  <a:lnTo>
                    <a:pt x="53124" y="26814"/>
                  </a:lnTo>
                  <a:moveTo>
                    <a:pt x="56034" y="26814"/>
                  </a:moveTo>
                  <a:lnTo>
                    <a:pt x="54767" y="23067"/>
                  </a:lnTo>
                  <a:lnTo>
                    <a:pt x="56034" y="19319"/>
                  </a:lnTo>
                  <a:lnTo>
                    <a:pt x="57207" y="23067"/>
                  </a:lnTo>
                  <a:lnTo>
                    <a:pt x="56034" y="26814"/>
                  </a:lnTo>
                  <a:moveTo>
                    <a:pt x="58897" y="26814"/>
                  </a:moveTo>
                  <a:lnTo>
                    <a:pt x="57630" y="23067"/>
                  </a:lnTo>
                  <a:lnTo>
                    <a:pt x="58897" y="19319"/>
                  </a:lnTo>
                  <a:lnTo>
                    <a:pt x="60117" y="23067"/>
                  </a:lnTo>
                  <a:lnTo>
                    <a:pt x="58897" y="26814"/>
                  </a:lnTo>
                  <a:moveTo>
                    <a:pt x="61806" y="26814"/>
                  </a:moveTo>
                  <a:lnTo>
                    <a:pt x="60586" y="23067"/>
                  </a:lnTo>
                  <a:lnTo>
                    <a:pt x="61806" y="19319"/>
                  </a:lnTo>
                  <a:lnTo>
                    <a:pt x="63073" y="23067"/>
                  </a:lnTo>
                  <a:lnTo>
                    <a:pt x="61806" y="26814"/>
                  </a:lnTo>
                  <a:moveTo>
                    <a:pt x="64669" y="26814"/>
                  </a:moveTo>
                  <a:lnTo>
                    <a:pt x="63496" y="23067"/>
                  </a:lnTo>
                  <a:lnTo>
                    <a:pt x="64669" y="19319"/>
                  </a:lnTo>
                  <a:lnTo>
                    <a:pt x="65936" y="23067"/>
                  </a:lnTo>
                  <a:lnTo>
                    <a:pt x="64669" y="26814"/>
                  </a:lnTo>
                  <a:moveTo>
                    <a:pt x="67579" y="26814"/>
                  </a:moveTo>
                  <a:lnTo>
                    <a:pt x="66359" y="23067"/>
                  </a:lnTo>
                  <a:lnTo>
                    <a:pt x="67579" y="19319"/>
                  </a:lnTo>
                  <a:lnTo>
                    <a:pt x="68846" y="23067"/>
                  </a:lnTo>
                  <a:lnTo>
                    <a:pt x="67579" y="26814"/>
                  </a:lnTo>
                  <a:moveTo>
                    <a:pt x="70441" y="26814"/>
                  </a:moveTo>
                  <a:lnTo>
                    <a:pt x="69268" y="23067"/>
                  </a:lnTo>
                  <a:lnTo>
                    <a:pt x="70441" y="19319"/>
                  </a:lnTo>
                  <a:lnTo>
                    <a:pt x="71709" y="23067"/>
                  </a:lnTo>
                  <a:lnTo>
                    <a:pt x="70441" y="26814"/>
                  </a:lnTo>
                  <a:moveTo>
                    <a:pt x="73351" y="26814"/>
                  </a:moveTo>
                  <a:lnTo>
                    <a:pt x="72131" y="23067"/>
                  </a:lnTo>
                  <a:lnTo>
                    <a:pt x="73351" y="19319"/>
                  </a:lnTo>
                  <a:lnTo>
                    <a:pt x="74618" y="23067"/>
                  </a:lnTo>
                  <a:lnTo>
                    <a:pt x="73351" y="26814"/>
                  </a:lnTo>
                  <a:moveTo>
                    <a:pt x="76214" y="26814"/>
                  </a:moveTo>
                  <a:lnTo>
                    <a:pt x="75041" y="23067"/>
                  </a:lnTo>
                  <a:lnTo>
                    <a:pt x="76214" y="19319"/>
                  </a:lnTo>
                  <a:lnTo>
                    <a:pt x="77481" y="23067"/>
                  </a:lnTo>
                  <a:lnTo>
                    <a:pt x="76214" y="26814"/>
                  </a:lnTo>
                  <a:moveTo>
                    <a:pt x="79170" y="26814"/>
                  </a:moveTo>
                  <a:lnTo>
                    <a:pt x="77903" y="23067"/>
                  </a:lnTo>
                  <a:lnTo>
                    <a:pt x="79170" y="19319"/>
                  </a:lnTo>
                  <a:lnTo>
                    <a:pt x="80391" y="23067"/>
                  </a:lnTo>
                  <a:lnTo>
                    <a:pt x="79170" y="26814"/>
                  </a:lnTo>
                  <a:moveTo>
                    <a:pt x="82080" y="26814"/>
                  </a:moveTo>
                  <a:lnTo>
                    <a:pt x="80813" y="23067"/>
                  </a:lnTo>
                  <a:lnTo>
                    <a:pt x="82080" y="19319"/>
                  </a:lnTo>
                  <a:lnTo>
                    <a:pt x="83253" y="23067"/>
                  </a:lnTo>
                  <a:lnTo>
                    <a:pt x="82080" y="26814"/>
                  </a:lnTo>
                  <a:moveTo>
                    <a:pt x="84943" y="26814"/>
                  </a:moveTo>
                  <a:lnTo>
                    <a:pt x="83676" y="23067"/>
                  </a:lnTo>
                  <a:lnTo>
                    <a:pt x="84943" y="19319"/>
                  </a:lnTo>
                  <a:lnTo>
                    <a:pt x="86163" y="23067"/>
                  </a:lnTo>
                  <a:lnTo>
                    <a:pt x="84943" y="26814"/>
                  </a:lnTo>
                  <a:moveTo>
                    <a:pt x="87852" y="26814"/>
                  </a:moveTo>
                  <a:lnTo>
                    <a:pt x="86585" y="23067"/>
                  </a:lnTo>
                  <a:lnTo>
                    <a:pt x="87852" y="19319"/>
                  </a:lnTo>
                  <a:lnTo>
                    <a:pt x="89026" y="23067"/>
                  </a:lnTo>
                  <a:lnTo>
                    <a:pt x="87852" y="26814"/>
                  </a:lnTo>
                  <a:moveTo>
                    <a:pt x="90715" y="26814"/>
                  </a:moveTo>
                  <a:lnTo>
                    <a:pt x="89448" y="23067"/>
                  </a:lnTo>
                  <a:lnTo>
                    <a:pt x="90715" y="19319"/>
                  </a:lnTo>
                  <a:lnTo>
                    <a:pt x="91935" y="23067"/>
                  </a:lnTo>
                  <a:lnTo>
                    <a:pt x="90715" y="26814"/>
                  </a:lnTo>
                  <a:moveTo>
                    <a:pt x="93625" y="26814"/>
                  </a:moveTo>
                  <a:lnTo>
                    <a:pt x="92358" y="23067"/>
                  </a:lnTo>
                  <a:lnTo>
                    <a:pt x="93625" y="19319"/>
                  </a:lnTo>
                  <a:lnTo>
                    <a:pt x="94798" y="23067"/>
                  </a:lnTo>
                  <a:lnTo>
                    <a:pt x="93625" y="26814"/>
                  </a:lnTo>
                  <a:moveTo>
                    <a:pt x="96488" y="26814"/>
                  </a:moveTo>
                  <a:lnTo>
                    <a:pt x="95314" y="23067"/>
                  </a:lnTo>
                  <a:lnTo>
                    <a:pt x="96488" y="19319"/>
                  </a:lnTo>
                  <a:lnTo>
                    <a:pt x="97755" y="23067"/>
                  </a:lnTo>
                  <a:lnTo>
                    <a:pt x="96488" y="26814"/>
                  </a:lnTo>
                  <a:moveTo>
                    <a:pt x="99397" y="26814"/>
                  </a:moveTo>
                  <a:lnTo>
                    <a:pt x="98177" y="23067"/>
                  </a:lnTo>
                  <a:lnTo>
                    <a:pt x="99397" y="19319"/>
                  </a:lnTo>
                  <a:lnTo>
                    <a:pt x="100664" y="23067"/>
                  </a:lnTo>
                  <a:lnTo>
                    <a:pt x="99397" y="26814"/>
                  </a:lnTo>
                  <a:moveTo>
                    <a:pt x="102260" y="26814"/>
                  </a:moveTo>
                  <a:lnTo>
                    <a:pt x="101087" y="23067"/>
                  </a:lnTo>
                  <a:lnTo>
                    <a:pt x="102260" y="19319"/>
                  </a:lnTo>
                  <a:lnTo>
                    <a:pt x="103527" y="23067"/>
                  </a:lnTo>
                  <a:lnTo>
                    <a:pt x="102260" y="26814"/>
                  </a:lnTo>
                  <a:moveTo>
                    <a:pt x="105170" y="26814"/>
                  </a:moveTo>
                  <a:lnTo>
                    <a:pt x="103949" y="23067"/>
                  </a:lnTo>
                  <a:lnTo>
                    <a:pt x="105170" y="19319"/>
                  </a:lnTo>
                  <a:lnTo>
                    <a:pt x="106437" y="23067"/>
                  </a:lnTo>
                  <a:lnTo>
                    <a:pt x="105170" y="26814"/>
                  </a:lnTo>
                  <a:moveTo>
                    <a:pt x="108032" y="26814"/>
                  </a:moveTo>
                  <a:lnTo>
                    <a:pt x="106859" y="23067"/>
                  </a:lnTo>
                  <a:lnTo>
                    <a:pt x="108032" y="19319"/>
                  </a:lnTo>
                  <a:lnTo>
                    <a:pt x="109299" y="23067"/>
                  </a:lnTo>
                  <a:lnTo>
                    <a:pt x="108032" y="26814"/>
                  </a:lnTo>
                  <a:moveTo>
                    <a:pt x="110942" y="26814"/>
                  </a:moveTo>
                  <a:lnTo>
                    <a:pt x="109722" y="23067"/>
                  </a:lnTo>
                  <a:lnTo>
                    <a:pt x="110942" y="19319"/>
                  </a:lnTo>
                  <a:lnTo>
                    <a:pt x="112209" y="23067"/>
                  </a:lnTo>
                  <a:lnTo>
                    <a:pt x="110942" y="26814"/>
                  </a:lnTo>
                  <a:moveTo>
                    <a:pt x="113899" y="26814"/>
                  </a:moveTo>
                  <a:lnTo>
                    <a:pt x="112631" y="23067"/>
                  </a:lnTo>
                  <a:lnTo>
                    <a:pt x="113899" y="19319"/>
                  </a:lnTo>
                  <a:lnTo>
                    <a:pt x="115072" y="23067"/>
                  </a:lnTo>
                  <a:lnTo>
                    <a:pt x="113899" y="26814"/>
                  </a:lnTo>
                  <a:moveTo>
                    <a:pt x="116761" y="26814"/>
                  </a:moveTo>
                  <a:lnTo>
                    <a:pt x="115494" y="23067"/>
                  </a:lnTo>
                  <a:lnTo>
                    <a:pt x="116761" y="19319"/>
                  </a:lnTo>
                  <a:lnTo>
                    <a:pt x="117982" y="23067"/>
                  </a:lnTo>
                  <a:lnTo>
                    <a:pt x="116761" y="26814"/>
                  </a:lnTo>
                  <a:moveTo>
                    <a:pt x="2534" y="22484"/>
                  </a:moveTo>
                  <a:lnTo>
                    <a:pt x="1267" y="18570"/>
                  </a:lnTo>
                  <a:lnTo>
                    <a:pt x="2534" y="14906"/>
                  </a:lnTo>
                  <a:lnTo>
                    <a:pt x="3754" y="18570"/>
                  </a:lnTo>
                  <a:lnTo>
                    <a:pt x="2534" y="22484"/>
                  </a:lnTo>
                  <a:moveTo>
                    <a:pt x="5443" y="22484"/>
                  </a:moveTo>
                  <a:lnTo>
                    <a:pt x="4176" y="18570"/>
                  </a:lnTo>
                  <a:lnTo>
                    <a:pt x="5443" y="14906"/>
                  </a:lnTo>
                  <a:lnTo>
                    <a:pt x="6617" y="18570"/>
                  </a:lnTo>
                  <a:lnTo>
                    <a:pt x="5443" y="22484"/>
                  </a:lnTo>
                  <a:moveTo>
                    <a:pt x="8306" y="22484"/>
                  </a:moveTo>
                  <a:lnTo>
                    <a:pt x="7039" y="18570"/>
                  </a:lnTo>
                  <a:lnTo>
                    <a:pt x="8306" y="14906"/>
                  </a:lnTo>
                  <a:lnTo>
                    <a:pt x="9573" y="18570"/>
                  </a:lnTo>
                  <a:lnTo>
                    <a:pt x="8306" y="22484"/>
                  </a:lnTo>
                  <a:moveTo>
                    <a:pt x="11169" y="22484"/>
                  </a:moveTo>
                  <a:lnTo>
                    <a:pt x="9996" y="18570"/>
                  </a:lnTo>
                  <a:lnTo>
                    <a:pt x="11169" y="14906"/>
                  </a:lnTo>
                  <a:lnTo>
                    <a:pt x="12436" y="18570"/>
                  </a:lnTo>
                  <a:lnTo>
                    <a:pt x="11169" y="22484"/>
                  </a:lnTo>
                  <a:moveTo>
                    <a:pt x="14078" y="22484"/>
                  </a:moveTo>
                  <a:lnTo>
                    <a:pt x="12858" y="18570"/>
                  </a:lnTo>
                  <a:lnTo>
                    <a:pt x="14078" y="14906"/>
                  </a:lnTo>
                  <a:lnTo>
                    <a:pt x="15346" y="18570"/>
                  </a:lnTo>
                  <a:lnTo>
                    <a:pt x="14078" y="22484"/>
                  </a:lnTo>
                  <a:moveTo>
                    <a:pt x="16941" y="22484"/>
                  </a:moveTo>
                  <a:lnTo>
                    <a:pt x="15768" y="18570"/>
                  </a:lnTo>
                  <a:lnTo>
                    <a:pt x="16941" y="14906"/>
                  </a:lnTo>
                  <a:lnTo>
                    <a:pt x="18208" y="18570"/>
                  </a:lnTo>
                  <a:lnTo>
                    <a:pt x="16941" y="22484"/>
                  </a:lnTo>
                  <a:moveTo>
                    <a:pt x="19851" y="22484"/>
                  </a:moveTo>
                  <a:lnTo>
                    <a:pt x="18631" y="18570"/>
                  </a:lnTo>
                  <a:lnTo>
                    <a:pt x="19851" y="14906"/>
                  </a:lnTo>
                  <a:lnTo>
                    <a:pt x="21118" y="18570"/>
                  </a:lnTo>
                  <a:lnTo>
                    <a:pt x="19851" y="22484"/>
                  </a:lnTo>
                  <a:moveTo>
                    <a:pt x="22714" y="22484"/>
                  </a:moveTo>
                  <a:lnTo>
                    <a:pt x="21540" y="18570"/>
                  </a:lnTo>
                  <a:lnTo>
                    <a:pt x="22714" y="14906"/>
                  </a:lnTo>
                  <a:lnTo>
                    <a:pt x="23981" y="18570"/>
                  </a:lnTo>
                  <a:lnTo>
                    <a:pt x="22714" y="22484"/>
                  </a:lnTo>
                  <a:moveTo>
                    <a:pt x="25623" y="22484"/>
                  </a:moveTo>
                  <a:lnTo>
                    <a:pt x="24403" y="18570"/>
                  </a:lnTo>
                  <a:lnTo>
                    <a:pt x="25623" y="14906"/>
                  </a:lnTo>
                  <a:lnTo>
                    <a:pt x="26890" y="18570"/>
                  </a:lnTo>
                  <a:lnTo>
                    <a:pt x="25623" y="22484"/>
                  </a:lnTo>
                  <a:moveTo>
                    <a:pt x="28580" y="22484"/>
                  </a:moveTo>
                  <a:lnTo>
                    <a:pt x="27313" y="18570"/>
                  </a:lnTo>
                  <a:lnTo>
                    <a:pt x="28580" y="14906"/>
                  </a:lnTo>
                  <a:lnTo>
                    <a:pt x="29753" y="18570"/>
                  </a:lnTo>
                  <a:lnTo>
                    <a:pt x="28580" y="22484"/>
                  </a:lnTo>
                  <a:moveTo>
                    <a:pt x="31443" y="22484"/>
                  </a:moveTo>
                  <a:lnTo>
                    <a:pt x="30175" y="18570"/>
                  </a:lnTo>
                  <a:lnTo>
                    <a:pt x="31443" y="14906"/>
                  </a:lnTo>
                  <a:lnTo>
                    <a:pt x="32663" y="18570"/>
                  </a:lnTo>
                  <a:lnTo>
                    <a:pt x="31443" y="22484"/>
                  </a:lnTo>
                  <a:moveTo>
                    <a:pt x="34352" y="22484"/>
                  </a:moveTo>
                  <a:lnTo>
                    <a:pt x="33085" y="18570"/>
                  </a:lnTo>
                  <a:lnTo>
                    <a:pt x="34352" y="14906"/>
                  </a:lnTo>
                  <a:lnTo>
                    <a:pt x="35526" y="18570"/>
                  </a:lnTo>
                  <a:lnTo>
                    <a:pt x="34352" y="22484"/>
                  </a:lnTo>
                  <a:moveTo>
                    <a:pt x="37215" y="22484"/>
                  </a:moveTo>
                  <a:lnTo>
                    <a:pt x="35948" y="18570"/>
                  </a:lnTo>
                  <a:lnTo>
                    <a:pt x="37215" y="14906"/>
                  </a:lnTo>
                  <a:lnTo>
                    <a:pt x="38435" y="18570"/>
                  </a:lnTo>
                  <a:lnTo>
                    <a:pt x="37215" y="22484"/>
                  </a:lnTo>
                  <a:moveTo>
                    <a:pt x="40125" y="22484"/>
                  </a:moveTo>
                  <a:lnTo>
                    <a:pt x="38858" y="18570"/>
                  </a:lnTo>
                  <a:lnTo>
                    <a:pt x="40125" y="14906"/>
                  </a:lnTo>
                  <a:lnTo>
                    <a:pt x="41298" y="18570"/>
                  </a:lnTo>
                  <a:lnTo>
                    <a:pt x="40125" y="22484"/>
                  </a:lnTo>
                  <a:moveTo>
                    <a:pt x="42987" y="22484"/>
                  </a:moveTo>
                  <a:lnTo>
                    <a:pt x="41720" y="18570"/>
                  </a:lnTo>
                  <a:lnTo>
                    <a:pt x="42987" y="14906"/>
                  </a:lnTo>
                  <a:lnTo>
                    <a:pt x="44254" y="18570"/>
                  </a:lnTo>
                  <a:lnTo>
                    <a:pt x="42987" y="22484"/>
                  </a:lnTo>
                  <a:moveTo>
                    <a:pt x="45897" y="22484"/>
                  </a:moveTo>
                  <a:lnTo>
                    <a:pt x="44677" y="18570"/>
                  </a:lnTo>
                  <a:lnTo>
                    <a:pt x="45897" y="14906"/>
                  </a:lnTo>
                  <a:lnTo>
                    <a:pt x="47164" y="18570"/>
                  </a:lnTo>
                  <a:lnTo>
                    <a:pt x="45897" y="22484"/>
                  </a:lnTo>
                  <a:moveTo>
                    <a:pt x="48760" y="22484"/>
                  </a:moveTo>
                  <a:lnTo>
                    <a:pt x="47587" y="18570"/>
                  </a:lnTo>
                  <a:lnTo>
                    <a:pt x="48760" y="14906"/>
                  </a:lnTo>
                  <a:lnTo>
                    <a:pt x="50027" y="18570"/>
                  </a:lnTo>
                  <a:lnTo>
                    <a:pt x="48760" y="22484"/>
                  </a:lnTo>
                  <a:moveTo>
                    <a:pt x="51669" y="22484"/>
                  </a:moveTo>
                  <a:lnTo>
                    <a:pt x="50449" y="18570"/>
                  </a:lnTo>
                  <a:lnTo>
                    <a:pt x="51669" y="14906"/>
                  </a:lnTo>
                  <a:lnTo>
                    <a:pt x="52937" y="18570"/>
                  </a:lnTo>
                  <a:lnTo>
                    <a:pt x="51669" y="22484"/>
                  </a:lnTo>
                  <a:moveTo>
                    <a:pt x="54532" y="22484"/>
                  </a:moveTo>
                  <a:lnTo>
                    <a:pt x="53359" y="18570"/>
                  </a:lnTo>
                  <a:lnTo>
                    <a:pt x="54532" y="14906"/>
                  </a:lnTo>
                  <a:lnTo>
                    <a:pt x="55799" y="18570"/>
                  </a:lnTo>
                  <a:lnTo>
                    <a:pt x="54532" y="22484"/>
                  </a:lnTo>
                  <a:moveTo>
                    <a:pt x="57442" y="22484"/>
                  </a:moveTo>
                  <a:lnTo>
                    <a:pt x="56222" y="18570"/>
                  </a:lnTo>
                  <a:lnTo>
                    <a:pt x="57442" y="14906"/>
                  </a:lnTo>
                  <a:lnTo>
                    <a:pt x="58709" y="18570"/>
                  </a:lnTo>
                  <a:lnTo>
                    <a:pt x="57442" y="22484"/>
                  </a:lnTo>
                  <a:moveTo>
                    <a:pt x="60305" y="22484"/>
                  </a:moveTo>
                  <a:lnTo>
                    <a:pt x="59131" y="18570"/>
                  </a:lnTo>
                  <a:lnTo>
                    <a:pt x="60305" y="14906"/>
                  </a:lnTo>
                  <a:lnTo>
                    <a:pt x="61572" y="18570"/>
                  </a:lnTo>
                  <a:lnTo>
                    <a:pt x="60305" y="22484"/>
                  </a:lnTo>
                  <a:moveTo>
                    <a:pt x="63261" y="22484"/>
                  </a:moveTo>
                  <a:lnTo>
                    <a:pt x="61994" y="18570"/>
                  </a:lnTo>
                  <a:lnTo>
                    <a:pt x="63261" y="14906"/>
                  </a:lnTo>
                  <a:lnTo>
                    <a:pt x="64481" y="18570"/>
                  </a:lnTo>
                  <a:lnTo>
                    <a:pt x="63261" y="22484"/>
                  </a:lnTo>
                  <a:moveTo>
                    <a:pt x="66171" y="22484"/>
                  </a:moveTo>
                  <a:lnTo>
                    <a:pt x="64904" y="18570"/>
                  </a:lnTo>
                  <a:lnTo>
                    <a:pt x="66171" y="14906"/>
                  </a:lnTo>
                  <a:lnTo>
                    <a:pt x="67344" y="18570"/>
                  </a:lnTo>
                  <a:lnTo>
                    <a:pt x="66171" y="22484"/>
                  </a:lnTo>
                  <a:moveTo>
                    <a:pt x="69034" y="22484"/>
                  </a:moveTo>
                  <a:lnTo>
                    <a:pt x="67766" y="18570"/>
                  </a:lnTo>
                  <a:lnTo>
                    <a:pt x="69034" y="14906"/>
                  </a:lnTo>
                  <a:lnTo>
                    <a:pt x="70254" y="18570"/>
                  </a:lnTo>
                  <a:lnTo>
                    <a:pt x="69034" y="22484"/>
                  </a:lnTo>
                  <a:moveTo>
                    <a:pt x="71943" y="22484"/>
                  </a:moveTo>
                  <a:lnTo>
                    <a:pt x="70676" y="18570"/>
                  </a:lnTo>
                  <a:lnTo>
                    <a:pt x="71943" y="14906"/>
                  </a:lnTo>
                  <a:lnTo>
                    <a:pt x="73116" y="18570"/>
                  </a:lnTo>
                  <a:lnTo>
                    <a:pt x="71943" y="22484"/>
                  </a:lnTo>
                  <a:moveTo>
                    <a:pt x="74806" y="22484"/>
                  </a:moveTo>
                  <a:lnTo>
                    <a:pt x="73539" y="18570"/>
                  </a:lnTo>
                  <a:lnTo>
                    <a:pt x="74806" y="14906"/>
                  </a:lnTo>
                  <a:lnTo>
                    <a:pt x="76026" y="18570"/>
                  </a:lnTo>
                  <a:lnTo>
                    <a:pt x="74806" y="22484"/>
                  </a:lnTo>
                  <a:moveTo>
                    <a:pt x="77716" y="22484"/>
                  </a:moveTo>
                  <a:lnTo>
                    <a:pt x="76448" y="18570"/>
                  </a:lnTo>
                  <a:lnTo>
                    <a:pt x="77716" y="14906"/>
                  </a:lnTo>
                  <a:lnTo>
                    <a:pt x="78983" y="18570"/>
                  </a:lnTo>
                  <a:lnTo>
                    <a:pt x="77716" y="22484"/>
                  </a:lnTo>
                  <a:moveTo>
                    <a:pt x="80578" y="22484"/>
                  </a:moveTo>
                  <a:lnTo>
                    <a:pt x="79405" y="18570"/>
                  </a:lnTo>
                  <a:lnTo>
                    <a:pt x="80578" y="14906"/>
                  </a:lnTo>
                  <a:lnTo>
                    <a:pt x="81845" y="18570"/>
                  </a:lnTo>
                  <a:lnTo>
                    <a:pt x="80578" y="22484"/>
                  </a:lnTo>
                  <a:moveTo>
                    <a:pt x="83488" y="22484"/>
                  </a:moveTo>
                  <a:lnTo>
                    <a:pt x="82268" y="18570"/>
                  </a:lnTo>
                  <a:lnTo>
                    <a:pt x="83488" y="14906"/>
                  </a:lnTo>
                  <a:lnTo>
                    <a:pt x="84755" y="18570"/>
                  </a:lnTo>
                  <a:lnTo>
                    <a:pt x="83488" y="22484"/>
                  </a:lnTo>
                  <a:moveTo>
                    <a:pt x="86351" y="22484"/>
                  </a:moveTo>
                  <a:lnTo>
                    <a:pt x="85177" y="18570"/>
                  </a:lnTo>
                  <a:lnTo>
                    <a:pt x="86351" y="14906"/>
                  </a:lnTo>
                  <a:lnTo>
                    <a:pt x="87618" y="18570"/>
                  </a:lnTo>
                  <a:lnTo>
                    <a:pt x="86351" y="22484"/>
                  </a:lnTo>
                  <a:moveTo>
                    <a:pt x="89260" y="22484"/>
                  </a:moveTo>
                  <a:lnTo>
                    <a:pt x="88040" y="18570"/>
                  </a:lnTo>
                  <a:lnTo>
                    <a:pt x="89260" y="14906"/>
                  </a:lnTo>
                  <a:lnTo>
                    <a:pt x="90527" y="18570"/>
                  </a:lnTo>
                  <a:lnTo>
                    <a:pt x="89260" y="22484"/>
                  </a:lnTo>
                  <a:moveTo>
                    <a:pt x="92123" y="22484"/>
                  </a:moveTo>
                  <a:lnTo>
                    <a:pt x="90950" y="18570"/>
                  </a:lnTo>
                  <a:lnTo>
                    <a:pt x="92123" y="14906"/>
                  </a:lnTo>
                  <a:lnTo>
                    <a:pt x="93390" y="18570"/>
                  </a:lnTo>
                  <a:lnTo>
                    <a:pt x="92123" y="22484"/>
                  </a:lnTo>
                  <a:moveTo>
                    <a:pt x="95033" y="22484"/>
                  </a:moveTo>
                  <a:lnTo>
                    <a:pt x="93813" y="18570"/>
                  </a:lnTo>
                  <a:lnTo>
                    <a:pt x="95033" y="14906"/>
                  </a:lnTo>
                  <a:lnTo>
                    <a:pt x="96300" y="18570"/>
                  </a:lnTo>
                  <a:lnTo>
                    <a:pt x="95033" y="22484"/>
                  </a:lnTo>
                  <a:moveTo>
                    <a:pt x="97989" y="22484"/>
                  </a:moveTo>
                  <a:lnTo>
                    <a:pt x="96722" y="18570"/>
                  </a:lnTo>
                  <a:lnTo>
                    <a:pt x="97989" y="14906"/>
                  </a:lnTo>
                  <a:lnTo>
                    <a:pt x="99163" y="18570"/>
                  </a:lnTo>
                  <a:lnTo>
                    <a:pt x="97989" y="22484"/>
                  </a:lnTo>
                  <a:moveTo>
                    <a:pt x="100852" y="22484"/>
                  </a:moveTo>
                  <a:lnTo>
                    <a:pt x="99585" y="18570"/>
                  </a:lnTo>
                  <a:lnTo>
                    <a:pt x="100852" y="14906"/>
                  </a:lnTo>
                  <a:lnTo>
                    <a:pt x="102072" y="18570"/>
                  </a:lnTo>
                  <a:lnTo>
                    <a:pt x="100852" y="22484"/>
                  </a:lnTo>
                  <a:moveTo>
                    <a:pt x="103762" y="22484"/>
                  </a:moveTo>
                  <a:lnTo>
                    <a:pt x="102495" y="18570"/>
                  </a:lnTo>
                  <a:lnTo>
                    <a:pt x="103762" y="14906"/>
                  </a:lnTo>
                  <a:lnTo>
                    <a:pt x="104935" y="18570"/>
                  </a:lnTo>
                  <a:lnTo>
                    <a:pt x="103762" y="22484"/>
                  </a:lnTo>
                  <a:moveTo>
                    <a:pt x="106624" y="22484"/>
                  </a:moveTo>
                  <a:lnTo>
                    <a:pt x="105357" y="18570"/>
                  </a:lnTo>
                  <a:lnTo>
                    <a:pt x="106624" y="14906"/>
                  </a:lnTo>
                  <a:lnTo>
                    <a:pt x="107845" y="18570"/>
                  </a:lnTo>
                  <a:lnTo>
                    <a:pt x="106624" y="22484"/>
                  </a:lnTo>
                  <a:moveTo>
                    <a:pt x="109534" y="22484"/>
                  </a:moveTo>
                  <a:lnTo>
                    <a:pt x="108267" y="18570"/>
                  </a:lnTo>
                  <a:lnTo>
                    <a:pt x="109534" y="14906"/>
                  </a:lnTo>
                  <a:lnTo>
                    <a:pt x="110707" y="18570"/>
                  </a:lnTo>
                  <a:lnTo>
                    <a:pt x="109534" y="22484"/>
                  </a:lnTo>
                  <a:moveTo>
                    <a:pt x="112397" y="22484"/>
                  </a:moveTo>
                  <a:lnTo>
                    <a:pt x="111130" y="18570"/>
                  </a:lnTo>
                  <a:lnTo>
                    <a:pt x="112397" y="14906"/>
                  </a:lnTo>
                  <a:lnTo>
                    <a:pt x="113664" y="18570"/>
                  </a:lnTo>
                  <a:lnTo>
                    <a:pt x="112397" y="22484"/>
                  </a:lnTo>
                  <a:moveTo>
                    <a:pt x="115307" y="22484"/>
                  </a:moveTo>
                  <a:lnTo>
                    <a:pt x="114086" y="18570"/>
                  </a:lnTo>
                  <a:lnTo>
                    <a:pt x="115307" y="14906"/>
                  </a:lnTo>
                  <a:lnTo>
                    <a:pt x="116574" y="18570"/>
                  </a:lnTo>
                  <a:lnTo>
                    <a:pt x="115307" y="22484"/>
                  </a:lnTo>
                  <a:moveTo>
                    <a:pt x="118169" y="22484"/>
                  </a:moveTo>
                  <a:lnTo>
                    <a:pt x="116996" y="18570"/>
                  </a:lnTo>
                  <a:lnTo>
                    <a:pt x="118169" y="14906"/>
                  </a:lnTo>
                  <a:lnTo>
                    <a:pt x="119436" y="18570"/>
                  </a:lnTo>
                  <a:lnTo>
                    <a:pt x="118169" y="22484"/>
                  </a:lnTo>
                  <a:moveTo>
                    <a:pt x="3942" y="17987"/>
                  </a:moveTo>
                  <a:lnTo>
                    <a:pt x="2768" y="14240"/>
                  </a:lnTo>
                  <a:lnTo>
                    <a:pt x="3942" y="10409"/>
                  </a:lnTo>
                  <a:lnTo>
                    <a:pt x="5209" y="14240"/>
                  </a:lnTo>
                  <a:lnTo>
                    <a:pt x="3942" y="17987"/>
                  </a:lnTo>
                  <a:moveTo>
                    <a:pt x="6851" y="17987"/>
                  </a:moveTo>
                  <a:lnTo>
                    <a:pt x="5631" y="14240"/>
                  </a:lnTo>
                  <a:lnTo>
                    <a:pt x="6851" y="10409"/>
                  </a:lnTo>
                  <a:lnTo>
                    <a:pt x="8118" y="14240"/>
                  </a:lnTo>
                  <a:lnTo>
                    <a:pt x="6851" y="17987"/>
                  </a:lnTo>
                  <a:moveTo>
                    <a:pt x="9808" y="17987"/>
                  </a:moveTo>
                  <a:lnTo>
                    <a:pt x="8541" y="14240"/>
                  </a:lnTo>
                  <a:lnTo>
                    <a:pt x="9808" y="10409"/>
                  </a:lnTo>
                  <a:lnTo>
                    <a:pt x="10981" y="14240"/>
                  </a:lnTo>
                  <a:lnTo>
                    <a:pt x="9808" y="17987"/>
                  </a:lnTo>
                  <a:moveTo>
                    <a:pt x="12671" y="17987"/>
                  </a:moveTo>
                  <a:lnTo>
                    <a:pt x="11403" y="14240"/>
                  </a:lnTo>
                  <a:lnTo>
                    <a:pt x="12671" y="10409"/>
                  </a:lnTo>
                  <a:lnTo>
                    <a:pt x="13844" y="14240"/>
                  </a:lnTo>
                  <a:lnTo>
                    <a:pt x="12671" y="17987"/>
                  </a:lnTo>
                  <a:moveTo>
                    <a:pt x="15533" y="17987"/>
                  </a:moveTo>
                  <a:lnTo>
                    <a:pt x="14266" y="14240"/>
                  </a:lnTo>
                  <a:lnTo>
                    <a:pt x="15533" y="10409"/>
                  </a:lnTo>
                  <a:lnTo>
                    <a:pt x="16754" y="14240"/>
                  </a:lnTo>
                  <a:lnTo>
                    <a:pt x="15533" y="17987"/>
                  </a:lnTo>
                  <a:moveTo>
                    <a:pt x="18443" y="17987"/>
                  </a:moveTo>
                  <a:lnTo>
                    <a:pt x="17176" y="14240"/>
                  </a:lnTo>
                  <a:lnTo>
                    <a:pt x="18443" y="10409"/>
                  </a:lnTo>
                  <a:lnTo>
                    <a:pt x="19616" y="14240"/>
                  </a:lnTo>
                  <a:lnTo>
                    <a:pt x="18443" y="17987"/>
                  </a:lnTo>
                  <a:moveTo>
                    <a:pt x="21306" y="17987"/>
                  </a:moveTo>
                  <a:lnTo>
                    <a:pt x="20039" y="14240"/>
                  </a:lnTo>
                  <a:lnTo>
                    <a:pt x="21306" y="10409"/>
                  </a:lnTo>
                  <a:lnTo>
                    <a:pt x="22526" y="14240"/>
                  </a:lnTo>
                  <a:lnTo>
                    <a:pt x="21306" y="17987"/>
                  </a:lnTo>
                  <a:moveTo>
                    <a:pt x="24215" y="17987"/>
                  </a:moveTo>
                  <a:lnTo>
                    <a:pt x="22948" y="14240"/>
                  </a:lnTo>
                  <a:lnTo>
                    <a:pt x="24215" y="10409"/>
                  </a:lnTo>
                  <a:lnTo>
                    <a:pt x="25389" y="14240"/>
                  </a:lnTo>
                  <a:lnTo>
                    <a:pt x="24215" y="17987"/>
                  </a:lnTo>
                  <a:moveTo>
                    <a:pt x="27078" y="17987"/>
                  </a:moveTo>
                  <a:lnTo>
                    <a:pt x="25905" y="14240"/>
                  </a:lnTo>
                  <a:lnTo>
                    <a:pt x="27078" y="10409"/>
                  </a:lnTo>
                  <a:lnTo>
                    <a:pt x="28345" y="14240"/>
                  </a:lnTo>
                  <a:lnTo>
                    <a:pt x="27078" y="17987"/>
                  </a:lnTo>
                  <a:moveTo>
                    <a:pt x="29988" y="17987"/>
                  </a:moveTo>
                  <a:lnTo>
                    <a:pt x="28768" y="14240"/>
                  </a:lnTo>
                  <a:lnTo>
                    <a:pt x="29988" y="10409"/>
                  </a:lnTo>
                  <a:lnTo>
                    <a:pt x="31255" y="14240"/>
                  </a:lnTo>
                  <a:lnTo>
                    <a:pt x="29988" y="17987"/>
                  </a:lnTo>
                  <a:moveTo>
                    <a:pt x="32850" y="17987"/>
                  </a:moveTo>
                  <a:lnTo>
                    <a:pt x="31677" y="14240"/>
                  </a:lnTo>
                  <a:lnTo>
                    <a:pt x="32850" y="10409"/>
                  </a:lnTo>
                  <a:lnTo>
                    <a:pt x="34118" y="14240"/>
                  </a:lnTo>
                  <a:lnTo>
                    <a:pt x="32850" y="17987"/>
                  </a:lnTo>
                  <a:moveTo>
                    <a:pt x="35760" y="17987"/>
                  </a:moveTo>
                  <a:lnTo>
                    <a:pt x="34540" y="14240"/>
                  </a:lnTo>
                  <a:lnTo>
                    <a:pt x="35760" y="10409"/>
                  </a:lnTo>
                  <a:lnTo>
                    <a:pt x="37027" y="14240"/>
                  </a:lnTo>
                  <a:lnTo>
                    <a:pt x="35760" y="17987"/>
                  </a:lnTo>
                  <a:moveTo>
                    <a:pt x="38623" y="17987"/>
                  </a:moveTo>
                  <a:lnTo>
                    <a:pt x="37450" y="14240"/>
                  </a:lnTo>
                  <a:lnTo>
                    <a:pt x="38623" y="10409"/>
                  </a:lnTo>
                  <a:lnTo>
                    <a:pt x="39890" y="14240"/>
                  </a:lnTo>
                  <a:lnTo>
                    <a:pt x="38623" y="17987"/>
                  </a:lnTo>
                  <a:moveTo>
                    <a:pt x="41533" y="17987"/>
                  </a:moveTo>
                  <a:lnTo>
                    <a:pt x="40312" y="14240"/>
                  </a:lnTo>
                  <a:lnTo>
                    <a:pt x="41533" y="10409"/>
                  </a:lnTo>
                  <a:lnTo>
                    <a:pt x="42800" y="14240"/>
                  </a:lnTo>
                  <a:lnTo>
                    <a:pt x="41533" y="17987"/>
                  </a:lnTo>
                  <a:moveTo>
                    <a:pt x="44489" y="17987"/>
                  </a:moveTo>
                  <a:lnTo>
                    <a:pt x="43222" y="14240"/>
                  </a:lnTo>
                  <a:lnTo>
                    <a:pt x="44489" y="10409"/>
                  </a:lnTo>
                  <a:lnTo>
                    <a:pt x="45662" y="14240"/>
                  </a:lnTo>
                  <a:lnTo>
                    <a:pt x="44489" y="17987"/>
                  </a:lnTo>
                  <a:moveTo>
                    <a:pt x="47352" y="17987"/>
                  </a:moveTo>
                  <a:lnTo>
                    <a:pt x="46085" y="14240"/>
                  </a:lnTo>
                  <a:lnTo>
                    <a:pt x="47352" y="10409"/>
                  </a:lnTo>
                  <a:lnTo>
                    <a:pt x="48572" y="14240"/>
                  </a:lnTo>
                  <a:lnTo>
                    <a:pt x="47352" y="17987"/>
                  </a:lnTo>
                  <a:moveTo>
                    <a:pt x="50262" y="17987"/>
                  </a:moveTo>
                  <a:lnTo>
                    <a:pt x="48994" y="14240"/>
                  </a:lnTo>
                  <a:lnTo>
                    <a:pt x="50262" y="10409"/>
                  </a:lnTo>
                  <a:lnTo>
                    <a:pt x="51435" y="14240"/>
                  </a:lnTo>
                  <a:lnTo>
                    <a:pt x="50262" y="17987"/>
                  </a:lnTo>
                  <a:moveTo>
                    <a:pt x="53124" y="17987"/>
                  </a:moveTo>
                  <a:lnTo>
                    <a:pt x="51857" y="14240"/>
                  </a:lnTo>
                  <a:lnTo>
                    <a:pt x="53124" y="10409"/>
                  </a:lnTo>
                  <a:lnTo>
                    <a:pt x="54344" y="14240"/>
                  </a:lnTo>
                  <a:lnTo>
                    <a:pt x="53124" y="17987"/>
                  </a:lnTo>
                  <a:moveTo>
                    <a:pt x="56034" y="17987"/>
                  </a:moveTo>
                  <a:lnTo>
                    <a:pt x="54767" y="14240"/>
                  </a:lnTo>
                  <a:lnTo>
                    <a:pt x="56034" y="10409"/>
                  </a:lnTo>
                  <a:lnTo>
                    <a:pt x="57207" y="14240"/>
                  </a:lnTo>
                  <a:lnTo>
                    <a:pt x="56034" y="17987"/>
                  </a:lnTo>
                  <a:moveTo>
                    <a:pt x="58897" y="17987"/>
                  </a:moveTo>
                  <a:lnTo>
                    <a:pt x="57630" y="14240"/>
                  </a:lnTo>
                  <a:lnTo>
                    <a:pt x="58897" y="10409"/>
                  </a:lnTo>
                  <a:lnTo>
                    <a:pt x="60117" y="14240"/>
                  </a:lnTo>
                  <a:lnTo>
                    <a:pt x="58897" y="17987"/>
                  </a:lnTo>
                  <a:moveTo>
                    <a:pt x="61806" y="17987"/>
                  </a:moveTo>
                  <a:lnTo>
                    <a:pt x="60586" y="14240"/>
                  </a:lnTo>
                  <a:lnTo>
                    <a:pt x="61806" y="10409"/>
                  </a:lnTo>
                  <a:lnTo>
                    <a:pt x="63073" y="14240"/>
                  </a:lnTo>
                  <a:lnTo>
                    <a:pt x="61806" y="17987"/>
                  </a:lnTo>
                  <a:moveTo>
                    <a:pt x="64669" y="17987"/>
                  </a:moveTo>
                  <a:lnTo>
                    <a:pt x="63496" y="14240"/>
                  </a:lnTo>
                  <a:lnTo>
                    <a:pt x="64669" y="10409"/>
                  </a:lnTo>
                  <a:lnTo>
                    <a:pt x="65936" y="14240"/>
                  </a:lnTo>
                  <a:lnTo>
                    <a:pt x="64669" y="17987"/>
                  </a:lnTo>
                  <a:moveTo>
                    <a:pt x="67579" y="17987"/>
                  </a:moveTo>
                  <a:lnTo>
                    <a:pt x="66359" y="14240"/>
                  </a:lnTo>
                  <a:lnTo>
                    <a:pt x="67579" y="10409"/>
                  </a:lnTo>
                  <a:lnTo>
                    <a:pt x="68846" y="14240"/>
                  </a:lnTo>
                  <a:lnTo>
                    <a:pt x="67579" y="17987"/>
                  </a:lnTo>
                  <a:moveTo>
                    <a:pt x="70441" y="17987"/>
                  </a:moveTo>
                  <a:lnTo>
                    <a:pt x="69268" y="14240"/>
                  </a:lnTo>
                  <a:lnTo>
                    <a:pt x="70441" y="10409"/>
                  </a:lnTo>
                  <a:lnTo>
                    <a:pt x="71709" y="14240"/>
                  </a:lnTo>
                  <a:lnTo>
                    <a:pt x="70441" y="17987"/>
                  </a:lnTo>
                  <a:moveTo>
                    <a:pt x="73351" y="17987"/>
                  </a:moveTo>
                  <a:lnTo>
                    <a:pt x="72131" y="14240"/>
                  </a:lnTo>
                  <a:lnTo>
                    <a:pt x="73351" y="10409"/>
                  </a:lnTo>
                  <a:lnTo>
                    <a:pt x="74618" y="14240"/>
                  </a:lnTo>
                  <a:lnTo>
                    <a:pt x="73351" y="17987"/>
                  </a:lnTo>
                  <a:moveTo>
                    <a:pt x="76214" y="17987"/>
                  </a:moveTo>
                  <a:lnTo>
                    <a:pt x="75041" y="14240"/>
                  </a:lnTo>
                  <a:lnTo>
                    <a:pt x="76214" y="10409"/>
                  </a:lnTo>
                  <a:lnTo>
                    <a:pt x="77481" y="14240"/>
                  </a:lnTo>
                  <a:lnTo>
                    <a:pt x="76214" y="17987"/>
                  </a:lnTo>
                  <a:moveTo>
                    <a:pt x="79170" y="17987"/>
                  </a:moveTo>
                  <a:lnTo>
                    <a:pt x="77903" y="14240"/>
                  </a:lnTo>
                  <a:lnTo>
                    <a:pt x="79170" y="10409"/>
                  </a:lnTo>
                  <a:lnTo>
                    <a:pt x="80391" y="14240"/>
                  </a:lnTo>
                  <a:lnTo>
                    <a:pt x="79170" y="17987"/>
                  </a:lnTo>
                  <a:moveTo>
                    <a:pt x="82080" y="17987"/>
                  </a:moveTo>
                  <a:lnTo>
                    <a:pt x="80813" y="14240"/>
                  </a:lnTo>
                  <a:lnTo>
                    <a:pt x="82080" y="10409"/>
                  </a:lnTo>
                  <a:lnTo>
                    <a:pt x="83253" y="14240"/>
                  </a:lnTo>
                  <a:lnTo>
                    <a:pt x="82080" y="17987"/>
                  </a:lnTo>
                  <a:moveTo>
                    <a:pt x="84943" y="17987"/>
                  </a:moveTo>
                  <a:lnTo>
                    <a:pt x="83676" y="14240"/>
                  </a:lnTo>
                  <a:lnTo>
                    <a:pt x="84943" y="10409"/>
                  </a:lnTo>
                  <a:lnTo>
                    <a:pt x="86163" y="14240"/>
                  </a:lnTo>
                  <a:lnTo>
                    <a:pt x="84943" y="17987"/>
                  </a:lnTo>
                  <a:moveTo>
                    <a:pt x="87852" y="17987"/>
                  </a:moveTo>
                  <a:lnTo>
                    <a:pt x="86585" y="14240"/>
                  </a:lnTo>
                  <a:lnTo>
                    <a:pt x="87852" y="10409"/>
                  </a:lnTo>
                  <a:lnTo>
                    <a:pt x="89026" y="14240"/>
                  </a:lnTo>
                  <a:lnTo>
                    <a:pt x="87852" y="17987"/>
                  </a:lnTo>
                  <a:moveTo>
                    <a:pt x="90715" y="17987"/>
                  </a:moveTo>
                  <a:lnTo>
                    <a:pt x="89448" y="14240"/>
                  </a:lnTo>
                  <a:lnTo>
                    <a:pt x="90715" y="10409"/>
                  </a:lnTo>
                  <a:lnTo>
                    <a:pt x="91935" y="14240"/>
                  </a:lnTo>
                  <a:lnTo>
                    <a:pt x="90715" y="17987"/>
                  </a:lnTo>
                  <a:moveTo>
                    <a:pt x="93625" y="17987"/>
                  </a:moveTo>
                  <a:lnTo>
                    <a:pt x="92358" y="14240"/>
                  </a:lnTo>
                  <a:lnTo>
                    <a:pt x="93625" y="10409"/>
                  </a:lnTo>
                  <a:lnTo>
                    <a:pt x="94798" y="14240"/>
                  </a:lnTo>
                  <a:lnTo>
                    <a:pt x="93625" y="17987"/>
                  </a:lnTo>
                  <a:moveTo>
                    <a:pt x="96488" y="17987"/>
                  </a:moveTo>
                  <a:lnTo>
                    <a:pt x="95314" y="14240"/>
                  </a:lnTo>
                  <a:lnTo>
                    <a:pt x="96488" y="10409"/>
                  </a:lnTo>
                  <a:lnTo>
                    <a:pt x="97755" y="14240"/>
                  </a:lnTo>
                  <a:lnTo>
                    <a:pt x="96488" y="17987"/>
                  </a:lnTo>
                  <a:moveTo>
                    <a:pt x="99397" y="17987"/>
                  </a:moveTo>
                  <a:lnTo>
                    <a:pt x="98177" y="14240"/>
                  </a:lnTo>
                  <a:lnTo>
                    <a:pt x="99397" y="10409"/>
                  </a:lnTo>
                  <a:lnTo>
                    <a:pt x="100664" y="14240"/>
                  </a:lnTo>
                  <a:lnTo>
                    <a:pt x="99397" y="17987"/>
                  </a:lnTo>
                  <a:moveTo>
                    <a:pt x="102260" y="17987"/>
                  </a:moveTo>
                  <a:lnTo>
                    <a:pt x="101087" y="14240"/>
                  </a:lnTo>
                  <a:lnTo>
                    <a:pt x="102260" y="10409"/>
                  </a:lnTo>
                  <a:lnTo>
                    <a:pt x="103527" y="14240"/>
                  </a:lnTo>
                  <a:lnTo>
                    <a:pt x="102260" y="17987"/>
                  </a:lnTo>
                  <a:moveTo>
                    <a:pt x="105170" y="17987"/>
                  </a:moveTo>
                  <a:lnTo>
                    <a:pt x="103949" y="14240"/>
                  </a:lnTo>
                  <a:lnTo>
                    <a:pt x="105170" y="10409"/>
                  </a:lnTo>
                  <a:lnTo>
                    <a:pt x="106437" y="14240"/>
                  </a:lnTo>
                  <a:lnTo>
                    <a:pt x="105170" y="17987"/>
                  </a:lnTo>
                  <a:moveTo>
                    <a:pt x="108032" y="17987"/>
                  </a:moveTo>
                  <a:lnTo>
                    <a:pt x="106859" y="14240"/>
                  </a:lnTo>
                  <a:lnTo>
                    <a:pt x="108032" y="10409"/>
                  </a:lnTo>
                  <a:lnTo>
                    <a:pt x="109299" y="14240"/>
                  </a:lnTo>
                  <a:lnTo>
                    <a:pt x="108032" y="17987"/>
                  </a:lnTo>
                  <a:moveTo>
                    <a:pt x="110942" y="17987"/>
                  </a:moveTo>
                  <a:lnTo>
                    <a:pt x="109722" y="14240"/>
                  </a:lnTo>
                  <a:lnTo>
                    <a:pt x="110942" y="10409"/>
                  </a:lnTo>
                  <a:lnTo>
                    <a:pt x="112209" y="14240"/>
                  </a:lnTo>
                  <a:lnTo>
                    <a:pt x="110942" y="17987"/>
                  </a:lnTo>
                  <a:moveTo>
                    <a:pt x="113899" y="17987"/>
                  </a:moveTo>
                  <a:lnTo>
                    <a:pt x="112631" y="14240"/>
                  </a:lnTo>
                  <a:lnTo>
                    <a:pt x="113899" y="10409"/>
                  </a:lnTo>
                  <a:lnTo>
                    <a:pt x="115072" y="14240"/>
                  </a:lnTo>
                  <a:lnTo>
                    <a:pt x="113899" y="17987"/>
                  </a:lnTo>
                  <a:moveTo>
                    <a:pt x="116761" y="17987"/>
                  </a:moveTo>
                  <a:lnTo>
                    <a:pt x="115494" y="14240"/>
                  </a:lnTo>
                  <a:lnTo>
                    <a:pt x="116761" y="10409"/>
                  </a:lnTo>
                  <a:lnTo>
                    <a:pt x="117982" y="14240"/>
                  </a:lnTo>
                  <a:lnTo>
                    <a:pt x="116761" y="17987"/>
                  </a:lnTo>
                  <a:moveTo>
                    <a:pt x="2534" y="13490"/>
                  </a:moveTo>
                  <a:lnTo>
                    <a:pt x="1267" y="9743"/>
                  </a:lnTo>
                  <a:lnTo>
                    <a:pt x="2534" y="5995"/>
                  </a:lnTo>
                  <a:lnTo>
                    <a:pt x="3754" y="9743"/>
                  </a:lnTo>
                  <a:lnTo>
                    <a:pt x="2534" y="13490"/>
                  </a:lnTo>
                  <a:moveTo>
                    <a:pt x="5443" y="13490"/>
                  </a:moveTo>
                  <a:lnTo>
                    <a:pt x="4176" y="9743"/>
                  </a:lnTo>
                  <a:lnTo>
                    <a:pt x="5443" y="5995"/>
                  </a:lnTo>
                  <a:lnTo>
                    <a:pt x="6617" y="9743"/>
                  </a:lnTo>
                  <a:lnTo>
                    <a:pt x="5443" y="13490"/>
                  </a:lnTo>
                  <a:moveTo>
                    <a:pt x="8306" y="13490"/>
                  </a:moveTo>
                  <a:lnTo>
                    <a:pt x="7039" y="9743"/>
                  </a:lnTo>
                  <a:lnTo>
                    <a:pt x="8306" y="5995"/>
                  </a:lnTo>
                  <a:lnTo>
                    <a:pt x="9573" y="9743"/>
                  </a:lnTo>
                  <a:lnTo>
                    <a:pt x="8306" y="13490"/>
                  </a:lnTo>
                  <a:moveTo>
                    <a:pt x="11169" y="13490"/>
                  </a:moveTo>
                  <a:lnTo>
                    <a:pt x="9996" y="9743"/>
                  </a:lnTo>
                  <a:lnTo>
                    <a:pt x="11169" y="5995"/>
                  </a:lnTo>
                  <a:lnTo>
                    <a:pt x="12436" y="9743"/>
                  </a:lnTo>
                  <a:lnTo>
                    <a:pt x="11169" y="13490"/>
                  </a:lnTo>
                  <a:moveTo>
                    <a:pt x="14078" y="13490"/>
                  </a:moveTo>
                  <a:lnTo>
                    <a:pt x="12858" y="9743"/>
                  </a:lnTo>
                  <a:lnTo>
                    <a:pt x="14078" y="5995"/>
                  </a:lnTo>
                  <a:lnTo>
                    <a:pt x="15346" y="9743"/>
                  </a:lnTo>
                  <a:lnTo>
                    <a:pt x="14078" y="13490"/>
                  </a:lnTo>
                  <a:moveTo>
                    <a:pt x="16941" y="13490"/>
                  </a:moveTo>
                  <a:lnTo>
                    <a:pt x="15768" y="9743"/>
                  </a:lnTo>
                  <a:lnTo>
                    <a:pt x="16941" y="5995"/>
                  </a:lnTo>
                  <a:lnTo>
                    <a:pt x="18208" y="9743"/>
                  </a:lnTo>
                  <a:lnTo>
                    <a:pt x="16941" y="13490"/>
                  </a:lnTo>
                  <a:moveTo>
                    <a:pt x="19851" y="13490"/>
                  </a:moveTo>
                  <a:lnTo>
                    <a:pt x="18631" y="9743"/>
                  </a:lnTo>
                  <a:lnTo>
                    <a:pt x="19851" y="5995"/>
                  </a:lnTo>
                  <a:lnTo>
                    <a:pt x="21118" y="9743"/>
                  </a:lnTo>
                  <a:lnTo>
                    <a:pt x="19851" y="13490"/>
                  </a:lnTo>
                  <a:moveTo>
                    <a:pt x="22714" y="13490"/>
                  </a:moveTo>
                  <a:lnTo>
                    <a:pt x="21540" y="9743"/>
                  </a:lnTo>
                  <a:lnTo>
                    <a:pt x="22714" y="5995"/>
                  </a:lnTo>
                  <a:lnTo>
                    <a:pt x="23981" y="9743"/>
                  </a:lnTo>
                  <a:lnTo>
                    <a:pt x="22714" y="13490"/>
                  </a:lnTo>
                  <a:moveTo>
                    <a:pt x="25623" y="13490"/>
                  </a:moveTo>
                  <a:lnTo>
                    <a:pt x="24403" y="9743"/>
                  </a:lnTo>
                  <a:lnTo>
                    <a:pt x="25623" y="5995"/>
                  </a:lnTo>
                  <a:lnTo>
                    <a:pt x="26890" y="9743"/>
                  </a:lnTo>
                  <a:lnTo>
                    <a:pt x="25623" y="13490"/>
                  </a:lnTo>
                  <a:moveTo>
                    <a:pt x="28580" y="13490"/>
                  </a:moveTo>
                  <a:lnTo>
                    <a:pt x="27313" y="9743"/>
                  </a:lnTo>
                  <a:lnTo>
                    <a:pt x="28580" y="5995"/>
                  </a:lnTo>
                  <a:lnTo>
                    <a:pt x="29753" y="9743"/>
                  </a:lnTo>
                  <a:lnTo>
                    <a:pt x="28580" y="13490"/>
                  </a:lnTo>
                  <a:moveTo>
                    <a:pt x="31443" y="13490"/>
                  </a:moveTo>
                  <a:lnTo>
                    <a:pt x="30175" y="9743"/>
                  </a:lnTo>
                  <a:lnTo>
                    <a:pt x="31443" y="5995"/>
                  </a:lnTo>
                  <a:lnTo>
                    <a:pt x="32663" y="9743"/>
                  </a:lnTo>
                  <a:lnTo>
                    <a:pt x="31443" y="13490"/>
                  </a:lnTo>
                  <a:moveTo>
                    <a:pt x="34352" y="13490"/>
                  </a:moveTo>
                  <a:lnTo>
                    <a:pt x="33085" y="9743"/>
                  </a:lnTo>
                  <a:lnTo>
                    <a:pt x="34352" y="5995"/>
                  </a:lnTo>
                  <a:lnTo>
                    <a:pt x="35526" y="9743"/>
                  </a:lnTo>
                  <a:lnTo>
                    <a:pt x="34352" y="13490"/>
                  </a:lnTo>
                  <a:moveTo>
                    <a:pt x="37215" y="13490"/>
                  </a:moveTo>
                  <a:lnTo>
                    <a:pt x="35948" y="9743"/>
                  </a:lnTo>
                  <a:lnTo>
                    <a:pt x="37215" y="5995"/>
                  </a:lnTo>
                  <a:lnTo>
                    <a:pt x="38435" y="9743"/>
                  </a:lnTo>
                  <a:lnTo>
                    <a:pt x="37215" y="13490"/>
                  </a:lnTo>
                  <a:moveTo>
                    <a:pt x="40125" y="13490"/>
                  </a:moveTo>
                  <a:lnTo>
                    <a:pt x="38858" y="9743"/>
                  </a:lnTo>
                  <a:lnTo>
                    <a:pt x="40125" y="5995"/>
                  </a:lnTo>
                  <a:lnTo>
                    <a:pt x="41298" y="9743"/>
                  </a:lnTo>
                  <a:lnTo>
                    <a:pt x="40125" y="13490"/>
                  </a:lnTo>
                  <a:moveTo>
                    <a:pt x="42987" y="13490"/>
                  </a:moveTo>
                  <a:lnTo>
                    <a:pt x="41720" y="9743"/>
                  </a:lnTo>
                  <a:lnTo>
                    <a:pt x="42987" y="5995"/>
                  </a:lnTo>
                  <a:lnTo>
                    <a:pt x="44254" y="9743"/>
                  </a:lnTo>
                  <a:lnTo>
                    <a:pt x="42987" y="13490"/>
                  </a:lnTo>
                  <a:moveTo>
                    <a:pt x="45897" y="13490"/>
                  </a:moveTo>
                  <a:lnTo>
                    <a:pt x="44677" y="9743"/>
                  </a:lnTo>
                  <a:lnTo>
                    <a:pt x="45897" y="5995"/>
                  </a:lnTo>
                  <a:lnTo>
                    <a:pt x="47164" y="9743"/>
                  </a:lnTo>
                  <a:lnTo>
                    <a:pt x="45897" y="13490"/>
                  </a:lnTo>
                  <a:moveTo>
                    <a:pt x="48760" y="13490"/>
                  </a:moveTo>
                  <a:lnTo>
                    <a:pt x="47587" y="9743"/>
                  </a:lnTo>
                  <a:lnTo>
                    <a:pt x="48760" y="5995"/>
                  </a:lnTo>
                  <a:lnTo>
                    <a:pt x="50027" y="9743"/>
                  </a:lnTo>
                  <a:lnTo>
                    <a:pt x="48760" y="13490"/>
                  </a:lnTo>
                  <a:moveTo>
                    <a:pt x="51669" y="13490"/>
                  </a:moveTo>
                  <a:lnTo>
                    <a:pt x="50449" y="9743"/>
                  </a:lnTo>
                  <a:lnTo>
                    <a:pt x="51669" y="5995"/>
                  </a:lnTo>
                  <a:lnTo>
                    <a:pt x="52937" y="9743"/>
                  </a:lnTo>
                  <a:lnTo>
                    <a:pt x="51669" y="13490"/>
                  </a:lnTo>
                  <a:moveTo>
                    <a:pt x="54532" y="13490"/>
                  </a:moveTo>
                  <a:lnTo>
                    <a:pt x="53359" y="9743"/>
                  </a:lnTo>
                  <a:lnTo>
                    <a:pt x="54532" y="5995"/>
                  </a:lnTo>
                  <a:lnTo>
                    <a:pt x="55799" y="9743"/>
                  </a:lnTo>
                  <a:lnTo>
                    <a:pt x="54532" y="13490"/>
                  </a:lnTo>
                  <a:moveTo>
                    <a:pt x="57442" y="13490"/>
                  </a:moveTo>
                  <a:lnTo>
                    <a:pt x="56222" y="9743"/>
                  </a:lnTo>
                  <a:lnTo>
                    <a:pt x="57442" y="5995"/>
                  </a:lnTo>
                  <a:lnTo>
                    <a:pt x="58709" y="9743"/>
                  </a:lnTo>
                  <a:lnTo>
                    <a:pt x="57442" y="13490"/>
                  </a:lnTo>
                  <a:moveTo>
                    <a:pt x="60305" y="13490"/>
                  </a:moveTo>
                  <a:lnTo>
                    <a:pt x="59131" y="9743"/>
                  </a:lnTo>
                  <a:lnTo>
                    <a:pt x="60305" y="5995"/>
                  </a:lnTo>
                  <a:lnTo>
                    <a:pt x="61572" y="9743"/>
                  </a:lnTo>
                  <a:lnTo>
                    <a:pt x="60305" y="13490"/>
                  </a:lnTo>
                  <a:moveTo>
                    <a:pt x="63261" y="13490"/>
                  </a:moveTo>
                  <a:lnTo>
                    <a:pt x="61994" y="9743"/>
                  </a:lnTo>
                  <a:lnTo>
                    <a:pt x="63261" y="5995"/>
                  </a:lnTo>
                  <a:lnTo>
                    <a:pt x="64481" y="9743"/>
                  </a:lnTo>
                  <a:lnTo>
                    <a:pt x="63261" y="13490"/>
                  </a:lnTo>
                  <a:moveTo>
                    <a:pt x="66171" y="13490"/>
                  </a:moveTo>
                  <a:lnTo>
                    <a:pt x="64904" y="9743"/>
                  </a:lnTo>
                  <a:lnTo>
                    <a:pt x="66171" y="5995"/>
                  </a:lnTo>
                  <a:lnTo>
                    <a:pt x="67344" y="9743"/>
                  </a:lnTo>
                  <a:lnTo>
                    <a:pt x="66171" y="13490"/>
                  </a:lnTo>
                  <a:moveTo>
                    <a:pt x="69034" y="13490"/>
                  </a:moveTo>
                  <a:lnTo>
                    <a:pt x="67766" y="9743"/>
                  </a:lnTo>
                  <a:lnTo>
                    <a:pt x="69034" y="5995"/>
                  </a:lnTo>
                  <a:lnTo>
                    <a:pt x="70254" y="9743"/>
                  </a:lnTo>
                  <a:lnTo>
                    <a:pt x="69034" y="13490"/>
                  </a:lnTo>
                  <a:moveTo>
                    <a:pt x="71943" y="13490"/>
                  </a:moveTo>
                  <a:lnTo>
                    <a:pt x="70676" y="9743"/>
                  </a:lnTo>
                  <a:lnTo>
                    <a:pt x="71943" y="5995"/>
                  </a:lnTo>
                  <a:lnTo>
                    <a:pt x="73116" y="9743"/>
                  </a:lnTo>
                  <a:lnTo>
                    <a:pt x="71943" y="13490"/>
                  </a:lnTo>
                  <a:moveTo>
                    <a:pt x="74806" y="13490"/>
                  </a:moveTo>
                  <a:lnTo>
                    <a:pt x="73539" y="9743"/>
                  </a:lnTo>
                  <a:lnTo>
                    <a:pt x="74806" y="5995"/>
                  </a:lnTo>
                  <a:lnTo>
                    <a:pt x="76026" y="9743"/>
                  </a:lnTo>
                  <a:lnTo>
                    <a:pt x="74806" y="13490"/>
                  </a:lnTo>
                  <a:moveTo>
                    <a:pt x="77716" y="13490"/>
                  </a:moveTo>
                  <a:lnTo>
                    <a:pt x="76448" y="9743"/>
                  </a:lnTo>
                  <a:lnTo>
                    <a:pt x="77716" y="5995"/>
                  </a:lnTo>
                  <a:lnTo>
                    <a:pt x="78983" y="9743"/>
                  </a:lnTo>
                  <a:lnTo>
                    <a:pt x="77716" y="13490"/>
                  </a:lnTo>
                  <a:moveTo>
                    <a:pt x="80578" y="13490"/>
                  </a:moveTo>
                  <a:lnTo>
                    <a:pt x="79405" y="9743"/>
                  </a:lnTo>
                  <a:lnTo>
                    <a:pt x="80578" y="5995"/>
                  </a:lnTo>
                  <a:lnTo>
                    <a:pt x="81845" y="9743"/>
                  </a:lnTo>
                  <a:lnTo>
                    <a:pt x="80578" y="13490"/>
                  </a:lnTo>
                  <a:moveTo>
                    <a:pt x="83488" y="13490"/>
                  </a:moveTo>
                  <a:lnTo>
                    <a:pt x="82268" y="9743"/>
                  </a:lnTo>
                  <a:lnTo>
                    <a:pt x="83488" y="5995"/>
                  </a:lnTo>
                  <a:lnTo>
                    <a:pt x="84755" y="9743"/>
                  </a:lnTo>
                  <a:lnTo>
                    <a:pt x="83488" y="13490"/>
                  </a:lnTo>
                  <a:moveTo>
                    <a:pt x="86351" y="13490"/>
                  </a:moveTo>
                  <a:lnTo>
                    <a:pt x="85177" y="9743"/>
                  </a:lnTo>
                  <a:lnTo>
                    <a:pt x="86351" y="5995"/>
                  </a:lnTo>
                  <a:lnTo>
                    <a:pt x="87618" y="9743"/>
                  </a:lnTo>
                  <a:lnTo>
                    <a:pt x="86351" y="13490"/>
                  </a:lnTo>
                  <a:moveTo>
                    <a:pt x="89260" y="13490"/>
                  </a:moveTo>
                  <a:lnTo>
                    <a:pt x="88040" y="9743"/>
                  </a:lnTo>
                  <a:lnTo>
                    <a:pt x="89260" y="5995"/>
                  </a:lnTo>
                  <a:lnTo>
                    <a:pt x="90527" y="9743"/>
                  </a:lnTo>
                  <a:lnTo>
                    <a:pt x="89260" y="13490"/>
                  </a:lnTo>
                  <a:moveTo>
                    <a:pt x="92123" y="13490"/>
                  </a:moveTo>
                  <a:lnTo>
                    <a:pt x="90950" y="9743"/>
                  </a:lnTo>
                  <a:lnTo>
                    <a:pt x="92123" y="5995"/>
                  </a:lnTo>
                  <a:lnTo>
                    <a:pt x="93390" y="9743"/>
                  </a:lnTo>
                  <a:lnTo>
                    <a:pt x="92123" y="13490"/>
                  </a:lnTo>
                  <a:moveTo>
                    <a:pt x="95033" y="13490"/>
                  </a:moveTo>
                  <a:lnTo>
                    <a:pt x="93813" y="9743"/>
                  </a:lnTo>
                  <a:lnTo>
                    <a:pt x="95033" y="5995"/>
                  </a:lnTo>
                  <a:lnTo>
                    <a:pt x="96300" y="9743"/>
                  </a:lnTo>
                  <a:lnTo>
                    <a:pt x="95033" y="13490"/>
                  </a:lnTo>
                  <a:moveTo>
                    <a:pt x="97989" y="13490"/>
                  </a:moveTo>
                  <a:lnTo>
                    <a:pt x="96722" y="9743"/>
                  </a:lnTo>
                  <a:lnTo>
                    <a:pt x="97989" y="5995"/>
                  </a:lnTo>
                  <a:lnTo>
                    <a:pt x="99163" y="9743"/>
                  </a:lnTo>
                  <a:lnTo>
                    <a:pt x="97989" y="13490"/>
                  </a:lnTo>
                  <a:moveTo>
                    <a:pt x="100852" y="13490"/>
                  </a:moveTo>
                  <a:lnTo>
                    <a:pt x="99585" y="9743"/>
                  </a:lnTo>
                  <a:lnTo>
                    <a:pt x="100852" y="5995"/>
                  </a:lnTo>
                  <a:lnTo>
                    <a:pt x="102072" y="9743"/>
                  </a:lnTo>
                  <a:lnTo>
                    <a:pt x="100852" y="13490"/>
                  </a:lnTo>
                  <a:moveTo>
                    <a:pt x="103762" y="13490"/>
                  </a:moveTo>
                  <a:lnTo>
                    <a:pt x="102495" y="9743"/>
                  </a:lnTo>
                  <a:lnTo>
                    <a:pt x="103762" y="5995"/>
                  </a:lnTo>
                  <a:lnTo>
                    <a:pt x="104935" y="9743"/>
                  </a:lnTo>
                  <a:lnTo>
                    <a:pt x="103762" y="13490"/>
                  </a:lnTo>
                  <a:moveTo>
                    <a:pt x="106624" y="13490"/>
                  </a:moveTo>
                  <a:lnTo>
                    <a:pt x="105357" y="9743"/>
                  </a:lnTo>
                  <a:lnTo>
                    <a:pt x="106624" y="5995"/>
                  </a:lnTo>
                  <a:lnTo>
                    <a:pt x="107845" y="9743"/>
                  </a:lnTo>
                  <a:lnTo>
                    <a:pt x="106624" y="13490"/>
                  </a:lnTo>
                  <a:moveTo>
                    <a:pt x="109534" y="13490"/>
                  </a:moveTo>
                  <a:lnTo>
                    <a:pt x="108267" y="9743"/>
                  </a:lnTo>
                  <a:lnTo>
                    <a:pt x="109534" y="5995"/>
                  </a:lnTo>
                  <a:lnTo>
                    <a:pt x="110707" y="9743"/>
                  </a:lnTo>
                  <a:lnTo>
                    <a:pt x="109534" y="13490"/>
                  </a:lnTo>
                  <a:moveTo>
                    <a:pt x="112397" y="13490"/>
                  </a:moveTo>
                  <a:lnTo>
                    <a:pt x="111130" y="9743"/>
                  </a:lnTo>
                  <a:lnTo>
                    <a:pt x="112397" y="5995"/>
                  </a:lnTo>
                  <a:lnTo>
                    <a:pt x="113664" y="9743"/>
                  </a:lnTo>
                  <a:lnTo>
                    <a:pt x="112397" y="13490"/>
                  </a:lnTo>
                  <a:moveTo>
                    <a:pt x="115307" y="13490"/>
                  </a:moveTo>
                  <a:lnTo>
                    <a:pt x="114086" y="9743"/>
                  </a:lnTo>
                  <a:lnTo>
                    <a:pt x="115307" y="5995"/>
                  </a:lnTo>
                  <a:lnTo>
                    <a:pt x="116574" y="9743"/>
                  </a:lnTo>
                  <a:lnTo>
                    <a:pt x="115307" y="13490"/>
                  </a:lnTo>
                  <a:moveTo>
                    <a:pt x="118169" y="13490"/>
                  </a:moveTo>
                  <a:lnTo>
                    <a:pt x="116996" y="9743"/>
                  </a:lnTo>
                  <a:lnTo>
                    <a:pt x="118169" y="5995"/>
                  </a:lnTo>
                  <a:lnTo>
                    <a:pt x="119436" y="9743"/>
                  </a:lnTo>
                  <a:lnTo>
                    <a:pt x="118169" y="13490"/>
                  </a:lnTo>
                  <a:moveTo>
                    <a:pt x="3942" y="9160"/>
                  </a:moveTo>
                  <a:lnTo>
                    <a:pt x="2768" y="5412"/>
                  </a:lnTo>
                  <a:lnTo>
                    <a:pt x="3942" y="1498"/>
                  </a:lnTo>
                  <a:lnTo>
                    <a:pt x="5209" y="5412"/>
                  </a:lnTo>
                  <a:lnTo>
                    <a:pt x="3942" y="9160"/>
                  </a:lnTo>
                  <a:moveTo>
                    <a:pt x="6851" y="9160"/>
                  </a:moveTo>
                  <a:lnTo>
                    <a:pt x="5631" y="5412"/>
                  </a:lnTo>
                  <a:lnTo>
                    <a:pt x="6851" y="1498"/>
                  </a:lnTo>
                  <a:lnTo>
                    <a:pt x="8118" y="5412"/>
                  </a:lnTo>
                  <a:lnTo>
                    <a:pt x="6851" y="9160"/>
                  </a:lnTo>
                  <a:moveTo>
                    <a:pt x="9808" y="9160"/>
                  </a:moveTo>
                  <a:lnTo>
                    <a:pt x="8541" y="5412"/>
                  </a:lnTo>
                  <a:lnTo>
                    <a:pt x="9808" y="1498"/>
                  </a:lnTo>
                  <a:lnTo>
                    <a:pt x="10981" y="5412"/>
                  </a:lnTo>
                  <a:lnTo>
                    <a:pt x="9808" y="9160"/>
                  </a:lnTo>
                  <a:moveTo>
                    <a:pt x="12671" y="9160"/>
                  </a:moveTo>
                  <a:lnTo>
                    <a:pt x="11403" y="5412"/>
                  </a:lnTo>
                  <a:lnTo>
                    <a:pt x="12671" y="1498"/>
                  </a:lnTo>
                  <a:lnTo>
                    <a:pt x="13844" y="5412"/>
                  </a:lnTo>
                  <a:lnTo>
                    <a:pt x="12671" y="9160"/>
                  </a:lnTo>
                  <a:moveTo>
                    <a:pt x="15533" y="9160"/>
                  </a:moveTo>
                  <a:lnTo>
                    <a:pt x="14266" y="5412"/>
                  </a:lnTo>
                  <a:lnTo>
                    <a:pt x="15533" y="1498"/>
                  </a:lnTo>
                  <a:lnTo>
                    <a:pt x="16754" y="5412"/>
                  </a:lnTo>
                  <a:lnTo>
                    <a:pt x="15533" y="9160"/>
                  </a:lnTo>
                  <a:moveTo>
                    <a:pt x="18443" y="9160"/>
                  </a:moveTo>
                  <a:lnTo>
                    <a:pt x="17176" y="5412"/>
                  </a:lnTo>
                  <a:lnTo>
                    <a:pt x="18443" y="1498"/>
                  </a:lnTo>
                  <a:lnTo>
                    <a:pt x="19616" y="5412"/>
                  </a:lnTo>
                  <a:lnTo>
                    <a:pt x="18443" y="9160"/>
                  </a:lnTo>
                  <a:moveTo>
                    <a:pt x="21306" y="9160"/>
                  </a:moveTo>
                  <a:lnTo>
                    <a:pt x="20039" y="5412"/>
                  </a:lnTo>
                  <a:lnTo>
                    <a:pt x="21306" y="1498"/>
                  </a:lnTo>
                  <a:lnTo>
                    <a:pt x="22526" y="5412"/>
                  </a:lnTo>
                  <a:lnTo>
                    <a:pt x="21306" y="9160"/>
                  </a:lnTo>
                  <a:moveTo>
                    <a:pt x="24215" y="9160"/>
                  </a:moveTo>
                  <a:lnTo>
                    <a:pt x="22948" y="5412"/>
                  </a:lnTo>
                  <a:lnTo>
                    <a:pt x="24215" y="1498"/>
                  </a:lnTo>
                  <a:lnTo>
                    <a:pt x="25389" y="5412"/>
                  </a:lnTo>
                  <a:lnTo>
                    <a:pt x="24215" y="9160"/>
                  </a:lnTo>
                  <a:moveTo>
                    <a:pt x="27078" y="9160"/>
                  </a:moveTo>
                  <a:lnTo>
                    <a:pt x="25905" y="5412"/>
                  </a:lnTo>
                  <a:lnTo>
                    <a:pt x="27078" y="1498"/>
                  </a:lnTo>
                  <a:lnTo>
                    <a:pt x="28345" y="5412"/>
                  </a:lnTo>
                  <a:lnTo>
                    <a:pt x="27078" y="9160"/>
                  </a:lnTo>
                  <a:moveTo>
                    <a:pt x="29988" y="9160"/>
                  </a:moveTo>
                  <a:lnTo>
                    <a:pt x="28768" y="5412"/>
                  </a:lnTo>
                  <a:lnTo>
                    <a:pt x="29988" y="1498"/>
                  </a:lnTo>
                  <a:lnTo>
                    <a:pt x="31255" y="5412"/>
                  </a:lnTo>
                  <a:lnTo>
                    <a:pt x="29988" y="9160"/>
                  </a:lnTo>
                  <a:moveTo>
                    <a:pt x="32850" y="9160"/>
                  </a:moveTo>
                  <a:lnTo>
                    <a:pt x="31677" y="5412"/>
                  </a:lnTo>
                  <a:lnTo>
                    <a:pt x="32850" y="1498"/>
                  </a:lnTo>
                  <a:lnTo>
                    <a:pt x="34118" y="5412"/>
                  </a:lnTo>
                  <a:lnTo>
                    <a:pt x="32850" y="9160"/>
                  </a:lnTo>
                  <a:moveTo>
                    <a:pt x="35760" y="9160"/>
                  </a:moveTo>
                  <a:lnTo>
                    <a:pt x="34540" y="5412"/>
                  </a:lnTo>
                  <a:lnTo>
                    <a:pt x="35760" y="1498"/>
                  </a:lnTo>
                  <a:lnTo>
                    <a:pt x="37027" y="5412"/>
                  </a:lnTo>
                  <a:lnTo>
                    <a:pt x="35760" y="9160"/>
                  </a:lnTo>
                  <a:moveTo>
                    <a:pt x="38623" y="9160"/>
                  </a:moveTo>
                  <a:lnTo>
                    <a:pt x="37450" y="5412"/>
                  </a:lnTo>
                  <a:lnTo>
                    <a:pt x="38623" y="1498"/>
                  </a:lnTo>
                  <a:lnTo>
                    <a:pt x="39890" y="5412"/>
                  </a:lnTo>
                  <a:lnTo>
                    <a:pt x="38623" y="9160"/>
                  </a:lnTo>
                  <a:moveTo>
                    <a:pt x="41533" y="9160"/>
                  </a:moveTo>
                  <a:lnTo>
                    <a:pt x="40312" y="5412"/>
                  </a:lnTo>
                  <a:lnTo>
                    <a:pt x="41533" y="1498"/>
                  </a:lnTo>
                  <a:lnTo>
                    <a:pt x="42800" y="5412"/>
                  </a:lnTo>
                  <a:lnTo>
                    <a:pt x="41533" y="9160"/>
                  </a:lnTo>
                  <a:moveTo>
                    <a:pt x="44489" y="9160"/>
                  </a:moveTo>
                  <a:lnTo>
                    <a:pt x="43222" y="5412"/>
                  </a:lnTo>
                  <a:lnTo>
                    <a:pt x="44489" y="1498"/>
                  </a:lnTo>
                  <a:lnTo>
                    <a:pt x="45662" y="5412"/>
                  </a:lnTo>
                  <a:lnTo>
                    <a:pt x="44489" y="9160"/>
                  </a:lnTo>
                  <a:moveTo>
                    <a:pt x="47352" y="9160"/>
                  </a:moveTo>
                  <a:lnTo>
                    <a:pt x="46085" y="5412"/>
                  </a:lnTo>
                  <a:lnTo>
                    <a:pt x="47352" y="1498"/>
                  </a:lnTo>
                  <a:lnTo>
                    <a:pt x="48572" y="5412"/>
                  </a:lnTo>
                  <a:lnTo>
                    <a:pt x="47352" y="9160"/>
                  </a:lnTo>
                  <a:moveTo>
                    <a:pt x="50262" y="9160"/>
                  </a:moveTo>
                  <a:lnTo>
                    <a:pt x="48994" y="5412"/>
                  </a:lnTo>
                  <a:lnTo>
                    <a:pt x="50262" y="1498"/>
                  </a:lnTo>
                  <a:lnTo>
                    <a:pt x="51435" y="5412"/>
                  </a:lnTo>
                  <a:lnTo>
                    <a:pt x="50262" y="9160"/>
                  </a:lnTo>
                  <a:moveTo>
                    <a:pt x="53124" y="9160"/>
                  </a:moveTo>
                  <a:lnTo>
                    <a:pt x="51857" y="5412"/>
                  </a:lnTo>
                  <a:lnTo>
                    <a:pt x="53124" y="1498"/>
                  </a:lnTo>
                  <a:lnTo>
                    <a:pt x="54344" y="5412"/>
                  </a:lnTo>
                  <a:lnTo>
                    <a:pt x="53124" y="9160"/>
                  </a:lnTo>
                  <a:moveTo>
                    <a:pt x="56034" y="9160"/>
                  </a:moveTo>
                  <a:lnTo>
                    <a:pt x="54767" y="5412"/>
                  </a:lnTo>
                  <a:lnTo>
                    <a:pt x="56034" y="1498"/>
                  </a:lnTo>
                  <a:lnTo>
                    <a:pt x="57207" y="5412"/>
                  </a:lnTo>
                  <a:lnTo>
                    <a:pt x="56034" y="9160"/>
                  </a:lnTo>
                  <a:moveTo>
                    <a:pt x="58897" y="9160"/>
                  </a:moveTo>
                  <a:lnTo>
                    <a:pt x="57630" y="5412"/>
                  </a:lnTo>
                  <a:lnTo>
                    <a:pt x="58897" y="1498"/>
                  </a:lnTo>
                  <a:lnTo>
                    <a:pt x="60117" y="5412"/>
                  </a:lnTo>
                  <a:lnTo>
                    <a:pt x="58897" y="9160"/>
                  </a:lnTo>
                  <a:moveTo>
                    <a:pt x="61806" y="9160"/>
                  </a:moveTo>
                  <a:lnTo>
                    <a:pt x="60586" y="5412"/>
                  </a:lnTo>
                  <a:lnTo>
                    <a:pt x="61806" y="1498"/>
                  </a:lnTo>
                  <a:lnTo>
                    <a:pt x="63073" y="5412"/>
                  </a:lnTo>
                  <a:lnTo>
                    <a:pt x="61806" y="9160"/>
                  </a:lnTo>
                  <a:moveTo>
                    <a:pt x="64669" y="9160"/>
                  </a:moveTo>
                  <a:lnTo>
                    <a:pt x="63496" y="5412"/>
                  </a:lnTo>
                  <a:lnTo>
                    <a:pt x="64669" y="1498"/>
                  </a:lnTo>
                  <a:lnTo>
                    <a:pt x="65936" y="5412"/>
                  </a:lnTo>
                  <a:lnTo>
                    <a:pt x="64669" y="9160"/>
                  </a:lnTo>
                  <a:moveTo>
                    <a:pt x="67579" y="9160"/>
                  </a:moveTo>
                  <a:lnTo>
                    <a:pt x="66359" y="5412"/>
                  </a:lnTo>
                  <a:lnTo>
                    <a:pt x="67579" y="1498"/>
                  </a:lnTo>
                  <a:lnTo>
                    <a:pt x="68846" y="5412"/>
                  </a:lnTo>
                  <a:lnTo>
                    <a:pt x="67579" y="9160"/>
                  </a:lnTo>
                  <a:moveTo>
                    <a:pt x="70441" y="9160"/>
                  </a:moveTo>
                  <a:lnTo>
                    <a:pt x="69268" y="5412"/>
                  </a:lnTo>
                  <a:lnTo>
                    <a:pt x="70441" y="1498"/>
                  </a:lnTo>
                  <a:lnTo>
                    <a:pt x="71709" y="5412"/>
                  </a:lnTo>
                  <a:lnTo>
                    <a:pt x="70441" y="9160"/>
                  </a:lnTo>
                  <a:moveTo>
                    <a:pt x="73351" y="9160"/>
                  </a:moveTo>
                  <a:lnTo>
                    <a:pt x="72131" y="5412"/>
                  </a:lnTo>
                  <a:lnTo>
                    <a:pt x="73351" y="1498"/>
                  </a:lnTo>
                  <a:lnTo>
                    <a:pt x="74618" y="5412"/>
                  </a:lnTo>
                  <a:lnTo>
                    <a:pt x="73351" y="9160"/>
                  </a:lnTo>
                  <a:moveTo>
                    <a:pt x="76214" y="9160"/>
                  </a:moveTo>
                  <a:lnTo>
                    <a:pt x="75041" y="5412"/>
                  </a:lnTo>
                  <a:lnTo>
                    <a:pt x="76214" y="1498"/>
                  </a:lnTo>
                  <a:lnTo>
                    <a:pt x="77481" y="5412"/>
                  </a:lnTo>
                  <a:lnTo>
                    <a:pt x="76214" y="9160"/>
                  </a:lnTo>
                  <a:moveTo>
                    <a:pt x="79170" y="9160"/>
                  </a:moveTo>
                  <a:lnTo>
                    <a:pt x="77903" y="5412"/>
                  </a:lnTo>
                  <a:lnTo>
                    <a:pt x="79170" y="1498"/>
                  </a:lnTo>
                  <a:lnTo>
                    <a:pt x="80391" y="5412"/>
                  </a:lnTo>
                  <a:lnTo>
                    <a:pt x="79170" y="9160"/>
                  </a:lnTo>
                  <a:moveTo>
                    <a:pt x="82080" y="9160"/>
                  </a:moveTo>
                  <a:lnTo>
                    <a:pt x="80813" y="5412"/>
                  </a:lnTo>
                  <a:lnTo>
                    <a:pt x="82080" y="1498"/>
                  </a:lnTo>
                  <a:lnTo>
                    <a:pt x="83253" y="5412"/>
                  </a:lnTo>
                  <a:lnTo>
                    <a:pt x="82080" y="9160"/>
                  </a:lnTo>
                  <a:moveTo>
                    <a:pt x="84943" y="9160"/>
                  </a:moveTo>
                  <a:lnTo>
                    <a:pt x="83676" y="5412"/>
                  </a:lnTo>
                  <a:lnTo>
                    <a:pt x="84943" y="1498"/>
                  </a:lnTo>
                  <a:lnTo>
                    <a:pt x="86163" y="5412"/>
                  </a:lnTo>
                  <a:lnTo>
                    <a:pt x="84943" y="9160"/>
                  </a:lnTo>
                  <a:moveTo>
                    <a:pt x="87852" y="9160"/>
                  </a:moveTo>
                  <a:lnTo>
                    <a:pt x="86585" y="5412"/>
                  </a:lnTo>
                  <a:lnTo>
                    <a:pt x="87852" y="1498"/>
                  </a:lnTo>
                  <a:lnTo>
                    <a:pt x="89026" y="5412"/>
                  </a:lnTo>
                  <a:lnTo>
                    <a:pt x="87852" y="9160"/>
                  </a:lnTo>
                  <a:moveTo>
                    <a:pt x="90715" y="9160"/>
                  </a:moveTo>
                  <a:lnTo>
                    <a:pt x="89448" y="5412"/>
                  </a:lnTo>
                  <a:lnTo>
                    <a:pt x="90715" y="1498"/>
                  </a:lnTo>
                  <a:lnTo>
                    <a:pt x="91935" y="5412"/>
                  </a:lnTo>
                  <a:lnTo>
                    <a:pt x="90715" y="9160"/>
                  </a:lnTo>
                  <a:moveTo>
                    <a:pt x="93625" y="9160"/>
                  </a:moveTo>
                  <a:lnTo>
                    <a:pt x="92358" y="5412"/>
                  </a:lnTo>
                  <a:lnTo>
                    <a:pt x="93625" y="1498"/>
                  </a:lnTo>
                  <a:lnTo>
                    <a:pt x="94798" y="5412"/>
                  </a:lnTo>
                  <a:lnTo>
                    <a:pt x="93625" y="9160"/>
                  </a:lnTo>
                  <a:moveTo>
                    <a:pt x="96488" y="9160"/>
                  </a:moveTo>
                  <a:lnTo>
                    <a:pt x="95314" y="5412"/>
                  </a:lnTo>
                  <a:lnTo>
                    <a:pt x="96488" y="1498"/>
                  </a:lnTo>
                  <a:lnTo>
                    <a:pt x="97755" y="5412"/>
                  </a:lnTo>
                  <a:lnTo>
                    <a:pt x="96488" y="9160"/>
                  </a:lnTo>
                  <a:moveTo>
                    <a:pt x="99397" y="9160"/>
                  </a:moveTo>
                  <a:lnTo>
                    <a:pt x="98177" y="5412"/>
                  </a:lnTo>
                  <a:lnTo>
                    <a:pt x="99397" y="1498"/>
                  </a:lnTo>
                  <a:lnTo>
                    <a:pt x="100664" y="5412"/>
                  </a:lnTo>
                  <a:lnTo>
                    <a:pt x="99397" y="9160"/>
                  </a:lnTo>
                  <a:moveTo>
                    <a:pt x="102260" y="9160"/>
                  </a:moveTo>
                  <a:lnTo>
                    <a:pt x="101087" y="5412"/>
                  </a:lnTo>
                  <a:lnTo>
                    <a:pt x="102260" y="1498"/>
                  </a:lnTo>
                  <a:lnTo>
                    <a:pt x="103527" y="5412"/>
                  </a:lnTo>
                  <a:lnTo>
                    <a:pt x="102260" y="9160"/>
                  </a:lnTo>
                  <a:moveTo>
                    <a:pt x="105170" y="9160"/>
                  </a:moveTo>
                  <a:lnTo>
                    <a:pt x="103949" y="5412"/>
                  </a:lnTo>
                  <a:lnTo>
                    <a:pt x="105170" y="1498"/>
                  </a:lnTo>
                  <a:lnTo>
                    <a:pt x="106437" y="5412"/>
                  </a:lnTo>
                  <a:lnTo>
                    <a:pt x="105170" y="9160"/>
                  </a:lnTo>
                  <a:moveTo>
                    <a:pt x="108032" y="9160"/>
                  </a:moveTo>
                  <a:lnTo>
                    <a:pt x="106859" y="5412"/>
                  </a:lnTo>
                  <a:lnTo>
                    <a:pt x="108032" y="1498"/>
                  </a:lnTo>
                  <a:lnTo>
                    <a:pt x="109299" y="5412"/>
                  </a:lnTo>
                  <a:lnTo>
                    <a:pt x="108032" y="9160"/>
                  </a:lnTo>
                  <a:moveTo>
                    <a:pt x="110942" y="9160"/>
                  </a:moveTo>
                  <a:lnTo>
                    <a:pt x="109722" y="5412"/>
                  </a:lnTo>
                  <a:lnTo>
                    <a:pt x="110942" y="1498"/>
                  </a:lnTo>
                  <a:lnTo>
                    <a:pt x="112209" y="5412"/>
                  </a:lnTo>
                  <a:lnTo>
                    <a:pt x="110942" y="9160"/>
                  </a:lnTo>
                  <a:moveTo>
                    <a:pt x="113899" y="9160"/>
                  </a:moveTo>
                  <a:lnTo>
                    <a:pt x="112631" y="5412"/>
                  </a:lnTo>
                  <a:lnTo>
                    <a:pt x="113899" y="1498"/>
                  </a:lnTo>
                  <a:lnTo>
                    <a:pt x="115072" y="5412"/>
                  </a:lnTo>
                  <a:lnTo>
                    <a:pt x="113899" y="9160"/>
                  </a:lnTo>
                  <a:moveTo>
                    <a:pt x="116761" y="9160"/>
                  </a:moveTo>
                  <a:lnTo>
                    <a:pt x="115494" y="5412"/>
                  </a:lnTo>
                  <a:lnTo>
                    <a:pt x="116761" y="1498"/>
                  </a:lnTo>
                  <a:lnTo>
                    <a:pt x="117982" y="5412"/>
                  </a:lnTo>
                  <a:lnTo>
                    <a:pt x="116761" y="9160"/>
                  </a:lnTo>
                  <a:moveTo>
                    <a:pt x="120000" y="0"/>
                  </a:moveTo>
                  <a:lnTo>
                    <a:pt x="119718" y="0"/>
                  </a:lnTo>
                  <a:lnTo>
                    <a:pt x="119671" y="249"/>
                  </a:lnTo>
                  <a:lnTo>
                    <a:pt x="119577" y="0"/>
                  </a:lnTo>
                  <a:lnTo>
                    <a:pt x="119108" y="0"/>
                  </a:lnTo>
                  <a:lnTo>
                    <a:pt x="119436" y="916"/>
                  </a:lnTo>
                  <a:lnTo>
                    <a:pt x="118169" y="4663"/>
                  </a:lnTo>
                  <a:lnTo>
                    <a:pt x="116996" y="916"/>
                  </a:lnTo>
                  <a:lnTo>
                    <a:pt x="117278" y="0"/>
                  </a:lnTo>
                  <a:lnTo>
                    <a:pt x="116855" y="0"/>
                  </a:lnTo>
                  <a:lnTo>
                    <a:pt x="116761" y="249"/>
                  </a:lnTo>
                  <a:lnTo>
                    <a:pt x="116621" y="0"/>
                  </a:lnTo>
                  <a:lnTo>
                    <a:pt x="116198" y="0"/>
                  </a:lnTo>
                  <a:lnTo>
                    <a:pt x="116574" y="916"/>
                  </a:lnTo>
                  <a:lnTo>
                    <a:pt x="115307" y="4663"/>
                  </a:lnTo>
                  <a:lnTo>
                    <a:pt x="114086" y="916"/>
                  </a:lnTo>
                  <a:lnTo>
                    <a:pt x="114368" y="0"/>
                  </a:lnTo>
                  <a:lnTo>
                    <a:pt x="113946" y="0"/>
                  </a:lnTo>
                  <a:lnTo>
                    <a:pt x="113899" y="249"/>
                  </a:lnTo>
                  <a:lnTo>
                    <a:pt x="113758" y="0"/>
                  </a:lnTo>
                  <a:lnTo>
                    <a:pt x="113335" y="0"/>
                  </a:lnTo>
                  <a:lnTo>
                    <a:pt x="113664" y="916"/>
                  </a:lnTo>
                  <a:lnTo>
                    <a:pt x="112397" y="4663"/>
                  </a:lnTo>
                  <a:lnTo>
                    <a:pt x="111130" y="916"/>
                  </a:lnTo>
                  <a:lnTo>
                    <a:pt x="111505" y="0"/>
                  </a:lnTo>
                  <a:lnTo>
                    <a:pt x="111083" y="0"/>
                  </a:lnTo>
                  <a:lnTo>
                    <a:pt x="110942" y="249"/>
                  </a:lnTo>
                  <a:lnTo>
                    <a:pt x="110848" y="0"/>
                  </a:lnTo>
                  <a:lnTo>
                    <a:pt x="110426" y="0"/>
                  </a:lnTo>
                  <a:lnTo>
                    <a:pt x="110707" y="916"/>
                  </a:lnTo>
                  <a:lnTo>
                    <a:pt x="109534" y="4663"/>
                  </a:lnTo>
                  <a:lnTo>
                    <a:pt x="108267" y="916"/>
                  </a:lnTo>
                  <a:lnTo>
                    <a:pt x="108596" y="0"/>
                  </a:lnTo>
                  <a:lnTo>
                    <a:pt x="108173" y="0"/>
                  </a:lnTo>
                  <a:lnTo>
                    <a:pt x="108032" y="249"/>
                  </a:lnTo>
                  <a:lnTo>
                    <a:pt x="107985" y="0"/>
                  </a:lnTo>
                  <a:lnTo>
                    <a:pt x="107563" y="0"/>
                  </a:lnTo>
                  <a:lnTo>
                    <a:pt x="107845" y="916"/>
                  </a:lnTo>
                  <a:lnTo>
                    <a:pt x="106624" y="4663"/>
                  </a:lnTo>
                  <a:lnTo>
                    <a:pt x="105357" y="916"/>
                  </a:lnTo>
                  <a:lnTo>
                    <a:pt x="105639" y="0"/>
                  </a:lnTo>
                  <a:lnTo>
                    <a:pt x="105217" y="0"/>
                  </a:lnTo>
                  <a:lnTo>
                    <a:pt x="105170" y="249"/>
                  </a:lnTo>
                  <a:lnTo>
                    <a:pt x="105076" y="0"/>
                  </a:lnTo>
                  <a:lnTo>
                    <a:pt x="104653" y="0"/>
                  </a:lnTo>
                  <a:lnTo>
                    <a:pt x="104935" y="916"/>
                  </a:lnTo>
                  <a:lnTo>
                    <a:pt x="103762" y="4663"/>
                  </a:lnTo>
                  <a:lnTo>
                    <a:pt x="102495" y="916"/>
                  </a:lnTo>
                  <a:lnTo>
                    <a:pt x="102776" y="0"/>
                  </a:lnTo>
                  <a:lnTo>
                    <a:pt x="102354" y="0"/>
                  </a:lnTo>
                  <a:lnTo>
                    <a:pt x="102260" y="249"/>
                  </a:lnTo>
                  <a:lnTo>
                    <a:pt x="102213" y="0"/>
                  </a:lnTo>
                  <a:lnTo>
                    <a:pt x="101791" y="0"/>
                  </a:lnTo>
                  <a:lnTo>
                    <a:pt x="102072" y="916"/>
                  </a:lnTo>
                  <a:lnTo>
                    <a:pt x="100852" y="4663"/>
                  </a:lnTo>
                  <a:lnTo>
                    <a:pt x="99585" y="916"/>
                  </a:lnTo>
                  <a:lnTo>
                    <a:pt x="99867" y="0"/>
                  </a:lnTo>
                  <a:lnTo>
                    <a:pt x="99444" y="0"/>
                  </a:lnTo>
                  <a:lnTo>
                    <a:pt x="99397" y="249"/>
                  </a:lnTo>
                  <a:lnTo>
                    <a:pt x="99303" y="0"/>
                  </a:lnTo>
                  <a:lnTo>
                    <a:pt x="98881" y="0"/>
                  </a:lnTo>
                  <a:lnTo>
                    <a:pt x="99163" y="916"/>
                  </a:lnTo>
                  <a:lnTo>
                    <a:pt x="97989" y="4663"/>
                  </a:lnTo>
                  <a:lnTo>
                    <a:pt x="96722" y="916"/>
                  </a:lnTo>
                  <a:lnTo>
                    <a:pt x="97004" y="0"/>
                  </a:lnTo>
                  <a:lnTo>
                    <a:pt x="96581" y="0"/>
                  </a:lnTo>
                  <a:lnTo>
                    <a:pt x="96488" y="249"/>
                  </a:lnTo>
                  <a:lnTo>
                    <a:pt x="96441" y="0"/>
                  </a:lnTo>
                  <a:lnTo>
                    <a:pt x="96018" y="0"/>
                  </a:lnTo>
                  <a:lnTo>
                    <a:pt x="96300" y="916"/>
                  </a:lnTo>
                  <a:lnTo>
                    <a:pt x="95033" y="4663"/>
                  </a:lnTo>
                  <a:lnTo>
                    <a:pt x="93813" y="916"/>
                  </a:lnTo>
                  <a:lnTo>
                    <a:pt x="94094" y="0"/>
                  </a:lnTo>
                  <a:lnTo>
                    <a:pt x="93672" y="0"/>
                  </a:lnTo>
                  <a:lnTo>
                    <a:pt x="93625" y="249"/>
                  </a:lnTo>
                  <a:lnTo>
                    <a:pt x="93531" y="0"/>
                  </a:lnTo>
                  <a:lnTo>
                    <a:pt x="93109" y="0"/>
                  </a:lnTo>
                  <a:lnTo>
                    <a:pt x="93390" y="916"/>
                  </a:lnTo>
                  <a:lnTo>
                    <a:pt x="92123" y="4663"/>
                  </a:lnTo>
                  <a:lnTo>
                    <a:pt x="90950" y="916"/>
                  </a:lnTo>
                  <a:lnTo>
                    <a:pt x="91231" y="0"/>
                  </a:lnTo>
                  <a:lnTo>
                    <a:pt x="90809" y="0"/>
                  </a:lnTo>
                  <a:lnTo>
                    <a:pt x="90715" y="249"/>
                  </a:lnTo>
                  <a:lnTo>
                    <a:pt x="90668" y="0"/>
                  </a:lnTo>
                  <a:lnTo>
                    <a:pt x="90246" y="0"/>
                  </a:lnTo>
                  <a:lnTo>
                    <a:pt x="90527" y="916"/>
                  </a:lnTo>
                  <a:lnTo>
                    <a:pt x="89260" y="4663"/>
                  </a:lnTo>
                  <a:lnTo>
                    <a:pt x="88040" y="916"/>
                  </a:lnTo>
                  <a:lnTo>
                    <a:pt x="88322" y="0"/>
                  </a:lnTo>
                  <a:lnTo>
                    <a:pt x="87899" y="0"/>
                  </a:lnTo>
                  <a:lnTo>
                    <a:pt x="87852" y="249"/>
                  </a:lnTo>
                  <a:lnTo>
                    <a:pt x="87759" y="0"/>
                  </a:lnTo>
                  <a:lnTo>
                    <a:pt x="87336" y="0"/>
                  </a:lnTo>
                  <a:lnTo>
                    <a:pt x="87618" y="916"/>
                  </a:lnTo>
                  <a:lnTo>
                    <a:pt x="86351" y="4663"/>
                  </a:lnTo>
                  <a:lnTo>
                    <a:pt x="85177" y="916"/>
                  </a:lnTo>
                  <a:lnTo>
                    <a:pt x="85459" y="0"/>
                  </a:lnTo>
                  <a:lnTo>
                    <a:pt x="85037" y="0"/>
                  </a:lnTo>
                  <a:lnTo>
                    <a:pt x="84943" y="249"/>
                  </a:lnTo>
                  <a:lnTo>
                    <a:pt x="84896" y="0"/>
                  </a:lnTo>
                  <a:lnTo>
                    <a:pt x="84380" y="0"/>
                  </a:lnTo>
                  <a:lnTo>
                    <a:pt x="84755" y="916"/>
                  </a:lnTo>
                  <a:lnTo>
                    <a:pt x="83488" y="4663"/>
                  </a:lnTo>
                  <a:lnTo>
                    <a:pt x="82268" y="916"/>
                  </a:lnTo>
                  <a:lnTo>
                    <a:pt x="82549" y="0"/>
                  </a:lnTo>
                  <a:lnTo>
                    <a:pt x="82127" y="0"/>
                  </a:lnTo>
                  <a:lnTo>
                    <a:pt x="82080" y="249"/>
                  </a:lnTo>
                  <a:lnTo>
                    <a:pt x="81939" y="0"/>
                  </a:lnTo>
                  <a:lnTo>
                    <a:pt x="81517" y="0"/>
                  </a:lnTo>
                  <a:lnTo>
                    <a:pt x="81845" y="916"/>
                  </a:lnTo>
                  <a:lnTo>
                    <a:pt x="80578" y="4663"/>
                  </a:lnTo>
                  <a:lnTo>
                    <a:pt x="79405" y="916"/>
                  </a:lnTo>
                  <a:lnTo>
                    <a:pt x="79687" y="0"/>
                  </a:lnTo>
                  <a:lnTo>
                    <a:pt x="79264" y="0"/>
                  </a:lnTo>
                  <a:lnTo>
                    <a:pt x="79170" y="249"/>
                  </a:lnTo>
                  <a:lnTo>
                    <a:pt x="79030" y="0"/>
                  </a:lnTo>
                  <a:lnTo>
                    <a:pt x="78607" y="0"/>
                  </a:lnTo>
                  <a:lnTo>
                    <a:pt x="78983" y="916"/>
                  </a:lnTo>
                  <a:lnTo>
                    <a:pt x="77716" y="4663"/>
                  </a:lnTo>
                  <a:lnTo>
                    <a:pt x="76448" y="916"/>
                  </a:lnTo>
                  <a:lnTo>
                    <a:pt x="76777" y="0"/>
                  </a:lnTo>
                  <a:lnTo>
                    <a:pt x="76355" y="0"/>
                  </a:lnTo>
                  <a:lnTo>
                    <a:pt x="76214" y="249"/>
                  </a:lnTo>
                  <a:lnTo>
                    <a:pt x="76167" y="0"/>
                  </a:lnTo>
                  <a:lnTo>
                    <a:pt x="75745" y="0"/>
                  </a:lnTo>
                  <a:lnTo>
                    <a:pt x="76026" y="916"/>
                  </a:lnTo>
                  <a:lnTo>
                    <a:pt x="74806" y="4663"/>
                  </a:lnTo>
                  <a:lnTo>
                    <a:pt x="73539" y="916"/>
                  </a:lnTo>
                  <a:lnTo>
                    <a:pt x="73914" y="0"/>
                  </a:lnTo>
                  <a:lnTo>
                    <a:pt x="73492" y="0"/>
                  </a:lnTo>
                  <a:lnTo>
                    <a:pt x="73351" y="249"/>
                  </a:lnTo>
                  <a:lnTo>
                    <a:pt x="73257" y="0"/>
                  </a:lnTo>
                  <a:lnTo>
                    <a:pt x="72835" y="0"/>
                  </a:lnTo>
                  <a:lnTo>
                    <a:pt x="73116" y="916"/>
                  </a:lnTo>
                  <a:lnTo>
                    <a:pt x="71943" y="4663"/>
                  </a:lnTo>
                  <a:lnTo>
                    <a:pt x="70676" y="916"/>
                  </a:lnTo>
                  <a:lnTo>
                    <a:pt x="70958" y="0"/>
                  </a:lnTo>
                  <a:lnTo>
                    <a:pt x="70535" y="0"/>
                  </a:lnTo>
                  <a:lnTo>
                    <a:pt x="70441" y="249"/>
                  </a:lnTo>
                  <a:lnTo>
                    <a:pt x="70394" y="0"/>
                  </a:lnTo>
                  <a:lnTo>
                    <a:pt x="69972" y="0"/>
                  </a:lnTo>
                  <a:lnTo>
                    <a:pt x="70254" y="916"/>
                  </a:lnTo>
                  <a:lnTo>
                    <a:pt x="69034" y="4663"/>
                  </a:lnTo>
                  <a:lnTo>
                    <a:pt x="67766" y="916"/>
                  </a:lnTo>
                  <a:lnTo>
                    <a:pt x="68048" y="0"/>
                  </a:lnTo>
                  <a:lnTo>
                    <a:pt x="67626" y="0"/>
                  </a:lnTo>
                  <a:lnTo>
                    <a:pt x="67579" y="249"/>
                  </a:lnTo>
                  <a:lnTo>
                    <a:pt x="67485" y="0"/>
                  </a:lnTo>
                  <a:lnTo>
                    <a:pt x="67062" y="0"/>
                  </a:lnTo>
                  <a:lnTo>
                    <a:pt x="67344" y="916"/>
                  </a:lnTo>
                  <a:lnTo>
                    <a:pt x="66171" y="4663"/>
                  </a:lnTo>
                  <a:lnTo>
                    <a:pt x="64904" y="916"/>
                  </a:lnTo>
                  <a:lnTo>
                    <a:pt x="65185" y="0"/>
                  </a:lnTo>
                  <a:lnTo>
                    <a:pt x="64763" y="0"/>
                  </a:lnTo>
                  <a:lnTo>
                    <a:pt x="64669" y="249"/>
                  </a:lnTo>
                  <a:lnTo>
                    <a:pt x="64622" y="0"/>
                  </a:lnTo>
                  <a:lnTo>
                    <a:pt x="64200" y="0"/>
                  </a:lnTo>
                  <a:lnTo>
                    <a:pt x="64481" y="916"/>
                  </a:lnTo>
                  <a:lnTo>
                    <a:pt x="63261" y="4663"/>
                  </a:lnTo>
                  <a:lnTo>
                    <a:pt x="61994" y="916"/>
                  </a:lnTo>
                  <a:lnTo>
                    <a:pt x="62276" y="0"/>
                  </a:lnTo>
                  <a:lnTo>
                    <a:pt x="61853" y="0"/>
                  </a:lnTo>
                  <a:lnTo>
                    <a:pt x="61806" y="249"/>
                  </a:lnTo>
                  <a:lnTo>
                    <a:pt x="61712" y="0"/>
                  </a:lnTo>
                  <a:lnTo>
                    <a:pt x="61290" y="0"/>
                  </a:lnTo>
                  <a:lnTo>
                    <a:pt x="61572" y="916"/>
                  </a:lnTo>
                  <a:lnTo>
                    <a:pt x="60305" y="4663"/>
                  </a:lnTo>
                  <a:lnTo>
                    <a:pt x="59131" y="916"/>
                  </a:lnTo>
                  <a:lnTo>
                    <a:pt x="59413" y="0"/>
                  </a:lnTo>
                  <a:lnTo>
                    <a:pt x="58991" y="0"/>
                  </a:lnTo>
                  <a:lnTo>
                    <a:pt x="58897" y="249"/>
                  </a:lnTo>
                  <a:lnTo>
                    <a:pt x="58850" y="0"/>
                  </a:lnTo>
                  <a:lnTo>
                    <a:pt x="58427" y="0"/>
                  </a:lnTo>
                  <a:lnTo>
                    <a:pt x="58709" y="916"/>
                  </a:lnTo>
                  <a:lnTo>
                    <a:pt x="57442" y="4663"/>
                  </a:lnTo>
                  <a:lnTo>
                    <a:pt x="56222" y="916"/>
                  </a:lnTo>
                  <a:lnTo>
                    <a:pt x="56503" y="0"/>
                  </a:lnTo>
                  <a:lnTo>
                    <a:pt x="56081" y="0"/>
                  </a:lnTo>
                  <a:lnTo>
                    <a:pt x="56034" y="249"/>
                  </a:lnTo>
                  <a:lnTo>
                    <a:pt x="55940" y="0"/>
                  </a:lnTo>
                  <a:lnTo>
                    <a:pt x="55518" y="0"/>
                  </a:lnTo>
                  <a:lnTo>
                    <a:pt x="55799" y="916"/>
                  </a:lnTo>
                  <a:lnTo>
                    <a:pt x="54532" y="4663"/>
                  </a:lnTo>
                  <a:lnTo>
                    <a:pt x="53359" y="916"/>
                  </a:lnTo>
                  <a:lnTo>
                    <a:pt x="53640" y="0"/>
                  </a:lnTo>
                  <a:lnTo>
                    <a:pt x="53218" y="0"/>
                  </a:lnTo>
                  <a:lnTo>
                    <a:pt x="53124" y="249"/>
                  </a:lnTo>
                  <a:lnTo>
                    <a:pt x="53077" y="0"/>
                  </a:lnTo>
                  <a:lnTo>
                    <a:pt x="52655" y="0"/>
                  </a:lnTo>
                  <a:lnTo>
                    <a:pt x="52937" y="916"/>
                  </a:lnTo>
                  <a:lnTo>
                    <a:pt x="51669" y="4663"/>
                  </a:lnTo>
                  <a:lnTo>
                    <a:pt x="50449" y="916"/>
                  </a:lnTo>
                  <a:lnTo>
                    <a:pt x="50731" y="0"/>
                  </a:lnTo>
                  <a:lnTo>
                    <a:pt x="50308" y="0"/>
                  </a:lnTo>
                  <a:lnTo>
                    <a:pt x="50262" y="249"/>
                  </a:lnTo>
                  <a:lnTo>
                    <a:pt x="50168" y="0"/>
                  </a:lnTo>
                  <a:lnTo>
                    <a:pt x="49698" y="0"/>
                  </a:lnTo>
                  <a:lnTo>
                    <a:pt x="50027" y="916"/>
                  </a:lnTo>
                  <a:lnTo>
                    <a:pt x="48760" y="4663"/>
                  </a:lnTo>
                  <a:lnTo>
                    <a:pt x="47587" y="916"/>
                  </a:lnTo>
                  <a:lnTo>
                    <a:pt x="47868" y="0"/>
                  </a:lnTo>
                  <a:lnTo>
                    <a:pt x="47446" y="0"/>
                  </a:lnTo>
                  <a:lnTo>
                    <a:pt x="47352" y="249"/>
                  </a:lnTo>
                  <a:lnTo>
                    <a:pt x="47211" y="0"/>
                  </a:lnTo>
                  <a:lnTo>
                    <a:pt x="46789" y="0"/>
                  </a:lnTo>
                  <a:lnTo>
                    <a:pt x="47164" y="916"/>
                  </a:lnTo>
                  <a:lnTo>
                    <a:pt x="45897" y="4663"/>
                  </a:lnTo>
                  <a:lnTo>
                    <a:pt x="44677" y="916"/>
                  </a:lnTo>
                  <a:lnTo>
                    <a:pt x="44958" y="0"/>
                  </a:lnTo>
                  <a:lnTo>
                    <a:pt x="44536" y="0"/>
                  </a:lnTo>
                  <a:lnTo>
                    <a:pt x="44489" y="249"/>
                  </a:lnTo>
                  <a:lnTo>
                    <a:pt x="44348" y="0"/>
                  </a:lnTo>
                  <a:lnTo>
                    <a:pt x="43926" y="0"/>
                  </a:lnTo>
                  <a:lnTo>
                    <a:pt x="44254" y="916"/>
                  </a:lnTo>
                  <a:lnTo>
                    <a:pt x="42987" y="4663"/>
                  </a:lnTo>
                  <a:lnTo>
                    <a:pt x="41720" y="916"/>
                  </a:lnTo>
                  <a:lnTo>
                    <a:pt x="42096" y="0"/>
                  </a:lnTo>
                  <a:lnTo>
                    <a:pt x="41673" y="0"/>
                  </a:lnTo>
                  <a:lnTo>
                    <a:pt x="41533" y="249"/>
                  </a:lnTo>
                  <a:lnTo>
                    <a:pt x="41439" y="0"/>
                  </a:lnTo>
                  <a:lnTo>
                    <a:pt x="41016" y="0"/>
                  </a:lnTo>
                  <a:lnTo>
                    <a:pt x="41298" y="916"/>
                  </a:lnTo>
                  <a:lnTo>
                    <a:pt x="40125" y="4663"/>
                  </a:lnTo>
                  <a:lnTo>
                    <a:pt x="38858" y="916"/>
                  </a:lnTo>
                  <a:lnTo>
                    <a:pt x="39186" y="0"/>
                  </a:lnTo>
                  <a:lnTo>
                    <a:pt x="38764" y="0"/>
                  </a:lnTo>
                  <a:lnTo>
                    <a:pt x="38623" y="249"/>
                  </a:lnTo>
                  <a:lnTo>
                    <a:pt x="38576" y="0"/>
                  </a:lnTo>
                  <a:lnTo>
                    <a:pt x="38154" y="0"/>
                  </a:lnTo>
                  <a:lnTo>
                    <a:pt x="38435" y="916"/>
                  </a:lnTo>
                  <a:lnTo>
                    <a:pt x="37215" y="4663"/>
                  </a:lnTo>
                  <a:lnTo>
                    <a:pt x="35948" y="916"/>
                  </a:lnTo>
                  <a:lnTo>
                    <a:pt x="36229" y="0"/>
                  </a:lnTo>
                  <a:lnTo>
                    <a:pt x="35807" y="0"/>
                  </a:lnTo>
                  <a:lnTo>
                    <a:pt x="35760" y="249"/>
                  </a:lnTo>
                  <a:lnTo>
                    <a:pt x="35666" y="0"/>
                  </a:lnTo>
                  <a:lnTo>
                    <a:pt x="35244" y="0"/>
                  </a:lnTo>
                  <a:lnTo>
                    <a:pt x="35526" y="916"/>
                  </a:lnTo>
                  <a:lnTo>
                    <a:pt x="34352" y="4663"/>
                  </a:lnTo>
                  <a:lnTo>
                    <a:pt x="33085" y="916"/>
                  </a:lnTo>
                  <a:lnTo>
                    <a:pt x="33367" y="0"/>
                  </a:lnTo>
                  <a:lnTo>
                    <a:pt x="32944" y="0"/>
                  </a:lnTo>
                  <a:lnTo>
                    <a:pt x="32850" y="249"/>
                  </a:lnTo>
                  <a:lnTo>
                    <a:pt x="32804" y="0"/>
                  </a:lnTo>
                  <a:lnTo>
                    <a:pt x="32381" y="0"/>
                  </a:lnTo>
                  <a:lnTo>
                    <a:pt x="32663" y="916"/>
                  </a:lnTo>
                  <a:lnTo>
                    <a:pt x="31443" y="4663"/>
                  </a:lnTo>
                  <a:lnTo>
                    <a:pt x="30175" y="916"/>
                  </a:lnTo>
                  <a:lnTo>
                    <a:pt x="30457" y="0"/>
                  </a:lnTo>
                  <a:lnTo>
                    <a:pt x="30035" y="0"/>
                  </a:lnTo>
                  <a:lnTo>
                    <a:pt x="29988" y="249"/>
                  </a:lnTo>
                  <a:lnTo>
                    <a:pt x="29894" y="0"/>
                  </a:lnTo>
                  <a:lnTo>
                    <a:pt x="29472" y="0"/>
                  </a:lnTo>
                  <a:lnTo>
                    <a:pt x="29753" y="916"/>
                  </a:lnTo>
                  <a:lnTo>
                    <a:pt x="28580" y="4663"/>
                  </a:lnTo>
                  <a:lnTo>
                    <a:pt x="27313" y="916"/>
                  </a:lnTo>
                  <a:lnTo>
                    <a:pt x="27594" y="0"/>
                  </a:lnTo>
                  <a:lnTo>
                    <a:pt x="27172" y="0"/>
                  </a:lnTo>
                  <a:lnTo>
                    <a:pt x="27078" y="249"/>
                  </a:lnTo>
                  <a:lnTo>
                    <a:pt x="27031" y="0"/>
                  </a:lnTo>
                  <a:lnTo>
                    <a:pt x="26609" y="0"/>
                  </a:lnTo>
                  <a:lnTo>
                    <a:pt x="26890" y="916"/>
                  </a:lnTo>
                  <a:lnTo>
                    <a:pt x="25623" y="4663"/>
                  </a:lnTo>
                  <a:lnTo>
                    <a:pt x="24403" y="916"/>
                  </a:lnTo>
                  <a:lnTo>
                    <a:pt x="24685" y="0"/>
                  </a:lnTo>
                  <a:lnTo>
                    <a:pt x="24262" y="0"/>
                  </a:lnTo>
                  <a:lnTo>
                    <a:pt x="24215" y="249"/>
                  </a:lnTo>
                  <a:lnTo>
                    <a:pt x="24122" y="0"/>
                  </a:lnTo>
                  <a:lnTo>
                    <a:pt x="23699" y="0"/>
                  </a:lnTo>
                  <a:lnTo>
                    <a:pt x="23981" y="916"/>
                  </a:lnTo>
                  <a:lnTo>
                    <a:pt x="22714" y="4663"/>
                  </a:lnTo>
                  <a:lnTo>
                    <a:pt x="21540" y="916"/>
                  </a:lnTo>
                  <a:lnTo>
                    <a:pt x="21822" y="0"/>
                  </a:lnTo>
                  <a:lnTo>
                    <a:pt x="21400" y="0"/>
                  </a:lnTo>
                  <a:lnTo>
                    <a:pt x="21306" y="249"/>
                  </a:lnTo>
                  <a:lnTo>
                    <a:pt x="21259" y="0"/>
                  </a:lnTo>
                  <a:lnTo>
                    <a:pt x="20836" y="0"/>
                  </a:lnTo>
                  <a:lnTo>
                    <a:pt x="21118" y="916"/>
                  </a:lnTo>
                  <a:lnTo>
                    <a:pt x="19851" y="4663"/>
                  </a:lnTo>
                  <a:lnTo>
                    <a:pt x="18631" y="916"/>
                  </a:lnTo>
                  <a:lnTo>
                    <a:pt x="18912" y="0"/>
                  </a:lnTo>
                  <a:lnTo>
                    <a:pt x="18490" y="0"/>
                  </a:lnTo>
                  <a:lnTo>
                    <a:pt x="18443" y="249"/>
                  </a:lnTo>
                  <a:lnTo>
                    <a:pt x="18349" y="0"/>
                  </a:lnTo>
                  <a:lnTo>
                    <a:pt x="17927" y="0"/>
                  </a:lnTo>
                  <a:lnTo>
                    <a:pt x="18208" y="916"/>
                  </a:lnTo>
                  <a:lnTo>
                    <a:pt x="16941" y="4663"/>
                  </a:lnTo>
                  <a:lnTo>
                    <a:pt x="15768" y="916"/>
                  </a:lnTo>
                  <a:lnTo>
                    <a:pt x="16050" y="0"/>
                  </a:lnTo>
                  <a:lnTo>
                    <a:pt x="15627" y="0"/>
                  </a:lnTo>
                  <a:lnTo>
                    <a:pt x="15533" y="249"/>
                  </a:lnTo>
                  <a:lnTo>
                    <a:pt x="15486" y="0"/>
                  </a:lnTo>
                  <a:lnTo>
                    <a:pt x="14970" y="0"/>
                  </a:lnTo>
                  <a:lnTo>
                    <a:pt x="15346" y="916"/>
                  </a:lnTo>
                  <a:lnTo>
                    <a:pt x="14078" y="4663"/>
                  </a:lnTo>
                  <a:lnTo>
                    <a:pt x="12858" y="916"/>
                  </a:lnTo>
                  <a:lnTo>
                    <a:pt x="13140" y="0"/>
                  </a:lnTo>
                  <a:lnTo>
                    <a:pt x="12718" y="0"/>
                  </a:lnTo>
                  <a:lnTo>
                    <a:pt x="12671" y="249"/>
                  </a:lnTo>
                  <a:lnTo>
                    <a:pt x="12530" y="0"/>
                  </a:lnTo>
                  <a:lnTo>
                    <a:pt x="12107" y="0"/>
                  </a:lnTo>
                  <a:lnTo>
                    <a:pt x="12436" y="916"/>
                  </a:lnTo>
                  <a:lnTo>
                    <a:pt x="11169" y="4663"/>
                  </a:lnTo>
                  <a:lnTo>
                    <a:pt x="9996" y="916"/>
                  </a:lnTo>
                  <a:lnTo>
                    <a:pt x="10277" y="0"/>
                  </a:lnTo>
                  <a:lnTo>
                    <a:pt x="9855" y="0"/>
                  </a:lnTo>
                  <a:lnTo>
                    <a:pt x="9808" y="249"/>
                  </a:lnTo>
                  <a:lnTo>
                    <a:pt x="9667" y="0"/>
                  </a:lnTo>
                  <a:lnTo>
                    <a:pt x="9245" y="0"/>
                  </a:lnTo>
                  <a:lnTo>
                    <a:pt x="9573" y="916"/>
                  </a:lnTo>
                  <a:lnTo>
                    <a:pt x="8306" y="4663"/>
                  </a:lnTo>
                  <a:lnTo>
                    <a:pt x="7039" y="916"/>
                  </a:lnTo>
                  <a:lnTo>
                    <a:pt x="7414" y="0"/>
                  </a:lnTo>
                  <a:lnTo>
                    <a:pt x="6992" y="0"/>
                  </a:lnTo>
                  <a:lnTo>
                    <a:pt x="6851" y="249"/>
                  </a:lnTo>
                  <a:lnTo>
                    <a:pt x="6757" y="0"/>
                  </a:lnTo>
                  <a:lnTo>
                    <a:pt x="6335" y="0"/>
                  </a:lnTo>
                  <a:lnTo>
                    <a:pt x="6617" y="916"/>
                  </a:lnTo>
                  <a:lnTo>
                    <a:pt x="5443" y="4663"/>
                  </a:lnTo>
                  <a:lnTo>
                    <a:pt x="4176" y="916"/>
                  </a:lnTo>
                  <a:lnTo>
                    <a:pt x="4505" y="0"/>
                  </a:lnTo>
                  <a:lnTo>
                    <a:pt x="4082" y="0"/>
                  </a:lnTo>
                  <a:lnTo>
                    <a:pt x="3942" y="249"/>
                  </a:lnTo>
                  <a:lnTo>
                    <a:pt x="3895" y="0"/>
                  </a:lnTo>
                  <a:lnTo>
                    <a:pt x="3472" y="0"/>
                  </a:lnTo>
                  <a:lnTo>
                    <a:pt x="3754" y="916"/>
                  </a:lnTo>
                  <a:lnTo>
                    <a:pt x="2534" y="4663"/>
                  </a:lnTo>
                  <a:lnTo>
                    <a:pt x="1267" y="916"/>
                  </a:lnTo>
                  <a:lnTo>
                    <a:pt x="1548" y="0"/>
                  </a:lnTo>
                  <a:lnTo>
                    <a:pt x="1126" y="0"/>
                  </a:lnTo>
                  <a:lnTo>
                    <a:pt x="1079" y="249"/>
                  </a:lnTo>
                  <a:lnTo>
                    <a:pt x="985" y="0"/>
                  </a:lnTo>
                  <a:lnTo>
                    <a:pt x="563" y="0"/>
                  </a:lnTo>
                  <a:lnTo>
                    <a:pt x="844" y="916"/>
                  </a:lnTo>
                  <a:lnTo>
                    <a:pt x="0" y="3664"/>
                  </a:lnTo>
                  <a:lnTo>
                    <a:pt x="0" y="4913"/>
                  </a:lnTo>
                  <a:lnTo>
                    <a:pt x="1079" y="1498"/>
                  </a:lnTo>
                  <a:lnTo>
                    <a:pt x="2346" y="5412"/>
                  </a:lnTo>
                  <a:lnTo>
                    <a:pt x="1079" y="9160"/>
                  </a:lnTo>
                  <a:lnTo>
                    <a:pt x="0" y="5746"/>
                  </a:lnTo>
                  <a:lnTo>
                    <a:pt x="0" y="6995"/>
                  </a:lnTo>
                  <a:lnTo>
                    <a:pt x="844" y="9743"/>
                  </a:lnTo>
                  <a:lnTo>
                    <a:pt x="0" y="12491"/>
                  </a:lnTo>
                  <a:lnTo>
                    <a:pt x="0" y="13907"/>
                  </a:lnTo>
                  <a:lnTo>
                    <a:pt x="1079" y="10409"/>
                  </a:lnTo>
                  <a:lnTo>
                    <a:pt x="2346" y="14240"/>
                  </a:lnTo>
                  <a:lnTo>
                    <a:pt x="1079" y="17987"/>
                  </a:lnTo>
                  <a:lnTo>
                    <a:pt x="0" y="14656"/>
                  </a:lnTo>
                  <a:lnTo>
                    <a:pt x="0" y="15905"/>
                  </a:lnTo>
                  <a:lnTo>
                    <a:pt x="844" y="18570"/>
                  </a:lnTo>
                  <a:lnTo>
                    <a:pt x="0" y="21318"/>
                  </a:lnTo>
                  <a:lnTo>
                    <a:pt x="0" y="22734"/>
                  </a:lnTo>
                  <a:lnTo>
                    <a:pt x="1079" y="19319"/>
                  </a:lnTo>
                  <a:lnTo>
                    <a:pt x="2346" y="23067"/>
                  </a:lnTo>
                  <a:lnTo>
                    <a:pt x="1079" y="26814"/>
                  </a:lnTo>
                  <a:lnTo>
                    <a:pt x="0" y="23483"/>
                  </a:lnTo>
                  <a:lnTo>
                    <a:pt x="0" y="24816"/>
                  </a:lnTo>
                  <a:lnTo>
                    <a:pt x="844" y="27480"/>
                  </a:lnTo>
                  <a:lnTo>
                    <a:pt x="0" y="30229"/>
                  </a:lnTo>
                  <a:lnTo>
                    <a:pt x="0" y="31561"/>
                  </a:lnTo>
                  <a:lnTo>
                    <a:pt x="1079" y="28230"/>
                  </a:lnTo>
                  <a:lnTo>
                    <a:pt x="2346" y="31977"/>
                  </a:lnTo>
                  <a:lnTo>
                    <a:pt x="1079" y="35725"/>
                  </a:lnTo>
                  <a:lnTo>
                    <a:pt x="0" y="32310"/>
                  </a:lnTo>
                  <a:lnTo>
                    <a:pt x="0" y="33726"/>
                  </a:lnTo>
                  <a:lnTo>
                    <a:pt x="844" y="36474"/>
                  </a:lnTo>
                  <a:lnTo>
                    <a:pt x="0" y="39222"/>
                  </a:lnTo>
                  <a:lnTo>
                    <a:pt x="0" y="40471"/>
                  </a:lnTo>
                  <a:lnTo>
                    <a:pt x="1079" y="37057"/>
                  </a:lnTo>
                  <a:lnTo>
                    <a:pt x="2346" y="40804"/>
                  </a:lnTo>
                  <a:lnTo>
                    <a:pt x="1079" y="44635"/>
                  </a:lnTo>
                  <a:lnTo>
                    <a:pt x="0" y="41138"/>
                  </a:lnTo>
                  <a:lnTo>
                    <a:pt x="0" y="42553"/>
                  </a:lnTo>
                  <a:lnTo>
                    <a:pt x="844" y="45301"/>
                  </a:lnTo>
                  <a:lnTo>
                    <a:pt x="0" y="48049"/>
                  </a:lnTo>
                  <a:lnTo>
                    <a:pt x="0" y="49299"/>
                  </a:lnTo>
                  <a:lnTo>
                    <a:pt x="1079" y="45884"/>
                  </a:lnTo>
                  <a:lnTo>
                    <a:pt x="2346" y="49632"/>
                  </a:lnTo>
                  <a:lnTo>
                    <a:pt x="1079" y="53546"/>
                  </a:lnTo>
                  <a:lnTo>
                    <a:pt x="0" y="50131"/>
                  </a:lnTo>
                  <a:lnTo>
                    <a:pt x="0" y="51380"/>
                  </a:lnTo>
                  <a:lnTo>
                    <a:pt x="844" y="54129"/>
                  </a:lnTo>
                  <a:lnTo>
                    <a:pt x="0" y="56877"/>
                  </a:lnTo>
                  <a:lnTo>
                    <a:pt x="0" y="58126"/>
                  </a:lnTo>
                  <a:lnTo>
                    <a:pt x="1079" y="54795"/>
                  </a:lnTo>
                  <a:lnTo>
                    <a:pt x="2346" y="58625"/>
                  </a:lnTo>
                  <a:lnTo>
                    <a:pt x="1079" y="62373"/>
                  </a:lnTo>
                  <a:lnTo>
                    <a:pt x="0" y="59042"/>
                  </a:lnTo>
                  <a:lnTo>
                    <a:pt x="0" y="60291"/>
                  </a:lnTo>
                  <a:lnTo>
                    <a:pt x="844" y="63039"/>
                  </a:lnTo>
                  <a:lnTo>
                    <a:pt x="0" y="65704"/>
                  </a:lnTo>
                  <a:lnTo>
                    <a:pt x="0" y="67120"/>
                  </a:lnTo>
                  <a:lnTo>
                    <a:pt x="1079" y="63622"/>
                  </a:lnTo>
                  <a:lnTo>
                    <a:pt x="2346" y="67453"/>
                  </a:lnTo>
                  <a:lnTo>
                    <a:pt x="1079" y="71200"/>
                  </a:lnTo>
                  <a:lnTo>
                    <a:pt x="0" y="67869"/>
                  </a:lnTo>
                  <a:lnTo>
                    <a:pt x="0" y="69118"/>
                  </a:lnTo>
                  <a:lnTo>
                    <a:pt x="844" y="71866"/>
                  </a:lnTo>
                  <a:lnTo>
                    <a:pt x="0" y="74614"/>
                  </a:lnTo>
                  <a:lnTo>
                    <a:pt x="0" y="75947"/>
                  </a:lnTo>
                  <a:lnTo>
                    <a:pt x="1079" y="72616"/>
                  </a:lnTo>
                  <a:lnTo>
                    <a:pt x="2346" y="76363"/>
                  </a:lnTo>
                  <a:lnTo>
                    <a:pt x="1079" y="80111"/>
                  </a:lnTo>
                  <a:lnTo>
                    <a:pt x="0" y="76696"/>
                  </a:lnTo>
                  <a:lnTo>
                    <a:pt x="0" y="78112"/>
                  </a:lnTo>
                  <a:lnTo>
                    <a:pt x="844" y="80860"/>
                  </a:lnTo>
                  <a:lnTo>
                    <a:pt x="0" y="83442"/>
                  </a:lnTo>
                  <a:lnTo>
                    <a:pt x="0" y="84857"/>
                  </a:lnTo>
                  <a:lnTo>
                    <a:pt x="1079" y="81443"/>
                  </a:lnTo>
                  <a:lnTo>
                    <a:pt x="2346" y="85190"/>
                  </a:lnTo>
                  <a:lnTo>
                    <a:pt x="1079" y="88938"/>
                  </a:lnTo>
                  <a:lnTo>
                    <a:pt x="0" y="85607"/>
                  </a:lnTo>
                  <a:lnTo>
                    <a:pt x="0" y="86939"/>
                  </a:lnTo>
                  <a:lnTo>
                    <a:pt x="844" y="89687"/>
                  </a:lnTo>
                  <a:lnTo>
                    <a:pt x="0" y="92435"/>
                  </a:lnTo>
                  <a:lnTo>
                    <a:pt x="0" y="93684"/>
                  </a:lnTo>
                  <a:lnTo>
                    <a:pt x="1079" y="90270"/>
                  </a:lnTo>
                  <a:lnTo>
                    <a:pt x="2346" y="94018"/>
                  </a:lnTo>
                  <a:lnTo>
                    <a:pt x="1079" y="97931"/>
                  </a:lnTo>
                  <a:lnTo>
                    <a:pt x="0" y="94434"/>
                  </a:lnTo>
                  <a:lnTo>
                    <a:pt x="0" y="95766"/>
                  </a:lnTo>
                  <a:lnTo>
                    <a:pt x="844" y="98514"/>
                  </a:lnTo>
                  <a:lnTo>
                    <a:pt x="0" y="101263"/>
                  </a:lnTo>
                  <a:lnTo>
                    <a:pt x="0" y="102512"/>
                  </a:lnTo>
                  <a:lnTo>
                    <a:pt x="1079" y="99181"/>
                  </a:lnTo>
                  <a:lnTo>
                    <a:pt x="2346" y="102928"/>
                  </a:lnTo>
                  <a:lnTo>
                    <a:pt x="1079" y="106759"/>
                  </a:lnTo>
                  <a:lnTo>
                    <a:pt x="0" y="103428"/>
                  </a:lnTo>
                  <a:lnTo>
                    <a:pt x="0" y="104677"/>
                  </a:lnTo>
                  <a:lnTo>
                    <a:pt x="844" y="107425"/>
                  </a:lnTo>
                  <a:lnTo>
                    <a:pt x="0" y="110090"/>
                  </a:lnTo>
                  <a:lnTo>
                    <a:pt x="0" y="111339"/>
                  </a:lnTo>
                  <a:lnTo>
                    <a:pt x="1079" y="108008"/>
                  </a:lnTo>
                  <a:lnTo>
                    <a:pt x="2346" y="111839"/>
                  </a:lnTo>
                  <a:lnTo>
                    <a:pt x="1079" y="115586"/>
                  </a:lnTo>
                  <a:lnTo>
                    <a:pt x="0" y="112255"/>
                  </a:lnTo>
                  <a:lnTo>
                    <a:pt x="0" y="113504"/>
                  </a:lnTo>
                  <a:lnTo>
                    <a:pt x="844" y="116252"/>
                  </a:lnTo>
                  <a:lnTo>
                    <a:pt x="0" y="119000"/>
                  </a:lnTo>
                  <a:lnTo>
                    <a:pt x="0" y="120000"/>
                  </a:lnTo>
                  <a:lnTo>
                    <a:pt x="93" y="120000"/>
                  </a:lnTo>
                  <a:lnTo>
                    <a:pt x="1079" y="116835"/>
                  </a:lnTo>
                  <a:lnTo>
                    <a:pt x="2064" y="120000"/>
                  </a:lnTo>
                  <a:lnTo>
                    <a:pt x="2487" y="120000"/>
                  </a:lnTo>
                  <a:lnTo>
                    <a:pt x="1267" y="116252"/>
                  </a:lnTo>
                  <a:lnTo>
                    <a:pt x="2534" y="112505"/>
                  </a:lnTo>
                  <a:lnTo>
                    <a:pt x="3754" y="116252"/>
                  </a:lnTo>
                  <a:lnTo>
                    <a:pt x="2534" y="120000"/>
                  </a:lnTo>
                  <a:lnTo>
                    <a:pt x="2956" y="120000"/>
                  </a:lnTo>
                  <a:lnTo>
                    <a:pt x="3942" y="116835"/>
                  </a:lnTo>
                  <a:lnTo>
                    <a:pt x="4927" y="120000"/>
                  </a:lnTo>
                  <a:lnTo>
                    <a:pt x="5350" y="120000"/>
                  </a:lnTo>
                  <a:lnTo>
                    <a:pt x="4176" y="116252"/>
                  </a:lnTo>
                  <a:lnTo>
                    <a:pt x="5443" y="112505"/>
                  </a:lnTo>
                  <a:lnTo>
                    <a:pt x="6617" y="116252"/>
                  </a:lnTo>
                  <a:lnTo>
                    <a:pt x="5443" y="120000"/>
                  </a:lnTo>
                  <a:lnTo>
                    <a:pt x="5913" y="120000"/>
                  </a:lnTo>
                  <a:lnTo>
                    <a:pt x="6851" y="116835"/>
                  </a:lnTo>
                  <a:lnTo>
                    <a:pt x="7837" y="120000"/>
                  </a:lnTo>
                  <a:lnTo>
                    <a:pt x="8259" y="120000"/>
                  </a:lnTo>
                  <a:lnTo>
                    <a:pt x="7039" y="116252"/>
                  </a:lnTo>
                  <a:lnTo>
                    <a:pt x="8306" y="112505"/>
                  </a:lnTo>
                  <a:lnTo>
                    <a:pt x="9573" y="116252"/>
                  </a:lnTo>
                  <a:lnTo>
                    <a:pt x="8400" y="120000"/>
                  </a:lnTo>
                  <a:lnTo>
                    <a:pt x="8822" y="120000"/>
                  </a:lnTo>
                  <a:lnTo>
                    <a:pt x="9808" y="116835"/>
                  </a:lnTo>
                  <a:lnTo>
                    <a:pt x="10700" y="120000"/>
                  </a:lnTo>
                  <a:lnTo>
                    <a:pt x="11122" y="120000"/>
                  </a:lnTo>
                  <a:lnTo>
                    <a:pt x="9996" y="116252"/>
                  </a:lnTo>
                  <a:lnTo>
                    <a:pt x="11169" y="112505"/>
                  </a:lnTo>
                  <a:lnTo>
                    <a:pt x="12436" y="116252"/>
                  </a:lnTo>
                  <a:lnTo>
                    <a:pt x="11263" y="120000"/>
                  </a:lnTo>
                  <a:lnTo>
                    <a:pt x="11685" y="120000"/>
                  </a:lnTo>
                  <a:lnTo>
                    <a:pt x="12671" y="116835"/>
                  </a:lnTo>
                  <a:lnTo>
                    <a:pt x="13656" y="120000"/>
                  </a:lnTo>
                  <a:lnTo>
                    <a:pt x="14078" y="120000"/>
                  </a:lnTo>
                  <a:lnTo>
                    <a:pt x="12858" y="116252"/>
                  </a:lnTo>
                  <a:lnTo>
                    <a:pt x="14078" y="112505"/>
                  </a:lnTo>
                  <a:lnTo>
                    <a:pt x="15346" y="116252"/>
                  </a:lnTo>
                  <a:lnTo>
                    <a:pt x="14125" y="120000"/>
                  </a:lnTo>
                  <a:lnTo>
                    <a:pt x="14548" y="120000"/>
                  </a:lnTo>
                  <a:lnTo>
                    <a:pt x="15533" y="116835"/>
                  </a:lnTo>
                  <a:lnTo>
                    <a:pt x="16519" y="120000"/>
                  </a:lnTo>
                  <a:lnTo>
                    <a:pt x="16941" y="120000"/>
                  </a:lnTo>
                  <a:lnTo>
                    <a:pt x="15768" y="116252"/>
                  </a:lnTo>
                  <a:lnTo>
                    <a:pt x="16941" y="112505"/>
                  </a:lnTo>
                  <a:lnTo>
                    <a:pt x="18208" y="116252"/>
                  </a:lnTo>
                  <a:lnTo>
                    <a:pt x="17035" y="120000"/>
                  </a:lnTo>
                  <a:lnTo>
                    <a:pt x="17457" y="120000"/>
                  </a:lnTo>
                  <a:lnTo>
                    <a:pt x="18443" y="116835"/>
                  </a:lnTo>
                  <a:lnTo>
                    <a:pt x="19429" y="120000"/>
                  </a:lnTo>
                  <a:lnTo>
                    <a:pt x="19851" y="120000"/>
                  </a:lnTo>
                  <a:lnTo>
                    <a:pt x="18631" y="116252"/>
                  </a:lnTo>
                  <a:lnTo>
                    <a:pt x="19851" y="112505"/>
                  </a:lnTo>
                  <a:lnTo>
                    <a:pt x="21118" y="116252"/>
                  </a:lnTo>
                  <a:lnTo>
                    <a:pt x="19898" y="120000"/>
                  </a:lnTo>
                  <a:lnTo>
                    <a:pt x="20320" y="120000"/>
                  </a:lnTo>
                  <a:lnTo>
                    <a:pt x="21306" y="116835"/>
                  </a:lnTo>
                  <a:lnTo>
                    <a:pt x="22291" y="120000"/>
                  </a:lnTo>
                  <a:lnTo>
                    <a:pt x="22714" y="120000"/>
                  </a:lnTo>
                  <a:lnTo>
                    <a:pt x="21540" y="116252"/>
                  </a:lnTo>
                  <a:lnTo>
                    <a:pt x="22714" y="112505"/>
                  </a:lnTo>
                  <a:lnTo>
                    <a:pt x="23981" y="116252"/>
                  </a:lnTo>
                  <a:lnTo>
                    <a:pt x="22807" y="120000"/>
                  </a:lnTo>
                  <a:lnTo>
                    <a:pt x="23230" y="120000"/>
                  </a:lnTo>
                  <a:lnTo>
                    <a:pt x="24215" y="116835"/>
                  </a:lnTo>
                  <a:lnTo>
                    <a:pt x="25201" y="120000"/>
                  </a:lnTo>
                  <a:lnTo>
                    <a:pt x="25623" y="120000"/>
                  </a:lnTo>
                  <a:lnTo>
                    <a:pt x="24403" y="116252"/>
                  </a:lnTo>
                  <a:lnTo>
                    <a:pt x="25623" y="112505"/>
                  </a:lnTo>
                  <a:lnTo>
                    <a:pt x="26890" y="116252"/>
                  </a:lnTo>
                  <a:lnTo>
                    <a:pt x="25670" y="120000"/>
                  </a:lnTo>
                  <a:lnTo>
                    <a:pt x="26093" y="120000"/>
                  </a:lnTo>
                  <a:lnTo>
                    <a:pt x="27078" y="116835"/>
                  </a:lnTo>
                  <a:lnTo>
                    <a:pt x="28064" y="120000"/>
                  </a:lnTo>
                  <a:lnTo>
                    <a:pt x="28486" y="120000"/>
                  </a:lnTo>
                  <a:lnTo>
                    <a:pt x="27313" y="116252"/>
                  </a:lnTo>
                  <a:lnTo>
                    <a:pt x="28580" y="112505"/>
                  </a:lnTo>
                  <a:lnTo>
                    <a:pt x="29753" y="116252"/>
                  </a:lnTo>
                  <a:lnTo>
                    <a:pt x="28580" y="120000"/>
                  </a:lnTo>
                  <a:lnTo>
                    <a:pt x="29002" y="120000"/>
                  </a:lnTo>
                  <a:lnTo>
                    <a:pt x="29988" y="116835"/>
                  </a:lnTo>
                  <a:lnTo>
                    <a:pt x="30973" y="120000"/>
                  </a:lnTo>
                  <a:lnTo>
                    <a:pt x="31396" y="120000"/>
                  </a:lnTo>
                  <a:lnTo>
                    <a:pt x="30175" y="116252"/>
                  </a:lnTo>
                  <a:lnTo>
                    <a:pt x="31443" y="112505"/>
                  </a:lnTo>
                  <a:lnTo>
                    <a:pt x="32663" y="116252"/>
                  </a:lnTo>
                  <a:lnTo>
                    <a:pt x="31443" y="120000"/>
                  </a:lnTo>
                  <a:lnTo>
                    <a:pt x="31865" y="120000"/>
                  </a:lnTo>
                  <a:lnTo>
                    <a:pt x="32850" y="116835"/>
                  </a:lnTo>
                  <a:lnTo>
                    <a:pt x="33836" y="120000"/>
                  </a:lnTo>
                  <a:lnTo>
                    <a:pt x="34258" y="120000"/>
                  </a:lnTo>
                  <a:lnTo>
                    <a:pt x="33085" y="116252"/>
                  </a:lnTo>
                  <a:lnTo>
                    <a:pt x="34352" y="112505"/>
                  </a:lnTo>
                  <a:lnTo>
                    <a:pt x="35526" y="116252"/>
                  </a:lnTo>
                  <a:lnTo>
                    <a:pt x="34352" y="120000"/>
                  </a:lnTo>
                  <a:lnTo>
                    <a:pt x="34775" y="120000"/>
                  </a:lnTo>
                  <a:lnTo>
                    <a:pt x="35760" y="116835"/>
                  </a:lnTo>
                  <a:lnTo>
                    <a:pt x="36746" y="120000"/>
                  </a:lnTo>
                  <a:lnTo>
                    <a:pt x="37168" y="120000"/>
                  </a:lnTo>
                  <a:lnTo>
                    <a:pt x="35948" y="116252"/>
                  </a:lnTo>
                  <a:lnTo>
                    <a:pt x="37215" y="112505"/>
                  </a:lnTo>
                  <a:lnTo>
                    <a:pt x="38435" y="116252"/>
                  </a:lnTo>
                  <a:lnTo>
                    <a:pt x="37215" y="120000"/>
                  </a:lnTo>
                  <a:lnTo>
                    <a:pt x="37637" y="120000"/>
                  </a:lnTo>
                  <a:lnTo>
                    <a:pt x="38623" y="116835"/>
                  </a:lnTo>
                  <a:lnTo>
                    <a:pt x="39608" y="120000"/>
                  </a:lnTo>
                  <a:lnTo>
                    <a:pt x="40031" y="120000"/>
                  </a:lnTo>
                  <a:lnTo>
                    <a:pt x="38858" y="116252"/>
                  </a:lnTo>
                  <a:lnTo>
                    <a:pt x="40125" y="112505"/>
                  </a:lnTo>
                  <a:lnTo>
                    <a:pt x="41298" y="116252"/>
                  </a:lnTo>
                  <a:lnTo>
                    <a:pt x="40125" y="120000"/>
                  </a:lnTo>
                  <a:lnTo>
                    <a:pt x="40594" y="120000"/>
                  </a:lnTo>
                  <a:lnTo>
                    <a:pt x="41533" y="116835"/>
                  </a:lnTo>
                  <a:lnTo>
                    <a:pt x="42518" y="120000"/>
                  </a:lnTo>
                  <a:lnTo>
                    <a:pt x="42940" y="120000"/>
                  </a:lnTo>
                  <a:lnTo>
                    <a:pt x="41720" y="116252"/>
                  </a:lnTo>
                  <a:lnTo>
                    <a:pt x="42987" y="112505"/>
                  </a:lnTo>
                  <a:lnTo>
                    <a:pt x="44254" y="116252"/>
                  </a:lnTo>
                  <a:lnTo>
                    <a:pt x="43081" y="120000"/>
                  </a:lnTo>
                  <a:lnTo>
                    <a:pt x="43504" y="120000"/>
                  </a:lnTo>
                  <a:lnTo>
                    <a:pt x="44489" y="116835"/>
                  </a:lnTo>
                  <a:lnTo>
                    <a:pt x="45381" y="120000"/>
                  </a:lnTo>
                  <a:lnTo>
                    <a:pt x="45803" y="120000"/>
                  </a:lnTo>
                  <a:lnTo>
                    <a:pt x="44677" y="116252"/>
                  </a:lnTo>
                  <a:lnTo>
                    <a:pt x="45897" y="112505"/>
                  </a:lnTo>
                  <a:lnTo>
                    <a:pt x="47164" y="116252"/>
                  </a:lnTo>
                  <a:lnTo>
                    <a:pt x="45944" y="120000"/>
                  </a:lnTo>
                  <a:lnTo>
                    <a:pt x="46366" y="120000"/>
                  </a:lnTo>
                  <a:lnTo>
                    <a:pt x="47352" y="116835"/>
                  </a:lnTo>
                  <a:lnTo>
                    <a:pt x="48337" y="120000"/>
                  </a:lnTo>
                  <a:lnTo>
                    <a:pt x="48760" y="120000"/>
                  </a:lnTo>
                  <a:lnTo>
                    <a:pt x="47587" y="116252"/>
                  </a:lnTo>
                  <a:lnTo>
                    <a:pt x="48760" y="112505"/>
                  </a:lnTo>
                  <a:lnTo>
                    <a:pt x="50027" y="116252"/>
                  </a:lnTo>
                  <a:lnTo>
                    <a:pt x="48854" y="120000"/>
                  </a:lnTo>
                  <a:lnTo>
                    <a:pt x="49276" y="120000"/>
                  </a:lnTo>
                  <a:lnTo>
                    <a:pt x="50262" y="116835"/>
                  </a:lnTo>
                  <a:lnTo>
                    <a:pt x="51247" y="120000"/>
                  </a:lnTo>
                  <a:lnTo>
                    <a:pt x="51669" y="120000"/>
                  </a:lnTo>
                  <a:lnTo>
                    <a:pt x="50449" y="116252"/>
                  </a:lnTo>
                  <a:lnTo>
                    <a:pt x="51669" y="112505"/>
                  </a:lnTo>
                  <a:lnTo>
                    <a:pt x="52937" y="116252"/>
                  </a:lnTo>
                  <a:lnTo>
                    <a:pt x="51716" y="120000"/>
                  </a:lnTo>
                  <a:lnTo>
                    <a:pt x="52139" y="120000"/>
                  </a:lnTo>
                  <a:lnTo>
                    <a:pt x="53124" y="116835"/>
                  </a:lnTo>
                  <a:lnTo>
                    <a:pt x="54110" y="120000"/>
                  </a:lnTo>
                  <a:lnTo>
                    <a:pt x="54532" y="120000"/>
                  </a:lnTo>
                  <a:lnTo>
                    <a:pt x="53359" y="116252"/>
                  </a:lnTo>
                  <a:lnTo>
                    <a:pt x="54532" y="112505"/>
                  </a:lnTo>
                  <a:lnTo>
                    <a:pt x="55799" y="116252"/>
                  </a:lnTo>
                  <a:lnTo>
                    <a:pt x="54626" y="120000"/>
                  </a:lnTo>
                  <a:lnTo>
                    <a:pt x="55048" y="120000"/>
                  </a:lnTo>
                  <a:lnTo>
                    <a:pt x="56034" y="116835"/>
                  </a:lnTo>
                  <a:lnTo>
                    <a:pt x="57019" y="120000"/>
                  </a:lnTo>
                  <a:lnTo>
                    <a:pt x="57442" y="120000"/>
                  </a:lnTo>
                  <a:lnTo>
                    <a:pt x="56222" y="116252"/>
                  </a:lnTo>
                  <a:lnTo>
                    <a:pt x="57442" y="112505"/>
                  </a:lnTo>
                  <a:lnTo>
                    <a:pt x="58709" y="116252"/>
                  </a:lnTo>
                  <a:lnTo>
                    <a:pt x="57489" y="120000"/>
                  </a:lnTo>
                  <a:lnTo>
                    <a:pt x="57911" y="120000"/>
                  </a:lnTo>
                  <a:lnTo>
                    <a:pt x="58897" y="116835"/>
                  </a:lnTo>
                  <a:lnTo>
                    <a:pt x="59882" y="120000"/>
                  </a:lnTo>
                  <a:lnTo>
                    <a:pt x="60305" y="120000"/>
                  </a:lnTo>
                  <a:lnTo>
                    <a:pt x="59131" y="116252"/>
                  </a:lnTo>
                  <a:lnTo>
                    <a:pt x="60305" y="112505"/>
                  </a:lnTo>
                  <a:lnTo>
                    <a:pt x="61572" y="116252"/>
                  </a:lnTo>
                  <a:lnTo>
                    <a:pt x="60398" y="120000"/>
                  </a:lnTo>
                  <a:lnTo>
                    <a:pt x="60821" y="120000"/>
                  </a:lnTo>
                  <a:lnTo>
                    <a:pt x="61806" y="116835"/>
                  </a:lnTo>
                  <a:lnTo>
                    <a:pt x="62792" y="120000"/>
                  </a:lnTo>
                  <a:lnTo>
                    <a:pt x="63214" y="120000"/>
                  </a:lnTo>
                  <a:lnTo>
                    <a:pt x="61994" y="116252"/>
                  </a:lnTo>
                  <a:lnTo>
                    <a:pt x="63261" y="112505"/>
                  </a:lnTo>
                  <a:lnTo>
                    <a:pt x="64481" y="116252"/>
                  </a:lnTo>
                  <a:lnTo>
                    <a:pt x="63261" y="120000"/>
                  </a:lnTo>
                  <a:lnTo>
                    <a:pt x="63684" y="120000"/>
                  </a:lnTo>
                  <a:lnTo>
                    <a:pt x="64669" y="116835"/>
                  </a:lnTo>
                  <a:lnTo>
                    <a:pt x="65655" y="120000"/>
                  </a:lnTo>
                  <a:lnTo>
                    <a:pt x="66077" y="120000"/>
                  </a:lnTo>
                  <a:lnTo>
                    <a:pt x="64904" y="116252"/>
                  </a:lnTo>
                  <a:lnTo>
                    <a:pt x="66171" y="112505"/>
                  </a:lnTo>
                  <a:lnTo>
                    <a:pt x="67344" y="116252"/>
                  </a:lnTo>
                  <a:lnTo>
                    <a:pt x="66171" y="120000"/>
                  </a:lnTo>
                  <a:lnTo>
                    <a:pt x="66593" y="120000"/>
                  </a:lnTo>
                  <a:lnTo>
                    <a:pt x="67579" y="116835"/>
                  </a:lnTo>
                  <a:lnTo>
                    <a:pt x="68564" y="120000"/>
                  </a:lnTo>
                  <a:lnTo>
                    <a:pt x="68987" y="120000"/>
                  </a:lnTo>
                  <a:lnTo>
                    <a:pt x="67766" y="116252"/>
                  </a:lnTo>
                  <a:lnTo>
                    <a:pt x="69034" y="112505"/>
                  </a:lnTo>
                  <a:lnTo>
                    <a:pt x="70254" y="116252"/>
                  </a:lnTo>
                  <a:lnTo>
                    <a:pt x="69034" y="120000"/>
                  </a:lnTo>
                  <a:lnTo>
                    <a:pt x="69456" y="120000"/>
                  </a:lnTo>
                  <a:lnTo>
                    <a:pt x="70441" y="116835"/>
                  </a:lnTo>
                  <a:lnTo>
                    <a:pt x="71427" y="120000"/>
                  </a:lnTo>
                  <a:lnTo>
                    <a:pt x="71849" y="120000"/>
                  </a:lnTo>
                  <a:lnTo>
                    <a:pt x="70676" y="116252"/>
                  </a:lnTo>
                  <a:lnTo>
                    <a:pt x="71943" y="112505"/>
                  </a:lnTo>
                  <a:lnTo>
                    <a:pt x="73116" y="116252"/>
                  </a:lnTo>
                  <a:lnTo>
                    <a:pt x="71943" y="120000"/>
                  </a:lnTo>
                  <a:lnTo>
                    <a:pt x="72366" y="120000"/>
                  </a:lnTo>
                  <a:lnTo>
                    <a:pt x="73351" y="116835"/>
                  </a:lnTo>
                  <a:lnTo>
                    <a:pt x="74337" y="120000"/>
                  </a:lnTo>
                  <a:lnTo>
                    <a:pt x="74759" y="120000"/>
                  </a:lnTo>
                  <a:lnTo>
                    <a:pt x="73539" y="116252"/>
                  </a:lnTo>
                  <a:lnTo>
                    <a:pt x="74806" y="112505"/>
                  </a:lnTo>
                  <a:lnTo>
                    <a:pt x="76026" y="116252"/>
                  </a:lnTo>
                  <a:lnTo>
                    <a:pt x="74806" y="120000"/>
                  </a:lnTo>
                  <a:lnTo>
                    <a:pt x="75322" y="120000"/>
                  </a:lnTo>
                  <a:lnTo>
                    <a:pt x="76214" y="116835"/>
                  </a:lnTo>
                  <a:lnTo>
                    <a:pt x="77199" y="120000"/>
                  </a:lnTo>
                  <a:lnTo>
                    <a:pt x="77622" y="120000"/>
                  </a:lnTo>
                  <a:lnTo>
                    <a:pt x="76448" y="116252"/>
                  </a:lnTo>
                  <a:lnTo>
                    <a:pt x="77716" y="112505"/>
                  </a:lnTo>
                  <a:lnTo>
                    <a:pt x="78983" y="116252"/>
                  </a:lnTo>
                  <a:lnTo>
                    <a:pt x="77763" y="120000"/>
                  </a:lnTo>
                  <a:lnTo>
                    <a:pt x="78185" y="120000"/>
                  </a:lnTo>
                  <a:lnTo>
                    <a:pt x="79170" y="116835"/>
                  </a:lnTo>
                  <a:lnTo>
                    <a:pt x="80109" y="120000"/>
                  </a:lnTo>
                  <a:lnTo>
                    <a:pt x="80531" y="120000"/>
                  </a:lnTo>
                  <a:lnTo>
                    <a:pt x="79405" y="116252"/>
                  </a:lnTo>
                  <a:lnTo>
                    <a:pt x="80578" y="112505"/>
                  </a:lnTo>
                  <a:lnTo>
                    <a:pt x="81845" y="116252"/>
                  </a:lnTo>
                  <a:lnTo>
                    <a:pt x="80672" y="120000"/>
                  </a:lnTo>
                  <a:lnTo>
                    <a:pt x="81095" y="120000"/>
                  </a:lnTo>
                  <a:lnTo>
                    <a:pt x="82080" y="116835"/>
                  </a:lnTo>
                  <a:lnTo>
                    <a:pt x="83066" y="120000"/>
                  </a:lnTo>
                  <a:lnTo>
                    <a:pt x="83488" y="120000"/>
                  </a:lnTo>
                  <a:lnTo>
                    <a:pt x="82268" y="116252"/>
                  </a:lnTo>
                  <a:lnTo>
                    <a:pt x="83488" y="112505"/>
                  </a:lnTo>
                  <a:lnTo>
                    <a:pt x="84755" y="116252"/>
                  </a:lnTo>
                  <a:lnTo>
                    <a:pt x="83535" y="120000"/>
                  </a:lnTo>
                  <a:lnTo>
                    <a:pt x="83957" y="120000"/>
                  </a:lnTo>
                  <a:lnTo>
                    <a:pt x="84943" y="116835"/>
                  </a:lnTo>
                  <a:lnTo>
                    <a:pt x="85928" y="120000"/>
                  </a:lnTo>
                  <a:lnTo>
                    <a:pt x="86351" y="120000"/>
                  </a:lnTo>
                  <a:lnTo>
                    <a:pt x="85177" y="116252"/>
                  </a:lnTo>
                  <a:lnTo>
                    <a:pt x="86351" y="112505"/>
                  </a:lnTo>
                  <a:lnTo>
                    <a:pt x="87618" y="116252"/>
                  </a:lnTo>
                  <a:lnTo>
                    <a:pt x="86445" y="120000"/>
                  </a:lnTo>
                  <a:lnTo>
                    <a:pt x="86867" y="120000"/>
                  </a:lnTo>
                  <a:lnTo>
                    <a:pt x="87852" y="116835"/>
                  </a:lnTo>
                  <a:lnTo>
                    <a:pt x="88838" y="120000"/>
                  </a:lnTo>
                  <a:lnTo>
                    <a:pt x="89260" y="120000"/>
                  </a:lnTo>
                  <a:lnTo>
                    <a:pt x="88040" y="116252"/>
                  </a:lnTo>
                  <a:lnTo>
                    <a:pt x="89260" y="112505"/>
                  </a:lnTo>
                  <a:lnTo>
                    <a:pt x="90527" y="116252"/>
                  </a:lnTo>
                  <a:lnTo>
                    <a:pt x="89307" y="120000"/>
                  </a:lnTo>
                  <a:lnTo>
                    <a:pt x="89730" y="120000"/>
                  </a:lnTo>
                  <a:lnTo>
                    <a:pt x="90715" y="116835"/>
                  </a:lnTo>
                  <a:lnTo>
                    <a:pt x="91701" y="120000"/>
                  </a:lnTo>
                  <a:lnTo>
                    <a:pt x="92123" y="120000"/>
                  </a:lnTo>
                  <a:lnTo>
                    <a:pt x="90950" y="116252"/>
                  </a:lnTo>
                  <a:lnTo>
                    <a:pt x="92123" y="112505"/>
                  </a:lnTo>
                  <a:lnTo>
                    <a:pt x="93390" y="116252"/>
                  </a:lnTo>
                  <a:lnTo>
                    <a:pt x="92217" y="120000"/>
                  </a:lnTo>
                  <a:lnTo>
                    <a:pt x="92639" y="120000"/>
                  </a:lnTo>
                  <a:lnTo>
                    <a:pt x="93625" y="116835"/>
                  </a:lnTo>
                  <a:lnTo>
                    <a:pt x="94610" y="120000"/>
                  </a:lnTo>
                  <a:lnTo>
                    <a:pt x="95033" y="120000"/>
                  </a:lnTo>
                  <a:lnTo>
                    <a:pt x="93813" y="116252"/>
                  </a:lnTo>
                  <a:lnTo>
                    <a:pt x="95033" y="112505"/>
                  </a:lnTo>
                  <a:lnTo>
                    <a:pt x="96300" y="116252"/>
                  </a:lnTo>
                  <a:lnTo>
                    <a:pt x="95080" y="120000"/>
                  </a:lnTo>
                  <a:lnTo>
                    <a:pt x="95502" y="120000"/>
                  </a:lnTo>
                  <a:lnTo>
                    <a:pt x="96488" y="116835"/>
                  </a:lnTo>
                  <a:lnTo>
                    <a:pt x="97473" y="120000"/>
                  </a:lnTo>
                  <a:lnTo>
                    <a:pt x="97895" y="120000"/>
                  </a:lnTo>
                  <a:lnTo>
                    <a:pt x="96722" y="116252"/>
                  </a:lnTo>
                  <a:lnTo>
                    <a:pt x="97989" y="112505"/>
                  </a:lnTo>
                  <a:lnTo>
                    <a:pt x="99163" y="116252"/>
                  </a:lnTo>
                  <a:lnTo>
                    <a:pt x="97989" y="120000"/>
                  </a:lnTo>
                  <a:lnTo>
                    <a:pt x="98412" y="120000"/>
                  </a:lnTo>
                  <a:lnTo>
                    <a:pt x="99397" y="116835"/>
                  </a:lnTo>
                  <a:lnTo>
                    <a:pt x="100383" y="120000"/>
                  </a:lnTo>
                  <a:lnTo>
                    <a:pt x="100805" y="120000"/>
                  </a:lnTo>
                  <a:lnTo>
                    <a:pt x="99585" y="116252"/>
                  </a:lnTo>
                  <a:lnTo>
                    <a:pt x="100852" y="112505"/>
                  </a:lnTo>
                  <a:lnTo>
                    <a:pt x="102072" y="116252"/>
                  </a:lnTo>
                  <a:lnTo>
                    <a:pt x="100852" y="120000"/>
                  </a:lnTo>
                  <a:lnTo>
                    <a:pt x="101274" y="120000"/>
                  </a:lnTo>
                  <a:lnTo>
                    <a:pt x="102260" y="116835"/>
                  </a:lnTo>
                  <a:lnTo>
                    <a:pt x="103245" y="120000"/>
                  </a:lnTo>
                  <a:lnTo>
                    <a:pt x="103668" y="120000"/>
                  </a:lnTo>
                  <a:lnTo>
                    <a:pt x="102495" y="116252"/>
                  </a:lnTo>
                  <a:lnTo>
                    <a:pt x="103762" y="112505"/>
                  </a:lnTo>
                  <a:lnTo>
                    <a:pt x="104935" y="116252"/>
                  </a:lnTo>
                  <a:lnTo>
                    <a:pt x="103762" y="120000"/>
                  </a:lnTo>
                  <a:lnTo>
                    <a:pt x="104184" y="120000"/>
                  </a:lnTo>
                  <a:lnTo>
                    <a:pt x="105170" y="116835"/>
                  </a:lnTo>
                  <a:lnTo>
                    <a:pt x="106155" y="120000"/>
                  </a:lnTo>
                  <a:lnTo>
                    <a:pt x="106578" y="120000"/>
                  </a:lnTo>
                  <a:lnTo>
                    <a:pt x="105357" y="116252"/>
                  </a:lnTo>
                  <a:lnTo>
                    <a:pt x="106624" y="112505"/>
                  </a:lnTo>
                  <a:lnTo>
                    <a:pt x="107845" y="116252"/>
                  </a:lnTo>
                  <a:lnTo>
                    <a:pt x="106624" y="120000"/>
                  </a:lnTo>
                  <a:lnTo>
                    <a:pt x="107047" y="120000"/>
                  </a:lnTo>
                  <a:lnTo>
                    <a:pt x="108032" y="116835"/>
                  </a:lnTo>
                  <a:lnTo>
                    <a:pt x="109018" y="120000"/>
                  </a:lnTo>
                  <a:lnTo>
                    <a:pt x="109440" y="120000"/>
                  </a:lnTo>
                  <a:lnTo>
                    <a:pt x="108267" y="116252"/>
                  </a:lnTo>
                  <a:lnTo>
                    <a:pt x="109534" y="112505"/>
                  </a:lnTo>
                  <a:lnTo>
                    <a:pt x="110707" y="116252"/>
                  </a:lnTo>
                  <a:lnTo>
                    <a:pt x="109534" y="120000"/>
                  </a:lnTo>
                  <a:lnTo>
                    <a:pt x="110003" y="120000"/>
                  </a:lnTo>
                  <a:lnTo>
                    <a:pt x="110942" y="116835"/>
                  </a:lnTo>
                  <a:lnTo>
                    <a:pt x="111928" y="120000"/>
                  </a:lnTo>
                  <a:lnTo>
                    <a:pt x="112350" y="120000"/>
                  </a:lnTo>
                  <a:lnTo>
                    <a:pt x="111130" y="116252"/>
                  </a:lnTo>
                  <a:lnTo>
                    <a:pt x="112397" y="112505"/>
                  </a:lnTo>
                  <a:lnTo>
                    <a:pt x="113664" y="116252"/>
                  </a:lnTo>
                  <a:lnTo>
                    <a:pt x="112491" y="120000"/>
                  </a:lnTo>
                  <a:lnTo>
                    <a:pt x="112913" y="120000"/>
                  </a:lnTo>
                  <a:lnTo>
                    <a:pt x="113899" y="116835"/>
                  </a:lnTo>
                  <a:lnTo>
                    <a:pt x="114790" y="120000"/>
                  </a:lnTo>
                  <a:lnTo>
                    <a:pt x="115213" y="120000"/>
                  </a:lnTo>
                  <a:lnTo>
                    <a:pt x="114086" y="116252"/>
                  </a:lnTo>
                  <a:lnTo>
                    <a:pt x="115307" y="112505"/>
                  </a:lnTo>
                  <a:lnTo>
                    <a:pt x="116574" y="116252"/>
                  </a:lnTo>
                  <a:lnTo>
                    <a:pt x="115353" y="120000"/>
                  </a:lnTo>
                  <a:lnTo>
                    <a:pt x="115776" y="120000"/>
                  </a:lnTo>
                  <a:lnTo>
                    <a:pt x="116761" y="116835"/>
                  </a:lnTo>
                  <a:lnTo>
                    <a:pt x="117747" y="120000"/>
                  </a:lnTo>
                  <a:lnTo>
                    <a:pt x="118169" y="120000"/>
                  </a:lnTo>
                  <a:lnTo>
                    <a:pt x="116996" y="116252"/>
                  </a:lnTo>
                  <a:lnTo>
                    <a:pt x="118169" y="112505"/>
                  </a:lnTo>
                  <a:lnTo>
                    <a:pt x="119436" y="116252"/>
                  </a:lnTo>
                  <a:lnTo>
                    <a:pt x="118263" y="120000"/>
                  </a:lnTo>
                  <a:lnTo>
                    <a:pt x="118685" y="120000"/>
                  </a:lnTo>
                  <a:lnTo>
                    <a:pt x="119671" y="116835"/>
                  </a:lnTo>
                  <a:lnTo>
                    <a:pt x="120000" y="118001"/>
                  </a:lnTo>
                  <a:lnTo>
                    <a:pt x="120000" y="116585"/>
                  </a:lnTo>
                  <a:lnTo>
                    <a:pt x="119859" y="116252"/>
                  </a:lnTo>
                  <a:lnTo>
                    <a:pt x="120000" y="115836"/>
                  </a:lnTo>
                  <a:lnTo>
                    <a:pt x="120000" y="114587"/>
                  </a:lnTo>
                  <a:lnTo>
                    <a:pt x="119671" y="115586"/>
                  </a:lnTo>
                  <a:lnTo>
                    <a:pt x="118404" y="111839"/>
                  </a:lnTo>
                  <a:lnTo>
                    <a:pt x="119671" y="108008"/>
                  </a:lnTo>
                  <a:lnTo>
                    <a:pt x="120000" y="109090"/>
                  </a:lnTo>
                  <a:lnTo>
                    <a:pt x="120000" y="107758"/>
                  </a:lnTo>
                  <a:lnTo>
                    <a:pt x="119859" y="107425"/>
                  </a:lnTo>
                  <a:lnTo>
                    <a:pt x="120000" y="107009"/>
                  </a:lnTo>
                  <a:lnTo>
                    <a:pt x="120000" y="105676"/>
                  </a:lnTo>
                  <a:lnTo>
                    <a:pt x="119671" y="106759"/>
                  </a:lnTo>
                  <a:lnTo>
                    <a:pt x="118404" y="102928"/>
                  </a:lnTo>
                  <a:lnTo>
                    <a:pt x="119671" y="99181"/>
                  </a:lnTo>
                  <a:lnTo>
                    <a:pt x="120000" y="100263"/>
                  </a:lnTo>
                  <a:lnTo>
                    <a:pt x="120000" y="98931"/>
                  </a:lnTo>
                  <a:lnTo>
                    <a:pt x="119859" y="98514"/>
                  </a:lnTo>
                  <a:lnTo>
                    <a:pt x="120000" y="98181"/>
                  </a:lnTo>
                  <a:lnTo>
                    <a:pt x="120000" y="96766"/>
                  </a:lnTo>
                  <a:lnTo>
                    <a:pt x="119671" y="97931"/>
                  </a:lnTo>
                  <a:lnTo>
                    <a:pt x="118404" y="94018"/>
                  </a:lnTo>
                  <a:lnTo>
                    <a:pt x="119671" y="90270"/>
                  </a:lnTo>
                  <a:lnTo>
                    <a:pt x="120000" y="91269"/>
                  </a:lnTo>
                  <a:lnTo>
                    <a:pt x="120000" y="90020"/>
                  </a:lnTo>
                  <a:lnTo>
                    <a:pt x="119859" y="89687"/>
                  </a:lnTo>
                  <a:lnTo>
                    <a:pt x="120000" y="89271"/>
                  </a:lnTo>
                  <a:lnTo>
                    <a:pt x="120000" y="87938"/>
                  </a:lnTo>
                  <a:lnTo>
                    <a:pt x="119671" y="88938"/>
                  </a:lnTo>
                  <a:lnTo>
                    <a:pt x="118404" y="85190"/>
                  </a:lnTo>
                  <a:lnTo>
                    <a:pt x="119671" y="81443"/>
                  </a:lnTo>
                  <a:lnTo>
                    <a:pt x="120000" y="82442"/>
                  </a:lnTo>
                  <a:lnTo>
                    <a:pt x="120000" y="81193"/>
                  </a:lnTo>
                  <a:lnTo>
                    <a:pt x="119859" y="80860"/>
                  </a:lnTo>
                  <a:lnTo>
                    <a:pt x="120000" y="80360"/>
                  </a:lnTo>
                  <a:lnTo>
                    <a:pt x="120000" y="79111"/>
                  </a:lnTo>
                  <a:lnTo>
                    <a:pt x="119671" y="80111"/>
                  </a:lnTo>
                  <a:lnTo>
                    <a:pt x="118404" y="76363"/>
                  </a:lnTo>
                  <a:lnTo>
                    <a:pt x="119671" y="72616"/>
                  </a:lnTo>
                  <a:lnTo>
                    <a:pt x="120000" y="73615"/>
                  </a:lnTo>
                  <a:lnTo>
                    <a:pt x="120000" y="72199"/>
                  </a:lnTo>
                  <a:lnTo>
                    <a:pt x="119859" y="71866"/>
                  </a:lnTo>
                  <a:lnTo>
                    <a:pt x="120000" y="71450"/>
                  </a:lnTo>
                  <a:lnTo>
                    <a:pt x="120000" y="70201"/>
                  </a:lnTo>
                  <a:lnTo>
                    <a:pt x="119671" y="71200"/>
                  </a:lnTo>
                  <a:lnTo>
                    <a:pt x="118404" y="67453"/>
                  </a:lnTo>
                  <a:lnTo>
                    <a:pt x="119671" y="63622"/>
                  </a:lnTo>
                  <a:lnTo>
                    <a:pt x="120000" y="64705"/>
                  </a:lnTo>
                  <a:lnTo>
                    <a:pt x="120000" y="63372"/>
                  </a:lnTo>
                  <a:lnTo>
                    <a:pt x="119859" y="63039"/>
                  </a:lnTo>
                  <a:lnTo>
                    <a:pt x="120000" y="62623"/>
                  </a:lnTo>
                  <a:lnTo>
                    <a:pt x="120000" y="61374"/>
                  </a:lnTo>
                  <a:lnTo>
                    <a:pt x="119671" y="62373"/>
                  </a:lnTo>
                  <a:lnTo>
                    <a:pt x="118404" y="58625"/>
                  </a:lnTo>
                  <a:lnTo>
                    <a:pt x="119671" y="54795"/>
                  </a:lnTo>
                  <a:lnTo>
                    <a:pt x="120000" y="55877"/>
                  </a:lnTo>
                  <a:lnTo>
                    <a:pt x="120000" y="54545"/>
                  </a:lnTo>
                  <a:lnTo>
                    <a:pt x="119859" y="54129"/>
                  </a:lnTo>
                  <a:lnTo>
                    <a:pt x="120000" y="53795"/>
                  </a:lnTo>
                  <a:lnTo>
                    <a:pt x="120000" y="52380"/>
                  </a:lnTo>
                  <a:lnTo>
                    <a:pt x="119671" y="53546"/>
                  </a:lnTo>
                  <a:lnTo>
                    <a:pt x="118404" y="49632"/>
                  </a:lnTo>
                  <a:lnTo>
                    <a:pt x="119671" y="45884"/>
                  </a:lnTo>
                  <a:lnTo>
                    <a:pt x="120000" y="46884"/>
                  </a:lnTo>
                  <a:lnTo>
                    <a:pt x="120000" y="45634"/>
                  </a:lnTo>
                  <a:lnTo>
                    <a:pt x="119859" y="45301"/>
                  </a:lnTo>
                  <a:lnTo>
                    <a:pt x="120000" y="44885"/>
                  </a:lnTo>
                  <a:lnTo>
                    <a:pt x="120000" y="43553"/>
                  </a:lnTo>
                  <a:lnTo>
                    <a:pt x="119671" y="44635"/>
                  </a:lnTo>
                  <a:lnTo>
                    <a:pt x="118404" y="40804"/>
                  </a:lnTo>
                  <a:lnTo>
                    <a:pt x="119671" y="37057"/>
                  </a:lnTo>
                  <a:lnTo>
                    <a:pt x="120000" y="38056"/>
                  </a:lnTo>
                  <a:lnTo>
                    <a:pt x="120000" y="36807"/>
                  </a:lnTo>
                  <a:lnTo>
                    <a:pt x="119859" y="36474"/>
                  </a:lnTo>
                  <a:lnTo>
                    <a:pt x="120000" y="36058"/>
                  </a:lnTo>
                  <a:lnTo>
                    <a:pt x="120000" y="34725"/>
                  </a:lnTo>
                  <a:lnTo>
                    <a:pt x="119671" y="35725"/>
                  </a:lnTo>
                  <a:lnTo>
                    <a:pt x="118404" y="31977"/>
                  </a:lnTo>
                  <a:lnTo>
                    <a:pt x="119671" y="28230"/>
                  </a:lnTo>
                  <a:lnTo>
                    <a:pt x="120000" y="29229"/>
                  </a:lnTo>
                  <a:lnTo>
                    <a:pt x="120000" y="27980"/>
                  </a:lnTo>
                  <a:lnTo>
                    <a:pt x="119859" y="27480"/>
                  </a:lnTo>
                  <a:lnTo>
                    <a:pt x="120000" y="27064"/>
                  </a:lnTo>
                  <a:lnTo>
                    <a:pt x="120000" y="25815"/>
                  </a:lnTo>
                  <a:lnTo>
                    <a:pt x="119671" y="26814"/>
                  </a:lnTo>
                  <a:lnTo>
                    <a:pt x="118404" y="23067"/>
                  </a:lnTo>
                  <a:lnTo>
                    <a:pt x="119671" y="19319"/>
                  </a:lnTo>
                  <a:lnTo>
                    <a:pt x="120000" y="20319"/>
                  </a:lnTo>
                  <a:lnTo>
                    <a:pt x="120000" y="18986"/>
                  </a:lnTo>
                  <a:lnTo>
                    <a:pt x="119859" y="18570"/>
                  </a:lnTo>
                  <a:lnTo>
                    <a:pt x="120000" y="18237"/>
                  </a:lnTo>
                  <a:lnTo>
                    <a:pt x="120000" y="16988"/>
                  </a:lnTo>
                  <a:lnTo>
                    <a:pt x="119671" y="17987"/>
                  </a:lnTo>
                  <a:lnTo>
                    <a:pt x="118404" y="14240"/>
                  </a:lnTo>
                  <a:lnTo>
                    <a:pt x="119671" y="10409"/>
                  </a:lnTo>
                  <a:lnTo>
                    <a:pt x="120000" y="11492"/>
                  </a:lnTo>
                  <a:lnTo>
                    <a:pt x="120000" y="10159"/>
                  </a:lnTo>
                  <a:lnTo>
                    <a:pt x="119859" y="9743"/>
                  </a:lnTo>
                  <a:lnTo>
                    <a:pt x="120000" y="9410"/>
                  </a:lnTo>
                  <a:lnTo>
                    <a:pt x="120000" y="7994"/>
                  </a:lnTo>
                  <a:lnTo>
                    <a:pt x="119671" y="9160"/>
                  </a:lnTo>
                  <a:lnTo>
                    <a:pt x="118404" y="5412"/>
                  </a:lnTo>
                  <a:lnTo>
                    <a:pt x="119671" y="1498"/>
                  </a:lnTo>
                  <a:lnTo>
                    <a:pt x="120000" y="2664"/>
                  </a:lnTo>
                  <a:lnTo>
                    <a:pt x="120000" y="1249"/>
                  </a:lnTo>
                  <a:lnTo>
                    <a:pt x="119859" y="916"/>
                  </a:lnTo>
                  <a:lnTo>
                    <a:pt x="120000" y="499"/>
                  </a:lnTo>
                  <a:lnTo>
                    <a:pt x="120000" y="0"/>
                  </a:lnTo>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1" name="Shape 531"/>
            <p:cNvSpPr/>
            <p:nvPr/>
          </p:nvSpPr>
          <p:spPr>
            <a:xfrm>
              <a:off x="-8589962" y="-2201862"/>
              <a:ext cx="4071938" cy="2279650"/>
            </a:xfrm>
            <a:custGeom>
              <a:pathLst>
                <a:path extrusionOk="0" h="120000" w="120000">
                  <a:moveTo>
                    <a:pt x="3929" y="115821"/>
                  </a:moveTo>
                  <a:lnTo>
                    <a:pt x="2760" y="112061"/>
                  </a:lnTo>
                  <a:lnTo>
                    <a:pt x="3929" y="108217"/>
                  </a:lnTo>
                  <a:lnTo>
                    <a:pt x="5192" y="112061"/>
                  </a:lnTo>
                  <a:lnTo>
                    <a:pt x="3929" y="115821"/>
                  </a:lnTo>
                  <a:close/>
                  <a:moveTo>
                    <a:pt x="6830" y="115821"/>
                  </a:moveTo>
                  <a:lnTo>
                    <a:pt x="5614" y="112061"/>
                  </a:lnTo>
                  <a:lnTo>
                    <a:pt x="6830" y="108217"/>
                  </a:lnTo>
                  <a:lnTo>
                    <a:pt x="8046" y="112061"/>
                  </a:lnTo>
                  <a:lnTo>
                    <a:pt x="6830" y="115821"/>
                  </a:lnTo>
                  <a:close/>
                  <a:moveTo>
                    <a:pt x="9684" y="115821"/>
                  </a:moveTo>
                  <a:lnTo>
                    <a:pt x="8467" y="112061"/>
                  </a:lnTo>
                  <a:lnTo>
                    <a:pt x="9684" y="108217"/>
                  </a:lnTo>
                  <a:lnTo>
                    <a:pt x="10947" y="112061"/>
                  </a:lnTo>
                  <a:lnTo>
                    <a:pt x="9684" y="115821"/>
                  </a:lnTo>
                  <a:close/>
                  <a:moveTo>
                    <a:pt x="12631" y="115821"/>
                  </a:moveTo>
                  <a:lnTo>
                    <a:pt x="11368" y="112061"/>
                  </a:lnTo>
                  <a:lnTo>
                    <a:pt x="12631" y="108217"/>
                  </a:lnTo>
                  <a:lnTo>
                    <a:pt x="13801" y="112061"/>
                  </a:lnTo>
                  <a:lnTo>
                    <a:pt x="12631" y="115821"/>
                  </a:lnTo>
                  <a:close/>
                  <a:moveTo>
                    <a:pt x="15485" y="115821"/>
                  </a:moveTo>
                  <a:lnTo>
                    <a:pt x="14222" y="112061"/>
                  </a:lnTo>
                  <a:lnTo>
                    <a:pt x="15485" y="108217"/>
                  </a:lnTo>
                  <a:lnTo>
                    <a:pt x="16701" y="112061"/>
                  </a:lnTo>
                  <a:lnTo>
                    <a:pt x="15485" y="115821"/>
                  </a:lnTo>
                  <a:close/>
                  <a:moveTo>
                    <a:pt x="18385" y="115821"/>
                  </a:moveTo>
                  <a:lnTo>
                    <a:pt x="17122" y="112061"/>
                  </a:lnTo>
                  <a:lnTo>
                    <a:pt x="18385" y="108217"/>
                  </a:lnTo>
                  <a:lnTo>
                    <a:pt x="19555" y="112061"/>
                  </a:lnTo>
                  <a:lnTo>
                    <a:pt x="18385" y="115821"/>
                  </a:lnTo>
                  <a:close/>
                  <a:moveTo>
                    <a:pt x="21239" y="115821"/>
                  </a:moveTo>
                  <a:lnTo>
                    <a:pt x="19976" y="112061"/>
                  </a:lnTo>
                  <a:lnTo>
                    <a:pt x="21239" y="108217"/>
                  </a:lnTo>
                  <a:lnTo>
                    <a:pt x="22456" y="112061"/>
                  </a:lnTo>
                  <a:lnTo>
                    <a:pt x="21239" y="115821"/>
                  </a:lnTo>
                  <a:close/>
                  <a:moveTo>
                    <a:pt x="24140" y="115821"/>
                  </a:moveTo>
                  <a:lnTo>
                    <a:pt x="22877" y="112061"/>
                  </a:lnTo>
                  <a:lnTo>
                    <a:pt x="24140" y="108217"/>
                  </a:lnTo>
                  <a:lnTo>
                    <a:pt x="25309" y="112061"/>
                  </a:lnTo>
                  <a:lnTo>
                    <a:pt x="24140" y="115821"/>
                  </a:lnTo>
                  <a:close/>
                  <a:moveTo>
                    <a:pt x="26994" y="115821"/>
                  </a:moveTo>
                  <a:lnTo>
                    <a:pt x="25730" y="112061"/>
                  </a:lnTo>
                  <a:lnTo>
                    <a:pt x="26994" y="108217"/>
                  </a:lnTo>
                  <a:lnTo>
                    <a:pt x="28210" y="112061"/>
                  </a:lnTo>
                  <a:lnTo>
                    <a:pt x="26994" y="115821"/>
                  </a:lnTo>
                  <a:close/>
                  <a:moveTo>
                    <a:pt x="29894" y="115821"/>
                  </a:moveTo>
                  <a:lnTo>
                    <a:pt x="28678" y="112061"/>
                  </a:lnTo>
                  <a:lnTo>
                    <a:pt x="29894" y="108217"/>
                  </a:lnTo>
                  <a:lnTo>
                    <a:pt x="31157" y="112061"/>
                  </a:lnTo>
                  <a:lnTo>
                    <a:pt x="29894" y="115821"/>
                  </a:lnTo>
                  <a:close/>
                  <a:moveTo>
                    <a:pt x="32748" y="115821"/>
                  </a:moveTo>
                  <a:lnTo>
                    <a:pt x="31578" y="112061"/>
                  </a:lnTo>
                  <a:lnTo>
                    <a:pt x="32748" y="108217"/>
                  </a:lnTo>
                  <a:lnTo>
                    <a:pt x="34011" y="112061"/>
                  </a:lnTo>
                  <a:lnTo>
                    <a:pt x="32748" y="115821"/>
                  </a:lnTo>
                  <a:close/>
                  <a:moveTo>
                    <a:pt x="35649" y="115821"/>
                  </a:moveTo>
                  <a:lnTo>
                    <a:pt x="34432" y="112061"/>
                  </a:lnTo>
                  <a:lnTo>
                    <a:pt x="35649" y="108217"/>
                  </a:lnTo>
                  <a:lnTo>
                    <a:pt x="36912" y="112061"/>
                  </a:lnTo>
                  <a:lnTo>
                    <a:pt x="35649" y="115821"/>
                  </a:lnTo>
                  <a:close/>
                  <a:moveTo>
                    <a:pt x="38502" y="115821"/>
                  </a:moveTo>
                  <a:lnTo>
                    <a:pt x="37333" y="112061"/>
                  </a:lnTo>
                  <a:lnTo>
                    <a:pt x="38502" y="108217"/>
                  </a:lnTo>
                  <a:lnTo>
                    <a:pt x="39766" y="112061"/>
                  </a:lnTo>
                  <a:lnTo>
                    <a:pt x="38502" y="115821"/>
                  </a:lnTo>
                  <a:close/>
                  <a:moveTo>
                    <a:pt x="41403" y="115821"/>
                  </a:moveTo>
                  <a:lnTo>
                    <a:pt x="40187" y="112061"/>
                  </a:lnTo>
                  <a:lnTo>
                    <a:pt x="41403" y="108217"/>
                  </a:lnTo>
                  <a:lnTo>
                    <a:pt x="42666" y="112061"/>
                  </a:lnTo>
                  <a:lnTo>
                    <a:pt x="41403" y="115821"/>
                  </a:lnTo>
                  <a:close/>
                  <a:moveTo>
                    <a:pt x="44257" y="115821"/>
                  </a:moveTo>
                  <a:lnTo>
                    <a:pt x="43087" y="112061"/>
                  </a:lnTo>
                  <a:lnTo>
                    <a:pt x="44257" y="108217"/>
                  </a:lnTo>
                  <a:lnTo>
                    <a:pt x="45520" y="112061"/>
                  </a:lnTo>
                  <a:lnTo>
                    <a:pt x="44257" y="115821"/>
                  </a:lnTo>
                  <a:close/>
                  <a:moveTo>
                    <a:pt x="47204" y="115821"/>
                  </a:moveTo>
                  <a:lnTo>
                    <a:pt x="45941" y="112061"/>
                  </a:lnTo>
                  <a:lnTo>
                    <a:pt x="47204" y="108217"/>
                  </a:lnTo>
                  <a:lnTo>
                    <a:pt x="48421" y="112061"/>
                  </a:lnTo>
                  <a:lnTo>
                    <a:pt x="47204" y="115821"/>
                  </a:lnTo>
                  <a:close/>
                  <a:moveTo>
                    <a:pt x="50105" y="115821"/>
                  </a:moveTo>
                  <a:lnTo>
                    <a:pt x="48842" y="112061"/>
                  </a:lnTo>
                  <a:lnTo>
                    <a:pt x="50105" y="108217"/>
                  </a:lnTo>
                  <a:lnTo>
                    <a:pt x="51274" y="112061"/>
                  </a:lnTo>
                  <a:lnTo>
                    <a:pt x="50105" y="115821"/>
                  </a:lnTo>
                  <a:close/>
                  <a:moveTo>
                    <a:pt x="52959" y="115821"/>
                  </a:moveTo>
                  <a:lnTo>
                    <a:pt x="51695" y="112061"/>
                  </a:lnTo>
                  <a:lnTo>
                    <a:pt x="52959" y="108217"/>
                  </a:lnTo>
                  <a:lnTo>
                    <a:pt x="54175" y="112061"/>
                  </a:lnTo>
                  <a:lnTo>
                    <a:pt x="52959" y="115821"/>
                  </a:lnTo>
                  <a:close/>
                  <a:moveTo>
                    <a:pt x="55859" y="115821"/>
                  </a:moveTo>
                  <a:lnTo>
                    <a:pt x="54596" y="112061"/>
                  </a:lnTo>
                  <a:lnTo>
                    <a:pt x="55859" y="108217"/>
                  </a:lnTo>
                  <a:lnTo>
                    <a:pt x="57029" y="112061"/>
                  </a:lnTo>
                  <a:lnTo>
                    <a:pt x="55859" y="115821"/>
                  </a:lnTo>
                  <a:close/>
                  <a:moveTo>
                    <a:pt x="58713" y="115821"/>
                  </a:moveTo>
                  <a:lnTo>
                    <a:pt x="57450" y="112061"/>
                  </a:lnTo>
                  <a:lnTo>
                    <a:pt x="58713" y="108217"/>
                  </a:lnTo>
                  <a:lnTo>
                    <a:pt x="59929" y="112061"/>
                  </a:lnTo>
                  <a:lnTo>
                    <a:pt x="58713" y="115821"/>
                  </a:lnTo>
                  <a:close/>
                  <a:moveTo>
                    <a:pt x="61614" y="115821"/>
                  </a:moveTo>
                  <a:lnTo>
                    <a:pt x="60350" y="112061"/>
                  </a:lnTo>
                  <a:lnTo>
                    <a:pt x="61614" y="108217"/>
                  </a:lnTo>
                  <a:lnTo>
                    <a:pt x="62783" y="112061"/>
                  </a:lnTo>
                  <a:lnTo>
                    <a:pt x="61614" y="115821"/>
                  </a:lnTo>
                  <a:close/>
                  <a:moveTo>
                    <a:pt x="64467" y="115821"/>
                  </a:moveTo>
                  <a:lnTo>
                    <a:pt x="63298" y="112061"/>
                  </a:lnTo>
                  <a:lnTo>
                    <a:pt x="64467" y="108217"/>
                  </a:lnTo>
                  <a:lnTo>
                    <a:pt x="65730" y="112061"/>
                  </a:lnTo>
                  <a:lnTo>
                    <a:pt x="64467" y="115821"/>
                  </a:lnTo>
                  <a:close/>
                  <a:moveTo>
                    <a:pt x="67368" y="115821"/>
                  </a:moveTo>
                  <a:lnTo>
                    <a:pt x="66152" y="112061"/>
                  </a:lnTo>
                  <a:lnTo>
                    <a:pt x="67368" y="108217"/>
                  </a:lnTo>
                  <a:lnTo>
                    <a:pt x="68631" y="112061"/>
                  </a:lnTo>
                  <a:lnTo>
                    <a:pt x="67368" y="115821"/>
                  </a:lnTo>
                  <a:close/>
                  <a:moveTo>
                    <a:pt x="70222" y="115821"/>
                  </a:moveTo>
                  <a:lnTo>
                    <a:pt x="69052" y="112061"/>
                  </a:lnTo>
                  <a:lnTo>
                    <a:pt x="70222" y="108217"/>
                  </a:lnTo>
                  <a:lnTo>
                    <a:pt x="71485" y="112061"/>
                  </a:lnTo>
                  <a:lnTo>
                    <a:pt x="70222" y="115821"/>
                  </a:lnTo>
                  <a:close/>
                  <a:moveTo>
                    <a:pt x="73122" y="115821"/>
                  </a:moveTo>
                  <a:lnTo>
                    <a:pt x="71906" y="112061"/>
                  </a:lnTo>
                  <a:lnTo>
                    <a:pt x="73122" y="108217"/>
                  </a:lnTo>
                  <a:lnTo>
                    <a:pt x="74385" y="112061"/>
                  </a:lnTo>
                  <a:lnTo>
                    <a:pt x="73122" y="115821"/>
                  </a:lnTo>
                  <a:close/>
                  <a:moveTo>
                    <a:pt x="75976" y="115821"/>
                  </a:moveTo>
                  <a:lnTo>
                    <a:pt x="74807" y="112061"/>
                  </a:lnTo>
                  <a:lnTo>
                    <a:pt x="75976" y="108217"/>
                  </a:lnTo>
                  <a:lnTo>
                    <a:pt x="77239" y="112061"/>
                  </a:lnTo>
                  <a:lnTo>
                    <a:pt x="75976" y="115821"/>
                  </a:lnTo>
                  <a:close/>
                  <a:moveTo>
                    <a:pt x="78877" y="115821"/>
                  </a:moveTo>
                  <a:lnTo>
                    <a:pt x="77660" y="112061"/>
                  </a:lnTo>
                  <a:lnTo>
                    <a:pt x="78877" y="108217"/>
                  </a:lnTo>
                  <a:lnTo>
                    <a:pt x="80140" y="112061"/>
                  </a:lnTo>
                  <a:lnTo>
                    <a:pt x="78877" y="115821"/>
                  </a:lnTo>
                  <a:close/>
                  <a:moveTo>
                    <a:pt x="81824" y="115821"/>
                  </a:moveTo>
                  <a:lnTo>
                    <a:pt x="80561" y="112061"/>
                  </a:lnTo>
                  <a:lnTo>
                    <a:pt x="81824" y="108217"/>
                  </a:lnTo>
                  <a:lnTo>
                    <a:pt x="82994" y="112061"/>
                  </a:lnTo>
                  <a:lnTo>
                    <a:pt x="81824" y="115821"/>
                  </a:lnTo>
                  <a:close/>
                  <a:moveTo>
                    <a:pt x="84678" y="115821"/>
                  </a:moveTo>
                  <a:lnTo>
                    <a:pt x="83415" y="112061"/>
                  </a:lnTo>
                  <a:lnTo>
                    <a:pt x="84678" y="108217"/>
                  </a:lnTo>
                  <a:lnTo>
                    <a:pt x="85894" y="112061"/>
                  </a:lnTo>
                  <a:lnTo>
                    <a:pt x="84678" y="115821"/>
                  </a:lnTo>
                  <a:close/>
                  <a:moveTo>
                    <a:pt x="87578" y="115821"/>
                  </a:moveTo>
                  <a:lnTo>
                    <a:pt x="86315" y="112061"/>
                  </a:lnTo>
                  <a:lnTo>
                    <a:pt x="87578" y="108217"/>
                  </a:lnTo>
                  <a:lnTo>
                    <a:pt x="88748" y="112061"/>
                  </a:lnTo>
                  <a:lnTo>
                    <a:pt x="87578" y="115821"/>
                  </a:lnTo>
                  <a:close/>
                  <a:moveTo>
                    <a:pt x="90432" y="115821"/>
                  </a:moveTo>
                  <a:lnTo>
                    <a:pt x="89169" y="112061"/>
                  </a:lnTo>
                  <a:lnTo>
                    <a:pt x="90432" y="108217"/>
                  </a:lnTo>
                  <a:lnTo>
                    <a:pt x="91649" y="112061"/>
                  </a:lnTo>
                  <a:lnTo>
                    <a:pt x="90432" y="115821"/>
                  </a:lnTo>
                  <a:close/>
                  <a:moveTo>
                    <a:pt x="93333" y="115821"/>
                  </a:moveTo>
                  <a:lnTo>
                    <a:pt x="92070" y="112061"/>
                  </a:lnTo>
                  <a:lnTo>
                    <a:pt x="93333" y="108217"/>
                  </a:lnTo>
                  <a:lnTo>
                    <a:pt x="94502" y="112061"/>
                  </a:lnTo>
                  <a:lnTo>
                    <a:pt x="93333" y="115821"/>
                  </a:lnTo>
                  <a:close/>
                  <a:moveTo>
                    <a:pt x="96187" y="115821"/>
                  </a:moveTo>
                  <a:lnTo>
                    <a:pt x="94923" y="112061"/>
                  </a:lnTo>
                  <a:lnTo>
                    <a:pt x="96187" y="108217"/>
                  </a:lnTo>
                  <a:lnTo>
                    <a:pt x="97403" y="112061"/>
                  </a:lnTo>
                  <a:lnTo>
                    <a:pt x="96187" y="115821"/>
                  </a:lnTo>
                  <a:close/>
                  <a:moveTo>
                    <a:pt x="99087" y="115821"/>
                  </a:moveTo>
                  <a:lnTo>
                    <a:pt x="97871" y="112061"/>
                  </a:lnTo>
                  <a:lnTo>
                    <a:pt x="99087" y="108217"/>
                  </a:lnTo>
                  <a:lnTo>
                    <a:pt x="100350" y="112061"/>
                  </a:lnTo>
                  <a:lnTo>
                    <a:pt x="99087" y="115821"/>
                  </a:lnTo>
                  <a:close/>
                  <a:moveTo>
                    <a:pt x="101941" y="115821"/>
                  </a:moveTo>
                  <a:lnTo>
                    <a:pt x="100771" y="112061"/>
                  </a:lnTo>
                  <a:lnTo>
                    <a:pt x="101941" y="108217"/>
                  </a:lnTo>
                  <a:lnTo>
                    <a:pt x="103204" y="112061"/>
                  </a:lnTo>
                  <a:lnTo>
                    <a:pt x="101941" y="115821"/>
                  </a:lnTo>
                  <a:close/>
                  <a:moveTo>
                    <a:pt x="104842" y="115821"/>
                  </a:moveTo>
                  <a:lnTo>
                    <a:pt x="103625" y="112061"/>
                  </a:lnTo>
                  <a:lnTo>
                    <a:pt x="104842" y="108217"/>
                  </a:lnTo>
                  <a:lnTo>
                    <a:pt x="106105" y="112061"/>
                  </a:lnTo>
                  <a:lnTo>
                    <a:pt x="104842" y="115821"/>
                  </a:lnTo>
                  <a:close/>
                  <a:moveTo>
                    <a:pt x="107695" y="115821"/>
                  </a:moveTo>
                  <a:lnTo>
                    <a:pt x="106526" y="112061"/>
                  </a:lnTo>
                  <a:lnTo>
                    <a:pt x="107695" y="108217"/>
                  </a:lnTo>
                  <a:lnTo>
                    <a:pt x="108959" y="112061"/>
                  </a:lnTo>
                  <a:lnTo>
                    <a:pt x="107695" y="115821"/>
                  </a:lnTo>
                  <a:close/>
                  <a:moveTo>
                    <a:pt x="110596" y="115821"/>
                  </a:moveTo>
                  <a:lnTo>
                    <a:pt x="109380" y="112061"/>
                  </a:lnTo>
                  <a:lnTo>
                    <a:pt x="110596" y="108217"/>
                  </a:lnTo>
                  <a:lnTo>
                    <a:pt x="111859" y="112061"/>
                  </a:lnTo>
                  <a:lnTo>
                    <a:pt x="110596" y="115821"/>
                  </a:lnTo>
                  <a:close/>
                  <a:moveTo>
                    <a:pt x="113450" y="115821"/>
                  </a:moveTo>
                  <a:lnTo>
                    <a:pt x="112280" y="112061"/>
                  </a:lnTo>
                  <a:lnTo>
                    <a:pt x="113450" y="108217"/>
                  </a:lnTo>
                  <a:lnTo>
                    <a:pt x="114713" y="112061"/>
                  </a:lnTo>
                  <a:lnTo>
                    <a:pt x="113450" y="115821"/>
                  </a:lnTo>
                  <a:close/>
                  <a:moveTo>
                    <a:pt x="116397" y="115821"/>
                  </a:moveTo>
                  <a:lnTo>
                    <a:pt x="115134" y="112061"/>
                  </a:lnTo>
                  <a:lnTo>
                    <a:pt x="116397" y="108217"/>
                  </a:lnTo>
                  <a:lnTo>
                    <a:pt x="117614" y="112061"/>
                  </a:lnTo>
                  <a:lnTo>
                    <a:pt x="116397" y="115821"/>
                  </a:lnTo>
                  <a:close/>
                  <a:moveTo>
                    <a:pt x="2526" y="111309"/>
                  </a:moveTo>
                  <a:lnTo>
                    <a:pt x="1263" y="107548"/>
                  </a:lnTo>
                  <a:lnTo>
                    <a:pt x="2526" y="103788"/>
                  </a:lnTo>
                  <a:lnTo>
                    <a:pt x="3742" y="107548"/>
                  </a:lnTo>
                  <a:lnTo>
                    <a:pt x="2526" y="111309"/>
                  </a:lnTo>
                  <a:close/>
                  <a:moveTo>
                    <a:pt x="5426" y="111309"/>
                  </a:moveTo>
                  <a:lnTo>
                    <a:pt x="4163" y="107548"/>
                  </a:lnTo>
                  <a:lnTo>
                    <a:pt x="5426" y="103788"/>
                  </a:lnTo>
                  <a:lnTo>
                    <a:pt x="6596" y="107548"/>
                  </a:lnTo>
                  <a:lnTo>
                    <a:pt x="5426" y="111309"/>
                  </a:lnTo>
                  <a:close/>
                  <a:moveTo>
                    <a:pt x="8280" y="111309"/>
                  </a:moveTo>
                  <a:lnTo>
                    <a:pt x="7017" y="107548"/>
                  </a:lnTo>
                  <a:lnTo>
                    <a:pt x="8280" y="103788"/>
                  </a:lnTo>
                  <a:lnTo>
                    <a:pt x="9450" y="107548"/>
                  </a:lnTo>
                  <a:lnTo>
                    <a:pt x="8280" y="111309"/>
                  </a:lnTo>
                  <a:close/>
                  <a:moveTo>
                    <a:pt x="11134" y="111309"/>
                  </a:moveTo>
                  <a:lnTo>
                    <a:pt x="9964" y="107548"/>
                  </a:lnTo>
                  <a:lnTo>
                    <a:pt x="11134" y="103788"/>
                  </a:lnTo>
                  <a:lnTo>
                    <a:pt x="12397" y="107548"/>
                  </a:lnTo>
                  <a:lnTo>
                    <a:pt x="11134" y="111309"/>
                  </a:lnTo>
                  <a:close/>
                  <a:moveTo>
                    <a:pt x="14035" y="111309"/>
                  </a:moveTo>
                  <a:lnTo>
                    <a:pt x="12818" y="107548"/>
                  </a:lnTo>
                  <a:lnTo>
                    <a:pt x="14035" y="103788"/>
                  </a:lnTo>
                  <a:lnTo>
                    <a:pt x="15298" y="107548"/>
                  </a:lnTo>
                  <a:lnTo>
                    <a:pt x="14035" y="111309"/>
                  </a:lnTo>
                  <a:close/>
                  <a:moveTo>
                    <a:pt x="16888" y="111309"/>
                  </a:moveTo>
                  <a:lnTo>
                    <a:pt x="15719" y="107548"/>
                  </a:lnTo>
                  <a:lnTo>
                    <a:pt x="16888" y="103788"/>
                  </a:lnTo>
                  <a:lnTo>
                    <a:pt x="18152" y="107548"/>
                  </a:lnTo>
                  <a:lnTo>
                    <a:pt x="16888" y="111309"/>
                  </a:lnTo>
                  <a:close/>
                  <a:moveTo>
                    <a:pt x="19789" y="111309"/>
                  </a:moveTo>
                  <a:lnTo>
                    <a:pt x="18573" y="107548"/>
                  </a:lnTo>
                  <a:lnTo>
                    <a:pt x="19789" y="103788"/>
                  </a:lnTo>
                  <a:lnTo>
                    <a:pt x="21052" y="107548"/>
                  </a:lnTo>
                  <a:lnTo>
                    <a:pt x="19789" y="111309"/>
                  </a:lnTo>
                  <a:close/>
                  <a:moveTo>
                    <a:pt x="22643" y="111309"/>
                  </a:moveTo>
                  <a:lnTo>
                    <a:pt x="21473" y="107548"/>
                  </a:lnTo>
                  <a:lnTo>
                    <a:pt x="22643" y="103788"/>
                  </a:lnTo>
                  <a:lnTo>
                    <a:pt x="23906" y="107548"/>
                  </a:lnTo>
                  <a:lnTo>
                    <a:pt x="22643" y="111309"/>
                  </a:lnTo>
                  <a:close/>
                  <a:moveTo>
                    <a:pt x="25543" y="111309"/>
                  </a:moveTo>
                  <a:lnTo>
                    <a:pt x="24327" y="107548"/>
                  </a:lnTo>
                  <a:lnTo>
                    <a:pt x="25543" y="103788"/>
                  </a:lnTo>
                  <a:lnTo>
                    <a:pt x="26807" y="107548"/>
                  </a:lnTo>
                  <a:lnTo>
                    <a:pt x="25543" y="111309"/>
                  </a:lnTo>
                  <a:close/>
                  <a:moveTo>
                    <a:pt x="28491" y="111309"/>
                  </a:moveTo>
                  <a:lnTo>
                    <a:pt x="27228" y="107548"/>
                  </a:lnTo>
                  <a:lnTo>
                    <a:pt x="28491" y="103788"/>
                  </a:lnTo>
                  <a:lnTo>
                    <a:pt x="29660" y="107548"/>
                  </a:lnTo>
                  <a:lnTo>
                    <a:pt x="28491" y="111309"/>
                  </a:lnTo>
                  <a:close/>
                  <a:moveTo>
                    <a:pt x="31345" y="111309"/>
                  </a:moveTo>
                  <a:lnTo>
                    <a:pt x="30081" y="107548"/>
                  </a:lnTo>
                  <a:lnTo>
                    <a:pt x="31345" y="103788"/>
                  </a:lnTo>
                  <a:lnTo>
                    <a:pt x="32561" y="107548"/>
                  </a:lnTo>
                  <a:lnTo>
                    <a:pt x="31345" y="111309"/>
                  </a:lnTo>
                  <a:close/>
                  <a:moveTo>
                    <a:pt x="34245" y="111309"/>
                  </a:moveTo>
                  <a:lnTo>
                    <a:pt x="32982" y="107548"/>
                  </a:lnTo>
                  <a:lnTo>
                    <a:pt x="34245" y="103788"/>
                  </a:lnTo>
                  <a:lnTo>
                    <a:pt x="35415" y="107548"/>
                  </a:lnTo>
                  <a:lnTo>
                    <a:pt x="34245" y="111309"/>
                  </a:lnTo>
                  <a:close/>
                  <a:moveTo>
                    <a:pt x="37099" y="111309"/>
                  </a:moveTo>
                  <a:lnTo>
                    <a:pt x="35836" y="107548"/>
                  </a:lnTo>
                  <a:lnTo>
                    <a:pt x="37099" y="103788"/>
                  </a:lnTo>
                  <a:lnTo>
                    <a:pt x="38315" y="107548"/>
                  </a:lnTo>
                  <a:lnTo>
                    <a:pt x="37099" y="111309"/>
                  </a:lnTo>
                  <a:close/>
                  <a:moveTo>
                    <a:pt x="40000" y="111309"/>
                  </a:moveTo>
                  <a:lnTo>
                    <a:pt x="38736" y="107548"/>
                  </a:lnTo>
                  <a:lnTo>
                    <a:pt x="40000" y="103788"/>
                  </a:lnTo>
                  <a:lnTo>
                    <a:pt x="41169" y="107548"/>
                  </a:lnTo>
                  <a:lnTo>
                    <a:pt x="40000" y="111309"/>
                  </a:lnTo>
                  <a:close/>
                  <a:moveTo>
                    <a:pt x="42853" y="111309"/>
                  </a:moveTo>
                  <a:lnTo>
                    <a:pt x="41590" y="107548"/>
                  </a:lnTo>
                  <a:lnTo>
                    <a:pt x="42853" y="103788"/>
                  </a:lnTo>
                  <a:lnTo>
                    <a:pt x="44070" y="107548"/>
                  </a:lnTo>
                  <a:lnTo>
                    <a:pt x="42853" y="111309"/>
                  </a:lnTo>
                  <a:close/>
                  <a:moveTo>
                    <a:pt x="45754" y="111309"/>
                  </a:moveTo>
                  <a:lnTo>
                    <a:pt x="44538" y="107548"/>
                  </a:lnTo>
                  <a:lnTo>
                    <a:pt x="45754" y="103788"/>
                  </a:lnTo>
                  <a:lnTo>
                    <a:pt x="47017" y="107548"/>
                  </a:lnTo>
                  <a:lnTo>
                    <a:pt x="45754" y="111309"/>
                  </a:lnTo>
                  <a:close/>
                  <a:moveTo>
                    <a:pt x="48608" y="111309"/>
                  </a:moveTo>
                  <a:lnTo>
                    <a:pt x="47438" y="107548"/>
                  </a:lnTo>
                  <a:lnTo>
                    <a:pt x="48608" y="103788"/>
                  </a:lnTo>
                  <a:lnTo>
                    <a:pt x="49871" y="107548"/>
                  </a:lnTo>
                  <a:lnTo>
                    <a:pt x="48608" y="111309"/>
                  </a:lnTo>
                  <a:close/>
                  <a:moveTo>
                    <a:pt x="51508" y="111309"/>
                  </a:moveTo>
                  <a:lnTo>
                    <a:pt x="50292" y="107548"/>
                  </a:lnTo>
                  <a:lnTo>
                    <a:pt x="51508" y="103788"/>
                  </a:lnTo>
                  <a:lnTo>
                    <a:pt x="52771" y="107548"/>
                  </a:lnTo>
                  <a:lnTo>
                    <a:pt x="51508" y="111309"/>
                  </a:lnTo>
                  <a:close/>
                  <a:moveTo>
                    <a:pt x="54362" y="111309"/>
                  </a:moveTo>
                  <a:lnTo>
                    <a:pt x="53192" y="107548"/>
                  </a:lnTo>
                  <a:lnTo>
                    <a:pt x="54362" y="103788"/>
                  </a:lnTo>
                  <a:lnTo>
                    <a:pt x="55625" y="107548"/>
                  </a:lnTo>
                  <a:lnTo>
                    <a:pt x="54362" y="111309"/>
                  </a:lnTo>
                  <a:close/>
                  <a:moveTo>
                    <a:pt x="57263" y="111309"/>
                  </a:moveTo>
                  <a:lnTo>
                    <a:pt x="56046" y="107548"/>
                  </a:lnTo>
                  <a:lnTo>
                    <a:pt x="57263" y="103788"/>
                  </a:lnTo>
                  <a:lnTo>
                    <a:pt x="58526" y="107548"/>
                  </a:lnTo>
                  <a:lnTo>
                    <a:pt x="57263" y="111309"/>
                  </a:lnTo>
                  <a:close/>
                  <a:moveTo>
                    <a:pt x="60116" y="111309"/>
                  </a:moveTo>
                  <a:lnTo>
                    <a:pt x="58947" y="107548"/>
                  </a:lnTo>
                  <a:lnTo>
                    <a:pt x="60116" y="103788"/>
                  </a:lnTo>
                  <a:lnTo>
                    <a:pt x="61380" y="107548"/>
                  </a:lnTo>
                  <a:lnTo>
                    <a:pt x="60116" y="111309"/>
                  </a:lnTo>
                  <a:close/>
                  <a:moveTo>
                    <a:pt x="63064" y="111309"/>
                  </a:moveTo>
                  <a:lnTo>
                    <a:pt x="61801" y="107548"/>
                  </a:lnTo>
                  <a:lnTo>
                    <a:pt x="63064" y="103788"/>
                  </a:lnTo>
                  <a:lnTo>
                    <a:pt x="64280" y="107548"/>
                  </a:lnTo>
                  <a:lnTo>
                    <a:pt x="63064" y="111309"/>
                  </a:lnTo>
                  <a:close/>
                  <a:moveTo>
                    <a:pt x="65964" y="111309"/>
                  </a:moveTo>
                  <a:lnTo>
                    <a:pt x="64701" y="107548"/>
                  </a:lnTo>
                  <a:lnTo>
                    <a:pt x="65964" y="103788"/>
                  </a:lnTo>
                  <a:lnTo>
                    <a:pt x="67134" y="107548"/>
                  </a:lnTo>
                  <a:lnTo>
                    <a:pt x="65964" y="111309"/>
                  </a:lnTo>
                  <a:close/>
                  <a:moveTo>
                    <a:pt x="68818" y="111309"/>
                  </a:moveTo>
                  <a:lnTo>
                    <a:pt x="67555" y="107548"/>
                  </a:lnTo>
                  <a:lnTo>
                    <a:pt x="68818" y="103788"/>
                  </a:lnTo>
                  <a:lnTo>
                    <a:pt x="70035" y="107548"/>
                  </a:lnTo>
                  <a:lnTo>
                    <a:pt x="68818" y="111309"/>
                  </a:lnTo>
                  <a:close/>
                  <a:moveTo>
                    <a:pt x="71719" y="111309"/>
                  </a:moveTo>
                  <a:lnTo>
                    <a:pt x="70456" y="107548"/>
                  </a:lnTo>
                  <a:lnTo>
                    <a:pt x="71719" y="103788"/>
                  </a:lnTo>
                  <a:lnTo>
                    <a:pt x="72888" y="107548"/>
                  </a:lnTo>
                  <a:lnTo>
                    <a:pt x="71719" y="111309"/>
                  </a:lnTo>
                  <a:close/>
                  <a:moveTo>
                    <a:pt x="74573" y="111309"/>
                  </a:moveTo>
                  <a:lnTo>
                    <a:pt x="73309" y="107548"/>
                  </a:lnTo>
                  <a:lnTo>
                    <a:pt x="74573" y="103788"/>
                  </a:lnTo>
                  <a:lnTo>
                    <a:pt x="75789" y="107548"/>
                  </a:lnTo>
                  <a:lnTo>
                    <a:pt x="74573" y="111309"/>
                  </a:lnTo>
                  <a:close/>
                  <a:moveTo>
                    <a:pt x="77473" y="111309"/>
                  </a:moveTo>
                  <a:lnTo>
                    <a:pt x="76210" y="107548"/>
                  </a:lnTo>
                  <a:lnTo>
                    <a:pt x="77473" y="103788"/>
                  </a:lnTo>
                  <a:lnTo>
                    <a:pt x="78643" y="107548"/>
                  </a:lnTo>
                  <a:lnTo>
                    <a:pt x="77473" y="111309"/>
                  </a:lnTo>
                  <a:close/>
                  <a:moveTo>
                    <a:pt x="80327" y="111309"/>
                  </a:moveTo>
                  <a:lnTo>
                    <a:pt x="79157" y="107548"/>
                  </a:lnTo>
                  <a:lnTo>
                    <a:pt x="80327" y="103788"/>
                  </a:lnTo>
                  <a:lnTo>
                    <a:pt x="81590" y="107548"/>
                  </a:lnTo>
                  <a:lnTo>
                    <a:pt x="80327" y="111309"/>
                  </a:lnTo>
                  <a:close/>
                  <a:moveTo>
                    <a:pt x="83228" y="111309"/>
                  </a:moveTo>
                  <a:lnTo>
                    <a:pt x="82011" y="107548"/>
                  </a:lnTo>
                  <a:lnTo>
                    <a:pt x="83228" y="103788"/>
                  </a:lnTo>
                  <a:lnTo>
                    <a:pt x="84491" y="107548"/>
                  </a:lnTo>
                  <a:lnTo>
                    <a:pt x="83228" y="111309"/>
                  </a:lnTo>
                  <a:close/>
                  <a:moveTo>
                    <a:pt x="86081" y="111309"/>
                  </a:moveTo>
                  <a:lnTo>
                    <a:pt x="84912" y="107548"/>
                  </a:lnTo>
                  <a:lnTo>
                    <a:pt x="86081" y="103788"/>
                  </a:lnTo>
                  <a:lnTo>
                    <a:pt x="87345" y="107548"/>
                  </a:lnTo>
                  <a:lnTo>
                    <a:pt x="86081" y="111309"/>
                  </a:lnTo>
                  <a:close/>
                  <a:moveTo>
                    <a:pt x="88982" y="111309"/>
                  </a:moveTo>
                  <a:lnTo>
                    <a:pt x="87766" y="107548"/>
                  </a:lnTo>
                  <a:lnTo>
                    <a:pt x="88982" y="103788"/>
                  </a:lnTo>
                  <a:lnTo>
                    <a:pt x="90245" y="107548"/>
                  </a:lnTo>
                  <a:lnTo>
                    <a:pt x="88982" y="111309"/>
                  </a:lnTo>
                  <a:close/>
                  <a:moveTo>
                    <a:pt x="91836" y="111309"/>
                  </a:moveTo>
                  <a:lnTo>
                    <a:pt x="90666" y="107548"/>
                  </a:lnTo>
                  <a:lnTo>
                    <a:pt x="91836" y="103788"/>
                  </a:lnTo>
                  <a:lnTo>
                    <a:pt x="93099" y="107548"/>
                  </a:lnTo>
                  <a:lnTo>
                    <a:pt x="91836" y="111309"/>
                  </a:lnTo>
                  <a:close/>
                  <a:moveTo>
                    <a:pt x="94736" y="111309"/>
                  </a:moveTo>
                  <a:lnTo>
                    <a:pt x="93520" y="107548"/>
                  </a:lnTo>
                  <a:lnTo>
                    <a:pt x="94736" y="103788"/>
                  </a:lnTo>
                  <a:lnTo>
                    <a:pt x="96000" y="107548"/>
                  </a:lnTo>
                  <a:lnTo>
                    <a:pt x="94736" y="111309"/>
                  </a:lnTo>
                  <a:close/>
                  <a:moveTo>
                    <a:pt x="97684" y="111309"/>
                  </a:moveTo>
                  <a:lnTo>
                    <a:pt x="96421" y="107548"/>
                  </a:lnTo>
                  <a:lnTo>
                    <a:pt x="97684" y="103788"/>
                  </a:lnTo>
                  <a:lnTo>
                    <a:pt x="98853" y="107548"/>
                  </a:lnTo>
                  <a:lnTo>
                    <a:pt x="97684" y="111309"/>
                  </a:lnTo>
                  <a:close/>
                  <a:moveTo>
                    <a:pt x="100538" y="111309"/>
                  </a:moveTo>
                  <a:lnTo>
                    <a:pt x="99274" y="107548"/>
                  </a:lnTo>
                  <a:lnTo>
                    <a:pt x="100538" y="103788"/>
                  </a:lnTo>
                  <a:lnTo>
                    <a:pt x="101754" y="107548"/>
                  </a:lnTo>
                  <a:lnTo>
                    <a:pt x="100538" y="111309"/>
                  </a:lnTo>
                  <a:close/>
                  <a:moveTo>
                    <a:pt x="103438" y="111309"/>
                  </a:moveTo>
                  <a:lnTo>
                    <a:pt x="102175" y="107548"/>
                  </a:lnTo>
                  <a:lnTo>
                    <a:pt x="103438" y="103788"/>
                  </a:lnTo>
                  <a:lnTo>
                    <a:pt x="104608" y="107548"/>
                  </a:lnTo>
                  <a:lnTo>
                    <a:pt x="103438" y="111309"/>
                  </a:lnTo>
                  <a:close/>
                  <a:moveTo>
                    <a:pt x="106292" y="111309"/>
                  </a:moveTo>
                  <a:lnTo>
                    <a:pt x="105029" y="107548"/>
                  </a:lnTo>
                  <a:lnTo>
                    <a:pt x="106292" y="103788"/>
                  </a:lnTo>
                  <a:lnTo>
                    <a:pt x="107508" y="107548"/>
                  </a:lnTo>
                  <a:lnTo>
                    <a:pt x="106292" y="111309"/>
                  </a:lnTo>
                  <a:close/>
                  <a:moveTo>
                    <a:pt x="109192" y="111309"/>
                  </a:moveTo>
                  <a:lnTo>
                    <a:pt x="107929" y="107548"/>
                  </a:lnTo>
                  <a:lnTo>
                    <a:pt x="109192" y="103788"/>
                  </a:lnTo>
                  <a:lnTo>
                    <a:pt x="110362" y="107548"/>
                  </a:lnTo>
                  <a:lnTo>
                    <a:pt x="109192" y="111309"/>
                  </a:lnTo>
                  <a:close/>
                  <a:moveTo>
                    <a:pt x="112046" y="111309"/>
                  </a:moveTo>
                  <a:lnTo>
                    <a:pt x="110783" y="107548"/>
                  </a:lnTo>
                  <a:lnTo>
                    <a:pt x="112046" y="103788"/>
                  </a:lnTo>
                  <a:lnTo>
                    <a:pt x="113263" y="107548"/>
                  </a:lnTo>
                  <a:lnTo>
                    <a:pt x="112046" y="111309"/>
                  </a:lnTo>
                  <a:close/>
                  <a:moveTo>
                    <a:pt x="114947" y="111309"/>
                  </a:moveTo>
                  <a:lnTo>
                    <a:pt x="113730" y="107548"/>
                  </a:lnTo>
                  <a:lnTo>
                    <a:pt x="114947" y="103788"/>
                  </a:lnTo>
                  <a:lnTo>
                    <a:pt x="116210" y="107548"/>
                  </a:lnTo>
                  <a:lnTo>
                    <a:pt x="114947" y="111309"/>
                  </a:lnTo>
                  <a:close/>
                  <a:moveTo>
                    <a:pt x="117801" y="111309"/>
                  </a:moveTo>
                  <a:lnTo>
                    <a:pt x="116631" y="107548"/>
                  </a:lnTo>
                  <a:lnTo>
                    <a:pt x="117801" y="103788"/>
                  </a:lnTo>
                  <a:lnTo>
                    <a:pt x="119064" y="107548"/>
                  </a:lnTo>
                  <a:lnTo>
                    <a:pt x="117801" y="111309"/>
                  </a:lnTo>
                  <a:close/>
                  <a:moveTo>
                    <a:pt x="3929" y="106963"/>
                  </a:moveTo>
                  <a:lnTo>
                    <a:pt x="2760" y="103036"/>
                  </a:lnTo>
                  <a:lnTo>
                    <a:pt x="3929" y="99359"/>
                  </a:lnTo>
                  <a:lnTo>
                    <a:pt x="5192" y="103036"/>
                  </a:lnTo>
                  <a:lnTo>
                    <a:pt x="3929" y="106963"/>
                  </a:lnTo>
                  <a:close/>
                  <a:moveTo>
                    <a:pt x="6830" y="106963"/>
                  </a:moveTo>
                  <a:lnTo>
                    <a:pt x="5614" y="103036"/>
                  </a:lnTo>
                  <a:lnTo>
                    <a:pt x="6830" y="99359"/>
                  </a:lnTo>
                  <a:lnTo>
                    <a:pt x="8046" y="103036"/>
                  </a:lnTo>
                  <a:lnTo>
                    <a:pt x="6830" y="106963"/>
                  </a:lnTo>
                  <a:close/>
                  <a:moveTo>
                    <a:pt x="9684" y="106963"/>
                  </a:moveTo>
                  <a:lnTo>
                    <a:pt x="8467" y="103036"/>
                  </a:lnTo>
                  <a:lnTo>
                    <a:pt x="9684" y="99359"/>
                  </a:lnTo>
                  <a:lnTo>
                    <a:pt x="10947" y="103036"/>
                  </a:lnTo>
                  <a:lnTo>
                    <a:pt x="9684" y="106963"/>
                  </a:lnTo>
                  <a:close/>
                  <a:moveTo>
                    <a:pt x="12631" y="106963"/>
                  </a:moveTo>
                  <a:lnTo>
                    <a:pt x="11368" y="103036"/>
                  </a:lnTo>
                  <a:lnTo>
                    <a:pt x="12631" y="99359"/>
                  </a:lnTo>
                  <a:lnTo>
                    <a:pt x="13801" y="103036"/>
                  </a:lnTo>
                  <a:lnTo>
                    <a:pt x="12631" y="106963"/>
                  </a:lnTo>
                  <a:close/>
                  <a:moveTo>
                    <a:pt x="15485" y="106963"/>
                  </a:moveTo>
                  <a:lnTo>
                    <a:pt x="14222" y="103036"/>
                  </a:lnTo>
                  <a:lnTo>
                    <a:pt x="15485" y="99359"/>
                  </a:lnTo>
                  <a:lnTo>
                    <a:pt x="16701" y="103036"/>
                  </a:lnTo>
                  <a:lnTo>
                    <a:pt x="15485" y="106963"/>
                  </a:lnTo>
                  <a:close/>
                  <a:moveTo>
                    <a:pt x="18385" y="106963"/>
                  </a:moveTo>
                  <a:lnTo>
                    <a:pt x="17122" y="103036"/>
                  </a:lnTo>
                  <a:lnTo>
                    <a:pt x="18385" y="99359"/>
                  </a:lnTo>
                  <a:lnTo>
                    <a:pt x="19555" y="103036"/>
                  </a:lnTo>
                  <a:lnTo>
                    <a:pt x="18385" y="106963"/>
                  </a:lnTo>
                  <a:close/>
                  <a:moveTo>
                    <a:pt x="21239" y="106963"/>
                  </a:moveTo>
                  <a:lnTo>
                    <a:pt x="19976" y="103036"/>
                  </a:lnTo>
                  <a:lnTo>
                    <a:pt x="21239" y="99359"/>
                  </a:lnTo>
                  <a:lnTo>
                    <a:pt x="22456" y="103036"/>
                  </a:lnTo>
                  <a:lnTo>
                    <a:pt x="21239" y="106963"/>
                  </a:lnTo>
                  <a:close/>
                  <a:moveTo>
                    <a:pt x="24140" y="106963"/>
                  </a:moveTo>
                  <a:lnTo>
                    <a:pt x="22877" y="103036"/>
                  </a:lnTo>
                  <a:lnTo>
                    <a:pt x="24140" y="99359"/>
                  </a:lnTo>
                  <a:lnTo>
                    <a:pt x="25309" y="103036"/>
                  </a:lnTo>
                  <a:lnTo>
                    <a:pt x="24140" y="106963"/>
                  </a:lnTo>
                  <a:close/>
                  <a:moveTo>
                    <a:pt x="26994" y="106963"/>
                  </a:moveTo>
                  <a:lnTo>
                    <a:pt x="25730" y="103036"/>
                  </a:lnTo>
                  <a:lnTo>
                    <a:pt x="26994" y="99359"/>
                  </a:lnTo>
                  <a:lnTo>
                    <a:pt x="28210" y="103036"/>
                  </a:lnTo>
                  <a:lnTo>
                    <a:pt x="26994" y="106963"/>
                  </a:lnTo>
                  <a:close/>
                  <a:moveTo>
                    <a:pt x="29894" y="106963"/>
                  </a:moveTo>
                  <a:lnTo>
                    <a:pt x="28678" y="103036"/>
                  </a:lnTo>
                  <a:lnTo>
                    <a:pt x="29894" y="99359"/>
                  </a:lnTo>
                  <a:lnTo>
                    <a:pt x="31157" y="103036"/>
                  </a:lnTo>
                  <a:lnTo>
                    <a:pt x="29894" y="106963"/>
                  </a:lnTo>
                  <a:close/>
                  <a:moveTo>
                    <a:pt x="32748" y="106963"/>
                  </a:moveTo>
                  <a:lnTo>
                    <a:pt x="31578" y="103036"/>
                  </a:lnTo>
                  <a:lnTo>
                    <a:pt x="32748" y="99359"/>
                  </a:lnTo>
                  <a:lnTo>
                    <a:pt x="34011" y="103036"/>
                  </a:lnTo>
                  <a:lnTo>
                    <a:pt x="32748" y="106963"/>
                  </a:lnTo>
                  <a:close/>
                  <a:moveTo>
                    <a:pt x="35649" y="106963"/>
                  </a:moveTo>
                  <a:lnTo>
                    <a:pt x="34432" y="103036"/>
                  </a:lnTo>
                  <a:lnTo>
                    <a:pt x="35649" y="99359"/>
                  </a:lnTo>
                  <a:lnTo>
                    <a:pt x="36912" y="103036"/>
                  </a:lnTo>
                  <a:lnTo>
                    <a:pt x="35649" y="106963"/>
                  </a:lnTo>
                  <a:close/>
                  <a:moveTo>
                    <a:pt x="38502" y="106963"/>
                  </a:moveTo>
                  <a:lnTo>
                    <a:pt x="37333" y="103036"/>
                  </a:lnTo>
                  <a:lnTo>
                    <a:pt x="38502" y="99359"/>
                  </a:lnTo>
                  <a:lnTo>
                    <a:pt x="39766" y="103036"/>
                  </a:lnTo>
                  <a:lnTo>
                    <a:pt x="38502" y="106963"/>
                  </a:lnTo>
                  <a:close/>
                  <a:moveTo>
                    <a:pt x="41403" y="106963"/>
                  </a:moveTo>
                  <a:lnTo>
                    <a:pt x="40187" y="103036"/>
                  </a:lnTo>
                  <a:lnTo>
                    <a:pt x="41403" y="99359"/>
                  </a:lnTo>
                  <a:lnTo>
                    <a:pt x="42666" y="103036"/>
                  </a:lnTo>
                  <a:lnTo>
                    <a:pt x="41403" y="106963"/>
                  </a:lnTo>
                  <a:close/>
                  <a:moveTo>
                    <a:pt x="44257" y="106963"/>
                  </a:moveTo>
                  <a:lnTo>
                    <a:pt x="43087" y="103036"/>
                  </a:lnTo>
                  <a:lnTo>
                    <a:pt x="44257" y="99359"/>
                  </a:lnTo>
                  <a:lnTo>
                    <a:pt x="45520" y="103036"/>
                  </a:lnTo>
                  <a:lnTo>
                    <a:pt x="44257" y="106963"/>
                  </a:lnTo>
                  <a:close/>
                  <a:moveTo>
                    <a:pt x="47204" y="106963"/>
                  </a:moveTo>
                  <a:lnTo>
                    <a:pt x="45941" y="103036"/>
                  </a:lnTo>
                  <a:lnTo>
                    <a:pt x="47204" y="99359"/>
                  </a:lnTo>
                  <a:lnTo>
                    <a:pt x="48421" y="103036"/>
                  </a:lnTo>
                  <a:lnTo>
                    <a:pt x="47204" y="106963"/>
                  </a:lnTo>
                  <a:close/>
                  <a:moveTo>
                    <a:pt x="50105" y="106963"/>
                  </a:moveTo>
                  <a:lnTo>
                    <a:pt x="48842" y="103036"/>
                  </a:lnTo>
                  <a:lnTo>
                    <a:pt x="50105" y="99359"/>
                  </a:lnTo>
                  <a:lnTo>
                    <a:pt x="51274" y="103036"/>
                  </a:lnTo>
                  <a:lnTo>
                    <a:pt x="50105" y="106963"/>
                  </a:lnTo>
                  <a:close/>
                  <a:moveTo>
                    <a:pt x="52959" y="106963"/>
                  </a:moveTo>
                  <a:lnTo>
                    <a:pt x="51695" y="103036"/>
                  </a:lnTo>
                  <a:lnTo>
                    <a:pt x="52959" y="99359"/>
                  </a:lnTo>
                  <a:lnTo>
                    <a:pt x="54175" y="103036"/>
                  </a:lnTo>
                  <a:lnTo>
                    <a:pt x="52959" y="106963"/>
                  </a:lnTo>
                  <a:close/>
                  <a:moveTo>
                    <a:pt x="55859" y="106963"/>
                  </a:moveTo>
                  <a:lnTo>
                    <a:pt x="54596" y="103036"/>
                  </a:lnTo>
                  <a:lnTo>
                    <a:pt x="55859" y="99359"/>
                  </a:lnTo>
                  <a:lnTo>
                    <a:pt x="57029" y="103036"/>
                  </a:lnTo>
                  <a:lnTo>
                    <a:pt x="55859" y="106963"/>
                  </a:lnTo>
                  <a:close/>
                  <a:moveTo>
                    <a:pt x="58713" y="106963"/>
                  </a:moveTo>
                  <a:lnTo>
                    <a:pt x="57450" y="103036"/>
                  </a:lnTo>
                  <a:lnTo>
                    <a:pt x="58713" y="99359"/>
                  </a:lnTo>
                  <a:lnTo>
                    <a:pt x="59929" y="103036"/>
                  </a:lnTo>
                  <a:lnTo>
                    <a:pt x="58713" y="106963"/>
                  </a:lnTo>
                  <a:close/>
                  <a:moveTo>
                    <a:pt x="61614" y="106963"/>
                  </a:moveTo>
                  <a:lnTo>
                    <a:pt x="60350" y="103036"/>
                  </a:lnTo>
                  <a:lnTo>
                    <a:pt x="61614" y="99359"/>
                  </a:lnTo>
                  <a:lnTo>
                    <a:pt x="62783" y="103036"/>
                  </a:lnTo>
                  <a:lnTo>
                    <a:pt x="61614" y="106963"/>
                  </a:lnTo>
                  <a:close/>
                  <a:moveTo>
                    <a:pt x="64467" y="106963"/>
                  </a:moveTo>
                  <a:lnTo>
                    <a:pt x="63298" y="103036"/>
                  </a:lnTo>
                  <a:lnTo>
                    <a:pt x="64467" y="99359"/>
                  </a:lnTo>
                  <a:lnTo>
                    <a:pt x="65730" y="103036"/>
                  </a:lnTo>
                  <a:lnTo>
                    <a:pt x="64467" y="106963"/>
                  </a:lnTo>
                  <a:close/>
                  <a:moveTo>
                    <a:pt x="67368" y="106963"/>
                  </a:moveTo>
                  <a:lnTo>
                    <a:pt x="66152" y="103036"/>
                  </a:lnTo>
                  <a:lnTo>
                    <a:pt x="67368" y="99359"/>
                  </a:lnTo>
                  <a:lnTo>
                    <a:pt x="68631" y="103036"/>
                  </a:lnTo>
                  <a:lnTo>
                    <a:pt x="67368" y="106963"/>
                  </a:lnTo>
                  <a:close/>
                  <a:moveTo>
                    <a:pt x="70222" y="106963"/>
                  </a:moveTo>
                  <a:lnTo>
                    <a:pt x="69052" y="103036"/>
                  </a:lnTo>
                  <a:lnTo>
                    <a:pt x="70222" y="99359"/>
                  </a:lnTo>
                  <a:lnTo>
                    <a:pt x="71485" y="103036"/>
                  </a:lnTo>
                  <a:lnTo>
                    <a:pt x="70222" y="106963"/>
                  </a:lnTo>
                  <a:close/>
                  <a:moveTo>
                    <a:pt x="73122" y="106963"/>
                  </a:moveTo>
                  <a:lnTo>
                    <a:pt x="71906" y="103036"/>
                  </a:lnTo>
                  <a:lnTo>
                    <a:pt x="73122" y="99359"/>
                  </a:lnTo>
                  <a:lnTo>
                    <a:pt x="74385" y="103036"/>
                  </a:lnTo>
                  <a:lnTo>
                    <a:pt x="73122" y="106963"/>
                  </a:lnTo>
                  <a:close/>
                  <a:moveTo>
                    <a:pt x="75976" y="106963"/>
                  </a:moveTo>
                  <a:lnTo>
                    <a:pt x="74807" y="103036"/>
                  </a:lnTo>
                  <a:lnTo>
                    <a:pt x="75976" y="99359"/>
                  </a:lnTo>
                  <a:lnTo>
                    <a:pt x="77239" y="103036"/>
                  </a:lnTo>
                  <a:lnTo>
                    <a:pt x="75976" y="106963"/>
                  </a:lnTo>
                  <a:close/>
                  <a:moveTo>
                    <a:pt x="78877" y="106963"/>
                  </a:moveTo>
                  <a:lnTo>
                    <a:pt x="77660" y="103036"/>
                  </a:lnTo>
                  <a:lnTo>
                    <a:pt x="78877" y="99359"/>
                  </a:lnTo>
                  <a:lnTo>
                    <a:pt x="80140" y="103036"/>
                  </a:lnTo>
                  <a:lnTo>
                    <a:pt x="78877" y="106963"/>
                  </a:lnTo>
                  <a:close/>
                  <a:moveTo>
                    <a:pt x="81824" y="106963"/>
                  </a:moveTo>
                  <a:lnTo>
                    <a:pt x="80561" y="103036"/>
                  </a:lnTo>
                  <a:lnTo>
                    <a:pt x="81824" y="99359"/>
                  </a:lnTo>
                  <a:lnTo>
                    <a:pt x="82994" y="103036"/>
                  </a:lnTo>
                  <a:lnTo>
                    <a:pt x="81824" y="106963"/>
                  </a:lnTo>
                  <a:close/>
                  <a:moveTo>
                    <a:pt x="84678" y="106963"/>
                  </a:moveTo>
                  <a:lnTo>
                    <a:pt x="83415" y="103036"/>
                  </a:lnTo>
                  <a:lnTo>
                    <a:pt x="84678" y="99359"/>
                  </a:lnTo>
                  <a:lnTo>
                    <a:pt x="85894" y="103036"/>
                  </a:lnTo>
                  <a:lnTo>
                    <a:pt x="84678" y="106963"/>
                  </a:lnTo>
                  <a:close/>
                  <a:moveTo>
                    <a:pt x="87578" y="106963"/>
                  </a:moveTo>
                  <a:lnTo>
                    <a:pt x="86315" y="103036"/>
                  </a:lnTo>
                  <a:lnTo>
                    <a:pt x="87578" y="99359"/>
                  </a:lnTo>
                  <a:lnTo>
                    <a:pt x="88748" y="103036"/>
                  </a:lnTo>
                  <a:lnTo>
                    <a:pt x="87578" y="106963"/>
                  </a:lnTo>
                  <a:close/>
                  <a:moveTo>
                    <a:pt x="90432" y="106963"/>
                  </a:moveTo>
                  <a:lnTo>
                    <a:pt x="89169" y="103036"/>
                  </a:lnTo>
                  <a:lnTo>
                    <a:pt x="90432" y="99359"/>
                  </a:lnTo>
                  <a:lnTo>
                    <a:pt x="91649" y="103036"/>
                  </a:lnTo>
                  <a:lnTo>
                    <a:pt x="90432" y="106963"/>
                  </a:lnTo>
                  <a:close/>
                  <a:moveTo>
                    <a:pt x="93333" y="106963"/>
                  </a:moveTo>
                  <a:lnTo>
                    <a:pt x="92070" y="103036"/>
                  </a:lnTo>
                  <a:lnTo>
                    <a:pt x="93333" y="99359"/>
                  </a:lnTo>
                  <a:lnTo>
                    <a:pt x="94502" y="103036"/>
                  </a:lnTo>
                  <a:lnTo>
                    <a:pt x="93333" y="106963"/>
                  </a:lnTo>
                  <a:close/>
                  <a:moveTo>
                    <a:pt x="96187" y="106963"/>
                  </a:moveTo>
                  <a:lnTo>
                    <a:pt x="94923" y="103036"/>
                  </a:lnTo>
                  <a:lnTo>
                    <a:pt x="96187" y="99359"/>
                  </a:lnTo>
                  <a:lnTo>
                    <a:pt x="97403" y="103036"/>
                  </a:lnTo>
                  <a:lnTo>
                    <a:pt x="96187" y="106963"/>
                  </a:lnTo>
                  <a:close/>
                  <a:moveTo>
                    <a:pt x="99087" y="106963"/>
                  </a:moveTo>
                  <a:lnTo>
                    <a:pt x="97871" y="103036"/>
                  </a:lnTo>
                  <a:lnTo>
                    <a:pt x="99087" y="99359"/>
                  </a:lnTo>
                  <a:lnTo>
                    <a:pt x="100350" y="103036"/>
                  </a:lnTo>
                  <a:lnTo>
                    <a:pt x="99087" y="106963"/>
                  </a:lnTo>
                  <a:close/>
                  <a:moveTo>
                    <a:pt x="101941" y="106963"/>
                  </a:moveTo>
                  <a:lnTo>
                    <a:pt x="100771" y="103036"/>
                  </a:lnTo>
                  <a:lnTo>
                    <a:pt x="101941" y="99359"/>
                  </a:lnTo>
                  <a:lnTo>
                    <a:pt x="103204" y="103036"/>
                  </a:lnTo>
                  <a:lnTo>
                    <a:pt x="101941" y="106963"/>
                  </a:lnTo>
                  <a:close/>
                  <a:moveTo>
                    <a:pt x="104842" y="106963"/>
                  </a:moveTo>
                  <a:lnTo>
                    <a:pt x="103625" y="103036"/>
                  </a:lnTo>
                  <a:lnTo>
                    <a:pt x="104842" y="99359"/>
                  </a:lnTo>
                  <a:lnTo>
                    <a:pt x="106105" y="103036"/>
                  </a:lnTo>
                  <a:lnTo>
                    <a:pt x="104842" y="106963"/>
                  </a:lnTo>
                  <a:close/>
                  <a:moveTo>
                    <a:pt x="107695" y="106963"/>
                  </a:moveTo>
                  <a:lnTo>
                    <a:pt x="106526" y="103036"/>
                  </a:lnTo>
                  <a:lnTo>
                    <a:pt x="107695" y="99359"/>
                  </a:lnTo>
                  <a:lnTo>
                    <a:pt x="108959" y="103036"/>
                  </a:lnTo>
                  <a:lnTo>
                    <a:pt x="107695" y="106963"/>
                  </a:lnTo>
                  <a:close/>
                  <a:moveTo>
                    <a:pt x="110596" y="106963"/>
                  </a:moveTo>
                  <a:lnTo>
                    <a:pt x="109380" y="103036"/>
                  </a:lnTo>
                  <a:lnTo>
                    <a:pt x="110596" y="99359"/>
                  </a:lnTo>
                  <a:lnTo>
                    <a:pt x="111859" y="103036"/>
                  </a:lnTo>
                  <a:lnTo>
                    <a:pt x="110596" y="106963"/>
                  </a:lnTo>
                  <a:close/>
                  <a:moveTo>
                    <a:pt x="113450" y="106963"/>
                  </a:moveTo>
                  <a:lnTo>
                    <a:pt x="112280" y="103036"/>
                  </a:lnTo>
                  <a:lnTo>
                    <a:pt x="113450" y="99359"/>
                  </a:lnTo>
                  <a:lnTo>
                    <a:pt x="114713" y="103036"/>
                  </a:lnTo>
                  <a:lnTo>
                    <a:pt x="113450" y="106963"/>
                  </a:lnTo>
                  <a:close/>
                  <a:moveTo>
                    <a:pt x="116397" y="106963"/>
                  </a:moveTo>
                  <a:lnTo>
                    <a:pt x="115134" y="103036"/>
                  </a:lnTo>
                  <a:lnTo>
                    <a:pt x="116397" y="99359"/>
                  </a:lnTo>
                  <a:lnTo>
                    <a:pt x="117614" y="103036"/>
                  </a:lnTo>
                  <a:lnTo>
                    <a:pt x="116397" y="106963"/>
                  </a:lnTo>
                  <a:close/>
                  <a:moveTo>
                    <a:pt x="2526" y="102451"/>
                  </a:moveTo>
                  <a:lnTo>
                    <a:pt x="1263" y="98690"/>
                  </a:lnTo>
                  <a:lnTo>
                    <a:pt x="2526" y="94846"/>
                  </a:lnTo>
                  <a:lnTo>
                    <a:pt x="3742" y="98690"/>
                  </a:lnTo>
                  <a:lnTo>
                    <a:pt x="2526" y="102451"/>
                  </a:lnTo>
                  <a:close/>
                  <a:moveTo>
                    <a:pt x="5426" y="102451"/>
                  </a:moveTo>
                  <a:lnTo>
                    <a:pt x="4163" y="98690"/>
                  </a:lnTo>
                  <a:lnTo>
                    <a:pt x="5426" y="94846"/>
                  </a:lnTo>
                  <a:lnTo>
                    <a:pt x="6596" y="98690"/>
                  </a:lnTo>
                  <a:lnTo>
                    <a:pt x="5426" y="102451"/>
                  </a:lnTo>
                  <a:close/>
                  <a:moveTo>
                    <a:pt x="8280" y="102451"/>
                  </a:moveTo>
                  <a:lnTo>
                    <a:pt x="7017" y="98690"/>
                  </a:lnTo>
                  <a:lnTo>
                    <a:pt x="8280" y="94846"/>
                  </a:lnTo>
                  <a:lnTo>
                    <a:pt x="9450" y="98690"/>
                  </a:lnTo>
                  <a:lnTo>
                    <a:pt x="8280" y="102451"/>
                  </a:lnTo>
                  <a:close/>
                  <a:moveTo>
                    <a:pt x="11134" y="102451"/>
                  </a:moveTo>
                  <a:lnTo>
                    <a:pt x="9964" y="98690"/>
                  </a:lnTo>
                  <a:lnTo>
                    <a:pt x="11134" y="94846"/>
                  </a:lnTo>
                  <a:lnTo>
                    <a:pt x="12397" y="98690"/>
                  </a:lnTo>
                  <a:lnTo>
                    <a:pt x="11134" y="102451"/>
                  </a:lnTo>
                  <a:close/>
                  <a:moveTo>
                    <a:pt x="14035" y="102451"/>
                  </a:moveTo>
                  <a:lnTo>
                    <a:pt x="12818" y="98690"/>
                  </a:lnTo>
                  <a:lnTo>
                    <a:pt x="14035" y="94846"/>
                  </a:lnTo>
                  <a:lnTo>
                    <a:pt x="15298" y="98690"/>
                  </a:lnTo>
                  <a:lnTo>
                    <a:pt x="14035" y="102451"/>
                  </a:lnTo>
                  <a:close/>
                  <a:moveTo>
                    <a:pt x="16888" y="102451"/>
                  </a:moveTo>
                  <a:lnTo>
                    <a:pt x="15719" y="98690"/>
                  </a:lnTo>
                  <a:lnTo>
                    <a:pt x="16888" y="94846"/>
                  </a:lnTo>
                  <a:lnTo>
                    <a:pt x="18152" y="98690"/>
                  </a:lnTo>
                  <a:lnTo>
                    <a:pt x="16888" y="102451"/>
                  </a:lnTo>
                  <a:close/>
                  <a:moveTo>
                    <a:pt x="19789" y="102451"/>
                  </a:moveTo>
                  <a:lnTo>
                    <a:pt x="18573" y="98690"/>
                  </a:lnTo>
                  <a:lnTo>
                    <a:pt x="19789" y="94846"/>
                  </a:lnTo>
                  <a:lnTo>
                    <a:pt x="21052" y="98690"/>
                  </a:lnTo>
                  <a:lnTo>
                    <a:pt x="19789" y="102451"/>
                  </a:lnTo>
                  <a:close/>
                  <a:moveTo>
                    <a:pt x="22643" y="102451"/>
                  </a:moveTo>
                  <a:lnTo>
                    <a:pt x="21473" y="98690"/>
                  </a:lnTo>
                  <a:lnTo>
                    <a:pt x="22643" y="94846"/>
                  </a:lnTo>
                  <a:lnTo>
                    <a:pt x="23906" y="98690"/>
                  </a:lnTo>
                  <a:lnTo>
                    <a:pt x="22643" y="102451"/>
                  </a:lnTo>
                  <a:close/>
                  <a:moveTo>
                    <a:pt x="25543" y="102451"/>
                  </a:moveTo>
                  <a:lnTo>
                    <a:pt x="24327" y="98690"/>
                  </a:lnTo>
                  <a:lnTo>
                    <a:pt x="25543" y="94846"/>
                  </a:lnTo>
                  <a:lnTo>
                    <a:pt x="26807" y="98690"/>
                  </a:lnTo>
                  <a:lnTo>
                    <a:pt x="25543" y="102451"/>
                  </a:lnTo>
                  <a:close/>
                  <a:moveTo>
                    <a:pt x="28491" y="102451"/>
                  </a:moveTo>
                  <a:lnTo>
                    <a:pt x="27228" y="98690"/>
                  </a:lnTo>
                  <a:lnTo>
                    <a:pt x="28491" y="94846"/>
                  </a:lnTo>
                  <a:lnTo>
                    <a:pt x="29660" y="98690"/>
                  </a:lnTo>
                  <a:lnTo>
                    <a:pt x="28491" y="102451"/>
                  </a:lnTo>
                  <a:close/>
                  <a:moveTo>
                    <a:pt x="31345" y="102451"/>
                  </a:moveTo>
                  <a:lnTo>
                    <a:pt x="30081" y="98690"/>
                  </a:lnTo>
                  <a:lnTo>
                    <a:pt x="31345" y="94846"/>
                  </a:lnTo>
                  <a:lnTo>
                    <a:pt x="32561" y="98690"/>
                  </a:lnTo>
                  <a:lnTo>
                    <a:pt x="31345" y="102451"/>
                  </a:lnTo>
                  <a:close/>
                  <a:moveTo>
                    <a:pt x="34245" y="102451"/>
                  </a:moveTo>
                  <a:lnTo>
                    <a:pt x="32982" y="98690"/>
                  </a:lnTo>
                  <a:lnTo>
                    <a:pt x="34245" y="94846"/>
                  </a:lnTo>
                  <a:lnTo>
                    <a:pt x="35415" y="98690"/>
                  </a:lnTo>
                  <a:lnTo>
                    <a:pt x="34245" y="102451"/>
                  </a:lnTo>
                  <a:close/>
                  <a:moveTo>
                    <a:pt x="37099" y="102451"/>
                  </a:moveTo>
                  <a:lnTo>
                    <a:pt x="35836" y="98690"/>
                  </a:lnTo>
                  <a:lnTo>
                    <a:pt x="37099" y="94846"/>
                  </a:lnTo>
                  <a:lnTo>
                    <a:pt x="38315" y="98690"/>
                  </a:lnTo>
                  <a:lnTo>
                    <a:pt x="37099" y="102451"/>
                  </a:lnTo>
                  <a:close/>
                  <a:moveTo>
                    <a:pt x="40000" y="102451"/>
                  </a:moveTo>
                  <a:lnTo>
                    <a:pt x="38736" y="98690"/>
                  </a:lnTo>
                  <a:lnTo>
                    <a:pt x="40000" y="94846"/>
                  </a:lnTo>
                  <a:lnTo>
                    <a:pt x="41169" y="98690"/>
                  </a:lnTo>
                  <a:lnTo>
                    <a:pt x="40000" y="102451"/>
                  </a:lnTo>
                  <a:close/>
                  <a:moveTo>
                    <a:pt x="42853" y="102451"/>
                  </a:moveTo>
                  <a:lnTo>
                    <a:pt x="41590" y="98690"/>
                  </a:lnTo>
                  <a:lnTo>
                    <a:pt x="42853" y="94846"/>
                  </a:lnTo>
                  <a:lnTo>
                    <a:pt x="44070" y="98690"/>
                  </a:lnTo>
                  <a:lnTo>
                    <a:pt x="42853" y="102451"/>
                  </a:lnTo>
                  <a:close/>
                  <a:moveTo>
                    <a:pt x="45754" y="102451"/>
                  </a:moveTo>
                  <a:lnTo>
                    <a:pt x="44538" y="98690"/>
                  </a:lnTo>
                  <a:lnTo>
                    <a:pt x="45754" y="94846"/>
                  </a:lnTo>
                  <a:lnTo>
                    <a:pt x="47017" y="98690"/>
                  </a:lnTo>
                  <a:lnTo>
                    <a:pt x="45754" y="102451"/>
                  </a:lnTo>
                  <a:close/>
                  <a:moveTo>
                    <a:pt x="48608" y="102451"/>
                  </a:moveTo>
                  <a:lnTo>
                    <a:pt x="47438" y="98690"/>
                  </a:lnTo>
                  <a:lnTo>
                    <a:pt x="48608" y="94846"/>
                  </a:lnTo>
                  <a:lnTo>
                    <a:pt x="49871" y="98690"/>
                  </a:lnTo>
                  <a:lnTo>
                    <a:pt x="48608" y="102451"/>
                  </a:lnTo>
                  <a:close/>
                  <a:moveTo>
                    <a:pt x="51508" y="102451"/>
                  </a:moveTo>
                  <a:lnTo>
                    <a:pt x="50292" y="98690"/>
                  </a:lnTo>
                  <a:lnTo>
                    <a:pt x="51508" y="94846"/>
                  </a:lnTo>
                  <a:lnTo>
                    <a:pt x="52771" y="98690"/>
                  </a:lnTo>
                  <a:lnTo>
                    <a:pt x="51508" y="102451"/>
                  </a:lnTo>
                  <a:close/>
                  <a:moveTo>
                    <a:pt x="54362" y="102451"/>
                  </a:moveTo>
                  <a:lnTo>
                    <a:pt x="53192" y="98690"/>
                  </a:lnTo>
                  <a:lnTo>
                    <a:pt x="54362" y="94846"/>
                  </a:lnTo>
                  <a:lnTo>
                    <a:pt x="55625" y="98690"/>
                  </a:lnTo>
                  <a:lnTo>
                    <a:pt x="54362" y="102451"/>
                  </a:lnTo>
                  <a:close/>
                  <a:moveTo>
                    <a:pt x="57263" y="102451"/>
                  </a:moveTo>
                  <a:lnTo>
                    <a:pt x="56046" y="98690"/>
                  </a:lnTo>
                  <a:lnTo>
                    <a:pt x="57263" y="94846"/>
                  </a:lnTo>
                  <a:lnTo>
                    <a:pt x="58526" y="98690"/>
                  </a:lnTo>
                  <a:lnTo>
                    <a:pt x="57263" y="102451"/>
                  </a:lnTo>
                  <a:close/>
                  <a:moveTo>
                    <a:pt x="60116" y="102451"/>
                  </a:moveTo>
                  <a:lnTo>
                    <a:pt x="58947" y="98690"/>
                  </a:lnTo>
                  <a:lnTo>
                    <a:pt x="60116" y="94846"/>
                  </a:lnTo>
                  <a:lnTo>
                    <a:pt x="61380" y="98690"/>
                  </a:lnTo>
                  <a:lnTo>
                    <a:pt x="60116" y="102451"/>
                  </a:lnTo>
                  <a:close/>
                  <a:moveTo>
                    <a:pt x="63064" y="102451"/>
                  </a:moveTo>
                  <a:lnTo>
                    <a:pt x="61801" y="98690"/>
                  </a:lnTo>
                  <a:lnTo>
                    <a:pt x="63064" y="94846"/>
                  </a:lnTo>
                  <a:lnTo>
                    <a:pt x="64280" y="98690"/>
                  </a:lnTo>
                  <a:lnTo>
                    <a:pt x="63064" y="102451"/>
                  </a:lnTo>
                  <a:close/>
                  <a:moveTo>
                    <a:pt x="65964" y="102451"/>
                  </a:moveTo>
                  <a:lnTo>
                    <a:pt x="64701" y="98690"/>
                  </a:lnTo>
                  <a:lnTo>
                    <a:pt x="65964" y="94846"/>
                  </a:lnTo>
                  <a:lnTo>
                    <a:pt x="67134" y="98690"/>
                  </a:lnTo>
                  <a:lnTo>
                    <a:pt x="65964" y="102451"/>
                  </a:lnTo>
                  <a:close/>
                  <a:moveTo>
                    <a:pt x="68818" y="102451"/>
                  </a:moveTo>
                  <a:lnTo>
                    <a:pt x="67555" y="98690"/>
                  </a:lnTo>
                  <a:lnTo>
                    <a:pt x="68818" y="94846"/>
                  </a:lnTo>
                  <a:lnTo>
                    <a:pt x="70035" y="98690"/>
                  </a:lnTo>
                  <a:lnTo>
                    <a:pt x="68818" y="102451"/>
                  </a:lnTo>
                  <a:close/>
                  <a:moveTo>
                    <a:pt x="71719" y="102451"/>
                  </a:moveTo>
                  <a:lnTo>
                    <a:pt x="70456" y="98690"/>
                  </a:lnTo>
                  <a:lnTo>
                    <a:pt x="71719" y="94846"/>
                  </a:lnTo>
                  <a:lnTo>
                    <a:pt x="72888" y="98690"/>
                  </a:lnTo>
                  <a:lnTo>
                    <a:pt x="71719" y="102451"/>
                  </a:lnTo>
                  <a:close/>
                  <a:moveTo>
                    <a:pt x="74573" y="102451"/>
                  </a:moveTo>
                  <a:lnTo>
                    <a:pt x="73309" y="98690"/>
                  </a:lnTo>
                  <a:lnTo>
                    <a:pt x="74573" y="94846"/>
                  </a:lnTo>
                  <a:lnTo>
                    <a:pt x="75789" y="98690"/>
                  </a:lnTo>
                  <a:lnTo>
                    <a:pt x="74573" y="102451"/>
                  </a:lnTo>
                  <a:close/>
                  <a:moveTo>
                    <a:pt x="77473" y="102451"/>
                  </a:moveTo>
                  <a:lnTo>
                    <a:pt x="76210" y="98690"/>
                  </a:lnTo>
                  <a:lnTo>
                    <a:pt x="77473" y="94846"/>
                  </a:lnTo>
                  <a:lnTo>
                    <a:pt x="78643" y="98690"/>
                  </a:lnTo>
                  <a:lnTo>
                    <a:pt x="77473" y="102451"/>
                  </a:lnTo>
                  <a:close/>
                  <a:moveTo>
                    <a:pt x="80327" y="102451"/>
                  </a:moveTo>
                  <a:lnTo>
                    <a:pt x="79157" y="98690"/>
                  </a:lnTo>
                  <a:lnTo>
                    <a:pt x="80327" y="94846"/>
                  </a:lnTo>
                  <a:lnTo>
                    <a:pt x="81590" y="98690"/>
                  </a:lnTo>
                  <a:lnTo>
                    <a:pt x="80327" y="102451"/>
                  </a:lnTo>
                  <a:close/>
                  <a:moveTo>
                    <a:pt x="83228" y="102451"/>
                  </a:moveTo>
                  <a:lnTo>
                    <a:pt x="82011" y="98690"/>
                  </a:lnTo>
                  <a:lnTo>
                    <a:pt x="83228" y="94846"/>
                  </a:lnTo>
                  <a:lnTo>
                    <a:pt x="84491" y="98690"/>
                  </a:lnTo>
                  <a:lnTo>
                    <a:pt x="83228" y="102451"/>
                  </a:lnTo>
                  <a:close/>
                  <a:moveTo>
                    <a:pt x="86081" y="102451"/>
                  </a:moveTo>
                  <a:lnTo>
                    <a:pt x="84912" y="98690"/>
                  </a:lnTo>
                  <a:lnTo>
                    <a:pt x="86081" y="94846"/>
                  </a:lnTo>
                  <a:lnTo>
                    <a:pt x="87345" y="98690"/>
                  </a:lnTo>
                  <a:lnTo>
                    <a:pt x="86081" y="102451"/>
                  </a:lnTo>
                  <a:close/>
                  <a:moveTo>
                    <a:pt x="88982" y="102451"/>
                  </a:moveTo>
                  <a:lnTo>
                    <a:pt x="87766" y="98690"/>
                  </a:lnTo>
                  <a:lnTo>
                    <a:pt x="88982" y="94846"/>
                  </a:lnTo>
                  <a:lnTo>
                    <a:pt x="90245" y="98690"/>
                  </a:lnTo>
                  <a:lnTo>
                    <a:pt x="88982" y="102451"/>
                  </a:lnTo>
                  <a:close/>
                  <a:moveTo>
                    <a:pt x="91836" y="102451"/>
                  </a:moveTo>
                  <a:lnTo>
                    <a:pt x="90666" y="98690"/>
                  </a:lnTo>
                  <a:lnTo>
                    <a:pt x="91836" y="94846"/>
                  </a:lnTo>
                  <a:lnTo>
                    <a:pt x="93099" y="98690"/>
                  </a:lnTo>
                  <a:lnTo>
                    <a:pt x="91836" y="102451"/>
                  </a:lnTo>
                  <a:close/>
                  <a:moveTo>
                    <a:pt x="94736" y="102451"/>
                  </a:moveTo>
                  <a:lnTo>
                    <a:pt x="93520" y="98690"/>
                  </a:lnTo>
                  <a:lnTo>
                    <a:pt x="94736" y="94846"/>
                  </a:lnTo>
                  <a:lnTo>
                    <a:pt x="96000" y="98690"/>
                  </a:lnTo>
                  <a:lnTo>
                    <a:pt x="94736" y="102451"/>
                  </a:lnTo>
                  <a:close/>
                  <a:moveTo>
                    <a:pt x="97684" y="102451"/>
                  </a:moveTo>
                  <a:lnTo>
                    <a:pt x="96421" y="98690"/>
                  </a:lnTo>
                  <a:lnTo>
                    <a:pt x="97684" y="94846"/>
                  </a:lnTo>
                  <a:lnTo>
                    <a:pt x="98853" y="98690"/>
                  </a:lnTo>
                  <a:lnTo>
                    <a:pt x="97684" y="102451"/>
                  </a:lnTo>
                  <a:close/>
                  <a:moveTo>
                    <a:pt x="100538" y="102451"/>
                  </a:moveTo>
                  <a:lnTo>
                    <a:pt x="99274" y="98690"/>
                  </a:lnTo>
                  <a:lnTo>
                    <a:pt x="100538" y="94846"/>
                  </a:lnTo>
                  <a:lnTo>
                    <a:pt x="101754" y="98690"/>
                  </a:lnTo>
                  <a:lnTo>
                    <a:pt x="100538" y="102451"/>
                  </a:lnTo>
                  <a:close/>
                  <a:moveTo>
                    <a:pt x="103438" y="102451"/>
                  </a:moveTo>
                  <a:lnTo>
                    <a:pt x="102175" y="98690"/>
                  </a:lnTo>
                  <a:lnTo>
                    <a:pt x="103438" y="94846"/>
                  </a:lnTo>
                  <a:lnTo>
                    <a:pt x="104608" y="98690"/>
                  </a:lnTo>
                  <a:lnTo>
                    <a:pt x="103438" y="102451"/>
                  </a:lnTo>
                  <a:close/>
                  <a:moveTo>
                    <a:pt x="106292" y="102451"/>
                  </a:moveTo>
                  <a:lnTo>
                    <a:pt x="105029" y="98690"/>
                  </a:lnTo>
                  <a:lnTo>
                    <a:pt x="106292" y="94846"/>
                  </a:lnTo>
                  <a:lnTo>
                    <a:pt x="107508" y="98690"/>
                  </a:lnTo>
                  <a:lnTo>
                    <a:pt x="106292" y="102451"/>
                  </a:lnTo>
                  <a:close/>
                  <a:moveTo>
                    <a:pt x="109192" y="102451"/>
                  </a:moveTo>
                  <a:lnTo>
                    <a:pt x="107929" y="98690"/>
                  </a:lnTo>
                  <a:lnTo>
                    <a:pt x="109192" y="94846"/>
                  </a:lnTo>
                  <a:lnTo>
                    <a:pt x="110362" y="98690"/>
                  </a:lnTo>
                  <a:lnTo>
                    <a:pt x="109192" y="102451"/>
                  </a:lnTo>
                  <a:close/>
                  <a:moveTo>
                    <a:pt x="112046" y="102451"/>
                  </a:moveTo>
                  <a:lnTo>
                    <a:pt x="110783" y="98690"/>
                  </a:lnTo>
                  <a:lnTo>
                    <a:pt x="112046" y="94846"/>
                  </a:lnTo>
                  <a:lnTo>
                    <a:pt x="113263" y="98690"/>
                  </a:lnTo>
                  <a:lnTo>
                    <a:pt x="112046" y="102451"/>
                  </a:lnTo>
                  <a:close/>
                  <a:moveTo>
                    <a:pt x="114947" y="102451"/>
                  </a:moveTo>
                  <a:lnTo>
                    <a:pt x="113730" y="98690"/>
                  </a:lnTo>
                  <a:lnTo>
                    <a:pt x="114947" y="94846"/>
                  </a:lnTo>
                  <a:lnTo>
                    <a:pt x="116210" y="98690"/>
                  </a:lnTo>
                  <a:lnTo>
                    <a:pt x="114947" y="102451"/>
                  </a:lnTo>
                  <a:close/>
                  <a:moveTo>
                    <a:pt x="117801" y="102451"/>
                  </a:moveTo>
                  <a:lnTo>
                    <a:pt x="116631" y="98690"/>
                  </a:lnTo>
                  <a:lnTo>
                    <a:pt x="117801" y="94846"/>
                  </a:lnTo>
                  <a:lnTo>
                    <a:pt x="119064" y="98690"/>
                  </a:lnTo>
                  <a:lnTo>
                    <a:pt x="117801" y="102451"/>
                  </a:lnTo>
                  <a:close/>
                  <a:moveTo>
                    <a:pt x="3929" y="97938"/>
                  </a:moveTo>
                  <a:lnTo>
                    <a:pt x="2760" y="94178"/>
                  </a:lnTo>
                  <a:lnTo>
                    <a:pt x="3929" y="90417"/>
                  </a:lnTo>
                  <a:lnTo>
                    <a:pt x="5192" y="94178"/>
                  </a:lnTo>
                  <a:lnTo>
                    <a:pt x="3929" y="97938"/>
                  </a:lnTo>
                  <a:close/>
                  <a:moveTo>
                    <a:pt x="6830" y="97938"/>
                  </a:moveTo>
                  <a:lnTo>
                    <a:pt x="5614" y="94178"/>
                  </a:lnTo>
                  <a:lnTo>
                    <a:pt x="6830" y="90417"/>
                  </a:lnTo>
                  <a:lnTo>
                    <a:pt x="8046" y="94178"/>
                  </a:lnTo>
                  <a:lnTo>
                    <a:pt x="6830" y="97938"/>
                  </a:lnTo>
                  <a:close/>
                  <a:moveTo>
                    <a:pt x="9684" y="97938"/>
                  </a:moveTo>
                  <a:lnTo>
                    <a:pt x="8467" y="94178"/>
                  </a:lnTo>
                  <a:lnTo>
                    <a:pt x="9684" y="90417"/>
                  </a:lnTo>
                  <a:lnTo>
                    <a:pt x="10947" y="94178"/>
                  </a:lnTo>
                  <a:lnTo>
                    <a:pt x="9684" y="97938"/>
                  </a:lnTo>
                  <a:close/>
                  <a:moveTo>
                    <a:pt x="12631" y="97938"/>
                  </a:moveTo>
                  <a:lnTo>
                    <a:pt x="11368" y="94178"/>
                  </a:lnTo>
                  <a:lnTo>
                    <a:pt x="12631" y="90417"/>
                  </a:lnTo>
                  <a:lnTo>
                    <a:pt x="13801" y="94178"/>
                  </a:lnTo>
                  <a:lnTo>
                    <a:pt x="12631" y="97938"/>
                  </a:lnTo>
                  <a:close/>
                  <a:moveTo>
                    <a:pt x="15485" y="97938"/>
                  </a:moveTo>
                  <a:lnTo>
                    <a:pt x="14222" y="94178"/>
                  </a:lnTo>
                  <a:lnTo>
                    <a:pt x="15485" y="90417"/>
                  </a:lnTo>
                  <a:lnTo>
                    <a:pt x="16701" y="94178"/>
                  </a:lnTo>
                  <a:lnTo>
                    <a:pt x="15485" y="97938"/>
                  </a:lnTo>
                  <a:close/>
                  <a:moveTo>
                    <a:pt x="18385" y="97938"/>
                  </a:moveTo>
                  <a:lnTo>
                    <a:pt x="17122" y="94178"/>
                  </a:lnTo>
                  <a:lnTo>
                    <a:pt x="18385" y="90417"/>
                  </a:lnTo>
                  <a:lnTo>
                    <a:pt x="19555" y="94178"/>
                  </a:lnTo>
                  <a:lnTo>
                    <a:pt x="18385" y="97938"/>
                  </a:lnTo>
                  <a:close/>
                  <a:moveTo>
                    <a:pt x="21239" y="97938"/>
                  </a:moveTo>
                  <a:lnTo>
                    <a:pt x="19976" y="94178"/>
                  </a:lnTo>
                  <a:lnTo>
                    <a:pt x="21239" y="90417"/>
                  </a:lnTo>
                  <a:lnTo>
                    <a:pt x="22456" y="94178"/>
                  </a:lnTo>
                  <a:lnTo>
                    <a:pt x="21239" y="97938"/>
                  </a:lnTo>
                  <a:close/>
                  <a:moveTo>
                    <a:pt x="24140" y="97938"/>
                  </a:moveTo>
                  <a:lnTo>
                    <a:pt x="22877" y="94178"/>
                  </a:lnTo>
                  <a:lnTo>
                    <a:pt x="24140" y="90417"/>
                  </a:lnTo>
                  <a:lnTo>
                    <a:pt x="25309" y="94178"/>
                  </a:lnTo>
                  <a:lnTo>
                    <a:pt x="24140" y="97938"/>
                  </a:lnTo>
                  <a:close/>
                  <a:moveTo>
                    <a:pt x="26994" y="97938"/>
                  </a:moveTo>
                  <a:lnTo>
                    <a:pt x="25730" y="94178"/>
                  </a:lnTo>
                  <a:lnTo>
                    <a:pt x="26994" y="90417"/>
                  </a:lnTo>
                  <a:lnTo>
                    <a:pt x="28210" y="94178"/>
                  </a:lnTo>
                  <a:lnTo>
                    <a:pt x="26994" y="97938"/>
                  </a:lnTo>
                  <a:close/>
                  <a:moveTo>
                    <a:pt x="29894" y="97938"/>
                  </a:moveTo>
                  <a:lnTo>
                    <a:pt x="28678" y="94178"/>
                  </a:lnTo>
                  <a:lnTo>
                    <a:pt x="29894" y="90417"/>
                  </a:lnTo>
                  <a:lnTo>
                    <a:pt x="31157" y="94178"/>
                  </a:lnTo>
                  <a:lnTo>
                    <a:pt x="29894" y="97938"/>
                  </a:lnTo>
                  <a:close/>
                  <a:moveTo>
                    <a:pt x="32748" y="97938"/>
                  </a:moveTo>
                  <a:lnTo>
                    <a:pt x="31578" y="94178"/>
                  </a:lnTo>
                  <a:lnTo>
                    <a:pt x="32748" y="90417"/>
                  </a:lnTo>
                  <a:lnTo>
                    <a:pt x="34011" y="94178"/>
                  </a:lnTo>
                  <a:lnTo>
                    <a:pt x="32748" y="97938"/>
                  </a:lnTo>
                  <a:close/>
                  <a:moveTo>
                    <a:pt x="35649" y="97938"/>
                  </a:moveTo>
                  <a:lnTo>
                    <a:pt x="34432" y="94178"/>
                  </a:lnTo>
                  <a:lnTo>
                    <a:pt x="35649" y="90417"/>
                  </a:lnTo>
                  <a:lnTo>
                    <a:pt x="36912" y="94178"/>
                  </a:lnTo>
                  <a:lnTo>
                    <a:pt x="35649" y="97938"/>
                  </a:lnTo>
                  <a:close/>
                  <a:moveTo>
                    <a:pt x="38502" y="97938"/>
                  </a:moveTo>
                  <a:lnTo>
                    <a:pt x="37333" y="94178"/>
                  </a:lnTo>
                  <a:lnTo>
                    <a:pt x="38502" y="90417"/>
                  </a:lnTo>
                  <a:lnTo>
                    <a:pt x="39766" y="94178"/>
                  </a:lnTo>
                  <a:lnTo>
                    <a:pt x="38502" y="97938"/>
                  </a:lnTo>
                  <a:close/>
                  <a:moveTo>
                    <a:pt x="41403" y="97938"/>
                  </a:moveTo>
                  <a:lnTo>
                    <a:pt x="40187" y="94178"/>
                  </a:lnTo>
                  <a:lnTo>
                    <a:pt x="41403" y="90417"/>
                  </a:lnTo>
                  <a:lnTo>
                    <a:pt x="42666" y="94178"/>
                  </a:lnTo>
                  <a:lnTo>
                    <a:pt x="41403" y="97938"/>
                  </a:lnTo>
                  <a:close/>
                  <a:moveTo>
                    <a:pt x="44257" y="97938"/>
                  </a:moveTo>
                  <a:lnTo>
                    <a:pt x="43087" y="94178"/>
                  </a:lnTo>
                  <a:lnTo>
                    <a:pt x="44257" y="90417"/>
                  </a:lnTo>
                  <a:lnTo>
                    <a:pt x="45520" y="94178"/>
                  </a:lnTo>
                  <a:lnTo>
                    <a:pt x="44257" y="97938"/>
                  </a:lnTo>
                  <a:close/>
                  <a:moveTo>
                    <a:pt x="47204" y="97938"/>
                  </a:moveTo>
                  <a:lnTo>
                    <a:pt x="45941" y="94178"/>
                  </a:lnTo>
                  <a:lnTo>
                    <a:pt x="47204" y="90417"/>
                  </a:lnTo>
                  <a:lnTo>
                    <a:pt x="48421" y="94178"/>
                  </a:lnTo>
                  <a:lnTo>
                    <a:pt x="47204" y="97938"/>
                  </a:lnTo>
                  <a:close/>
                  <a:moveTo>
                    <a:pt x="50105" y="97938"/>
                  </a:moveTo>
                  <a:lnTo>
                    <a:pt x="48842" y="94178"/>
                  </a:lnTo>
                  <a:lnTo>
                    <a:pt x="50105" y="90417"/>
                  </a:lnTo>
                  <a:lnTo>
                    <a:pt x="51274" y="94178"/>
                  </a:lnTo>
                  <a:lnTo>
                    <a:pt x="50105" y="97938"/>
                  </a:lnTo>
                  <a:close/>
                  <a:moveTo>
                    <a:pt x="52959" y="97938"/>
                  </a:moveTo>
                  <a:lnTo>
                    <a:pt x="51695" y="94178"/>
                  </a:lnTo>
                  <a:lnTo>
                    <a:pt x="52959" y="90417"/>
                  </a:lnTo>
                  <a:lnTo>
                    <a:pt x="54175" y="94178"/>
                  </a:lnTo>
                  <a:lnTo>
                    <a:pt x="52959" y="97938"/>
                  </a:lnTo>
                  <a:close/>
                  <a:moveTo>
                    <a:pt x="55859" y="97938"/>
                  </a:moveTo>
                  <a:lnTo>
                    <a:pt x="54596" y="94178"/>
                  </a:lnTo>
                  <a:lnTo>
                    <a:pt x="55859" y="90417"/>
                  </a:lnTo>
                  <a:lnTo>
                    <a:pt x="57029" y="94178"/>
                  </a:lnTo>
                  <a:lnTo>
                    <a:pt x="55859" y="97938"/>
                  </a:lnTo>
                  <a:close/>
                  <a:moveTo>
                    <a:pt x="58713" y="97938"/>
                  </a:moveTo>
                  <a:lnTo>
                    <a:pt x="57450" y="94178"/>
                  </a:lnTo>
                  <a:lnTo>
                    <a:pt x="58713" y="90417"/>
                  </a:lnTo>
                  <a:lnTo>
                    <a:pt x="59929" y="94178"/>
                  </a:lnTo>
                  <a:lnTo>
                    <a:pt x="58713" y="97938"/>
                  </a:lnTo>
                  <a:close/>
                  <a:moveTo>
                    <a:pt x="61614" y="97938"/>
                  </a:moveTo>
                  <a:lnTo>
                    <a:pt x="60350" y="94178"/>
                  </a:lnTo>
                  <a:lnTo>
                    <a:pt x="61614" y="90417"/>
                  </a:lnTo>
                  <a:lnTo>
                    <a:pt x="62783" y="94178"/>
                  </a:lnTo>
                  <a:lnTo>
                    <a:pt x="61614" y="97938"/>
                  </a:lnTo>
                  <a:close/>
                  <a:moveTo>
                    <a:pt x="64467" y="97938"/>
                  </a:moveTo>
                  <a:lnTo>
                    <a:pt x="63298" y="94178"/>
                  </a:lnTo>
                  <a:lnTo>
                    <a:pt x="64467" y="90417"/>
                  </a:lnTo>
                  <a:lnTo>
                    <a:pt x="65730" y="94178"/>
                  </a:lnTo>
                  <a:lnTo>
                    <a:pt x="64467" y="97938"/>
                  </a:lnTo>
                  <a:close/>
                  <a:moveTo>
                    <a:pt x="67368" y="97938"/>
                  </a:moveTo>
                  <a:lnTo>
                    <a:pt x="66152" y="94178"/>
                  </a:lnTo>
                  <a:lnTo>
                    <a:pt x="67368" y="90417"/>
                  </a:lnTo>
                  <a:lnTo>
                    <a:pt x="68631" y="94178"/>
                  </a:lnTo>
                  <a:lnTo>
                    <a:pt x="67368" y="97938"/>
                  </a:lnTo>
                  <a:close/>
                  <a:moveTo>
                    <a:pt x="70222" y="97938"/>
                  </a:moveTo>
                  <a:lnTo>
                    <a:pt x="69052" y="94178"/>
                  </a:lnTo>
                  <a:lnTo>
                    <a:pt x="70222" y="90417"/>
                  </a:lnTo>
                  <a:lnTo>
                    <a:pt x="71485" y="94178"/>
                  </a:lnTo>
                  <a:lnTo>
                    <a:pt x="70222" y="97938"/>
                  </a:lnTo>
                  <a:close/>
                  <a:moveTo>
                    <a:pt x="73122" y="97938"/>
                  </a:moveTo>
                  <a:lnTo>
                    <a:pt x="71906" y="94178"/>
                  </a:lnTo>
                  <a:lnTo>
                    <a:pt x="73122" y="90417"/>
                  </a:lnTo>
                  <a:lnTo>
                    <a:pt x="74385" y="94178"/>
                  </a:lnTo>
                  <a:lnTo>
                    <a:pt x="73122" y="97938"/>
                  </a:lnTo>
                  <a:close/>
                  <a:moveTo>
                    <a:pt x="75976" y="97938"/>
                  </a:moveTo>
                  <a:lnTo>
                    <a:pt x="74807" y="94178"/>
                  </a:lnTo>
                  <a:lnTo>
                    <a:pt x="75976" y="90417"/>
                  </a:lnTo>
                  <a:lnTo>
                    <a:pt x="77239" y="94178"/>
                  </a:lnTo>
                  <a:lnTo>
                    <a:pt x="75976" y="97938"/>
                  </a:lnTo>
                  <a:close/>
                  <a:moveTo>
                    <a:pt x="78877" y="97938"/>
                  </a:moveTo>
                  <a:lnTo>
                    <a:pt x="77660" y="94178"/>
                  </a:lnTo>
                  <a:lnTo>
                    <a:pt x="78877" y="90417"/>
                  </a:lnTo>
                  <a:lnTo>
                    <a:pt x="80140" y="94178"/>
                  </a:lnTo>
                  <a:lnTo>
                    <a:pt x="78877" y="97938"/>
                  </a:lnTo>
                  <a:close/>
                  <a:moveTo>
                    <a:pt x="81824" y="97938"/>
                  </a:moveTo>
                  <a:lnTo>
                    <a:pt x="80561" y="94178"/>
                  </a:lnTo>
                  <a:lnTo>
                    <a:pt x="81824" y="90417"/>
                  </a:lnTo>
                  <a:lnTo>
                    <a:pt x="82994" y="94178"/>
                  </a:lnTo>
                  <a:lnTo>
                    <a:pt x="81824" y="97938"/>
                  </a:lnTo>
                  <a:close/>
                  <a:moveTo>
                    <a:pt x="84678" y="97938"/>
                  </a:moveTo>
                  <a:lnTo>
                    <a:pt x="83415" y="94178"/>
                  </a:lnTo>
                  <a:lnTo>
                    <a:pt x="84678" y="90417"/>
                  </a:lnTo>
                  <a:lnTo>
                    <a:pt x="85894" y="94178"/>
                  </a:lnTo>
                  <a:lnTo>
                    <a:pt x="84678" y="97938"/>
                  </a:lnTo>
                  <a:close/>
                  <a:moveTo>
                    <a:pt x="87578" y="97938"/>
                  </a:moveTo>
                  <a:lnTo>
                    <a:pt x="86315" y="94178"/>
                  </a:lnTo>
                  <a:lnTo>
                    <a:pt x="87578" y="90417"/>
                  </a:lnTo>
                  <a:lnTo>
                    <a:pt x="88748" y="94178"/>
                  </a:lnTo>
                  <a:lnTo>
                    <a:pt x="87578" y="97938"/>
                  </a:lnTo>
                  <a:close/>
                  <a:moveTo>
                    <a:pt x="90432" y="97938"/>
                  </a:moveTo>
                  <a:lnTo>
                    <a:pt x="89169" y="94178"/>
                  </a:lnTo>
                  <a:lnTo>
                    <a:pt x="90432" y="90417"/>
                  </a:lnTo>
                  <a:lnTo>
                    <a:pt x="91649" y="94178"/>
                  </a:lnTo>
                  <a:lnTo>
                    <a:pt x="90432" y="97938"/>
                  </a:lnTo>
                  <a:close/>
                  <a:moveTo>
                    <a:pt x="93333" y="97938"/>
                  </a:moveTo>
                  <a:lnTo>
                    <a:pt x="92070" y="94178"/>
                  </a:lnTo>
                  <a:lnTo>
                    <a:pt x="93333" y="90417"/>
                  </a:lnTo>
                  <a:lnTo>
                    <a:pt x="94502" y="94178"/>
                  </a:lnTo>
                  <a:lnTo>
                    <a:pt x="93333" y="97938"/>
                  </a:lnTo>
                  <a:close/>
                  <a:moveTo>
                    <a:pt x="96187" y="97938"/>
                  </a:moveTo>
                  <a:lnTo>
                    <a:pt x="94923" y="94178"/>
                  </a:lnTo>
                  <a:lnTo>
                    <a:pt x="96187" y="90417"/>
                  </a:lnTo>
                  <a:lnTo>
                    <a:pt x="97403" y="94178"/>
                  </a:lnTo>
                  <a:lnTo>
                    <a:pt x="96187" y="97938"/>
                  </a:lnTo>
                  <a:close/>
                  <a:moveTo>
                    <a:pt x="99087" y="97938"/>
                  </a:moveTo>
                  <a:lnTo>
                    <a:pt x="97871" y="94178"/>
                  </a:lnTo>
                  <a:lnTo>
                    <a:pt x="99087" y="90417"/>
                  </a:lnTo>
                  <a:lnTo>
                    <a:pt x="100350" y="94178"/>
                  </a:lnTo>
                  <a:lnTo>
                    <a:pt x="99087" y="97938"/>
                  </a:lnTo>
                  <a:close/>
                  <a:moveTo>
                    <a:pt x="101941" y="97938"/>
                  </a:moveTo>
                  <a:lnTo>
                    <a:pt x="100771" y="94178"/>
                  </a:lnTo>
                  <a:lnTo>
                    <a:pt x="101941" y="90417"/>
                  </a:lnTo>
                  <a:lnTo>
                    <a:pt x="103204" y="94178"/>
                  </a:lnTo>
                  <a:lnTo>
                    <a:pt x="101941" y="97938"/>
                  </a:lnTo>
                  <a:close/>
                  <a:moveTo>
                    <a:pt x="104842" y="97938"/>
                  </a:moveTo>
                  <a:lnTo>
                    <a:pt x="103625" y="94178"/>
                  </a:lnTo>
                  <a:lnTo>
                    <a:pt x="104842" y="90417"/>
                  </a:lnTo>
                  <a:lnTo>
                    <a:pt x="106105" y="94178"/>
                  </a:lnTo>
                  <a:lnTo>
                    <a:pt x="104842" y="97938"/>
                  </a:lnTo>
                  <a:close/>
                  <a:moveTo>
                    <a:pt x="107695" y="97938"/>
                  </a:moveTo>
                  <a:lnTo>
                    <a:pt x="106526" y="94178"/>
                  </a:lnTo>
                  <a:lnTo>
                    <a:pt x="107695" y="90417"/>
                  </a:lnTo>
                  <a:lnTo>
                    <a:pt x="108959" y="94178"/>
                  </a:lnTo>
                  <a:lnTo>
                    <a:pt x="107695" y="97938"/>
                  </a:lnTo>
                  <a:close/>
                  <a:moveTo>
                    <a:pt x="110596" y="97938"/>
                  </a:moveTo>
                  <a:lnTo>
                    <a:pt x="109380" y="94178"/>
                  </a:lnTo>
                  <a:lnTo>
                    <a:pt x="110596" y="90417"/>
                  </a:lnTo>
                  <a:lnTo>
                    <a:pt x="111859" y="94178"/>
                  </a:lnTo>
                  <a:lnTo>
                    <a:pt x="110596" y="97938"/>
                  </a:lnTo>
                  <a:close/>
                  <a:moveTo>
                    <a:pt x="113450" y="97938"/>
                  </a:moveTo>
                  <a:lnTo>
                    <a:pt x="112280" y="94178"/>
                  </a:lnTo>
                  <a:lnTo>
                    <a:pt x="113450" y="90417"/>
                  </a:lnTo>
                  <a:lnTo>
                    <a:pt x="114713" y="94178"/>
                  </a:lnTo>
                  <a:lnTo>
                    <a:pt x="113450" y="97938"/>
                  </a:lnTo>
                  <a:close/>
                  <a:moveTo>
                    <a:pt x="116397" y="97938"/>
                  </a:moveTo>
                  <a:lnTo>
                    <a:pt x="115134" y="94178"/>
                  </a:lnTo>
                  <a:lnTo>
                    <a:pt x="116397" y="90417"/>
                  </a:lnTo>
                  <a:lnTo>
                    <a:pt x="117614" y="94178"/>
                  </a:lnTo>
                  <a:lnTo>
                    <a:pt x="116397" y="97938"/>
                  </a:lnTo>
                  <a:close/>
                  <a:moveTo>
                    <a:pt x="2526" y="93593"/>
                  </a:moveTo>
                  <a:lnTo>
                    <a:pt x="1263" y="89832"/>
                  </a:lnTo>
                  <a:lnTo>
                    <a:pt x="2526" y="85905"/>
                  </a:lnTo>
                  <a:lnTo>
                    <a:pt x="3742" y="89832"/>
                  </a:lnTo>
                  <a:lnTo>
                    <a:pt x="2526" y="93593"/>
                  </a:lnTo>
                  <a:close/>
                  <a:moveTo>
                    <a:pt x="5426" y="93593"/>
                  </a:moveTo>
                  <a:lnTo>
                    <a:pt x="4163" y="89832"/>
                  </a:lnTo>
                  <a:lnTo>
                    <a:pt x="5426" y="85905"/>
                  </a:lnTo>
                  <a:lnTo>
                    <a:pt x="6596" y="89832"/>
                  </a:lnTo>
                  <a:lnTo>
                    <a:pt x="5426" y="93593"/>
                  </a:lnTo>
                  <a:close/>
                  <a:moveTo>
                    <a:pt x="8280" y="93593"/>
                  </a:moveTo>
                  <a:lnTo>
                    <a:pt x="7017" y="89832"/>
                  </a:lnTo>
                  <a:lnTo>
                    <a:pt x="8280" y="85905"/>
                  </a:lnTo>
                  <a:lnTo>
                    <a:pt x="9450" y="89832"/>
                  </a:lnTo>
                  <a:lnTo>
                    <a:pt x="8280" y="93593"/>
                  </a:lnTo>
                  <a:close/>
                  <a:moveTo>
                    <a:pt x="11134" y="93593"/>
                  </a:moveTo>
                  <a:lnTo>
                    <a:pt x="9964" y="89832"/>
                  </a:lnTo>
                  <a:lnTo>
                    <a:pt x="11134" y="85905"/>
                  </a:lnTo>
                  <a:lnTo>
                    <a:pt x="12397" y="89832"/>
                  </a:lnTo>
                  <a:lnTo>
                    <a:pt x="11134" y="93593"/>
                  </a:lnTo>
                  <a:close/>
                  <a:moveTo>
                    <a:pt x="14035" y="93593"/>
                  </a:moveTo>
                  <a:lnTo>
                    <a:pt x="12818" y="89832"/>
                  </a:lnTo>
                  <a:lnTo>
                    <a:pt x="14035" y="85905"/>
                  </a:lnTo>
                  <a:lnTo>
                    <a:pt x="15298" y="89832"/>
                  </a:lnTo>
                  <a:lnTo>
                    <a:pt x="14035" y="93593"/>
                  </a:lnTo>
                  <a:close/>
                  <a:moveTo>
                    <a:pt x="16888" y="93593"/>
                  </a:moveTo>
                  <a:lnTo>
                    <a:pt x="15719" y="89832"/>
                  </a:lnTo>
                  <a:lnTo>
                    <a:pt x="16888" y="85905"/>
                  </a:lnTo>
                  <a:lnTo>
                    <a:pt x="18152" y="89832"/>
                  </a:lnTo>
                  <a:lnTo>
                    <a:pt x="16888" y="93593"/>
                  </a:lnTo>
                  <a:close/>
                  <a:moveTo>
                    <a:pt x="19789" y="93593"/>
                  </a:moveTo>
                  <a:lnTo>
                    <a:pt x="18573" y="89832"/>
                  </a:lnTo>
                  <a:lnTo>
                    <a:pt x="19789" y="85905"/>
                  </a:lnTo>
                  <a:lnTo>
                    <a:pt x="21052" y="89832"/>
                  </a:lnTo>
                  <a:lnTo>
                    <a:pt x="19789" y="93593"/>
                  </a:lnTo>
                  <a:close/>
                  <a:moveTo>
                    <a:pt x="22643" y="93593"/>
                  </a:moveTo>
                  <a:lnTo>
                    <a:pt x="21473" y="89832"/>
                  </a:lnTo>
                  <a:lnTo>
                    <a:pt x="22643" y="85905"/>
                  </a:lnTo>
                  <a:lnTo>
                    <a:pt x="23906" y="89832"/>
                  </a:lnTo>
                  <a:lnTo>
                    <a:pt x="22643" y="93593"/>
                  </a:lnTo>
                  <a:close/>
                  <a:moveTo>
                    <a:pt x="25543" y="93593"/>
                  </a:moveTo>
                  <a:lnTo>
                    <a:pt x="24327" y="89832"/>
                  </a:lnTo>
                  <a:lnTo>
                    <a:pt x="25543" y="85905"/>
                  </a:lnTo>
                  <a:lnTo>
                    <a:pt x="26807" y="89832"/>
                  </a:lnTo>
                  <a:lnTo>
                    <a:pt x="25543" y="93593"/>
                  </a:lnTo>
                  <a:close/>
                  <a:moveTo>
                    <a:pt x="28491" y="93593"/>
                  </a:moveTo>
                  <a:lnTo>
                    <a:pt x="27228" y="89832"/>
                  </a:lnTo>
                  <a:lnTo>
                    <a:pt x="28491" y="85905"/>
                  </a:lnTo>
                  <a:lnTo>
                    <a:pt x="29660" y="89832"/>
                  </a:lnTo>
                  <a:lnTo>
                    <a:pt x="28491" y="93593"/>
                  </a:lnTo>
                  <a:close/>
                  <a:moveTo>
                    <a:pt x="31345" y="93593"/>
                  </a:moveTo>
                  <a:lnTo>
                    <a:pt x="30081" y="89832"/>
                  </a:lnTo>
                  <a:lnTo>
                    <a:pt x="31345" y="85905"/>
                  </a:lnTo>
                  <a:lnTo>
                    <a:pt x="32561" y="89832"/>
                  </a:lnTo>
                  <a:lnTo>
                    <a:pt x="31345" y="93593"/>
                  </a:lnTo>
                  <a:close/>
                  <a:moveTo>
                    <a:pt x="34245" y="93593"/>
                  </a:moveTo>
                  <a:lnTo>
                    <a:pt x="32982" y="89832"/>
                  </a:lnTo>
                  <a:lnTo>
                    <a:pt x="34245" y="85905"/>
                  </a:lnTo>
                  <a:lnTo>
                    <a:pt x="35415" y="89832"/>
                  </a:lnTo>
                  <a:lnTo>
                    <a:pt x="34245" y="93593"/>
                  </a:lnTo>
                  <a:close/>
                  <a:moveTo>
                    <a:pt x="37099" y="93593"/>
                  </a:moveTo>
                  <a:lnTo>
                    <a:pt x="35836" y="89832"/>
                  </a:lnTo>
                  <a:lnTo>
                    <a:pt x="37099" y="85905"/>
                  </a:lnTo>
                  <a:lnTo>
                    <a:pt x="38315" y="89832"/>
                  </a:lnTo>
                  <a:lnTo>
                    <a:pt x="37099" y="93593"/>
                  </a:lnTo>
                  <a:close/>
                  <a:moveTo>
                    <a:pt x="40000" y="93593"/>
                  </a:moveTo>
                  <a:lnTo>
                    <a:pt x="38736" y="89832"/>
                  </a:lnTo>
                  <a:lnTo>
                    <a:pt x="40000" y="85905"/>
                  </a:lnTo>
                  <a:lnTo>
                    <a:pt x="41169" y="89832"/>
                  </a:lnTo>
                  <a:lnTo>
                    <a:pt x="40000" y="93593"/>
                  </a:lnTo>
                  <a:close/>
                  <a:moveTo>
                    <a:pt x="42853" y="93593"/>
                  </a:moveTo>
                  <a:lnTo>
                    <a:pt x="41590" y="89832"/>
                  </a:lnTo>
                  <a:lnTo>
                    <a:pt x="42853" y="85905"/>
                  </a:lnTo>
                  <a:lnTo>
                    <a:pt x="44070" y="89832"/>
                  </a:lnTo>
                  <a:lnTo>
                    <a:pt x="42853" y="93593"/>
                  </a:lnTo>
                  <a:close/>
                  <a:moveTo>
                    <a:pt x="45754" y="93593"/>
                  </a:moveTo>
                  <a:lnTo>
                    <a:pt x="44538" y="89832"/>
                  </a:lnTo>
                  <a:lnTo>
                    <a:pt x="45754" y="85905"/>
                  </a:lnTo>
                  <a:lnTo>
                    <a:pt x="47017" y="89832"/>
                  </a:lnTo>
                  <a:lnTo>
                    <a:pt x="45754" y="93593"/>
                  </a:lnTo>
                  <a:close/>
                  <a:moveTo>
                    <a:pt x="48608" y="93593"/>
                  </a:moveTo>
                  <a:lnTo>
                    <a:pt x="47438" y="89832"/>
                  </a:lnTo>
                  <a:lnTo>
                    <a:pt x="48608" y="85905"/>
                  </a:lnTo>
                  <a:lnTo>
                    <a:pt x="49871" y="89832"/>
                  </a:lnTo>
                  <a:lnTo>
                    <a:pt x="48608" y="93593"/>
                  </a:lnTo>
                  <a:close/>
                  <a:moveTo>
                    <a:pt x="51508" y="93593"/>
                  </a:moveTo>
                  <a:lnTo>
                    <a:pt x="50292" y="89832"/>
                  </a:lnTo>
                  <a:lnTo>
                    <a:pt x="51508" y="85905"/>
                  </a:lnTo>
                  <a:lnTo>
                    <a:pt x="52771" y="89832"/>
                  </a:lnTo>
                  <a:lnTo>
                    <a:pt x="51508" y="93593"/>
                  </a:lnTo>
                  <a:close/>
                  <a:moveTo>
                    <a:pt x="54362" y="93593"/>
                  </a:moveTo>
                  <a:lnTo>
                    <a:pt x="53192" y="89832"/>
                  </a:lnTo>
                  <a:lnTo>
                    <a:pt x="54362" y="85905"/>
                  </a:lnTo>
                  <a:lnTo>
                    <a:pt x="55625" y="89832"/>
                  </a:lnTo>
                  <a:lnTo>
                    <a:pt x="54362" y="93593"/>
                  </a:lnTo>
                  <a:close/>
                  <a:moveTo>
                    <a:pt x="57263" y="93593"/>
                  </a:moveTo>
                  <a:lnTo>
                    <a:pt x="56046" y="89832"/>
                  </a:lnTo>
                  <a:lnTo>
                    <a:pt x="57263" y="85905"/>
                  </a:lnTo>
                  <a:lnTo>
                    <a:pt x="58526" y="89832"/>
                  </a:lnTo>
                  <a:lnTo>
                    <a:pt x="57263" y="93593"/>
                  </a:lnTo>
                  <a:close/>
                  <a:moveTo>
                    <a:pt x="60116" y="93593"/>
                  </a:moveTo>
                  <a:lnTo>
                    <a:pt x="58947" y="89832"/>
                  </a:lnTo>
                  <a:lnTo>
                    <a:pt x="60116" y="85905"/>
                  </a:lnTo>
                  <a:lnTo>
                    <a:pt x="61380" y="89832"/>
                  </a:lnTo>
                  <a:lnTo>
                    <a:pt x="60116" y="93593"/>
                  </a:lnTo>
                  <a:close/>
                  <a:moveTo>
                    <a:pt x="63064" y="93593"/>
                  </a:moveTo>
                  <a:lnTo>
                    <a:pt x="61801" y="89832"/>
                  </a:lnTo>
                  <a:lnTo>
                    <a:pt x="63064" y="85905"/>
                  </a:lnTo>
                  <a:lnTo>
                    <a:pt x="64280" y="89832"/>
                  </a:lnTo>
                  <a:lnTo>
                    <a:pt x="63064" y="93593"/>
                  </a:lnTo>
                  <a:close/>
                  <a:moveTo>
                    <a:pt x="65964" y="93593"/>
                  </a:moveTo>
                  <a:lnTo>
                    <a:pt x="64701" y="89832"/>
                  </a:lnTo>
                  <a:lnTo>
                    <a:pt x="65964" y="85905"/>
                  </a:lnTo>
                  <a:lnTo>
                    <a:pt x="67134" y="89832"/>
                  </a:lnTo>
                  <a:lnTo>
                    <a:pt x="65964" y="93593"/>
                  </a:lnTo>
                  <a:close/>
                  <a:moveTo>
                    <a:pt x="68818" y="93593"/>
                  </a:moveTo>
                  <a:lnTo>
                    <a:pt x="67555" y="89832"/>
                  </a:lnTo>
                  <a:lnTo>
                    <a:pt x="68818" y="85905"/>
                  </a:lnTo>
                  <a:lnTo>
                    <a:pt x="70035" y="89832"/>
                  </a:lnTo>
                  <a:lnTo>
                    <a:pt x="68818" y="93593"/>
                  </a:lnTo>
                  <a:close/>
                  <a:moveTo>
                    <a:pt x="71719" y="93593"/>
                  </a:moveTo>
                  <a:lnTo>
                    <a:pt x="70456" y="89832"/>
                  </a:lnTo>
                  <a:lnTo>
                    <a:pt x="71719" y="85905"/>
                  </a:lnTo>
                  <a:lnTo>
                    <a:pt x="72888" y="89832"/>
                  </a:lnTo>
                  <a:lnTo>
                    <a:pt x="71719" y="93593"/>
                  </a:lnTo>
                  <a:close/>
                  <a:moveTo>
                    <a:pt x="74573" y="93593"/>
                  </a:moveTo>
                  <a:lnTo>
                    <a:pt x="73309" y="89832"/>
                  </a:lnTo>
                  <a:lnTo>
                    <a:pt x="74573" y="85905"/>
                  </a:lnTo>
                  <a:lnTo>
                    <a:pt x="75789" y="89832"/>
                  </a:lnTo>
                  <a:lnTo>
                    <a:pt x="74573" y="93593"/>
                  </a:lnTo>
                  <a:close/>
                  <a:moveTo>
                    <a:pt x="77473" y="93593"/>
                  </a:moveTo>
                  <a:lnTo>
                    <a:pt x="76210" y="89832"/>
                  </a:lnTo>
                  <a:lnTo>
                    <a:pt x="77473" y="85905"/>
                  </a:lnTo>
                  <a:lnTo>
                    <a:pt x="78643" y="89832"/>
                  </a:lnTo>
                  <a:lnTo>
                    <a:pt x="77473" y="93593"/>
                  </a:lnTo>
                  <a:close/>
                  <a:moveTo>
                    <a:pt x="80327" y="93593"/>
                  </a:moveTo>
                  <a:lnTo>
                    <a:pt x="79157" y="89832"/>
                  </a:lnTo>
                  <a:lnTo>
                    <a:pt x="80327" y="85905"/>
                  </a:lnTo>
                  <a:lnTo>
                    <a:pt x="81590" y="89832"/>
                  </a:lnTo>
                  <a:lnTo>
                    <a:pt x="80327" y="93593"/>
                  </a:lnTo>
                  <a:close/>
                  <a:moveTo>
                    <a:pt x="83228" y="93593"/>
                  </a:moveTo>
                  <a:lnTo>
                    <a:pt x="82011" y="89832"/>
                  </a:lnTo>
                  <a:lnTo>
                    <a:pt x="83228" y="85905"/>
                  </a:lnTo>
                  <a:lnTo>
                    <a:pt x="84491" y="89832"/>
                  </a:lnTo>
                  <a:lnTo>
                    <a:pt x="83228" y="93593"/>
                  </a:lnTo>
                  <a:close/>
                  <a:moveTo>
                    <a:pt x="86081" y="93593"/>
                  </a:moveTo>
                  <a:lnTo>
                    <a:pt x="84912" y="89832"/>
                  </a:lnTo>
                  <a:lnTo>
                    <a:pt x="86081" y="85905"/>
                  </a:lnTo>
                  <a:lnTo>
                    <a:pt x="87345" y="89832"/>
                  </a:lnTo>
                  <a:lnTo>
                    <a:pt x="86081" y="93593"/>
                  </a:lnTo>
                  <a:close/>
                  <a:moveTo>
                    <a:pt x="88982" y="93593"/>
                  </a:moveTo>
                  <a:lnTo>
                    <a:pt x="87766" y="89832"/>
                  </a:lnTo>
                  <a:lnTo>
                    <a:pt x="88982" y="85905"/>
                  </a:lnTo>
                  <a:lnTo>
                    <a:pt x="90245" y="89832"/>
                  </a:lnTo>
                  <a:lnTo>
                    <a:pt x="88982" y="93593"/>
                  </a:lnTo>
                  <a:close/>
                  <a:moveTo>
                    <a:pt x="91836" y="93593"/>
                  </a:moveTo>
                  <a:lnTo>
                    <a:pt x="90666" y="89832"/>
                  </a:lnTo>
                  <a:lnTo>
                    <a:pt x="91836" y="85905"/>
                  </a:lnTo>
                  <a:lnTo>
                    <a:pt x="93099" y="89832"/>
                  </a:lnTo>
                  <a:lnTo>
                    <a:pt x="91836" y="93593"/>
                  </a:lnTo>
                  <a:close/>
                  <a:moveTo>
                    <a:pt x="94736" y="93593"/>
                  </a:moveTo>
                  <a:lnTo>
                    <a:pt x="93520" y="89832"/>
                  </a:lnTo>
                  <a:lnTo>
                    <a:pt x="94736" y="85905"/>
                  </a:lnTo>
                  <a:lnTo>
                    <a:pt x="96000" y="89832"/>
                  </a:lnTo>
                  <a:lnTo>
                    <a:pt x="94736" y="93593"/>
                  </a:lnTo>
                  <a:close/>
                  <a:moveTo>
                    <a:pt x="97684" y="93593"/>
                  </a:moveTo>
                  <a:lnTo>
                    <a:pt x="96421" y="89832"/>
                  </a:lnTo>
                  <a:lnTo>
                    <a:pt x="97684" y="85905"/>
                  </a:lnTo>
                  <a:lnTo>
                    <a:pt x="98853" y="89832"/>
                  </a:lnTo>
                  <a:lnTo>
                    <a:pt x="97684" y="93593"/>
                  </a:lnTo>
                  <a:close/>
                  <a:moveTo>
                    <a:pt x="100538" y="93593"/>
                  </a:moveTo>
                  <a:lnTo>
                    <a:pt x="99274" y="89832"/>
                  </a:lnTo>
                  <a:lnTo>
                    <a:pt x="100538" y="85905"/>
                  </a:lnTo>
                  <a:lnTo>
                    <a:pt x="101754" y="89832"/>
                  </a:lnTo>
                  <a:lnTo>
                    <a:pt x="100538" y="93593"/>
                  </a:lnTo>
                  <a:close/>
                  <a:moveTo>
                    <a:pt x="103438" y="93593"/>
                  </a:moveTo>
                  <a:lnTo>
                    <a:pt x="102175" y="89832"/>
                  </a:lnTo>
                  <a:lnTo>
                    <a:pt x="103438" y="85905"/>
                  </a:lnTo>
                  <a:lnTo>
                    <a:pt x="104608" y="89832"/>
                  </a:lnTo>
                  <a:lnTo>
                    <a:pt x="103438" y="93593"/>
                  </a:lnTo>
                  <a:close/>
                  <a:moveTo>
                    <a:pt x="106292" y="93593"/>
                  </a:moveTo>
                  <a:lnTo>
                    <a:pt x="105029" y="89832"/>
                  </a:lnTo>
                  <a:lnTo>
                    <a:pt x="106292" y="85905"/>
                  </a:lnTo>
                  <a:lnTo>
                    <a:pt x="107508" y="89832"/>
                  </a:lnTo>
                  <a:lnTo>
                    <a:pt x="106292" y="93593"/>
                  </a:lnTo>
                  <a:close/>
                  <a:moveTo>
                    <a:pt x="109192" y="93593"/>
                  </a:moveTo>
                  <a:lnTo>
                    <a:pt x="107929" y="89832"/>
                  </a:lnTo>
                  <a:lnTo>
                    <a:pt x="109192" y="85905"/>
                  </a:lnTo>
                  <a:lnTo>
                    <a:pt x="110362" y="89832"/>
                  </a:lnTo>
                  <a:lnTo>
                    <a:pt x="109192" y="93593"/>
                  </a:lnTo>
                  <a:close/>
                  <a:moveTo>
                    <a:pt x="112046" y="93593"/>
                  </a:moveTo>
                  <a:lnTo>
                    <a:pt x="110783" y="89832"/>
                  </a:lnTo>
                  <a:lnTo>
                    <a:pt x="112046" y="85905"/>
                  </a:lnTo>
                  <a:lnTo>
                    <a:pt x="113263" y="89832"/>
                  </a:lnTo>
                  <a:lnTo>
                    <a:pt x="112046" y="93593"/>
                  </a:lnTo>
                  <a:close/>
                  <a:moveTo>
                    <a:pt x="114947" y="93593"/>
                  </a:moveTo>
                  <a:lnTo>
                    <a:pt x="113730" y="89832"/>
                  </a:lnTo>
                  <a:lnTo>
                    <a:pt x="114947" y="85905"/>
                  </a:lnTo>
                  <a:lnTo>
                    <a:pt x="116210" y="89832"/>
                  </a:lnTo>
                  <a:lnTo>
                    <a:pt x="114947" y="93593"/>
                  </a:lnTo>
                  <a:close/>
                  <a:moveTo>
                    <a:pt x="117801" y="93593"/>
                  </a:moveTo>
                  <a:lnTo>
                    <a:pt x="116631" y="89832"/>
                  </a:lnTo>
                  <a:lnTo>
                    <a:pt x="117801" y="85905"/>
                  </a:lnTo>
                  <a:lnTo>
                    <a:pt x="119064" y="89832"/>
                  </a:lnTo>
                  <a:lnTo>
                    <a:pt x="117801" y="93593"/>
                  </a:lnTo>
                  <a:close/>
                  <a:moveTo>
                    <a:pt x="3929" y="89080"/>
                  </a:moveTo>
                  <a:lnTo>
                    <a:pt x="2760" y="85320"/>
                  </a:lnTo>
                  <a:lnTo>
                    <a:pt x="3929" y="81559"/>
                  </a:lnTo>
                  <a:lnTo>
                    <a:pt x="5192" y="85320"/>
                  </a:lnTo>
                  <a:lnTo>
                    <a:pt x="3929" y="89080"/>
                  </a:lnTo>
                  <a:close/>
                  <a:moveTo>
                    <a:pt x="6830" y="89080"/>
                  </a:moveTo>
                  <a:lnTo>
                    <a:pt x="5614" y="85320"/>
                  </a:lnTo>
                  <a:lnTo>
                    <a:pt x="6830" y="81559"/>
                  </a:lnTo>
                  <a:lnTo>
                    <a:pt x="8046" y="85320"/>
                  </a:lnTo>
                  <a:lnTo>
                    <a:pt x="6830" y="89080"/>
                  </a:lnTo>
                  <a:close/>
                  <a:moveTo>
                    <a:pt x="9684" y="89080"/>
                  </a:moveTo>
                  <a:lnTo>
                    <a:pt x="8467" y="85320"/>
                  </a:lnTo>
                  <a:lnTo>
                    <a:pt x="9684" y="81559"/>
                  </a:lnTo>
                  <a:lnTo>
                    <a:pt x="10947" y="85320"/>
                  </a:lnTo>
                  <a:lnTo>
                    <a:pt x="9684" y="89080"/>
                  </a:lnTo>
                  <a:close/>
                  <a:moveTo>
                    <a:pt x="12631" y="89080"/>
                  </a:moveTo>
                  <a:lnTo>
                    <a:pt x="11368" y="85320"/>
                  </a:lnTo>
                  <a:lnTo>
                    <a:pt x="12631" y="81559"/>
                  </a:lnTo>
                  <a:lnTo>
                    <a:pt x="13801" y="85320"/>
                  </a:lnTo>
                  <a:lnTo>
                    <a:pt x="12631" y="89080"/>
                  </a:lnTo>
                  <a:close/>
                  <a:moveTo>
                    <a:pt x="15485" y="89080"/>
                  </a:moveTo>
                  <a:lnTo>
                    <a:pt x="14222" y="85320"/>
                  </a:lnTo>
                  <a:lnTo>
                    <a:pt x="15485" y="81559"/>
                  </a:lnTo>
                  <a:lnTo>
                    <a:pt x="16701" y="85320"/>
                  </a:lnTo>
                  <a:lnTo>
                    <a:pt x="15485" y="89080"/>
                  </a:lnTo>
                  <a:close/>
                  <a:moveTo>
                    <a:pt x="18385" y="89080"/>
                  </a:moveTo>
                  <a:lnTo>
                    <a:pt x="17122" y="85320"/>
                  </a:lnTo>
                  <a:lnTo>
                    <a:pt x="18385" y="81559"/>
                  </a:lnTo>
                  <a:lnTo>
                    <a:pt x="19555" y="85320"/>
                  </a:lnTo>
                  <a:lnTo>
                    <a:pt x="18385" y="89080"/>
                  </a:lnTo>
                  <a:close/>
                  <a:moveTo>
                    <a:pt x="21239" y="89080"/>
                  </a:moveTo>
                  <a:lnTo>
                    <a:pt x="19976" y="85320"/>
                  </a:lnTo>
                  <a:lnTo>
                    <a:pt x="21239" y="81559"/>
                  </a:lnTo>
                  <a:lnTo>
                    <a:pt x="22456" y="85320"/>
                  </a:lnTo>
                  <a:lnTo>
                    <a:pt x="21239" y="89080"/>
                  </a:lnTo>
                  <a:close/>
                  <a:moveTo>
                    <a:pt x="24140" y="89080"/>
                  </a:moveTo>
                  <a:lnTo>
                    <a:pt x="22877" y="85320"/>
                  </a:lnTo>
                  <a:lnTo>
                    <a:pt x="24140" y="81559"/>
                  </a:lnTo>
                  <a:lnTo>
                    <a:pt x="25309" y="85320"/>
                  </a:lnTo>
                  <a:lnTo>
                    <a:pt x="24140" y="89080"/>
                  </a:lnTo>
                  <a:close/>
                  <a:moveTo>
                    <a:pt x="26994" y="89080"/>
                  </a:moveTo>
                  <a:lnTo>
                    <a:pt x="25730" y="85320"/>
                  </a:lnTo>
                  <a:lnTo>
                    <a:pt x="26994" y="81559"/>
                  </a:lnTo>
                  <a:lnTo>
                    <a:pt x="28210" y="85320"/>
                  </a:lnTo>
                  <a:lnTo>
                    <a:pt x="26994" y="89080"/>
                  </a:lnTo>
                  <a:close/>
                  <a:moveTo>
                    <a:pt x="29894" y="89080"/>
                  </a:moveTo>
                  <a:lnTo>
                    <a:pt x="28678" y="85320"/>
                  </a:lnTo>
                  <a:lnTo>
                    <a:pt x="29894" y="81559"/>
                  </a:lnTo>
                  <a:lnTo>
                    <a:pt x="31157" y="85320"/>
                  </a:lnTo>
                  <a:lnTo>
                    <a:pt x="29894" y="89080"/>
                  </a:lnTo>
                  <a:close/>
                  <a:moveTo>
                    <a:pt x="32748" y="89080"/>
                  </a:moveTo>
                  <a:lnTo>
                    <a:pt x="31578" y="85320"/>
                  </a:lnTo>
                  <a:lnTo>
                    <a:pt x="32748" y="81559"/>
                  </a:lnTo>
                  <a:lnTo>
                    <a:pt x="34011" y="85320"/>
                  </a:lnTo>
                  <a:lnTo>
                    <a:pt x="32748" y="89080"/>
                  </a:lnTo>
                  <a:close/>
                  <a:moveTo>
                    <a:pt x="35649" y="89080"/>
                  </a:moveTo>
                  <a:lnTo>
                    <a:pt x="34432" y="85320"/>
                  </a:lnTo>
                  <a:lnTo>
                    <a:pt x="35649" y="81559"/>
                  </a:lnTo>
                  <a:lnTo>
                    <a:pt x="36912" y="85320"/>
                  </a:lnTo>
                  <a:lnTo>
                    <a:pt x="35649" y="89080"/>
                  </a:lnTo>
                  <a:close/>
                  <a:moveTo>
                    <a:pt x="38502" y="89080"/>
                  </a:moveTo>
                  <a:lnTo>
                    <a:pt x="37333" y="85320"/>
                  </a:lnTo>
                  <a:lnTo>
                    <a:pt x="38502" y="81559"/>
                  </a:lnTo>
                  <a:lnTo>
                    <a:pt x="39766" y="85320"/>
                  </a:lnTo>
                  <a:lnTo>
                    <a:pt x="38502" y="89080"/>
                  </a:lnTo>
                  <a:close/>
                  <a:moveTo>
                    <a:pt x="41403" y="89080"/>
                  </a:moveTo>
                  <a:lnTo>
                    <a:pt x="40187" y="85320"/>
                  </a:lnTo>
                  <a:lnTo>
                    <a:pt x="41403" y="81559"/>
                  </a:lnTo>
                  <a:lnTo>
                    <a:pt x="42666" y="85320"/>
                  </a:lnTo>
                  <a:lnTo>
                    <a:pt x="41403" y="89080"/>
                  </a:lnTo>
                  <a:close/>
                  <a:moveTo>
                    <a:pt x="44257" y="89080"/>
                  </a:moveTo>
                  <a:lnTo>
                    <a:pt x="43087" y="85320"/>
                  </a:lnTo>
                  <a:lnTo>
                    <a:pt x="44257" y="81559"/>
                  </a:lnTo>
                  <a:lnTo>
                    <a:pt x="45520" y="85320"/>
                  </a:lnTo>
                  <a:lnTo>
                    <a:pt x="44257" y="89080"/>
                  </a:lnTo>
                  <a:close/>
                  <a:moveTo>
                    <a:pt x="47204" y="89080"/>
                  </a:moveTo>
                  <a:lnTo>
                    <a:pt x="45941" y="85320"/>
                  </a:lnTo>
                  <a:lnTo>
                    <a:pt x="47204" y="81559"/>
                  </a:lnTo>
                  <a:lnTo>
                    <a:pt x="48421" y="85320"/>
                  </a:lnTo>
                  <a:lnTo>
                    <a:pt x="47204" y="89080"/>
                  </a:lnTo>
                  <a:close/>
                  <a:moveTo>
                    <a:pt x="50105" y="89080"/>
                  </a:moveTo>
                  <a:lnTo>
                    <a:pt x="48842" y="85320"/>
                  </a:lnTo>
                  <a:lnTo>
                    <a:pt x="50105" y="81559"/>
                  </a:lnTo>
                  <a:lnTo>
                    <a:pt x="51274" y="85320"/>
                  </a:lnTo>
                  <a:lnTo>
                    <a:pt x="50105" y="89080"/>
                  </a:lnTo>
                  <a:close/>
                  <a:moveTo>
                    <a:pt x="52959" y="89080"/>
                  </a:moveTo>
                  <a:lnTo>
                    <a:pt x="51695" y="85320"/>
                  </a:lnTo>
                  <a:lnTo>
                    <a:pt x="52959" y="81559"/>
                  </a:lnTo>
                  <a:lnTo>
                    <a:pt x="54175" y="85320"/>
                  </a:lnTo>
                  <a:lnTo>
                    <a:pt x="52959" y="89080"/>
                  </a:lnTo>
                  <a:close/>
                  <a:moveTo>
                    <a:pt x="55859" y="89080"/>
                  </a:moveTo>
                  <a:lnTo>
                    <a:pt x="54596" y="85320"/>
                  </a:lnTo>
                  <a:lnTo>
                    <a:pt x="55859" y="81559"/>
                  </a:lnTo>
                  <a:lnTo>
                    <a:pt x="57029" y="85320"/>
                  </a:lnTo>
                  <a:lnTo>
                    <a:pt x="55859" y="89080"/>
                  </a:lnTo>
                  <a:close/>
                  <a:moveTo>
                    <a:pt x="58713" y="89080"/>
                  </a:moveTo>
                  <a:lnTo>
                    <a:pt x="57450" y="85320"/>
                  </a:lnTo>
                  <a:lnTo>
                    <a:pt x="58713" y="81559"/>
                  </a:lnTo>
                  <a:lnTo>
                    <a:pt x="59929" y="85320"/>
                  </a:lnTo>
                  <a:lnTo>
                    <a:pt x="58713" y="89080"/>
                  </a:lnTo>
                  <a:close/>
                  <a:moveTo>
                    <a:pt x="61614" y="89080"/>
                  </a:moveTo>
                  <a:lnTo>
                    <a:pt x="60350" y="85320"/>
                  </a:lnTo>
                  <a:lnTo>
                    <a:pt x="61614" y="81559"/>
                  </a:lnTo>
                  <a:lnTo>
                    <a:pt x="62783" y="85320"/>
                  </a:lnTo>
                  <a:lnTo>
                    <a:pt x="61614" y="89080"/>
                  </a:lnTo>
                  <a:close/>
                  <a:moveTo>
                    <a:pt x="64467" y="89080"/>
                  </a:moveTo>
                  <a:lnTo>
                    <a:pt x="63298" y="85320"/>
                  </a:lnTo>
                  <a:lnTo>
                    <a:pt x="64467" y="81559"/>
                  </a:lnTo>
                  <a:lnTo>
                    <a:pt x="65730" y="85320"/>
                  </a:lnTo>
                  <a:lnTo>
                    <a:pt x="64467" y="89080"/>
                  </a:lnTo>
                  <a:close/>
                  <a:moveTo>
                    <a:pt x="67368" y="89080"/>
                  </a:moveTo>
                  <a:lnTo>
                    <a:pt x="66152" y="85320"/>
                  </a:lnTo>
                  <a:lnTo>
                    <a:pt x="67368" y="81559"/>
                  </a:lnTo>
                  <a:lnTo>
                    <a:pt x="68631" y="85320"/>
                  </a:lnTo>
                  <a:lnTo>
                    <a:pt x="67368" y="89080"/>
                  </a:lnTo>
                  <a:close/>
                  <a:moveTo>
                    <a:pt x="70222" y="89080"/>
                  </a:moveTo>
                  <a:lnTo>
                    <a:pt x="69052" y="85320"/>
                  </a:lnTo>
                  <a:lnTo>
                    <a:pt x="70222" y="81559"/>
                  </a:lnTo>
                  <a:lnTo>
                    <a:pt x="71485" y="85320"/>
                  </a:lnTo>
                  <a:lnTo>
                    <a:pt x="70222" y="89080"/>
                  </a:lnTo>
                  <a:close/>
                  <a:moveTo>
                    <a:pt x="73122" y="89080"/>
                  </a:moveTo>
                  <a:lnTo>
                    <a:pt x="71906" y="85320"/>
                  </a:lnTo>
                  <a:lnTo>
                    <a:pt x="73122" y="81559"/>
                  </a:lnTo>
                  <a:lnTo>
                    <a:pt x="74385" y="85320"/>
                  </a:lnTo>
                  <a:lnTo>
                    <a:pt x="73122" y="89080"/>
                  </a:lnTo>
                  <a:close/>
                  <a:moveTo>
                    <a:pt x="75976" y="89080"/>
                  </a:moveTo>
                  <a:lnTo>
                    <a:pt x="74807" y="85320"/>
                  </a:lnTo>
                  <a:lnTo>
                    <a:pt x="75976" y="81559"/>
                  </a:lnTo>
                  <a:lnTo>
                    <a:pt x="77239" y="85320"/>
                  </a:lnTo>
                  <a:lnTo>
                    <a:pt x="75976" y="89080"/>
                  </a:lnTo>
                  <a:close/>
                  <a:moveTo>
                    <a:pt x="78877" y="89080"/>
                  </a:moveTo>
                  <a:lnTo>
                    <a:pt x="77660" y="85320"/>
                  </a:lnTo>
                  <a:lnTo>
                    <a:pt x="78877" y="81559"/>
                  </a:lnTo>
                  <a:lnTo>
                    <a:pt x="80140" y="85320"/>
                  </a:lnTo>
                  <a:lnTo>
                    <a:pt x="78877" y="89080"/>
                  </a:lnTo>
                  <a:close/>
                  <a:moveTo>
                    <a:pt x="81824" y="89080"/>
                  </a:moveTo>
                  <a:lnTo>
                    <a:pt x="80561" y="85320"/>
                  </a:lnTo>
                  <a:lnTo>
                    <a:pt x="81824" y="81559"/>
                  </a:lnTo>
                  <a:lnTo>
                    <a:pt x="82994" y="85320"/>
                  </a:lnTo>
                  <a:lnTo>
                    <a:pt x="81824" y="89080"/>
                  </a:lnTo>
                  <a:close/>
                  <a:moveTo>
                    <a:pt x="84678" y="89080"/>
                  </a:moveTo>
                  <a:lnTo>
                    <a:pt x="83415" y="85320"/>
                  </a:lnTo>
                  <a:lnTo>
                    <a:pt x="84678" y="81559"/>
                  </a:lnTo>
                  <a:lnTo>
                    <a:pt x="85894" y="85320"/>
                  </a:lnTo>
                  <a:lnTo>
                    <a:pt x="84678" y="89080"/>
                  </a:lnTo>
                  <a:close/>
                  <a:moveTo>
                    <a:pt x="87578" y="89080"/>
                  </a:moveTo>
                  <a:lnTo>
                    <a:pt x="86315" y="85320"/>
                  </a:lnTo>
                  <a:lnTo>
                    <a:pt x="87578" y="81559"/>
                  </a:lnTo>
                  <a:lnTo>
                    <a:pt x="88748" y="85320"/>
                  </a:lnTo>
                  <a:lnTo>
                    <a:pt x="87578" y="89080"/>
                  </a:lnTo>
                  <a:close/>
                  <a:moveTo>
                    <a:pt x="90432" y="89080"/>
                  </a:moveTo>
                  <a:lnTo>
                    <a:pt x="89169" y="85320"/>
                  </a:lnTo>
                  <a:lnTo>
                    <a:pt x="90432" y="81559"/>
                  </a:lnTo>
                  <a:lnTo>
                    <a:pt x="91649" y="85320"/>
                  </a:lnTo>
                  <a:lnTo>
                    <a:pt x="90432" y="89080"/>
                  </a:lnTo>
                  <a:close/>
                  <a:moveTo>
                    <a:pt x="93333" y="89080"/>
                  </a:moveTo>
                  <a:lnTo>
                    <a:pt x="92070" y="85320"/>
                  </a:lnTo>
                  <a:lnTo>
                    <a:pt x="93333" y="81559"/>
                  </a:lnTo>
                  <a:lnTo>
                    <a:pt x="94502" y="85320"/>
                  </a:lnTo>
                  <a:lnTo>
                    <a:pt x="93333" y="89080"/>
                  </a:lnTo>
                  <a:close/>
                  <a:moveTo>
                    <a:pt x="96187" y="89080"/>
                  </a:moveTo>
                  <a:lnTo>
                    <a:pt x="94923" y="85320"/>
                  </a:lnTo>
                  <a:lnTo>
                    <a:pt x="96187" y="81559"/>
                  </a:lnTo>
                  <a:lnTo>
                    <a:pt x="97403" y="85320"/>
                  </a:lnTo>
                  <a:lnTo>
                    <a:pt x="96187" y="89080"/>
                  </a:lnTo>
                  <a:close/>
                  <a:moveTo>
                    <a:pt x="99087" y="89080"/>
                  </a:moveTo>
                  <a:lnTo>
                    <a:pt x="97871" y="85320"/>
                  </a:lnTo>
                  <a:lnTo>
                    <a:pt x="99087" y="81559"/>
                  </a:lnTo>
                  <a:lnTo>
                    <a:pt x="100350" y="85320"/>
                  </a:lnTo>
                  <a:lnTo>
                    <a:pt x="99087" y="89080"/>
                  </a:lnTo>
                  <a:close/>
                  <a:moveTo>
                    <a:pt x="101941" y="89080"/>
                  </a:moveTo>
                  <a:lnTo>
                    <a:pt x="100771" y="85320"/>
                  </a:lnTo>
                  <a:lnTo>
                    <a:pt x="101941" y="81559"/>
                  </a:lnTo>
                  <a:lnTo>
                    <a:pt x="103204" y="85320"/>
                  </a:lnTo>
                  <a:lnTo>
                    <a:pt x="101941" y="89080"/>
                  </a:lnTo>
                  <a:close/>
                  <a:moveTo>
                    <a:pt x="104842" y="89080"/>
                  </a:moveTo>
                  <a:lnTo>
                    <a:pt x="103625" y="85320"/>
                  </a:lnTo>
                  <a:lnTo>
                    <a:pt x="104842" y="81559"/>
                  </a:lnTo>
                  <a:lnTo>
                    <a:pt x="106105" y="85320"/>
                  </a:lnTo>
                  <a:lnTo>
                    <a:pt x="104842" y="89080"/>
                  </a:lnTo>
                  <a:close/>
                  <a:moveTo>
                    <a:pt x="107695" y="89080"/>
                  </a:moveTo>
                  <a:lnTo>
                    <a:pt x="106526" y="85320"/>
                  </a:lnTo>
                  <a:lnTo>
                    <a:pt x="107695" y="81559"/>
                  </a:lnTo>
                  <a:lnTo>
                    <a:pt x="108959" y="85320"/>
                  </a:lnTo>
                  <a:lnTo>
                    <a:pt x="107695" y="89080"/>
                  </a:lnTo>
                  <a:close/>
                  <a:moveTo>
                    <a:pt x="110596" y="89080"/>
                  </a:moveTo>
                  <a:lnTo>
                    <a:pt x="109380" y="85320"/>
                  </a:lnTo>
                  <a:lnTo>
                    <a:pt x="110596" y="81559"/>
                  </a:lnTo>
                  <a:lnTo>
                    <a:pt x="111859" y="85320"/>
                  </a:lnTo>
                  <a:lnTo>
                    <a:pt x="110596" y="89080"/>
                  </a:lnTo>
                  <a:close/>
                  <a:moveTo>
                    <a:pt x="113450" y="89080"/>
                  </a:moveTo>
                  <a:lnTo>
                    <a:pt x="112280" y="85320"/>
                  </a:lnTo>
                  <a:lnTo>
                    <a:pt x="113450" y="81559"/>
                  </a:lnTo>
                  <a:lnTo>
                    <a:pt x="114713" y="85320"/>
                  </a:lnTo>
                  <a:lnTo>
                    <a:pt x="113450" y="89080"/>
                  </a:lnTo>
                  <a:close/>
                  <a:moveTo>
                    <a:pt x="116397" y="89080"/>
                  </a:moveTo>
                  <a:lnTo>
                    <a:pt x="115134" y="85320"/>
                  </a:lnTo>
                  <a:lnTo>
                    <a:pt x="116397" y="81559"/>
                  </a:lnTo>
                  <a:lnTo>
                    <a:pt x="117614" y="85320"/>
                  </a:lnTo>
                  <a:lnTo>
                    <a:pt x="116397" y="89080"/>
                  </a:lnTo>
                  <a:close/>
                  <a:moveTo>
                    <a:pt x="2526" y="84651"/>
                  </a:moveTo>
                  <a:lnTo>
                    <a:pt x="1263" y="80807"/>
                  </a:lnTo>
                  <a:lnTo>
                    <a:pt x="2526" y="77047"/>
                  </a:lnTo>
                  <a:lnTo>
                    <a:pt x="3742" y="80807"/>
                  </a:lnTo>
                  <a:lnTo>
                    <a:pt x="2526" y="84651"/>
                  </a:lnTo>
                  <a:close/>
                  <a:moveTo>
                    <a:pt x="5426" y="84651"/>
                  </a:moveTo>
                  <a:lnTo>
                    <a:pt x="4163" y="80807"/>
                  </a:lnTo>
                  <a:lnTo>
                    <a:pt x="5426" y="77047"/>
                  </a:lnTo>
                  <a:lnTo>
                    <a:pt x="6596" y="80807"/>
                  </a:lnTo>
                  <a:lnTo>
                    <a:pt x="5426" y="84651"/>
                  </a:lnTo>
                  <a:close/>
                  <a:moveTo>
                    <a:pt x="8280" y="84651"/>
                  </a:moveTo>
                  <a:lnTo>
                    <a:pt x="7017" y="80807"/>
                  </a:lnTo>
                  <a:lnTo>
                    <a:pt x="8280" y="77047"/>
                  </a:lnTo>
                  <a:lnTo>
                    <a:pt x="9450" y="80807"/>
                  </a:lnTo>
                  <a:lnTo>
                    <a:pt x="8280" y="84651"/>
                  </a:lnTo>
                  <a:close/>
                  <a:moveTo>
                    <a:pt x="11134" y="84651"/>
                  </a:moveTo>
                  <a:lnTo>
                    <a:pt x="9964" y="80807"/>
                  </a:lnTo>
                  <a:lnTo>
                    <a:pt x="11134" y="77047"/>
                  </a:lnTo>
                  <a:lnTo>
                    <a:pt x="12397" y="80807"/>
                  </a:lnTo>
                  <a:lnTo>
                    <a:pt x="11134" y="84651"/>
                  </a:lnTo>
                  <a:close/>
                  <a:moveTo>
                    <a:pt x="14035" y="84651"/>
                  </a:moveTo>
                  <a:lnTo>
                    <a:pt x="12818" y="80807"/>
                  </a:lnTo>
                  <a:lnTo>
                    <a:pt x="14035" y="77047"/>
                  </a:lnTo>
                  <a:lnTo>
                    <a:pt x="15298" y="80807"/>
                  </a:lnTo>
                  <a:lnTo>
                    <a:pt x="14035" y="84651"/>
                  </a:lnTo>
                  <a:close/>
                  <a:moveTo>
                    <a:pt x="16888" y="84651"/>
                  </a:moveTo>
                  <a:lnTo>
                    <a:pt x="15719" y="80807"/>
                  </a:lnTo>
                  <a:lnTo>
                    <a:pt x="16888" y="77047"/>
                  </a:lnTo>
                  <a:lnTo>
                    <a:pt x="18152" y="80807"/>
                  </a:lnTo>
                  <a:lnTo>
                    <a:pt x="16888" y="84651"/>
                  </a:lnTo>
                  <a:close/>
                  <a:moveTo>
                    <a:pt x="19789" y="84651"/>
                  </a:moveTo>
                  <a:lnTo>
                    <a:pt x="18573" y="80807"/>
                  </a:lnTo>
                  <a:lnTo>
                    <a:pt x="19789" y="77047"/>
                  </a:lnTo>
                  <a:lnTo>
                    <a:pt x="21052" y="80807"/>
                  </a:lnTo>
                  <a:lnTo>
                    <a:pt x="19789" y="84651"/>
                  </a:lnTo>
                  <a:close/>
                  <a:moveTo>
                    <a:pt x="22643" y="84651"/>
                  </a:moveTo>
                  <a:lnTo>
                    <a:pt x="21473" y="80807"/>
                  </a:lnTo>
                  <a:lnTo>
                    <a:pt x="22643" y="77047"/>
                  </a:lnTo>
                  <a:lnTo>
                    <a:pt x="23906" y="80807"/>
                  </a:lnTo>
                  <a:lnTo>
                    <a:pt x="22643" y="84651"/>
                  </a:lnTo>
                  <a:close/>
                  <a:moveTo>
                    <a:pt x="25543" y="84651"/>
                  </a:moveTo>
                  <a:lnTo>
                    <a:pt x="24327" y="80807"/>
                  </a:lnTo>
                  <a:lnTo>
                    <a:pt x="25543" y="77047"/>
                  </a:lnTo>
                  <a:lnTo>
                    <a:pt x="26807" y="80807"/>
                  </a:lnTo>
                  <a:lnTo>
                    <a:pt x="25543" y="84651"/>
                  </a:lnTo>
                  <a:close/>
                  <a:moveTo>
                    <a:pt x="28491" y="84651"/>
                  </a:moveTo>
                  <a:lnTo>
                    <a:pt x="27228" y="80807"/>
                  </a:lnTo>
                  <a:lnTo>
                    <a:pt x="28491" y="77047"/>
                  </a:lnTo>
                  <a:lnTo>
                    <a:pt x="29660" y="80807"/>
                  </a:lnTo>
                  <a:lnTo>
                    <a:pt x="28491" y="84651"/>
                  </a:lnTo>
                  <a:close/>
                  <a:moveTo>
                    <a:pt x="31345" y="84651"/>
                  </a:moveTo>
                  <a:lnTo>
                    <a:pt x="30081" y="80807"/>
                  </a:lnTo>
                  <a:lnTo>
                    <a:pt x="31345" y="77047"/>
                  </a:lnTo>
                  <a:lnTo>
                    <a:pt x="32561" y="80807"/>
                  </a:lnTo>
                  <a:lnTo>
                    <a:pt x="31345" y="84651"/>
                  </a:lnTo>
                  <a:close/>
                  <a:moveTo>
                    <a:pt x="34245" y="84651"/>
                  </a:moveTo>
                  <a:lnTo>
                    <a:pt x="32982" y="80807"/>
                  </a:lnTo>
                  <a:lnTo>
                    <a:pt x="34245" y="77047"/>
                  </a:lnTo>
                  <a:lnTo>
                    <a:pt x="35415" y="80807"/>
                  </a:lnTo>
                  <a:lnTo>
                    <a:pt x="34245" y="84651"/>
                  </a:lnTo>
                  <a:close/>
                  <a:moveTo>
                    <a:pt x="37099" y="84651"/>
                  </a:moveTo>
                  <a:lnTo>
                    <a:pt x="35836" y="80807"/>
                  </a:lnTo>
                  <a:lnTo>
                    <a:pt x="37099" y="77047"/>
                  </a:lnTo>
                  <a:lnTo>
                    <a:pt x="38315" y="80807"/>
                  </a:lnTo>
                  <a:lnTo>
                    <a:pt x="37099" y="84651"/>
                  </a:lnTo>
                  <a:close/>
                  <a:moveTo>
                    <a:pt x="40000" y="84651"/>
                  </a:moveTo>
                  <a:lnTo>
                    <a:pt x="38736" y="80807"/>
                  </a:lnTo>
                  <a:lnTo>
                    <a:pt x="40000" y="77047"/>
                  </a:lnTo>
                  <a:lnTo>
                    <a:pt x="41169" y="80807"/>
                  </a:lnTo>
                  <a:lnTo>
                    <a:pt x="40000" y="84651"/>
                  </a:lnTo>
                  <a:close/>
                  <a:moveTo>
                    <a:pt x="42853" y="84651"/>
                  </a:moveTo>
                  <a:lnTo>
                    <a:pt x="41590" y="80807"/>
                  </a:lnTo>
                  <a:lnTo>
                    <a:pt x="42853" y="77047"/>
                  </a:lnTo>
                  <a:lnTo>
                    <a:pt x="44070" y="80807"/>
                  </a:lnTo>
                  <a:lnTo>
                    <a:pt x="42853" y="84651"/>
                  </a:lnTo>
                  <a:close/>
                  <a:moveTo>
                    <a:pt x="45754" y="84651"/>
                  </a:moveTo>
                  <a:lnTo>
                    <a:pt x="44538" y="80807"/>
                  </a:lnTo>
                  <a:lnTo>
                    <a:pt x="45754" y="77047"/>
                  </a:lnTo>
                  <a:lnTo>
                    <a:pt x="47017" y="80807"/>
                  </a:lnTo>
                  <a:lnTo>
                    <a:pt x="45754" y="84651"/>
                  </a:lnTo>
                  <a:close/>
                  <a:moveTo>
                    <a:pt x="48608" y="84651"/>
                  </a:moveTo>
                  <a:lnTo>
                    <a:pt x="47438" y="80807"/>
                  </a:lnTo>
                  <a:lnTo>
                    <a:pt x="48608" y="77047"/>
                  </a:lnTo>
                  <a:lnTo>
                    <a:pt x="49871" y="80807"/>
                  </a:lnTo>
                  <a:lnTo>
                    <a:pt x="48608" y="84651"/>
                  </a:lnTo>
                  <a:close/>
                  <a:moveTo>
                    <a:pt x="51508" y="84651"/>
                  </a:moveTo>
                  <a:lnTo>
                    <a:pt x="50292" y="80807"/>
                  </a:lnTo>
                  <a:lnTo>
                    <a:pt x="51508" y="77047"/>
                  </a:lnTo>
                  <a:lnTo>
                    <a:pt x="52771" y="80807"/>
                  </a:lnTo>
                  <a:lnTo>
                    <a:pt x="51508" y="84651"/>
                  </a:lnTo>
                  <a:close/>
                  <a:moveTo>
                    <a:pt x="54362" y="84651"/>
                  </a:moveTo>
                  <a:lnTo>
                    <a:pt x="53192" y="80807"/>
                  </a:lnTo>
                  <a:lnTo>
                    <a:pt x="54362" y="77047"/>
                  </a:lnTo>
                  <a:lnTo>
                    <a:pt x="55625" y="80807"/>
                  </a:lnTo>
                  <a:lnTo>
                    <a:pt x="54362" y="84651"/>
                  </a:lnTo>
                  <a:close/>
                  <a:moveTo>
                    <a:pt x="57263" y="84651"/>
                  </a:moveTo>
                  <a:lnTo>
                    <a:pt x="56046" y="80807"/>
                  </a:lnTo>
                  <a:lnTo>
                    <a:pt x="57263" y="77047"/>
                  </a:lnTo>
                  <a:lnTo>
                    <a:pt x="58526" y="80807"/>
                  </a:lnTo>
                  <a:lnTo>
                    <a:pt x="57263" y="84651"/>
                  </a:lnTo>
                  <a:close/>
                  <a:moveTo>
                    <a:pt x="60116" y="84651"/>
                  </a:moveTo>
                  <a:lnTo>
                    <a:pt x="58947" y="80807"/>
                  </a:lnTo>
                  <a:lnTo>
                    <a:pt x="60116" y="77047"/>
                  </a:lnTo>
                  <a:lnTo>
                    <a:pt x="61380" y="80807"/>
                  </a:lnTo>
                  <a:lnTo>
                    <a:pt x="60116" y="84651"/>
                  </a:lnTo>
                  <a:close/>
                  <a:moveTo>
                    <a:pt x="63064" y="84651"/>
                  </a:moveTo>
                  <a:lnTo>
                    <a:pt x="61801" y="80807"/>
                  </a:lnTo>
                  <a:lnTo>
                    <a:pt x="63064" y="77047"/>
                  </a:lnTo>
                  <a:lnTo>
                    <a:pt x="64280" y="80807"/>
                  </a:lnTo>
                  <a:lnTo>
                    <a:pt x="63064" y="84651"/>
                  </a:lnTo>
                  <a:close/>
                  <a:moveTo>
                    <a:pt x="65964" y="84651"/>
                  </a:moveTo>
                  <a:lnTo>
                    <a:pt x="64701" y="80807"/>
                  </a:lnTo>
                  <a:lnTo>
                    <a:pt x="65964" y="77047"/>
                  </a:lnTo>
                  <a:lnTo>
                    <a:pt x="67134" y="80807"/>
                  </a:lnTo>
                  <a:lnTo>
                    <a:pt x="65964" y="84651"/>
                  </a:lnTo>
                  <a:close/>
                  <a:moveTo>
                    <a:pt x="68818" y="84651"/>
                  </a:moveTo>
                  <a:lnTo>
                    <a:pt x="67555" y="80807"/>
                  </a:lnTo>
                  <a:lnTo>
                    <a:pt x="68818" y="77047"/>
                  </a:lnTo>
                  <a:lnTo>
                    <a:pt x="70035" y="80807"/>
                  </a:lnTo>
                  <a:lnTo>
                    <a:pt x="68818" y="84651"/>
                  </a:lnTo>
                  <a:close/>
                  <a:moveTo>
                    <a:pt x="71719" y="84651"/>
                  </a:moveTo>
                  <a:lnTo>
                    <a:pt x="70456" y="80807"/>
                  </a:lnTo>
                  <a:lnTo>
                    <a:pt x="71719" y="77047"/>
                  </a:lnTo>
                  <a:lnTo>
                    <a:pt x="72888" y="80807"/>
                  </a:lnTo>
                  <a:lnTo>
                    <a:pt x="71719" y="84651"/>
                  </a:lnTo>
                  <a:close/>
                  <a:moveTo>
                    <a:pt x="74573" y="84651"/>
                  </a:moveTo>
                  <a:lnTo>
                    <a:pt x="73309" y="80807"/>
                  </a:lnTo>
                  <a:lnTo>
                    <a:pt x="74573" y="77047"/>
                  </a:lnTo>
                  <a:lnTo>
                    <a:pt x="75789" y="80807"/>
                  </a:lnTo>
                  <a:lnTo>
                    <a:pt x="74573" y="84651"/>
                  </a:lnTo>
                  <a:close/>
                  <a:moveTo>
                    <a:pt x="77473" y="84651"/>
                  </a:moveTo>
                  <a:lnTo>
                    <a:pt x="76210" y="80807"/>
                  </a:lnTo>
                  <a:lnTo>
                    <a:pt x="77473" y="77047"/>
                  </a:lnTo>
                  <a:lnTo>
                    <a:pt x="78643" y="80807"/>
                  </a:lnTo>
                  <a:lnTo>
                    <a:pt x="77473" y="84651"/>
                  </a:lnTo>
                  <a:close/>
                  <a:moveTo>
                    <a:pt x="80327" y="84651"/>
                  </a:moveTo>
                  <a:lnTo>
                    <a:pt x="79157" y="80807"/>
                  </a:lnTo>
                  <a:lnTo>
                    <a:pt x="80327" y="77047"/>
                  </a:lnTo>
                  <a:lnTo>
                    <a:pt x="81590" y="80807"/>
                  </a:lnTo>
                  <a:lnTo>
                    <a:pt x="80327" y="84651"/>
                  </a:lnTo>
                  <a:close/>
                  <a:moveTo>
                    <a:pt x="83228" y="84651"/>
                  </a:moveTo>
                  <a:lnTo>
                    <a:pt x="82011" y="80807"/>
                  </a:lnTo>
                  <a:lnTo>
                    <a:pt x="83228" y="77047"/>
                  </a:lnTo>
                  <a:lnTo>
                    <a:pt x="84491" y="80807"/>
                  </a:lnTo>
                  <a:lnTo>
                    <a:pt x="83228" y="84651"/>
                  </a:lnTo>
                  <a:close/>
                  <a:moveTo>
                    <a:pt x="86081" y="84651"/>
                  </a:moveTo>
                  <a:lnTo>
                    <a:pt x="84912" y="80807"/>
                  </a:lnTo>
                  <a:lnTo>
                    <a:pt x="86081" y="77047"/>
                  </a:lnTo>
                  <a:lnTo>
                    <a:pt x="87345" y="80807"/>
                  </a:lnTo>
                  <a:lnTo>
                    <a:pt x="86081" y="84651"/>
                  </a:lnTo>
                  <a:close/>
                  <a:moveTo>
                    <a:pt x="88982" y="84651"/>
                  </a:moveTo>
                  <a:lnTo>
                    <a:pt x="87766" y="80807"/>
                  </a:lnTo>
                  <a:lnTo>
                    <a:pt x="88982" y="77047"/>
                  </a:lnTo>
                  <a:lnTo>
                    <a:pt x="90245" y="80807"/>
                  </a:lnTo>
                  <a:lnTo>
                    <a:pt x="88982" y="84651"/>
                  </a:lnTo>
                  <a:close/>
                  <a:moveTo>
                    <a:pt x="91836" y="84651"/>
                  </a:moveTo>
                  <a:lnTo>
                    <a:pt x="90666" y="80807"/>
                  </a:lnTo>
                  <a:lnTo>
                    <a:pt x="91836" y="77047"/>
                  </a:lnTo>
                  <a:lnTo>
                    <a:pt x="93099" y="80807"/>
                  </a:lnTo>
                  <a:lnTo>
                    <a:pt x="91836" y="84651"/>
                  </a:lnTo>
                  <a:close/>
                  <a:moveTo>
                    <a:pt x="94736" y="84651"/>
                  </a:moveTo>
                  <a:lnTo>
                    <a:pt x="93520" y="80807"/>
                  </a:lnTo>
                  <a:lnTo>
                    <a:pt x="94736" y="77047"/>
                  </a:lnTo>
                  <a:lnTo>
                    <a:pt x="96000" y="80807"/>
                  </a:lnTo>
                  <a:lnTo>
                    <a:pt x="94736" y="84651"/>
                  </a:lnTo>
                  <a:close/>
                  <a:moveTo>
                    <a:pt x="97684" y="84651"/>
                  </a:moveTo>
                  <a:lnTo>
                    <a:pt x="96421" y="80807"/>
                  </a:lnTo>
                  <a:lnTo>
                    <a:pt x="97684" y="77047"/>
                  </a:lnTo>
                  <a:lnTo>
                    <a:pt x="98853" y="80807"/>
                  </a:lnTo>
                  <a:lnTo>
                    <a:pt x="97684" y="84651"/>
                  </a:lnTo>
                  <a:close/>
                  <a:moveTo>
                    <a:pt x="100538" y="84651"/>
                  </a:moveTo>
                  <a:lnTo>
                    <a:pt x="99274" y="80807"/>
                  </a:lnTo>
                  <a:lnTo>
                    <a:pt x="100538" y="77047"/>
                  </a:lnTo>
                  <a:lnTo>
                    <a:pt x="101754" y="80807"/>
                  </a:lnTo>
                  <a:lnTo>
                    <a:pt x="100538" y="84651"/>
                  </a:lnTo>
                  <a:close/>
                  <a:moveTo>
                    <a:pt x="103438" y="84651"/>
                  </a:moveTo>
                  <a:lnTo>
                    <a:pt x="102175" y="80807"/>
                  </a:lnTo>
                  <a:lnTo>
                    <a:pt x="103438" y="77047"/>
                  </a:lnTo>
                  <a:lnTo>
                    <a:pt x="104608" y="80807"/>
                  </a:lnTo>
                  <a:lnTo>
                    <a:pt x="103438" y="84651"/>
                  </a:lnTo>
                  <a:close/>
                  <a:moveTo>
                    <a:pt x="106292" y="84651"/>
                  </a:moveTo>
                  <a:lnTo>
                    <a:pt x="105029" y="80807"/>
                  </a:lnTo>
                  <a:lnTo>
                    <a:pt x="106292" y="77047"/>
                  </a:lnTo>
                  <a:lnTo>
                    <a:pt x="107508" y="80807"/>
                  </a:lnTo>
                  <a:lnTo>
                    <a:pt x="106292" y="84651"/>
                  </a:lnTo>
                  <a:close/>
                  <a:moveTo>
                    <a:pt x="109192" y="84651"/>
                  </a:moveTo>
                  <a:lnTo>
                    <a:pt x="107929" y="80807"/>
                  </a:lnTo>
                  <a:lnTo>
                    <a:pt x="109192" y="77047"/>
                  </a:lnTo>
                  <a:lnTo>
                    <a:pt x="110362" y="80807"/>
                  </a:lnTo>
                  <a:lnTo>
                    <a:pt x="109192" y="84651"/>
                  </a:lnTo>
                  <a:close/>
                  <a:moveTo>
                    <a:pt x="112046" y="84651"/>
                  </a:moveTo>
                  <a:lnTo>
                    <a:pt x="110783" y="80807"/>
                  </a:lnTo>
                  <a:lnTo>
                    <a:pt x="112046" y="77047"/>
                  </a:lnTo>
                  <a:lnTo>
                    <a:pt x="113263" y="80807"/>
                  </a:lnTo>
                  <a:lnTo>
                    <a:pt x="112046" y="84651"/>
                  </a:lnTo>
                  <a:close/>
                  <a:moveTo>
                    <a:pt x="114947" y="84651"/>
                  </a:moveTo>
                  <a:lnTo>
                    <a:pt x="113730" y="80807"/>
                  </a:lnTo>
                  <a:lnTo>
                    <a:pt x="114947" y="77047"/>
                  </a:lnTo>
                  <a:lnTo>
                    <a:pt x="116210" y="80807"/>
                  </a:lnTo>
                  <a:lnTo>
                    <a:pt x="114947" y="84651"/>
                  </a:lnTo>
                  <a:close/>
                  <a:moveTo>
                    <a:pt x="117801" y="84651"/>
                  </a:moveTo>
                  <a:lnTo>
                    <a:pt x="116631" y="80807"/>
                  </a:lnTo>
                  <a:lnTo>
                    <a:pt x="117801" y="77047"/>
                  </a:lnTo>
                  <a:lnTo>
                    <a:pt x="119064" y="80807"/>
                  </a:lnTo>
                  <a:lnTo>
                    <a:pt x="117801" y="84651"/>
                  </a:lnTo>
                  <a:close/>
                  <a:moveTo>
                    <a:pt x="3929" y="80139"/>
                  </a:moveTo>
                  <a:lnTo>
                    <a:pt x="2760" y="76462"/>
                  </a:lnTo>
                  <a:lnTo>
                    <a:pt x="3929" y="72534"/>
                  </a:lnTo>
                  <a:lnTo>
                    <a:pt x="5192" y="76462"/>
                  </a:lnTo>
                  <a:lnTo>
                    <a:pt x="3929" y="80139"/>
                  </a:lnTo>
                  <a:close/>
                  <a:moveTo>
                    <a:pt x="6830" y="80139"/>
                  </a:moveTo>
                  <a:lnTo>
                    <a:pt x="5614" y="76462"/>
                  </a:lnTo>
                  <a:lnTo>
                    <a:pt x="6830" y="72534"/>
                  </a:lnTo>
                  <a:lnTo>
                    <a:pt x="8046" y="76462"/>
                  </a:lnTo>
                  <a:lnTo>
                    <a:pt x="6830" y="80139"/>
                  </a:lnTo>
                  <a:close/>
                  <a:moveTo>
                    <a:pt x="9684" y="80139"/>
                  </a:moveTo>
                  <a:lnTo>
                    <a:pt x="8467" y="76462"/>
                  </a:lnTo>
                  <a:lnTo>
                    <a:pt x="9684" y="72534"/>
                  </a:lnTo>
                  <a:lnTo>
                    <a:pt x="10947" y="76462"/>
                  </a:lnTo>
                  <a:lnTo>
                    <a:pt x="9684" y="80139"/>
                  </a:lnTo>
                  <a:close/>
                  <a:moveTo>
                    <a:pt x="12631" y="80139"/>
                  </a:moveTo>
                  <a:lnTo>
                    <a:pt x="11368" y="76462"/>
                  </a:lnTo>
                  <a:lnTo>
                    <a:pt x="12631" y="72534"/>
                  </a:lnTo>
                  <a:lnTo>
                    <a:pt x="13801" y="76462"/>
                  </a:lnTo>
                  <a:lnTo>
                    <a:pt x="12631" y="80139"/>
                  </a:lnTo>
                  <a:close/>
                  <a:moveTo>
                    <a:pt x="15485" y="80139"/>
                  </a:moveTo>
                  <a:lnTo>
                    <a:pt x="14222" y="76462"/>
                  </a:lnTo>
                  <a:lnTo>
                    <a:pt x="15485" y="72534"/>
                  </a:lnTo>
                  <a:lnTo>
                    <a:pt x="16701" y="76462"/>
                  </a:lnTo>
                  <a:lnTo>
                    <a:pt x="15485" y="80139"/>
                  </a:lnTo>
                  <a:close/>
                  <a:moveTo>
                    <a:pt x="18385" y="80139"/>
                  </a:moveTo>
                  <a:lnTo>
                    <a:pt x="17122" y="76462"/>
                  </a:lnTo>
                  <a:lnTo>
                    <a:pt x="18385" y="72534"/>
                  </a:lnTo>
                  <a:lnTo>
                    <a:pt x="19555" y="76462"/>
                  </a:lnTo>
                  <a:lnTo>
                    <a:pt x="18385" y="80139"/>
                  </a:lnTo>
                  <a:close/>
                  <a:moveTo>
                    <a:pt x="21239" y="80139"/>
                  </a:moveTo>
                  <a:lnTo>
                    <a:pt x="19976" y="76462"/>
                  </a:lnTo>
                  <a:lnTo>
                    <a:pt x="21239" y="72534"/>
                  </a:lnTo>
                  <a:lnTo>
                    <a:pt x="22456" y="76462"/>
                  </a:lnTo>
                  <a:lnTo>
                    <a:pt x="21239" y="80139"/>
                  </a:lnTo>
                  <a:close/>
                  <a:moveTo>
                    <a:pt x="24140" y="80139"/>
                  </a:moveTo>
                  <a:lnTo>
                    <a:pt x="22877" y="76462"/>
                  </a:lnTo>
                  <a:lnTo>
                    <a:pt x="24140" y="72534"/>
                  </a:lnTo>
                  <a:lnTo>
                    <a:pt x="25309" y="76462"/>
                  </a:lnTo>
                  <a:lnTo>
                    <a:pt x="24140" y="80139"/>
                  </a:lnTo>
                  <a:close/>
                  <a:moveTo>
                    <a:pt x="26994" y="80139"/>
                  </a:moveTo>
                  <a:lnTo>
                    <a:pt x="25730" y="76462"/>
                  </a:lnTo>
                  <a:lnTo>
                    <a:pt x="26994" y="72534"/>
                  </a:lnTo>
                  <a:lnTo>
                    <a:pt x="28210" y="76462"/>
                  </a:lnTo>
                  <a:lnTo>
                    <a:pt x="26994" y="80139"/>
                  </a:lnTo>
                  <a:close/>
                  <a:moveTo>
                    <a:pt x="29894" y="80139"/>
                  </a:moveTo>
                  <a:lnTo>
                    <a:pt x="28678" y="76462"/>
                  </a:lnTo>
                  <a:lnTo>
                    <a:pt x="29894" y="72534"/>
                  </a:lnTo>
                  <a:lnTo>
                    <a:pt x="31157" y="76462"/>
                  </a:lnTo>
                  <a:lnTo>
                    <a:pt x="29894" y="80139"/>
                  </a:lnTo>
                  <a:close/>
                  <a:moveTo>
                    <a:pt x="32748" y="80139"/>
                  </a:moveTo>
                  <a:lnTo>
                    <a:pt x="31578" y="76462"/>
                  </a:lnTo>
                  <a:lnTo>
                    <a:pt x="32748" y="72534"/>
                  </a:lnTo>
                  <a:lnTo>
                    <a:pt x="34011" y="76462"/>
                  </a:lnTo>
                  <a:lnTo>
                    <a:pt x="32748" y="80139"/>
                  </a:lnTo>
                  <a:close/>
                  <a:moveTo>
                    <a:pt x="35649" y="80139"/>
                  </a:moveTo>
                  <a:lnTo>
                    <a:pt x="34432" y="76462"/>
                  </a:lnTo>
                  <a:lnTo>
                    <a:pt x="35649" y="72534"/>
                  </a:lnTo>
                  <a:lnTo>
                    <a:pt x="36912" y="76462"/>
                  </a:lnTo>
                  <a:lnTo>
                    <a:pt x="35649" y="80139"/>
                  </a:lnTo>
                  <a:close/>
                  <a:moveTo>
                    <a:pt x="38502" y="80139"/>
                  </a:moveTo>
                  <a:lnTo>
                    <a:pt x="37333" y="76462"/>
                  </a:lnTo>
                  <a:lnTo>
                    <a:pt x="38502" y="72534"/>
                  </a:lnTo>
                  <a:lnTo>
                    <a:pt x="39766" y="76462"/>
                  </a:lnTo>
                  <a:lnTo>
                    <a:pt x="38502" y="80139"/>
                  </a:lnTo>
                  <a:close/>
                  <a:moveTo>
                    <a:pt x="41403" y="80139"/>
                  </a:moveTo>
                  <a:lnTo>
                    <a:pt x="40187" y="76462"/>
                  </a:lnTo>
                  <a:lnTo>
                    <a:pt x="41403" y="72534"/>
                  </a:lnTo>
                  <a:lnTo>
                    <a:pt x="42666" y="76462"/>
                  </a:lnTo>
                  <a:lnTo>
                    <a:pt x="41403" y="80139"/>
                  </a:lnTo>
                  <a:close/>
                  <a:moveTo>
                    <a:pt x="44257" y="80139"/>
                  </a:moveTo>
                  <a:lnTo>
                    <a:pt x="43087" y="76462"/>
                  </a:lnTo>
                  <a:lnTo>
                    <a:pt x="44257" y="72534"/>
                  </a:lnTo>
                  <a:lnTo>
                    <a:pt x="45520" y="76462"/>
                  </a:lnTo>
                  <a:lnTo>
                    <a:pt x="44257" y="80139"/>
                  </a:lnTo>
                  <a:close/>
                  <a:moveTo>
                    <a:pt x="47204" y="80139"/>
                  </a:moveTo>
                  <a:lnTo>
                    <a:pt x="45941" y="76462"/>
                  </a:lnTo>
                  <a:lnTo>
                    <a:pt x="47204" y="72534"/>
                  </a:lnTo>
                  <a:lnTo>
                    <a:pt x="48421" y="76462"/>
                  </a:lnTo>
                  <a:lnTo>
                    <a:pt x="47204" y="80139"/>
                  </a:lnTo>
                  <a:close/>
                  <a:moveTo>
                    <a:pt x="50105" y="80139"/>
                  </a:moveTo>
                  <a:lnTo>
                    <a:pt x="48842" y="76462"/>
                  </a:lnTo>
                  <a:lnTo>
                    <a:pt x="50105" y="72534"/>
                  </a:lnTo>
                  <a:lnTo>
                    <a:pt x="51274" y="76462"/>
                  </a:lnTo>
                  <a:lnTo>
                    <a:pt x="50105" y="80139"/>
                  </a:lnTo>
                  <a:close/>
                  <a:moveTo>
                    <a:pt x="52959" y="80139"/>
                  </a:moveTo>
                  <a:lnTo>
                    <a:pt x="51695" y="76462"/>
                  </a:lnTo>
                  <a:lnTo>
                    <a:pt x="52959" y="72534"/>
                  </a:lnTo>
                  <a:lnTo>
                    <a:pt x="54175" y="76462"/>
                  </a:lnTo>
                  <a:lnTo>
                    <a:pt x="52959" y="80139"/>
                  </a:lnTo>
                  <a:close/>
                  <a:moveTo>
                    <a:pt x="55859" y="80139"/>
                  </a:moveTo>
                  <a:lnTo>
                    <a:pt x="54596" y="76462"/>
                  </a:lnTo>
                  <a:lnTo>
                    <a:pt x="55859" y="72534"/>
                  </a:lnTo>
                  <a:lnTo>
                    <a:pt x="57029" y="76462"/>
                  </a:lnTo>
                  <a:lnTo>
                    <a:pt x="55859" y="80139"/>
                  </a:lnTo>
                  <a:close/>
                  <a:moveTo>
                    <a:pt x="58713" y="80139"/>
                  </a:moveTo>
                  <a:lnTo>
                    <a:pt x="57450" y="76462"/>
                  </a:lnTo>
                  <a:lnTo>
                    <a:pt x="58713" y="72534"/>
                  </a:lnTo>
                  <a:lnTo>
                    <a:pt x="59929" y="76462"/>
                  </a:lnTo>
                  <a:lnTo>
                    <a:pt x="58713" y="80139"/>
                  </a:lnTo>
                  <a:close/>
                  <a:moveTo>
                    <a:pt x="61614" y="80139"/>
                  </a:moveTo>
                  <a:lnTo>
                    <a:pt x="60350" y="76462"/>
                  </a:lnTo>
                  <a:lnTo>
                    <a:pt x="61614" y="72534"/>
                  </a:lnTo>
                  <a:lnTo>
                    <a:pt x="62783" y="76462"/>
                  </a:lnTo>
                  <a:lnTo>
                    <a:pt x="61614" y="80139"/>
                  </a:lnTo>
                  <a:close/>
                  <a:moveTo>
                    <a:pt x="64467" y="80139"/>
                  </a:moveTo>
                  <a:lnTo>
                    <a:pt x="63298" y="76462"/>
                  </a:lnTo>
                  <a:lnTo>
                    <a:pt x="64467" y="72534"/>
                  </a:lnTo>
                  <a:lnTo>
                    <a:pt x="65730" y="76462"/>
                  </a:lnTo>
                  <a:lnTo>
                    <a:pt x="64467" y="80139"/>
                  </a:lnTo>
                  <a:close/>
                  <a:moveTo>
                    <a:pt x="67368" y="80139"/>
                  </a:moveTo>
                  <a:lnTo>
                    <a:pt x="66152" y="76462"/>
                  </a:lnTo>
                  <a:lnTo>
                    <a:pt x="67368" y="72534"/>
                  </a:lnTo>
                  <a:lnTo>
                    <a:pt x="68631" y="76462"/>
                  </a:lnTo>
                  <a:lnTo>
                    <a:pt x="67368" y="80139"/>
                  </a:lnTo>
                  <a:close/>
                  <a:moveTo>
                    <a:pt x="70222" y="80139"/>
                  </a:moveTo>
                  <a:lnTo>
                    <a:pt x="69052" y="76462"/>
                  </a:lnTo>
                  <a:lnTo>
                    <a:pt x="70222" y="72534"/>
                  </a:lnTo>
                  <a:lnTo>
                    <a:pt x="71485" y="76462"/>
                  </a:lnTo>
                  <a:lnTo>
                    <a:pt x="70222" y="80139"/>
                  </a:lnTo>
                  <a:close/>
                  <a:moveTo>
                    <a:pt x="73122" y="80139"/>
                  </a:moveTo>
                  <a:lnTo>
                    <a:pt x="71906" y="76462"/>
                  </a:lnTo>
                  <a:lnTo>
                    <a:pt x="73122" y="72534"/>
                  </a:lnTo>
                  <a:lnTo>
                    <a:pt x="74385" y="76462"/>
                  </a:lnTo>
                  <a:lnTo>
                    <a:pt x="73122" y="80139"/>
                  </a:lnTo>
                  <a:close/>
                  <a:moveTo>
                    <a:pt x="75976" y="80139"/>
                  </a:moveTo>
                  <a:lnTo>
                    <a:pt x="74807" y="76462"/>
                  </a:lnTo>
                  <a:lnTo>
                    <a:pt x="75976" y="72534"/>
                  </a:lnTo>
                  <a:lnTo>
                    <a:pt x="77239" y="76462"/>
                  </a:lnTo>
                  <a:lnTo>
                    <a:pt x="75976" y="80139"/>
                  </a:lnTo>
                  <a:close/>
                  <a:moveTo>
                    <a:pt x="78877" y="80139"/>
                  </a:moveTo>
                  <a:lnTo>
                    <a:pt x="77660" y="76462"/>
                  </a:lnTo>
                  <a:lnTo>
                    <a:pt x="78877" y="72534"/>
                  </a:lnTo>
                  <a:lnTo>
                    <a:pt x="80140" y="76462"/>
                  </a:lnTo>
                  <a:lnTo>
                    <a:pt x="78877" y="80139"/>
                  </a:lnTo>
                  <a:close/>
                  <a:moveTo>
                    <a:pt x="81824" y="80139"/>
                  </a:moveTo>
                  <a:lnTo>
                    <a:pt x="80561" y="76462"/>
                  </a:lnTo>
                  <a:lnTo>
                    <a:pt x="81824" y="72534"/>
                  </a:lnTo>
                  <a:lnTo>
                    <a:pt x="82994" y="76462"/>
                  </a:lnTo>
                  <a:lnTo>
                    <a:pt x="81824" y="80139"/>
                  </a:lnTo>
                  <a:close/>
                  <a:moveTo>
                    <a:pt x="84678" y="80139"/>
                  </a:moveTo>
                  <a:lnTo>
                    <a:pt x="83415" y="76462"/>
                  </a:lnTo>
                  <a:lnTo>
                    <a:pt x="84678" y="72534"/>
                  </a:lnTo>
                  <a:lnTo>
                    <a:pt x="85894" y="76462"/>
                  </a:lnTo>
                  <a:lnTo>
                    <a:pt x="84678" y="80139"/>
                  </a:lnTo>
                  <a:close/>
                  <a:moveTo>
                    <a:pt x="87578" y="80139"/>
                  </a:moveTo>
                  <a:lnTo>
                    <a:pt x="86315" y="76462"/>
                  </a:lnTo>
                  <a:lnTo>
                    <a:pt x="87578" y="72534"/>
                  </a:lnTo>
                  <a:lnTo>
                    <a:pt x="88748" y="76462"/>
                  </a:lnTo>
                  <a:lnTo>
                    <a:pt x="87578" y="80139"/>
                  </a:lnTo>
                  <a:close/>
                  <a:moveTo>
                    <a:pt x="90432" y="80139"/>
                  </a:moveTo>
                  <a:lnTo>
                    <a:pt x="89169" y="76462"/>
                  </a:lnTo>
                  <a:lnTo>
                    <a:pt x="90432" y="72534"/>
                  </a:lnTo>
                  <a:lnTo>
                    <a:pt x="91649" y="76462"/>
                  </a:lnTo>
                  <a:lnTo>
                    <a:pt x="90432" y="80139"/>
                  </a:lnTo>
                  <a:close/>
                  <a:moveTo>
                    <a:pt x="93333" y="80139"/>
                  </a:moveTo>
                  <a:lnTo>
                    <a:pt x="92070" y="76462"/>
                  </a:lnTo>
                  <a:lnTo>
                    <a:pt x="93333" y="72534"/>
                  </a:lnTo>
                  <a:lnTo>
                    <a:pt x="94502" y="76462"/>
                  </a:lnTo>
                  <a:lnTo>
                    <a:pt x="93333" y="80139"/>
                  </a:lnTo>
                  <a:close/>
                  <a:moveTo>
                    <a:pt x="96187" y="80139"/>
                  </a:moveTo>
                  <a:lnTo>
                    <a:pt x="94923" y="76462"/>
                  </a:lnTo>
                  <a:lnTo>
                    <a:pt x="96187" y="72534"/>
                  </a:lnTo>
                  <a:lnTo>
                    <a:pt x="97403" y="76462"/>
                  </a:lnTo>
                  <a:lnTo>
                    <a:pt x="96187" y="80139"/>
                  </a:lnTo>
                  <a:close/>
                  <a:moveTo>
                    <a:pt x="99087" y="80139"/>
                  </a:moveTo>
                  <a:lnTo>
                    <a:pt x="97871" y="76462"/>
                  </a:lnTo>
                  <a:lnTo>
                    <a:pt x="99087" y="72534"/>
                  </a:lnTo>
                  <a:lnTo>
                    <a:pt x="100350" y="76462"/>
                  </a:lnTo>
                  <a:lnTo>
                    <a:pt x="99087" y="80139"/>
                  </a:lnTo>
                  <a:close/>
                  <a:moveTo>
                    <a:pt x="101941" y="80139"/>
                  </a:moveTo>
                  <a:lnTo>
                    <a:pt x="100771" y="76462"/>
                  </a:lnTo>
                  <a:lnTo>
                    <a:pt x="101941" y="72534"/>
                  </a:lnTo>
                  <a:lnTo>
                    <a:pt x="103204" y="76462"/>
                  </a:lnTo>
                  <a:lnTo>
                    <a:pt x="101941" y="80139"/>
                  </a:lnTo>
                  <a:close/>
                  <a:moveTo>
                    <a:pt x="104842" y="80139"/>
                  </a:moveTo>
                  <a:lnTo>
                    <a:pt x="103625" y="76462"/>
                  </a:lnTo>
                  <a:lnTo>
                    <a:pt x="104842" y="72534"/>
                  </a:lnTo>
                  <a:lnTo>
                    <a:pt x="106105" y="76462"/>
                  </a:lnTo>
                  <a:lnTo>
                    <a:pt x="104842" y="80139"/>
                  </a:lnTo>
                  <a:close/>
                  <a:moveTo>
                    <a:pt x="107695" y="80139"/>
                  </a:moveTo>
                  <a:lnTo>
                    <a:pt x="106526" y="76462"/>
                  </a:lnTo>
                  <a:lnTo>
                    <a:pt x="107695" y="72534"/>
                  </a:lnTo>
                  <a:lnTo>
                    <a:pt x="108959" y="76462"/>
                  </a:lnTo>
                  <a:lnTo>
                    <a:pt x="107695" y="80139"/>
                  </a:lnTo>
                  <a:close/>
                  <a:moveTo>
                    <a:pt x="110596" y="80139"/>
                  </a:moveTo>
                  <a:lnTo>
                    <a:pt x="109380" y="76462"/>
                  </a:lnTo>
                  <a:lnTo>
                    <a:pt x="110596" y="72534"/>
                  </a:lnTo>
                  <a:lnTo>
                    <a:pt x="111859" y="76462"/>
                  </a:lnTo>
                  <a:lnTo>
                    <a:pt x="110596" y="80139"/>
                  </a:lnTo>
                  <a:close/>
                  <a:moveTo>
                    <a:pt x="113450" y="80139"/>
                  </a:moveTo>
                  <a:lnTo>
                    <a:pt x="112280" y="76462"/>
                  </a:lnTo>
                  <a:lnTo>
                    <a:pt x="113450" y="72534"/>
                  </a:lnTo>
                  <a:lnTo>
                    <a:pt x="114713" y="76462"/>
                  </a:lnTo>
                  <a:lnTo>
                    <a:pt x="113450" y="80139"/>
                  </a:lnTo>
                  <a:close/>
                  <a:moveTo>
                    <a:pt x="116397" y="80139"/>
                  </a:moveTo>
                  <a:lnTo>
                    <a:pt x="115134" y="76462"/>
                  </a:lnTo>
                  <a:lnTo>
                    <a:pt x="116397" y="72534"/>
                  </a:lnTo>
                  <a:lnTo>
                    <a:pt x="117614" y="76462"/>
                  </a:lnTo>
                  <a:lnTo>
                    <a:pt x="116397" y="80139"/>
                  </a:lnTo>
                  <a:close/>
                  <a:moveTo>
                    <a:pt x="2526" y="75793"/>
                  </a:moveTo>
                  <a:lnTo>
                    <a:pt x="1263" y="71949"/>
                  </a:lnTo>
                  <a:lnTo>
                    <a:pt x="2526" y="68189"/>
                  </a:lnTo>
                  <a:lnTo>
                    <a:pt x="3742" y="71949"/>
                  </a:lnTo>
                  <a:lnTo>
                    <a:pt x="2526" y="75793"/>
                  </a:lnTo>
                  <a:close/>
                  <a:moveTo>
                    <a:pt x="5426" y="75793"/>
                  </a:moveTo>
                  <a:lnTo>
                    <a:pt x="4163" y="71949"/>
                  </a:lnTo>
                  <a:lnTo>
                    <a:pt x="5426" y="68189"/>
                  </a:lnTo>
                  <a:lnTo>
                    <a:pt x="6596" y="71949"/>
                  </a:lnTo>
                  <a:lnTo>
                    <a:pt x="5426" y="75793"/>
                  </a:lnTo>
                  <a:close/>
                  <a:moveTo>
                    <a:pt x="8280" y="75793"/>
                  </a:moveTo>
                  <a:lnTo>
                    <a:pt x="7017" y="71949"/>
                  </a:lnTo>
                  <a:lnTo>
                    <a:pt x="8280" y="68189"/>
                  </a:lnTo>
                  <a:lnTo>
                    <a:pt x="9450" y="71949"/>
                  </a:lnTo>
                  <a:lnTo>
                    <a:pt x="8280" y="75793"/>
                  </a:lnTo>
                  <a:close/>
                  <a:moveTo>
                    <a:pt x="11134" y="75793"/>
                  </a:moveTo>
                  <a:lnTo>
                    <a:pt x="9964" y="71949"/>
                  </a:lnTo>
                  <a:lnTo>
                    <a:pt x="11134" y="68189"/>
                  </a:lnTo>
                  <a:lnTo>
                    <a:pt x="12397" y="71949"/>
                  </a:lnTo>
                  <a:lnTo>
                    <a:pt x="11134" y="75793"/>
                  </a:lnTo>
                  <a:close/>
                  <a:moveTo>
                    <a:pt x="14035" y="75793"/>
                  </a:moveTo>
                  <a:lnTo>
                    <a:pt x="12818" y="71949"/>
                  </a:lnTo>
                  <a:lnTo>
                    <a:pt x="14035" y="68189"/>
                  </a:lnTo>
                  <a:lnTo>
                    <a:pt x="15298" y="71949"/>
                  </a:lnTo>
                  <a:lnTo>
                    <a:pt x="14035" y="75793"/>
                  </a:lnTo>
                  <a:close/>
                  <a:moveTo>
                    <a:pt x="16888" y="75793"/>
                  </a:moveTo>
                  <a:lnTo>
                    <a:pt x="15719" y="71949"/>
                  </a:lnTo>
                  <a:lnTo>
                    <a:pt x="16888" y="68189"/>
                  </a:lnTo>
                  <a:lnTo>
                    <a:pt x="18152" y="71949"/>
                  </a:lnTo>
                  <a:lnTo>
                    <a:pt x="16888" y="75793"/>
                  </a:lnTo>
                  <a:close/>
                  <a:moveTo>
                    <a:pt x="19789" y="75793"/>
                  </a:moveTo>
                  <a:lnTo>
                    <a:pt x="18573" y="71949"/>
                  </a:lnTo>
                  <a:lnTo>
                    <a:pt x="19789" y="68189"/>
                  </a:lnTo>
                  <a:lnTo>
                    <a:pt x="21052" y="71949"/>
                  </a:lnTo>
                  <a:lnTo>
                    <a:pt x="19789" y="75793"/>
                  </a:lnTo>
                  <a:close/>
                  <a:moveTo>
                    <a:pt x="22643" y="75793"/>
                  </a:moveTo>
                  <a:lnTo>
                    <a:pt x="21473" y="71949"/>
                  </a:lnTo>
                  <a:lnTo>
                    <a:pt x="22643" y="68189"/>
                  </a:lnTo>
                  <a:lnTo>
                    <a:pt x="23906" y="71949"/>
                  </a:lnTo>
                  <a:lnTo>
                    <a:pt x="22643" y="75793"/>
                  </a:lnTo>
                  <a:close/>
                  <a:moveTo>
                    <a:pt x="25543" y="75793"/>
                  </a:moveTo>
                  <a:lnTo>
                    <a:pt x="24327" y="71949"/>
                  </a:lnTo>
                  <a:lnTo>
                    <a:pt x="25543" y="68189"/>
                  </a:lnTo>
                  <a:lnTo>
                    <a:pt x="26807" y="71949"/>
                  </a:lnTo>
                  <a:lnTo>
                    <a:pt x="25543" y="75793"/>
                  </a:lnTo>
                  <a:close/>
                  <a:moveTo>
                    <a:pt x="28491" y="75793"/>
                  </a:moveTo>
                  <a:lnTo>
                    <a:pt x="27228" y="71949"/>
                  </a:lnTo>
                  <a:lnTo>
                    <a:pt x="28491" y="68189"/>
                  </a:lnTo>
                  <a:lnTo>
                    <a:pt x="29660" y="71949"/>
                  </a:lnTo>
                  <a:lnTo>
                    <a:pt x="28491" y="75793"/>
                  </a:lnTo>
                  <a:close/>
                  <a:moveTo>
                    <a:pt x="31345" y="75793"/>
                  </a:moveTo>
                  <a:lnTo>
                    <a:pt x="30081" y="71949"/>
                  </a:lnTo>
                  <a:lnTo>
                    <a:pt x="31345" y="68189"/>
                  </a:lnTo>
                  <a:lnTo>
                    <a:pt x="32561" y="71949"/>
                  </a:lnTo>
                  <a:lnTo>
                    <a:pt x="31345" y="75793"/>
                  </a:lnTo>
                  <a:close/>
                  <a:moveTo>
                    <a:pt x="34245" y="75793"/>
                  </a:moveTo>
                  <a:lnTo>
                    <a:pt x="32982" y="71949"/>
                  </a:lnTo>
                  <a:lnTo>
                    <a:pt x="34245" y="68189"/>
                  </a:lnTo>
                  <a:lnTo>
                    <a:pt x="35415" y="71949"/>
                  </a:lnTo>
                  <a:lnTo>
                    <a:pt x="34245" y="75793"/>
                  </a:lnTo>
                  <a:close/>
                  <a:moveTo>
                    <a:pt x="37099" y="75793"/>
                  </a:moveTo>
                  <a:lnTo>
                    <a:pt x="35836" y="71949"/>
                  </a:lnTo>
                  <a:lnTo>
                    <a:pt x="37099" y="68189"/>
                  </a:lnTo>
                  <a:lnTo>
                    <a:pt x="38315" y="71949"/>
                  </a:lnTo>
                  <a:lnTo>
                    <a:pt x="37099" y="75793"/>
                  </a:lnTo>
                  <a:close/>
                  <a:moveTo>
                    <a:pt x="40000" y="75793"/>
                  </a:moveTo>
                  <a:lnTo>
                    <a:pt x="38736" y="71949"/>
                  </a:lnTo>
                  <a:lnTo>
                    <a:pt x="40000" y="68189"/>
                  </a:lnTo>
                  <a:lnTo>
                    <a:pt x="41169" y="71949"/>
                  </a:lnTo>
                  <a:lnTo>
                    <a:pt x="40000" y="75793"/>
                  </a:lnTo>
                  <a:close/>
                  <a:moveTo>
                    <a:pt x="42853" y="75793"/>
                  </a:moveTo>
                  <a:lnTo>
                    <a:pt x="41590" y="71949"/>
                  </a:lnTo>
                  <a:lnTo>
                    <a:pt x="42853" y="68189"/>
                  </a:lnTo>
                  <a:lnTo>
                    <a:pt x="44070" y="71949"/>
                  </a:lnTo>
                  <a:lnTo>
                    <a:pt x="42853" y="75793"/>
                  </a:lnTo>
                  <a:close/>
                  <a:moveTo>
                    <a:pt x="45754" y="75793"/>
                  </a:moveTo>
                  <a:lnTo>
                    <a:pt x="44538" y="71949"/>
                  </a:lnTo>
                  <a:lnTo>
                    <a:pt x="45754" y="68189"/>
                  </a:lnTo>
                  <a:lnTo>
                    <a:pt x="47017" y="71949"/>
                  </a:lnTo>
                  <a:lnTo>
                    <a:pt x="45754" y="75793"/>
                  </a:lnTo>
                  <a:close/>
                  <a:moveTo>
                    <a:pt x="48608" y="75793"/>
                  </a:moveTo>
                  <a:lnTo>
                    <a:pt x="47438" y="71949"/>
                  </a:lnTo>
                  <a:lnTo>
                    <a:pt x="48608" y="68189"/>
                  </a:lnTo>
                  <a:lnTo>
                    <a:pt x="49871" y="71949"/>
                  </a:lnTo>
                  <a:lnTo>
                    <a:pt x="48608" y="75793"/>
                  </a:lnTo>
                  <a:close/>
                  <a:moveTo>
                    <a:pt x="51508" y="75793"/>
                  </a:moveTo>
                  <a:lnTo>
                    <a:pt x="50292" y="71949"/>
                  </a:lnTo>
                  <a:lnTo>
                    <a:pt x="51508" y="68189"/>
                  </a:lnTo>
                  <a:lnTo>
                    <a:pt x="52771" y="71949"/>
                  </a:lnTo>
                  <a:lnTo>
                    <a:pt x="51508" y="75793"/>
                  </a:lnTo>
                  <a:close/>
                  <a:moveTo>
                    <a:pt x="54362" y="75793"/>
                  </a:moveTo>
                  <a:lnTo>
                    <a:pt x="53192" y="71949"/>
                  </a:lnTo>
                  <a:lnTo>
                    <a:pt x="54362" y="68189"/>
                  </a:lnTo>
                  <a:lnTo>
                    <a:pt x="55625" y="71949"/>
                  </a:lnTo>
                  <a:lnTo>
                    <a:pt x="54362" y="75793"/>
                  </a:lnTo>
                  <a:close/>
                  <a:moveTo>
                    <a:pt x="57263" y="75793"/>
                  </a:moveTo>
                  <a:lnTo>
                    <a:pt x="56046" y="71949"/>
                  </a:lnTo>
                  <a:lnTo>
                    <a:pt x="57263" y="68189"/>
                  </a:lnTo>
                  <a:lnTo>
                    <a:pt x="58526" y="71949"/>
                  </a:lnTo>
                  <a:lnTo>
                    <a:pt x="57263" y="75793"/>
                  </a:lnTo>
                  <a:close/>
                  <a:moveTo>
                    <a:pt x="60116" y="75793"/>
                  </a:moveTo>
                  <a:lnTo>
                    <a:pt x="58947" y="71949"/>
                  </a:lnTo>
                  <a:lnTo>
                    <a:pt x="60116" y="68189"/>
                  </a:lnTo>
                  <a:lnTo>
                    <a:pt x="61380" y="71949"/>
                  </a:lnTo>
                  <a:lnTo>
                    <a:pt x="60116" y="75793"/>
                  </a:lnTo>
                  <a:close/>
                  <a:moveTo>
                    <a:pt x="63064" y="75793"/>
                  </a:moveTo>
                  <a:lnTo>
                    <a:pt x="61801" y="71949"/>
                  </a:lnTo>
                  <a:lnTo>
                    <a:pt x="63064" y="68189"/>
                  </a:lnTo>
                  <a:lnTo>
                    <a:pt x="64280" y="71949"/>
                  </a:lnTo>
                  <a:lnTo>
                    <a:pt x="63064" y="75793"/>
                  </a:lnTo>
                  <a:close/>
                  <a:moveTo>
                    <a:pt x="65964" y="75793"/>
                  </a:moveTo>
                  <a:lnTo>
                    <a:pt x="64701" y="71949"/>
                  </a:lnTo>
                  <a:lnTo>
                    <a:pt x="65964" y="68189"/>
                  </a:lnTo>
                  <a:lnTo>
                    <a:pt x="67134" y="71949"/>
                  </a:lnTo>
                  <a:lnTo>
                    <a:pt x="65964" y="75793"/>
                  </a:lnTo>
                  <a:close/>
                  <a:moveTo>
                    <a:pt x="68818" y="75793"/>
                  </a:moveTo>
                  <a:lnTo>
                    <a:pt x="67555" y="71949"/>
                  </a:lnTo>
                  <a:lnTo>
                    <a:pt x="68818" y="68189"/>
                  </a:lnTo>
                  <a:lnTo>
                    <a:pt x="70035" y="71949"/>
                  </a:lnTo>
                  <a:lnTo>
                    <a:pt x="68818" y="75793"/>
                  </a:lnTo>
                  <a:close/>
                  <a:moveTo>
                    <a:pt x="71719" y="75793"/>
                  </a:moveTo>
                  <a:lnTo>
                    <a:pt x="70456" y="71949"/>
                  </a:lnTo>
                  <a:lnTo>
                    <a:pt x="71719" y="68189"/>
                  </a:lnTo>
                  <a:lnTo>
                    <a:pt x="72888" y="71949"/>
                  </a:lnTo>
                  <a:lnTo>
                    <a:pt x="71719" y="75793"/>
                  </a:lnTo>
                  <a:close/>
                  <a:moveTo>
                    <a:pt x="74573" y="75793"/>
                  </a:moveTo>
                  <a:lnTo>
                    <a:pt x="73309" y="71949"/>
                  </a:lnTo>
                  <a:lnTo>
                    <a:pt x="74573" y="68189"/>
                  </a:lnTo>
                  <a:lnTo>
                    <a:pt x="75789" y="71949"/>
                  </a:lnTo>
                  <a:lnTo>
                    <a:pt x="74573" y="75793"/>
                  </a:lnTo>
                  <a:close/>
                  <a:moveTo>
                    <a:pt x="77473" y="75793"/>
                  </a:moveTo>
                  <a:lnTo>
                    <a:pt x="76210" y="71949"/>
                  </a:lnTo>
                  <a:lnTo>
                    <a:pt x="77473" y="68189"/>
                  </a:lnTo>
                  <a:lnTo>
                    <a:pt x="78643" y="71949"/>
                  </a:lnTo>
                  <a:lnTo>
                    <a:pt x="77473" y="75793"/>
                  </a:lnTo>
                  <a:close/>
                  <a:moveTo>
                    <a:pt x="80327" y="75793"/>
                  </a:moveTo>
                  <a:lnTo>
                    <a:pt x="79157" y="71949"/>
                  </a:lnTo>
                  <a:lnTo>
                    <a:pt x="80327" y="68189"/>
                  </a:lnTo>
                  <a:lnTo>
                    <a:pt x="81590" y="71949"/>
                  </a:lnTo>
                  <a:lnTo>
                    <a:pt x="80327" y="75793"/>
                  </a:lnTo>
                  <a:close/>
                  <a:moveTo>
                    <a:pt x="83228" y="75793"/>
                  </a:moveTo>
                  <a:lnTo>
                    <a:pt x="82011" y="71949"/>
                  </a:lnTo>
                  <a:lnTo>
                    <a:pt x="83228" y="68189"/>
                  </a:lnTo>
                  <a:lnTo>
                    <a:pt x="84491" y="71949"/>
                  </a:lnTo>
                  <a:lnTo>
                    <a:pt x="83228" y="75793"/>
                  </a:lnTo>
                  <a:close/>
                  <a:moveTo>
                    <a:pt x="86081" y="75793"/>
                  </a:moveTo>
                  <a:lnTo>
                    <a:pt x="84912" y="71949"/>
                  </a:lnTo>
                  <a:lnTo>
                    <a:pt x="86081" y="68189"/>
                  </a:lnTo>
                  <a:lnTo>
                    <a:pt x="87345" y="71949"/>
                  </a:lnTo>
                  <a:lnTo>
                    <a:pt x="86081" y="75793"/>
                  </a:lnTo>
                  <a:close/>
                  <a:moveTo>
                    <a:pt x="88982" y="75793"/>
                  </a:moveTo>
                  <a:lnTo>
                    <a:pt x="87766" y="71949"/>
                  </a:lnTo>
                  <a:lnTo>
                    <a:pt x="88982" y="68189"/>
                  </a:lnTo>
                  <a:lnTo>
                    <a:pt x="90245" y="71949"/>
                  </a:lnTo>
                  <a:lnTo>
                    <a:pt x="88982" y="75793"/>
                  </a:lnTo>
                  <a:close/>
                  <a:moveTo>
                    <a:pt x="91836" y="75793"/>
                  </a:moveTo>
                  <a:lnTo>
                    <a:pt x="90666" y="71949"/>
                  </a:lnTo>
                  <a:lnTo>
                    <a:pt x="91836" y="68189"/>
                  </a:lnTo>
                  <a:lnTo>
                    <a:pt x="93099" y="71949"/>
                  </a:lnTo>
                  <a:lnTo>
                    <a:pt x="91836" y="75793"/>
                  </a:lnTo>
                  <a:close/>
                  <a:moveTo>
                    <a:pt x="94736" y="75793"/>
                  </a:moveTo>
                  <a:lnTo>
                    <a:pt x="93520" y="71949"/>
                  </a:lnTo>
                  <a:lnTo>
                    <a:pt x="94736" y="68189"/>
                  </a:lnTo>
                  <a:lnTo>
                    <a:pt x="96000" y="71949"/>
                  </a:lnTo>
                  <a:lnTo>
                    <a:pt x="94736" y="75793"/>
                  </a:lnTo>
                  <a:close/>
                  <a:moveTo>
                    <a:pt x="97684" y="75793"/>
                  </a:moveTo>
                  <a:lnTo>
                    <a:pt x="96421" y="71949"/>
                  </a:lnTo>
                  <a:lnTo>
                    <a:pt x="97684" y="68189"/>
                  </a:lnTo>
                  <a:lnTo>
                    <a:pt x="98853" y="71949"/>
                  </a:lnTo>
                  <a:lnTo>
                    <a:pt x="97684" y="75793"/>
                  </a:lnTo>
                  <a:close/>
                  <a:moveTo>
                    <a:pt x="100538" y="75793"/>
                  </a:moveTo>
                  <a:lnTo>
                    <a:pt x="99274" y="71949"/>
                  </a:lnTo>
                  <a:lnTo>
                    <a:pt x="100538" y="68189"/>
                  </a:lnTo>
                  <a:lnTo>
                    <a:pt x="101754" y="71949"/>
                  </a:lnTo>
                  <a:lnTo>
                    <a:pt x="100538" y="75793"/>
                  </a:lnTo>
                  <a:close/>
                  <a:moveTo>
                    <a:pt x="103438" y="75793"/>
                  </a:moveTo>
                  <a:lnTo>
                    <a:pt x="102175" y="71949"/>
                  </a:lnTo>
                  <a:lnTo>
                    <a:pt x="103438" y="68189"/>
                  </a:lnTo>
                  <a:lnTo>
                    <a:pt x="104608" y="71949"/>
                  </a:lnTo>
                  <a:lnTo>
                    <a:pt x="103438" y="75793"/>
                  </a:lnTo>
                  <a:close/>
                  <a:moveTo>
                    <a:pt x="106292" y="75793"/>
                  </a:moveTo>
                  <a:lnTo>
                    <a:pt x="105029" y="71949"/>
                  </a:lnTo>
                  <a:lnTo>
                    <a:pt x="106292" y="68189"/>
                  </a:lnTo>
                  <a:lnTo>
                    <a:pt x="107508" y="71949"/>
                  </a:lnTo>
                  <a:lnTo>
                    <a:pt x="106292" y="75793"/>
                  </a:lnTo>
                  <a:close/>
                  <a:moveTo>
                    <a:pt x="109192" y="75793"/>
                  </a:moveTo>
                  <a:lnTo>
                    <a:pt x="107929" y="71949"/>
                  </a:lnTo>
                  <a:lnTo>
                    <a:pt x="109192" y="68189"/>
                  </a:lnTo>
                  <a:lnTo>
                    <a:pt x="110362" y="71949"/>
                  </a:lnTo>
                  <a:lnTo>
                    <a:pt x="109192" y="75793"/>
                  </a:lnTo>
                  <a:close/>
                  <a:moveTo>
                    <a:pt x="112046" y="75793"/>
                  </a:moveTo>
                  <a:lnTo>
                    <a:pt x="110783" y="71949"/>
                  </a:lnTo>
                  <a:lnTo>
                    <a:pt x="112046" y="68189"/>
                  </a:lnTo>
                  <a:lnTo>
                    <a:pt x="113263" y="71949"/>
                  </a:lnTo>
                  <a:lnTo>
                    <a:pt x="112046" y="75793"/>
                  </a:lnTo>
                  <a:close/>
                  <a:moveTo>
                    <a:pt x="114947" y="75793"/>
                  </a:moveTo>
                  <a:lnTo>
                    <a:pt x="113730" y="71949"/>
                  </a:lnTo>
                  <a:lnTo>
                    <a:pt x="114947" y="68189"/>
                  </a:lnTo>
                  <a:lnTo>
                    <a:pt x="116210" y="71949"/>
                  </a:lnTo>
                  <a:lnTo>
                    <a:pt x="114947" y="75793"/>
                  </a:lnTo>
                  <a:close/>
                  <a:moveTo>
                    <a:pt x="117801" y="75793"/>
                  </a:moveTo>
                  <a:lnTo>
                    <a:pt x="116631" y="71949"/>
                  </a:lnTo>
                  <a:lnTo>
                    <a:pt x="117801" y="68189"/>
                  </a:lnTo>
                  <a:lnTo>
                    <a:pt x="119064" y="71949"/>
                  </a:lnTo>
                  <a:lnTo>
                    <a:pt x="117801" y="75793"/>
                  </a:lnTo>
                  <a:close/>
                  <a:moveTo>
                    <a:pt x="3929" y="71281"/>
                  </a:moveTo>
                  <a:lnTo>
                    <a:pt x="2760" y="67520"/>
                  </a:lnTo>
                  <a:lnTo>
                    <a:pt x="3929" y="63676"/>
                  </a:lnTo>
                  <a:lnTo>
                    <a:pt x="5192" y="67520"/>
                  </a:lnTo>
                  <a:lnTo>
                    <a:pt x="3929" y="71281"/>
                  </a:lnTo>
                  <a:close/>
                  <a:moveTo>
                    <a:pt x="6830" y="71281"/>
                  </a:moveTo>
                  <a:lnTo>
                    <a:pt x="5614" y="67520"/>
                  </a:lnTo>
                  <a:lnTo>
                    <a:pt x="6830" y="63676"/>
                  </a:lnTo>
                  <a:lnTo>
                    <a:pt x="8046" y="67520"/>
                  </a:lnTo>
                  <a:lnTo>
                    <a:pt x="6830" y="71281"/>
                  </a:lnTo>
                  <a:close/>
                  <a:moveTo>
                    <a:pt x="9684" y="71281"/>
                  </a:moveTo>
                  <a:lnTo>
                    <a:pt x="8467" y="67520"/>
                  </a:lnTo>
                  <a:lnTo>
                    <a:pt x="9684" y="63676"/>
                  </a:lnTo>
                  <a:lnTo>
                    <a:pt x="10947" y="67520"/>
                  </a:lnTo>
                  <a:lnTo>
                    <a:pt x="9684" y="71281"/>
                  </a:lnTo>
                  <a:close/>
                  <a:moveTo>
                    <a:pt x="12631" y="71281"/>
                  </a:moveTo>
                  <a:lnTo>
                    <a:pt x="11368" y="67520"/>
                  </a:lnTo>
                  <a:lnTo>
                    <a:pt x="12631" y="63676"/>
                  </a:lnTo>
                  <a:lnTo>
                    <a:pt x="13801" y="67520"/>
                  </a:lnTo>
                  <a:lnTo>
                    <a:pt x="12631" y="71281"/>
                  </a:lnTo>
                  <a:close/>
                  <a:moveTo>
                    <a:pt x="15485" y="71281"/>
                  </a:moveTo>
                  <a:lnTo>
                    <a:pt x="14222" y="67520"/>
                  </a:lnTo>
                  <a:lnTo>
                    <a:pt x="15485" y="63676"/>
                  </a:lnTo>
                  <a:lnTo>
                    <a:pt x="16701" y="67520"/>
                  </a:lnTo>
                  <a:lnTo>
                    <a:pt x="15485" y="71281"/>
                  </a:lnTo>
                  <a:close/>
                  <a:moveTo>
                    <a:pt x="18385" y="71281"/>
                  </a:moveTo>
                  <a:lnTo>
                    <a:pt x="17122" y="67520"/>
                  </a:lnTo>
                  <a:lnTo>
                    <a:pt x="18385" y="63676"/>
                  </a:lnTo>
                  <a:lnTo>
                    <a:pt x="19555" y="67520"/>
                  </a:lnTo>
                  <a:lnTo>
                    <a:pt x="18385" y="71281"/>
                  </a:lnTo>
                  <a:close/>
                  <a:moveTo>
                    <a:pt x="21239" y="71281"/>
                  </a:moveTo>
                  <a:lnTo>
                    <a:pt x="19976" y="67520"/>
                  </a:lnTo>
                  <a:lnTo>
                    <a:pt x="21239" y="63676"/>
                  </a:lnTo>
                  <a:lnTo>
                    <a:pt x="22456" y="67520"/>
                  </a:lnTo>
                  <a:lnTo>
                    <a:pt x="21239" y="71281"/>
                  </a:lnTo>
                  <a:close/>
                  <a:moveTo>
                    <a:pt x="24140" y="71281"/>
                  </a:moveTo>
                  <a:lnTo>
                    <a:pt x="22877" y="67520"/>
                  </a:lnTo>
                  <a:lnTo>
                    <a:pt x="24140" y="63676"/>
                  </a:lnTo>
                  <a:lnTo>
                    <a:pt x="25309" y="67520"/>
                  </a:lnTo>
                  <a:lnTo>
                    <a:pt x="24140" y="71281"/>
                  </a:lnTo>
                  <a:close/>
                  <a:moveTo>
                    <a:pt x="26994" y="71281"/>
                  </a:moveTo>
                  <a:lnTo>
                    <a:pt x="25730" y="67520"/>
                  </a:lnTo>
                  <a:lnTo>
                    <a:pt x="26994" y="63676"/>
                  </a:lnTo>
                  <a:lnTo>
                    <a:pt x="28210" y="67520"/>
                  </a:lnTo>
                  <a:lnTo>
                    <a:pt x="26994" y="71281"/>
                  </a:lnTo>
                  <a:close/>
                  <a:moveTo>
                    <a:pt x="29894" y="71281"/>
                  </a:moveTo>
                  <a:lnTo>
                    <a:pt x="28678" y="67520"/>
                  </a:lnTo>
                  <a:lnTo>
                    <a:pt x="29894" y="63676"/>
                  </a:lnTo>
                  <a:lnTo>
                    <a:pt x="31157" y="67520"/>
                  </a:lnTo>
                  <a:lnTo>
                    <a:pt x="29894" y="71281"/>
                  </a:lnTo>
                  <a:close/>
                  <a:moveTo>
                    <a:pt x="32748" y="71281"/>
                  </a:moveTo>
                  <a:lnTo>
                    <a:pt x="31578" y="67520"/>
                  </a:lnTo>
                  <a:lnTo>
                    <a:pt x="32748" y="63676"/>
                  </a:lnTo>
                  <a:lnTo>
                    <a:pt x="34011" y="67520"/>
                  </a:lnTo>
                  <a:lnTo>
                    <a:pt x="32748" y="71281"/>
                  </a:lnTo>
                  <a:close/>
                  <a:moveTo>
                    <a:pt x="35649" y="71281"/>
                  </a:moveTo>
                  <a:lnTo>
                    <a:pt x="34432" y="67520"/>
                  </a:lnTo>
                  <a:lnTo>
                    <a:pt x="35649" y="63676"/>
                  </a:lnTo>
                  <a:lnTo>
                    <a:pt x="36912" y="67520"/>
                  </a:lnTo>
                  <a:lnTo>
                    <a:pt x="35649" y="71281"/>
                  </a:lnTo>
                  <a:close/>
                  <a:moveTo>
                    <a:pt x="38502" y="71281"/>
                  </a:moveTo>
                  <a:lnTo>
                    <a:pt x="37333" y="67520"/>
                  </a:lnTo>
                  <a:lnTo>
                    <a:pt x="38502" y="63676"/>
                  </a:lnTo>
                  <a:lnTo>
                    <a:pt x="39766" y="67520"/>
                  </a:lnTo>
                  <a:lnTo>
                    <a:pt x="38502" y="71281"/>
                  </a:lnTo>
                  <a:close/>
                  <a:moveTo>
                    <a:pt x="41403" y="71281"/>
                  </a:moveTo>
                  <a:lnTo>
                    <a:pt x="40187" y="67520"/>
                  </a:lnTo>
                  <a:lnTo>
                    <a:pt x="41403" y="63676"/>
                  </a:lnTo>
                  <a:lnTo>
                    <a:pt x="42666" y="67520"/>
                  </a:lnTo>
                  <a:lnTo>
                    <a:pt x="41403" y="71281"/>
                  </a:lnTo>
                  <a:close/>
                  <a:moveTo>
                    <a:pt x="44257" y="71281"/>
                  </a:moveTo>
                  <a:lnTo>
                    <a:pt x="43087" y="67520"/>
                  </a:lnTo>
                  <a:lnTo>
                    <a:pt x="44257" y="63676"/>
                  </a:lnTo>
                  <a:lnTo>
                    <a:pt x="45520" y="67520"/>
                  </a:lnTo>
                  <a:lnTo>
                    <a:pt x="44257" y="71281"/>
                  </a:lnTo>
                  <a:close/>
                  <a:moveTo>
                    <a:pt x="47204" y="71281"/>
                  </a:moveTo>
                  <a:lnTo>
                    <a:pt x="45941" y="67520"/>
                  </a:lnTo>
                  <a:lnTo>
                    <a:pt x="47204" y="63676"/>
                  </a:lnTo>
                  <a:lnTo>
                    <a:pt x="48421" y="67520"/>
                  </a:lnTo>
                  <a:lnTo>
                    <a:pt x="47204" y="71281"/>
                  </a:lnTo>
                  <a:close/>
                  <a:moveTo>
                    <a:pt x="50105" y="71281"/>
                  </a:moveTo>
                  <a:lnTo>
                    <a:pt x="48842" y="67520"/>
                  </a:lnTo>
                  <a:lnTo>
                    <a:pt x="50105" y="63676"/>
                  </a:lnTo>
                  <a:lnTo>
                    <a:pt x="51274" y="67520"/>
                  </a:lnTo>
                  <a:lnTo>
                    <a:pt x="50105" y="71281"/>
                  </a:lnTo>
                  <a:close/>
                  <a:moveTo>
                    <a:pt x="52959" y="71281"/>
                  </a:moveTo>
                  <a:lnTo>
                    <a:pt x="51695" y="67520"/>
                  </a:lnTo>
                  <a:lnTo>
                    <a:pt x="52959" y="63676"/>
                  </a:lnTo>
                  <a:lnTo>
                    <a:pt x="54175" y="67520"/>
                  </a:lnTo>
                  <a:lnTo>
                    <a:pt x="52959" y="71281"/>
                  </a:lnTo>
                  <a:close/>
                  <a:moveTo>
                    <a:pt x="55859" y="71281"/>
                  </a:moveTo>
                  <a:lnTo>
                    <a:pt x="54596" y="67520"/>
                  </a:lnTo>
                  <a:lnTo>
                    <a:pt x="55859" y="63676"/>
                  </a:lnTo>
                  <a:lnTo>
                    <a:pt x="57029" y="67520"/>
                  </a:lnTo>
                  <a:lnTo>
                    <a:pt x="55859" y="71281"/>
                  </a:lnTo>
                  <a:close/>
                  <a:moveTo>
                    <a:pt x="58713" y="71281"/>
                  </a:moveTo>
                  <a:lnTo>
                    <a:pt x="57450" y="67520"/>
                  </a:lnTo>
                  <a:lnTo>
                    <a:pt x="58713" y="63676"/>
                  </a:lnTo>
                  <a:lnTo>
                    <a:pt x="59929" y="67520"/>
                  </a:lnTo>
                  <a:lnTo>
                    <a:pt x="58713" y="71281"/>
                  </a:lnTo>
                  <a:close/>
                  <a:moveTo>
                    <a:pt x="61614" y="71281"/>
                  </a:moveTo>
                  <a:lnTo>
                    <a:pt x="60350" y="67520"/>
                  </a:lnTo>
                  <a:lnTo>
                    <a:pt x="61614" y="63676"/>
                  </a:lnTo>
                  <a:lnTo>
                    <a:pt x="62783" y="67520"/>
                  </a:lnTo>
                  <a:lnTo>
                    <a:pt x="61614" y="71281"/>
                  </a:lnTo>
                  <a:close/>
                  <a:moveTo>
                    <a:pt x="64467" y="71281"/>
                  </a:moveTo>
                  <a:lnTo>
                    <a:pt x="63298" y="67520"/>
                  </a:lnTo>
                  <a:lnTo>
                    <a:pt x="64467" y="63676"/>
                  </a:lnTo>
                  <a:lnTo>
                    <a:pt x="65730" y="67520"/>
                  </a:lnTo>
                  <a:lnTo>
                    <a:pt x="64467" y="71281"/>
                  </a:lnTo>
                  <a:close/>
                  <a:moveTo>
                    <a:pt x="67368" y="71281"/>
                  </a:moveTo>
                  <a:lnTo>
                    <a:pt x="66152" y="67520"/>
                  </a:lnTo>
                  <a:lnTo>
                    <a:pt x="67368" y="63676"/>
                  </a:lnTo>
                  <a:lnTo>
                    <a:pt x="68631" y="67520"/>
                  </a:lnTo>
                  <a:lnTo>
                    <a:pt x="67368" y="71281"/>
                  </a:lnTo>
                  <a:close/>
                  <a:moveTo>
                    <a:pt x="70222" y="71281"/>
                  </a:moveTo>
                  <a:lnTo>
                    <a:pt x="69052" y="67520"/>
                  </a:lnTo>
                  <a:lnTo>
                    <a:pt x="70222" y="63676"/>
                  </a:lnTo>
                  <a:lnTo>
                    <a:pt x="71485" y="67520"/>
                  </a:lnTo>
                  <a:lnTo>
                    <a:pt x="70222" y="71281"/>
                  </a:lnTo>
                  <a:close/>
                  <a:moveTo>
                    <a:pt x="73122" y="71281"/>
                  </a:moveTo>
                  <a:lnTo>
                    <a:pt x="71906" y="67520"/>
                  </a:lnTo>
                  <a:lnTo>
                    <a:pt x="73122" y="63676"/>
                  </a:lnTo>
                  <a:lnTo>
                    <a:pt x="74385" y="67520"/>
                  </a:lnTo>
                  <a:lnTo>
                    <a:pt x="73122" y="71281"/>
                  </a:lnTo>
                  <a:close/>
                  <a:moveTo>
                    <a:pt x="75976" y="71281"/>
                  </a:moveTo>
                  <a:lnTo>
                    <a:pt x="74807" y="67520"/>
                  </a:lnTo>
                  <a:lnTo>
                    <a:pt x="75976" y="63676"/>
                  </a:lnTo>
                  <a:lnTo>
                    <a:pt x="77239" y="67520"/>
                  </a:lnTo>
                  <a:lnTo>
                    <a:pt x="75976" y="71281"/>
                  </a:lnTo>
                  <a:close/>
                  <a:moveTo>
                    <a:pt x="78877" y="71281"/>
                  </a:moveTo>
                  <a:lnTo>
                    <a:pt x="77660" y="67520"/>
                  </a:lnTo>
                  <a:lnTo>
                    <a:pt x="78877" y="63676"/>
                  </a:lnTo>
                  <a:lnTo>
                    <a:pt x="80140" y="67520"/>
                  </a:lnTo>
                  <a:lnTo>
                    <a:pt x="78877" y="71281"/>
                  </a:lnTo>
                  <a:close/>
                  <a:moveTo>
                    <a:pt x="81824" y="71281"/>
                  </a:moveTo>
                  <a:lnTo>
                    <a:pt x="80561" y="67520"/>
                  </a:lnTo>
                  <a:lnTo>
                    <a:pt x="81824" y="63676"/>
                  </a:lnTo>
                  <a:lnTo>
                    <a:pt x="82994" y="67520"/>
                  </a:lnTo>
                  <a:lnTo>
                    <a:pt x="81824" y="71281"/>
                  </a:lnTo>
                  <a:close/>
                  <a:moveTo>
                    <a:pt x="84678" y="71281"/>
                  </a:moveTo>
                  <a:lnTo>
                    <a:pt x="83415" y="67520"/>
                  </a:lnTo>
                  <a:lnTo>
                    <a:pt x="84678" y="63676"/>
                  </a:lnTo>
                  <a:lnTo>
                    <a:pt x="85894" y="67520"/>
                  </a:lnTo>
                  <a:lnTo>
                    <a:pt x="84678" y="71281"/>
                  </a:lnTo>
                  <a:close/>
                  <a:moveTo>
                    <a:pt x="87578" y="71281"/>
                  </a:moveTo>
                  <a:lnTo>
                    <a:pt x="86315" y="67520"/>
                  </a:lnTo>
                  <a:lnTo>
                    <a:pt x="87578" y="63676"/>
                  </a:lnTo>
                  <a:lnTo>
                    <a:pt x="88748" y="67520"/>
                  </a:lnTo>
                  <a:lnTo>
                    <a:pt x="87578" y="71281"/>
                  </a:lnTo>
                  <a:close/>
                  <a:moveTo>
                    <a:pt x="90432" y="71281"/>
                  </a:moveTo>
                  <a:lnTo>
                    <a:pt x="89169" y="67520"/>
                  </a:lnTo>
                  <a:lnTo>
                    <a:pt x="90432" y="63676"/>
                  </a:lnTo>
                  <a:lnTo>
                    <a:pt x="91649" y="67520"/>
                  </a:lnTo>
                  <a:lnTo>
                    <a:pt x="90432" y="71281"/>
                  </a:lnTo>
                  <a:close/>
                  <a:moveTo>
                    <a:pt x="93333" y="71281"/>
                  </a:moveTo>
                  <a:lnTo>
                    <a:pt x="92070" y="67520"/>
                  </a:lnTo>
                  <a:lnTo>
                    <a:pt x="93333" y="63676"/>
                  </a:lnTo>
                  <a:lnTo>
                    <a:pt x="94502" y="67520"/>
                  </a:lnTo>
                  <a:lnTo>
                    <a:pt x="93333" y="71281"/>
                  </a:lnTo>
                  <a:close/>
                  <a:moveTo>
                    <a:pt x="96187" y="71281"/>
                  </a:moveTo>
                  <a:lnTo>
                    <a:pt x="94923" y="67520"/>
                  </a:lnTo>
                  <a:lnTo>
                    <a:pt x="96187" y="63676"/>
                  </a:lnTo>
                  <a:lnTo>
                    <a:pt x="97403" y="67520"/>
                  </a:lnTo>
                  <a:lnTo>
                    <a:pt x="96187" y="71281"/>
                  </a:lnTo>
                  <a:close/>
                  <a:moveTo>
                    <a:pt x="99087" y="71281"/>
                  </a:moveTo>
                  <a:lnTo>
                    <a:pt x="97871" y="67520"/>
                  </a:lnTo>
                  <a:lnTo>
                    <a:pt x="99087" y="63676"/>
                  </a:lnTo>
                  <a:lnTo>
                    <a:pt x="100350" y="67520"/>
                  </a:lnTo>
                  <a:lnTo>
                    <a:pt x="99087" y="71281"/>
                  </a:lnTo>
                  <a:close/>
                  <a:moveTo>
                    <a:pt x="101941" y="71281"/>
                  </a:moveTo>
                  <a:lnTo>
                    <a:pt x="100771" y="67520"/>
                  </a:lnTo>
                  <a:lnTo>
                    <a:pt x="101941" y="63676"/>
                  </a:lnTo>
                  <a:lnTo>
                    <a:pt x="103204" y="67520"/>
                  </a:lnTo>
                  <a:lnTo>
                    <a:pt x="101941" y="71281"/>
                  </a:lnTo>
                  <a:close/>
                  <a:moveTo>
                    <a:pt x="104842" y="71281"/>
                  </a:moveTo>
                  <a:lnTo>
                    <a:pt x="103625" y="67520"/>
                  </a:lnTo>
                  <a:lnTo>
                    <a:pt x="104842" y="63676"/>
                  </a:lnTo>
                  <a:lnTo>
                    <a:pt x="106105" y="67520"/>
                  </a:lnTo>
                  <a:lnTo>
                    <a:pt x="104842" y="71281"/>
                  </a:lnTo>
                  <a:close/>
                  <a:moveTo>
                    <a:pt x="107695" y="71281"/>
                  </a:moveTo>
                  <a:lnTo>
                    <a:pt x="106526" y="67520"/>
                  </a:lnTo>
                  <a:lnTo>
                    <a:pt x="107695" y="63676"/>
                  </a:lnTo>
                  <a:lnTo>
                    <a:pt x="108959" y="67520"/>
                  </a:lnTo>
                  <a:lnTo>
                    <a:pt x="107695" y="71281"/>
                  </a:lnTo>
                  <a:close/>
                  <a:moveTo>
                    <a:pt x="110596" y="71281"/>
                  </a:moveTo>
                  <a:lnTo>
                    <a:pt x="109380" y="67520"/>
                  </a:lnTo>
                  <a:lnTo>
                    <a:pt x="110596" y="63676"/>
                  </a:lnTo>
                  <a:lnTo>
                    <a:pt x="111859" y="67520"/>
                  </a:lnTo>
                  <a:lnTo>
                    <a:pt x="110596" y="71281"/>
                  </a:lnTo>
                  <a:close/>
                  <a:moveTo>
                    <a:pt x="113450" y="71281"/>
                  </a:moveTo>
                  <a:lnTo>
                    <a:pt x="112280" y="67520"/>
                  </a:lnTo>
                  <a:lnTo>
                    <a:pt x="113450" y="63676"/>
                  </a:lnTo>
                  <a:lnTo>
                    <a:pt x="114713" y="67520"/>
                  </a:lnTo>
                  <a:lnTo>
                    <a:pt x="113450" y="71281"/>
                  </a:lnTo>
                  <a:close/>
                  <a:moveTo>
                    <a:pt x="116397" y="71281"/>
                  </a:moveTo>
                  <a:lnTo>
                    <a:pt x="115134" y="67520"/>
                  </a:lnTo>
                  <a:lnTo>
                    <a:pt x="116397" y="63676"/>
                  </a:lnTo>
                  <a:lnTo>
                    <a:pt x="117614" y="67520"/>
                  </a:lnTo>
                  <a:lnTo>
                    <a:pt x="116397" y="71281"/>
                  </a:lnTo>
                  <a:close/>
                  <a:moveTo>
                    <a:pt x="2526" y="66768"/>
                  </a:moveTo>
                  <a:lnTo>
                    <a:pt x="1263" y="63008"/>
                  </a:lnTo>
                  <a:lnTo>
                    <a:pt x="2526" y="59247"/>
                  </a:lnTo>
                  <a:lnTo>
                    <a:pt x="3742" y="63008"/>
                  </a:lnTo>
                  <a:lnTo>
                    <a:pt x="2526" y="66768"/>
                  </a:lnTo>
                  <a:close/>
                  <a:moveTo>
                    <a:pt x="5426" y="66768"/>
                  </a:moveTo>
                  <a:lnTo>
                    <a:pt x="4163" y="63008"/>
                  </a:lnTo>
                  <a:lnTo>
                    <a:pt x="5426" y="59247"/>
                  </a:lnTo>
                  <a:lnTo>
                    <a:pt x="6596" y="63008"/>
                  </a:lnTo>
                  <a:lnTo>
                    <a:pt x="5426" y="66768"/>
                  </a:lnTo>
                  <a:close/>
                  <a:moveTo>
                    <a:pt x="8280" y="66768"/>
                  </a:moveTo>
                  <a:lnTo>
                    <a:pt x="7017" y="63008"/>
                  </a:lnTo>
                  <a:lnTo>
                    <a:pt x="8280" y="59247"/>
                  </a:lnTo>
                  <a:lnTo>
                    <a:pt x="9450" y="63008"/>
                  </a:lnTo>
                  <a:lnTo>
                    <a:pt x="8280" y="66768"/>
                  </a:lnTo>
                  <a:close/>
                  <a:moveTo>
                    <a:pt x="11134" y="66768"/>
                  </a:moveTo>
                  <a:lnTo>
                    <a:pt x="9964" y="63008"/>
                  </a:lnTo>
                  <a:lnTo>
                    <a:pt x="11134" y="59247"/>
                  </a:lnTo>
                  <a:lnTo>
                    <a:pt x="12397" y="63008"/>
                  </a:lnTo>
                  <a:lnTo>
                    <a:pt x="11134" y="66768"/>
                  </a:lnTo>
                  <a:close/>
                  <a:moveTo>
                    <a:pt x="14035" y="66768"/>
                  </a:moveTo>
                  <a:lnTo>
                    <a:pt x="12818" y="63008"/>
                  </a:lnTo>
                  <a:lnTo>
                    <a:pt x="14035" y="59247"/>
                  </a:lnTo>
                  <a:lnTo>
                    <a:pt x="15298" y="63008"/>
                  </a:lnTo>
                  <a:lnTo>
                    <a:pt x="14035" y="66768"/>
                  </a:lnTo>
                  <a:close/>
                  <a:moveTo>
                    <a:pt x="16888" y="66768"/>
                  </a:moveTo>
                  <a:lnTo>
                    <a:pt x="15719" y="63008"/>
                  </a:lnTo>
                  <a:lnTo>
                    <a:pt x="16888" y="59247"/>
                  </a:lnTo>
                  <a:lnTo>
                    <a:pt x="18152" y="63008"/>
                  </a:lnTo>
                  <a:lnTo>
                    <a:pt x="16888" y="66768"/>
                  </a:lnTo>
                  <a:close/>
                  <a:moveTo>
                    <a:pt x="19789" y="66768"/>
                  </a:moveTo>
                  <a:lnTo>
                    <a:pt x="18573" y="63008"/>
                  </a:lnTo>
                  <a:lnTo>
                    <a:pt x="19789" y="59247"/>
                  </a:lnTo>
                  <a:lnTo>
                    <a:pt x="21052" y="63008"/>
                  </a:lnTo>
                  <a:lnTo>
                    <a:pt x="19789" y="66768"/>
                  </a:lnTo>
                  <a:close/>
                  <a:moveTo>
                    <a:pt x="22643" y="66768"/>
                  </a:moveTo>
                  <a:lnTo>
                    <a:pt x="21473" y="63008"/>
                  </a:lnTo>
                  <a:lnTo>
                    <a:pt x="22643" y="59247"/>
                  </a:lnTo>
                  <a:lnTo>
                    <a:pt x="23906" y="63008"/>
                  </a:lnTo>
                  <a:lnTo>
                    <a:pt x="22643" y="66768"/>
                  </a:lnTo>
                  <a:close/>
                  <a:moveTo>
                    <a:pt x="25543" y="66768"/>
                  </a:moveTo>
                  <a:lnTo>
                    <a:pt x="24327" y="63008"/>
                  </a:lnTo>
                  <a:lnTo>
                    <a:pt x="25543" y="59247"/>
                  </a:lnTo>
                  <a:lnTo>
                    <a:pt x="26807" y="63008"/>
                  </a:lnTo>
                  <a:lnTo>
                    <a:pt x="25543" y="66768"/>
                  </a:lnTo>
                  <a:close/>
                  <a:moveTo>
                    <a:pt x="28491" y="66768"/>
                  </a:moveTo>
                  <a:lnTo>
                    <a:pt x="27228" y="63008"/>
                  </a:lnTo>
                  <a:lnTo>
                    <a:pt x="28491" y="59247"/>
                  </a:lnTo>
                  <a:lnTo>
                    <a:pt x="29660" y="63008"/>
                  </a:lnTo>
                  <a:lnTo>
                    <a:pt x="28491" y="66768"/>
                  </a:lnTo>
                  <a:close/>
                  <a:moveTo>
                    <a:pt x="31345" y="66768"/>
                  </a:moveTo>
                  <a:lnTo>
                    <a:pt x="30081" y="63008"/>
                  </a:lnTo>
                  <a:lnTo>
                    <a:pt x="31345" y="59247"/>
                  </a:lnTo>
                  <a:lnTo>
                    <a:pt x="32561" y="63008"/>
                  </a:lnTo>
                  <a:lnTo>
                    <a:pt x="31345" y="66768"/>
                  </a:lnTo>
                  <a:close/>
                  <a:moveTo>
                    <a:pt x="34245" y="66768"/>
                  </a:moveTo>
                  <a:lnTo>
                    <a:pt x="32982" y="63008"/>
                  </a:lnTo>
                  <a:lnTo>
                    <a:pt x="34245" y="59247"/>
                  </a:lnTo>
                  <a:lnTo>
                    <a:pt x="35415" y="63008"/>
                  </a:lnTo>
                  <a:lnTo>
                    <a:pt x="34245" y="66768"/>
                  </a:lnTo>
                  <a:close/>
                  <a:moveTo>
                    <a:pt x="37099" y="66768"/>
                  </a:moveTo>
                  <a:lnTo>
                    <a:pt x="35836" y="63008"/>
                  </a:lnTo>
                  <a:lnTo>
                    <a:pt x="37099" y="59247"/>
                  </a:lnTo>
                  <a:lnTo>
                    <a:pt x="38315" y="63008"/>
                  </a:lnTo>
                  <a:lnTo>
                    <a:pt x="37099" y="66768"/>
                  </a:lnTo>
                  <a:close/>
                  <a:moveTo>
                    <a:pt x="40000" y="66768"/>
                  </a:moveTo>
                  <a:lnTo>
                    <a:pt x="38736" y="63008"/>
                  </a:lnTo>
                  <a:lnTo>
                    <a:pt x="40000" y="59247"/>
                  </a:lnTo>
                  <a:lnTo>
                    <a:pt x="41169" y="63008"/>
                  </a:lnTo>
                  <a:lnTo>
                    <a:pt x="40000" y="66768"/>
                  </a:lnTo>
                  <a:close/>
                  <a:moveTo>
                    <a:pt x="42853" y="66768"/>
                  </a:moveTo>
                  <a:lnTo>
                    <a:pt x="41590" y="63008"/>
                  </a:lnTo>
                  <a:lnTo>
                    <a:pt x="42853" y="59247"/>
                  </a:lnTo>
                  <a:lnTo>
                    <a:pt x="44070" y="63008"/>
                  </a:lnTo>
                  <a:lnTo>
                    <a:pt x="42853" y="66768"/>
                  </a:lnTo>
                  <a:close/>
                  <a:moveTo>
                    <a:pt x="45754" y="66768"/>
                  </a:moveTo>
                  <a:lnTo>
                    <a:pt x="44538" y="63008"/>
                  </a:lnTo>
                  <a:lnTo>
                    <a:pt x="45754" y="59247"/>
                  </a:lnTo>
                  <a:lnTo>
                    <a:pt x="47017" y="63008"/>
                  </a:lnTo>
                  <a:lnTo>
                    <a:pt x="45754" y="66768"/>
                  </a:lnTo>
                  <a:close/>
                  <a:moveTo>
                    <a:pt x="48608" y="66768"/>
                  </a:moveTo>
                  <a:lnTo>
                    <a:pt x="47438" y="63008"/>
                  </a:lnTo>
                  <a:lnTo>
                    <a:pt x="48608" y="59247"/>
                  </a:lnTo>
                  <a:lnTo>
                    <a:pt x="49871" y="63008"/>
                  </a:lnTo>
                  <a:lnTo>
                    <a:pt x="48608" y="66768"/>
                  </a:lnTo>
                  <a:close/>
                  <a:moveTo>
                    <a:pt x="51508" y="66768"/>
                  </a:moveTo>
                  <a:lnTo>
                    <a:pt x="50292" y="63008"/>
                  </a:lnTo>
                  <a:lnTo>
                    <a:pt x="51508" y="59247"/>
                  </a:lnTo>
                  <a:lnTo>
                    <a:pt x="52771" y="63008"/>
                  </a:lnTo>
                  <a:lnTo>
                    <a:pt x="51508" y="66768"/>
                  </a:lnTo>
                  <a:close/>
                  <a:moveTo>
                    <a:pt x="54362" y="66768"/>
                  </a:moveTo>
                  <a:lnTo>
                    <a:pt x="53192" y="63008"/>
                  </a:lnTo>
                  <a:lnTo>
                    <a:pt x="54362" y="59247"/>
                  </a:lnTo>
                  <a:lnTo>
                    <a:pt x="55625" y="63008"/>
                  </a:lnTo>
                  <a:lnTo>
                    <a:pt x="54362" y="66768"/>
                  </a:lnTo>
                  <a:close/>
                  <a:moveTo>
                    <a:pt x="57263" y="66768"/>
                  </a:moveTo>
                  <a:lnTo>
                    <a:pt x="56046" y="63008"/>
                  </a:lnTo>
                  <a:lnTo>
                    <a:pt x="57263" y="59247"/>
                  </a:lnTo>
                  <a:lnTo>
                    <a:pt x="58526" y="63008"/>
                  </a:lnTo>
                  <a:lnTo>
                    <a:pt x="57263" y="66768"/>
                  </a:lnTo>
                  <a:close/>
                  <a:moveTo>
                    <a:pt x="60116" y="66768"/>
                  </a:moveTo>
                  <a:lnTo>
                    <a:pt x="58947" y="63008"/>
                  </a:lnTo>
                  <a:lnTo>
                    <a:pt x="60116" y="59247"/>
                  </a:lnTo>
                  <a:lnTo>
                    <a:pt x="61380" y="63008"/>
                  </a:lnTo>
                  <a:lnTo>
                    <a:pt x="60116" y="66768"/>
                  </a:lnTo>
                  <a:close/>
                  <a:moveTo>
                    <a:pt x="63064" y="66768"/>
                  </a:moveTo>
                  <a:lnTo>
                    <a:pt x="61801" y="63008"/>
                  </a:lnTo>
                  <a:lnTo>
                    <a:pt x="63064" y="59247"/>
                  </a:lnTo>
                  <a:lnTo>
                    <a:pt x="64280" y="63008"/>
                  </a:lnTo>
                  <a:lnTo>
                    <a:pt x="63064" y="66768"/>
                  </a:lnTo>
                  <a:close/>
                  <a:moveTo>
                    <a:pt x="65964" y="66768"/>
                  </a:moveTo>
                  <a:lnTo>
                    <a:pt x="64701" y="63008"/>
                  </a:lnTo>
                  <a:lnTo>
                    <a:pt x="65964" y="59247"/>
                  </a:lnTo>
                  <a:lnTo>
                    <a:pt x="67134" y="63008"/>
                  </a:lnTo>
                  <a:lnTo>
                    <a:pt x="65964" y="66768"/>
                  </a:lnTo>
                  <a:close/>
                  <a:moveTo>
                    <a:pt x="68818" y="66768"/>
                  </a:moveTo>
                  <a:lnTo>
                    <a:pt x="67555" y="63008"/>
                  </a:lnTo>
                  <a:lnTo>
                    <a:pt x="68818" y="59247"/>
                  </a:lnTo>
                  <a:lnTo>
                    <a:pt x="70035" y="63008"/>
                  </a:lnTo>
                  <a:lnTo>
                    <a:pt x="68818" y="66768"/>
                  </a:lnTo>
                  <a:close/>
                  <a:moveTo>
                    <a:pt x="71719" y="66768"/>
                  </a:moveTo>
                  <a:lnTo>
                    <a:pt x="70456" y="63008"/>
                  </a:lnTo>
                  <a:lnTo>
                    <a:pt x="71719" y="59247"/>
                  </a:lnTo>
                  <a:lnTo>
                    <a:pt x="72888" y="63008"/>
                  </a:lnTo>
                  <a:lnTo>
                    <a:pt x="71719" y="66768"/>
                  </a:lnTo>
                  <a:close/>
                  <a:moveTo>
                    <a:pt x="74573" y="66768"/>
                  </a:moveTo>
                  <a:lnTo>
                    <a:pt x="73309" y="63008"/>
                  </a:lnTo>
                  <a:lnTo>
                    <a:pt x="74573" y="59247"/>
                  </a:lnTo>
                  <a:lnTo>
                    <a:pt x="75789" y="63008"/>
                  </a:lnTo>
                  <a:lnTo>
                    <a:pt x="74573" y="66768"/>
                  </a:lnTo>
                  <a:close/>
                  <a:moveTo>
                    <a:pt x="77473" y="66768"/>
                  </a:moveTo>
                  <a:lnTo>
                    <a:pt x="76210" y="63008"/>
                  </a:lnTo>
                  <a:lnTo>
                    <a:pt x="77473" y="59247"/>
                  </a:lnTo>
                  <a:lnTo>
                    <a:pt x="78643" y="63008"/>
                  </a:lnTo>
                  <a:lnTo>
                    <a:pt x="77473" y="66768"/>
                  </a:lnTo>
                  <a:close/>
                  <a:moveTo>
                    <a:pt x="80327" y="66768"/>
                  </a:moveTo>
                  <a:lnTo>
                    <a:pt x="79157" y="63008"/>
                  </a:lnTo>
                  <a:lnTo>
                    <a:pt x="80327" y="59247"/>
                  </a:lnTo>
                  <a:lnTo>
                    <a:pt x="81590" y="63008"/>
                  </a:lnTo>
                  <a:lnTo>
                    <a:pt x="80327" y="66768"/>
                  </a:lnTo>
                  <a:close/>
                  <a:moveTo>
                    <a:pt x="83228" y="66768"/>
                  </a:moveTo>
                  <a:lnTo>
                    <a:pt x="82011" y="63008"/>
                  </a:lnTo>
                  <a:lnTo>
                    <a:pt x="83228" y="59247"/>
                  </a:lnTo>
                  <a:lnTo>
                    <a:pt x="84491" y="63008"/>
                  </a:lnTo>
                  <a:lnTo>
                    <a:pt x="83228" y="66768"/>
                  </a:lnTo>
                  <a:close/>
                  <a:moveTo>
                    <a:pt x="86081" y="66768"/>
                  </a:moveTo>
                  <a:lnTo>
                    <a:pt x="84912" y="63008"/>
                  </a:lnTo>
                  <a:lnTo>
                    <a:pt x="86081" y="59247"/>
                  </a:lnTo>
                  <a:lnTo>
                    <a:pt x="87345" y="63008"/>
                  </a:lnTo>
                  <a:lnTo>
                    <a:pt x="86081" y="66768"/>
                  </a:lnTo>
                  <a:close/>
                  <a:moveTo>
                    <a:pt x="88982" y="66768"/>
                  </a:moveTo>
                  <a:lnTo>
                    <a:pt x="87766" y="63008"/>
                  </a:lnTo>
                  <a:lnTo>
                    <a:pt x="88982" y="59247"/>
                  </a:lnTo>
                  <a:lnTo>
                    <a:pt x="90245" y="63008"/>
                  </a:lnTo>
                  <a:lnTo>
                    <a:pt x="88982" y="66768"/>
                  </a:lnTo>
                  <a:close/>
                  <a:moveTo>
                    <a:pt x="91836" y="66768"/>
                  </a:moveTo>
                  <a:lnTo>
                    <a:pt x="90666" y="63008"/>
                  </a:lnTo>
                  <a:lnTo>
                    <a:pt x="91836" y="59247"/>
                  </a:lnTo>
                  <a:lnTo>
                    <a:pt x="93099" y="63008"/>
                  </a:lnTo>
                  <a:lnTo>
                    <a:pt x="91836" y="66768"/>
                  </a:lnTo>
                  <a:close/>
                  <a:moveTo>
                    <a:pt x="94736" y="66768"/>
                  </a:moveTo>
                  <a:lnTo>
                    <a:pt x="93520" y="63008"/>
                  </a:lnTo>
                  <a:lnTo>
                    <a:pt x="94736" y="59247"/>
                  </a:lnTo>
                  <a:lnTo>
                    <a:pt x="96000" y="63008"/>
                  </a:lnTo>
                  <a:lnTo>
                    <a:pt x="94736" y="66768"/>
                  </a:lnTo>
                  <a:close/>
                  <a:moveTo>
                    <a:pt x="97684" y="66768"/>
                  </a:moveTo>
                  <a:lnTo>
                    <a:pt x="96421" y="63008"/>
                  </a:lnTo>
                  <a:lnTo>
                    <a:pt x="97684" y="59247"/>
                  </a:lnTo>
                  <a:lnTo>
                    <a:pt x="98853" y="63008"/>
                  </a:lnTo>
                  <a:lnTo>
                    <a:pt x="97684" y="66768"/>
                  </a:lnTo>
                  <a:close/>
                  <a:moveTo>
                    <a:pt x="100538" y="66768"/>
                  </a:moveTo>
                  <a:lnTo>
                    <a:pt x="99274" y="63008"/>
                  </a:lnTo>
                  <a:lnTo>
                    <a:pt x="100538" y="59247"/>
                  </a:lnTo>
                  <a:lnTo>
                    <a:pt x="101754" y="63008"/>
                  </a:lnTo>
                  <a:lnTo>
                    <a:pt x="100538" y="66768"/>
                  </a:lnTo>
                  <a:close/>
                  <a:moveTo>
                    <a:pt x="103438" y="66768"/>
                  </a:moveTo>
                  <a:lnTo>
                    <a:pt x="102175" y="63008"/>
                  </a:lnTo>
                  <a:lnTo>
                    <a:pt x="103438" y="59247"/>
                  </a:lnTo>
                  <a:lnTo>
                    <a:pt x="104608" y="63008"/>
                  </a:lnTo>
                  <a:lnTo>
                    <a:pt x="103438" y="66768"/>
                  </a:lnTo>
                  <a:close/>
                  <a:moveTo>
                    <a:pt x="106292" y="66768"/>
                  </a:moveTo>
                  <a:lnTo>
                    <a:pt x="105029" y="63008"/>
                  </a:lnTo>
                  <a:lnTo>
                    <a:pt x="106292" y="59247"/>
                  </a:lnTo>
                  <a:lnTo>
                    <a:pt x="107508" y="63008"/>
                  </a:lnTo>
                  <a:lnTo>
                    <a:pt x="106292" y="66768"/>
                  </a:lnTo>
                  <a:close/>
                  <a:moveTo>
                    <a:pt x="109192" y="66768"/>
                  </a:moveTo>
                  <a:lnTo>
                    <a:pt x="107929" y="63008"/>
                  </a:lnTo>
                  <a:lnTo>
                    <a:pt x="109192" y="59247"/>
                  </a:lnTo>
                  <a:lnTo>
                    <a:pt x="110362" y="63008"/>
                  </a:lnTo>
                  <a:lnTo>
                    <a:pt x="109192" y="66768"/>
                  </a:lnTo>
                  <a:close/>
                  <a:moveTo>
                    <a:pt x="112046" y="66768"/>
                  </a:moveTo>
                  <a:lnTo>
                    <a:pt x="110783" y="63008"/>
                  </a:lnTo>
                  <a:lnTo>
                    <a:pt x="112046" y="59247"/>
                  </a:lnTo>
                  <a:lnTo>
                    <a:pt x="113263" y="63008"/>
                  </a:lnTo>
                  <a:lnTo>
                    <a:pt x="112046" y="66768"/>
                  </a:lnTo>
                  <a:close/>
                  <a:moveTo>
                    <a:pt x="114947" y="66768"/>
                  </a:moveTo>
                  <a:lnTo>
                    <a:pt x="113730" y="63008"/>
                  </a:lnTo>
                  <a:lnTo>
                    <a:pt x="114947" y="59247"/>
                  </a:lnTo>
                  <a:lnTo>
                    <a:pt x="116210" y="63008"/>
                  </a:lnTo>
                  <a:lnTo>
                    <a:pt x="114947" y="66768"/>
                  </a:lnTo>
                  <a:close/>
                  <a:moveTo>
                    <a:pt x="117801" y="66768"/>
                  </a:moveTo>
                  <a:lnTo>
                    <a:pt x="116631" y="63008"/>
                  </a:lnTo>
                  <a:lnTo>
                    <a:pt x="117801" y="59247"/>
                  </a:lnTo>
                  <a:lnTo>
                    <a:pt x="119064" y="63008"/>
                  </a:lnTo>
                  <a:lnTo>
                    <a:pt x="117801" y="66768"/>
                  </a:lnTo>
                  <a:close/>
                  <a:moveTo>
                    <a:pt x="3929" y="62423"/>
                  </a:moveTo>
                  <a:lnTo>
                    <a:pt x="2760" y="58495"/>
                  </a:lnTo>
                  <a:lnTo>
                    <a:pt x="3929" y="54818"/>
                  </a:lnTo>
                  <a:lnTo>
                    <a:pt x="5192" y="58495"/>
                  </a:lnTo>
                  <a:lnTo>
                    <a:pt x="3929" y="62423"/>
                  </a:lnTo>
                  <a:close/>
                  <a:moveTo>
                    <a:pt x="6830" y="62423"/>
                  </a:moveTo>
                  <a:lnTo>
                    <a:pt x="5614" y="58495"/>
                  </a:lnTo>
                  <a:lnTo>
                    <a:pt x="6830" y="54818"/>
                  </a:lnTo>
                  <a:lnTo>
                    <a:pt x="8046" y="58495"/>
                  </a:lnTo>
                  <a:lnTo>
                    <a:pt x="6830" y="62423"/>
                  </a:lnTo>
                  <a:close/>
                  <a:moveTo>
                    <a:pt x="9684" y="62423"/>
                  </a:moveTo>
                  <a:lnTo>
                    <a:pt x="8467" y="58495"/>
                  </a:lnTo>
                  <a:lnTo>
                    <a:pt x="9684" y="54818"/>
                  </a:lnTo>
                  <a:lnTo>
                    <a:pt x="10947" y="58495"/>
                  </a:lnTo>
                  <a:lnTo>
                    <a:pt x="9684" y="62423"/>
                  </a:lnTo>
                  <a:close/>
                  <a:moveTo>
                    <a:pt x="12631" y="62423"/>
                  </a:moveTo>
                  <a:lnTo>
                    <a:pt x="11368" y="58495"/>
                  </a:lnTo>
                  <a:lnTo>
                    <a:pt x="12631" y="54818"/>
                  </a:lnTo>
                  <a:lnTo>
                    <a:pt x="13801" y="58495"/>
                  </a:lnTo>
                  <a:lnTo>
                    <a:pt x="12631" y="62423"/>
                  </a:lnTo>
                  <a:close/>
                  <a:moveTo>
                    <a:pt x="15485" y="62423"/>
                  </a:moveTo>
                  <a:lnTo>
                    <a:pt x="14222" y="58495"/>
                  </a:lnTo>
                  <a:lnTo>
                    <a:pt x="15485" y="54818"/>
                  </a:lnTo>
                  <a:lnTo>
                    <a:pt x="16701" y="58495"/>
                  </a:lnTo>
                  <a:lnTo>
                    <a:pt x="15485" y="62423"/>
                  </a:lnTo>
                  <a:close/>
                  <a:moveTo>
                    <a:pt x="18385" y="62423"/>
                  </a:moveTo>
                  <a:lnTo>
                    <a:pt x="17122" y="58495"/>
                  </a:lnTo>
                  <a:lnTo>
                    <a:pt x="18385" y="54818"/>
                  </a:lnTo>
                  <a:lnTo>
                    <a:pt x="19555" y="58495"/>
                  </a:lnTo>
                  <a:lnTo>
                    <a:pt x="18385" y="62423"/>
                  </a:lnTo>
                  <a:close/>
                  <a:moveTo>
                    <a:pt x="21239" y="62423"/>
                  </a:moveTo>
                  <a:lnTo>
                    <a:pt x="19976" y="58495"/>
                  </a:lnTo>
                  <a:lnTo>
                    <a:pt x="21239" y="54818"/>
                  </a:lnTo>
                  <a:lnTo>
                    <a:pt x="22456" y="58495"/>
                  </a:lnTo>
                  <a:lnTo>
                    <a:pt x="21239" y="62423"/>
                  </a:lnTo>
                  <a:close/>
                  <a:moveTo>
                    <a:pt x="24140" y="62423"/>
                  </a:moveTo>
                  <a:lnTo>
                    <a:pt x="22877" y="58495"/>
                  </a:lnTo>
                  <a:lnTo>
                    <a:pt x="24140" y="54818"/>
                  </a:lnTo>
                  <a:lnTo>
                    <a:pt x="25309" y="58495"/>
                  </a:lnTo>
                  <a:lnTo>
                    <a:pt x="24140" y="62423"/>
                  </a:lnTo>
                  <a:close/>
                  <a:moveTo>
                    <a:pt x="26994" y="62423"/>
                  </a:moveTo>
                  <a:lnTo>
                    <a:pt x="25730" y="58495"/>
                  </a:lnTo>
                  <a:lnTo>
                    <a:pt x="26994" y="54818"/>
                  </a:lnTo>
                  <a:lnTo>
                    <a:pt x="28210" y="58495"/>
                  </a:lnTo>
                  <a:lnTo>
                    <a:pt x="26994" y="62423"/>
                  </a:lnTo>
                  <a:close/>
                  <a:moveTo>
                    <a:pt x="29894" y="62423"/>
                  </a:moveTo>
                  <a:lnTo>
                    <a:pt x="28678" y="58495"/>
                  </a:lnTo>
                  <a:lnTo>
                    <a:pt x="29894" y="54818"/>
                  </a:lnTo>
                  <a:lnTo>
                    <a:pt x="31157" y="58495"/>
                  </a:lnTo>
                  <a:lnTo>
                    <a:pt x="29894" y="62423"/>
                  </a:lnTo>
                  <a:close/>
                  <a:moveTo>
                    <a:pt x="32748" y="62423"/>
                  </a:moveTo>
                  <a:lnTo>
                    <a:pt x="31578" y="58495"/>
                  </a:lnTo>
                  <a:lnTo>
                    <a:pt x="32748" y="54818"/>
                  </a:lnTo>
                  <a:lnTo>
                    <a:pt x="34011" y="58495"/>
                  </a:lnTo>
                  <a:lnTo>
                    <a:pt x="32748" y="62423"/>
                  </a:lnTo>
                  <a:close/>
                  <a:moveTo>
                    <a:pt x="35649" y="62423"/>
                  </a:moveTo>
                  <a:lnTo>
                    <a:pt x="34432" y="58495"/>
                  </a:lnTo>
                  <a:lnTo>
                    <a:pt x="35649" y="54818"/>
                  </a:lnTo>
                  <a:lnTo>
                    <a:pt x="36912" y="58495"/>
                  </a:lnTo>
                  <a:lnTo>
                    <a:pt x="35649" y="62423"/>
                  </a:lnTo>
                  <a:close/>
                  <a:moveTo>
                    <a:pt x="38502" y="62423"/>
                  </a:moveTo>
                  <a:lnTo>
                    <a:pt x="37333" y="58495"/>
                  </a:lnTo>
                  <a:lnTo>
                    <a:pt x="38502" y="54818"/>
                  </a:lnTo>
                  <a:lnTo>
                    <a:pt x="39766" y="58495"/>
                  </a:lnTo>
                  <a:lnTo>
                    <a:pt x="38502" y="62423"/>
                  </a:lnTo>
                  <a:close/>
                  <a:moveTo>
                    <a:pt x="41403" y="62423"/>
                  </a:moveTo>
                  <a:lnTo>
                    <a:pt x="40187" y="58495"/>
                  </a:lnTo>
                  <a:lnTo>
                    <a:pt x="41403" y="54818"/>
                  </a:lnTo>
                  <a:lnTo>
                    <a:pt x="42666" y="58495"/>
                  </a:lnTo>
                  <a:lnTo>
                    <a:pt x="41403" y="62423"/>
                  </a:lnTo>
                  <a:close/>
                  <a:moveTo>
                    <a:pt x="44257" y="62423"/>
                  </a:moveTo>
                  <a:lnTo>
                    <a:pt x="43087" y="58495"/>
                  </a:lnTo>
                  <a:lnTo>
                    <a:pt x="44257" y="54818"/>
                  </a:lnTo>
                  <a:lnTo>
                    <a:pt x="45520" y="58495"/>
                  </a:lnTo>
                  <a:lnTo>
                    <a:pt x="44257" y="62423"/>
                  </a:lnTo>
                  <a:close/>
                  <a:moveTo>
                    <a:pt x="47204" y="62423"/>
                  </a:moveTo>
                  <a:lnTo>
                    <a:pt x="45941" y="58495"/>
                  </a:lnTo>
                  <a:lnTo>
                    <a:pt x="47204" y="54818"/>
                  </a:lnTo>
                  <a:lnTo>
                    <a:pt x="48421" y="58495"/>
                  </a:lnTo>
                  <a:lnTo>
                    <a:pt x="47204" y="62423"/>
                  </a:lnTo>
                  <a:close/>
                  <a:moveTo>
                    <a:pt x="50105" y="62423"/>
                  </a:moveTo>
                  <a:lnTo>
                    <a:pt x="48842" y="58495"/>
                  </a:lnTo>
                  <a:lnTo>
                    <a:pt x="50105" y="54818"/>
                  </a:lnTo>
                  <a:lnTo>
                    <a:pt x="51274" y="58495"/>
                  </a:lnTo>
                  <a:lnTo>
                    <a:pt x="50105" y="62423"/>
                  </a:lnTo>
                  <a:close/>
                  <a:moveTo>
                    <a:pt x="52959" y="62423"/>
                  </a:moveTo>
                  <a:lnTo>
                    <a:pt x="51695" y="58495"/>
                  </a:lnTo>
                  <a:lnTo>
                    <a:pt x="52959" y="54818"/>
                  </a:lnTo>
                  <a:lnTo>
                    <a:pt x="54175" y="58495"/>
                  </a:lnTo>
                  <a:lnTo>
                    <a:pt x="52959" y="62423"/>
                  </a:lnTo>
                  <a:close/>
                  <a:moveTo>
                    <a:pt x="55859" y="62423"/>
                  </a:moveTo>
                  <a:lnTo>
                    <a:pt x="54596" y="58495"/>
                  </a:lnTo>
                  <a:lnTo>
                    <a:pt x="55859" y="54818"/>
                  </a:lnTo>
                  <a:lnTo>
                    <a:pt x="57029" y="58495"/>
                  </a:lnTo>
                  <a:lnTo>
                    <a:pt x="55859" y="62423"/>
                  </a:lnTo>
                  <a:close/>
                  <a:moveTo>
                    <a:pt x="58713" y="62423"/>
                  </a:moveTo>
                  <a:lnTo>
                    <a:pt x="57450" y="58495"/>
                  </a:lnTo>
                  <a:lnTo>
                    <a:pt x="58713" y="54818"/>
                  </a:lnTo>
                  <a:lnTo>
                    <a:pt x="59929" y="58495"/>
                  </a:lnTo>
                  <a:lnTo>
                    <a:pt x="58713" y="62423"/>
                  </a:lnTo>
                  <a:close/>
                  <a:moveTo>
                    <a:pt x="61614" y="62423"/>
                  </a:moveTo>
                  <a:lnTo>
                    <a:pt x="60350" y="58495"/>
                  </a:lnTo>
                  <a:lnTo>
                    <a:pt x="61614" y="54818"/>
                  </a:lnTo>
                  <a:lnTo>
                    <a:pt x="62783" y="58495"/>
                  </a:lnTo>
                  <a:lnTo>
                    <a:pt x="61614" y="62423"/>
                  </a:lnTo>
                  <a:close/>
                  <a:moveTo>
                    <a:pt x="64467" y="62423"/>
                  </a:moveTo>
                  <a:lnTo>
                    <a:pt x="63298" y="58495"/>
                  </a:lnTo>
                  <a:lnTo>
                    <a:pt x="64467" y="54818"/>
                  </a:lnTo>
                  <a:lnTo>
                    <a:pt x="65730" y="58495"/>
                  </a:lnTo>
                  <a:lnTo>
                    <a:pt x="64467" y="62423"/>
                  </a:lnTo>
                  <a:close/>
                  <a:moveTo>
                    <a:pt x="67368" y="62423"/>
                  </a:moveTo>
                  <a:lnTo>
                    <a:pt x="66152" y="58495"/>
                  </a:lnTo>
                  <a:lnTo>
                    <a:pt x="67368" y="54818"/>
                  </a:lnTo>
                  <a:lnTo>
                    <a:pt x="68631" y="58495"/>
                  </a:lnTo>
                  <a:lnTo>
                    <a:pt x="67368" y="62423"/>
                  </a:lnTo>
                  <a:close/>
                  <a:moveTo>
                    <a:pt x="70222" y="62423"/>
                  </a:moveTo>
                  <a:lnTo>
                    <a:pt x="69052" y="58495"/>
                  </a:lnTo>
                  <a:lnTo>
                    <a:pt x="70222" y="54818"/>
                  </a:lnTo>
                  <a:lnTo>
                    <a:pt x="71485" y="58495"/>
                  </a:lnTo>
                  <a:lnTo>
                    <a:pt x="70222" y="62423"/>
                  </a:lnTo>
                  <a:close/>
                  <a:moveTo>
                    <a:pt x="73122" y="62423"/>
                  </a:moveTo>
                  <a:lnTo>
                    <a:pt x="71906" y="58495"/>
                  </a:lnTo>
                  <a:lnTo>
                    <a:pt x="73122" y="54818"/>
                  </a:lnTo>
                  <a:lnTo>
                    <a:pt x="74385" y="58495"/>
                  </a:lnTo>
                  <a:lnTo>
                    <a:pt x="73122" y="62423"/>
                  </a:lnTo>
                  <a:close/>
                  <a:moveTo>
                    <a:pt x="75976" y="62423"/>
                  </a:moveTo>
                  <a:lnTo>
                    <a:pt x="74807" y="58495"/>
                  </a:lnTo>
                  <a:lnTo>
                    <a:pt x="75976" y="54818"/>
                  </a:lnTo>
                  <a:lnTo>
                    <a:pt x="77239" y="58495"/>
                  </a:lnTo>
                  <a:lnTo>
                    <a:pt x="75976" y="62423"/>
                  </a:lnTo>
                  <a:close/>
                  <a:moveTo>
                    <a:pt x="78877" y="62423"/>
                  </a:moveTo>
                  <a:lnTo>
                    <a:pt x="77660" y="58495"/>
                  </a:lnTo>
                  <a:lnTo>
                    <a:pt x="78877" y="54818"/>
                  </a:lnTo>
                  <a:lnTo>
                    <a:pt x="80140" y="58495"/>
                  </a:lnTo>
                  <a:lnTo>
                    <a:pt x="78877" y="62423"/>
                  </a:lnTo>
                  <a:close/>
                  <a:moveTo>
                    <a:pt x="81824" y="62423"/>
                  </a:moveTo>
                  <a:lnTo>
                    <a:pt x="80561" y="58495"/>
                  </a:lnTo>
                  <a:lnTo>
                    <a:pt x="81824" y="54818"/>
                  </a:lnTo>
                  <a:lnTo>
                    <a:pt x="82994" y="58495"/>
                  </a:lnTo>
                  <a:lnTo>
                    <a:pt x="81824" y="62423"/>
                  </a:lnTo>
                  <a:close/>
                  <a:moveTo>
                    <a:pt x="84678" y="62423"/>
                  </a:moveTo>
                  <a:lnTo>
                    <a:pt x="83415" y="58495"/>
                  </a:lnTo>
                  <a:lnTo>
                    <a:pt x="84678" y="54818"/>
                  </a:lnTo>
                  <a:lnTo>
                    <a:pt x="85894" y="58495"/>
                  </a:lnTo>
                  <a:lnTo>
                    <a:pt x="84678" y="62423"/>
                  </a:lnTo>
                  <a:close/>
                  <a:moveTo>
                    <a:pt x="87578" y="62423"/>
                  </a:moveTo>
                  <a:lnTo>
                    <a:pt x="86315" y="58495"/>
                  </a:lnTo>
                  <a:lnTo>
                    <a:pt x="87578" y="54818"/>
                  </a:lnTo>
                  <a:lnTo>
                    <a:pt x="88748" y="58495"/>
                  </a:lnTo>
                  <a:lnTo>
                    <a:pt x="87578" y="62423"/>
                  </a:lnTo>
                  <a:close/>
                  <a:moveTo>
                    <a:pt x="90432" y="62423"/>
                  </a:moveTo>
                  <a:lnTo>
                    <a:pt x="89169" y="58495"/>
                  </a:lnTo>
                  <a:lnTo>
                    <a:pt x="90432" y="54818"/>
                  </a:lnTo>
                  <a:lnTo>
                    <a:pt x="91649" y="58495"/>
                  </a:lnTo>
                  <a:lnTo>
                    <a:pt x="90432" y="62423"/>
                  </a:lnTo>
                  <a:close/>
                  <a:moveTo>
                    <a:pt x="93333" y="62423"/>
                  </a:moveTo>
                  <a:lnTo>
                    <a:pt x="92070" y="58495"/>
                  </a:lnTo>
                  <a:lnTo>
                    <a:pt x="93333" y="54818"/>
                  </a:lnTo>
                  <a:lnTo>
                    <a:pt x="94502" y="58495"/>
                  </a:lnTo>
                  <a:lnTo>
                    <a:pt x="93333" y="62423"/>
                  </a:lnTo>
                  <a:close/>
                  <a:moveTo>
                    <a:pt x="96187" y="62423"/>
                  </a:moveTo>
                  <a:lnTo>
                    <a:pt x="94923" y="58495"/>
                  </a:lnTo>
                  <a:lnTo>
                    <a:pt x="96187" y="54818"/>
                  </a:lnTo>
                  <a:lnTo>
                    <a:pt x="97403" y="58495"/>
                  </a:lnTo>
                  <a:lnTo>
                    <a:pt x="96187" y="62423"/>
                  </a:lnTo>
                  <a:close/>
                  <a:moveTo>
                    <a:pt x="99087" y="62423"/>
                  </a:moveTo>
                  <a:lnTo>
                    <a:pt x="97871" y="58495"/>
                  </a:lnTo>
                  <a:lnTo>
                    <a:pt x="99087" y="54818"/>
                  </a:lnTo>
                  <a:lnTo>
                    <a:pt x="100350" y="58495"/>
                  </a:lnTo>
                  <a:lnTo>
                    <a:pt x="99087" y="62423"/>
                  </a:lnTo>
                  <a:close/>
                  <a:moveTo>
                    <a:pt x="101941" y="62423"/>
                  </a:moveTo>
                  <a:lnTo>
                    <a:pt x="100771" y="58495"/>
                  </a:lnTo>
                  <a:lnTo>
                    <a:pt x="101941" y="54818"/>
                  </a:lnTo>
                  <a:lnTo>
                    <a:pt x="103204" y="58495"/>
                  </a:lnTo>
                  <a:lnTo>
                    <a:pt x="101941" y="62423"/>
                  </a:lnTo>
                  <a:close/>
                  <a:moveTo>
                    <a:pt x="104842" y="62423"/>
                  </a:moveTo>
                  <a:lnTo>
                    <a:pt x="103625" y="58495"/>
                  </a:lnTo>
                  <a:lnTo>
                    <a:pt x="104842" y="54818"/>
                  </a:lnTo>
                  <a:lnTo>
                    <a:pt x="106105" y="58495"/>
                  </a:lnTo>
                  <a:lnTo>
                    <a:pt x="104842" y="62423"/>
                  </a:lnTo>
                  <a:close/>
                  <a:moveTo>
                    <a:pt x="107695" y="62423"/>
                  </a:moveTo>
                  <a:lnTo>
                    <a:pt x="106526" y="58495"/>
                  </a:lnTo>
                  <a:lnTo>
                    <a:pt x="107695" y="54818"/>
                  </a:lnTo>
                  <a:lnTo>
                    <a:pt x="108959" y="58495"/>
                  </a:lnTo>
                  <a:lnTo>
                    <a:pt x="107695" y="62423"/>
                  </a:lnTo>
                  <a:close/>
                  <a:moveTo>
                    <a:pt x="110596" y="62423"/>
                  </a:moveTo>
                  <a:lnTo>
                    <a:pt x="109380" y="58495"/>
                  </a:lnTo>
                  <a:lnTo>
                    <a:pt x="110596" y="54818"/>
                  </a:lnTo>
                  <a:lnTo>
                    <a:pt x="111859" y="58495"/>
                  </a:lnTo>
                  <a:lnTo>
                    <a:pt x="110596" y="62423"/>
                  </a:lnTo>
                  <a:close/>
                  <a:moveTo>
                    <a:pt x="113450" y="62423"/>
                  </a:moveTo>
                  <a:lnTo>
                    <a:pt x="112280" y="58495"/>
                  </a:lnTo>
                  <a:lnTo>
                    <a:pt x="113450" y="54818"/>
                  </a:lnTo>
                  <a:lnTo>
                    <a:pt x="114713" y="58495"/>
                  </a:lnTo>
                  <a:lnTo>
                    <a:pt x="113450" y="62423"/>
                  </a:lnTo>
                  <a:close/>
                  <a:moveTo>
                    <a:pt x="116397" y="62423"/>
                  </a:moveTo>
                  <a:lnTo>
                    <a:pt x="115134" y="58495"/>
                  </a:lnTo>
                  <a:lnTo>
                    <a:pt x="116397" y="54818"/>
                  </a:lnTo>
                  <a:lnTo>
                    <a:pt x="117614" y="58495"/>
                  </a:lnTo>
                  <a:lnTo>
                    <a:pt x="116397" y="62423"/>
                  </a:lnTo>
                  <a:close/>
                  <a:moveTo>
                    <a:pt x="2526" y="57910"/>
                  </a:moveTo>
                  <a:lnTo>
                    <a:pt x="1263" y="54150"/>
                  </a:lnTo>
                  <a:lnTo>
                    <a:pt x="2526" y="50389"/>
                  </a:lnTo>
                  <a:lnTo>
                    <a:pt x="3742" y="54150"/>
                  </a:lnTo>
                  <a:lnTo>
                    <a:pt x="2526" y="57910"/>
                  </a:lnTo>
                  <a:close/>
                  <a:moveTo>
                    <a:pt x="5426" y="57910"/>
                  </a:moveTo>
                  <a:lnTo>
                    <a:pt x="4163" y="54150"/>
                  </a:lnTo>
                  <a:lnTo>
                    <a:pt x="5426" y="50389"/>
                  </a:lnTo>
                  <a:lnTo>
                    <a:pt x="6596" y="54150"/>
                  </a:lnTo>
                  <a:lnTo>
                    <a:pt x="5426" y="57910"/>
                  </a:lnTo>
                  <a:close/>
                  <a:moveTo>
                    <a:pt x="8280" y="57910"/>
                  </a:moveTo>
                  <a:lnTo>
                    <a:pt x="7017" y="54150"/>
                  </a:lnTo>
                  <a:lnTo>
                    <a:pt x="8280" y="50389"/>
                  </a:lnTo>
                  <a:lnTo>
                    <a:pt x="9450" y="54150"/>
                  </a:lnTo>
                  <a:lnTo>
                    <a:pt x="8280" y="57910"/>
                  </a:lnTo>
                  <a:close/>
                  <a:moveTo>
                    <a:pt x="11134" y="57910"/>
                  </a:moveTo>
                  <a:lnTo>
                    <a:pt x="9964" y="54150"/>
                  </a:lnTo>
                  <a:lnTo>
                    <a:pt x="11134" y="50389"/>
                  </a:lnTo>
                  <a:lnTo>
                    <a:pt x="12397" y="54150"/>
                  </a:lnTo>
                  <a:lnTo>
                    <a:pt x="11134" y="57910"/>
                  </a:lnTo>
                  <a:close/>
                  <a:moveTo>
                    <a:pt x="14035" y="57910"/>
                  </a:moveTo>
                  <a:lnTo>
                    <a:pt x="12818" y="54150"/>
                  </a:lnTo>
                  <a:lnTo>
                    <a:pt x="14035" y="50389"/>
                  </a:lnTo>
                  <a:lnTo>
                    <a:pt x="15298" y="54150"/>
                  </a:lnTo>
                  <a:lnTo>
                    <a:pt x="14035" y="57910"/>
                  </a:lnTo>
                  <a:close/>
                  <a:moveTo>
                    <a:pt x="16888" y="57910"/>
                  </a:moveTo>
                  <a:lnTo>
                    <a:pt x="15719" y="54150"/>
                  </a:lnTo>
                  <a:lnTo>
                    <a:pt x="16888" y="50389"/>
                  </a:lnTo>
                  <a:lnTo>
                    <a:pt x="18152" y="54150"/>
                  </a:lnTo>
                  <a:lnTo>
                    <a:pt x="16888" y="57910"/>
                  </a:lnTo>
                  <a:close/>
                  <a:moveTo>
                    <a:pt x="19789" y="57910"/>
                  </a:moveTo>
                  <a:lnTo>
                    <a:pt x="18573" y="54150"/>
                  </a:lnTo>
                  <a:lnTo>
                    <a:pt x="19789" y="50389"/>
                  </a:lnTo>
                  <a:lnTo>
                    <a:pt x="21052" y="54150"/>
                  </a:lnTo>
                  <a:lnTo>
                    <a:pt x="19789" y="57910"/>
                  </a:lnTo>
                  <a:close/>
                  <a:moveTo>
                    <a:pt x="22643" y="57910"/>
                  </a:moveTo>
                  <a:lnTo>
                    <a:pt x="21473" y="54150"/>
                  </a:lnTo>
                  <a:lnTo>
                    <a:pt x="22643" y="50389"/>
                  </a:lnTo>
                  <a:lnTo>
                    <a:pt x="23906" y="54150"/>
                  </a:lnTo>
                  <a:lnTo>
                    <a:pt x="22643" y="57910"/>
                  </a:lnTo>
                  <a:close/>
                  <a:moveTo>
                    <a:pt x="25543" y="57910"/>
                  </a:moveTo>
                  <a:lnTo>
                    <a:pt x="24327" y="54150"/>
                  </a:lnTo>
                  <a:lnTo>
                    <a:pt x="25543" y="50389"/>
                  </a:lnTo>
                  <a:lnTo>
                    <a:pt x="26807" y="54150"/>
                  </a:lnTo>
                  <a:lnTo>
                    <a:pt x="25543" y="57910"/>
                  </a:lnTo>
                  <a:close/>
                  <a:moveTo>
                    <a:pt x="28491" y="57910"/>
                  </a:moveTo>
                  <a:lnTo>
                    <a:pt x="27228" y="54150"/>
                  </a:lnTo>
                  <a:lnTo>
                    <a:pt x="28491" y="50389"/>
                  </a:lnTo>
                  <a:lnTo>
                    <a:pt x="29660" y="54150"/>
                  </a:lnTo>
                  <a:lnTo>
                    <a:pt x="28491" y="57910"/>
                  </a:lnTo>
                  <a:close/>
                  <a:moveTo>
                    <a:pt x="31345" y="57910"/>
                  </a:moveTo>
                  <a:lnTo>
                    <a:pt x="30081" y="54150"/>
                  </a:lnTo>
                  <a:lnTo>
                    <a:pt x="31345" y="50389"/>
                  </a:lnTo>
                  <a:lnTo>
                    <a:pt x="32561" y="54150"/>
                  </a:lnTo>
                  <a:lnTo>
                    <a:pt x="31345" y="57910"/>
                  </a:lnTo>
                  <a:close/>
                  <a:moveTo>
                    <a:pt x="34245" y="57910"/>
                  </a:moveTo>
                  <a:lnTo>
                    <a:pt x="32982" y="54150"/>
                  </a:lnTo>
                  <a:lnTo>
                    <a:pt x="34245" y="50389"/>
                  </a:lnTo>
                  <a:lnTo>
                    <a:pt x="35415" y="54150"/>
                  </a:lnTo>
                  <a:lnTo>
                    <a:pt x="34245" y="57910"/>
                  </a:lnTo>
                  <a:close/>
                  <a:moveTo>
                    <a:pt x="37099" y="57910"/>
                  </a:moveTo>
                  <a:lnTo>
                    <a:pt x="35836" y="54150"/>
                  </a:lnTo>
                  <a:lnTo>
                    <a:pt x="37099" y="50389"/>
                  </a:lnTo>
                  <a:lnTo>
                    <a:pt x="38315" y="54150"/>
                  </a:lnTo>
                  <a:lnTo>
                    <a:pt x="37099" y="57910"/>
                  </a:lnTo>
                  <a:close/>
                  <a:moveTo>
                    <a:pt x="40000" y="57910"/>
                  </a:moveTo>
                  <a:lnTo>
                    <a:pt x="38736" y="54150"/>
                  </a:lnTo>
                  <a:lnTo>
                    <a:pt x="40000" y="50389"/>
                  </a:lnTo>
                  <a:lnTo>
                    <a:pt x="41169" y="54150"/>
                  </a:lnTo>
                  <a:lnTo>
                    <a:pt x="40000" y="57910"/>
                  </a:lnTo>
                  <a:close/>
                  <a:moveTo>
                    <a:pt x="42853" y="57910"/>
                  </a:moveTo>
                  <a:lnTo>
                    <a:pt x="41590" y="54150"/>
                  </a:lnTo>
                  <a:lnTo>
                    <a:pt x="42853" y="50389"/>
                  </a:lnTo>
                  <a:lnTo>
                    <a:pt x="44070" y="54150"/>
                  </a:lnTo>
                  <a:lnTo>
                    <a:pt x="42853" y="57910"/>
                  </a:lnTo>
                  <a:close/>
                  <a:moveTo>
                    <a:pt x="45754" y="57910"/>
                  </a:moveTo>
                  <a:lnTo>
                    <a:pt x="44538" y="54150"/>
                  </a:lnTo>
                  <a:lnTo>
                    <a:pt x="45754" y="50389"/>
                  </a:lnTo>
                  <a:lnTo>
                    <a:pt x="47017" y="54150"/>
                  </a:lnTo>
                  <a:lnTo>
                    <a:pt x="45754" y="57910"/>
                  </a:lnTo>
                  <a:close/>
                  <a:moveTo>
                    <a:pt x="48608" y="57910"/>
                  </a:moveTo>
                  <a:lnTo>
                    <a:pt x="47438" y="54150"/>
                  </a:lnTo>
                  <a:lnTo>
                    <a:pt x="48608" y="50389"/>
                  </a:lnTo>
                  <a:lnTo>
                    <a:pt x="49871" y="54150"/>
                  </a:lnTo>
                  <a:lnTo>
                    <a:pt x="48608" y="57910"/>
                  </a:lnTo>
                  <a:close/>
                  <a:moveTo>
                    <a:pt x="51508" y="57910"/>
                  </a:moveTo>
                  <a:lnTo>
                    <a:pt x="50292" y="54150"/>
                  </a:lnTo>
                  <a:lnTo>
                    <a:pt x="51508" y="50389"/>
                  </a:lnTo>
                  <a:lnTo>
                    <a:pt x="52771" y="54150"/>
                  </a:lnTo>
                  <a:lnTo>
                    <a:pt x="51508" y="57910"/>
                  </a:lnTo>
                  <a:close/>
                  <a:moveTo>
                    <a:pt x="54362" y="57910"/>
                  </a:moveTo>
                  <a:lnTo>
                    <a:pt x="53192" y="54150"/>
                  </a:lnTo>
                  <a:lnTo>
                    <a:pt x="54362" y="50389"/>
                  </a:lnTo>
                  <a:lnTo>
                    <a:pt x="55625" y="54150"/>
                  </a:lnTo>
                  <a:lnTo>
                    <a:pt x="54362" y="57910"/>
                  </a:lnTo>
                  <a:close/>
                  <a:moveTo>
                    <a:pt x="57263" y="57910"/>
                  </a:moveTo>
                  <a:lnTo>
                    <a:pt x="56046" y="54150"/>
                  </a:lnTo>
                  <a:lnTo>
                    <a:pt x="57263" y="50389"/>
                  </a:lnTo>
                  <a:lnTo>
                    <a:pt x="58526" y="54150"/>
                  </a:lnTo>
                  <a:lnTo>
                    <a:pt x="57263" y="57910"/>
                  </a:lnTo>
                  <a:close/>
                  <a:moveTo>
                    <a:pt x="60116" y="57910"/>
                  </a:moveTo>
                  <a:lnTo>
                    <a:pt x="58947" y="54150"/>
                  </a:lnTo>
                  <a:lnTo>
                    <a:pt x="60116" y="50389"/>
                  </a:lnTo>
                  <a:lnTo>
                    <a:pt x="61380" y="54150"/>
                  </a:lnTo>
                  <a:lnTo>
                    <a:pt x="60116" y="57910"/>
                  </a:lnTo>
                  <a:close/>
                  <a:moveTo>
                    <a:pt x="63064" y="57910"/>
                  </a:moveTo>
                  <a:lnTo>
                    <a:pt x="61801" y="54150"/>
                  </a:lnTo>
                  <a:lnTo>
                    <a:pt x="63064" y="50389"/>
                  </a:lnTo>
                  <a:lnTo>
                    <a:pt x="64280" y="54150"/>
                  </a:lnTo>
                  <a:lnTo>
                    <a:pt x="63064" y="57910"/>
                  </a:lnTo>
                  <a:close/>
                  <a:moveTo>
                    <a:pt x="65964" y="57910"/>
                  </a:moveTo>
                  <a:lnTo>
                    <a:pt x="64701" y="54150"/>
                  </a:lnTo>
                  <a:lnTo>
                    <a:pt x="65964" y="50389"/>
                  </a:lnTo>
                  <a:lnTo>
                    <a:pt x="67134" y="54150"/>
                  </a:lnTo>
                  <a:lnTo>
                    <a:pt x="65964" y="57910"/>
                  </a:lnTo>
                  <a:close/>
                  <a:moveTo>
                    <a:pt x="68818" y="57910"/>
                  </a:moveTo>
                  <a:lnTo>
                    <a:pt x="67555" y="54150"/>
                  </a:lnTo>
                  <a:lnTo>
                    <a:pt x="68818" y="50389"/>
                  </a:lnTo>
                  <a:lnTo>
                    <a:pt x="70035" y="54150"/>
                  </a:lnTo>
                  <a:lnTo>
                    <a:pt x="68818" y="57910"/>
                  </a:lnTo>
                  <a:close/>
                  <a:moveTo>
                    <a:pt x="71719" y="57910"/>
                  </a:moveTo>
                  <a:lnTo>
                    <a:pt x="70456" y="54150"/>
                  </a:lnTo>
                  <a:lnTo>
                    <a:pt x="71719" y="50389"/>
                  </a:lnTo>
                  <a:lnTo>
                    <a:pt x="72888" y="54150"/>
                  </a:lnTo>
                  <a:lnTo>
                    <a:pt x="71719" y="57910"/>
                  </a:lnTo>
                  <a:close/>
                  <a:moveTo>
                    <a:pt x="74573" y="57910"/>
                  </a:moveTo>
                  <a:lnTo>
                    <a:pt x="73309" y="54150"/>
                  </a:lnTo>
                  <a:lnTo>
                    <a:pt x="74573" y="50389"/>
                  </a:lnTo>
                  <a:lnTo>
                    <a:pt x="75789" y="54150"/>
                  </a:lnTo>
                  <a:lnTo>
                    <a:pt x="74573" y="57910"/>
                  </a:lnTo>
                  <a:close/>
                  <a:moveTo>
                    <a:pt x="77473" y="57910"/>
                  </a:moveTo>
                  <a:lnTo>
                    <a:pt x="76210" y="54150"/>
                  </a:lnTo>
                  <a:lnTo>
                    <a:pt x="77473" y="50389"/>
                  </a:lnTo>
                  <a:lnTo>
                    <a:pt x="78643" y="54150"/>
                  </a:lnTo>
                  <a:lnTo>
                    <a:pt x="77473" y="57910"/>
                  </a:lnTo>
                  <a:close/>
                  <a:moveTo>
                    <a:pt x="80327" y="57910"/>
                  </a:moveTo>
                  <a:lnTo>
                    <a:pt x="79157" y="54150"/>
                  </a:lnTo>
                  <a:lnTo>
                    <a:pt x="80327" y="50389"/>
                  </a:lnTo>
                  <a:lnTo>
                    <a:pt x="81590" y="54150"/>
                  </a:lnTo>
                  <a:lnTo>
                    <a:pt x="80327" y="57910"/>
                  </a:lnTo>
                  <a:close/>
                  <a:moveTo>
                    <a:pt x="83228" y="57910"/>
                  </a:moveTo>
                  <a:lnTo>
                    <a:pt x="82011" y="54150"/>
                  </a:lnTo>
                  <a:lnTo>
                    <a:pt x="83228" y="50389"/>
                  </a:lnTo>
                  <a:lnTo>
                    <a:pt x="84491" y="54150"/>
                  </a:lnTo>
                  <a:lnTo>
                    <a:pt x="83228" y="57910"/>
                  </a:lnTo>
                  <a:close/>
                  <a:moveTo>
                    <a:pt x="86081" y="57910"/>
                  </a:moveTo>
                  <a:lnTo>
                    <a:pt x="84912" y="54150"/>
                  </a:lnTo>
                  <a:lnTo>
                    <a:pt x="86081" y="50389"/>
                  </a:lnTo>
                  <a:lnTo>
                    <a:pt x="87345" y="54150"/>
                  </a:lnTo>
                  <a:lnTo>
                    <a:pt x="86081" y="57910"/>
                  </a:lnTo>
                  <a:close/>
                  <a:moveTo>
                    <a:pt x="88982" y="57910"/>
                  </a:moveTo>
                  <a:lnTo>
                    <a:pt x="87766" y="54150"/>
                  </a:lnTo>
                  <a:lnTo>
                    <a:pt x="88982" y="50389"/>
                  </a:lnTo>
                  <a:lnTo>
                    <a:pt x="90245" y="54150"/>
                  </a:lnTo>
                  <a:lnTo>
                    <a:pt x="88982" y="57910"/>
                  </a:lnTo>
                  <a:close/>
                  <a:moveTo>
                    <a:pt x="91836" y="57910"/>
                  </a:moveTo>
                  <a:lnTo>
                    <a:pt x="90666" y="54150"/>
                  </a:lnTo>
                  <a:lnTo>
                    <a:pt x="91836" y="50389"/>
                  </a:lnTo>
                  <a:lnTo>
                    <a:pt x="93099" y="54150"/>
                  </a:lnTo>
                  <a:lnTo>
                    <a:pt x="91836" y="57910"/>
                  </a:lnTo>
                  <a:close/>
                  <a:moveTo>
                    <a:pt x="94736" y="57910"/>
                  </a:moveTo>
                  <a:lnTo>
                    <a:pt x="93520" y="54150"/>
                  </a:lnTo>
                  <a:lnTo>
                    <a:pt x="94736" y="50389"/>
                  </a:lnTo>
                  <a:lnTo>
                    <a:pt x="96000" y="54150"/>
                  </a:lnTo>
                  <a:lnTo>
                    <a:pt x="94736" y="57910"/>
                  </a:lnTo>
                  <a:close/>
                  <a:moveTo>
                    <a:pt x="97684" y="57910"/>
                  </a:moveTo>
                  <a:lnTo>
                    <a:pt x="96421" y="54150"/>
                  </a:lnTo>
                  <a:lnTo>
                    <a:pt x="97684" y="50389"/>
                  </a:lnTo>
                  <a:lnTo>
                    <a:pt x="98853" y="54150"/>
                  </a:lnTo>
                  <a:lnTo>
                    <a:pt x="97684" y="57910"/>
                  </a:lnTo>
                  <a:close/>
                  <a:moveTo>
                    <a:pt x="100538" y="57910"/>
                  </a:moveTo>
                  <a:lnTo>
                    <a:pt x="99274" y="54150"/>
                  </a:lnTo>
                  <a:lnTo>
                    <a:pt x="100538" y="50389"/>
                  </a:lnTo>
                  <a:lnTo>
                    <a:pt x="101754" y="54150"/>
                  </a:lnTo>
                  <a:lnTo>
                    <a:pt x="100538" y="57910"/>
                  </a:lnTo>
                  <a:close/>
                  <a:moveTo>
                    <a:pt x="103438" y="57910"/>
                  </a:moveTo>
                  <a:lnTo>
                    <a:pt x="102175" y="54150"/>
                  </a:lnTo>
                  <a:lnTo>
                    <a:pt x="103438" y="50389"/>
                  </a:lnTo>
                  <a:lnTo>
                    <a:pt x="104608" y="54150"/>
                  </a:lnTo>
                  <a:lnTo>
                    <a:pt x="103438" y="57910"/>
                  </a:lnTo>
                  <a:close/>
                  <a:moveTo>
                    <a:pt x="106292" y="57910"/>
                  </a:moveTo>
                  <a:lnTo>
                    <a:pt x="105029" y="54150"/>
                  </a:lnTo>
                  <a:lnTo>
                    <a:pt x="106292" y="50389"/>
                  </a:lnTo>
                  <a:lnTo>
                    <a:pt x="107508" y="54150"/>
                  </a:lnTo>
                  <a:lnTo>
                    <a:pt x="106292" y="57910"/>
                  </a:lnTo>
                  <a:close/>
                  <a:moveTo>
                    <a:pt x="109192" y="57910"/>
                  </a:moveTo>
                  <a:lnTo>
                    <a:pt x="107929" y="54150"/>
                  </a:lnTo>
                  <a:lnTo>
                    <a:pt x="109192" y="50389"/>
                  </a:lnTo>
                  <a:lnTo>
                    <a:pt x="110362" y="54150"/>
                  </a:lnTo>
                  <a:lnTo>
                    <a:pt x="109192" y="57910"/>
                  </a:lnTo>
                  <a:close/>
                  <a:moveTo>
                    <a:pt x="112046" y="57910"/>
                  </a:moveTo>
                  <a:lnTo>
                    <a:pt x="110783" y="54150"/>
                  </a:lnTo>
                  <a:lnTo>
                    <a:pt x="112046" y="50389"/>
                  </a:lnTo>
                  <a:lnTo>
                    <a:pt x="113263" y="54150"/>
                  </a:lnTo>
                  <a:lnTo>
                    <a:pt x="112046" y="57910"/>
                  </a:lnTo>
                  <a:close/>
                  <a:moveTo>
                    <a:pt x="114947" y="57910"/>
                  </a:moveTo>
                  <a:lnTo>
                    <a:pt x="113730" y="54150"/>
                  </a:lnTo>
                  <a:lnTo>
                    <a:pt x="114947" y="50389"/>
                  </a:lnTo>
                  <a:lnTo>
                    <a:pt x="116210" y="54150"/>
                  </a:lnTo>
                  <a:lnTo>
                    <a:pt x="114947" y="57910"/>
                  </a:lnTo>
                  <a:close/>
                  <a:moveTo>
                    <a:pt x="117801" y="57910"/>
                  </a:moveTo>
                  <a:lnTo>
                    <a:pt x="116631" y="54150"/>
                  </a:lnTo>
                  <a:lnTo>
                    <a:pt x="117801" y="50389"/>
                  </a:lnTo>
                  <a:lnTo>
                    <a:pt x="119064" y="54150"/>
                  </a:lnTo>
                  <a:lnTo>
                    <a:pt x="117801" y="57910"/>
                  </a:lnTo>
                  <a:close/>
                  <a:moveTo>
                    <a:pt x="3929" y="53565"/>
                  </a:moveTo>
                  <a:lnTo>
                    <a:pt x="2760" y="49637"/>
                  </a:lnTo>
                  <a:lnTo>
                    <a:pt x="3929" y="45877"/>
                  </a:lnTo>
                  <a:lnTo>
                    <a:pt x="5192" y="49637"/>
                  </a:lnTo>
                  <a:lnTo>
                    <a:pt x="3929" y="53565"/>
                  </a:lnTo>
                  <a:close/>
                  <a:moveTo>
                    <a:pt x="6830" y="53565"/>
                  </a:moveTo>
                  <a:lnTo>
                    <a:pt x="5614" y="49637"/>
                  </a:lnTo>
                  <a:lnTo>
                    <a:pt x="6830" y="45877"/>
                  </a:lnTo>
                  <a:lnTo>
                    <a:pt x="8046" y="49637"/>
                  </a:lnTo>
                  <a:lnTo>
                    <a:pt x="6830" y="53565"/>
                  </a:lnTo>
                  <a:close/>
                  <a:moveTo>
                    <a:pt x="9684" y="53565"/>
                  </a:moveTo>
                  <a:lnTo>
                    <a:pt x="8467" y="49637"/>
                  </a:lnTo>
                  <a:lnTo>
                    <a:pt x="9684" y="45877"/>
                  </a:lnTo>
                  <a:lnTo>
                    <a:pt x="10947" y="49637"/>
                  </a:lnTo>
                  <a:lnTo>
                    <a:pt x="9684" y="53565"/>
                  </a:lnTo>
                  <a:close/>
                  <a:moveTo>
                    <a:pt x="12631" y="53565"/>
                  </a:moveTo>
                  <a:lnTo>
                    <a:pt x="11368" y="49637"/>
                  </a:lnTo>
                  <a:lnTo>
                    <a:pt x="12631" y="45877"/>
                  </a:lnTo>
                  <a:lnTo>
                    <a:pt x="13801" y="49637"/>
                  </a:lnTo>
                  <a:lnTo>
                    <a:pt x="12631" y="53565"/>
                  </a:lnTo>
                  <a:close/>
                  <a:moveTo>
                    <a:pt x="15485" y="53565"/>
                  </a:moveTo>
                  <a:lnTo>
                    <a:pt x="14222" y="49637"/>
                  </a:lnTo>
                  <a:lnTo>
                    <a:pt x="15485" y="45877"/>
                  </a:lnTo>
                  <a:lnTo>
                    <a:pt x="16701" y="49637"/>
                  </a:lnTo>
                  <a:lnTo>
                    <a:pt x="15485" y="53565"/>
                  </a:lnTo>
                  <a:close/>
                  <a:moveTo>
                    <a:pt x="18385" y="53565"/>
                  </a:moveTo>
                  <a:lnTo>
                    <a:pt x="17122" y="49637"/>
                  </a:lnTo>
                  <a:lnTo>
                    <a:pt x="18385" y="45877"/>
                  </a:lnTo>
                  <a:lnTo>
                    <a:pt x="19555" y="49637"/>
                  </a:lnTo>
                  <a:lnTo>
                    <a:pt x="18385" y="53565"/>
                  </a:lnTo>
                  <a:close/>
                  <a:moveTo>
                    <a:pt x="21239" y="53565"/>
                  </a:moveTo>
                  <a:lnTo>
                    <a:pt x="19976" y="49637"/>
                  </a:lnTo>
                  <a:lnTo>
                    <a:pt x="21239" y="45877"/>
                  </a:lnTo>
                  <a:lnTo>
                    <a:pt x="22456" y="49637"/>
                  </a:lnTo>
                  <a:lnTo>
                    <a:pt x="21239" y="53565"/>
                  </a:lnTo>
                  <a:close/>
                  <a:moveTo>
                    <a:pt x="24140" y="53565"/>
                  </a:moveTo>
                  <a:lnTo>
                    <a:pt x="22877" y="49637"/>
                  </a:lnTo>
                  <a:lnTo>
                    <a:pt x="24140" y="45877"/>
                  </a:lnTo>
                  <a:lnTo>
                    <a:pt x="25309" y="49637"/>
                  </a:lnTo>
                  <a:lnTo>
                    <a:pt x="24140" y="53565"/>
                  </a:lnTo>
                  <a:close/>
                  <a:moveTo>
                    <a:pt x="26994" y="53565"/>
                  </a:moveTo>
                  <a:lnTo>
                    <a:pt x="25730" y="49637"/>
                  </a:lnTo>
                  <a:lnTo>
                    <a:pt x="26994" y="45877"/>
                  </a:lnTo>
                  <a:lnTo>
                    <a:pt x="28210" y="49637"/>
                  </a:lnTo>
                  <a:lnTo>
                    <a:pt x="26994" y="53565"/>
                  </a:lnTo>
                  <a:close/>
                  <a:moveTo>
                    <a:pt x="29894" y="53565"/>
                  </a:moveTo>
                  <a:lnTo>
                    <a:pt x="28678" y="49637"/>
                  </a:lnTo>
                  <a:lnTo>
                    <a:pt x="29894" y="45877"/>
                  </a:lnTo>
                  <a:lnTo>
                    <a:pt x="31157" y="49637"/>
                  </a:lnTo>
                  <a:lnTo>
                    <a:pt x="29894" y="53565"/>
                  </a:lnTo>
                  <a:close/>
                  <a:moveTo>
                    <a:pt x="32748" y="53565"/>
                  </a:moveTo>
                  <a:lnTo>
                    <a:pt x="31578" y="49637"/>
                  </a:lnTo>
                  <a:lnTo>
                    <a:pt x="32748" y="45877"/>
                  </a:lnTo>
                  <a:lnTo>
                    <a:pt x="34011" y="49637"/>
                  </a:lnTo>
                  <a:lnTo>
                    <a:pt x="32748" y="53565"/>
                  </a:lnTo>
                  <a:close/>
                  <a:moveTo>
                    <a:pt x="35649" y="53565"/>
                  </a:moveTo>
                  <a:lnTo>
                    <a:pt x="34432" y="49637"/>
                  </a:lnTo>
                  <a:lnTo>
                    <a:pt x="35649" y="45877"/>
                  </a:lnTo>
                  <a:lnTo>
                    <a:pt x="36912" y="49637"/>
                  </a:lnTo>
                  <a:lnTo>
                    <a:pt x="35649" y="53565"/>
                  </a:lnTo>
                  <a:close/>
                  <a:moveTo>
                    <a:pt x="38502" y="53565"/>
                  </a:moveTo>
                  <a:lnTo>
                    <a:pt x="37333" y="49637"/>
                  </a:lnTo>
                  <a:lnTo>
                    <a:pt x="38502" y="45877"/>
                  </a:lnTo>
                  <a:lnTo>
                    <a:pt x="39766" y="49637"/>
                  </a:lnTo>
                  <a:lnTo>
                    <a:pt x="38502" y="53565"/>
                  </a:lnTo>
                  <a:close/>
                  <a:moveTo>
                    <a:pt x="41403" y="53565"/>
                  </a:moveTo>
                  <a:lnTo>
                    <a:pt x="40187" y="49637"/>
                  </a:lnTo>
                  <a:lnTo>
                    <a:pt x="41403" y="45877"/>
                  </a:lnTo>
                  <a:lnTo>
                    <a:pt x="42666" y="49637"/>
                  </a:lnTo>
                  <a:lnTo>
                    <a:pt x="41403" y="53565"/>
                  </a:lnTo>
                  <a:close/>
                  <a:moveTo>
                    <a:pt x="44257" y="53565"/>
                  </a:moveTo>
                  <a:lnTo>
                    <a:pt x="43087" y="49637"/>
                  </a:lnTo>
                  <a:lnTo>
                    <a:pt x="44257" y="45877"/>
                  </a:lnTo>
                  <a:lnTo>
                    <a:pt x="45520" y="49637"/>
                  </a:lnTo>
                  <a:lnTo>
                    <a:pt x="44257" y="53565"/>
                  </a:lnTo>
                  <a:close/>
                  <a:moveTo>
                    <a:pt x="47204" y="53565"/>
                  </a:moveTo>
                  <a:lnTo>
                    <a:pt x="45941" y="49637"/>
                  </a:lnTo>
                  <a:lnTo>
                    <a:pt x="47204" y="45877"/>
                  </a:lnTo>
                  <a:lnTo>
                    <a:pt x="48421" y="49637"/>
                  </a:lnTo>
                  <a:lnTo>
                    <a:pt x="47204" y="53565"/>
                  </a:lnTo>
                  <a:close/>
                  <a:moveTo>
                    <a:pt x="50105" y="53565"/>
                  </a:moveTo>
                  <a:lnTo>
                    <a:pt x="48842" y="49637"/>
                  </a:lnTo>
                  <a:lnTo>
                    <a:pt x="50105" y="45877"/>
                  </a:lnTo>
                  <a:lnTo>
                    <a:pt x="51274" y="49637"/>
                  </a:lnTo>
                  <a:lnTo>
                    <a:pt x="50105" y="53565"/>
                  </a:lnTo>
                  <a:close/>
                  <a:moveTo>
                    <a:pt x="52959" y="53565"/>
                  </a:moveTo>
                  <a:lnTo>
                    <a:pt x="51695" y="49637"/>
                  </a:lnTo>
                  <a:lnTo>
                    <a:pt x="52959" y="45877"/>
                  </a:lnTo>
                  <a:lnTo>
                    <a:pt x="54175" y="49637"/>
                  </a:lnTo>
                  <a:lnTo>
                    <a:pt x="52959" y="53565"/>
                  </a:lnTo>
                  <a:close/>
                  <a:moveTo>
                    <a:pt x="55859" y="53565"/>
                  </a:moveTo>
                  <a:lnTo>
                    <a:pt x="54596" y="49637"/>
                  </a:lnTo>
                  <a:lnTo>
                    <a:pt x="55859" y="45877"/>
                  </a:lnTo>
                  <a:lnTo>
                    <a:pt x="57029" y="49637"/>
                  </a:lnTo>
                  <a:lnTo>
                    <a:pt x="55859" y="53565"/>
                  </a:lnTo>
                  <a:close/>
                  <a:moveTo>
                    <a:pt x="58713" y="53565"/>
                  </a:moveTo>
                  <a:lnTo>
                    <a:pt x="57450" y="49637"/>
                  </a:lnTo>
                  <a:lnTo>
                    <a:pt x="58713" y="45877"/>
                  </a:lnTo>
                  <a:lnTo>
                    <a:pt x="59929" y="49637"/>
                  </a:lnTo>
                  <a:lnTo>
                    <a:pt x="58713" y="53565"/>
                  </a:lnTo>
                  <a:close/>
                  <a:moveTo>
                    <a:pt x="61614" y="53565"/>
                  </a:moveTo>
                  <a:lnTo>
                    <a:pt x="60350" y="49637"/>
                  </a:lnTo>
                  <a:lnTo>
                    <a:pt x="61614" y="45877"/>
                  </a:lnTo>
                  <a:lnTo>
                    <a:pt x="62783" y="49637"/>
                  </a:lnTo>
                  <a:lnTo>
                    <a:pt x="61614" y="53565"/>
                  </a:lnTo>
                  <a:close/>
                  <a:moveTo>
                    <a:pt x="64467" y="53565"/>
                  </a:moveTo>
                  <a:lnTo>
                    <a:pt x="63298" y="49637"/>
                  </a:lnTo>
                  <a:lnTo>
                    <a:pt x="64467" y="45877"/>
                  </a:lnTo>
                  <a:lnTo>
                    <a:pt x="65730" y="49637"/>
                  </a:lnTo>
                  <a:lnTo>
                    <a:pt x="64467" y="53565"/>
                  </a:lnTo>
                  <a:close/>
                  <a:moveTo>
                    <a:pt x="67368" y="53565"/>
                  </a:moveTo>
                  <a:lnTo>
                    <a:pt x="66152" y="49637"/>
                  </a:lnTo>
                  <a:lnTo>
                    <a:pt x="67368" y="45877"/>
                  </a:lnTo>
                  <a:lnTo>
                    <a:pt x="68631" y="49637"/>
                  </a:lnTo>
                  <a:lnTo>
                    <a:pt x="67368" y="53565"/>
                  </a:lnTo>
                  <a:close/>
                  <a:moveTo>
                    <a:pt x="70222" y="53565"/>
                  </a:moveTo>
                  <a:lnTo>
                    <a:pt x="69052" y="49637"/>
                  </a:lnTo>
                  <a:lnTo>
                    <a:pt x="70222" y="45877"/>
                  </a:lnTo>
                  <a:lnTo>
                    <a:pt x="71485" y="49637"/>
                  </a:lnTo>
                  <a:lnTo>
                    <a:pt x="70222" y="53565"/>
                  </a:lnTo>
                  <a:close/>
                  <a:moveTo>
                    <a:pt x="73122" y="53565"/>
                  </a:moveTo>
                  <a:lnTo>
                    <a:pt x="71906" y="49637"/>
                  </a:lnTo>
                  <a:lnTo>
                    <a:pt x="73122" y="45877"/>
                  </a:lnTo>
                  <a:lnTo>
                    <a:pt x="74385" y="49637"/>
                  </a:lnTo>
                  <a:lnTo>
                    <a:pt x="73122" y="53565"/>
                  </a:lnTo>
                  <a:close/>
                  <a:moveTo>
                    <a:pt x="75976" y="53565"/>
                  </a:moveTo>
                  <a:lnTo>
                    <a:pt x="74807" y="49637"/>
                  </a:lnTo>
                  <a:lnTo>
                    <a:pt x="75976" y="45877"/>
                  </a:lnTo>
                  <a:lnTo>
                    <a:pt x="77239" y="49637"/>
                  </a:lnTo>
                  <a:lnTo>
                    <a:pt x="75976" y="53565"/>
                  </a:lnTo>
                  <a:close/>
                  <a:moveTo>
                    <a:pt x="78877" y="53565"/>
                  </a:moveTo>
                  <a:lnTo>
                    <a:pt x="77660" y="49637"/>
                  </a:lnTo>
                  <a:lnTo>
                    <a:pt x="78877" y="45877"/>
                  </a:lnTo>
                  <a:lnTo>
                    <a:pt x="80140" y="49637"/>
                  </a:lnTo>
                  <a:lnTo>
                    <a:pt x="78877" y="53565"/>
                  </a:lnTo>
                  <a:close/>
                  <a:moveTo>
                    <a:pt x="81824" y="53565"/>
                  </a:moveTo>
                  <a:lnTo>
                    <a:pt x="80561" y="49637"/>
                  </a:lnTo>
                  <a:lnTo>
                    <a:pt x="81824" y="45877"/>
                  </a:lnTo>
                  <a:lnTo>
                    <a:pt x="82994" y="49637"/>
                  </a:lnTo>
                  <a:lnTo>
                    <a:pt x="81824" y="53565"/>
                  </a:lnTo>
                  <a:close/>
                  <a:moveTo>
                    <a:pt x="84678" y="53565"/>
                  </a:moveTo>
                  <a:lnTo>
                    <a:pt x="83415" y="49637"/>
                  </a:lnTo>
                  <a:lnTo>
                    <a:pt x="84678" y="45877"/>
                  </a:lnTo>
                  <a:lnTo>
                    <a:pt x="85894" y="49637"/>
                  </a:lnTo>
                  <a:lnTo>
                    <a:pt x="84678" y="53565"/>
                  </a:lnTo>
                  <a:close/>
                  <a:moveTo>
                    <a:pt x="87578" y="53565"/>
                  </a:moveTo>
                  <a:lnTo>
                    <a:pt x="86315" y="49637"/>
                  </a:lnTo>
                  <a:lnTo>
                    <a:pt x="87578" y="45877"/>
                  </a:lnTo>
                  <a:lnTo>
                    <a:pt x="88748" y="49637"/>
                  </a:lnTo>
                  <a:lnTo>
                    <a:pt x="87578" y="53565"/>
                  </a:lnTo>
                  <a:close/>
                  <a:moveTo>
                    <a:pt x="90432" y="53565"/>
                  </a:moveTo>
                  <a:lnTo>
                    <a:pt x="89169" y="49637"/>
                  </a:lnTo>
                  <a:lnTo>
                    <a:pt x="90432" y="45877"/>
                  </a:lnTo>
                  <a:lnTo>
                    <a:pt x="91649" y="49637"/>
                  </a:lnTo>
                  <a:lnTo>
                    <a:pt x="90432" y="53565"/>
                  </a:lnTo>
                  <a:close/>
                  <a:moveTo>
                    <a:pt x="93333" y="53565"/>
                  </a:moveTo>
                  <a:lnTo>
                    <a:pt x="92070" y="49637"/>
                  </a:lnTo>
                  <a:lnTo>
                    <a:pt x="93333" y="45877"/>
                  </a:lnTo>
                  <a:lnTo>
                    <a:pt x="94502" y="49637"/>
                  </a:lnTo>
                  <a:lnTo>
                    <a:pt x="93333" y="53565"/>
                  </a:lnTo>
                  <a:close/>
                  <a:moveTo>
                    <a:pt x="96187" y="53565"/>
                  </a:moveTo>
                  <a:lnTo>
                    <a:pt x="94923" y="49637"/>
                  </a:lnTo>
                  <a:lnTo>
                    <a:pt x="96187" y="45877"/>
                  </a:lnTo>
                  <a:lnTo>
                    <a:pt x="97403" y="49637"/>
                  </a:lnTo>
                  <a:lnTo>
                    <a:pt x="96187" y="53565"/>
                  </a:lnTo>
                  <a:close/>
                  <a:moveTo>
                    <a:pt x="99087" y="53565"/>
                  </a:moveTo>
                  <a:lnTo>
                    <a:pt x="97871" y="49637"/>
                  </a:lnTo>
                  <a:lnTo>
                    <a:pt x="99087" y="45877"/>
                  </a:lnTo>
                  <a:lnTo>
                    <a:pt x="100350" y="49637"/>
                  </a:lnTo>
                  <a:lnTo>
                    <a:pt x="99087" y="53565"/>
                  </a:lnTo>
                  <a:close/>
                  <a:moveTo>
                    <a:pt x="101941" y="53565"/>
                  </a:moveTo>
                  <a:lnTo>
                    <a:pt x="100771" y="49637"/>
                  </a:lnTo>
                  <a:lnTo>
                    <a:pt x="101941" y="45877"/>
                  </a:lnTo>
                  <a:lnTo>
                    <a:pt x="103204" y="49637"/>
                  </a:lnTo>
                  <a:lnTo>
                    <a:pt x="101941" y="53565"/>
                  </a:lnTo>
                  <a:close/>
                  <a:moveTo>
                    <a:pt x="104842" y="53565"/>
                  </a:moveTo>
                  <a:lnTo>
                    <a:pt x="103625" y="49637"/>
                  </a:lnTo>
                  <a:lnTo>
                    <a:pt x="104842" y="45877"/>
                  </a:lnTo>
                  <a:lnTo>
                    <a:pt x="106105" y="49637"/>
                  </a:lnTo>
                  <a:lnTo>
                    <a:pt x="104842" y="53565"/>
                  </a:lnTo>
                  <a:close/>
                  <a:moveTo>
                    <a:pt x="107695" y="53565"/>
                  </a:moveTo>
                  <a:lnTo>
                    <a:pt x="106526" y="49637"/>
                  </a:lnTo>
                  <a:lnTo>
                    <a:pt x="107695" y="45877"/>
                  </a:lnTo>
                  <a:lnTo>
                    <a:pt x="108959" y="49637"/>
                  </a:lnTo>
                  <a:lnTo>
                    <a:pt x="107695" y="53565"/>
                  </a:lnTo>
                  <a:close/>
                  <a:moveTo>
                    <a:pt x="110596" y="53565"/>
                  </a:moveTo>
                  <a:lnTo>
                    <a:pt x="109380" y="49637"/>
                  </a:lnTo>
                  <a:lnTo>
                    <a:pt x="110596" y="45877"/>
                  </a:lnTo>
                  <a:lnTo>
                    <a:pt x="111859" y="49637"/>
                  </a:lnTo>
                  <a:lnTo>
                    <a:pt x="110596" y="53565"/>
                  </a:lnTo>
                  <a:close/>
                  <a:moveTo>
                    <a:pt x="113450" y="53565"/>
                  </a:moveTo>
                  <a:lnTo>
                    <a:pt x="112280" y="49637"/>
                  </a:lnTo>
                  <a:lnTo>
                    <a:pt x="113450" y="45877"/>
                  </a:lnTo>
                  <a:lnTo>
                    <a:pt x="114713" y="49637"/>
                  </a:lnTo>
                  <a:lnTo>
                    <a:pt x="113450" y="53565"/>
                  </a:lnTo>
                  <a:close/>
                  <a:moveTo>
                    <a:pt x="116397" y="53565"/>
                  </a:moveTo>
                  <a:lnTo>
                    <a:pt x="115134" y="49637"/>
                  </a:lnTo>
                  <a:lnTo>
                    <a:pt x="116397" y="45877"/>
                  </a:lnTo>
                  <a:lnTo>
                    <a:pt x="117614" y="49637"/>
                  </a:lnTo>
                  <a:lnTo>
                    <a:pt x="116397" y="53565"/>
                  </a:lnTo>
                  <a:close/>
                  <a:moveTo>
                    <a:pt x="2526" y="49052"/>
                  </a:moveTo>
                  <a:lnTo>
                    <a:pt x="1263" y="45292"/>
                  </a:lnTo>
                  <a:lnTo>
                    <a:pt x="2526" y="41364"/>
                  </a:lnTo>
                  <a:lnTo>
                    <a:pt x="3742" y="45292"/>
                  </a:lnTo>
                  <a:lnTo>
                    <a:pt x="2526" y="49052"/>
                  </a:lnTo>
                  <a:close/>
                  <a:moveTo>
                    <a:pt x="5426" y="49052"/>
                  </a:moveTo>
                  <a:lnTo>
                    <a:pt x="4163" y="45292"/>
                  </a:lnTo>
                  <a:lnTo>
                    <a:pt x="5426" y="41364"/>
                  </a:lnTo>
                  <a:lnTo>
                    <a:pt x="6596" y="45292"/>
                  </a:lnTo>
                  <a:lnTo>
                    <a:pt x="5426" y="49052"/>
                  </a:lnTo>
                  <a:close/>
                  <a:moveTo>
                    <a:pt x="8280" y="49052"/>
                  </a:moveTo>
                  <a:lnTo>
                    <a:pt x="7017" y="45292"/>
                  </a:lnTo>
                  <a:lnTo>
                    <a:pt x="8280" y="41364"/>
                  </a:lnTo>
                  <a:lnTo>
                    <a:pt x="9450" y="45292"/>
                  </a:lnTo>
                  <a:lnTo>
                    <a:pt x="8280" y="49052"/>
                  </a:lnTo>
                  <a:close/>
                  <a:moveTo>
                    <a:pt x="11134" y="49052"/>
                  </a:moveTo>
                  <a:lnTo>
                    <a:pt x="9964" y="45292"/>
                  </a:lnTo>
                  <a:lnTo>
                    <a:pt x="11134" y="41364"/>
                  </a:lnTo>
                  <a:lnTo>
                    <a:pt x="12397" y="45292"/>
                  </a:lnTo>
                  <a:lnTo>
                    <a:pt x="11134" y="49052"/>
                  </a:lnTo>
                  <a:close/>
                  <a:moveTo>
                    <a:pt x="14035" y="49052"/>
                  </a:moveTo>
                  <a:lnTo>
                    <a:pt x="12818" y="45292"/>
                  </a:lnTo>
                  <a:lnTo>
                    <a:pt x="14035" y="41364"/>
                  </a:lnTo>
                  <a:lnTo>
                    <a:pt x="15298" y="45292"/>
                  </a:lnTo>
                  <a:lnTo>
                    <a:pt x="14035" y="49052"/>
                  </a:lnTo>
                  <a:close/>
                  <a:moveTo>
                    <a:pt x="16888" y="49052"/>
                  </a:moveTo>
                  <a:lnTo>
                    <a:pt x="15719" y="45292"/>
                  </a:lnTo>
                  <a:lnTo>
                    <a:pt x="16888" y="41364"/>
                  </a:lnTo>
                  <a:lnTo>
                    <a:pt x="18152" y="45292"/>
                  </a:lnTo>
                  <a:lnTo>
                    <a:pt x="16888" y="49052"/>
                  </a:lnTo>
                  <a:close/>
                  <a:moveTo>
                    <a:pt x="19789" y="49052"/>
                  </a:moveTo>
                  <a:lnTo>
                    <a:pt x="18573" y="45292"/>
                  </a:lnTo>
                  <a:lnTo>
                    <a:pt x="19789" y="41364"/>
                  </a:lnTo>
                  <a:lnTo>
                    <a:pt x="21052" y="45292"/>
                  </a:lnTo>
                  <a:lnTo>
                    <a:pt x="19789" y="49052"/>
                  </a:lnTo>
                  <a:close/>
                  <a:moveTo>
                    <a:pt x="22643" y="49052"/>
                  </a:moveTo>
                  <a:lnTo>
                    <a:pt x="21473" y="45292"/>
                  </a:lnTo>
                  <a:lnTo>
                    <a:pt x="22643" y="41364"/>
                  </a:lnTo>
                  <a:lnTo>
                    <a:pt x="23906" y="45292"/>
                  </a:lnTo>
                  <a:lnTo>
                    <a:pt x="22643" y="49052"/>
                  </a:lnTo>
                  <a:close/>
                  <a:moveTo>
                    <a:pt x="25543" y="49052"/>
                  </a:moveTo>
                  <a:lnTo>
                    <a:pt x="24327" y="45292"/>
                  </a:lnTo>
                  <a:lnTo>
                    <a:pt x="25543" y="41364"/>
                  </a:lnTo>
                  <a:lnTo>
                    <a:pt x="26807" y="45292"/>
                  </a:lnTo>
                  <a:lnTo>
                    <a:pt x="25543" y="49052"/>
                  </a:lnTo>
                  <a:close/>
                  <a:moveTo>
                    <a:pt x="28491" y="49052"/>
                  </a:moveTo>
                  <a:lnTo>
                    <a:pt x="27228" y="45292"/>
                  </a:lnTo>
                  <a:lnTo>
                    <a:pt x="28491" y="41364"/>
                  </a:lnTo>
                  <a:lnTo>
                    <a:pt x="29660" y="45292"/>
                  </a:lnTo>
                  <a:lnTo>
                    <a:pt x="28491" y="49052"/>
                  </a:lnTo>
                  <a:close/>
                  <a:moveTo>
                    <a:pt x="31345" y="49052"/>
                  </a:moveTo>
                  <a:lnTo>
                    <a:pt x="30081" y="45292"/>
                  </a:lnTo>
                  <a:lnTo>
                    <a:pt x="31345" y="41364"/>
                  </a:lnTo>
                  <a:lnTo>
                    <a:pt x="32561" y="45292"/>
                  </a:lnTo>
                  <a:lnTo>
                    <a:pt x="31345" y="49052"/>
                  </a:lnTo>
                  <a:close/>
                  <a:moveTo>
                    <a:pt x="34245" y="49052"/>
                  </a:moveTo>
                  <a:lnTo>
                    <a:pt x="32982" y="45292"/>
                  </a:lnTo>
                  <a:lnTo>
                    <a:pt x="34245" y="41364"/>
                  </a:lnTo>
                  <a:lnTo>
                    <a:pt x="35415" y="45292"/>
                  </a:lnTo>
                  <a:lnTo>
                    <a:pt x="34245" y="49052"/>
                  </a:lnTo>
                  <a:close/>
                  <a:moveTo>
                    <a:pt x="37099" y="49052"/>
                  </a:moveTo>
                  <a:lnTo>
                    <a:pt x="35836" y="45292"/>
                  </a:lnTo>
                  <a:lnTo>
                    <a:pt x="37099" y="41364"/>
                  </a:lnTo>
                  <a:lnTo>
                    <a:pt x="38315" y="45292"/>
                  </a:lnTo>
                  <a:lnTo>
                    <a:pt x="37099" y="49052"/>
                  </a:lnTo>
                  <a:close/>
                  <a:moveTo>
                    <a:pt x="40000" y="49052"/>
                  </a:moveTo>
                  <a:lnTo>
                    <a:pt x="38736" y="45292"/>
                  </a:lnTo>
                  <a:lnTo>
                    <a:pt x="40000" y="41364"/>
                  </a:lnTo>
                  <a:lnTo>
                    <a:pt x="41169" y="45292"/>
                  </a:lnTo>
                  <a:lnTo>
                    <a:pt x="40000" y="49052"/>
                  </a:lnTo>
                  <a:close/>
                  <a:moveTo>
                    <a:pt x="42853" y="49052"/>
                  </a:moveTo>
                  <a:lnTo>
                    <a:pt x="41590" y="45292"/>
                  </a:lnTo>
                  <a:lnTo>
                    <a:pt x="42853" y="41364"/>
                  </a:lnTo>
                  <a:lnTo>
                    <a:pt x="44070" y="45292"/>
                  </a:lnTo>
                  <a:lnTo>
                    <a:pt x="42853" y="49052"/>
                  </a:lnTo>
                  <a:close/>
                  <a:moveTo>
                    <a:pt x="45754" y="49052"/>
                  </a:moveTo>
                  <a:lnTo>
                    <a:pt x="44538" y="45292"/>
                  </a:lnTo>
                  <a:lnTo>
                    <a:pt x="45754" y="41364"/>
                  </a:lnTo>
                  <a:lnTo>
                    <a:pt x="47017" y="45292"/>
                  </a:lnTo>
                  <a:lnTo>
                    <a:pt x="45754" y="49052"/>
                  </a:lnTo>
                  <a:close/>
                  <a:moveTo>
                    <a:pt x="48608" y="49052"/>
                  </a:moveTo>
                  <a:lnTo>
                    <a:pt x="47438" y="45292"/>
                  </a:lnTo>
                  <a:lnTo>
                    <a:pt x="48608" y="41364"/>
                  </a:lnTo>
                  <a:lnTo>
                    <a:pt x="49871" y="45292"/>
                  </a:lnTo>
                  <a:lnTo>
                    <a:pt x="48608" y="49052"/>
                  </a:lnTo>
                  <a:close/>
                  <a:moveTo>
                    <a:pt x="51508" y="49052"/>
                  </a:moveTo>
                  <a:lnTo>
                    <a:pt x="50292" y="45292"/>
                  </a:lnTo>
                  <a:lnTo>
                    <a:pt x="51508" y="41364"/>
                  </a:lnTo>
                  <a:lnTo>
                    <a:pt x="52771" y="45292"/>
                  </a:lnTo>
                  <a:lnTo>
                    <a:pt x="51508" y="49052"/>
                  </a:lnTo>
                  <a:close/>
                  <a:moveTo>
                    <a:pt x="54362" y="49052"/>
                  </a:moveTo>
                  <a:lnTo>
                    <a:pt x="53192" y="45292"/>
                  </a:lnTo>
                  <a:lnTo>
                    <a:pt x="54362" y="41364"/>
                  </a:lnTo>
                  <a:lnTo>
                    <a:pt x="55625" y="45292"/>
                  </a:lnTo>
                  <a:lnTo>
                    <a:pt x="54362" y="49052"/>
                  </a:lnTo>
                  <a:close/>
                  <a:moveTo>
                    <a:pt x="57263" y="49052"/>
                  </a:moveTo>
                  <a:lnTo>
                    <a:pt x="56046" y="45292"/>
                  </a:lnTo>
                  <a:lnTo>
                    <a:pt x="57263" y="41364"/>
                  </a:lnTo>
                  <a:lnTo>
                    <a:pt x="58526" y="45292"/>
                  </a:lnTo>
                  <a:lnTo>
                    <a:pt x="57263" y="49052"/>
                  </a:lnTo>
                  <a:close/>
                  <a:moveTo>
                    <a:pt x="60116" y="49052"/>
                  </a:moveTo>
                  <a:lnTo>
                    <a:pt x="58947" y="45292"/>
                  </a:lnTo>
                  <a:lnTo>
                    <a:pt x="60116" y="41364"/>
                  </a:lnTo>
                  <a:lnTo>
                    <a:pt x="61380" y="45292"/>
                  </a:lnTo>
                  <a:lnTo>
                    <a:pt x="60116" y="49052"/>
                  </a:lnTo>
                  <a:close/>
                  <a:moveTo>
                    <a:pt x="63064" y="49052"/>
                  </a:moveTo>
                  <a:lnTo>
                    <a:pt x="61801" y="45292"/>
                  </a:lnTo>
                  <a:lnTo>
                    <a:pt x="63064" y="41364"/>
                  </a:lnTo>
                  <a:lnTo>
                    <a:pt x="64280" y="45292"/>
                  </a:lnTo>
                  <a:lnTo>
                    <a:pt x="63064" y="49052"/>
                  </a:lnTo>
                  <a:close/>
                  <a:moveTo>
                    <a:pt x="65964" y="49052"/>
                  </a:moveTo>
                  <a:lnTo>
                    <a:pt x="64701" y="45292"/>
                  </a:lnTo>
                  <a:lnTo>
                    <a:pt x="65964" y="41364"/>
                  </a:lnTo>
                  <a:lnTo>
                    <a:pt x="67134" y="45292"/>
                  </a:lnTo>
                  <a:lnTo>
                    <a:pt x="65964" y="49052"/>
                  </a:lnTo>
                  <a:close/>
                  <a:moveTo>
                    <a:pt x="68818" y="49052"/>
                  </a:moveTo>
                  <a:lnTo>
                    <a:pt x="67555" y="45292"/>
                  </a:lnTo>
                  <a:lnTo>
                    <a:pt x="68818" y="41364"/>
                  </a:lnTo>
                  <a:lnTo>
                    <a:pt x="70035" y="45292"/>
                  </a:lnTo>
                  <a:lnTo>
                    <a:pt x="68818" y="49052"/>
                  </a:lnTo>
                  <a:close/>
                  <a:moveTo>
                    <a:pt x="71719" y="49052"/>
                  </a:moveTo>
                  <a:lnTo>
                    <a:pt x="70456" y="45292"/>
                  </a:lnTo>
                  <a:lnTo>
                    <a:pt x="71719" y="41364"/>
                  </a:lnTo>
                  <a:lnTo>
                    <a:pt x="72888" y="45292"/>
                  </a:lnTo>
                  <a:lnTo>
                    <a:pt x="71719" y="49052"/>
                  </a:lnTo>
                  <a:close/>
                  <a:moveTo>
                    <a:pt x="74573" y="49052"/>
                  </a:moveTo>
                  <a:lnTo>
                    <a:pt x="73309" y="45292"/>
                  </a:lnTo>
                  <a:lnTo>
                    <a:pt x="74573" y="41364"/>
                  </a:lnTo>
                  <a:lnTo>
                    <a:pt x="75789" y="45292"/>
                  </a:lnTo>
                  <a:lnTo>
                    <a:pt x="74573" y="49052"/>
                  </a:lnTo>
                  <a:close/>
                  <a:moveTo>
                    <a:pt x="77473" y="49052"/>
                  </a:moveTo>
                  <a:lnTo>
                    <a:pt x="76210" y="45292"/>
                  </a:lnTo>
                  <a:lnTo>
                    <a:pt x="77473" y="41364"/>
                  </a:lnTo>
                  <a:lnTo>
                    <a:pt x="78643" y="45292"/>
                  </a:lnTo>
                  <a:lnTo>
                    <a:pt x="77473" y="49052"/>
                  </a:lnTo>
                  <a:close/>
                  <a:moveTo>
                    <a:pt x="80327" y="49052"/>
                  </a:moveTo>
                  <a:lnTo>
                    <a:pt x="79157" y="45292"/>
                  </a:lnTo>
                  <a:lnTo>
                    <a:pt x="80327" y="41364"/>
                  </a:lnTo>
                  <a:lnTo>
                    <a:pt x="81590" y="45292"/>
                  </a:lnTo>
                  <a:lnTo>
                    <a:pt x="80327" y="49052"/>
                  </a:lnTo>
                  <a:close/>
                  <a:moveTo>
                    <a:pt x="83228" y="49052"/>
                  </a:moveTo>
                  <a:lnTo>
                    <a:pt x="82011" y="45292"/>
                  </a:lnTo>
                  <a:lnTo>
                    <a:pt x="83228" y="41364"/>
                  </a:lnTo>
                  <a:lnTo>
                    <a:pt x="84491" y="45292"/>
                  </a:lnTo>
                  <a:lnTo>
                    <a:pt x="83228" y="49052"/>
                  </a:lnTo>
                  <a:close/>
                  <a:moveTo>
                    <a:pt x="86081" y="49052"/>
                  </a:moveTo>
                  <a:lnTo>
                    <a:pt x="84912" y="45292"/>
                  </a:lnTo>
                  <a:lnTo>
                    <a:pt x="86081" y="41364"/>
                  </a:lnTo>
                  <a:lnTo>
                    <a:pt x="87345" y="45292"/>
                  </a:lnTo>
                  <a:lnTo>
                    <a:pt x="86081" y="49052"/>
                  </a:lnTo>
                  <a:close/>
                  <a:moveTo>
                    <a:pt x="88982" y="49052"/>
                  </a:moveTo>
                  <a:lnTo>
                    <a:pt x="87766" y="45292"/>
                  </a:lnTo>
                  <a:lnTo>
                    <a:pt x="88982" y="41364"/>
                  </a:lnTo>
                  <a:lnTo>
                    <a:pt x="90245" y="45292"/>
                  </a:lnTo>
                  <a:lnTo>
                    <a:pt x="88982" y="49052"/>
                  </a:lnTo>
                  <a:close/>
                  <a:moveTo>
                    <a:pt x="91836" y="49052"/>
                  </a:moveTo>
                  <a:lnTo>
                    <a:pt x="90666" y="45292"/>
                  </a:lnTo>
                  <a:lnTo>
                    <a:pt x="91836" y="41364"/>
                  </a:lnTo>
                  <a:lnTo>
                    <a:pt x="93099" y="45292"/>
                  </a:lnTo>
                  <a:lnTo>
                    <a:pt x="91836" y="49052"/>
                  </a:lnTo>
                  <a:close/>
                  <a:moveTo>
                    <a:pt x="94736" y="49052"/>
                  </a:moveTo>
                  <a:lnTo>
                    <a:pt x="93520" y="45292"/>
                  </a:lnTo>
                  <a:lnTo>
                    <a:pt x="94736" y="41364"/>
                  </a:lnTo>
                  <a:lnTo>
                    <a:pt x="96000" y="45292"/>
                  </a:lnTo>
                  <a:lnTo>
                    <a:pt x="94736" y="49052"/>
                  </a:lnTo>
                  <a:close/>
                  <a:moveTo>
                    <a:pt x="97684" y="49052"/>
                  </a:moveTo>
                  <a:lnTo>
                    <a:pt x="96421" y="45292"/>
                  </a:lnTo>
                  <a:lnTo>
                    <a:pt x="97684" y="41364"/>
                  </a:lnTo>
                  <a:lnTo>
                    <a:pt x="98853" y="45292"/>
                  </a:lnTo>
                  <a:lnTo>
                    <a:pt x="97684" y="49052"/>
                  </a:lnTo>
                  <a:close/>
                  <a:moveTo>
                    <a:pt x="100538" y="49052"/>
                  </a:moveTo>
                  <a:lnTo>
                    <a:pt x="99274" y="45292"/>
                  </a:lnTo>
                  <a:lnTo>
                    <a:pt x="100538" y="41364"/>
                  </a:lnTo>
                  <a:lnTo>
                    <a:pt x="101754" y="45292"/>
                  </a:lnTo>
                  <a:lnTo>
                    <a:pt x="100538" y="49052"/>
                  </a:lnTo>
                  <a:close/>
                  <a:moveTo>
                    <a:pt x="103438" y="49052"/>
                  </a:moveTo>
                  <a:lnTo>
                    <a:pt x="102175" y="45292"/>
                  </a:lnTo>
                  <a:lnTo>
                    <a:pt x="103438" y="41364"/>
                  </a:lnTo>
                  <a:lnTo>
                    <a:pt x="104608" y="45292"/>
                  </a:lnTo>
                  <a:lnTo>
                    <a:pt x="103438" y="49052"/>
                  </a:lnTo>
                  <a:close/>
                  <a:moveTo>
                    <a:pt x="106292" y="49052"/>
                  </a:moveTo>
                  <a:lnTo>
                    <a:pt x="105029" y="45292"/>
                  </a:lnTo>
                  <a:lnTo>
                    <a:pt x="106292" y="41364"/>
                  </a:lnTo>
                  <a:lnTo>
                    <a:pt x="107508" y="45292"/>
                  </a:lnTo>
                  <a:lnTo>
                    <a:pt x="106292" y="49052"/>
                  </a:lnTo>
                  <a:close/>
                  <a:moveTo>
                    <a:pt x="109192" y="49052"/>
                  </a:moveTo>
                  <a:lnTo>
                    <a:pt x="107929" y="45292"/>
                  </a:lnTo>
                  <a:lnTo>
                    <a:pt x="109192" y="41364"/>
                  </a:lnTo>
                  <a:lnTo>
                    <a:pt x="110362" y="45292"/>
                  </a:lnTo>
                  <a:lnTo>
                    <a:pt x="109192" y="49052"/>
                  </a:lnTo>
                  <a:close/>
                  <a:moveTo>
                    <a:pt x="112046" y="49052"/>
                  </a:moveTo>
                  <a:lnTo>
                    <a:pt x="110783" y="45292"/>
                  </a:lnTo>
                  <a:lnTo>
                    <a:pt x="112046" y="41364"/>
                  </a:lnTo>
                  <a:lnTo>
                    <a:pt x="113263" y="45292"/>
                  </a:lnTo>
                  <a:lnTo>
                    <a:pt x="112046" y="49052"/>
                  </a:lnTo>
                  <a:close/>
                  <a:moveTo>
                    <a:pt x="114947" y="49052"/>
                  </a:moveTo>
                  <a:lnTo>
                    <a:pt x="113730" y="45292"/>
                  </a:lnTo>
                  <a:lnTo>
                    <a:pt x="114947" y="41364"/>
                  </a:lnTo>
                  <a:lnTo>
                    <a:pt x="116210" y="45292"/>
                  </a:lnTo>
                  <a:lnTo>
                    <a:pt x="114947" y="49052"/>
                  </a:lnTo>
                  <a:close/>
                  <a:moveTo>
                    <a:pt x="117801" y="49052"/>
                  </a:moveTo>
                  <a:lnTo>
                    <a:pt x="116631" y="45292"/>
                  </a:lnTo>
                  <a:lnTo>
                    <a:pt x="117801" y="41364"/>
                  </a:lnTo>
                  <a:lnTo>
                    <a:pt x="119064" y="45292"/>
                  </a:lnTo>
                  <a:lnTo>
                    <a:pt x="117801" y="49052"/>
                  </a:lnTo>
                  <a:close/>
                  <a:moveTo>
                    <a:pt x="3929" y="44540"/>
                  </a:moveTo>
                  <a:lnTo>
                    <a:pt x="2760" y="40779"/>
                  </a:lnTo>
                  <a:lnTo>
                    <a:pt x="3929" y="37019"/>
                  </a:lnTo>
                  <a:lnTo>
                    <a:pt x="5192" y="40779"/>
                  </a:lnTo>
                  <a:lnTo>
                    <a:pt x="3929" y="44540"/>
                  </a:lnTo>
                  <a:close/>
                  <a:moveTo>
                    <a:pt x="6830" y="44540"/>
                  </a:moveTo>
                  <a:lnTo>
                    <a:pt x="5614" y="40779"/>
                  </a:lnTo>
                  <a:lnTo>
                    <a:pt x="6830" y="37019"/>
                  </a:lnTo>
                  <a:lnTo>
                    <a:pt x="8046" y="40779"/>
                  </a:lnTo>
                  <a:lnTo>
                    <a:pt x="6830" y="44540"/>
                  </a:lnTo>
                  <a:close/>
                  <a:moveTo>
                    <a:pt x="9684" y="44540"/>
                  </a:moveTo>
                  <a:lnTo>
                    <a:pt x="8467" y="40779"/>
                  </a:lnTo>
                  <a:lnTo>
                    <a:pt x="9684" y="37019"/>
                  </a:lnTo>
                  <a:lnTo>
                    <a:pt x="10947" y="40779"/>
                  </a:lnTo>
                  <a:lnTo>
                    <a:pt x="9684" y="44540"/>
                  </a:lnTo>
                  <a:close/>
                  <a:moveTo>
                    <a:pt x="12631" y="44540"/>
                  </a:moveTo>
                  <a:lnTo>
                    <a:pt x="11368" y="40779"/>
                  </a:lnTo>
                  <a:lnTo>
                    <a:pt x="12631" y="37019"/>
                  </a:lnTo>
                  <a:lnTo>
                    <a:pt x="13801" y="40779"/>
                  </a:lnTo>
                  <a:lnTo>
                    <a:pt x="12631" y="44540"/>
                  </a:lnTo>
                  <a:close/>
                  <a:moveTo>
                    <a:pt x="15485" y="44540"/>
                  </a:moveTo>
                  <a:lnTo>
                    <a:pt x="14222" y="40779"/>
                  </a:lnTo>
                  <a:lnTo>
                    <a:pt x="15485" y="37019"/>
                  </a:lnTo>
                  <a:lnTo>
                    <a:pt x="16701" y="40779"/>
                  </a:lnTo>
                  <a:lnTo>
                    <a:pt x="15485" y="44540"/>
                  </a:lnTo>
                  <a:close/>
                  <a:moveTo>
                    <a:pt x="18385" y="44540"/>
                  </a:moveTo>
                  <a:lnTo>
                    <a:pt x="17122" y="40779"/>
                  </a:lnTo>
                  <a:lnTo>
                    <a:pt x="18385" y="37019"/>
                  </a:lnTo>
                  <a:lnTo>
                    <a:pt x="19555" y="40779"/>
                  </a:lnTo>
                  <a:lnTo>
                    <a:pt x="18385" y="44540"/>
                  </a:lnTo>
                  <a:close/>
                  <a:moveTo>
                    <a:pt x="21239" y="44540"/>
                  </a:moveTo>
                  <a:lnTo>
                    <a:pt x="19976" y="40779"/>
                  </a:lnTo>
                  <a:lnTo>
                    <a:pt x="21239" y="37019"/>
                  </a:lnTo>
                  <a:lnTo>
                    <a:pt x="22456" y="40779"/>
                  </a:lnTo>
                  <a:lnTo>
                    <a:pt x="21239" y="44540"/>
                  </a:lnTo>
                  <a:close/>
                  <a:moveTo>
                    <a:pt x="24140" y="44540"/>
                  </a:moveTo>
                  <a:lnTo>
                    <a:pt x="22877" y="40779"/>
                  </a:lnTo>
                  <a:lnTo>
                    <a:pt x="24140" y="37019"/>
                  </a:lnTo>
                  <a:lnTo>
                    <a:pt x="25309" y="40779"/>
                  </a:lnTo>
                  <a:lnTo>
                    <a:pt x="24140" y="44540"/>
                  </a:lnTo>
                  <a:close/>
                  <a:moveTo>
                    <a:pt x="26994" y="44540"/>
                  </a:moveTo>
                  <a:lnTo>
                    <a:pt x="25730" y="40779"/>
                  </a:lnTo>
                  <a:lnTo>
                    <a:pt x="26994" y="37019"/>
                  </a:lnTo>
                  <a:lnTo>
                    <a:pt x="28210" y="40779"/>
                  </a:lnTo>
                  <a:lnTo>
                    <a:pt x="26994" y="44540"/>
                  </a:lnTo>
                  <a:close/>
                  <a:moveTo>
                    <a:pt x="29894" y="44540"/>
                  </a:moveTo>
                  <a:lnTo>
                    <a:pt x="28678" y="40779"/>
                  </a:lnTo>
                  <a:lnTo>
                    <a:pt x="29894" y="37019"/>
                  </a:lnTo>
                  <a:lnTo>
                    <a:pt x="31157" y="40779"/>
                  </a:lnTo>
                  <a:lnTo>
                    <a:pt x="29894" y="44540"/>
                  </a:lnTo>
                  <a:close/>
                  <a:moveTo>
                    <a:pt x="32748" y="44540"/>
                  </a:moveTo>
                  <a:lnTo>
                    <a:pt x="31578" y="40779"/>
                  </a:lnTo>
                  <a:lnTo>
                    <a:pt x="32748" y="37019"/>
                  </a:lnTo>
                  <a:lnTo>
                    <a:pt x="34011" y="40779"/>
                  </a:lnTo>
                  <a:lnTo>
                    <a:pt x="32748" y="44540"/>
                  </a:lnTo>
                  <a:close/>
                  <a:moveTo>
                    <a:pt x="35649" y="44540"/>
                  </a:moveTo>
                  <a:lnTo>
                    <a:pt x="34432" y="40779"/>
                  </a:lnTo>
                  <a:lnTo>
                    <a:pt x="35649" y="37019"/>
                  </a:lnTo>
                  <a:lnTo>
                    <a:pt x="36912" y="40779"/>
                  </a:lnTo>
                  <a:lnTo>
                    <a:pt x="35649" y="44540"/>
                  </a:lnTo>
                  <a:close/>
                  <a:moveTo>
                    <a:pt x="38502" y="44540"/>
                  </a:moveTo>
                  <a:lnTo>
                    <a:pt x="37333" y="40779"/>
                  </a:lnTo>
                  <a:lnTo>
                    <a:pt x="38502" y="37019"/>
                  </a:lnTo>
                  <a:lnTo>
                    <a:pt x="39766" y="40779"/>
                  </a:lnTo>
                  <a:lnTo>
                    <a:pt x="38502" y="44540"/>
                  </a:lnTo>
                  <a:close/>
                  <a:moveTo>
                    <a:pt x="41403" y="44540"/>
                  </a:moveTo>
                  <a:lnTo>
                    <a:pt x="40187" y="40779"/>
                  </a:lnTo>
                  <a:lnTo>
                    <a:pt x="41403" y="37019"/>
                  </a:lnTo>
                  <a:lnTo>
                    <a:pt x="42666" y="40779"/>
                  </a:lnTo>
                  <a:lnTo>
                    <a:pt x="41403" y="44540"/>
                  </a:lnTo>
                  <a:close/>
                  <a:moveTo>
                    <a:pt x="44257" y="44540"/>
                  </a:moveTo>
                  <a:lnTo>
                    <a:pt x="43087" y="40779"/>
                  </a:lnTo>
                  <a:lnTo>
                    <a:pt x="44257" y="37019"/>
                  </a:lnTo>
                  <a:lnTo>
                    <a:pt x="45520" y="40779"/>
                  </a:lnTo>
                  <a:lnTo>
                    <a:pt x="44257" y="44540"/>
                  </a:lnTo>
                  <a:close/>
                  <a:moveTo>
                    <a:pt x="47204" y="44540"/>
                  </a:moveTo>
                  <a:lnTo>
                    <a:pt x="45941" y="40779"/>
                  </a:lnTo>
                  <a:lnTo>
                    <a:pt x="47204" y="37019"/>
                  </a:lnTo>
                  <a:lnTo>
                    <a:pt x="48421" y="40779"/>
                  </a:lnTo>
                  <a:lnTo>
                    <a:pt x="47204" y="44540"/>
                  </a:lnTo>
                  <a:close/>
                  <a:moveTo>
                    <a:pt x="50105" y="44540"/>
                  </a:moveTo>
                  <a:lnTo>
                    <a:pt x="48842" y="40779"/>
                  </a:lnTo>
                  <a:lnTo>
                    <a:pt x="50105" y="37019"/>
                  </a:lnTo>
                  <a:lnTo>
                    <a:pt x="51274" y="40779"/>
                  </a:lnTo>
                  <a:lnTo>
                    <a:pt x="50105" y="44540"/>
                  </a:lnTo>
                  <a:close/>
                  <a:moveTo>
                    <a:pt x="52959" y="44540"/>
                  </a:moveTo>
                  <a:lnTo>
                    <a:pt x="51695" y="40779"/>
                  </a:lnTo>
                  <a:lnTo>
                    <a:pt x="52959" y="37019"/>
                  </a:lnTo>
                  <a:lnTo>
                    <a:pt x="54175" y="40779"/>
                  </a:lnTo>
                  <a:lnTo>
                    <a:pt x="52959" y="44540"/>
                  </a:lnTo>
                  <a:close/>
                  <a:moveTo>
                    <a:pt x="55859" y="44540"/>
                  </a:moveTo>
                  <a:lnTo>
                    <a:pt x="54596" y="40779"/>
                  </a:lnTo>
                  <a:lnTo>
                    <a:pt x="55859" y="37019"/>
                  </a:lnTo>
                  <a:lnTo>
                    <a:pt x="57029" y="40779"/>
                  </a:lnTo>
                  <a:lnTo>
                    <a:pt x="55859" y="44540"/>
                  </a:lnTo>
                  <a:close/>
                  <a:moveTo>
                    <a:pt x="58713" y="44540"/>
                  </a:moveTo>
                  <a:lnTo>
                    <a:pt x="57450" y="40779"/>
                  </a:lnTo>
                  <a:lnTo>
                    <a:pt x="58713" y="37019"/>
                  </a:lnTo>
                  <a:lnTo>
                    <a:pt x="59929" y="40779"/>
                  </a:lnTo>
                  <a:lnTo>
                    <a:pt x="58713" y="44540"/>
                  </a:lnTo>
                  <a:close/>
                  <a:moveTo>
                    <a:pt x="61614" y="44540"/>
                  </a:moveTo>
                  <a:lnTo>
                    <a:pt x="60350" y="40779"/>
                  </a:lnTo>
                  <a:lnTo>
                    <a:pt x="61614" y="37019"/>
                  </a:lnTo>
                  <a:lnTo>
                    <a:pt x="62783" y="40779"/>
                  </a:lnTo>
                  <a:lnTo>
                    <a:pt x="61614" y="44540"/>
                  </a:lnTo>
                  <a:close/>
                  <a:moveTo>
                    <a:pt x="64467" y="44540"/>
                  </a:moveTo>
                  <a:lnTo>
                    <a:pt x="63298" y="40779"/>
                  </a:lnTo>
                  <a:lnTo>
                    <a:pt x="64467" y="37019"/>
                  </a:lnTo>
                  <a:lnTo>
                    <a:pt x="65730" y="40779"/>
                  </a:lnTo>
                  <a:lnTo>
                    <a:pt x="64467" y="44540"/>
                  </a:lnTo>
                  <a:close/>
                  <a:moveTo>
                    <a:pt x="67368" y="44540"/>
                  </a:moveTo>
                  <a:lnTo>
                    <a:pt x="66152" y="40779"/>
                  </a:lnTo>
                  <a:lnTo>
                    <a:pt x="67368" y="37019"/>
                  </a:lnTo>
                  <a:lnTo>
                    <a:pt x="68631" y="40779"/>
                  </a:lnTo>
                  <a:lnTo>
                    <a:pt x="67368" y="44540"/>
                  </a:lnTo>
                  <a:close/>
                  <a:moveTo>
                    <a:pt x="70222" y="44540"/>
                  </a:moveTo>
                  <a:lnTo>
                    <a:pt x="69052" y="40779"/>
                  </a:lnTo>
                  <a:lnTo>
                    <a:pt x="70222" y="37019"/>
                  </a:lnTo>
                  <a:lnTo>
                    <a:pt x="71485" y="40779"/>
                  </a:lnTo>
                  <a:lnTo>
                    <a:pt x="70222" y="44540"/>
                  </a:lnTo>
                  <a:close/>
                  <a:moveTo>
                    <a:pt x="73122" y="44540"/>
                  </a:moveTo>
                  <a:lnTo>
                    <a:pt x="71906" y="40779"/>
                  </a:lnTo>
                  <a:lnTo>
                    <a:pt x="73122" y="37019"/>
                  </a:lnTo>
                  <a:lnTo>
                    <a:pt x="74385" y="40779"/>
                  </a:lnTo>
                  <a:lnTo>
                    <a:pt x="73122" y="44540"/>
                  </a:lnTo>
                  <a:close/>
                  <a:moveTo>
                    <a:pt x="75976" y="44540"/>
                  </a:moveTo>
                  <a:lnTo>
                    <a:pt x="74807" y="40779"/>
                  </a:lnTo>
                  <a:lnTo>
                    <a:pt x="75976" y="37019"/>
                  </a:lnTo>
                  <a:lnTo>
                    <a:pt x="77239" y="40779"/>
                  </a:lnTo>
                  <a:lnTo>
                    <a:pt x="75976" y="44540"/>
                  </a:lnTo>
                  <a:close/>
                  <a:moveTo>
                    <a:pt x="78877" y="44540"/>
                  </a:moveTo>
                  <a:lnTo>
                    <a:pt x="77660" y="40779"/>
                  </a:lnTo>
                  <a:lnTo>
                    <a:pt x="78877" y="37019"/>
                  </a:lnTo>
                  <a:lnTo>
                    <a:pt x="80140" y="40779"/>
                  </a:lnTo>
                  <a:lnTo>
                    <a:pt x="78877" y="44540"/>
                  </a:lnTo>
                  <a:close/>
                  <a:moveTo>
                    <a:pt x="81824" y="44540"/>
                  </a:moveTo>
                  <a:lnTo>
                    <a:pt x="80561" y="40779"/>
                  </a:lnTo>
                  <a:lnTo>
                    <a:pt x="81824" y="37019"/>
                  </a:lnTo>
                  <a:lnTo>
                    <a:pt x="82994" y="40779"/>
                  </a:lnTo>
                  <a:lnTo>
                    <a:pt x="81824" y="44540"/>
                  </a:lnTo>
                  <a:close/>
                  <a:moveTo>
                    <a:pt x="84678" y="44540"/>
                  </a:moveTo>
                  <a:lnTo>
                    <a:pt x="83415" y="40779"/>
                  </a:lnTo>
                  <a:lnTo>
                    <a:pt x="84678" y="37019"/>
                  </a:lnTo>
                  <a:lnTo>
                    <a:pt x="85894" y="40779"/>
                  </a:lnTo>
                  <a:lnTo>
                    <a:pt x="84678" y="44540"/>
                  </a:lnTo>
                  <a:close/>
                  <a:moveTo>
                    <a:pt x="87578" y="44540"/>
                  </a:moveTo>
                  <a:lnTo>
                    <a:pt x="86315" y="40779"/>
                  </a:lnTo>
                  <a:lnTo>
                    <a:pt x="87578" y="37019"/>
                  </a:lnTo>
                  <a:lnTo>
                    <a:pt x="88748" y="40779"/>
                  </a:lnTo>
                  <a:lnTo>
                    <a:pt x="87578" y="44540"/>
                  </a:lnTo>
                  <a:close/>
                  <a:moveTo>
                    <a:pt x="90432" y="44540"/>
                  </a:moveTo>
                  <a:lnTo>
                    <a:pt x="89169" y="40779"/>
                  </a:lnTo>
                  <a:lnTo>
                    <a:pt x="90432" y="37019"/>
                  </a:lnTo>
                  <a:lnTo>
                    <a:pt x="91649" y="40779"/>
                  </a:lnTo>
                  <a:lnTo>
                    <a:pt x="90432" y="44540"/>
                  </a:lnTo>
                  <a:close/>
                  <a:moveTo>
                    <a:pt x="93333" y="44540"/>
                  </a:moveTo>
                  <a:lnTo>
                    <a:pt x="92070" y="40779"/>
                  </a:lnTo>
                  <a:lnTo>
                    <a:pt x="93333" y="37019"/>
                  </a:lnTo>
                  <a:lnTo>
                    <a:pt x="94502" y="40779"/>
                  </a:lnTo>
                  <a:lnTo>
                    <a:pt x="93333" y="44540"/>
                  </a:lnTo>
                  <a:close/>
                  <a:moveTo>
                    <a:pt x="96187" y="44540"/>
                  </a:moveTo>
                  <a:lnTo>
                    <a:pt x="94923" y="40779"/>
                  </a:lnTo>
                  <a:lnTo>
                    <a:pt x="96187" y="37019"/>
                  </a:lnTo>
                  <a:lnTo>
                    <a:pt x="97403" y="40779"/>
                  </a:lnTo>
                  <a:lnTo>
                    <a:pt x="96187" y="44540"/>
                  </a:lnTo>
                  <a:close/>
                  <a:moveTo>
                    <a:pt x="99087" y="44540"/>
                  </a:moveTo>
                  <a:lnTo>
                    <a:pt x="97871" y="40779"/>
                  </a:lnTo>
                  <a:lnTo>
                    <a:pt x="99087" y="37019"/>
                  </a:lnTo>
                  <a:lnTo>
                    <a:pt x="100350" y="40779"/>
                  </a:lnTo>
                  <a:lnTo>
                    <a:pt x="99087" y="44540"/>
                  </a:lnTo>
                  <a:close/>
                  <a:moveTo>
                    <a:pt x="101941" y="44540"/>
                  </a:moveTo>
                  <a:lnTo>
                    <a:pt x="100771" y="40779"/>
                  </a:lnTo>
                  <a:lnTo>
                    <a:pt x="101941" y="37019"/>
                  </a:lnTo>
                  <a:lnTo>
                    <a:pt x="103204" y="40779"/>
                  </a:lnTo>
                  <a:lnTo>
                    <a:pt x="101941" y="44540"/>
                  </a:lnTo>
                  <a:close/>
                  <a:moveTo>
                    <a:pt x="104842" y="44540"/>
                  </a:moveTo>
                  <a:lnTo>
                    <a:pt x="103625" y="40779"/>
                  </a:lnTo>
                  <a:lnTo>
                    <a:pt x="104842" y="37019"/>
                  </a:lnTo>
                  <a:lnTo>
                    <a:pt x="106105" y="40779"/>
                  </a:lnTo>
                  <a:lnTo>
                    <a:pt x="104842" y="44540"/>
                  </a:lnTo>
                  <a:close/>
                  <a:moveTo>
                    <a:pt x="107695" y="44540"/>
                  </a:moveTo>
                  <a:lnTo>
                    <a:pt x="106526" y="40779"/>
                  </a:lnTo>
                  <a:lnTo>
                    <a:pt x="107695" y="37019"/>
                  </a:lnTo>
                  <a:lnTo>
                    <a:pt x="108959" y="40779"/>
                  </a:lnTo>
                  <a:lnTo>
                    <a:pt x="107695" y="44540"/>
                  </a:lnTo>
                  <a:close/>
                  <a:moveTo>
                    <a:pt x="110596" y="44540"/>
                  </a:moveTo>
                  <a:lnTo>
                    <a:pt x="109380" y="40779"/>
                  </a:lnTo>
                  <a:lnTo>
                    <a:pt x="110596" y="37019"/>
                  </a:lnTo>
                  <a:lnTo>
                    <a:pt x="111859" y="40779"/>
                  </a:lnTo>
                  <a:lnTo>
                    <a:pt x="110596" y="44540"/>
                  </a:lnTo>
                  <a:close/>
                  <a:moveTo>
                    <a:pt x="113450" y="44540"/>
                  </a:moveTo>
                  <a:lnTo>
                    <a:pt x="112280" y="40779"/>
                  </a:lnTo>
                  <a:lnTo>
                    <a:pt x="113450" y="37019"/>
                  </a:lnTo>
                  <a:lnTo>
                    <a:pt x="114713" y="40779"/>
                  </a:lnTo>
                  <a:lnTo>
                    <a:pt x="113450" y="44540"/>
                  </a:lnTo>
                  <a:close/>
                  <a:moveTo>
                    <a:pt x="116397" y="44540"/>
                  </a:moveTo>
                  <a:lnTo>
                    <a:pt x="115134" y="40779"/>
                  </a:lnTo>
                  <a:lnTo>
                    <a:pt x="116397" y="37019"/>
                  </a:lnTo>
                  <a:lnTo>
                    <a:pt x="117614" y="40779"/>
                  </a:lnTo>
                  <a:lnTo>
                    <a:pt x="116397" y="44540"/>
                  </a:lnTo>
                  <a:close/>
                  <a:moveTo>
                    <a:pt x="2526" y="40111"/>
                  </a:moveTo>
                  <a:lnTo>
                    <a:pt x="1263" y="36350"/>
                  </a:lnTo>
                  <a:lnTo>
                    <a:pt x="2526" y="32506"/>
                  </a:lnTo>
                  <a:lnTo>
                    <a:pt x="3742" y="36350"/>
                  </a:lnTo>
                  <a:lnTo>
                    <a:pt x="2526" y="40111"/>
                  </a:lnTo>
                  <a:close/>
                  <a:moveTo>
                    <a:pt x="5426" y="40111"/>
                  </a:moveTo>
                  <a:lnTo>
                    <a:pt x="4163" y="36350"/>
                  </a:lnTo>
                  <a:lnTo>
                    <a:pt x="5426" y="32506"/>
                  </a:lnTo>
                  <a:lnTo>
                    <a:pt x="6596" y="36350"/>
                  </a:lnTo>
                  <a:lnTo>
                    <a:pt x="5426" y="40111"/>
                  </a:lnTo>
                  <a:close/>
                  <a:moveTo>
                    <a:pt x="8280" y="40111"/>
                  </a:moveTo>
                  <a:lnTo>
                    <a:pt x="7017" y="36350"/>
                  </a:lnTo>
                  <a:lnTo>
                    <a:pt x="8280" y="32506"/>
                  </a:lnTo>
                  <a:lnTo>
                    <a:pt x="9450" y="36350"/>
                  </a:lnTo>
                  <a:lnTo>
                    <a:pt x="8280" y="40111"/>
                  </a:lnTo>
                  <a:close/>
                  <a:moveTo>
                    <a:pt x="11134" y="40111"/>
                  </a:moveTo>
                  <a:lnTo>
                    <a:pt x="9964" y="36350"/>
                  </a:lnTo>
                  <a:lnTo>
                    <a:pt x="11134" y="32506"/>
                  </a:lnTo>
                  <a:lnTo>
                    <a:pt x="12397" y="36350"/>
                  </a:lnTo>
                  <a:lnTo>
                    <a:pt x="11134" y="40111"/>
                  </a:lnTo>
                  <a:close/>
                  <a:moveTo>
                    <a:pt x="14035" y="40111"/>
                  </a:moveTo>
                  <a:lnTo>
                    <a:pt x="12818" y="36350"/>
                  </a:lnTo>
                  <a:lnTo>
                    <a:pt x="14035" y="32506"/>
                  </a:lnTo>
                  <a:lnTo>
                    <a:pt x="15298" y="36350"/>
                  </a:lnTo>
                  <a:lnTo>
                    <a:pt x="14035" y="40111"/>
                  </a:lnTo>
                  <a:close/>
                  <a:moveTo>
                    <a:pt x="16888" y="40111"/>
                  </a:moveTo>
                  <a:lnTo>
                    <a:pt x="15719" y="36350"/>
                  </a:lnTo>
                  <a:lnTo>
                    <a:pt x="16888" y="32506"/>
                  </a:lnTo>
                  <a:lnTo>
                    <a:pt x="18152" y="36350"/>
                  </a:lnTo>
                  <a:lnTo>
                    <a:pt x="16888" y="40111"/>
                  </a:lnTo>
                  <a:close/>
                  <a:moveTo>
                    <a:pt x="19789" y="40111"/>
                  </a:moveTo>
                  <a:lnTo>
                    <a:pt x="18573" y="36350"/>
                  </a:lnTo>
                  <a:lnTo>
                    <a:pt x="19789" y="32506"/>
                  </a:lnTo>
                  <a:lnTo>
                    <a:pt x="21052" y="36350"/>
                  </a:lnTo>
                  <a:lnTo>
                    <a:pt x="19789" y="40111"/>
                  </a:lnTo>
                  <a:close/>
                  <a:moveTo>
                    <a:pt x="22643" y="40111"/>
                  </a:moveTo>
                  <a:lnTo>
                    <a:pt x="21473" y="36350"/>
                  </a:lnTo>
                  <a:lnTo>
                    <a:pt x="22643" y="32506"/>
                  </a:lnTo>
                  <a:lnTo>
                    <a:pt x="23906" y="36350"/>
                  </a:lnTo>
                  <a:lnTo>
                    <a:pt x="22643" y="40111"/>
                  </a:lnTo>
                  <a:close/>
                  <a:moveTo>
                    <a:pt x="25543" y="40111"/>
                  </a:moveTo>
                  <a:lnTo>
                    <a:pt x="24327" y="36350"/>
                  </a:lnTo>
                  <a:lnTo>
                    <a:pt x="25543" y="32506"/>
                  </a:lnTo>
                  <a:lnTo>
                    <a:pt x="26807" y="36350"/>
                  </a:lnTo>
                  <a:lnTo>
                    <a:pt x="25543" y="40111"/>
                  </a:lnTo>
                  <a:close/>
                  <a:moveTo>
                    <a:pt x="28491" y="40111"/>
                  </a:moveTo>
                  <a:lnTo>
                    <a:pt x="27228" y="36350"/>
                  </a:lnTo>
                  <a:lnTo>
                    <a:pt x="28491" y="32506"/>
                  </a:lnTo>
                  <a:lnTo>
                    <a:pt x="29660" y="36350"/>
                  </a:lnTo>
                  <a:lnTo>
                    <a:pt x="28491" y="40111"/>
                  </a:lnTo>
                  <a:close/>
                  <a:moveTo>
                    <a:pt x="31345" y="40111"/>
                  </a:moveTo>
                  <a:lnTo>
                    <a:pt x="30081" y="36350"/>
                  </a:lnTo>
                  <a:lnTo>
                    <a:pt x="31345" y="32506"/>
                  </a:lnTo>
                  <a:lnTo>
                    <a:pt x="32561" y="36350"/>
                  </a:lnTo>
                  <a:lnTo>
                    <a:pt x="31345" y="40111"/>
                  </a:lnTo>
                  <a:close/>
                  <a:moveTo>
                    <a:pt x="34245" y="40111"/>
                  </a:moveTo>
                  <a:lnTo>
                    <a:pt x="32982" y="36350"/>
                  </a:lnTo>
                  <a:lnTo>
                    <a:pt x="34245" y="32506"/>
                  </a:lnTo>
                  <a:lnTo>
                    <a:pt x="35415" y="36350"/>
                  </a:lnTo>
                  <a:lnTo>
                    <a:pt x="34245" y="40111"/>
                  </a:lnTo>
                  <a:close/>
                  <a:moveTo>
                    <a:pt x="37099" y="40111"/>
                  </a:moveTo>
                  <a:lnTo>
                    <a:pt x="35836" y="36350"/>
                  </a:lnTo>
                  <a:lnTo>
                    <a:pt x="37099" y="32506"/>
                  </a:lnTo>
                  <a:lnTo>
                    <a:pt x="38315" y="36350"/>
                  </a:lnTo>
                  <a:lnTo>
                    <a:pt x="37099" y="40111"/>
                  </a:lnTo>
                  <a:close/>
                  <a:moveTo>
                    <a:pt x="40000" y="40111"/>
                  </a:moveTo>
                  <a:lnTo>
                    <a:pt x="38736" y="36350"/>
                  </a:lnTo>
                  <a:lnTo>
                    <a:pt x="40000" y="32506"/>
                  </a:lnTo>
                  <a:lnTo>
                    <a:pt x="41169" y="36350"/>
                  </a:lnTo>
                  <a:lnTo>
                    <a:pt x="40000" y="40111"/>
                  </a:lnTo>
                  <a:close/>
                  <a:moveTo>
                    <a:pt x="42853" y="40111"/>
                  </a:moveTo>
                  <a:lnTo>
                    <a:pt x="41590" y="36350"/>
                  </a:lnTo>
                  <a:lnTo>
                    <a:pt x="42853" y="32506"/>
                  </a:lnTo>
                  <a:lnTo>
                    <a:pt x="44070" y="36350"/>
                  </a:lnTo>
                  <a:lnTo>
                    <a:pt x="42853" y="40111"/>
                  </a:lnTo>
                  <a:close/>
                  <a:moveTo>
                    <a:pt x="45754" y="40111"/>
                  </a:moveTo>
                  <a:lnTo>
                    <a:pt x="44538" y="36350"/>
                  </a:lnTo>
                  <a:lnTo>
                    <a:pt x="45754" y="32506"/>
                  </a:lnTo>
                  <a:lnTo>
                    <a:pt x="47017" y="36350"/>
                  </a:lnTo>
                  <a:lnTo>
                    <a:pt x="45754" y="40111"/>
                  </a:lnTo>
                  <a:close/>
                  <a:moveTo>
                    <a:pt x="48608" y="40111"/>
                  </a:moveTo>
                  <a:lnTo>
                    <a:pt x="47438" y="36350"/>
                  </a:lnTo>
                  <a:lnTo>
                    <a:pt x="48608" y="32506"/>
                  </a:lnTo>
                  <a:lnTo>
                    <a:pt x="49871" y="36350"/>
                  </a:lnTo>
                  <a:lnTo>
                    <a:pt x="48608" y="40111"/>
                  </a:lnTo>
                  <a:close/>
                  <a:moveTo>
                    <a:pt x="51508" y="40111"/>
                  </a:moveTo>
                  <a:lnTo>
                    <a:pt x="50292" y="36350"/>
                  </a:lnTo>
                  <a:lnTo>
                    <a:pt x="51508" y="32506"/>
                  </a:lnTo>
                  <a:lnTo>
                    <a:pt x="52771" y="36350"/>
                  </a:lnTo>
                  <a:lnTo>
                    <a:pt x="51508" y="40111"/>
                  </a:lnTo>
                  <a:close/>
                  <a:moveTo>
                    <a:pt x="54362" y="40111"/>
                  </a:moveTo>
                  <a:lnTo>
                    <a:pt x="53192" y="36350"/>
                  </a:lnTo>
                  <a:lnTo>
                    <a:pt x="54362" y="32506"/>
                  </a:lnTo>
                  <a:lnTo>
                    <a:pt x="55625" y="36350"/>
                  </a:lnTo>
                  <a:lnTo>
                    <a:pt x="54362" y="40111"/>
                  </a:lnTo>
                  <a:close/>
                  <a:moveTo>
                    <a:pt x="57263" y="40111"/>
                  </a:moveTo>
                  <a:lnTo>
                    <a:pt x="56046" y="36350"/>
                  </a:lnTo>
                  <a:lnTo>
                    <a:pt x="57263" y="32506"/>
                  </a:lnTo>
                  <a:lnTo>
                    <a:pt x="58526" y="36350"/>
                  </a:lnTo>
                  <a:lnTo>
                    <a:pt x="57263" y="40111"/>
                  </a:lnTo>
                  <a:close/>
                  <a:moveTo>
                    <a:pt x="60116" y="40111"/>
                  </a:moveTo>
                  <a:lnTo>
                    <a:pt x="58947" y="36350"/>
                  </a:lnTo>
                  <a:lnTo>
                    <a:pt x="60116" y="32506"/>
                  </a:lnTo>
                  <a:lnTo>
                    <a:pt x="61380" y="36350"/>
                  </a:lnTo>
                  <a:lnTo>
                    <a:pt x="60116" y="40111"/>
                  </a:lnTo>
                  <a:close/>
                  <a:moveTo>
                    <a:pt x="63064" y="40111"/>
                  </a:moveTo>
                  <a:lnTo>
                    <a:pt x="61801" y="36350"/>
                  </a:lnTo>
                  <a:lnTo>
                    <a:pt x="63064" y="32506"/>
                  </a:lnTo>
                  <a:lnTo>
                    <a:pt x="64280" y="36350"/>
                  </a:lnTo>
                  <a:lnTo>
                    <a:pt x="63064" y="40111"/>
                  </a:lnTo>
                  <a:close/>
                  <a:moveTo>
                    <a:pt x="65964" y="40111"/>
                  </a:moveTo>
                  <a:lnTo>
                    <a:pt x="64701" y="36350"/>
                  </a:lnTo>
                  <a:lnTo>
                    <a:pt x="65964" y="32506"/>
                  </a:lnTo>
                  <a:lnTo>
                    <a:pt x="67134" y="36350"/>
                  </a:lnTo>
                  <a:lnTo>
                    <a:pt x="65964" y="40111"/>
                  </a:lnTo>
                  <a:close/>
                  <a:moveTo>
                    <a:pt x="68818" y="40111"/>
                  </a:moveTo>
                  <a:lnTo>
                    <a:pt x="67555" y="36350"/>
                  </a:lnTo>
                  <a:lnTo>
                    <a:pt x="68818" y="32506"/>
                  </a:lnTo>
                  <a:lnTo>
                    <a:pt x="70035" y="36350"/>
                  </a:lnTo>
                  <a:lnTo>
                    <a:pt x="68818" y="40111"/>
                  </a:lnTo>
                  <a:close/>
                  <a:moveTo>
                    <a:pt x="71719" y="40111"/>
                  </a:moveTo>
                  <a:lnTo>
                    <a:pt x="70456" y="36350"/>
                  </a:lnTo>
                  <a:lnTo>
                    <a:pt x="71719" y="32506"/>
                  </a:lnTo>
                  <a:lnTo>
                    <a:pt x="72888" y="36350"/>
                  </a:lnTo>
                  <a:lnTo>
                    <a:pt x="71719" y="40111"/>
                  </a:lnTo>
                  <a:close/>
                  <a:moveTo>
                    <a:pt x="74573" y="40111"/>
                  </a:moveTo>
                  <a:lnTo>
                    <a:pt x="73309" y="36350"/>
                  </a:lnTo>
                  <a:lnTo>
                    <a:pt x="74573" y="32506"/>
                  </a:lnTo>
                  <a:lnTo>
                    <a:pt x="75789" y="36350"/>
                  </a:lnTo>
                  <a:lnTo>
                    <a:pt x="74573" y="40111"/>
                  </a:lnTo>
                  <a:close/>
                  <a:moveTo>
                    <a:pt x="77473" y="40111"/>
                  </a:moveTo>
                  <a:lnTo>
                    <a:pt x="76210" y="36350"/>
                  </a:lnTo>
                  <a:lnTo>
                    <a:pt x="77473" y="32506"/>
                  </a:lnTo>
                  <a:lnTo>
                    <a:pt x="78643" y="36350"/>
                  </a:lnTo>
                  <a:lnTo>
                    <a:pt x="77473" y="40111"/>
                  </a:lnTo>
                  <a:close/>
                  <a:moveTo>
                    <a:pt x="80327" y="40111"/>
                  </a:moveTo>
                  <a:lnTo>
                    <a:pt x="79157" y="36350"/>
                  </a:lnTo>
                  <a:lnTo>
                    <a:pt x="80327" y="32506"/>
                  </a:lnTo>
                  <a:lnTo>
                    <a:pt x="81590" y="36350"/>
                  </a:lnTo>
                  <a:lnTo>
                    <a:pt x="80327" y="40111"/>
                  </a:lnTo>
                  <a:close/>
                  <a:moveTo>
                    <a:pt x="83228" y="40111"/>
                  </a:moveTo>
                  <a:lnTo>
                    <a:pt x="82011" y="36350"/>
                  </a:lnTo>
                  <a:lnTo>
                    <a:pt x="83228" y="32506"/>
                  </a:lnTo>
                  <a:lnTo>
                    <a:pt x="84491" y="36350"/>
                  </a:lnTo>
                  <a:lnTo>
                    <a:pt x="83228" y="40111"/>
                  </a:lnTo>
                  <a:close/>
                  <a:moveTo>
                    <a:pt x="86081" y="40111"/>
                  </a:moveTo>
                  <a:lnTo>
                    <a:pt x="84912" y="36350"/>
                  </a:lnTo>
                  <a:lnTo>
                    <a:pt x="86081" y="32506"/>
                  </a:lnTo>
                  <a:lnTo>
                    <a:pt x="87345" y="36350"/>
                  </a:lnTo>
                  <a:lnTo>
                    <a:pt x="86081" y="40111"/>
                  </a:lnTo>
                  <a:close/>
                  <a:moveTo>
                    <a:pt x="88982" y="40111"/>
                  </a:moveTo>
                  <a:lnTo>
                    <a:pt x="87766" y="36350"/>
                  </a:lnTo>
                  <a:lnTo>
                    <a:pt x="88982" y="32506"/>
                  </a:lnTo>
                  <a:lnTo>
                    <a:pt x="90245" y="36350"/>
                  </a:lnTo>
                  <a:lnTo>
                    <a:pt x="88982" y="40111"/>
                  </a:lnTo>
                  <a:close/>
                  <a:moveTo>
                    <a:pt x="91836" y="40111"/>
                  </a:moveTo>
                  <a:lnTo>
                    <a:pt x="90666" y="36350"/>
                  </a:lnTo>
                  <a:lnTo>
                    <a:pt x="91836" y="32506"/>
                  </a:lnTo>
                  <a:lnTo>
                    <a:pt x="93099" y="36350"/>
                  </a:lnTo>
                  <a:lnTo>
                    <a:pt x="91836" y="40111"/>
                  </a:lnTo>
                  <a:close/>
                  <a:moveTo>
                    <a:pt x="94736" y="40111"/>
                  </a:moveTo>
                  <a:lnTo>
                    <a:pt x="93520" y="36350"/>
                  </a:lnTo>
                  <a:lnTo>
                    <a:pt x="94736" y="32506"/>
                  </a:lnTo>
                  <a:lnTo>
                    <a:pt x="96000" y="36350"/>
                  </a:lnTo>
                  <a:lnTo>
                    <a:pt x="94736" y="40111"/>
                  </a:lnTo>
                  <a:close/>
                  <a:moveTo>
                    <a:pt x="97684" y="40111"/>
                  </a:moveTo>
                  <a:lnTo>
                    <a:pt x="96421" y="36350"/>
                  </a:lnTo>
                  <a:lnTo>
                    <a:pt x="97684" y="32506"/>
                  </a:lnTo>
                  <a:lnTo>
                    <a:pt x="98853" y="36350"/>
                  </a:lnTo>
                  <a:lnTo>
                    <a:pt x="97684" y="40111"/>
                  </a:lnTo>
                  <a:close/>
                  <a:moveTo>
                    <a:pt x="100538" y="40111"/>
                  </a:moveTo>
                  <a:lnTo>
                    <a:pt x="99274" y="36350"/>
                  </a:lnTo>
                  <a:lnTo>
                    <a:pt x="100538" y="32506"/>
                  </a:lnTo>
                  <a:lnTo>
                    <a:pt x="101754" y="36350"/>
                  </a:lnTo>
                  <a:lnTo>
                    <a:pt x="100538" y="40111"/>
                  </a:lnTo>
                  <a:close/>
                  <a:moveTo>
                    <a:pt x="103438" y="40111"/>
                  </a:moveTo>
                  <a:lnTo>
                    <a:pt x="102175" y="36350"/>
                  </a:lnTo>
                  <a:lnTo>
                    <a:pt x="103438" y="32506"/>
                  </a:lnTo>
                  <a:lnTo>
                    <a:pt x="104608" y="36350"/>
                  </a:lnTo>
                  <a:lnTo>
                    <a:pt x="103438" y="40111"/>
                  </a:lnTo>
                  <a:close/>
                  <a:moveTo>
                    <a:pt x="106292" y="40111"/>
                  </a:moveTo>
                  <a:lnTo>
                    <a:pt x="105029" y="36350"/>
                  </a:lnTo>
                  <a:lnTo>
                    <a:pt x="106292" y="32506"/>
                  </a:lnTo>
                  <a:lnTo>
                    <a:pt x="107508" y="36350"/>
                  </a:lnTo>
                  <a:lnTo>
                    <a:pt x="106292" y="40111"/>
                  </a:lnTo>
                  <a:close/>
                  <a:moveTo>
                    <a:pt x="109192" y="40111"/>
                  </a:moveTo>
                  <a:lnTo>
                    <a:pt x="107929" y="36350"/>
                  </a:lnTo>
                  <a:lnTo>
                    <a:pt x="109192" y="32506"/>
                  </a:lnTo>
                  <a:lnTo>
                    <a:pt x="110362" y="36350"/>
                  </a:lnTo>
                  <a:lnTo>
                    <a:pt x="109192" y="40111"/>
                  </a:lnTo>
                  <a:close/>
                  <a:moveTo>
                    <a:pt x="112046" y="40111"/>
                  </a:moveTo>
                  <a:lnTo>
                    <a:pt x="110783" y="36350"/>
                  </a:lnTo>
                  <a:lnTo>
                    <a:pt x="112046" y="32506"/>
                  </a:lnTo>
                  <a:lnTo>
                    <a:pt x="113263" y="36350"/>
                  </a:lnTo>
                  <a:lnTo>
                    <a:pt x="112046" y="40111"/>
                  </a:lnTo>
                  <a:close/>
                  <a:moveTo>
                    <a:pt x="114947" y="40111"/>
                  </a:moveTo>
                  <a:lnTo>
                    <a:pt x="113730" y="36350"/>
                  </a:lnTo>
                  <a:lnTo>
                    <a:pt x="114947" y="32506"/>
                  </a:lnTo>
                  <a:lnTo>
                    <a:pt x="116210" y="36350"/>
                  </a:lnTo>
                  <a:lnTo>
                    <a:pt x="114947" y="40111"/>
                  </a:lnTo>
                  <a:close/>
                  <a:moveTo>
                    <a:pt x="117801" y="40111"/>
                  </a:moveTo>
                  <a:lnTo>
                    <a:pt x="116631" y="36350"/>
                  </a:lnTo>
                  <a:lnTo>
                    <a:pt x="117801" y="32506"/>
                  </a:lnTo>
                  <a:lnTo>
                    <a:pt x="119064" y="36350"/>
                  </a:lnTo>
                  <a:lnTo>
                    <a:pt x="117801" y="40111"/>
                  </a:lnTo>
                  <a:close/>
                  <a:moveTo>
                    <a:pt x="3929" y="35598"/>
                  </a:moveTo>
                  <a:lnTo>
                    <a:pt x="2760" y="31922"/>
                  </a:lnTo>
                  <a:lnTo>
                    <a:pt x="3929" y="28161"/>
                  </a:lnTo>
                  <a:lnTo>
                    <a:pt x="5192" y="31922"/>
                  </a:lnTo>
                  <a:lnTo>
                    <a:pt x="3929" y="35598"/>
                  </a:lnTo>
                  <a:close/>
                  <a:moveTo>
                    <a:pt x="6830" y="35598"/>
                  </a:moveTo>
                  <a:lnTo>
                    <a:pt x="5614" y="31922"/>
                  </a:lnTo>
                  <a:lnTo>
                    <a:pt x="6830" y="28161"/>
                  </a:lnTo>
                  <a:lnTo>
                    <a:pt x="8046" y="31922"/>
                  </a:lnTo>
                  <a:lnTo>
                    <a:pt x="6830" y="35598"/>
                  </a:lnTo>
                  <a:close/>
                  <a:moveTo>
                    <a:pt x="9684" y="35598"/>
                  </a:moveTo>
                  <a:lnTo>
                    <a:pt x="8467" y="31922"/>
                  </a:lnTo>
                  <a:lnTo>
                    <a:pt x="9684" y="28161"/>
                  </a:lnTo>
                  <a:lnTo>
                    <a:pt x="10947" y="31922"/>
                  </a:lnTo>
                  <a:lnTo>
                    <a:pt x="9684" y="35598"/>
                  </a:lnTo>
                  <a:close/>
                  <a:moveTo>
                    <a:pt x="12631" y="35598"/>
                  </a:moveTo>
                  <a:lnTo>
                    <a:pt x="11368" y="31922"/>
                  </a:lnTo>
                  <a:lnTo>
                    <a:pt x="12631" y="28161"/>
                  </a:lnTo>
                  <a:lnTo>
                    <a:pt x="13801" y="31922"/>
                  </a:lnTo>
                  <a:lnTo>
                    <a:pt x="12631" y="35598"/>
                  </a:lnTo>
                  <a:close/>
                  <a:moveTo>
                    <a:pt x="15485" y="35598"/>
                  </a:moveTo>
                  <a:lnTo>
                    <a:pt x="14222" y="31922"/>
                  </a:lnTo>
                  <a:lnTo>
                    <a:pt x="15485" y="28161"/>
                  </a:lnTo>
                  <a:lnTo>
                    <a:pt x="16701" y="31922"/>
                  </a:lnTo>
                  <a:lnTo>
                    <a:pt x="15485" y="35598"/>
                  </a:lnTo>
                  <a:close/>
                  <a:moveTo>
                    <a:pt x="18385" y="35598"/>
                  </a:moveTo>
                  <a:lnTo>
                    <a:pt x="17122" y="31922"/>
                  </a:lnTo>
                  <a:lnTo>
                    <a:pt x="18385" y="28161"/>
                  </a:lnTo>
                  <a:lnTo>
                    <a:pt x="19555" y="31922"/>
                  </a:lnTo>
                  <a:lnTo>
                    <a:pt x="18385" y="35598"/>
                  </a:lnTo>
                  <a:close/>
                  <a:moveTo>
                    <a:pt x="21239" y="35598"/>
                  </a:moveTo>
                  <a:lnTo>
                    <a:pt x="19976" y="31922"/>
                  </a:lnTo>
                  <a:lnTo>
                    <a:pt x="21239" y="28161"/>
                  </a:lnTo>
                  <a:lnTo>
                    <a:pt x="22456" y="31922"/>
                  </a:lnTo>
                  <a:lnTo>
                    <a:pt x="21239" y="35598"/>
                  </a:lnTo>
                  <a:close/>
                  <a:moveTo>
                    <a:pt x="24140" y="35598"/>
                  </a:moveTo>
                  <a:lnTo>
                    <a:pt x="22877" y="31922"/>
                  </a:lnTo>
                  <a:lnTo>
                    <a:pt x="24140" y="28161"/>
                  </a:lnTo>
                  <a:lnTo>
                    <a:pt x="25309" y="31922"/>
                  </a:lnTo>
                  <a:lnTo>
                    <a:pt x="24140" y="35598"/>
                  </a:lnTo>
                  <a:close/>
                  <a:moveTo>
                    <a:pt x="26994" y="35598"/>
                  </a:moveTo>
                  <a:lnTo>
                    <a:pt x="25730" y="31922"/>
                  </a:lnTo>
                  <a:lnTo>
                    <a:pt x="26994" y="28161"/>
                  </a:lnTo>
                  <a:lnTo>
                    <a:pt x="28210" y="31922"/>
                  </a:lnTo>
                  <a:lnTo>
                    <a:pt x="26994" y="35598"/>
                  </a:lnTo>
                  <a:close/>
                  <a:moveTo>
                    <a:pt x="29894" y="35598"/>
                  </a:moveTo>
                  <a:lnTo>
                    <a:pt x="28678" y="31922"/>
                  </a:lnTo>
                  <a:lnTo>
                    <a:pt x="29894" y="28161"/>
                  </a:lnTo>
                  <a:lnTo>
                    <a:pt x="31157" y="31922"/>
                  </a:lnTo>
                  <a:lnTo>
                    <a:pt x="29894" y="35598"/>
                  </a:lnTo>
                  <a:close/>
                  <a:moveTo>
                    <a:pt x="32748" y="35598"/>
                  </a:moveTo>
                  <a:lnTo>
                    <a:pt x="31578" y="31922"/>
                  </a:lnTo>
                  <a:lnTo>
                    <a:pt x="32748" y="28161"/>
                  </a:lnTo>
                  <a:lnTo>
                    <a:pt x="34011" y="31922"/>
                  </a:lnTo>
                  <a:lnTo>
                    <a:pt x="32748" y="35598"/>
                  </a:lnTo>
                  <a:close/>
                  <a:moveTo>
                    <a:pt x="35649" y="35598"/>
                  </a:moveTo>
                  <a:lnTo>
                    <a:pt x="34432" y="31922"/>
                  </a:lnTo>
                  <a:lnTo>
                    <a:pt x="35649" y="28161"/>
                  </a:lnTo>
                  <a:lnTo>
                    <a:pt x="36912" y="31922"/>
                  </a:lnTo>
                  <a:lnTo>
                    <a:pt x="35649" y="35598"/>
                  </a:lnTo>
                  <a:close/>
                  <a:moveTo>
                    <a:pt x="38502" y="35598"/>
                  </a:moveTo>
                  <a:lnTo>
                    <a:pt x="37333" y="31922"/>
                  </a:lnTo>
                  <a:lnTo>
                    <a:pt x="38502" y="28161"/>
                  </a:lnTo>
                  <a:lnTo>
                    <a:pt x="39766" y="31922"/>
                  </a:lnTo>
                  <a:lnTo>
                    <a:pt x="38502" y="35598"/>
                  </a:lnTo>
                  <a:close/>
                  <a:moveTo>
                    <a:pt x="41403" y="35598"/>
                  </a:moveTo>
                  <a:lnTo>
                    <a:pt x="40187" y="31922"/>
                  </a:lnTo>
                  <a:lnTo>
                    <a:pt x="41403" y="28161"/>
                  </a:lnTo>
                  <a:lnTo>
                    <a:pt x="42666" y="31922"/>
                  </a:lnTo>
                  <a:lnTo>
                    <a:pt x="41403" y="35598"/>
                  </a:lnTo>
                  <a:close/>
                  <a:moveTo>
                    <a:pt x="44257" y="35598"/>
                  </a:moveTo>
                  <a:lnTo>
                    <a:pt x="43087" y="31922"/>
                  </a:lnTo>
                  <a:lnTo>
                    <a:pt x="44257" y="28161"/>
                  </a:lnTo>
                  <a:lnTo>
                    <a:pt x="45520" y="31922"/>
                  </a:lnTo>
                  <a:lnTo>
                    <a:pt x="44257" y="35598"/>
                  </a:lnTo>
                  <a:close/>
                  <a:moveTo>
                    <a:pt x="47204" y="35598"/>
                  </a:moveTo>
                  <a:lnTo>
                    <a:pt x="45941" y="31922"/>
                  </a:lnTo>
                  <a:lnTo>
                    <a:pt x="47204" y="28161"/>
                  </a:lnTo>
                  <a:lnTo>
                    <a:pt x="48421" y="31922"/>
                  </a:lnTo>
                  <a:lnTo>
                    <a:pt x="47204" y="35598"/>
                  </a:lnTo>
                  <a:close/>
                  <a:moveTo>
                    <a:pt x="50105" y="35598"/>
                  </a:moveTo>
                  <a:lnTo>
                    <a:pt x="48842" y="31922"/>
                  </a:lnTo>
                  <a:lnTo>
                    <a:pt x="50105" y="28161"/>
                  </a:lnTo>
                  <a:lnTo>
                    <a:pt x="51274" y="31922"/>
                  </a:lnTo>
                  <a:lnTo>
                    <a:pt x="50105" y="35598"/>
                  </a:lnTo>
                  <a:close/>
                  <a:moveTo>
                    <a:pt x="52959" y="35598"/>
                  </a:moveTo>
                  <a:lnTo>
                    <a:pt x="51695" y="31922"/>
                  </a:lnTo>
                  <a:lnTo>
                    <a:pt x="52959" y="28161"/>
                  </a:lnTo>
                  <a:lnTo>
                    <a:pt x="54175" y="31922"/>
                  </a:lnTo>
                  <a:lnTo>
                    <a:pt x="52959" y="35598"/>
                  </a:lnTo>
                  <a:close/>
                  <a:moveTo>
                    <a:pt x="55859" y="35598"/>
                  </a:moveTo>
                  <a:lnTo>
                    <a:pt x="54596" y="31922"/>
                  </a:lnTo>
                  <a:lnTo>
                    <a:pt x="55859" y="28161"/>
                  </a:lnTo>
                  <a:lnTo>
                    <a:pt x="57029" y="31922"/>
                  </a:lnTo>
                  <a:lnTo>
                    <a:pt x="55859" y="35598"/>
                  </a:lnTo>
                  <a:close/>
                  <a:moveTo>
                    <a:pt x="58713" y="35598"/>
                  </a:moveTo>
                  <a:lnTo>
                    <a:pt x="57450" y="31922"/>
                  </a:lnTo>
                  <a:lnTo>
                    <a:pt x="58713" y="28161"/>
                  </a:lnTo>
                  <a:lnTo>
                    <a:pt x="59929" y="31922"/>
                  </a:lnTo>
                  <a:lnTo>
                    <a:pt x="58713" y="35598"/>
                  </a:lnTo>
                  <a:close/>
                  <a:moveTo>
                    <a:pt x="61614" y="35598"/>
                  </a:moveTo>
                  <a:lnTo>
                    <a:pt x="60350" y="31922"/>
                  </a:lnTo>
                  <a:lnTo>
                    <a:pt x="61614" y="28161"/>
                  </a:lnTo>
                  <a:lnTo>
                    <a:pt x="62783" y="31922"/>
                  </a:lnTo>
                  <a:lnTo>
                    <a:pt x="61614" y="35598"/>
                  </a:lnTo>
                  <a:close/>
                  <a:moveTo>
                    <a:pt x="64467" y="35598"/>
                  </a:moveTo>
                  <a:lnTo>
                    <a:pt x="63298" y="31922"/>
                  </a:lnTo>
                  <a:lnTo>
                    <a:pt x="64467" y="28161"/>
                  </a:lnTo>
                  <a:lnTo>
                    <a:pt x="65730" y="31922"/>
                  </a:lnTo>
                  <a:lnTo>
                    <a:pt x="64467" y="35598"/>
                  </a:lnTo>
                  <a:close/>
                  <a:moveTo>
                    <a:pt x="67368" y="35598"/>
                  </a:moveTo>
                  <a:lnTo>
                    <a:pt x="66152" y="31922"/>
                  </a:lnTo>
                  <a:lnTo>
                    <a:pt x="67368" y="28161"/>
                  </a:lnTo>
                  <a:lnTo>
                    <a:pt x="68631" y="31922"/>
                  </a:lnTo>
                  <a:lnTo>
                    <a:pt x="67368" y="35598"/>
                  </a:lnTo>
                  <a:close/>
                  <a:moveTo>
                    <a:pt x="70222" y="35598"/>
                  </a:moveTo>
                  <a:lnTo>
                    <a:pt x="69052" y="31922"/>
                  </a:lnTo>
                  <a:lnTo>
                    <a:pt x="70222" y="28161"/>
                  </a:lnTo>
                  <a:lnTo>
                    <a:pt x="71485" y="31922"/>
                  </a:lnTo>
                  <a:lnTo>
                    <a:pt x="70222" y="35598"/>
                  </a:lnTo>
                  <a:close/>
                  <a:moveTo>
                    <a:pt x="73122" y="35598"/>
                  </a:moveTo>
                  <a:lnTo>
                    <a:pt x="71906" y="31922"/>
                  </a:lnTo>
                  <a:lnTo>
                    <a:pt x="73122" y="28161"/>
                  </a:lnTo>
                  <a:lnTo>
                    <a:pt x="74385" y="31922"/>
                  </a:lnTo>
                  <a:lnTo>
                    <a:pt x="73122" y="35598"/>
                  </a:lnTo>
                  <a:close/>
                  <a:moveTo>
                    <a:pt x="75976" y="35598"/>
                  </a:moveTo>
                  <a:lnTo>
                    <a:pt x="74807" y="31922"/>
                  </a:lnTo>
                  <a:lnTo>
                    <a:pt x="75976" y="28161"/>
                  </a:lnTo>
                  <a:lnTo>
                    <a:pt x="77239" y="31922"/>
                  </a:lnTo>
                  <a:lnTo>
                    <a:pt x="75976" y="35598"/>
                  </a:lnTo>
                  <a:close/>
                  <a:moveTo>
                    <a:pt x="78877" y="35598"/>
                  </a:moveTo>
                  <a:lnTo>
                    <a:pt x="77660" y="31922"/>
                  </a:lnTo>
                  <a:lnTo>
                    <a:pt x="78877" y="28161"/>
                  </a:lnTo>
                  <a:lnTo>
                    <a:pt x="80140" y="31922"/>
                  </a:lnTo>
                  <a:lnTo>
                    <a:pt x="78877" y="35598"/>
                  </a:lnTo>
                  <a:close/>
                  <a:moveTo>
                    <a:pt x="81824" y="35598"/>
                  </a:moveTo>
                  <a:lnTo>
                    <a:pt x="80561" y="31922"/>
                  </a:lnTo>
                  <a:lnTo>
                    <a:pt x="81824" y="28161"/>
                  </a:lnTo>
                  <a:lnTo>
                    <a:pt x="82994" y="31922"/>
                  </a:lnTo>
                  <a:lnTo>
                    <a:pt x="81824" y="35598"/>
                  </a:lnTo>
                  <a:close/>
                  <a:moveTo>
                    <a:pt x="84678" y="35598"/>
                  </a:moveTo>
                  <a:lnTo>
                    <a:pt x="83415" y="31922"/>
                  </a:lnTo>
                  <a:lnTo>
                    <a:pt x="84678" y="28161"/>
                  </a:lnTo>
                  <a:lnTo>
                    <a:pt x="85894" y="31922"/>
                  </a:lnTo>
                  <a:lnTo>
                    <a:pt x="84678" y="35598"/>
                  </a:lnTo>
                  <a:close/>
                  <a:moveTo>
                    <a:pt x="87578" y="35598"/>
                  </a:moveTo>
                  <a:lnTo>
                    <a:pt x="86315" y="31922"/>
                  </a:lnTo>
                  <a:lnTo>
                    <a:pt x="87578" y="28161"/>
                  </a:lnTo>
                  <a:lnTo>
                    <a:pt x="88748" y="31922"/>
                  </a:lnTo>
                  <a:lnTo>
                    <a:pt x="87578" y="35598"/>
                  </a:lnTo>
                  <a:close/>
                  <a:moveTo>
                    <a:pt x="90432" y="35598"/>
                  </a:moveTo>
                  <a:lnTo>
                    <a:pt x="89169" y="31922"/>
                  </a:lnTo>
                  <a:lnTo>
                    <a:pt x="90432" y="28161"/>
                  </a:lnTo>
                  <a:lnTo>
                    <a:pt x="91649" y="31922"/>
                  </a:lnTo>
                  <a:lnTo>
                    <a:pt x="90432" y="35598"/>
                  </a:lnTo>
                  <a:close/>
                  <a:moveTo>
                    <a:pt x="93333" y="35598"/>
                  </a:moveTo>
                  <a:lnTo>
                    <a:pt x="92070" y="31922"/>
                  </a:lnTo>
                  <a:lnTo>
                    <a:pt x="93333" y="28161"/>
                  </a:lnTo>
                  <a:lnTo>
                    <a:pt x="94502" y="31922"/>
                  </a:lnTo>
                  <a:lnTo>
                    <a:pt x="93333" y="35598"/>
                  </a:lnTo>
                  <a:close/>
                  <a:moveTo>
                    <a:pt x="96187" y="35598"/>
                  </a:moveTo>
                  <a:lnTo>
                    <a:pt x="94923" y="31922"/>
                  </a:lnTo>
                  <a:lnTo>
                    <a:pt x="96187" y="28161"/>
                  </a:lnTo>
                  <a:lnTo>
                    <a:pt x="97403" y="31922"/>
                  </a:lnTo>
                  <a:lnTo>
                    <a:pt x="96187" y="35598"/>
                  </a:lnTo>
                  <a:close/>
                  <a:moveTo>
                    <a:pt x="99087" y="35598"/>
                  </a:moveTo>
                  <a:lnTo>
                    <a:pt x="97871" y="31922"/>
                  </a:lnTo>
                  <a:lnTo>
                    <a:pt x="99087" y="28161"/>
                  </a:lnTo>
                  <a:lnTo>
                    <a:pt x="100350" y="31922"/>
                  </a:lnTo>
                  <a:lnTo>
                    <a:pt x="99087" y="35598"/>
                  </a:lnTo>
                  <a:close/>
                  <a:moveTo>
                    <a:pt x="101941" y="35598"/>
                  </a:moveTo>
                  <a:lnTo>
                    <a:pt x="100771" y="31922"/>
                  </a:lnTo>
                  <a:lnTo>
                    <a:pt x="101941" y="28161"/>
                  </a:lnTo>
                  <a:lnTo>
                    <a:pt x="103204" y="31922"/>
                  </a:lnTo>
                  <a:lnTo>
                    <a:pt x="101941" y="35598"/>
                  </a:lnTo>
                  <a:close/>
                  <a:moveTo>
                    <a:pt x="104842" y="35598"/>
                  </a:moveTo>
                  <a:lnTo>
                    <a:pt x="103625" y="31922"/>
                  </a:lnTo>
                  <a:lnTo>
                    <a:pt x="104842" y="28161"/>
                  </a:lnTo>
                  <a:lnTo>
                    <a:pt x="106105" y="31922"/>
                  </a:lnTo>
                  <a:lnTo>
                    <a:pt x="104842" y="35598"/>
                  </a:lnTo>
                  <a:close/>
                  <a:moveTo>
                    <a:pt x="107695" y="35598"/>
                  </a:moveTo>
                  <a:lnTo>
                    <a:pt x="106526" y="31922"/>
                  </a:lnTo>
                  <a:lnTo>
                    <a:pt x="107695" y="28161"/>
                  </a:lnTo>
                  <a:lnTo>
                    <a:pt x="108959" y="31922"/>
                  </a:lnTo>
                  <a:lnTo>
                    <a:pt x="107695" y="35598"/>
                  </a:lnTo>
                  <a:close/>
                  <a:moveTo>
                    <a:pt x="110596" y="35598"/>
                  </a:moveTo>
                  <a:lnTo>
                    <a:pt x="109380" y="31922"/>
                  </a:lnTo>
                  <a:lnTo>
                    <a:pt x="110596" y="28161"/>
                  </a:lnTo>
                  <a:lnTo>
                    <a:pt x="111859" y="31922"/>
                  </a:lnTo>
                  <a:lnTo>
                    <a:pt x="110596" y="35598"/>
                  </a:lnTo>
                  <a:close/>
                  <a:moveTo>
                    <a:pt x="113450" y="35598"/>
                  </a:moveTo>
                  <a:lnTo>
                    <a:pt x="112280" y="31922"/>
                  </a:lnTo>
                  <a:lnTo>
                    <a:pt x="113450" y="28161"/>
                  </a:lnTo>
                  <a:lnTo>
                    <a:pt x="114713" y="31922"/>
                  </a:lnTo>
                  <a:lnTo>
                    <a:pt x="113450" y="35598"/>
                  </a:lnTo>
                  <a:close/>
                  <a:moveTo>
                    <a:pt x="116397" y="35598"/>
                  </a:moveTo>
                  <a:lnTo>
                    <a:pt x="115134" y="31922"/>
                  </a:lnTo>
                  <a:lnTo>
                    <a:pt x="116397" y="28161"/>
                  </a:lnTo>
                  <a:lnTo>
                    <a:pt x="117614" y="31922"/>
                  </a:lnTo>
                  <a:lnTo>
                    <a:pt x="116397" y="35598"/>
                  </a:lnTo>
                  <a:close/>
                  <a:moveTo>
                    <a:pt x="2526" y="31253"/>
                  </a:moveTo>
                  <a:lnTo>
                    <a:pt x="1263" y="27409"/>
                  </a:lnTo>
                  <a:lnTo>
                    <a:pt x="2526" y="23649"/>
                  </a:lnTo>
                  <a:lnTo>
                    <a:pt x="3742" y="27409"/>
                  </a:lnTo>
                  <a:lnTo>
                    <a:pt x="2526" y="31253"/>
                  </a:lnTo>
                  <a:close/>
                  <a:moveTo>
                    <a:pt x="5426" y="31253"/>
                  </a:moveTo>
                  <a:lnTo>
                    <a:pt x="4163" y="27409"/>
                  </a:lnTo>
                  <a:lnTo>
                    <a:pt x="5426" y="23649"/>
                  </a:lnTo>
                  <a:lnTo>
                    <a:pt x="6596" y="27409"/>
                  </a:lnTo>
                  <a:lnTo>
                    <a:pt x="5426" y="31253"/>
                  </a:lnTo>
                  <a:close/>
                  <a:moveTo>
                    <a:pt x="8280" y="31253"/>
                  </a:moveTo>
                  <a:lnTo>
                    <a:pt x="7017" y="27409"/>
                  </a:lnTo>
                  <a:lnTo>
                    <a:pt x="8280" y="23649"/>
                  </a:lnTo>
                  <a:lnTo>
                    <a:pt x="9450" y="27409"/>
                  </a:lnTo>
                  <a:lnTo>
                    <a:pt x="8280" y="31253"/>
                  </a:lnTo>
                  <a:close/>
                  <a:moveTo>
                    <a:pt x="11134" y="31253"/>
                  </a:moveTo>
                  <a:lnTo>
                    <a:pt x="9964" y="27409"/>
                  </a:lnTo>
                  <a:lnTo>
                    <a:pt x="11134" y="23649"/>
                  </a:lnTo>
                  <a:lnTo>
                    <a:pt x="12397" y="27409"/>
                  </a:lnTo>
                  <a:lnTo>
                    <a:pt x="11134" y="31253"/>
                  </a:lnTo>
                  <a:close/>
                  <a:moveTo>
                    <a:pt x="14035" y="31253"/>
                  </a:moveTo>
                  <a:lnTo>
                    <a:pt x="12818" y="27409"/>
                  </a:lnTo>
                  <a:lnTo>
                    <a:pt x="14035" y="23649"/>
                  </a:lnTo>
                  <a:lnTo>
                    <a:pt x="15298" y="27409"/>
                  </a:lnTo>
                  <a:lnTo>
                    <a:pt x="14035" y="31253"/>
                  </a:lnTo>
                  <a:close/>
                  <a:moveTo>
                    <a:pt x="16888" y="31253"/>
                  </a:moveTo>
                  <a:lnTo>
                    <a:pt x="15719" y="27409"/>
                  </a:lnTo>
                  <a:lnTo>
                    <a:pt x="16888" y="23649"/>
                  </a:lnTo>
                  <a:lnTo>
                    <a:pt x="18152" y="27409"/>
                  </a:lnTo>
                  <a:lnTo>
                    <a:pt x="16888" y="31253"/>
                  </a:lnTo>
                  <a:close/>
                  <a:moveTo>
                    <a:pt x="19789" y="31253"/>
                  </a:moveTo>
                  <a:lnTo>
                    <a:pt x="18573" y="27409"/>
                  </a:lnTo>
                  <a:lnTo>
                    <a:pt x="19789" y="23649"/>
                  </a:lnTo>
                  <a:lnTo>
                    <a:pt x="21052" y="27409"/>
                  </a:lnTo>
                  <a:lnTo>
                    <a:pt x="19789" y="31253"/>
                  </a:lnTo>
                  <a:close/>
                  <a:moveTo>
                    <a:pt x="22643" y="31253"/>
                  </a:moveTo>
                  <a:lnTo>
                    <a:pt x="21473" y="27409"/>
                  </a:lnTo>
                  <a:lnTo>
                    <a:pt x="22643" y="23649"/>
                  </a:lnTo>
                  <a:lnTo>
                    <a:pt x="23906" y="27409"/>
                  </a:lnTo>
                  <a:lnTo>
                    <a:pt x="22643" y="31253"/>
                  </a:lnTo>
                  <a:close/>
                  <a:moveTo>
                    <a:pt x="25543" y="31253"/>
                  </a:moveTo>
                  <a:lnTo>
                    <a:pt x="24327" y="27409"/>
                  </a:lnTo>
                  <a:lnTo>
                    <a:pt x="25543" y="23649"/>
                  </a:lnTo>
                  <a:lnTo>
                    <a:pt x="26807" y="27409"/>
                  </a:lnTo>
                  <a:lnTo>
                    <a:pt x="25543" y="31253"/>
                  </a:lnTo>
                  <a:close/>
                  <a:moveTo>
                    <a:pt x="28491" y="31253"/>
                  </a:moveTo>
                  <a:lnTo>
                    <a:pt x="27228" y="27409"/>
                  </a:lnTo>
                  <a:lnTo>
                    <a:pt x="28491" y="23649"/>
                  </a:lnTo>
                  <a:lnTo>
                    <a:pt x="29660" y="27409"/>
                  </a:lnTo>
                  <a:lnTo>
                    <a:pt x="28491" y="31253"/>
                  </a:lnTo>
                  <a:close/>
                  <a:moveTo>
                    <a:pt x="31345" y="31253"/>
                  </a:moveTo>
                  <a:lnTo>
                    <a:pt x="30081" y="27409"/>
                  </a:lnTo>
                  <a:lnTo>
                    <a:pt x="31345" y="23649"/>
                  </a:lnTo>
                  <a:lnTo>
                    <a:pt x="32561" y="27409"/>
                  </a:lnTo>
                  <a:lnTo>
                    <a:pt x="31345" y="31253"/>
                  </a:lnTo>
                  <a:close/>
                  <a:moveTo>
                    <a:pt x="34245" y="31253"/>
                  </a:moveTo>
                  <a:lnTo>
                    <a:pt x="32982" y="27409"/>
                  </a:lnTo>
                  <a:lnTo>
                    <a:pt x="34245" y="23649"/>
                  </a:lnTo>
                  <a:lnTo>
                    <a:pt x="35415" y="27409"/>
                  </a:lnTo>
                  <a:lnTo>
                    <a:pt x="34245" y="31253"/>
                  </a:lnTo>
                  <a:close/>
                  <a:moveTo>
                    <a:pt x="37099" y="31253"/>
                  </a:moveTo>
                  <a:lnTo>
                    <a:pt x="35836" y="27409"/>
                  </a:lnTo>
                  <a:lnTo>
                    <a:pt x="37099" y="23649"/>
                  </a:lnTo>
                  <a:lnTo>
                    <a:pt x="38315" y="27409"/>
                  </a:lnTo>
                  <a:lnTo>
                    <a:pt x="37099" y="31253"/>
                  </a:lnTo>
                  <a:close/>
                  <a:moveTo>
                    <a:pt x="40000" y="31253"/>
                  </a:moveTo>
                  <a:lnTo>
                    <a:pt x="38736" y="27409"/>
                  </a:lnTo>
                  <a:lnTo>
                    <a:pt x="40000" y="23649"/>
                  </a:lnTo>
                  <a:lnTo>
                    <a:pt x="41169" y="27409"/>
                  </a:lnTo>
                  <a:lnTo>
                    <a:pt x="40000" y="31253"/>
                  </a:lnTo>
                  <a:close/>
                  <a:moveTo>
                    <a:pt x="42853" y="31253"/>
                  </a:moveTo>
                  <a:lnTo>
                    <a:pt x="41590" y="27409"/>
                  </a:lnTo>
                  <a:lnTo>
                    <a:pt x="42853" y="23649"/>
                  </a:lnTo>
                  <a:lnTo>
                    <a:pt x="44070" y="27409"/>
                  </a:lnTo>
                  <a:lnTo>
                    <a:pt x="42853" y="31253"/>
                  </a:lnTo>
                  <a:close/>
                  <a:moveTo>
                    <a:pt x="45754" y="31253"/>
                  </a:moveTo>
                  <a:lnTo>
                    <a:pt x="44538" y="27409"/>
                  </a:lnTo>
                  <a:lnTo>
                    <a:pt x="45754" y="23649"/>
                  </a:lnTo>
                  <a:lnTo>
                    <a:pt x="47017" y="27409"/>
                  </a:lnTo>
                  <a:lnTo>
                    <a:pt x="45754" y="31253"/>
                  </a:lnTo>
                  <a:close/>
                  <a:moveTo>
                    <a:pt x="48608" y="31253"/>
                  </a:moveTo>
                  <a:lnTo>
                    <a:pt x="47438" y="27409"/>
                  </a:lnTo>
                  <a:lnTo>
                    <a:pt x="48608" y="23649"/>
                  </a:lnTo>
                  <a:lnTo>
                    <a:pt x="49871" y="27409"/>
                  </a:lnTo>
                  <a:lnTo>
                    <a:pt x="48608" y="31253"/>
                  </a:lnTo>
                  <a:close/>
                  <a:moveTo>
                    <a:pt x="51508" y="31253"/>
                  </a:moveTo>
                  <a:lnTo>
                    <a:pt x="50292" y="27409"/>
                  </a:lnTo>
                  <a:lnTo>
                    <a:pt x="51508" y="23649"/>
                  </a:lnTo>
                  <a:lnTo>
                    <a:pt x="52771" y="27409"/>
                  </a:lnTo>
                  <a:lnTo>
                    <a:pt x="51508" y="31253"/>
                  </a:lnTo>
                  <a:close/>
                  <a:moveTo>
                    <a:pt x="54362" y="31253"/>
                  </a:moveTo>
                  <a:lnTo>
                    <a:pt x="53192" y="27409"/>
                  </a:lnTo>
                  <a:lnTo>
                    <a:pt x="54362" y="23649"/>
                  </a:lnTo>
                  <a:lnTo>
                    <a:pt x="55625" y="27409"/>
                  </a:lnTo>
                  <a:lnTo>
                    <a:pt x="54362" y="31253"/>
                  </a:lnTo>
                  <a:close/>
                  <a:moveTo>
                    <a:pt x="57263" y="31253"/>
                  </a:moveTo>
                  <a:lnTo>
                    <a:pt x="56046" y="27409"/>
                  </a:lnTo>
                  <a:lnTo>
                    <a:pt x="57263" y="23649"/>
                  </a:lnTo>
                  <a:lnTo>
                    <a:pt x="58526" y="27409"/>
                  </a:lnTo>
                  <a:lnTo>
                    <a:pt x="57263" y="31253"/>
                  </a:lnTo>
                  <a:close/>
                  <a:moveTo>
                    <a:pt x="60116" y="31253"/>
                  </a:moveTo>
                  <a:lnTo>
                    <a:pt x="58947" y="27409"/>
                  </a:lnTo>
                  <a:lnTo>
                    <a:pt x="60116" y="23649"/>
                  </a:lnTo>
                  <a:lnTo>
                    <a:pt x="61380" y="27409"/>
                  </a:lnTo>
                  <a:lnTo>
                    <a:pt x="60116" y="31253"/>
                  </a:lnTo>
                  <a:close/>
                  <a:moveTo>
                    <a:pt x="63064" y="31253"/>
                  </a:moveTo>
                  <a:lnTo>
                    <a:pt x="61801" y="27409"/>
                  </a:lnTo>
                  <a:lnTo>
                    <a:pt x="63064" y="23649"/>
                  </a:lnTo>
                  <a:lnTo>
                    <a:pt x="64280" y="27409"/>
                  </a:lnTo>
                  <a:lnTo>
                    <a:pt x="63064" y="31253"/>
                  </a:lnTo>
                  <a:close/>
                  <a:moveTo>
                    <a:pt x="65964" y="31253"/>
                  </a:moveTo>
                  <a:lnTo>
                    <a:pt x="64701" y="27409"/>
                  </a:lnTo>
                  <a:lnTo>
                    <a:pt x="65964" y="23649"/>
                  </a:lnTo>
                  <a:lnTo>
                    <a:pt x="67134" y="27409"/>
                  </a:lnTo>
                  <a:lnTo>
                    <a:pt x="65964" y="31253"/>
                  </a:lnTo>
                  <a:close/>
                  <a:moveTo>
                    <a:pt x="68818" y="31253"/>
                  </a:moveTo>
                  <a:lnTo>
                    <a:pt x="67555" y="27409"/>
                  </a:lnTo>
                  <a:lnTo>
                    <a:pt x="68818" y="23649"/>
                  </a:lnTo>
                  <a:lnTo>
                    <a:pt x="70035" y="27409"/>
                  </a:lnTo>
                  <a:lnTo>
                    <a:pt x="68818" y="31253"/>
                  </a:lnTo>
                  <a:close/>
                  <a:moveTo>
                    <a:pt x="71719" y="31253"/>
                  </a:moveTo>
                  <a:lnTo>
                    <a:pt x="70456" y="27409"/>
                  </a:lnTo>
                  <a:lnTo>
                    <a:pt x="71719" y="23649"/>
                  </a:lnTo>
                  <a:lnTo>
                    <a:pt x="72888" y="27409"/>
                  </a:lnTo>
                  <a:lnTo>
                    <a:pt x="71719" y="31253"/>
                  </a:lnTo>
                  <a:close/>
                  <a:moveTo>
                    <a:pt x="74573" y="31253"/>
                  </a:moveTo>
                  <a:lnTo>
                    <a:pt x="73309" y="27409"/>
                  </a:lnTo>
                  <a:lnTo>
                    <a:pt x="74573" y="23649"/>
                  </a:lnTo>
                  <a:lnTo>
                    <a:pt x="75789" y="27409"/>
                  </a:lnTo>
                  <a:lnTo>
                    <a:pt x="74573" y="31253"/>
                  </a:lnTo>
                  <a:close/>
                  <a:moveTo>
                    <a:pt x="77473" y="31253"/>
                  </a:moveTo>
                  <a:lnTo>
                    <a:pt x="76210" y="27409"/>
                  </a:lnTo>
                  <a:lnTo>
                    <a:pt x="77473" y="23649"/>
                  </a:lnTo>
                  <a:lnTo>
                    <a:pt x="78643" y="27409"/>
                  </a:lnTo>
                  <a:lnTo>
                    <a:pt x="77473" y="31253"/>
                  </a:lnTo>
                  <a:close/>
                  <a:moveTo>
                    <a:pt x="80327" y="31253"/>
                  </a:moveTo>
                  <a:lnTo>
                    <a:pt x="79157" y="27409"/>
                  </a:lnTo>
                  <a:lnTo>
                    <a:pt x="80327" y="23649"/>
                  </a:lnTo>
                  <a:lnTo>
                    <a:pt x="81590" y="27409"/>
                  </a:lnTo>
                  <a:lnTo>
                    <a:pt x="80327" y="31253"/>
                  </a:lnTo>
                  <a:close/>
                  <a:moveTo>
                    <a:pt x="83228" y="31253"/>
                  </a:moveTo>
                  <a:lnTo>
                    <a:pt x="82011" y="27409"/>
                  </a:lnTo>
                  <a:lnTo>
                    <a:pt x="83228" y="23649"/>
                  </a:lnTo>
                  <a:lnTo>
                    <a:pt x="84491" y="27409"/>
                  </a:lnTo>
                  <a:lnTo>
                    <a:pt x="83228" y="31253"/>
                  </a:lnTo>
                  <a:close/>
                  <a:moveTo>
                    <a:pt x="86081" y="31253"/>
                  </a:moveTo>
                  <a:lnTo>
                    <a:pt x="84912" y="27409"/>
                  </a:lnTo>
                  <a:lnTo>
                    <a:pt x="86081" y="23649"/>
                  </a:lnTo>
                  <a:lnTo>
                    <a:pt x="87345" y="27409"/>
                  </a:lnTo>
                  <a:lnTo>
                    <a:pt x="86081" y="31253"/>
                  </a:lnTo>
                  <a:close/>
                  <a:moveTo>
                    <a:pt x="88982" y="31253"/>
                  </a:moveTo>
                  <a:lnTo>
                    <a:pt x="87766" y="27409"/>
                  </a:lnTo>
                  <a:lnTo>
                    <a:pt x="88982" y="23649"/>
                  </a:lnTo>
                  <a:lnTo>
                    <a:pt x="90245" y="27409"/>
                  </a:lnTo>
                  <a:lnTo>
                    <a:pt x="88982" y="31253"/>
                  </a:lnTo>
                  <a:close/>
                  <a:moveTo>
                    <a:pt x="91836" y="31253"/>
                  </a:moveTo>
                  <a:lnTo>
                    <a:pt x="90666" y="27409"/>
                  </a:lnTo>
                  <a:lnTo>
                    <a:pt x="91836" y="23649"/>
                  </a:lnTo>
                  <a:lnTo>
                    <a:pt x="93099" y="27409"/>
                  </a:lnTo>
                  <a:lnTo>
                    <a:pt x="91836" y="31253"/>
                  </a:lnTo>
                  <a:close/>
                  <a:moveTo>
                    <a:pt x="94736" y="31253"/>
                  </a:moveTo>
                  <a:lnTo>
                    <a:pt x="93520" y="27409"/>
                  </a:lnTo>
                  <a:lnTo>
                    <a:pt x="94736" y="23649"/>
                  </a:lnTo>
                  <a:lnTo>
                    <a:pt x="96000" y="27409"/>
                  </a:lnTo>
                  <a:lnTo>
                    <a:pt x="94736" y="31253"/>
                  </a:lnTo>
                  <a:close/>
                  <a:moveTo>
                    <a:pt x="97684" y="31253"/>
                  </a:moveTo>
                  <a:lnTo>
                    <a:pt x="96421" y="27409"/>
                  </a:lnTo>
                  <a:lnTo>
                    <a:pt x="97684" y="23649"/>
                  </a:lnTo>
                  <a:lnTo>
                    <a:pt x="98853" y="27409"/>
                  </a:lnTo>
                  <a:lnTo>
                    <a:pt x="97684" y="31253"/>
                  </a:lnTo>
                  <a:close/>
                  <a:moveTo>
                    <a:pt x="100538" y="31253"/>
                  </a:moveTo>
                  <a:lnTo>
                    <a:pt x="99274" y="27409"/>
                  </a:lnTo>
                  <a:lnTo>
                    <a:pt x="100538" y="23649"/>
                  </a:lnTo>
                  <a:lnTo>
                    <a:pt x="101754" y="27409"/>
                  </a:lnTo>
                  <a:lnTo>
                    <a:pt x="100538" y="31253"/>
                  </a:lnTo>
                  <a:close/>
                  <a:moveTo>
                    <a:pt x="103438" y="31253"/>
                  </a:moveTo>
                  <a:lnTo>
                    <a:pt x="102175" y="27409"/>
                  </a:lnTo>
                  <a:lnTo>
                    <a:pt x="103438" y="23649"/>
                  </a:lnTo>
                  <a:lnTo>
                    <a:pt x="104608" y="27409"/>
                  </a:lnTo>
                  <a:lnTo>
                    <a:pt x="103438" y="31253"/>
                  </a:lnTo>
                  <a:close/>
                  <a:moveTo>
                    <a:pt x="106292" y="31253"/>
                  </a:moveTo>
                  <a:lnTo>
                    <a:pt x="105029" y="27409"/>
                  </a:lnTo>
                  <a:lnTo>
                    <a:pt x="106292" y="23649"/>
                  </a:lnTo>
                  <a:lnTo>
                    <a:pt x="107508" y="27409"/>
                  </a:lnTo>
                  <a:lnTo>
                    <a:pt x="106292" y="31253"/>
                  </a:lnTo>
                  <a:close/>
                  <a:moveTo>
                    <a:pt x="109192" y="31253"/>
                  </a:moveTo>
                  <a:lnTo>
                    <a:pt x="107929" y="27409"/>
                  </a:lnTo>
                  <a:lnTo>
                    <a:pt x="109192" y="23649"/>
                  </a:lnTo>
                  <a:lnTo>
                    <a:pt x="110362" y="27409"/>
                  </a:lnTo>
                  <a:lnTo>
                    <a:pt x="109192" y="31253"/>
                  </a:lnTo>
                  <a:close/>
                  <a:moveTo>
                    <a:pt x="112046" y="31253"/>
                  </a:moveTo>
                  <a:lnTo>
                    <a:pt x="110783" y="27409"/>
                  </a:lnTo>
                  <a:lnTo>
                    <a:pt x="112046" y="23649"/>
                  </a:lnTo>
                  <a:lnTo>
                    <a:pt x="113263" y="27409"/>
                  </a:lnTo>
                  <a:lnTo>
                    <a:pt x="112046" y="31253"/>
                  </a:lnTo>
                  <a:close/>
                  <a:moveTo>
                    <a:pt x="114947" y="31253"/>
                  </a:moveTo>
                  <a:lnTo>
                    <a:pt x="113730" y="27409"/>
                  </a:lnTo>
                  <a:lnTo>
                    <a:pt x="114947" y="23649"/>
                  </a:lnTo>
                  <a:lnTo>
                    <a:pt x="116210" y="27409"/>
                  </a:lnTo>
                  <a:lnTo>
                    <a:pt x="114947" y="31253"/>
                  </a:lnTo>
                  <a:close/>
                  <a:moveTo>
                    <a:pt x="117801" y="31253"/>
                  </a:moveTo>
                  <a:lnTo>
                    <a:pt x="116631" y="27409"/>
                  </a:lnTo>
                  <a:lnTo>
                    <a:pt x="117801" y="23649"/>
                  </a:lnTo>
                  <a:lnTo>
                    <a:pt x="119064" y="27409"/>
                  </a:lnTo>
                  <a:lnTo>
                    <a:pt x="117801" y="31253"/>
                  </a:lnTo>
                  <a:close/>
                  <a:moveTo>
                    <a:pt x="3929" y="26740"/>
                  </a:moveTo>
                  <a:lnTo>
                    <a:pt x="2760" y="22980"/>
                  </a:lnTo>
                  <a:lnTo>
                    <a:pt x="3929" y="19136"/>
                  </a:lnTo>
                  <a:lnTo>
                    <a:pt x="5192" y="22980"/>
                  </a:lnTo>
                  <a:lnTo>
                    <a:pt x="3929" y="26740"/>
                  </a:lnTo>
                  <a:close/>
                  <a:moveTo>
                    <a:pt x="6830" y="26740"/>
                  </a:moveTo>
                  <a:lnTo>
                    <a:pt x="5614" y="22980"/>
                  </a:lnTo>
                  <a:lnTo>
                    <a:pt x="6830" y="19136"/>
                  </a:lnTo>
                  <a:lnTo>
                    <a:pt x="8046" y="22980"/>
                  </a:lnTo>
                  <a:lnTo>
                    <a:pt x="6830" y="26740"/>
                  </a:lnTo>
                  <a:close/>
                  <a:moveTo>
                    <a:pt x="9684" y="26740"/>
                  </a:moveTo>
                  <a:lnTo>
                    <a:pt x="8467" y="22980"/>
                  </a:lnTo>
                  <a:lnTo>
                    <a:pt x="9684" y="19136"/>
                  </a:lnTo>
                  <a:lnTo>
                    <a:pt x="10947" y="22980"/>
                  </a:lnTo>
                  <a:lnTo>
                    <a:pt x="9684" y="26740"/>
                  </a:lnTo>
                  <a:close/>
                  <a:moveTo>
                    <a:pt x="12631" y="26740"/>
                  </a:moveTo>
                  <a:lnTo>
                    <a:pt x="11368" y="22980"/>
                  </a:lnTo>
                  <a:lnTo>
                    <a:pt x="12631" y="19136"/>
                  </a:lnTo>
                  <a:lnTo>
                    <a:pt x="13801" y="22980"/>
                  </a:lnTo>
                  <a:lnTo>
                    <a:pt x="12631" y="26740"/>
                  </a:lnTo>
                  <a:close/>
                  <a:moveTo>
                    <a:pt x="15485" y="26740"/>
                  </a:moveTo>
                  <a:lnTo>
                    <a:pt x="14222" y="22980"/>
                  </a:lnTo>
                  <a:lnTo>
                    <a:pt x="15485" y="19136"/>
                  </a:lnTo>
                  <a:lnTo>
                    <a:pt x="16701" y="22980"/>
                  </a:lnTo>
                  <a:lnTo>
                    <a:pt x="15485" y="26740"/>
                  </a:lnTo>
                  <a:close/>
                  <a:moveTo>
                    <a:pt x="18385" y="26740"/>
                  </a:moveTo>
                  <a:lnTo>
                    <a:pt x="17122" y="22980"/>
                  </a:lnTo>
                  <a:lnTo>
                    <a:pt x="18385" y="19136"/>
                  </a:lnTo>
                  <a:lnTo>
                    <a:pt x="19555" y="22980"/>
                  </a:lnTo>
                  <a:lnTo>
                    <a:pt x="18385" y="26740"/>
                  </a:lnTo>
                  <a:close/>
                  <a:moveTo>
                    <a:pt x="21239" y="26740"/>
                  </a:moveTo>
                  <a:lnTo>
                    <a:pt x="19976" y="22980"/>
                  </a:lnTo>
                  <a:lnTo>
                    <a:pt x="21239" y="19136"/>
                  </a:lnTo>
                  <a:lnTo>
                    <a:pt x="22456" y="22980"/>
                  </a:lnTo>
                  <a:lnTo>
                    <a:pt x="21239" y="26740"/>
                  </a:lnTo>
                  <a:close/>
                  <a:moveTo>
                    <a:pt x="24140" y="26740"/>
                  </a:moveTo>
                  <a:lnTo>
                    <a:pt x="22877" y="22980"/>
                  </a:lnTo>
                  <a:lnTo>
                    <a:pt x="24140" y="19136"/>
                  </a:lnTo>
                  <a:lnTo>
                    <a:pt x="25309" y="22980"/>
                  </a:lnTo>
                  <a:lnTo>
                    <a:pt x="24140" y="26740"/>
                  </a:lnTo>
                  <a:close/>
                  <a:moveTo>
                    <a:pt x="26994" y="26740"/>
                  </a:moveTo>
                  <a:lnTo>
                    <a:pt x="25730" y="22980"/>
                  </a:lnTo>
                  <a:lnTo>
                    <a:pt x="26994" y="19136"/>
                  </a:lnTo>
                  <a:lnTo>
                    <a:pt x="28210" y="22980"/>
                  </a:lnTo>
                  <a:lnTo>
                    <a:pt x="26994" y="26740"/>
                  </a:lnTo>
                  <a:close/>
                  <a:moveTo>
                    <a:pt x="29894" y="26740"/>
                  </a:moveTo>
                  <a:lnTo>
                    <a:pt x="28678" y="22980"/>
                  </a:lnTo>
                  <a:lnTo>
                    <a:pt x="29894" y="19136"/>
                  </a:lnTo>
                  <a:lnTo>
                    <a:pt x="31157" y="22980"/>
                  </a:lnTo>
                  <a:lnTo>
                    <a:pt x="29894" y="26740"/>
                  </a:lnTo>
                  <a:close/>
                  <a:moveTo>
                    <a:pt x="32748" y="26740"/>
                  </a:moveTo>
                  <a:lnTo>
                    <a:pt x="31578" y="22980"/>
                  </a:lnTo>
                  <a:lnTo>
                    <a:pt x="32748" y="19136"/>
                  </a:lnTo>
                  <a:lnTo>
                    <a:pt x="34011" y="22980"/>
                  </a:lnTo>
                  <a:lnTo>
                    <a:pt x="32748" y="26740"/>
                  </a:lnTo>
                  <a:close/>
                  <a:moveTo>
                    <a:pt x="35649" y="26740"/>
                  </a:moveTo>
                  <a:lnTo>
                    <a:pt x="34432" y="22980"/>
                  </a:lnTo>
                  <a:lnTo>
                    <a:pt x="35649" y="19136"/>
                  </a:lnTo>
                  <a:lnTo>
                    <a:pt x="36912" y="22980"/>
                  </a:lnTo>
                  <a:lnTo>
                    <a:pt x="35649" y="26740"/>
                  </a:lnTo>
                  <a:close/>
                  <a:moveTo>
                    <a:pt x="38502" y="26740"/>
                  </a:moveTo>
                  <a:lnTo>
                    <a:pt x="37333" y="22980"/>
                  </a:lnTo>
                  <a:lnTo>
                    <a:pt x="38502" y="19136"/>
                  </a:lnTo>
                  <a:lnTo>
                    <a:pt x="39766" y="22980"/>
                  </a:lnTo>
                  <a:lnTo>
                    <a:pt x="38502" y="26740"/>
                  </a:lnTo>
                  <a:close/>
                  <a:moveTo>
                    <a:pt x="41403" y="26740"/>
                  </a:moveTo>
                  <a:lnTo>
                    <a:pt x="40187" y="22980"/>
                  </a:lnTo>
                  <a:lnTo>
                    <a:pt x="41403" y="19136"/>
                  </a:lnTo>
                  <a:lnTo>
                    <a:pt x="42666" y="22980"/>
                  </a:lnTo>
                  <a:lnTo>
                    <a:pt x="41403" y="26740"/>
                  </a:lnTo>
                  <a:close/>
                  <a:moveTo>
                    <a:pt x="44257" y="26740"/>
                  </a:moveTo>
                  <a:lnTo>
                    <a:pt x="43087" y="22980"/>
                  </a:lnTo>
                  <a:lnTo>
                    <a:pt x="44257" y="19136"/>
                  </a:lnTo>
                  <a:lnTo>
                    <a:pt x="45520" y="22980"/>
                  </a:lnTo>
                  <a:lnTo>
                    <a:pt x="44257" y="26740"/>
                  </a:lnTo>
                  <a:close/>
                  <a:moveTo>
                    <a:pt x="47204" y="26740"/>
                  </a:moveTo>
                  <a:lnTo>
                    <a:pt x="45941" y="22980"/>
                  </a:lnTo>
                  <a:lnTo>
                    <a:pt x="47204" y="19136"/>
                  </a:lnTo>
                  <a:lnTo>
                    <a:pt x="48421" y="22980"/>
                  </a:lnTo>
                  <a:lnTo>
                    <a:pt x="47204" y="26740"/>
                  </a:lnTo>
                  <a:close/>
                  <a:moveTo>
                    <a:pt x="50105" y="26740"/>
                  </a:moveTo>
                  <a:lnTo>
                    <a:pt x="48842" y="22980"/>
                  </a:lnTo>
                  <a:lnTo>
                    <a:pt x="50105" y="19136"/>
                  </a:lnTo>
                  <a:lnTo>
                    <a:pt x="51274" y="22980"/>
                  </a:lnTo>
                  <a:lnTo>
                    <a:pt x="50105" y="26740"/>
                  </a:lnTo>
                  <a:close/>
                  <a:moveTo>
                    <a:pt x="52959" y="26740"/>
                  </a:moveTo>
                  <a:lnTo>
                    <a:pt x="51695" y="22980"/>
                  </a:lnTo>
                  <a:lnTo>
                    <a:pt x="52959" y="19136"/>
                  </a:lnTo>
                  <a:lnTo>
                    <a:pt x="54175" y="22980"/>
                  </a:lnTo>
                  <a:lnTo>
                    <a:pt x="52959" y="26740"/>
                  </a:lnTo>
                  <a:close/>
                  <a:moveTo>
                    <a:pt x="55859" y="26740"/>
                  </a:moveTo>
                  <a:lnTo>
                    <a:pt x="54596" y="22980"/>
                  </a:lnTo>
                  <a:lnTo>
                    <a:pt x="55859" y="19136"/>
                  </a:lnTo>
                  <a:lnTo>
                    <a:pt x="57029" y="22980"/>
                  </a:lnTo>
                  <a:lnTo>
                    <a:pt x="55859" y="26740"/>
                  </a:lnTo>
                  <a:close/>
                  <a:moveTo>
                    <a:pt x="58713" y="26740"/>
                  </a:moveTo>
                  <a:lnTo>
                    <a:pt x="57450" y="22980"/>
                  </a:lnTo>
                  <a:lnTo>
                    <a:pt x="58713" y="19136"/>
                  </a:lnTo>
                  <a:lnTo>
                    <a:pt x="59929" y="22980"/>
                  </a:lnTo>
                  <a:lnTo>
                    <a:pt x="58713" y="26740"/>
                  </a:lnTo>
                  <a:close/>
                  <a:moveTo>
                    <a:pt x="61614" y="26740"/>
                  </a:moveTo>
                  <a:lnTo>
                    <a:pt x="60350" y="22980"/>
                  </a:lnTo>
                  <a:lnTo>
                    <a:pt x="61614" y="19136"/>
                  </a:lnTo>
                  <a:lnTo>
                    <a:pt x="62783" y="22980"/>
                  </a:lnTo>
                  <a:lnTo>
                    <a:pt x="61614" y="26740"/>
                  </a:lnTo>
                  <a:close/>
                  <a:moveTo>
                    <a:pt x="64467" y="26740"/>
                  </a:moveTo>
                  <a:lnTo>
                    <a:pt x="63298" y="22980"/>
                  </a:lnTo>
                  <a:lnTo>
                    <a:pt x="64467" y="19136"/>
                  </a:lnTo>
                  <a:lnTo>
                    <a:pt x="65730" y="22980"/>
                  </a:lnTo>
                  <a:lnTo>
                    <a:pt x="64467" y="26740"/>
                  </a:lnTo>
                  <a:close/>
                  <a:moveTo>
                    <a:pt x="67368" y="26740"/>
                  </a:moveTo>
                  <a:lnTo>
                    <a:pt x="66152" y="22980"/>
                  </a:lnTo>
                  <a:lnTo>
                    <a:pt x="67368" y="19136"/>
                  </a:lnTo>
                  <a:lnTo>
                    <a:pt x="68631" y="22980"/>
                  </a:lnTo>
                  <a:lnTo>
                    <a:pt x="67368" y="26740"/>
                  </a:lnTo>
                  <a:close/>
                  <a:moveTo>
                    <a:pt x="70222" y="26740"/>
                  </a:moveTo>
                  <a:lnTo>
                    <a:pt x="69052" y="22980"/>
                  </a:lnTo>
                  <a:lnTo>
                    <a:pt x="70222" y="19136"/>
                  </a:lnTo>
                  <a:lnTo>
                    <a:pt x="71485" y="22980"/>
                  </a:lnTo>
                  <a:lnTo>
                    <a:pt x="70222" y="26740"/>
                  </a:lnTo>
                  <a:close/>
                  <a:moveTo>
                    <a:pt x="73122" y="26740"/>
                  </a:moveTo>
                  <a:lnTo>
                    <a:pt x="71906" y="22980"/>
                  </a:lnTo>
                  <a:lnTo>
                    <a:pt x="73122" y="19136"/>
                  </a:lnTo>
                  <a:lnTo>
                    <a:pt x="74385" y="22980"/>
                  </a:lnTo>
                  <a:lnTo>
                    <a:pt x="73122" y="26740"/>
                  </a:lnTo>
                  <a:close/>
                  <a:moveTo>
                    <a:pt x="75976" y="26740"/>
                  </a:moveTo>
                  <a:lnTo>
                    <a:pt x="74807" y="22980"/>
                  </a:lnTo>
                  <a:lnTo>
                    <a:pt x="75976" y="19136"/>
                  </a:lnTo>
                  <a:lnTo>
                    <a:pt x="77239" y="22980"/>
                  </a:lnTo>
                  <a:lnTo>
                    <a:pt x="75976" y="26740"/>
                  </a:lnTo>
                  <a:close/>
                  <a:moveTo>
                    <a:pt x="78877" y="26740"/>
                  </a:moveTo>
                  <a:lnTo>
                    <a:pt x="77660" y="22980"/>
                  </a:lnTo>
                  <a:lnTo>
                    <a:pt x="78877" y="19136"/>
                  </a:lnTo>
                  <a:lnTo>
                    <a:pt x="80140" y="22980"/>
                  </a:lnTo>
                  <a:lnTo>
                    <a:pt x="78877" y="26740"/>
                  </a:lnTo>
                  <a:close/>
                  <a:moveTo>
                    <a:pt x="81824" y="26740"/>
                  </a:moveTo>
                  <a:lnTo>
                    <a:pt x="80561" y="22980"/>
                  </a:lnTo>
                  <a:lnTo>
                    <a:pt x="81824" y="19136"/>
                  </a:lnTo>
                  <a:lnTo>
                    <a:pt x="82994" y="22980"/>
                  </a:lnTo>
                  <a:lnTo>
                    <a:pt x="81824" y="26740"/>
                  </a:lnTo>
                  <a:close/>
                  <a:moveTo>
                    <a:pt x="84678" y="26740"/>
                  </a:moveTo>
                  <a:lnTo>
                    <a:pt x="83415" y="22980"/>
                  </a:lnTo>
                  <a:lnTo>
                    <a:pt x="84678" y="19136"/>
                  </a:lnTo>
                  <a:lnTo>
                    <a:pt x="85894" y="22980"/>
                  </a:lnTo>
                  <a:lnTo>
                    <a:pt x="84678" y="26740"/>
                  </a:lnTo>
                  <a:close/>
                  <a:moveTo>
                    <a:pt x="87578" y="26740"/>
                  </a:moveTo>
                  <a:lnTo>
                    <a:pt x="86315" y="22980"/>
                  </a:lnTo>
                  <a:lnTo>
                    <a:pt x="87578" y="19136"/>
                  </a:lnTo>
                  <a:lnTo>
                    <a:pt x="88748" y="22980"/>
                  </a:lnTo>
                  <a:lnTo>
                    <a:pt x="87578" y="26740"/>
                  </a:lnTo>
                  <a:close/>
                  <a:moveTo>
                    <a:pt x="90432" y="26740"/>
                  </a:moveTo>
                  <a:lnTo>
                    <a:pt x="89169" y="22980"/>
                  </a:lnTo>
                  <a:lnTo>
                    <a:pt x="90432" y="19136"/>
                  </a:lnTo>
                  <a:lnTo>
                    <a:pt x="91649" y="22980"/>
                  </a:lnTo>
                  <a:lnTo>
                    <a:pt x="90432" y="26740"/>
                  </a:lnTo>
                  <a:close/>
                  <a:moveTo>
                    <a:pt x="93333" y="26740"/>
                  </a:moveTo>
                  <a:lnTo>
                    <a:pt x="92070" y="22980"/>
                  </a:lnTo>
                  <a:lnTo>
                    <a:pt x="93333" y="19136"/>
                  </a:lnTo>
                  <a:lnTo>
                    <a:pt x="94502" y="22980"/>
                  </a:lnTo>
                  <a:lnTo>
                    <a:pt x="93333" y="26740"/>
                  </a:lnTo>
                  <a:close/>
                  <a:moveTo>
                    <a:pt x="96187" y="26740"/>
                  </a:moveTo>
                  <a:lnTo>
                    <a:pt x="94923" y="22980"/>
                  </a:lnTo>
                  <a:lnTo>
                    <a:pt x="96187" y="19136"/>
                  </a:lnTo>
                  <a:lnTo>
                    <a:pt x="97403" y="22980"/>
                  </a:lnTo>
                  <a:lnTo>
                    <a:pt x="96187" y="26740"/>
                  </a:lnTo>
                  <a:close/>
                  <a:moveTo>
                    <a:pt x="99087" y="26740"/>
                  </a:moveTo>
                  <a:lnTo>
                    <a:pt x="97871" y="22980"/>
                  </a:lnTo>
                  <a:lnTo>
                    <a:pt x="99087" y="19136"/>
                  </a:lnTo>
                  <a:lnTo>
                    <a:pt x="100350" y="22980"/>
                  </a:lnTo>
                  <a:lnTo>
                    <a:pt x="99087" y="26740"/>
                  </a:lnTo>
                  <a:close/>
                  <a:moveTo>
                    <a:pt x="101941" y="26740"/>
                  </a:moveTo>
                  <a:lnTo>
                    <a:pt x="100771" y="22980"/>
                  </a:lnTo>
                  <a:lnTo>
                    <a:pt x="101941" y="19136"/>
                  </a:lnTo>
                  <a:lnTo>
                    <a:pt x="103204" y="22980"/>
                  </a:lnTo>
                  <a:lnTo>
                    <a:pt x="101941" y="26740"/>
                  </a:lnTo>
                  <a:close/>
                  <a:moveTo>
                    <a:pt x="104842" y="26740"/>
                  </a:moveTo>
                  <a:lnTo>
                    <a:pt x="103625" y="22980"/>
                  </a:lnTo>
                  <a:lnTo>
                    <a:pt x="104842" y="19136"/>
                  </a:lnTo>
                  <a:lnTo>
                    <a:pt x="106105" y="22980"/>
                  </a:lnTo>
                  <a:lnTo>
                    <a:pt x="104842" y="26740"/>
                  </a:lnTo>
                  <a:close/>
                  <a:moveTo>
                    <a:pt x="107695" y="26740"/>
                  </a:moveTo>
                  <a:lnTo>
                    <a:pt x="106526" y="22980"/>
                  </a:lnTo>
                  <a:lnTo>
                    <a:pt x="107695" y="19136"/>
                  </a:lnTo>
                  <a:lnTo>
                    <a:pt x="108959" y="22980"/>
                  </a:lnTo>
                  <a:lnTo>
                    <a:pt x="107695" y="26740"/>
                  </a:lnTo>
                  <a:close/>
                  <a:moveTo>
                    <a:pt x="110596" y="26740"/>
                  </a:moveTo>
                  <a:lnTo>
                    <a:pt x="109380" y="22980"/>
                  </a:lnTo>
                  <a:lnTo>
                    <a:pt x="110596" y="19136"/>
                  </a:lnTo>
                  <a:lnTo>
                    <a:pt x="111859" y="22980"/>
                  </a:lnTo>
                  <a:lnTo>
                    <a:pt x="110596" y="26740"/>
                  </a:lnTo>
                  <a:close/>
                  <a:moveTo>
                    <a:pt x="113450" y="26740"/>
                  </a:moveTo>
                  <a:lnTo>
                    <a:pt x="112280" y="22980"/>
                  </a:lnTo>
                  <a:lnTo>
                    <a:pt x="113450" y="19136"/>
                  </a:lnTo>
                  <a:lnTo>
                    <a:pt x="114713" y="22980"/>
                  </a:lnTo>
                  <a:lnTo>
                    <a:pt x="113450" y="26740"/>
                  </a:lnTo>
                  <a:close/>
                  <a:moveTo>
                    <a:pt x="116397" y="26740"/>
                  </a:moveTo>
                  <a:lnTo>
                    <a:pt x="115134" y="22980"/>
                  </a:lnTo>
                  <a:lnTo>
                    <a:pt x="116397" y="19136"/>
                  </a:lnTo>
                  <a:lnTo>
                    <a:pt x="117614" y="22980"/>
                  </a:lnTo>
                  <a:lnTo>
                    <a:pt x="116397" y="26740"/>
                  </a:lnTo>
                  <a:close/>
                  <a:moveTo>
                    <a:pt x="2526" y="22228"/>
                  </a:moveTo>
                  <a:lnTo>
                    <a:pt x="1263" y="18467"/>
                  </a:lnTo>
                  <a:lnTo>
                    <a:pt x="2526" y="14707"/>
                  </a:lnTo>
                  <a:lnTo>
                    <a:pt x="3742" y="18467"/>
                  </a:lnTo>
                  <a:lnTo>
                    <a:pt x="2526" y="22228"/>
                  </a:lnTo>
                  <a:close/>
                  <a:moveTo>
                    <a:pt x="5426" y="22228"/>
                  </a:moveTo>
                  <a:lnTo>
                    <a:pt x="4163" y="18467"/>
                  </a:lnTo>
                  <a:lnTo>
                    <a:pt x="5426" y="14707"/>
                  </a:lnTo>
                  <a:lnTo>
                    <a:pt x="6596" y="18467"/>
                  </a:lnTo>
                  <a:lnTo>
                    <a:pt x="5426" y="22228"/>
                  </a:lnTo>
                  <a:close/>
                  <a:moveTo>
                    <a:pt x="8280" y="22228"/>
                  </a:moveTo>
                  <a:lnTo>
                    <a:pt x="7017" y="18467"/>
                  </a:lnTo>
                  <a:lnTo>
                    <a:pt x="8280" y="14707"/>
                  </a:lnTo>
                  <a:lnTo>
                    <a:pt x="9450" y="18467"/>
                  </a:lnTo>
                  <a:lnTo>
                    <a:pt x="8280" y="22228"/>
                  </a:lnTo>
                  <a:close/>
                  <a:moveTo>
                    <a:pt x="11134" y="22228"/>
                  </a:moveTo>
                  <a:lnTo>
                    <a:pt x="9964" y="18467"/>
                  </a:lnTo>
                  <a:lnTo>
                    <a:pt x="11134" y="14707"/>
                  </a:lnTo>
                  <a:lnTo>
                    <a:pt x="12397" y="18467"/>
                  </a:lnTo>
                  <a:lnTo>
                    <a:pt x="11134" y="22228"/>
                  </a:lnTo>
                  <a:close/>
                  <a:moveTo>
                    <a:pt x="14035" y="22228"/>
                  </a:moveTo>
                  <a:lnTo>
                    <a:pt x="12818" y="18467"/>
                  </a:lnTo>
                  <a:lnTo>
                    <a:pt x="14035" y="14707"/>
                  </a:lnTo>
                  <a:lnTo>
                    <a:pt x="15298" y="18467"/>
                  </a:lnTo>
                  <a:lnTo>
                    <a:pt x="14035" y="22228"/>
                  </a:lnTo>
                  <a:close/>
                  <a:moveTo>
                    <a:pt x="16888" y="22228"/>
                  </a:moveTo>
                  <a:lnTo>
                    <a:pt x="15719" y="18467"/>
                  </a:lnTo>
                  <a:lnTo>
                    <a:pt x="16888" y="14707"/>
                  </a:lnTo>
                  <a:lnTo>
                    <a:pt x="18152" y="18467"/>
                  </a:lnTo>
                  <a:lnTo>
                    <a:pt x="16888" y="22228"/>
                  </a:lnTo>
                  <a:close/>
                  <a:moveTo>
                    <a:pt x="19789" y="22228"/>
                  </a:moveTo>
                  <a:lnTo>
                    <a:pt x="18573" y="18467"/>
                  </a:lnTo>
                  <a:lnTo>
                    <a:pt x="19789" y="14707"/>
                  </a:lnTo>
                  <a:lnTo>
                    <a:pt x="21052" y="18467"/>
                  </a:lnTo>
                  <a:lnTo>
                    <a:pt x="19789" y="22228"/>
                  </a:lnTo>
                  <a:close/>
                  <a:moveTo>
                    <a:pt x="22643" y="22228"/>
                  </a:moveTo>
                  <a:lnTo>
                    <a:pt x="21473" y="18467"/>
                  </a:lnTo>
                  <a:lnTo>
                    <a:pt x="22643" y="14707"/>
                  </a:lnTo>
                  <a:lnTo>
                    <a:pt x="23906" y="18467"/>
                  </a:lnTo>
                  <a:lnTo>
                    <a:pt x="22643" y="22228"/>
                  </a:lnTo>
                  <a:close/>
                  <a:moveTo>
                    <a:pt x="25543" y="22228"/>
                  </a:moveTo>
                  <a:lnTo>
                    <a:pt x="24327" y="18467"/>
                  </a:lnTo>
                  <a:lnTo>
                    <a:pt x="25543" y="14707"/>
                  </a:lnTo>
                  <a:lnTo>
                    <a:pt x="26807" y="18467"/>
                  </a:lnTo>
                  <a:lnTo>
                    <a:pt x="25543" y="22228"/>
                  </a:lnTo>
                  <a:close/>
                  <a:moveTo>
                    <a:pt x="28491" y="22228"/>
                  </a:moveTo>
                  <a:lnTo>
                    <a:pt x="27228" y="18467"/>
                  </a:lnTo>
                  <a:lnTo>
                    <a:pt x="28491" y="14707"/>
                  </a:lnTo>
                  <a:lnTo>
                    <a:pt x="29660" y="18467"/>
                  </a:lnTo>
                  <a:lnTo>
                    <a:pt x="28491" y="22228"/>
                  </a:lnTo>
                  <a:close/>
                  <a:moveTo>
                    <a:pt x="31345" y="22228"/>
                  </a:moveTo>
                  <a:lnTo>
                    <a:pt x="30081" y="18467"/>
                  </a:lnTo>
                  <a:lnTo>
                    <a:pt x="31345" y="14707"/>
                  </a:lnTo>
                  <a:lnTo>
                    <a:pt x="32561" y="18467"/>
                  </a:lnTo>
                  <a:lnTo>
                    <a:pt x="31345" y="22228"/>
                  </a:lnTo>
                  <a:close/>
                  <a:moveTo>
                    <a:pt x="34245" y="22228"/>
                  </a:moveTo>
                  <a:lnTo>
                    <a:pt x="32982" y="18467"/>
                  </a:lnTo>
                  <a:lnTo>
                    <a:pt x="34245" y="14707"/>
                  </a:lnTo>
                  <a:lnTo>
                    <a:pt x="35415" y="18467"/>
                  </a:lnTo>
                  <a:lnTo>
                    <a:pt x="34245" y="22228"/>
                  </a:lnTo>
                  <a:close/>
                  <a:moveTo>
                    <a:pt x="37099" y="22228"/>
                  </a:moveTo>
                  <a:lnTo>
                    <a:pt x="35836" y="18467"/>
                  </a:lnTo>
                  <a:lnTo>
                    <a:pt x="37099" y="14707"/>
                  </a:lnTo>
                  <a:lnTo>
                    <a:pt x="38315" y="18467"/>
                  </a:lnTo>
                  <a:lnTo>
                    <a:pt x="37099" y="22228"/>
                  </a:lnTo>
                  <a:close/>
                  <a:moveTo>
                    <a:pt x="40000" y="22228"/>
                  </a:moveTo>
                  <a:lnTo>
                    <a:pt x="38736" y="18467"/>
                  </a:lnTo>
                  <a:lnTo>
                    <a:pt x="40000" y="14707"/>
                  </a:lnTo>
                  <a:lnTo>
                    <a:pt x="41169" y="18467"/>
                  </a:lnTo>
                  <a:lnTo>
                    <a:pt x="40000" y="22228"/>
                  </a:lnTo>
                  <a:close/>
                  <a:moveTo>
                    <a:pt x="42853" y="22228"/>
                  </a:moveTo>
                  <a:lnTo>
                    <a:pt x="41590" y="18467"/>
                  </a:lnTo>
                  <a:lnTo>
                    <a:pt x="42853" y="14707"/>
                  </a:lnTo>
                  <a:lnTo>
                    <a:pt x="44070" y="18467"/>
                  </a:lnTo>
                  <a:lnTo>
                    <a:pt x="42853" y="22228"/>
                  </a:lnTo>
                  <a:close/>
                  <a:moveTo>
                    <a:pt x="45754" y="22228"/>
                  </a:moveTo>
                  <a:lnTo>
                    <a:pt x="44538" y="18467"/>
                  </a:lnTo>
                  <a:lnTo>
                    <a:pt x="45754" y="14707"/>
                  </a:lnTo>
                  <a:lnTo>
                    <a:pt x="47017" y="18467"/>
                  </a:lnTo>
                  <a:lnTo>
                    <a:pt x="45754" y="22228"/>
                  </a:lnTo>
                  <a:close/>
                  <a:moveTo>
                    <a:pt x="48608" y="22228"/>
                  </a:moveTo>
                  <a:lnTo>
                    <a:pt x="47438" y="18467"/>
                  </a:lnTo>
                  <a:lnTo>
                    <a:pt x="48608" y="14707"/>
                  </a:lnTo>
                  <a:lnTo>
                    <a:pt x="49871" y="18467"/>
                  </a:lnTo>
                  <a:lnTo>
                    <a:pt x="48608" y="22228"/>
                  </a:lnTo>
                  <a:close/>
                  <a:moveTo>
                    <a:pt x="51508" y="22228"/>
                  </a:moveTo>
                  <a:lnTo>
                    <a:pt x="50292" y="18467"/>
                  </a:lnTo>
                  <a:lnTo>
                    <a:pt x="51508" y="14707"/>
                  </a:lnTo>
                  <a:lnTo>
                    <a:pt x="52771" y="18467"/>
                  </a:lnTo>
                  <a:lnTo>
                    <a:pt x="51508" y="22228"/>
                  </a:lnTo>
                  <a:close/>
                  <a:moveTo>
                    <a:pt x="54362" y="22228"/>
                  </a:moveTo>
                  <a:lnTo>
                    <a:pt x="53192" y="18467"/>
                  </a:lnTo>
                  <a:lnTo>
                    <a:pt x="54362" y="14707"/>
                  </a:lnTo>
                  <a:lnTo>
                    <a:pt x="55625" y="18467"/>
                  </a:lnTo>
                  <a:lnTo>
                    <a:pt x="54362" y="22228"/>
                  </a:lnTo>
                  <a:close/>
                  <a:moveTo>
                    <a:pt x="57263" y="22228"/>
                  </a:moveTo>
                  <a:lnTo>
                    <a:pt x="56046" y="18467"/>
                  </a:lnTo>
                  <a:lnTo>
                    <a:pt x="57263" y="14707"/>
                  </a:lnTo>
                  <a:lnTo>
                    <a:pt x="58526" y="18467"/>
                  </a:lnTo>
                  <a:lnTo>
                    <a:pt x="57263" y="22228"/>
                  </a:lnTo>
                  <a:close/>
                  <a:moveTo>
                    <a:pt x="60116" y="22228"/>
                  </a:moveTo>
                  <a:lnTo>
                    <a:pt x="58947" y="18467"/>
                  </a:lnTo>
                  <a:lnTo>
                    <a:pt x="60116" y="14707"/>
                  </a:lnTo>
                  <a:lnTo>
                    <a:pt x="61380" y="18467"/>
                  </a:lnTo>
                  <a:lnTo>
                    <a:pt x="60116" y="22228"/>
                  </a:lnTo>
                  <a:close/>
                  <a:moveTo>
                    <a:pt x="63064" y="22228"/>
                  </a:moveTo>
                  <a:lnTo>
                    <a:pt x="61801" y="18467"/>
                  </a:lnTo>
                  <a:lnTo>
                    <a:pt x="63064" y="14707"/>
                  </a:lnTo>
                  <a:lnTo>
                    <a:pt x="64280" y="18467"/>
                  </a:lnTo>
                  <a:lnTo>
                    <a:pt x="63064" y="22228"/>
                  </a:lnTo>
                  <a:close/>
                  <a:moveTo>
                    <a:pt x="65964" y="22228"/>
                  </a:moveTo>
                  <a:lnTo>
                    <a:pt x="64701" y="18467"/>
                  </a:lnTo>
                  <a:lnTo>
                    <a:pt x="65964" y="14707"/>
                  </a:lnTo>
                  <a:lnTo>
                    <a:pt x="67134" y="18467"/>
                  </a:lnTo>
                  <a:lnTo>
                    <a:pt x="65964" y="22228"/>
                  </a:lnTo>
                  <a:close/>
                  <a:moveTo>
                    <a:pt x="68818" y="22228"/>
                  </a:moveTo>
                  <a:lnTo>
                    <a:pt x="67555" y="18467"/>
                  </a:lnTo>
                  <a:lnTo>
                    <a:pt x="68818" y="14707"/>
                  </a:lnTo>
                  <a:lnTo>
                    <a:pt x="70035" y="18467"/>
                  </a:lnTo>
                  <a:lnTo>
                    <a:pt x="68818" y="22228"/>
                  </a:lnTo>
                  <a:close/>
                  <a:moveTo>
                    <a:pt x="71719" y="22228"/>
                  </a:moveTo>
                  <a:lnTo>
                    <a:pt x="70456" y="18467"/>
                  </a:lnTo>
                  <a:lnTo>
                    <a:pt x="71719" y="14707"/>
                  </a:lnTo>
                  <a:lnTo>
                    <a:pt x="72888" y="18467"/>
                  </a:lnTo>
                  <a:lnTo>
                    <a:pt x="71719" y="22228"/>
                  </a:lnTo>
                  <a:close/>
                  <a:moveTo>
                    <a:pt x="74573" y="22228"/>
                  </a:moveTo>
                  <a:lnTo>
                    <a:pt x="73309" y="18467"/>
                  </a:lnTo>
                  <a:lnTo>
                    <a:pt x="74573" y="14707"/>
                  </a:lnTo>
                  <a:lnTo>
                    <a:pt x="75789" y="18467"/>
                  </a:lnTo>
                  <a:lnTo>
                    <a:pt x="74573" y="22228"/>
                  </a:lnTo>
                  <a:close/>
                  <a:moveTo>
                    <a:pt x="77473" y="22228"/>
                  </a:moveTo>
                  <a:lnTo>
                    <a:pt x="76210" y="18467"/>
                  </a:lnTo>
                  <a:lnTo>
                    <a:pt x="77473" y="14707"/>
                  </a:lnTo>
                  <a:lnTo>
                    <a:pt x="78643" y="18467"/>
                  </a:lnTo>
                  <a:lnTo>
                    <a:pt x="77473" y="22228"/>
                  </a:lnTo>
                  <a:close/>
                  <a:moveTo>
                    <a:pt x="80327" y="22228"/>
                  </a:moveTo>
                  <a:lnTo>
                    <a:pt x="79157" y="18467"/>
                  </a:lnTo>
                  <a:lnTo>
                    <a:pt x="80327" y="14707"/>
                  </a:lnTo>
                  <a:lnTo>
                    <a:pt x="81590" y="18467"/>
                  </a:lnTo>
                  <a:lnTo>
                    <a:pt x="80327" y="22228"/>
                  </a:lnTo>
                  <a:close/>
                  <a:moveTo>
                    <a:pt x="83228" y="22228"/>
                  </a:moveTo>
                  <a:lnTo>
                    <a:pt x="82011" y="18467"/>
                  </a:lnTo>
                  <a:lnTo>
                    <a:pt x="83228" y="14707"/>
                  </a:lnTo>
                  <a:lnTo>
                    <a:pt x="84491" y="18467"/>
                  </a:lnTo>
                  <a:lnTo>
                    <a:pt x="83228" y="22228"/>
                  </a:lnTo>
                  <a:close/>
                  <a:moveTo>
                    <a:pt x="86081" y="22228"/>
                  </a:moveTo>
                  <a:lnTo>
                    <a:pt x="84912" y="18467"/>
                  </a:lnTo>
                  <a:lnTo>
                    <a:pt x="86081" y="14707"/>
                  </a:lnTo>
                  <a:lnTo>
                    <a:pt x="87345" y="18467"/>
                  </a:lnTo>
                  <a:lnTo>
                    <a:pt x="86081" y="22228"/>
                  </a:lnTo>
                  <a:close/>
                  <a:moveTo>
                    <a:pt x="88982" y="22228"/>
                  </a:moveTo>
                  <a:lnTo>
                    <a:pt x="87766" y="18467"/>
                  </a:lnTo>
                  <a:lnTo>
                    <a:pt x="88982" y="14707"/>
                  </a:lnTo>
                  <a:lnTo>
                    <a:pt x="90245" y="18467"/>
                  </a:lnTo>
                  <a:lnTo>
                    <a:pt x="88982" y="22228"/>
                  </a:lnTo>
                  <a:close/>
                  <a:moveTo>
                    <a:pt x="91836" y="22228"/>
                  </a:moveTo>
                  <a:lnTo>
                    <a:pt x="90666" y="18467"/>
                  </a:lnTo>
                  <a:lnTo>
                    <a:pt x="91836" y="14707"/>
                  </a:lnTo>
                  <a:lnTo>
                    <a:pt x="93099" y="18467"/>
                  </a:lnTo>
                  <a:lnTo>
                    <a:pt x="91836" y="22228"/>
                  </a:lnTo>
                  <a:close/>
                  <a:moveTo>
                    <a:pt x="94736" y="22228"/>
                  </a:moveTo>
                  <a:lnTo>
                    <a:pt x="93520" y="18467"/>
                  </a:lnTo>
                  <a:lnTo>
                    <a:pt x="94736" y="14707"/>
                  </a:lnTo>
                  <a:lnTo>
                    <a:pt x="96000" y="18467"/>
                  </a:lnTo>
                  <a:lnTo>
                    <a:pt x="94736" y="22228"/>
                  </a:lnTo>
                  <a:close/>
                  <a:moveTo>
                    <a:pt x="97684" y="22228"/>
                  </a:moveTo>
                  <a:lnTo>
                    <a:pt x="96421" y="18467"/>
                  </a:lnTo>
                  <a:lnTo>
                    <a:pt x="97684" y="14707"/>
                  </a:lnTo>
                  <a:lnTo>
                    <a:pt x="98853" y="18467"/>
                  </a:lnTo>
                  <a:lnTo>
                    <a:pt x="97684" y="22228"/>
                  </a:lnTo>
                  <a:close/>
                  <a:moveTo>
                    <a:pt x="100538" y="22228"/>
                  </a:moveTo>
                  <a:lnTo>
                    <a:pt x="99274" y="18467"/>
                  </a:lnTo>
                  <a:lnTo>
                    <a:pt x="100538" y="14707"/>
                  </a:lnTo>
                  <a:lnTo>
                    <a:pt x="101754" y="18467"/>
                  </a:lnTo>
                  <a:lnTo>
                    <a:pt x="100538" y="22228"/>
                  </a:lnTo>
                  <a:close/>
                  <a:moveTo>
                    <a:pt x="103438" y="22228"/>
                  </a:moveTo>
                  <a:lnTo>
                    <a:pt x="102175" y="18467"/>
                  </a:lnTo>
                  <a:lnTo>
                    <a:pt x="103438" y="14707"/>
                  </a:lnTo>
                  <a:lnTo>
                    <a:pt x="104608" y="18467"/>
                  </a:lnTo>
                  <a:lnTo>
                    <a:pt x="103438" y="22228"/>
                  </a:lnTo>
                  <a:close/>
                  <a:moveTo>
                    <a:pt x="106292" y="22228"/>
                  </a:moveTo>
                  <a:lnTo>
                    <a:pt x="105029" y="18467"/>
                  </a:lnTo>
                  <a:lnTo>
                    <a:pt x="106292" y="14707"/>
                  </a:lnTo>
                  <a:lnTo>
                    <a:pt x="107508" y="18467"/>
                  </a:lnTo>
                  <a:lnTo>
                    <a:pt x="106292" y="22228"/>
                  </a:lnTo>
                  <a:close/>
                  <a:moveTo>
                    <a:pt x="109192" y="22228"/>
                  </a:moveTo>
                  <a:lnTo>
                    <a:pt x="107929" y="18467"/>
                  </a:lnTo>
                  <a:lnTo>
                    <a:pt x="109192" y="14707"/>
                  </a:lnTo>
                  <a:lnTo>
                    <a:pt x="110362" y="18467"/>
                  </a:lnTo>
                  <a:lnTo>
                    <a:pt x="109192" y="22228"/>
                  </a:lnTo>
                  <a:close/>
                  <a:moveTo>
                    <a:pt x="112046" y="22228"/>
                  </a:moveTo>
                  <a:lnTo>
                    <a:pt x="110783" y="18467"/>
                  </a:lnTo>
                  <a:lnTo>
                    <a:pt x="112046" y="14707"/>
                  </a:lnTo>
                  <a:lnTo>
                    <a:pt x="113263" y="18467"/>
                  </a:lnTo>
                  <a:lnTo>
                    <a:pt x="112046" y="22228"/>
                  </a:lnTo>
                  <a:close/>
                  <a:moveTo>
                    <a:pt x="114947" y="22228"/>
                  </a:moveTo>
                  <a:lnTo>
                    <a:pt x="113730" y="18467"/>
                  </a:lnTo>
                  <a:lnTo>
                    <a:pt x="114947" y="14707"/>
                  </a:lnTo>
                  <a:lnTo>
                    <a:pt x="116210" y="18467"/>
                  </a:lnTo>
                  <a:lnTo>
                    <a:pt x="114947" y="22228"/>
                  </a:lnTo>
                  <a:close/>
                  <a:moveTo>
                    <a:pt x="117801" y="22228"/>
                  </a:moveTo>
                  <a:lnTo>
                    <a:pt x="116631" y="18467"/>
                  </a:lnTo>
                  <a:lnTo>
                    <a:pt x="117801" y="14707"/>
                  </a:lnTo>
                  <a:lnTo>
                    <a:pt x="119064" y="18467"/>
                  </a:lnTo>
                  <a:lnTo>
                    <a:pt x="117801" y="22228"/>
                  </a:lnTo>
                  <a:close/>
                  <a:moveTo>
                    <a:pt x="3929" y="17883"/>
                  </a:moveTo>
                  <a:lnTo>
                    <a:pt x="2760" y="14122"/>
                  </a:lnTo>
                  <a:lnTo>
                    <a:pt x="3929" y="10278"/>
                  </a:lnTo>
                  <a:lnTo>
                    <a:pt x="5192" y="14122"/>
                  </a:lnTo>
                  <a:lnTo>
                    <a:pt x="3929" y="17883"/>
                  </a:lnTo>
                  <a:close/>
                  <a:moveTo>
                    <a:pt x="6830" y="17883"/>
                  </a:moveTo>
                  <a:lnTo>
                    <a:pt x="5614" y="14122"/>
                  </a:lnTo>
                  <a:lnTo>
                    <a:pt x="6830" y="10278"/>
                  </a:lnTo>
                  <a:lnTo>
                    <a:pt x="8046" y="14122"/>
                  </a:lnTo>
                  <a:lnTo>
                    <a:pt x="6830" y="17883"/>
                  </a:lnTo>
                  <a:close/>
                  <a:moveTo>
                    <a:pt x="9684" y="17883"/>
                  </a:moveTo>
                  <a:lnTo>
                    <a:pt x="8467" y="14122"/>
                  </a:lnTo>
                  <a:lnTo>
                    <a:pt x="9684" y="10278"/>
                  </a:lnTo>
                  <a:lnTo>
                    <a:pt x="10947" y="14122"/>
                  </a:lnTo>
                  <a:lnTo>
                    <a:pt x="9684" y="17883"/>
                  </a:lnTo>
                  <a:close/>
                  <a:moveTo>
                    <a:pt x="12631" y="17883"/>
                  </a:moveTo>
                  <a:lnTo>
                    <a:pt x="11368" y="14122"/>
                  </a:lnTo>
                  <a:lnTo>
                    <a:pt x="12631" y="10278"/>
                  </a:lnTo>
                  <a:lnTo>
                    <a:pt x="13801" y="14122"/>
                  </a:lnTo>
                  <a:lnTo>
                    <a:pt x="12631" y="17883"/>
                  </a:lnTo>
                  <a:close/>
                  <a:moveTo>
                    <a:pt x="15485" y="17883"/>
                  </a:moveTo>
                  <a:lnTo>
                    <a:pt x="14222" y="14122"/>
                  </a:lnTo>
                  <a:lnTo>
                    <a:pt x="15485" y="10278"/>
                  </a:lnTo>
                  <a:lnTo>
                    <a:pt x="16701" y="14122"/>
                  </a:lnTo>
                  <a:lnTo>
                    <a:pt x="15485" y="17883"/>
                  </a:lnTo>
                  <a:close/>
                  <a:moveTo>
                    <a:pt x="18385" y="17883"/>
                  </a:moveTo>
                  <a:lnTo>
                    <a:pt x="17122" y="14122"/>
                  </a:lnTo>
                  <a:lnTo>
                    <a:pt x="18385" y="10278"/>
                  </a:lnTo>
                  <a:lnTo>
                    <a:pt x="19555" y="14122"/>
                  </a:lnTo>
                  <a:lnTo>
                    <a:pt x="18385" y="17883"/>
                  </a:lnTo>
                  <a:close/>
                  <a:moveTo>
                    <a:pt x="21239" y="17883"/>
                  </a:moveTo>
                  <a:lnTo>
                    <a:pt x="19976" y="14122"/>
                  </a:lnTo>
                  <a:lnTo>
                    <a:pt x="21239" y="10278"/>
                  </a:lnTo>
                  <a:lnTo>
                    <a:pt x="22456" y="14122"/>
                  </a:lnTo>
                  <a:lnTo>
                    <a:pt x="21239" y="17883"/>
                  </a:lnTo>
                  <a:close/>
                  <a:moveTo>
                    <a:pt x="24140" y="17883"/>
                  </a:moveTo>
                  <a:lnTo>
                    <a:pt x="22877" y="14122"/>
                  </a:lnTo>
                  <a:lnTo>
                    <a:pt x="24140" y="10278"/>
                  </a:lnTo>
                  <a:lnTo>
                    <a:pt x="25309" y="14122"/>
                  </a:lnTo>
                  <a:lnTo>
                    <a:pt x="24140" y="17883"/>
                  </a:lnTo>
                  <a:close/>
                  <a:moveTo>
                    <a:pt x="26994" y="17883"/>
                  </a:moveTo>
                  <a:lnTo>
                    <a:pt x="25730" y="14122"/>
                  </a:lnTo>
                  <a:lnTo>
                    <a:pt x="26994" y="10278"/>
                  </a:lnTo>
                  <a:lnTo>
                    <a:pt x="28210" y="14122"/>
                  </a:lnTo>
                  <a:lnTo>
                    <a:pt x="26994" y="17883"/>
                  </a:lnTo>
                  <a:close/>
                  <a:moveTo>
                    <a:pt x="29894" y="17883"/>
                  </a:moveTo>
                  <a:lnTo>
                    <a:pt x="28678" y="14122"/>
                  </a:lnTo>
                  <a:lnTo>
                    <a:pt x="29894" y="10278"/>
                  </a:lnTo>
                  <a:lnTo>
                    <a:pt x="31157" y="14122"/>
                  </a:lnTo>
                  <a:lnTo>
                    <a:pt x="29894" y="17883"/>
                  </a:lnTo>
                  <a:close/>
                  <a:moveTo>
                    <a:pt x="32748" y="17883"/>
                  </a:moveTo>
                  <a:lnTo>
                    <a:pt x="31578" y="14122"/>
                  </a:lnTo>
                  <a:lnTo>
                    <a:pt x="32748" y="10278"/>
                  </a:lnTo>
                  <a:lnTo>
                    <a:pt x="34011" y="14122"/>
                  </a:lnTo>
                  <a:lnTo>
                    <a:pt x="32748" y="17883"/>
                  </a:lnTo>
                  <a:close/>
                  <a:moveTo>
                    <a:pt x="35649" y="17883"/>
                  </a:moveTo>
                  <a:lnTo>
                    <a:pt x="34432" y="14122"/>
                  </a:lnTo>
                  <a:lnTo>
                    <a:pt x="35649" y="10278"/>
                  </a:lnTo>
                  <a:lnTo>
                    <a:pt x="36912" y="14122"/>
                  </a:lnTo>
                  <a:lnTo>
                    <a:pt x="35649" y="17883"/>
                  </a:lnTo>
                  <a:close/>
                  <a:moveTo>
                    <a:pt x="38502" y="17883"/>
                  </a:moveTo>
                  <a:lnTo>
                    <a:pt x="37333" y="14122"/>
                  </a:lnTo>
                  <a:lnTo>
                    <a:pt x="38502" y="10278"/>
                  </a:lnTo>
                  <a:lnTo>
                    <a:pt x="39766" y="14122"/>
                  </a:lnTo>
                  <a:lnTo>
                    <a:pt x="38502" y="17883"/>
                  </a:lnTo>
                  <a:close/>
                  <a:moveTo>
                    <a:pt x="41403" y="17883"/>
                  </a:moveTo>
                  <a:lnTo>
                    <a:pt x="40187" y="14122"/>
                  </a:lnTo>
                  <a:lnTo>
                    <a:pt x="41403" y="10278"/>
                  </a:lnTo>
                  <a:lnTo>
                    <a:pt x="42666" y="14122"/>
                  </a:lnTo>
                  <a:lnTo>
                    <a:pt x="41403" y="17883"/>
                  </a:lnTo>
                  <a:close/>
                  <a:moveTo>
                    <a:pt x="44257" y="17883"/>
                  </a:moveTo>
                  <a:lnTo>
                    <a:pt x="43087" y="14122"/>
                  </a:lnTo>
                  <a:lnTo>
                    <a:pt x="44257" y="10278"/>
                  </a:lnTo>
                  <a:lnTo>
                    <a:pt x="45520" y="14122"/>
                  </a:lnTo>
                  <a:lnTo>
                    <a:pt x="44257" y="17883"/>
                  </a:lnTo>
                  <a:close/>
                  <a:moveTo>
                    <a:pt x="47204" y="17883"/>
                  </a:moveTo>
                  <a:lnTo>
                    <a:pt x="45941" y="14122"/>
                  </a:lnTo>
                  <a:lnTo>
                    <a:pt x="47204" y="10278"/>
                  </a:lnTo>
                  <a:lnTo>
                    <a:pt x="48421" y="14122"/>
                  </a:lnTo>
                  <a:lnTo>
                    <a:pt x="47204" y="17883"/>
                  </a:lnTo>
                  <a:close/>
                  <a:moveTo>
                    <a:pt x="50105" y="17883"/>
                  </a:moveTo>
                  <a:lnTo>
                    <a:pt x="48842" y="14122"/>
                  </a:lnTo>
                  <a:lnTo>
                    <a:pt x="50105" y="10278"/>
                  </a:lnTo>
                  <a:lnTo>
                    <a:pt x="51274" y="14122"/>
                  </a:lnTo>
                  <a:lnTo>
                    <a:pt x="50105" y="17883"/>
                  </a:lnTo>
                  <a:close/>
                  <a:moveTo>
                    <a:pt x="52959" y="17883"/>
                  </a:moveTo>
                  <a:lnTo>
                    <a:pt x="51695" y="14122"/>
                  </a:lnTo>
                  <a:lnTo>
                    <a:pt x="52959" y="10278"/>
                  </a:lnTo>
                  <a:lnTo>
                    <a:pt x="54175" y="14122"/>
                  </a:lnTo>
                  <a:lnTo>
                    <a:pt x="52959" y="17883"/>
                  </a:lnTo>
                  <a:close/>
                  <a:moveTo>
                    <a:pt x="55859" y="17883"/>
                  </a:moveTo>
                  <a:lnTo>
                    <a:pt x="54596" y="14122"/>
                  </a:lnTo>
                  <a:lnTo>
                    <a:pt x="55859" y="10278"/>
                  </a:lnTo>
                  <a:lnTo>
                    <a:pt x="57029" y="14122"/>
                  </a:lnTo>
                  <a:lnTo>
                    <a:pt x="55859" y="17883"/>
                  </a:lnTo>
                  <a:close/>
                  <a:moveTo>
                    <a:pt x="58713" y="17883"/>
                  </a:moveTo>
                  <a:lnTo>
                    <a:pt x="57450" y="14122"/>
                  </a:lnTo>
                  <a:lnTo>
                    <a:pt x="58713" y="10278"/>
                  </a:lnTo>
                  <a:lnTo>
                    <a:pt x="59929" y="14122"/>
                  </a:lnTo>
                  <a:lnTo>
                    <a:pt x="58713" y="17883"/>
                  </a:lnTo>
                  <a:close/>
                  <a:moveTo>
                    <a:pt x="61614" y="17883"/>
                  </a:moveTo>
                  <a:lnTo>
                    <a:pt x="60350" y="14122"/>
                  </a:lnTo>
                  <a:lnTo>
                    <a:pt x="61614" y="10278"/>
                  </a:lnTo>
                  <a:lnTo>
                    <a:pt x="62783" y="14122"/>
                  </a:lnTo>
                  <a:lnTo>
                    <a:pt x="61614" y="17883"/>
                  </a:lnTo>
                  <a:close/>
                  <a:moveTo>
                    <a:pt x="64467" y="17883"/>
                  </a:moveTo>
                  <a:lnTo>
                    <a:pt x="63298" y="14122"/>
                  </a:lnTo>
                  <a:lnTo>
                    <a:pt x="64467" y="10278"/>
                  </a:lnTo>
                  <a:lnTo>
                    <a:pt x="65730" y="14122"/>
                  </a:lnTo>
                  <a:lnTo>
                    <a:pt x="64467" y="17883"/>
                  </a:lnTo>
                  <a:close/>
                  <a:moveTo>
                    <a:pt x="67368" y="17883"/>
                  </a:moveTo>
                  <a:lnTo>
                    <a:pt x="66152" y="14122"/>
                  </a:lnTo>
                  <a:lnTo>
                    <a:pt x="67368" y="10278"/>
                  </a:lnTo>
                  <a:lnTo>
                    <a:pt x="68631" y="14122"/>
                  </a:lnTo>
                  <a:lnTo>
                    <a:pt x="67368" y="17883"/>
                  </a:lnTo>
                  <a:close/>
                  <a:moveTo>
                    <a:pt x="70222" y="17883"/>
                  </a:moveTo>
                  <a:lnTo>
                    <a:pt x="69052" y="14122"/>
                  </a:lnTo>
                  <a:lnTo>
                    <a:pt x="70222" y="10278"/>
                  </a:lnTo>
                  <a:lnTo>
                    <a:pt x="71485" y="14122"/>
                  </a:lnTo>
                  <a:lnTo>
                    <a:pt x="70222" y="17883"/>
                  </a:lnTo>
                  <a:close/>
                  <a:moveTo>
                    <a:pt x="73122" y="17883"/>
                  </a:moveTo>
                  <a:lnTo>
                    <a:pt x="71906" y="14122"/>
                  </a:lnTo>
                  <a:lnTo>
                    <a:pt x="73122" y="10278"/>
                  </a:lnTo>
                  <a:lnTo>
                    <a:pt x="74385" y="14122"/>
                  </a:lnTo>
                  <a:lnTo>
                    <a:pt x="73122" y="17883"/>
                  </a:lnTo>
                  <a:close/>
                  <a:moveTo>
                    <a:pt x="75976" y="17883"/>
                  </a:moveTo>
                  <a:lnTo>
                    <a:pt x="74807" y="14122"/>
                  </a:lnTo>
                  <a:lnTo>
                    <a:pt x="75976" y="10278"/>
                  </a:lnTo>
                  <a:lnTo>
                    <a:pt x="77239" y="14122"/>
                  </a:lnTo>
                  <a:lnTo>
                    <a:pt x="75976" y="17883"/>
                  </a:lnTo>
                  <a:close/>
                  <a:moveTo>
                    <a:pt x="78877" y="17883"/>
                  </a:moveTo>
                  <a:lnTo>
                    <a:pt x="77660" y="14122"/>
                  </a:lnTo>
                  <a:lnTo>
                    <a:pt x="78877" y="10278"/>
                  </a:lnTo>
                  <a:lnTo>
                    <a:pt x="80140" y="14122"/>
                  </a:lnTo>
                  <a:lnTo>
                    <a:pt x="78877" y="17883"/>
                  </a:lnTo>
                  <a:close/>
                  <a:moveTo>
                    <a:pt x="81824" y="17883"/>
                  </a:moveTo>
                  <a:lnTo>
                    <a:pt x="80561" y="14122"/>
                  </a:lnTo>
                  <a:lnTo>
                    <a:pt x="81824" y="10278"/>
                  </a:lnTo>
                  <a:lnTo>
                    <a:pt x="82994" y="14122"/>
                  </a:lnTo>
                  <a:lnTo>
                    <a:pt x="81824" y="17883"/>
                  </a:lnTo>
                  <a:close/>
                  <a:moveTo>
                    <a:pt x="84678" y="17883"/>
                  </a:moveTo>
                  <a:lnTo>
                    <a:pt x="83415" y="14122"/>
                  </a:lnTo>
                  <a:lnTo>
                    <a:pt x="84678" y="10278"/>
                  </a:lnTo>
                  <a:lnTo>
                    <a:pt x="85894" y="14122"/>
                  </a:lnTo>
                  <a:lnTo>
                    <a:pt x="84678" y="17883"/>
                  </a:lnTo>
                  <a:close/>
                  <a:moveTo>
                    <a:pt x="87578" y="17883"/>
                  </a:moveTo>
                  <a:lnTo>
                    <a:pt x="86315" y="14122"/>
                  </a:lnTo>
                  <a:lnTo>
                    <a:pt x="87578" y="10278"/>
                  </a:lnTo>
                  <a:lnTo>
                    <a:pt x="88748" y="14122"/>
                  </a:lnTo>
                  <a:lnTo>
                    <a:pt x="87578" y="17883"/>
                  </a:lnTo>
                  <a:close/>
                  <a:moveTo>
                    <a:pt x="90432" y="17883"/>
                  </a:moveTo>
                  <a:lnTo>
                    <a:pt x="89169" y="14122"/>
                  </a:lnTo>
                  <a:lnTo>
                    <a:pt x="90432" y="10278"/>
                  </a:lnTo>
                  <a:lnTo>
                    <a:pt x="91649" y="14122"/>
                  </a:lnTo>
                  <a:lnTo>
                    <a:pt x="90432" y="17883"/>
                  </a:lnTo>
                  <a:close/>
                  <a:moveTo>
                    <a:pt x="93333" y="17883"/>
                  </a:moveTo>
                  <a:lnTo>
                    <a:pt x="92070" y="14122"/>
                  </a:lnTo>
                  <a:lnTo>
                    <a:pt x="93333" y="10278"/>
                  </a:lnTo>
                  <a:lnTo>
                    <a:pt x="94502" y="14122"/>
                  </a:lnTo>
                  <a:lnTo>
                    <a:pt x="93333" y="17883"/>
                  </a:lnTo>
                  <a:close/>
                  <a:moveTo>
                    <a:pt x="96187" y="17883"/>
                  </a:moveTo>
                  <a:lnTo>
                    <a:pt x="94923" y="14122"/>
                  </a:lnTo>
                  <a:lnTo>
                    <a:pt x="96187" y="10278"/>
                  </a:lnTo>
                  <a:lnTo>
                    <a:pt x="97403" y="14122"/>
                  </a:lnTo>
                  <a:lnTo>
                    <a:pt x="96187" y="17883"/>
                  </a:lnTo>
                  <a:close/>
                  <a:moveTo>
                    <a:pt x="99087" y="17883"/>
                  </a:moveTo>
                  <a:lnTo>
                    <a:pt x="97871" y="14122"/>
                  </a:lnTo>
                  <a:lnTo>
                    <a:pt x="99087" y="10278"/>
                  </a:lnTo>
                  <a:lnTo>
                    <a:pt x="100350" y="14122"/>
                  </a:lnTo>
                  <a:lnTo>
                    <a:pt x="99087" y="17883"/>
                  </a:lnTo>
                  <a:close/>
                  <a:moveTo>
                    <a:pt x="101941" y="17883"/>
                  </a:moveTo>
                  <a:lnTo>
                    <a:pt x="100771" y="14122"/>
                  </a:lnTo>
                  <a:lnTo>
                    <a:pt x="101941" y="10278"/>
                  </a:lnTo>
                  <a:lnTo>
                    <a:pt x="103204" y="14122"/>
                  </a:lnTo>
                  <a:lnTo>
                    <a:pt x="101941" y="17883"/>
                  </a:lnTo>
                  <a:close/>
                  <a:moveTo>
                    <a:pt x="104842" y="17883"/>
                  </a:moveTo>
                  <a:lnTo>
                    <a:pt x="103625" y="14122"/>
                  </a:lnTo>
                  <a:lnTo>
                    <a:pt x="104842" y="10278"/>
                  </a:lnTo>
                  <a:lnTo>
                    <a:pt x="106105" y="14122"/>
                  </a:lnTo>
                  <a:lnTo>
                    <a:pt x="104842" y="17883"/>
                  </a:lnTo>
                  <a:close/>
                  <a:moveTo>
                    <a:pt x="107695" y="17883"/>
                  </a:moveTo>
                  <a:lnTo>
                    <a:pt x="106526" y="14122"/>
                  </a:lnTo>
                  <a:lnTo>
                    <a:pt x="107695" y="10278"/>
                  </a:lnTo>
                  <a:lnTo>
                    <a:pt x="108959" y="14122"/>
                  </a:lnTo>
                  <a:lnTo>
                    <a:pt x="107695" y="17883"/>
                  </a:lnTo>
                  <a:close/>
                  <a:moveTo>
                    <a:pt x="110596" y="17883"/>
                  </a:moveTo>
                  <a:lnTo>
                    <a:pt x="109380" y="14122"/>
                  </a:lnTo>
                  <a:lnTo>
                    <a:pt x="110596" y="10278"/>
                  </a:lnTo>
                  <a:lnTo>
                    <a:pt x="111859" y="14122"/>
                  </a:lnTo>
                  <a:lnTo>
                    <a:pt x="110596" y="17883"/>
                  </a:lnTo>
                  <a:close/>
                  <a:moveTo>
                    <a:pt x="113450" y="17883"/>
                  </a:moveTo>
                  <a:lnTo>
                    <a:pt x="112280" y="14122"/>
                  </a:lnTo>
                  <a:lnTo>
                    <a:pt x="113450" y="10278"/>
                  </a:lnTo>
                  <a:lnTo>
                    <a:pt x="114713" y="14122"/>
                  </a:lnTo>
                  <a:lnTo>
                    <a:pt x="113450" y="17883"/>
                  </a:lnTo>
                  <a:close/>
                  <a:moveTo>
                    <a:pt x="116397" y="17883"/>
                  </a:moveTo>
                  <a:lnTo>
                    <a:pt x="115134" y="14122"/>
                  </a:lnTo>
                  <a:lnTo>
                    <a:pt x="116397" y="10278"/>
                  </a:lnTo>
                  <a:lnTo>
                    <a:pt x="117614" y="14122"/>
                  </a:lnTo>
                  <a:lnTo>
                    <a:pt x="116397" y="17883"/>
                  </a:lnTo>
                  <a:close/>
                  <a:moveTo>
                    <a:pt x="2526" y="13370"/>
                  </a:moveTo>
                  <a:lnTo>
                    <a:pt x="1263" y="9610"/>
                  </a:lnTo>
                  <a:lnTo>
                    <a:pt x="2526" y="5849"/>
                  </a:lnTo>
                  <a:lnTo>
                    <a:pt x="3742" y="9610"/>
                  </a:lnTo>
                  <a:lnTo>
                    <a:pt x="2526" y="13370"/>
                  </a:lnTo>
                  <a:close/>
                  <a:moveTo>
                    <a:pt x="5426" y="13370"/>
                  </a:moveTo>
                  <a:lnTo>
                    <a:pt x="4163" y="9610"/>
                  </a:lnTo>
                  <a:lnTo>
                    <a:pt x="5426" y="5849"/>
                  </a:lnTo>
                  <a:lnTo>
                    <a:pt x="6596" y="9610"/>
                  </a:lnTo>
                  <a:lnTo>
                    <a:pt x="5426" y="13370"/>
                  </a:lnTo>
                  <a:close/>
                  <a:moveTo>
                    <a:pt x="8280" y="13370"/>
                  </a:moveTo>
                  <a:lnTo>
                    <a:pt x="7017" y="9610"/>
                  </a:lnTo>
                  <a:lnTo>
                    <a:pt x="8280" y="5849"/>
                  </a:lnTo>
                  <a:lnTo>
                    <a:pt x="9450" y="9610"/>
                  </a:lnTo>
                  <a:lnTo>
                    <a:pt x="8280" y="13370"/>
                  </a:lnTo>
                  <a:close/>
                  <a:moveTo>
                    <a:pt x="11134" y="13370"/>
                  </a:moveTo>
                  <a:lnTo>
                    <a:pt x="9964" y="9610"/>
                  </a:lnTo>
                  <a:lnTo>
                    <a:pt x="11134" y="5849"/>
                  </a:lnTo>
                  <a:lnTo>
                    <a:pt x="12397" y="9610"/>
                  </a:lnTo>
                  <a:lnTo>
                    <a:pt x="11134" y="13370"/>
                  </a:lnTo>
                  <a:close/>
                  <a:moveTo>
                    <a:pt x="14035" y="13370"/>
                  </a:moveTo>
                  <a:lnTo>
                    <a:pt x="12818" y="9610"/>
                  </a:lnTo>
                  <a:lnTo>
                    <a:pt x="14035" y="5849"/>
                  </a:lnTo>
                  <a:lnTo>
                    <a:pt x="15298" y="9610"/>
                  </a:lnTo>
                  <a:lnTo>
                    <a:pt x="14035" y="13370"/>
                  </a:lnTo>
                  <a:close/>
                  <a:moveTo>
                    <a:pt x="16888" y="13370"/>
                  </a:moveTo>
                  <a:lnTo>
                    <a:pt x="15719" y="9610"/>
                  </a:lnTo>
                  <a:lnTo>
                    <a:pt x="16888" y="5849"/>
                  </a:lnTo>
                  <a:lnTo>
                    <a:pt x="18152" y="9610"/>
                  </a:lnTo>
                  <a:lnTo>
                    <a:pt x="16888" y="13370"/>
                  </a:lnTo>
                  <a:close/>
                  <a:moveTo>
                    <a:pt x="19789" y="13370"/>
                  </a:moveTo>
                  <a:lnTo>
                    <a:pt x="18573" y="9610"/>
                  </a:lnTo>
                  <a:lnTo>
                    <a:pt x="19789" y="5849"/>
                  </a:lnTo>
                  <a:lnTo>
                    <a:pt x="21052" y="9610"/>
                  </a:lnTo>
                  <a:lnTo>
                    <a:pt x="19789" y="13370"/>
                  </a:lnTo>
                  <a:close/>
                  <a:moveTo>
                    <a:pt x="22643" y="13370"/>
                  </a:moveTo>
                  <a:lnTo>
                    <a:pt x="21473" y="9610"/>
                  </a:lnTo>
                  <a:lnTo>
                    <a:pt x="22643" y="5849"/>
                  </a:lnTo>
                  <a:lnTo>
                    <a:pt x="23906" y="9610"/>
                  </a:lnTo>
                  <a:lnTo>
                    <a:pt x="22643" y="13370"/>
                  </a:lnTo>
                  <a:close/>
                  <a:moveTo>
                    <a:pt x="25543" y="13370"/>
                  </a:moveTo>
                  <a:lnTo>
                    <a:pt x="24327" y="9610"/>
                  </a:lnTo>
                  <a:lnTo>
                    <a:pt x="25543" y="5849"/>
                  </a:lnTo>
                  <a:lnTo>
                    <a:pt x="26807" y="9610"/>
                  </a:lnTo>
                  <a:lnTo>
                    <a:pt x="25543" y="13370"/>
                  </a:lnTo>
                  <a:close/>
                  <a:moveTo>
                    <a:pt x="28491" y="13370"/>
                  </a:moveTo>
                  <a:lnTo>
                    <a:pt x="27228" y="9610"/>
                  </a:lnTo>
                  <a:lnTo>
                    <a:pt x="28491" y="5849"/>
                  </a:lnTo>
                  <a:lnTo>
                    <a:pt x="29660" y="9610"/>
                  </a:lnTo>
                  <a:lnTo>
                    <a:pt x="28491" y="13370"/>
                  </a:lnTo>
                  <a:close/>
                  <a:moveTo>
                    <a:pt x="31345" y="13370"/>
                  </a:moveTo>
                  <a:lnTo>
                    <a:pt x="30081" y="9610"/>
                  </a:lnTo>
                  <a:lnTo>
                    <a:pt x="31345" y="5849"/>
                  </a:lnTo>
                  <a:lnTo>
                    <a:pt x="32561" y="9610"/>
                  </a:lnTo>
                  <a:lnTo>
                    <a:pt x="31345" y="13370"/>
                  </a:lnTo>
                  <a:close/>
                  <a:moveTo>
                    <a:pt x="34245" y="13370"/>
                  </a:moveTo>
                  <a:lnTo>
                    <a:pt x="32982" y="9610"/>
                  </a:lnTo>
                  <a:lnTo>
                    <a:pt x="34245" y="5849"/>
                  </a:lnTo>
                  <a:lnTo>
                    <a:pt x="35415" y="9610"/>
                  </a:lnTo>
                  <a:lnTo>
                    <a:pt x="34245" y="13370"/>
                  </a:lnTo>
                  <a:close/>
                  <a:moveTo>
                    <a:pt x="37099" y="13370"/>
                  </a:moveTo>
                  <a:lnTo>
                    <a:pt x="35836" y="9610"/>
                  </a:lnTo>
                  <a:lnTo>
                    <a:pt x="37099" y="5849"/>
                  </a:lnTo>
                  <a:lnTo>
                    <a:pt x="38315" y="9610"/>
                  </a:lnTo>
                  <a:lnTo>
                    <a:pt x="37099" y="13370"/>
                  </a:lnTo>
                  <a:close/>
                  <a:moveTo>
                    <a:pt x="40000" y="13370"/>
                  </a:moveTo>
                  <a:lnTo>
                    <a:pt x="38736" y="9610"/>
                  </a:lnTo>
                  <a:lnTo>
                    <a:pt x="40000" y="5849"/>
                  </a:lnTo>
                  <a:lnTo>
                    <a:pt x="41169" y="9610"/>
                  </a:lnTo>
                  <a:lnTo>
                    <a:pt x="40000" y="13370"/>
                  </a:lnTo>
                  <a:close/>
                  <a:moveTo>
                    <a:pt x="42853" y="13370"/>
                  </a:moveTo>
                  <a:lnTo>
                    <a:pt x="41590" y="9610"/>
                  </a:lnTo>
                  <a:lnTo>
                    <a:pt x="42853" y="5849"/>
                  </a:lnTo>
                  <a:lnTo>
                    <a:pt x="44070" y="9610"/>
                  </a:lnTo>
                  <a:lnTo>
                    <a:pt x="42853" y="13370"/>
                  </a:lnTo>
                  <a:close/>
                  <a:moveTo>
                    <a:pt x="45754" y="13370"/>
                  </a:moveTo>
                  <a:lnTo>
                    <a:pt x="44538" y="9610"/>
                  </a:lnTo>
                  <a:lnTo>
                    <a:pt x="45754" y="5849"/>
                  </a:lnTo>
                  <a:lnTo>
                    <a:pt x="47017" y="9610"/>
                  </a:lnTo>
                  <a:lnTo>
                    <a:pt x="45754" y="13370"/>
                  </a:lnTo>
                  <a:close/>
                  <a:moveTo>
                    <a:pt x="48608" y="13370"/>
                  </a:moveTo>
                  <a:lnTo>
                    <a:pt x="47438" y="9610"/>
                  </a:lnTo>
                  <a:lnTo>
                    <a:pt x="48608" y="5849"/>
                  </a:lnTo>
                  <a:lnTo>
                    <a:pt x="49871" y="9610"/>
                  </a:lnTo>
                  <a:lnTo>
                    <a:pt x="48608" y="13370"/>
                  </a:lnTo>
                  <a:close/>
                  <a:moveTo>
                    <a:pt x="51508" y="13370"/>
                  </a:moveTo>
                  <a:lnTo>
                    <a:pt x="50292" y="9610"/>
                  </a:lnTo>
                  <a:lnTo>
                    <a:pt x="51508" y="5849"/>
                  </a:lnTo>
                  <a:lnTo>
                    <a:pt x="52771" y="9610"/>
                  </a:lnTo>
                  <a:lnTo>
                    <a:pt x="51508" y="13370"/>
                  </a:lnTo>
                  <a:close/>
                  <a:moveTo>
                    <a:pt x="54362" y="13370"/>
                  </a:moveTo>
                  <a:lnTo>
                    <a:pt x="53192" y="9610"/>
                  </a:lnTo>
                  <a:lnTo>
                    <a:pt x="54362" y="5849"/>
                  </a:lnTo>
                  <a:lnTo>
                    <a:pt x="55625" y="9610"/>
                  </a:lnTo>
                  <a:lnTo>
                    <a:pt x="54362" y="13370"/>
                  </a:lnTo>
                  <a:close/>
                  <a:moveTo>
                    <a:pt x="57263" y="13370"/>
                  </a:moveTo>
                  <a:lnTo>
                    <a:pt x="56046" y="9610"/>
                  </a:lnTo>
                  <a:lnTo>
                    <a:pt x="57263" y="5849"/>
                  </a:lnTo>
                  <a:lnTo>
                    <a:pt x="58526" y="9610"/>
                  </a:lnTo>
                  <a:lnTo>
                    <a:pt x="57263" y="13370"/>
                  </a:lnTo>
                  <a:close/>
                  <a:moveTo>
                    <a:pt x="60116" y="13370"/>
                  </a:moveTo>
                  <a:lnTo>
                    <a:pt x="58947" y="9610"/>
                  </a:lnTo>
                  <a:lnTo>
                    <a:pt x="60116" y="5849"/>
                  </a:lnTo>
                  <a:lnTo>
                    <a:pt x="61380" y="9610"/>
                  </a:lnTo>
                  <a:lnTo>
                    <a:pt x="60116" y="13370"/>
                  </a:lnTo>
                  <a:close/>
                  <a:moveTo>
                    <a:pt x="63064" y="13370"/>
                  </a:moveTo>
                  <a:lnTo>
                    <a:pt x="61801" y="9610"/>
                  </a:lnTo>
                  <a:lnTo>
                    <a:pt x="63064" y="5849"/>
                  </a:lnTo>
                  <a:lnTo>
                    <a:pt x="64280" y="9610"/>
                  </a:lnTo>
                  <a:lnTo>
                    <a:pt x="63064" y="13370"/>
                  </a:lnTo>
                  <a:close/>
                  <a:moveTo>
                    <a:pt x="65964" y="13370"/>
                  </a:moveTo>
                  <a:lnTo>
                    <a:pt x="64701" y="9610"/>
                  </a:lnTo>
                  <a:lnTo>
                    <a:pt x="65964" y="5849"/>
                  </a:lnTo>
                  <a:lnTo>
                    <a:pt x="67134" y="9610"/>
                  </a:lnTo>
                  <a:lnTo>
                    <a:pt x="65964" y="13370"/>
                  </a:lnTo>
                  <a:close/>
                  <a:moveTo>
                    <a:pt x="68818" y="13370"/>
                  </a:moveTo>
                  <a:lnTo>
                    <a:pt x="67555" y="9610"/>
                  </a:lnTo>
                  <a:lnTo>
                    <a:pt x="68818" y="5849"/>
                  </a:lnTo>
                  <a:lnTo>
                    <a:pt x="70035" y="9610"/>
                  </a:lnTo>
                  <a:lnTo>
                    <a:pt x="68818" y="13370"/>
                  </a:lnTo>
                  <a:close/>
                  <a:moveTo>
                    <a:pt x="71719" y="13370"/>
                  </a:moveTo>
                  <a:lnTo>
                    <a:pt x="70456" y="9610"/>
                  </a:lnTo>
                  <a:lnTo>
                    <a:pt x="71719" y="5849"/>
                  </a:lnTo>
                  <a:lnTo>
                    <a:pt x="72888" y="9610"/>
                  </a:lnTo>
                  <a:lnTo>
                    <a:pt x="71719" y="13370"/>
                  </a:lnTo>
                  <a:close/>
                  <a:moveTo>
                    <a:pt x="74573" y="13370"/>
                  </a:moveTo>
                  <a:lnTo>
                    <a:pt x="73309" y="9610"/>
                  </a:lnTo>
                  <a:lnTo>
                    <a:pt x="74573" y="5849"/>
                  </a:lnTo>
                  <a:lnTo>
                    <a:pt x="75789" y="9610"/>
                  </a:lnTo>
                  <a:lnTo>
                    <a:pt x="74573" y="13370"/>
                  </a:lnTo>
                  <a:close/>
                  <a:moveTo>
                    <a:pt x="77473" y="13370"/>
                  </a:moveTo>
                  <a:lnTo>
                    <a:pt x="76210" y="9610"/>
                  </a:lnTo>
                  <a:lnTo>
                    <a:pt x="77473" y="5849"/>
                  </a:lnTo>
                  <a:lnTo>
                    <a:pt x="78643" y="9610"/>
                  </a:lnTo>
                  <a:lnTo>
                    <a:pt x="77473" y="13370"/>
                  </a:lnTo>
                  <a:close/>
                  <a:moveTo>
                    <a:pt x="80327" y="13370"/>
                  </a:moveTo>
                  <a:lnTo>
                    <a:pt x="79157" y="9610"/>
                  </a:lnTo>
                  <a:lnTo>
                    <a:pt x="80327" y="5849"/>
                  </a:lnTo>
                  <a:lnTo>
                    <a:pt x="81590" y="9610"/>
                  </a:lnTo>
                  <a:lnTo>
                    <a:pt x="80327" y="13370"/>
                  </a:lnTo>
                  <a:close/>
                  <a:moveTo>
                    <a:pt x="83228" y="13370"/>
                  </a:moveTo>
                  <a:lnTo>
                    <a:pt x="82011" y="9610"/>
                  </a:lnTo>
                  <a:lnTo>
                    <a:pt x="83228" y="5849"/>
                  </a:lnTo>
                  <a:lnTo>
                    <a:pt x="84491" y="9610"/>
                  </a:lnTo>
                  <a:lnTo>
                    <a:pt x="83228" y="13370"/>
                  </a:lnTo>
                  <a:close/>
                  <a:moveTo>
                    <a:pt x="86081" y="13370"/>
                  </a:moveTo>
                  <a:lnTo>
                    <a:pt x="84912" y="9610"/>
                  </a:lnTo>
                  <a:lnTo>
                    <a:pt x="86081" y="5849"/>
                  </a:lnTo>
                  <a:lnTo>
                    <a:pt x="87345" y="9610"/>
                  </a:lnTo>
                  <a:lnTo>
                    <a:pt x="86081" y="13370"/>
                  </a:lnTo>
                  <a:close/>
                  <a:moveTo>
                    <a:pt x="88982" y="13370"/>
                  </a:moveTo>
                  <a:lnTo>
                    <a:pt x="87766" y="9610"/>
                  </a:lnTo>
                  <a:lnTo>
                    <a:pt x="88982" y="5849"/>
                  </a:lnTo>
                  <a:lnTo>
                    <a:pt x="90245" y="9610"/>
                  </a:lnTo>
                  <a:lnTo>
                    <a:pt x="88982" y="13370"/>
                  </a:lnTo>
                  <a:close/>
                  <a:moveTo>
                    <a:pt x="91836" y="13370"/>
                  </a:moveTo>
                  <a:lnTo>
                    <a:pt x="90666" y="9610"/>
                  </a:lnTo>
                  <a:lnTo>
                    <a:pt x="91836" y="5849"/>
                  </a:lnTo>
                  <a:lnTo>
                    <a:pt x="93099" y="9610"/>
                  </a:lnTo>
                  <a:lnTo>
                    <a:pt x="91836" y="13370"/>
                  </a:lnTo>
                  <a:close/>
                  <a:moveTo>
                    <a:pt x="94736" y="13370"/>
                  </a:moveTo>
                  <a:lnTo>
                    <a:pt x="93520" y="9610"/>
                  </a:lnTo>
                  <a:lnTo>
                    <a:pt x="94736" y="5849"/>
                  </a:lnTo>
                  <a:lnTo>
                    <a:pt x="96000" y="9610"/>
                  </a:lnTo>
                  <a:lnTo>
                    <a:pt x="94736" y="13370"/>
                  </a:lnTo>
                  <a:close/>
                  <a:moveTo>
                    <a:pt x="97684" y="13370"/>
                  </a:moveTo>
                  <a:lnTo>
                    <a:pt x="96421" y="9610"/>
                  </a:lnTo>
                  <a:lnTo>
                    <a:pt x="97684" y="5849"/>
                  </a:lnTo>
                  <a:lnTo>
                    <a:pt x="98853" y="9610"/>
                  </a:lnTo>
                  <a:lnTo>
                    <a:pt x="97684" y="13370"/>
                  </a:lnTo>
                  <a:close/>
                  <a:moveTo>
                    <a:pt x="100538" y="13370"/>
                  </a:moveTo>
                  <a:lnTo>
                    <a:pt x="99274" y="9610"/>
                  </a:lnTo>
                  <a:lnTo>
                    <a:pt x="100538" y="5849"/>
                  </a:lnTo>
                  <a:lnTo>
                    <a:pt x="101754" y="9610"/>
                  </a:lnTo>
                  <a:lnTo>
                    <a:pt x="100538" y="13370"/>
                  </a:lnTo>
                  <a:close/>
                  <a:moveTo>
                    <a:pt x="103438" y="13370"/>
                  </a:moveTo>
                  <a:lnTo>
                    <a:pt x="102175" y="9610"/>
                  </a:lnTo>
                  <a:lnTo>
                    <a:pt x="103438" y="5849"/>
                  </a:lnTo>
                  <a:lnTo>
                    <a:pt x="104608" y="9610"/>
                  </a:lnTo>
                  <a:lnTo>
                    <a:pt x="103438" y="13370"/>
                  </a:lnTo>
                  <a:close/>
                  <a:moveTo>
                    <a:pt x="106292" y="13370"/>
                  </a:moveTo>
                  <a:lnTo>
                    <a:pt x="105029" y="9610"/>
                  </a:lnTo>
                  <a:lnTo>
                    <a:pt x="106292" y="5849"/>
                  </a:lnTo>
                  <a:lnTo>
                    <a:pt x="107508" y="9610"/>
                  </a:lnTo>
                  <a:lnTo>
                    <a:pt x="106292" y="13370"/>
                  </a:lnTo>
                  <a:close/>
                  <a:moveTo>
                    <a:pt x="109192" y="13370"/>
                  </a:moveTo>
                  <a:lnTo>
                    <a:pt x="107929" y="9610"/>
                  </a:lnTo>
                  <a:lnTo>
                    <a:pt x="109192" y="5849"/>
                  </a:lnTo>
                  <a:lnTo>
                    <a:pt x="110362" y="9610"/>
                  </a:lnTo>
                  <a:lnTo>
                    <a:pt x="109192" y="13370"/>
                  </a:lnTo>
                  <a:close/>
                  <a:moveTo>
                    <a:pt x="112046" y="13370"/>
                  </a:moveTo>
                  <a:lnTo>
                    <a:pt x="110783" y="9610"/>
                  </a:lnTo>
                  <a:lnTo>
                    <a:pt x="112046" y="5849"/>
                  </a:lnTo>
                  <a:lnTo>
                    <a:pt x="113263" y="9610"/>
                  </a:lnTo>
                  <a:lnTo>
                    <a:pt x="112046" y="13370"/>
                  </a:lnTo>
                  <a:close/>
                  <a:moveTo>
                    <a:pt x="114947" y="13370"/>
                  </a:moveTo>
                  <a:lnTo>
                    <a:pt x="113730" y="9610"/>
                  </a:lnTo>
                  <a:lnTo>
                    <a:pt x="114947" y="5849"/>
                  </a:lnTo>
                  <a:lnTo>
                    <a:pt x="116210" y="9610"/>
                  </a:lnTo>
                  <a:lnTo>
                    <a:pt x="114947" y="13370"/>
                  </a:lnTo>
                  <a:close/>
                  <a:moveTo>
                    <a:pt x="117801" y="13370"/>
                  </a:moveTo>
                  <a:lnTo>
                    <a:pt x="116631" y="9610"/>
                  </a:lnTo>
                  <a:lnTo>
                    <a:pt x="117801" y="5849"/>
                  </a:lnTo>
                  <a:lnTo>
                    <a:pt x="119064" y="9610"/>
                  </a:lnTo>
                  <a:lnTo>
                    <a:pt x="117801" y="13370"/>
                  </a:lnTo>
                  <a:close/>
                  <a:moveTo>
                    <a:pt x="3929" y="9025"/>
                  </a:moveTo>
                  <a:lnTo>
                    <a:pt x="2760" y="5097"/>
                  </a:lnTo>
                  <a:lnTo>
                    <a:pt x="3929" y="1337"/>
                  </a:lnTo>
                  <a:lnTo>
                    <a:pt x="5192" y="5097"/>
                  </a:lnTo>
                  <a:lnTo>
                    <a:pt x="3929" y="9025"/>
                  </a:lnTo>
                  <a:close/>
                  <a:moveTo>
                    <a:pt x="6830" y="9025"/>
                  </a:moveTo>
                  <a:lnTo>
                    <a:pt x="5614" y="5097"/>
                  </a:lnTo>
                  <a:lnTo>
                    <a:pt x="6830" y="1337"/>
                  </a:lnTo>
                  <a:lnTo>
                    <a:pt x="8046" y="5097"/>
                  </a:lnTo>
                  <a:lnTo>
                    <a:pt x="6830" y="9025"/>
                  </a:lnTo>
                  <a:close/>
                  <a:moveTo>
                    <a:pt x="9684" y="9025"/>
                  </a:moveTo>
                  <a:lnTo>
                    <a:pt x="8467" y="5097"/>
                  </a:lnTo>
                  <a:lnTo>
                    <a:pt x="9684" y="1337"/>
                  </a:lnTo>
                  <a:lnTo>
                    <a:pt x="10947" y="5097"/>
                  </a:lnTo>
                  <a:lnTo>
                    <a:pt x="9684" y="9025"/>
                  </a:lnTo>
                  <a:close/>
                  <a:moveTo>
                    <a:pt x="12631" y="9025"/>
                  </a:moveTo>
                  <a:lnTo>
                    <a:pt x="11368" y="5097"/>
                  </a:lnTo>
                  <a:lnTo>
                    <a:pt x="12631" y="1337"/>
                  </a:lnTo>
                  <a:lnTo>
                    <a:pt x="13801" y="5097"/>
                  </a:lnTo>
                  <a:lnTo>
                    <a:pt x="12631" y="9025"/>
                  </a:lnTo>
                  <a:close/>
                  <a:moveTo>
                    <a:pt x="15485" y="9025"/>
                  </a:moveTo>
                  <a:lnTo>
                    <a:pt x="14222" y="5097"/>
                  </a:lnTo>
                  <a:lnTo>
                    <a:pt x="15485" y="1337"/>
                  </a:lnTo>
                  <a:lnTo>
                    <a:pt x="16701" y="5097"/>
                  </a:lnTo>
                  <a:lnTo>
                    <a:pt x="15485" y="9025"/>
                  </a:lnTo>
                  <a:close/>
                  <a:moveTo>
                    <a:pt x="18385" y="9025"/>
                  </a:moveTo>
                  <a:lnTo>
                    <a:pt x="17122" y="5097"/>
                  </a:lnTo>
                  <a:lnTo>
                    <a:pt x="18385" y="1337"/>
                  </a:lnTo>
                  <a:lnTo>
                    <a:pt x="19555" y="5097"/>
                  </a:lnTo>
                  <a:lnTo>
                    <a:pt x="18385" y="9025"/>
                  </a:lnTo>
                  <a:close/>
                  <a:moveTo>
                    <a:pt x="21239" y="9025"/>
                  </a:moveTo>
                  <a:lnTo>
                    <a:pt x="19976" y="5097"/>
                  </a:lnTo>
                  <a:lnTo>
                    <a:pt x="21239" y="1337"/>
                  </a:lnTo>
                  <a:lnTo>
                    <a:pt x="22456" y="5097"/>
                  </a:lnTo>
                  <a:lnTo>
                    <a:pt x="21239" y="9025"/>
                  </a:lnTo>
                  <a:close/>
                  <a:moveTo>
                    <a:pt x="24140" y="9025"/>
                  </a:moveTo>
                  <a:lnTo>
                    <a:pt x="22877" y="5097"/>
                  </a:lnTo>
                  <a:lnTo>
                    <a:pt x="24140" y="1337"/>
                  </a:lnTo>
                  <a:lnTo>
                    <a:pt x="25309" y="5097"/>
                  </a:lnTo>
                  <a:lnTo>
                    <a:pt x="24140" y="9025"/>
                  </a:lnTo>
                  <a:close/>
                  <a:moveTo>
                    <a:pt x="26994" y="9025"/>
                  </a:moveTo>
                  <a:lnTo>
                    <a:pt x="25730" y="5097"/>
                  </a:lnTo>
                  <a:lnTo>
                    <a:pt x="26994" y="1337"/>
                  </a:lnTo>
                  <a:lnTo>
                    <a:pt x="28210" y="5097"/>
                  </a:lnTo>
                  <a:lnTo>
                    <a:pt x="26994" y="9025"/>
                  </a:lnTo>
                  <a:close/>
                  <a:moveTo>
                    <a:pt x="29894" y="9025"/>
                  </a:moveTo>
                  <a:lnTo>
                    <a:pt x="28678" y="5097"/>
                  </a:lnTo>
                  <a:lnTo>
                    <a:pt x="29894" y="1337"/>
                  </a:lnTo>
                  <a:lnTo>
                    <a:pt x="31157" y="5097"/>
                  </a:lnTo>
                  <a:lnTo>
                    <a:pt x="29894" y="9025"/>
                  </a:lnTo>
                  <a:close/>
                  <a:moveTo>
                    <a:pt x="32748" y="9025"/>
                  </a:moveTo>
                  <a:lnTo>
                    <a:pt x="31578" y="5097"/>
                  </a:lnTo>
                  <a:lnTo>
                    <a:pt x="32748" y="1337"/>
                  </a:lnTo>
                  <a:lnTo>
                    <a:pt x="34011" y="5097"/>
                  </a:lnTo>
                  <a:lnTo>
                    <a:pt x="32748" y="9025"/>
                  </a:lnTo>
                  <a:close/>
                  <a:moveTo>
                    <a:pt x="35649" y="9025"/>
                  </a:moveTo>
                  <a:lnTo>
                    <a:pt x="34432" y="5097"/>
                  </a:lnTo>
                  <a:lnTo>
                    <a:pt x="35649" y="1337"/>
                  </a:lnTo>
                  <a:lnTo>
                    <a:pt x="36912" y="5097"/>
                  </a:lnTo>
                  <a:lnTo>
                    <a:pt x="35649" y="9025"/>
                  </a:lnTo>
                  <a:close/>
                  <a:moveTo>
                    <a:pt x="38502" y="9025"/>
                  </a:moveTo>
                  <a:lnTo>
                    <a:pt x="37333" y="5097"/>
                  </a:lnTo>
                  <a:lnTo>
                    <a:pt x="38502" y="1337"/>
                  </a:lnTo>
                  <a:lnTo>
                    <a:pt x="39766" y="5097"/>
                  </a:lnTo>
                  <a:lnTo>
                    <a:pt x="38502" y="9025"/>
                  </a:lnTo>
                  <a:close/>
                  <a:moveTo>
                    <a:pt x="41403" y="9025"/>
                  </a:moveTo>
                  <a:lnTo>
                    <a:pt x="40187" y="5097"/>
                  </a:lnTo>
                  <a:lnTo>
                    <a:pt x="41403" y="1337"/>
                  </a:lnTo>
                  <a:lnTo>
                    <a:pt x="42666" y="5097"/>
                  </a:lnTo>
                  <a:lnTo>
                    <a:pt x="41403" y="9025"/>
                  </a:lnTo>
                  <a:close/>
                  <a:moveTo>
                    <a:pt x="44257" y="9025"/>
                  </a:moveTo>
                  <a:lnTo>
                    <a:pt x="43087" y="5097"/>
                  </a:lnTo>
                  <a:lnTo>
                    <a:pt x="44257" y="1337"/>
                  </a:lnTo>
                  <a:lnTo>
                    <a:pt x="45520" y="5097"/>
                  </a:lnTo>
                  <a:lnTo>
                    <a:pt x="44257" y="9025"/>
                  </a:lnTo>
                  <a:close/>
                  <a:moveTo>
                    <a:pt x="47204" y="9025"/>
                  </a:moveTo>
                  <a:lnTo>
                    <a:pt x="45941" y="5097"/>
                  </a:lnTo>
                  <a:lnTo>
                    <a:pt x="47204" y="1337"/>
                  </a:lnTo>
                  <a:lnTo>
                    <a:pt x="48421" y="5097"/>
                  </a:lnTo>
                  <a:lnTo>
                    <a:pt x="47204" y="9025"/>
                  </a:lnTo>
                  <a:close/>
                  <a:moveTo>
                    <a:pt x="50105" y="9025"/>
                  </a:moveTo>
                  <a:lnTo>
                    <a:pt x="48842" y="5097"/>
                  </a:lnTo>
                  <a:lnTo>
                    <a:pt x="50105" y="1337"/>
                  </a:lnTo>
                  <a:lnTo>
                    <a:pt x="51274" y="5097"/>
                  </a:lnTo>
                  <a:lnTo>
                    <a:pt x="50105" y="9025"/>
                  </a:lnTo>
                  <a:close/>
                  <a:moveTo>
                    <a:pt x="52959" y="9025"/>
                  </a:moveTo>
                  <a:lnTo>
                    <a:pt x="51695" y="5097"/>
                  </a:lnTo>
                  <a:lnTo>
                    <a:pt x="52959" y="1337"/>
                  </a:lnTo>
                  <a:lnTo>
                    <a:pt x="54175" y="5097"/>
                  </a:lnTo>
                  <a:lnTo>
                    <a:pt x="52959" y="9025"/>
                  </a:lnTo>
                  <a:close/>
                  <a:moveTo>
                    <a:pt x="55859" y="9025"/>
                  </a:moveTo>
                  <a:lnTo>
                    <a:pt x="54596" y="5097"/>
                  </a:lnTo>
                  <a:lnTo>
                    <a:pt x="55859" y="1337"/>
                  </a:lnTo>
                  <a:lnTo>
                    <a:pt x="57029" y="5097"/>
                  </a:lnTo>
                  <a:lnTo>
                    <a:pt x="55859" y="9025"/>
                  </a:lnTo>
                  <a:close/>
                  <a:moveTo>
                    <a:pt x="58713" y="9025"/>
                  </a:moveTo>
                  <a:lnTo>
                    <a:pt x="57450" y="5097"/>
                  </a:lnTo>
                  <a:lnTo>
                    <a:pt x="58713" y="1337"/>
                  </a:lnTo>
                  <a:lnTo>
                    <a:pt x="59929" y="5097"/>
                  </a:lnTo>
                  <a:lnTo>
                    <a:pt x="58713" y="9025"/>
                  </a:lnTo>
                  <a:close/>
                  <a:moveTo>
                    <a:pt x="61614" y="9025"/>
                  </a:moveTo>
                  <a:lnTo>
                    <a:pt x="60350" y="5097"/>
                  </a:lnTo>
                  <a:lnTo>
                    <a:pt x="61614" y="1337"/>
                  </a:lnTo>
                  <a:lnTo>
                    <a:pt x="62783" y="5097"/>
                  </a:lnTo>
                  <a:lnTo>
                    <a:pt x="61614" y="9025"/>
                  </a:lnTo>
                  <a:close/>
                  <a:moveTo>
                    <a:pt x="64467" y="9025"/>
                  </a:moveTo>
                  <a:lnTo>
                    <a:pt x="63298" y="5097"/>
                  </a:lnTo>
                  <a:lnTo>
                    <a:pt x="64467" y="1337"/>
                  </a:lnTo>
                  <a:lnTo>
                    <a:pt x="65730" y="5097"/>
                  </a:lnTo>
                  <a:lnTo>
                    <a:pt x="64467" y="9025"/>
                  </a:lnTo>
                  <a:close/>
                  <a:moveTo>
                    <a:pt x="67368" y="9025"/>
                  </a:moveTo>
                  <a:lnTo>
                    <a:pt x="66152" y="5097"/>
                  </a:lnTo>
                  <a:lnTo>
                    <a:pt x="67368" y="1337"/>
                  </a:lnTo>
                  <a:lnTo>
                    <a:pt x="68631" y="5097"/>
                  </a:lnTo>
                  <a:lnTo>
                    <a:pt x="67368" y="9025"/>
                  </a:lnTo>
                  <a:close/>
                  <a:moveTo>
                    <a:pt x="70222" y="9025"/>
                  </a:moveTo>
                  <a:lnTo>
                    <a:pt x="69052" y="5097"/>
                  </a:lnTo>
                  <a:lnTo>
                    <a:pt x="70222" y="1337"/>
                  </a:lnTo>
                  <a:lnTo>
                    <a:pt x="71485" y="5097"/>
                  </a:lnTo>
                  <a:lnTo>
                    <a:pt x="70222" y="9025"/>
                  </a:lnTo>
                  <a:close/>
                  <a:moveTo>
                    <a:pt x="73122" y="9025"/>
                  </a:moveTo>
                  <a:lnTo>
                    <a:pt x="71906" y="5097"/>
                  </a:lnTo>
                  <a:lnTo>
                    <a:pt x="73122" y="1337"/>
                  </a:lnTo>
                  <a:lnTo>
                    <a:pt x="74385" y="5097"/>
                  </a:lnTo>
                  <a:lnTo>
                    <a:pt x="73122" y="9025"/>
                  </a:lnTo>
                  <a:close/>
                  <a:moveTo>
                    <a:pt x="75976" y="9025"/>
                  </a:moveTo>
                  <a:lnTo>
                    <a:pt x="74807" y="5097"/>
                  </a:lnTo>
                  <a:lnTo>
                    <a:pt x="75976" y="1337"/>
                  </a:lnTo>
                  <a:lnTo>
                    <a:pt x="77239" y="5097"/>
                  </a:lnTo>
                  <a:lnTo>
                    <a:pt x="75976" y="9025"/>
                  </a:lnTo>
                  <a:close/>
                  <a:moveTo>
                    <a:pt x="78877" y="9025"/>
                  </a:moveTo>
                  <a:lnTo>
                    <a:pt x="77660" y="5097"/>
                  </a:lnTo>
                  <a:lnTo>
                    <a:pt x="78877" y="1337"/>
                  </a:lnTo>
                  <a:lnTo>
                    <a:pt x="80140" y="5097"/>
                  </a:lnTo>
                  <a:lnTo>
                    <a:pt x="78877" y="9025"/>
                  </a:lnTo>
                  <a:close/>
                  <a:moveTo>
                    <a:pt x="81824" y="9025"/>
                  </a:moveTo>
                  <a:lnTo>
                    <a:pt x="80561" y="5097"/>
                  </a:lnTo>
                  <a:lnTo>
                    <a:pt x="81824" y="1337"/>
                  </a:lnTo>
                  <a:lnTo>
                    <a:pt x="82994" y="5097"/>
                  </a:lnTo>
                  <a:lnTo>
                    <a:pt x="81824" y="9025"/>
                  </a:lnTo>
                  <a:close/>
                  <a:moveTo>
                    <a:pt x="84678" y="9025"/>
                  </a:moveTo>
                  <a:lnTo>
                    <a:pt x="83415" y="5097"/>
                  </a:lnTo>
                  <a:lnTo>
                    <a:pt x="84678" y="1337"/>
                  </a:lnTo>
                  <a:lnTo>
                    <a:pt x="85894" y="5097"/>
                  </a:lnTo>
                  <a:lnTo>
                    <a:pt x="84678" y="9025"/>
                  </a:lnTo>
                  <a:close/>
                  <a:moveTo>
                    <a:pt x="87578" y="9025"/>
                  </a:moveTo>
                  <a:lnTo>
                    <a:pt x="86315" y="5097"/>
                  </a:lnTo>
                  <a:lnTo>
                    <a:pt x="87578" y="1337"/>
                  </a:lnTo>
                  <a:lnTo>
                    <a:pt x="88748" y="5097"/>
                  </a:lnTo>
                  <a:lnTo>
                    <a:pt x="87578" y="9025"/>
                  </a:lnTo>
                  <a:close/>
                  <a:moveTo>
                    <a:pt x="90432" y="9025"/>
                  </a:moveTo>
                  <a:lnTo>
                    <a:pt x="89169" y="5097"/>
                  </a:lnTo>
                  <a:lnTo>
                    <a:pt x="90432" y="1337"/>
                  </a:lnTo>
                  <a:lnTo>
                    <a:pt x="91649" y="5097"/>
                  </a:lnTo>
                  <a:lnTo>
                    <a:pt x="90432" y="9025"/>
                  </a:lnTo>
                  <a:close/>
                  <a:moveTo>
                    <a:pt x="93333" y="9025"/>
                  </a:moveTo>
                  <a:lnTo>
                    <a:pt x="92070" y="5097"/>
                  </a:lnTo>
                  <a:lnTo>
                    <a:pt x="93333" y="1337"/>
                  </a:lnTo>
                  <a:lnTo>
                    <a:pt x="94502" y="5097"/>
                  </a:lnTo>
                  <a:lnTo>
                    <a:pt x="93333" y="9025"/>
                  </a:lnTo>
                  <a:close/>
                  <a:moveTo>
                    <a:pt x="96187" y="9025"/>
                  </a:moveTo>
                  <a:lnTo>
                    <a:pt x="94923" y="5097"/>
                  </a:lnTo>
                  <a:lnTo>
                    <a:pt x="96187" y="1337"/>
                  </a:lnTo>
                  <a:lnTo>
                    <a:pt x="97403" y="5097"/>
                  </a:lnTo>
                  <a:lnTo>
                    <a:pt x="96187" y="9025"/>
                  </a:lnTo>
                  <a:close/>
                  <a:moveTo>
                    <a:pt x="99087" y="9025"/>
                  </a:moveTo>
                  <a:lnTo>
                    <a:pt x="97871" y="5097"/>
                  </a:lnTo>
                  <a:lnTo>
                    <a:pt x="99087" y="1337"/>
                  </a:lnTo>
                  <a:lnTo>
                    <a:pt x="100350" y="5097"/>
                  </a:lnTo>
                  <a:lnTo>
                    <a:pt x="99087" y="9025"/>
                  </a:lnTo>
                  <a:close/>
                  <a:moveTo>
                    <a:pt x="101941" y="9025"/>
                  </a:moveTo>
                  <a:lnTo>
                    <a:pt x="100771" y="5097"/>
                  </a:lnTo>
                  <a:lnTo>
                    <a:pt x="101941" y="1337"/>
                  </a:lnTo>
                  <a:lnTo>
                    <a:pt x="103204" y="5097"/>
                  </a:lnTo>
                  <a:lnTo>
                    <a:pt x="101941" y="9025"/>
                  </a:lnTo>
                  <a:close/>
                  <a:moveTo>
                    <a:pt x="104842" y="9025"/>
                  </a:moveTo>
                  <a:lnTo>
                    <a:pt x="103625" y="5097"/>
                  </a:lnTo>
                  <a:lnTo>
                    <a:pt x="104842" y="1337"/>
                  </a:lnTo>
                  <a:lnTo>
                    <a:pt x="106105" y="5097"/>
                  </a:lnTo>
                  <a:lnTo>
                    <a:pt x="104842" y="9025"/>
                  </a:lnTo>
                  <a:close/>
                  <a:moveTo>
                    <a:pt x="107695" y="9025"/>
                  </a:moveTo>
                  <a:lnTo>
                    <a:pt x="106526" y="5097"/>
                  </a:lnTo>
                  <a:lnTo>
                    <a:pt x="107695" y="1337"/>
                  </a:lnTo>
                  <a:lnTo>
                    <a:pt x="108959" y="5097"/>
                  </a:lnTo>
                  <a:lnTo>
                    <a:pt x="107695" y="9025"/>
                  </a:lnTo>
                  <a:close/>
                  <a:moveTo>
                    <a:pt x="110596" y="9025"/>
                  </a:moveTo>
                  <a:lnTo>
                    <a:pt x="109380" y="5097"/>
                  </a:lnTo>
                  <a:lnTo>
                    <a:pt x="110596" y="1337"/>
                  </a:lnTo>
                  <a:lnTo>
                    <a:pt x="111859" y="5097"/>
                  </a:lnTo>
                  <a:lnTo>
                    <a:pt x="110596" y="9025"/>
                  </a:lnTo>
                  <a:close/>
                  <a:moveTo>
                    <a:pt x="113450" y="9025"/>
                  </a:moveTo>
                  <a:lnTo>
                    <a:pt x="112280" y="5097"/>
                  </a:lnTo>
                  <a:lnTo>
                    <a:pt x="113450" y="1337"/>
                  </a:lnTo>
                  <a:lnTo>
                    <a:pt x="114713" y="5097"/>
                  </a:lnTo>
                  <a:lnTo>
                    <a:pt x="113450" y="9025"/>
                  </a:lnTo>
                  <a:close/>
                  <a:moveTo>
                    <a:pt x="116397" y="9025"/>
                  </a:moveTo>
                  <a:lnTo>
                    <a:pt x="115134" y="5097"/>
                  </a:lnTo>
                  <a:lnTo>
                    <a:pt x="116397" y="1337"/>
                  </a:lnTo>
                  <a:lnTo>
                    <a:pt x="117614" y="5097"/>
                  </a:lnTo>
                  <a:lnTo>
                    <a:pt x="116397" y="9025"/>
                  </a:lnTo>
                  <a:close/>
                  <a:moveTo>
                    <a:pt x="119719" y="0"/>
                  </a:moveTo>
                  <a:lnTo>
                    <a:pt x="119298" y="0"/>
                  </a:lnTo>
                  <a:lnTo>
                    <a:pt x="119298" y="83"/>
                  </a:lnTo>
                  <a:lnTo>
                    <a:pt x="119204" y="0"/>
                  </a:lnTo>
                  <a:lnTo>
                    <a:pt x="118783" y="0"/>
                  </a:lnTo>
                  <a:lnTo>
                    <a:pt x="119064" y="752"/>
                  </a:lnTo>
                  <a:lnTo>
                    <a:pt x="117801" y="4512"/>
                  </a:lnTo>
                  <a:lnTo>
                    <a:pt x="116631" y="752"/>
                  </a:lnTo>
                  <a:lnTo>
                    <a:pt x="116818" y="0"/>
                  </a:lnTo>
                  <a:lnTo>
                    <a:pt x="116397" y="0"/>
                  </a:lnTo>
                  <a:lnTo>
                    <a:pt x="116397" y="83"/>
                  </a:lnTo>
                  <a:lnTo>
                    <a:pt x="116350" y="0"/>
                  </a:lnTo>
                  <a:lnTo>
                    <a:pt x="115929" y="0"/>
                  </a:lnTo>
                  <a:lnTo>
                    <a:pt x="116210" y="752"/>
                  </a:lnTo>
                  <a:lnTo>
                    <a:pt x="114947" y="4512"/>
                  </a:lnTo>
                  <a:lnTo>
                    <a:pt x="113730" y="752"/>
                  </a:lnTo>
                  <a:lnTo>
                    <a:pt x="113964" y="0"/>
                  </a:lnTo>
                  <a:lnTo>
                    <a:pt x="113543" y="0"/>
                  </a:lnTo>
                  <a:lnTo>
                    <a:pt x="113450" y="83"/>
                  </a:lnTo>
                  <a:lnTo>
                    <a:pt x="113450" y="0"/>
                  </a:lnTo>
                  <a:lnTo>
                    <a:pt x="113029" y="0"/>
                  </a:lnTo>
                  <a:lnTo>
                    <a:pt x="113263" y="752"/>
                  </a:lnTo>
                  <a:lnTo>
                    <a:pt x="112046" y="4512"/>
                  </a:lnTo>
                  <a:lnTo>
                    <a:pt x="110783" y="752"/>
                  </a:lnTo>
                  <a:lnTo>
                    <a:pt x="111064" y="0"/>
                  </a:lnTo>
                  <a:lnTo>
                    <a:pt x="110643" y="0"/>
                  </a:lnTo>
                  <a:lnTo>
                    <a:pt x="110596" y="83"/>
                  </a:lnTo>
                  <a:lnTo>
                    <a:pt x="110596" y="0"/>
                  </a:lnTo>
                  <a:lnTo>
                    <a:pt x="110175" y="0"/>
                  </a:lnTo>
                  <a:lnTo>
                    <a:pt x="110362" y="752"/>
                  </a:lnTo>
                  <a:lnTo>
                    <a:pt x="109192" y="4512"/>
                  </a:lnTo>
                  <a:lnTo>
                    <a:pt x="107929" y="752"/>
                  </a:lnTo>
                  <a:lnTo>
                    <a:pt x="108210" y="0"/>
                  </a:lnTo>
                  <a:lnTo>
                    <a:pt x="107789" y="0"/>
                  </a:lnTo>
                  <a:lnTo>
                    <a:pt x="107695" y="83"/>
                  </a:lnTo>
                  <a:lnTo>
                    <a:pt x="107695" y="0"/>
                  </a:lnTo>
                  <a:lnTo>
                    <a:pt x="107274" y="0"/>
                  </a:lnTo>
                  <a:lnTo>
                    <a:pt x="107508" y="752"/>
                  </a:lnTo>
                  <a:lnTo>
                    <a:pt x="106292" y="4512"/>
                  </a:lnTo>
                  <a:lnTo>
                    <a:pt x="105029" y="752"/>
                  </a:lnTo>
                  <a:lnTo>
                    <a:pt x="105309" y="0"/>
                  </a:lnTo>
                  <a:lnTo>
                    <a:pt x="104888" y="0"/>
                  </a:lnTo>
                  <a:lnTo>
                    <a:pt x="104842" y="83"/>
                  </a:lnTo>
                  <a:lnTo>
                    <a:pt x="104842" y="0"/>
                  </a:lnTo>
                  <a:lnTo>
                    <a:pt x="104421" y="0"/>
                  </a:lnTo>
                  <a:lnTo>
                    <a:pt x="104608" y="752"/>
                  </a:lnTo>
                  <a:lnTo>
                    <a:pt x="103438" y="4512"/>
                  </a:lnTo>
                  <a:lnTo>
                    <a:pt x="102175" y="752"/>
                  </a:lnTo>
                  <a:lnTo>
                    <a:pt x="102456" y="0"/>
                  </a:lnTo>
                  <a:lnTo>
                    <a:pt x="102035" y="0"/>
                  </a:lnTo>
                  <a:lnTo>
                    <a:pt x="101941" y="83"/>
                  </a:lnTo>
                  <a:lnTo>
                    <a:pt x="101941" y="0"/>
                  </a:lnTo>
                  <a:lnTo>
                    <a:pt x="101520" y="0"/>
                  </a:lnTo>
                  <a:lnTo>
                    <a:pt x="101754" y="752"/>
                  </a:lnTo>
                  <a:lnTo>
                    <a:pt x="100538" y="4512"/>
                  </a:lnTo>
                  <a:lnTo>
                    <a:pt x="99274" y="752"/>
                  </a:lnTo>
                  <a:lnTo>
                    <a:pt x="99555" y="0"/>
                  </a:lnTo>
                  <a:lnTo>
                    <a:pt x="99134" y="0"/>
                  </a:lnTo>
                  <a:lnTo>
                    <a:pt x="99087" y="83"/>
                  </a:lnTo>
                  <a:lnTo>
                    <a:pt x="98994" y="0"/>
                  </a:lnTo>
                  <a:lnTo>
                    <a:pt x="98573" y="0"/>
                  </a:lnTo>
                  <a:lnTo>
                    <a:pt x="98853" y="752"/>
                  </a:lnTo>
                  <a:lnTo>
                    <a:pt x="97684" y="4512"/>
                  </a:lnTo>
                  <a:lnTo>
                    <a:pt x="96421" y="752"/>
                  </a:lnTo>
                  <a:lnTo>
                    <a:pt x="96701" y="0"/>
                  </a:lnTo>
                  <a:lnTo>
                    <a:pt x="96280" y="0"/>
                  </a:lnTo>
                  <a:lnTo>
                    <a:pt x="96187" y="83"/>
                  </a:lnTo>
                  <a:lnTo>
                    <a:pt x="96140" y="0"/>
                  </a:lnTo>
                  <a:lnTo>
                    <a:pt x="95719" y="0"/>
                  </a:lnTo>
                  <a:lnTo>
                    <a:pt x="96000" y="752"/>
                  </a:lnTo>
                  <a:lnTo>
                    <a:pt x="94736" y="4512"/>
                  </a:lnTo>
                  <a:lnTo>
                    <a:pt x="93520" y="752"/>
                  </a:lnTo>
                  <a:lnTo>
                    <a:pt x="93801" y="0"/>
                  </a:lnTo>
                  <a:lnTo>
                    <a:pt x="93333" y="0"/>
                  </a:lnTo>
                  <a:lnTo>
                    <a:pt x="93333" y="83"/>
                  </a:lnTo>
                  <a:lnTo>
                    <a:pt x="93239" y="0"/>
                  </a:lnTo>
                  <a:lnTo>
                    <a:pt x="92818" y="0"/>
                  </a:lnTo>
                  <a:lnTo>
                    <a:pt x="93099" y="752"/>
                  </a:lnTo>
                  <a:lnTo>
                    <a:pt x="91836" y="4512"/>
                  </a:lnTo>
                  <a:lnTo>
                    <a:pt x="90666" y="752"/>
                  </a:lnTo>
                  <a:lnTo>
                    <a:pt x="90853" y="0"/>
                  </a:lnTo>
                  <a:lnTo>
                    <a:pt x="90432" y="0"/>
                  </a:lnTo>
                  <a:lnTo>
                    <a:pt x="90432" y="83"/>
                  </a:lnTo>
                  <a:lnTo>
                    <a:pt x="90385" y="0"/>
                  </a:lnTo>
                  <a:lnTo>
                    <a:pt x="89964" y="0"/>
                  </a:lnTo>
                  <a:lnTo>
                    <a:pt x="90245" y="752"/>
                  </a:lnTo>
                  <a:lnTo>
                    <a:pt x="88982" y="4512"/>
                  </a:lnTo>
                  <a:lnTo>
                    <a:pt x="87766" y="752"/>
                  </a:lnTo>
                  <a:lnTo>
                    <a:pt x="88000" y="0"/>
                  </a:lnTo>
                  <a:lnTo>
                    <a:pt x="87578" y="0"/>
                  </a:lnTo>
                  <a:lnTo>
                    <a:pt x="87578" y="83"/>
                  </a:lnTo>
                  <a:lnTo>
                    <a:pt x="87485" y="0"/>
                  </a:lnTo>
                  <a:lnTo>
                    <a:pt x="87064" y="0"/>
                  </a:lnTo>
                  <a:lnTo>
                    <a:pt x="87345" y="752"/>
                  </a:lnTo>
                  <a:lnTo>
                    <a:pt x="86081" y="4512"/>
                  </a:lnTo>
                  <a:lnTo>
                    <a:pt x="84912" y="752"/>
                  </a:lnTo>
                  <a:lnTo>
                    <a:pt x="85099" y="0"/>
                  </a:lnTo>
                  <a:lnTo>
                    <a:pt x="84678" y="0"/>
                  </a:lnTo>
                  <a:lnTo>
                    <a:pt x="84678" y="83"/>
                  </a:lnTo>
                  <a:lnTo>
                    <a:pt x="84631" y="0"/>
                  </a:lnTo>
                  <a:lnTo>
                    <a:pt x="84210" y="0"/>
                  </a:lnTo>
                  <a:lnTo>
                    <a:pt x="84491" y="752"/>
                  </a:lnTo>
                  <a:lnTo>
                    <a:pt x="83228" y="4512"/>
                  </a:lnTo>
                  <a:lnTo>
                    <a:pt x="82011" y="752"/>
                  </a:lnTo>
                  <a:lnTo>
                    <a:pt x="82245" y="0"/>
                  </a:lnTo>
                  <a:lnTo>
                    <a:pt x="81824" y="0"/>
                  </a:lnTo>
                  <a:lnTo>
                    <a:pt x="81824" y="83"/>
                  </a:lnTo>
                  <a:lnTo>
                    <a:pt x="81730" y="0"/>
                  </a:lnTo>
                  <a:lnTo>
                    <a:pt x="81309" y="0"/>
                  </a:lnTo>
                  <a:lnTo>
                    <a:pt x="81590" y="752"/>
                  </a:lnTo>
                  <a:lnTo>
                    <a:pt x="80327" y="4512"/>
                  </a:lnTo>
                  <a:lnTo>
                    <a:pt x="79157" y="752"/>
                  </a:lnTo>
                  <a:lnTo>
                    <a:pt x="79345" y="0"/>
                  </a:lnTo>
                  <a:lnTo>
                    <a:pt x="78923" y="0"/>
                  </a:lnTo>
                  <a:lnTo>
                    <a:pt x="78877" y="83"/>
                  </a:lnTo>
                  <a:lnTo>
                    <a:pt x="78877" y="0"/>
                  </a:lnTo>
                  <a:lnTo>
                    <a:pt x="78456" y="0"/>
                  </a:lnTo>
                  <a:lnTo>
                    <a:pt x="78643" y="752"/>
                  </a:lnTo>
                  <a:lnTo>
                    <a:pt x="77473" y="4512"/>
                  </a:lnTo>
                  <a:lnTo>
                    <a:pt x="76210" y="752"/>
                  </a:lnTo>
                  <a:lnTo>
                    <a:pt x="76491" y="0"/>
                  </a:lnTo>
                  <a:lnTo>
                    <a:pt x="76070" y="0"/>
                  </a:lnTo>
                  <a:lnTo>
                    <a:pt x="75976" y="83"/>
                  </a:lnTo>
                  <a:lnTo>
                    <a:pt x="75976" y="0"/>
                  </a:lnTo>
                  <a:lnTo>
                    <a:pt x="75555" y="0"/>
                  </a:lnTo>
                  <a:lnTo>
                    <a:pt x="75789" y="752"/>
                  </a:lnTo>
                  <a:lnTo>
                    <a:pt x="74573" y="4512"/>
                  </a:lnTo>
                  <a:lnTo>
                    <a:pt x="73309" y="752"/>
                  </a:lnTo>
                  <a:lnTo>
                    <a:pt x="73590" y="0"/>
                  </a:lnTo>
                  <a:lnTo>
                    <a:pt x="73169" y="0"/>
                  </a:lnTo>
                  <a:lnTo>
                    <a:pt x="73122" y="83"/>
                  </a:lnTo>
                  <a:lnTo>
                    <a:pt x="73122" y="0"/>
                  </a:lnTo>
                  <a:lnTo>
                    <a:pt x="72701" y="0"/>
                  </a:lnTo>
                  <a:lnTo>
                    <a:pt x="72888" y="752"/>
                  </a:lnTo>
                  <a:lnTo>
                    <a:pt x="71719" y="4512"/>
                  </a:lnTo>
                  <a:lnTo>
                    <a:pt x="70456" y="752"/>
                  </a:lnTo>
                  <a:lnTo>
                    <a:pt x="70736" y="0"/>
                  </a:lnTo>
                  <a:lnTo>
                    <a:pt x="70315" y="0"/>
                  </a:lnTo>
                  <a:lnTo>
                    <a:pt x="70222" y="83"/>
                  </a:lnTo>
                  <a:lnTo>
                    <a:pt x="70222" y="0"/>
                  </a:lnTo>
                  <a:lnTo>
                    <a:pt x="69801" y="0"/>
                  </a:lnTo>
                  <a:lnTo>
                    <a:pt x="70035" y="752"/>
                  </a:lnTo>
                  <a:lnTo>
                    <a:pt x="68818" y="4512"/>
                  </a:lnTo>
                  <a:lnTo>
                    <a:pt x="67555" y="752"/>
                  </a:lnTo>
                  <a:lnTo>
                    <a:pt x="67836" y="0"/>
                  </a:lnTo>
                  <a:lnTo>
                    <a:pt x="67415" y="0"/>
                  </a:lnTo>
                  <a:lnTo>
                    <a:pt x="67368" y="83"/>
                  </a:lnTo>
                  <a:lnTo>
                    <a:pt x="67368" y="0"/>
                  </a:lnTo>
                  <a:lnTo>
                    <a:pt x="66947" y="0"/>
                  </a:lnTo>
                  <a:lnTo>
                    <a:pt x="67134" y="752"/>
                  </a:lnTo>
                  <a:lnTo>
                    <a:pt x="65964" y="4512"/>
                  </a:lnTo>
                  <a:lnTo>
                    <a:pt x="64701" y="752"/>
                  </a:lnTo>
                  <a:lnTo>
                    <a:pt x="64982" y="0"/>
                  </a:lnTo>
                  <a:lnTo>
                    <a:pt x="64561" y="0"/>
                  </a:lnTo>
                  <a:lnTo>
                    <a:pt x="64467" y="83"/>
                  </a:lnTo>
                  <a:lnTo>
                    <a:pt x="64421" y="0"/>
                  </a:lnTo>
                  <a:lnTo>
                    <a:pt x="64000" y="0"/>
                  </a:lnTo>
                  <a:lnTo>
                    <a:pt x="64280" y="752"/>
                  </a:lnTo>
                  <a:lnTo>
                    <a:pt x="63064" y="4512"/>
                  </a:lnTo>
                  <a:lnTo>
                    <a:pt x="61801" y="752"/>
                  </a:lnTo>
                  <a:lnTo>
                    <a:pt x="62081" y="0"/>
                  </a:lnTo>
                  <a:lnTo>
                    <a:pt x="61660" y="0"/>
                  </a:lnTo>
                  <a:lnTo>
                    <a:pt x="61614" y="83"/>
                  </a:lnTo>
                  <a:lnTo>
                    <a:pt x="61520" y="0"/>
                  </a:lnTo>
                  <a:lnTo>
                    <a:pt x="61099" y="0"/>
                  </a:lnTo>
                  <a:lnTo>
                    <a:pt x="61380" y="752"/>
                  </a:lnTo>
                  <a:lnTo>
                    <a:pt x="60116" y="4512"/>
                  </a:lnTo>
                  <a:lnTo>
                    <a:pt x="58947" y="752"/>
                  </a:lnTo>
                  <a:lnTo>
                    <a:pt x="59228" y="0"/>
                  </a:lnTo>
                  <a:lnTo>
                    <a:pt x="58713" y="0"/>
                  </a:lnTo>
                  <a:lnTo>
                    <a:pt x="58713" y="83"/>
                  </a:lnTo>
                  <a:lnTo>
                    <a:pt x="58666" y="0"/>
                  </a:lnTo>
                  <a:lnTo>
                    <a:pt x="58245" y="0"/>
                  </a:lnTo>
                  <a:lnTo>
                    <a:pt x="58526" y="752"/>
                  </a:lnTo>
                  <a:lnTo>
                    <a:pt x="57263" y="4512"/>
                  </a:lnTo>
                  <a:lnTo>
                    <a:pt x="56046" y="752"/>
                  </a:lnTo>
                  <a:lnTo>
                    <a:pt x="56280" y="0"/>
                  </a:lnTo>
                  <a:lnTo>
                    <a:pt x="55859" y="0"/>
                  </a:lnTo>
                  <a:lnTo>
                    <a:pt x="55859" y="83"/>
                  </a:lnTo>
                  <a:lnTo>
                    <a:pt x="55766" y="0"/>
                  </a:lnTo>
                  <a:lnTo>
                    <a:pt x="55345" y="0"/>
                  </a:lnTo>
                  <a:lnTo>
                    <a:pt x="55625" y="752"/>
                  </a:lnTo>
                  <a:lnTo>
                    <a:pt x="54362" y="4512"/>
                  </a:lnTo>
                  <a:lnTo>
                    <a:pt x="53192" y="752"/>
                  </a:lnTo>
                  <a:lnTo>
                    <a:pt x="53380" y="0"/>
                  </a:lnTo>
                  <a:lnTo>
                    <a:pt x="52959" y="0"/>
                  </a:lnTo>
                  <a:lnTo>
                    <a:pt x="52959" y="83"/>
                  </a:lnTo>
                  <a:lnTo>
                    <a:pt x="52912" y="0"/>
                  </a:lnTo>
                  <a:lnTo>
                    <a:pt x="52491" y="0"/>
                  </a:lnTo>
                  <a:lnTo>
                    <a:pt x="52771" y="752"/>
                  </a:lnTo>
                  <a:lnTo>
                    <a:pt x="51508" y="4512"/>
                  </a:lnTo>
                  <a:lnTo>
                    <a:pt x="50292" y="752"/>
                  </a:lnTo>
                  <a:lnTo>
                    <a:pt x="50526" y="0"/>
                  </a:lnTo>
                  <a:lnTo>
                    <a:pt x="50105" y="0"/>
                  </a:lnTo>
                  <a:lnTo>
                    <a:pt x="50105" y="83"/>
                  </a:lnTo>
                  <a:lnTo>
                    <a:pt x="50011" y="0"/>
                  </a:lnTo>
                  <a:lnTo>
                    <a:pt x="49590" y="0"/>
                  </a:lnTo>
                  <a:lnTo>
                    <a:pt x="49871" y="752"/>
                  </a:lnTo>
                  <a:lnTo>
                    <a:pt x="48608" y="4512"/>
                  </a:lnTo>
                  <a:lnTo>
                    <a:pt x="47438" y="752"/>
                  </a:lnTo>
                  <a:lnTo>
                    <a:pt x="47625" y="0"/>
                  </a:lnTo>
                  <a:lnTo>
                    <a:pt x="47204" y="0"/>
                  </a:lnTo>
                  <a:lnTo>
                    <a:pt x="47204" y="83"/>
                  </a:lnTo>
                  <a:lnTo>
                    <a:pt x="47157" y="0"/>
                  </a:lnTo>
                  <a:lnTo>
                    <a:pt x="46736" y="0"/>
                  </a:lnTo>
                  <a:lnTo>
                    <a:pt x="47017" y="752"/>
                  </a:lnTo>
                  <a:lnTo>
                    <a:pt x="45754" y="4512"/>
                  </a:lnTo>
                  <a:lnTo>
                    <a:pt x="44538" y="752"/>
                  </a:lnTo>
                  <a:lnTo>
                    <a:pt x="44771" y="0"/>
                  </a:lnTo>
                  <a:lnTo>
                    <a:pt x="44350" y="0"/>
                  </a:lnTo>
                  <a:lnTo>
                    <a:pt x="44257" y="83"/>
                  </a:lnTo>
                  <a:lnTo>
                    <a:pt x="44257" y="0"/>
                  </a:lnTo>
                  <a:lnTo>
                    <a:pt x="43836" y="0"/>
                  </a:lnTo>
                  <a:lnTo>
                    <a:pt x="44070" y="752"/>
                  </a:lnTo>
                  <a:lnTo>
                    <a:pt x="42853" y="4512"/>
                  </a:lnTo>
                  <a:lnTo>
                    <a:pt x="41590" y="752"/>
                  </a:lnTo>
                  <a:lnTo>
                    <a:pt x="41871" y="0"/>
                  </a:lnTo>
                  <a:lnTo>
                    <a:pt x="41450" y="0"/>
                  </a:lnTo>
                  <a:lnTo>
                    <a:pt x="41403" y="83"/>
                  </a:lnTo>
                  <a:lnTo>
                    <a:pt x="41403" y="0"/>
                  </a:lnTo>
                  <a:lnTo>
                    <a:pt x="40982" y="0"/>
                  </a:lnTo>
                  <a:lnTo>
                    <a:pt x="41169" y="752"/>
                  </a:lnTo>
                  <a:lnTo>
                    <a:pt x="40000" y="4512"/>
                  </a:lnTo>
                  <a:lnTo>
                    <a:pt x="38736" y="752"/>
                  </a:lnTo>
                  <a:lnTo>
                    <a:pt x="39017" y="0"/>
                  </a:lnTo>
                  <a:lnTo>
                    <a:pt x="38596" y="0"/>
                  </a:lnTo>
                  <a:lnTo>
                    <a:pt x="38502" y="83"/>
                  </a:lnTo>
                  <a:lnTo>
                    <a:pt x="38502" y="0"/>
                  </a:lnTo>
                  <a:lnTo>
                    <a:pt x="38081" y="0"/>
                  </a:lnTo>
                  <a:lnTo>
                    <a:pt x="38315" y="752"/>
                  </a:lnTo>
                  <a:lnTo>
                    <a:pt x="37099" y="4512"/>
                  </a:lnTo>
                  <a:lnTo>
                    <a:pt x="35836" y="752"/>
                  </a:lnTo>
                  <a:lnTo>
                    <a:pt x="36116" y="0"/>
                  </a:lnTo>
                  <a:lnTo>
                    <a:pt x="35695" y="0"/>
                  </a:lnTo>
                  <a:lnTo>
                    <a:pt x="35649" y="83"/>
                  </a:lnTo>
                  <a:lnTo>
                    <a:pt x="35649" y="0"/>
                  </a:lnTo>
                  <a:lnTo>
                    <a:pt x="35228" y="0"/>
                  </a:lnTo>
                  <a:lnTo>
                    <a:pt x="35415" y="752"/>
                  </a:lnTo>
                  <a:lnTo>
                    <a:pt x="34245" y="4512"/>
                  </a:lnTo>
                  <a:lnTo>
                    <a:pt x="32982" y="752"/>
                  </a:lnTo>
                  <a:lnTo>
                    <a:pt x="33263" y="0"/>
                  </a:lnTo>
                  <a:lnTo>
                    <a:pt x="32842" y="0"/>
                  </a:lnTo>
                  <a:lnTo>
                    <a:pt x="32748" y="83"/>
                  </a:lnTo>
                  <a:lnTo>
                    <a:pt x="32748" y="0"/>
                  </a:lnTo>
                  <a:lnTo>
                    <a:pt x="32327" y="0"/>
                  </a:lnTo>
                  <a:lnTo>
                    <a:pt x="32561" y="752"/>
                  </a:lnTo>
                  <a:lnTo>
                    <a:pt x="31345" y="4512"/>
                  </a:lnTo>
                  <a:lnTo>
                    <a:pt x="30081" y="752"/>
                  </a:lnTo>
                  <a:lnTo>
                    <a:pt x="30362" y="0"/>
                  </a:lnTo>
                  <a:lnTo>
                    <a:pt x="29941" y="0"/>
                  </a:lnTo>
                  <a:lnTo>
                    <a:pt x="29894" y="83"/>
                  </a:lnTo>
                  <a:lnTo>
                    <a:pt x="29894" y="0"/>
                  </a:lnTo>
                  <a:lnTo>
                    <a:pt x="29380" y="0"/>
                  </a:lnTo>
                  <a:lnTo>
                    <a:pt x="29660" y="752"/>
                  </a:lnTo>
                  <a:lnTo>
                    <a:pt x="28491" y="4512"/>
                  </a:lnTo>
                  <a:lnTo>
                    <a:pt x="27228" y="752"/>
                  </a:lnTo>
                  <a:lnTo>
                    <a:pt x="27508" y="0"/>
                  </a:lnTo>
                  <a:lnTo>
                    <a:pt x="27087" y="0"/>
                  </a:lnTo>
                  <a:lnTo>
                    <a:pt x="26994" y="83"/>
                  </a:lnTo>
                  <a:lnTo>
                    <a:pt x="26947" y="0"/>
                  </a:lnTo>
                  <a:lnTo>
                    <a:pt x="26526" y="0"/>
                  </a:lnTo>
                  <a:lnTo>
                    <a:pt x="26807" y="752"/>
                  </a:lnTo>
                  <a:lnTo>
                    <a:pt x="25543" y="4512"/>
                  </a:lnTo>
                  <a:lnTo>
                    <a:pt x="24327" y="752"/>
                  </a:lnTo>
                  <a:lnTo>
                    <a:pt x="24608" y="0"/>
                  </a:lnTo>
                  <a:lnTo>
                    <a:pt x="24140" y="0"/>
                  </a:lnTo>
                  <a:lnTo>
                    <a:pt x="24140" y="83"/>
                  </a:lnTo>
                  <a:lnTo>
                    <a:pt x="24046" y="0"/>
                  </a:lnTo>
                  <a:lnTo>
                    <a:pt x="23625" y="0"/>
                  </a:lnTo>
                  <a:lnTo>
                    <a:pt x="23906" y="752"/>
                  </a:lnTo>
                  <a:lnTo>
                    <a:pt x="22643" y="4512"/>
                  </a:lnTo>
                  <a:lnTo>
                    <a:pt x="21473" y="752"/>
                  </a:lnTo>
                  <a:lnTo>
                    <a:pt x="21660" y="0"/>
                  </a:lnTo>
                  <a:lnTo>
                    <a:pt x="21239" y="0"/>
                  </a:lnTo>
                  <a:lnTo>
                    <a:pt x="21239" y="83"/>
                  </a:lnTo>
                  <a:lnTo>
                    <a:pt x="21192" y="0"/>
                  </a:lnTo>
                  <a:lnTo>
                    <a:pt x="20771" y="0"/>
                  </a:lnTo>
                  <a:lnTo>
                    <a:pt x="21052" y="752"/>
                  </a:lnTo>
                  <a:lnTo>
                    <a:pt x="19789" y="4512"/>
                  </a:lnTo>
                  <a:lnTo>
                    <a:pt x="18573" y="752"/>
                  </a:lnTo>
                  <a:lnTo>
                    <a:pt x="18807" y="0"/>
                  </a:lnTo>
                  <a:lnTo>
                    <a:pt x="18385" y="0"/>
                  </a:lnTo>
                  <a:lnTo>
                    <a:pt x="18385" y="83"/>
                  </a:lnTo>
                  <a:lnTo>
                    <a:pt x="18292" y="0"/>
                  </a:lnTo>
                  <a:lnTo>
                    <a:pt x="17871" y="0"/>
                  </a:lnTo>
                  <a:lnTo>
                    <a:pt x="18152" y="752"/>
                  </a:lnTo>
                  <a:lnTo>
                    <a:pt x="16888" y="4512"/>
                  </a:lnTo>
                  <a:lnTo>
                    <a:pt x="15719" y="752"/>
                  </a:lnTo>
                  <a:lnTo>
                    <a:pt x="15906" y="0"/>
                  </a:lnTo>
                  <a:lnTo>
                    <a:pt x="15485" y="0"/>
                  </a:lnTo>
                  <a:lnTo>
                    <a:pt x="15485" y="83"/>
                  </a:lnTo>
                  <a:lnTo>
                    <a:pt x="15438" y="0"/>
                  </a:lnTo>
                  <a:lnTo>
                    <a:pt x="15017" y="0"/>
                  </a:lnTo>
                  <a:lnTo>
                    <a:pt x="15298" y="752"/>
                  </a:lnTo>
                  <a:lnTo>
                    <a:pt x="14035" y="4512"/>
                  </a:lnTo>
                  <a:lnTo>
                    <a:pt x="12818" y="752"/>
                  </a:lnTo>
                  <a:lnTo>
                    <a:pt x="13052" y="0"/>
                  </a:lnTo>
                  <a:lnTo>
                    <a:pt x="12631" y="0"/>
                  </a:lnTo>
                  <a:lnTo>
                    <a:pt x="12631" y="83"/>
                  </a:lnTo>
                  <a:lnTo>
                    <a:pt x="12538" y="0"/>
                  </a:lnTo>
                  <a:lnTo>
                    <a:pt x="12116" y="0"/>
                  </a:lnTo>
                  <a:lnTo>
                    <a:pt x="12397" y="752"/>
                  </a:lnTo>
                  <a:lnTo>
                    <a:pt x="11134" y="4512"/>
                  </a:lnTo>
                  <a:lnTo>
                    <a:pt x="9964" y="752"/>
                  </a:lnTo>
                  <a:lnTo>
                    <a:pt x="10152" y="0"/>
                  </a:lnTo>
                  <a:lnTo>
                    <a:pt x="9730" y="0"/>
                  </a:lnTo>
                  <a:lnTo>
                    <a:pt x="9684" y="83"/>
                  </a:lnTo>
                  <a:lnTo>
                    <a:pt x="9684" y="0"/>
                  </a:lnTo>
                  <a:lnTo>
                    <a:pt x="9263" y="0"/>
                  </a:lnTo>
                  <a:lnTo>
                    <a:pt x="9450" y="752"/>
                  </a:lnTo>
                  <a:lnTo>
                    <a:pt x="8280" y="4512"/>
                  </a:lnTo>
                  <a:lnTo>
                    <a:pt x="7017" y="752"/>
                  </a:lnTo>
                  <a:lnTo>
                    <a:pt x="7298" y="0"/>
                  </a:lnTo>
                  <a:lnTo>
                    <a:pt x="6877" y="0"/>
                  </a:lnTo>
                  <a:lnTo>
                    <a:pt x="6830" y="83"/>
                  </a:lnTo>
                  <a:lnTo>
                    <a:pt x="6830" y="0"/>
                  </a:lnTo>
                  <a:lnTo>
                    <a:pt x="6409" y="0"/>
                  </a:lnTo>
                  <a:lnTo>
                    <a:pt x="6596" y="752"/>
                  </a:lnTo>
                  <a:lnTo>
                    <a:pt x="5426" y="4512"/>
                  </a:lnTo>
                  <a:lnTo>
                    <a:pt x="4163" y="752"/>
                  </a:lnTo>
                  <a:lnTo>
                    <a:pt x="4444" y="0"/>
                  </a:lnTo>
                  <a:lnTo>
                    <a:pt x="4023" y="0"/>
                  </a:lnTo>
                  <a:lnTo>
                    <a:pt x="3929" y="83"/>
                  </a:lnTo>
                  <a:lnTo>
                    <a:pt x="3929" y="0"/>
                  </a:lnTo>
                  <a:lnTo>
                    <a:pt x="3508" y="0"/>
                  </a:lnTo>
                  <a:lnTo>
                    <a:pt x="3742" y="752"/>
                  </a:lnTo>
                  <a:lnTo>
                    <a:pt x="2526" y="4512"/>
                  </a:lnTo>
                  <a:lnTo>
                    <a:pt x="1263" y="752"/>
                  </a:lnTo>
                  <a:lnTo>
                    <a:pt x="1543" y="0"/>
                  </a:lnTo>
                  <a:lnTo>
                    <a:pt x="1122" y="0"/>
                  </a:lnTo>
                  <a:lnTo>
                    <a:pt x="1076" y="83"/>
                  </a:lnTo>
                  <a:lnTo>
                    <a:pt x="1076" y="0"/>
                  </a:lnTo>
                  <a:lnTo>
                    <a:pt x="654" y="0"/>
                  </a:lnTo>
                  <a:lnTo>
                    <a:pt x="842" y="752"/>
                  </a:lnTo>
                  <a:lnTo>
                    <a:pt x="0" y="3509"/>
                  </a:lnTo>
                  <a:lnTo>
                    <a:pt x="0" y="4763"/>
                  </a:lnTo>
                  <a:lnTo>
                    <a:pt x="1076" y="1337"/>
                  </a:lnTo>
                  <a:lnTo>
                    <a:pt x="2339" y="5097"/>
                  </a:lnTo>
                  <a:lnTo>
                    <a:pt x="1076" y="9025"/>
                  </a:lnTo>
                  <a:lnTo>
                    <a:pt x="0" y="5598"/>
                  </a:lnTo>
                  <a:lnTo>
                    <a:pt x="0" y="6852"/>
                  </a:lnTo>
                  <a:lnTo>
                    <a:pt x="842" y="9610"/>
                  </a:lnTo>
                  <a:lnTo>
                    <a:pt x="0" y="12367"/>
                  </a:lnTo>
                  <a:lnTo>
                    <a:pt x="0" y="13621"/>
                  </a:lnTo>
                  <a:lnTo>
                    <a:pt x="1076" y="10278"/>
                  </a:lnTo>
                  <a:lnTo>
                    <a:pt x="2339" y="14122"/>
                  </a:lnTo>
                  <a:lnTo>
                    <a:pt x="1076" y="17883"/>
                  </a:lnTo>
                  <a:lnTo>
                    <a:pt x="0" y="14456"/>
                  </a:lnTo>
                  <a:lnTo>
                    <a:pt x="0" y="15710"/>
                  </a:lnTo>
                  <a:lnTo>
                    <a:pt x="842" y="18467"/>
                  </a:lnTo>
                  <a:lnTo>
                    <a:pt x="0" y="21225"/>
                  </a:lnTo>
                  <a:lnTo>
                    <a:pt x="0" y="22646"/>
                  </a:lnTo>
                  <a:lnTo>
                    <a:pt x="1076" y="19136"/>
                  </a:lnTo>
                  <a:lnTo>
                    <a:pt x="2339" y="22980"/>
                  </a:lnTo>
                  <a:lnTo>
                    <a:pt x="1076" y="26740"/>
                  </a:lnTo>
                  <a:lnTo>
                    <a:pt x="0" y="23398"/>
                  </a:lnTo>
                  <a:lnTo>
                    <a:pt x="0" y="24651"/>
                  </a:lnTo>
                  <a:lnTo>
                    <a:pt x="842" y="27409"/>
                  </a:lnTo>
                  <a:lnTo>
                    <a:pt x="0" y="30167"/>
                  </a:lnTo>
                  <a:lnTo>
                    <a:pt x="0" y="31504"/>
                  </a:lnTo>
                  <a:lnTo>
                    <a:pt x="1076" y="28161"/>
                  </a:lnTo>
                  <a:lnTo>
                    <a:pt x="2339" y="31922"/>
                  </a:lnTo>
                  <a:lnTo>
                    <a:pt x="1076" y="35598"/>
                  </a:lnTo>
                  <a:lnTo>
                    <a:pt x="0" y="32256"/>
                  </a:lnTo>
                  <a:lnTo>
                    <a:pt x="0" y="33593"/>
                  </a:lnTo>
                  <a:lnTo>
                    <a:pt x="842" y="36350"/>
                  </a:lnTo>
                  <a:lnTo>
                    <a:pt x="0" y="39025"/>
                  </a:lnTo>
                  <a:lnTo>
                    <a:pt x="0" y="40362"/>
                  </a:lnTo>
                  <a:lnTo>
                    <a:pt x="1076" y="37019"/>
                  </a:lnTo>
                  <a:lnTo>
                    <a:pt x="2339" y="40779"/>
                  </a:lnTo>
                  <a:lnTo>
                    <a:pt x="1076" y="44540"/>
                  </a:lnTo>
                  <a:lnTo>
                    <a:pt x="0" y="41114"/>
                  </a:lnTo>
                  <a:lnTo>
                    <a:pt x="0" y="42534"/>
                  </a:lnTo>
                  <a:lnTo>
                    <a:pt x="842" y="45292"/>
                  </a:lnTo>
                  <a:lnTo>
                    <a:pt x="0" y="48050"/>
                  </a:lnTo>
                  <a:lnTo>
                    <a:pt x="0" y="49303"/>
                  </a:lnTo>
                  <a:lnTo>
                    <a:pt x="1076" y="45877"/>
                  </a:lnTo>
                  <a:lnTo>
                    <a:pt x="2339" y="49637"/>
                  </a:lnTo>
                  <a:lnTo>
                    <a:pt x="1076" y="53565"/>
                  </a:lnTo>
                  <a:lnTo>
                    <a:pt x="0" y="50055"/>
                  </a:lnTo>
                  <a:lnTo>
                    <a:pt x="0" y="51392"/>
                  </a:lnTo>
                  <a:lnTo>
                    <a:pt x="842" y="54150"/>
                  </a:lnTo>
                  <a:lnTo>
                    <a:pt x="0" y="56908"/>
                  </a:lnTo>
                  <a:lnTo>
                    <a:pt x="0" y="58161"/>
                  </a:lnTo>
                  <a:lnTo>
                    <a:pt x="1076" y="54818"/>
                  </a:lnTo>
                  <a:lnTo>
                    <a:pt x="2339" y="58495"/>
                  </a:lnTo>
                  <a:lnTo>
                    <a:pt x="1076" y="62423"/>
                  </a:lnTo>
                  <a:lnTo>
                    <a:pt x="0" y="58997"/>
                  </a:lnTo>
                  <a:lnTo>
                    <a:pt x="0" y="60250"/>
                  </a:lnTo>
                  <a:lnTo>
                    <a:pt x="842" y="63008"/>
                  </a:lnTo>
                  <a:lnTo>
                    <a:pt x="0" y="65766"/>
                  </a:lnTo>
                  <a:lnTo>
                    <a:pt x="0" y="67019"/>
                  </a:lnTo>
                  <a:lnTo>
                    <a:pt x="1076" y="63676"/>
                  </a:lnTo>
                  <a:lnTo>
                    <a:pt x="2339" y="67520"/>
                  </a:lnTo>
                  <a:lnTo>
                    <a:pt x="1076" y="71281"/>
                  </a:lnTo>
                  <a:lnTo>
                    <a:pt x="0" y="67938"/>
                  </a:lnTo>
                  <a:lnTo>
                    <a:pt x="0" y="69192"/>
                  </a:lnTo>
                  <a:lnTo>
                    <a:pt x="842" y="71949"/>
                  </a:lnTo>
                  <a:lnTo>
                    <a:pt x="0" y="74707"/>
                  </a:lnTo>
                  <a:lnTo>
                    <a:pt x="0" y="76044"/>
                  </a:lnTo>
                  <a:lnTo>
                    <a:pt x="1076" y="72534"/>
                  </a:lnTo>
                  <a:lnTo>
                    <a:pt x="2339" y="76462"/>
                  </a:lnTo>
                  <a:lnTo>
                    <a:pt x="1076" y="80139"/>
                  </a:lnTo>
                  <a:lnTo>
                    <a:pt x="0" y="76796"/>
                  </a:lnTo>
                  <a:lnTo>
                    <a:pt x="0" y="78050"/>
                  </a:lnTo>
                  <a:lnTo>
                    <a:pt x="842" y="80807"/>
                  </a:lnTo>
                  <a:lnTo>
                    <a:pt x="0" y="83565"/>
                  </a:lnTo>
                  <a:lnTo>
                    <a:pt x="0" y="84902"/>
                  </a:lnTo>
                  <a:lnTo>
                    <a:pt x="1076" y="81559"/>
                  </a:lnTo>
                  <a:lnTo>
                    <a:pt x="2339" y="85320"/>
                  </a:lnTo>
                  <a:lnTo>
                    <a:pt x="1076" y="89080"/>
                  </a:lnTo>
                  <a:lnTo>
                    <a:pt x="0" y="85654"/>
                  </a:lnTo>
                  <a:lnTo>
                    <a:pt x="0" y="87075"/>
                  </a:lnTo>
                  <a:lnTo>
                    <a:pt x="842" y="89832"/>
                  </a:lnTo>
                  <a:lnTo>
                    <a:pt x="0" y="92590"/>
                  </a:lnTo>
                  <a:lnTo>
                    <a:pt x="0" y="93844"/>
                  </a:lnTo>
                  <a:lnTo>
                    <a:pt x="1076" y="90417"/>
                  </a:lnTo>
                  <a:lnTo>
                    <a:pt x="2339" y="94178"/>
                  </a:lnTo>
                  <a:lnTo>
                    <a:pt x="1076" y="97938"/>
                  </a:lnTo>
                  <a:lnTo>
                    <a:pt x="0" y="94596"/>
                  </a:lnTo>
                  <a:lnTo>
                    <a:pt x="0" y="95933"/>
                  </a:lnTo>
                  <a:lnTo>
                    <a:pt x="842" y="98690"/>
                  </a:lnTo>
                  <a:lnTo>
                    <a:pt x="0" y="101448"/>
                  </a:lnTo>
                  <a:lnTo>
                    <a:pt x="0" y="102701"/>
                  </a:lnTo>
                  <a:lnTo>
                    <a:pt x="1076" y="99359"/>
                  </a:lnTo>
                  <a:lnTo>
                    <a:pt x="2339" y="103036"/>
                  </a:lnTo>
                  <a:lnTo>
                    <a:pt x="1076" y="106963"/>
                  </a:lnTo>
                  <a:lnTo>
                    <a:pt x="0" y="103454"/>
                  </a:lnTo>
                  <a:lnTo>
                    <a:pt x="0" y="104791"/>
                  </a:lnTo>
                  <a:lnTo>
                    <a:pt x="842" y="107548"/>
                  </a:lnTo>
                  <a:lnTo>
                    <a:pt x="0" y="110306"/>
                  </a:lnTo>
                  <a:lnTo>
                    <a:pt x="0" y="111559"/>
                  </a:lnTo>
                  <a:lnTo>
                    <a:pt x="1076" y="108217"/>
                  </a:lnTo>
                  <a:lnTo>
                    <a:pt x="2339" y="112061"/>
                  </a:lnTo>
                  <a:lnTo>
                    <a:pt x="1076" y="115821"/>
                  </a:lnTo>
                  <a:lnTo>
                    <a:pt x="0" y="112479"/>
                  </a:lnTo>
                  <a:lnTo>
                    <a:pt x="0" y="113732"/>
                  </a:lnTo>
                  <a:lnTo>
                    <a:pt x="842" y="116490"/>
                  </a:lnTo>
                  <a:lnTo>
                    <a:pt x="0" y="119247"/>
                  </a:lnTo>
                  <a:lnTo>
                    <a:pt x="0" y="120000"/>
                  </a:lnTo>
                  <a:lnTo>
                    <a:pt x="140" y="120000"/>
                  </a:lnTo>
                  <a:lnTo>
                    <a:pt x="1076" y="117075"/>
                  </a:lnTo>
                  <a:lnTo>
                    <a:pt x="1964" y="120000"/>
                  </a:lnTo>
                  <a:lnTo>
                    <a:pt x="2385" y="120000"/>
                  </a:lnTo>
                  <a:lnTo>
                    <a:pt x="1263" y="116490"/>
                  </a:lnTo>
                  <a:lnTo>
                    <a:pt x="2526" y="112729"/>
                  </a:lnTo>
                  <a:lnTo>
                    <a:pt x="3742" y="116490"/>
                  </a:lnTo>
                  <a:lnTo>
                    <a:pt x="2619" y="120000"/>
                  </a:lnTo>
                  <a:lnTo>
                    <a:pt x="3087" y="120000"/>
                  </a:lnTo>
                  <a:lnTo>
                    <a:pt x="3929" y="117075"/>
                  </a:lnTo>
                  <a:lnTo>
                    <a:pt x="4865" y="120000"/>
                  </a:lnTo>
                  <a:lnTo>
                    <a:pt x="5286" y="120000"/>
                  </a:lnTo>
                  <a:lnTo>
                    <a:pt x="4163" y="116490"/>
                  </a:lnTo>
                  <a:lnTo>
                    <a:pt x="5426" y="112729"/>
                  </a:lnTo>
                  <a:lnTo>
                    <a:pt x="6596" y="116490"/>
                  </a:lnTo>
                  <a:lnTo>
                    <a:pt x="5567" y="120000"/>
                  </a:lnTo>
                  <a:lnTo>
                    <a:pt x="5988" y="120000"/>
                  </a:lnTo>
                  <a:lnTo>
                    <a:pt x="6830" y="117075"/>
                  </a:lnTo>
                  <a:lnTo>
                    <a:pt x="7719" y="120000"/>
                  </a:lnTo>
                  <a:lnTo>
                    <a:pt x="8140" y="120000"/>
                  </a:lnTo>
                  <a:lnTo>
                    <a:pt x="7017" y="116490"/>
                  </a:lnTo>
                  <a:lnTo>
                    <a:pt x="8280" y="112729"/>
                  </a:lnTo>
                  <a:lnTo>
                    <a:pt x="9450" y="116490"/>
                  </a:lnTo>
                  <a:lnTo>
                    <a:pt x="8421" y="120000"/>
                  </a:lnTo>
                  <a:lnTo>
                    <a:pt x="8842" y="120000"/>
                  </a:lnTo>
                  <a:lnTo>
                    <a:pt x="9684" y="117075"/>
                  </a:lnTo>
                  <a:lnTo>
                    <a:pt x="10573" y="120000"/>
                  </a:lnTo>
                  <a:lnTo>
                    <a:pt x="10994" y="120000"/>
                  </a:lnTo>
                  <a:lnTo>
                    <a:pt x="9964" y="116490"/>
                  </a:lnTo>
                  <a:lnTo>
                    <a:pt x="11134" y="112729"/>
                  </a:lnTo>
                  <a:lnTo>
                    <a:pt x="12397" y="116490"/>
                  </a:lnTo>
                  <a:lnTo>
                    <a:pt x="11274" y="120000"/>
                  </a:lnTo>
                  <a:lnTo>
                    <a:pt x="11695" y="120000"/>
                  </a:lnTo>
                  <a:lnTo>
                    <a:pt x="12631" y="117075"/>
                  </a:lnTo>
                  <a:lnTo>
                    <a:pt x="13473" y="120000"/>
                  </a:lnTo>
                  <a:lnTo>
                    <a:pt x="13894" y="120000"/>
                  </a:lnTo>
                  <a:lnTo>
                    <a:pt x="12818" y="116490"/>
                  </a:lnTo>
                  <a:lnTo>
                    <a:pt x="14035" y="112729"/>
                  </a:lnTo>
                  <a:lnTo>
                    <a:pt x="15298" y="116490"/>
                  </a:lnTo>
                  <a:lnTo>
                    <a:pt x="14175" y="120000"/>
                  </a:lnTo>
                  <a:lnTo>
                    <a:pt x="14596" y="120000"/>
                  </a:lnTo>
                  <a:lnTo>
                    <a:pt x="15485" y="117075"/>
                  </a:lnTo>
                  <a:lnTo>
                    <a:pt x="16327" y="120000"/>
                  </a:lnTo>
                  <a:lnTo>
                    <a:pt x="16842" y="120000"/>
                  </a:lnTo>
                  <a:lnTo>
                    <a:pt x="15719" y="116490"/>
                  </a:lnTo>
                  <a:lnTo>
                    <a:pt x="16888" y="112729"/>
                  </a:lnTo>
                  <a:lnTo>
                    <a:pt x="18152" y="116490"/>
                  </a:lnTo>
                  <a:lnTo>
                    <a:pt x="17029" y="120000"/>
                  </a:lnTo>
                  <a:lnTo>
                    <a:pt x="17450" y="120000"/>
                  </a:lnTo>
                  <a:lnTo>
                    <a:pt x="18385" y="117075"/>
                  </a:lnTo>
                  <a:lnTo>
                    <a:pt x="19274" y="120000"/>
                  </a:lnTo>
                  <a:lnTo>
                    <a:pt x="19695" y="120000"/>
                  </a:lnTo>
                  <a:lnTo>
                    <a:pt x="18573" y="116490"/>
                  </a:lnTo>
                  <a:lnTo>
                    <a:pt x="19789" y="112729"/>
                  </a:lnTo>
                  <a:lnTo>
                    <a:pt x="21052" y="116490"/>
                  </a:lnTo>
                  <a:lnTo>
                    <a:pt x="19929" y="120000"/>
                  </a:lnTo>
                  <a:lnTo>
                    <a:pt x="20350" y="120000"/>
                  </a:lnTo>
                  <a:lnTo>
                    <a:pt x="21239" y="117075"/>
                  </a:lnTo>
                  <a:lnTo>
                    <a:pt x="22175" y="120000"/>
                  </a:lnTo>
                  <a:lnTo>
                    <a:pt x="22596" y="120000"/>
                  </a:lnTo>
                  <a:lnTo>
                    <a:pt x="21473" y="116490"/>
                  </a:lnTo>
                  <a:lnTo>
                    <a:pt x="22643" y="112729"/>
                  </a:lnTo>
                  <a:lnTo>
                    <a:pt x="23906" y="116490"/>
                  </a:lnTo>
                  <a:lnTo>
                    <a:pt x="22783" y="120000"/>
                  </a:lnTo>
                  <a:lnTo>
                    <a:pt x="23204" y="120000"/>
                  </a:lnTo>
                  <a:lnTo>
                    <a:pt x="24140" y="117075"/>
                  </a:lnTo>
                  <a:lnTo>
                    <a:pt x="25029" y="120000"/>
                  </a:lnTo>
                  <a:lnTo>
                    <a:pt x="25450" y="120000"/>
                  </a:lnTo>
                  <a:lnTo>
                    <a:pt x="24327" y="116490"/>
                  </a:lnTo>
                  <a:lnTo>
                    <a:pt x="25543" y="112729"/>
                  </a:lnTo>
                  <a:lnTo>
                    <a:pt x="26807" y="116490"/>
                  </a:lnTo>
                  <a:lnTo>
                    <a:pt x="25684" y="120000"/>
                  </a:lnTo>
                  <a:lnTo>
                    <a:pt x="26105" y="120000"/>
                  </a:lnTo>
                  <a:lnTo>
                    <a:pt x="26994" y="117075"/>
                  </a:lnTo>
                  <a:lnTo>
                    <a:pt x="27929" y="120000"/>
                  </a:lnTo>
                  <a:lnTo>
                    <a:pt x="28350" y="120000"/>
                  </a:lnTo>
                  <a:lnTo>
                    <a:pt x="27228" y="116490"/>
                  </a:lnTo>
                  <a:lnTo>
                    <a:pt x="28491" y="112729"/>
                  </a:lnTo>
                  <a:lnTo>
                    <a:pt x="29660" y="116490"/>
                  </a:lnTo>
                  <a:lnTo>
                    <a:pt x="28538" y="120000"/>
                  </a:lnTo>
                  <a:lnTo>
                    <a:pt x="28959" y="120000"/>
                  </a:lnTo>
                  <a:lnTo>
                    <a:pt x="29894" y="117075"/>
                  </a:lnTo>
                  <a:lnTo>
                    <a:pt x="30783" y="120000"/>
                  </a:lnTo>
                  <a:lnTo>
                    <a:pt x="31204" y="120000"/>
                  </a:lnTo>
                  <a:lnTo>
                    <a:pt x="30081" y="116490"/>
                  </a:lnTo>
                  <a:lnTo>
                    <a:pt x="31345" y="112729"/>
                  </a:lnTo>
                  <a:lnTo>
                    <a:pt x="32561" y="116490"/>
                  </a:lnTo>
                  <a:lnTo>
                    <a:pt x="31438" y="120000"/>
                  </a:lnTo>
                  <a:lnTo>
                    <a:pt x="31859" y="120000"/>
                  </a:lnTo>
                  <a:lnTo>
                    <a:pt x="32748" y="117075"/>
                  </a:lnTo>
                  <a:lnTo>
                    <a:pt x="33684" y="120000"/>
                  </a:lnTo>
                  <a:lnTo>
                    <a:pt x="34105" y="120000"/>
                  </a:lnTo>
                  <a:lnTo>
                    <a:pt x="32982" y="116490"/>
                  </a:lnTo>
                  <a:lnTo>
                    <a:pt x="34245" y="112729"/>
                  </a:lnTo>
                  <a:lnTo>
                    <a:pt x="35415" y="116490"/>
                  </a:lnTo>
                  <a:lnTo>
                    <a:pt x="34292" y="120000"/>
                  </a:lnTo>
                  <a:lnTo>
                    <a:pt x="34713" y="120000"/>
                  </a:lnTo>
                  <a:lnTo>
                    <a:pt x="35649" y="117075"/>
                  </a:lnTo>
                  <a:lnTo>
                    <a:pt x="36538" y="120000"/>
                  </a:lnTo>
                  <a:lnTo>
                    <a:pt x="36959" y="120000"/>
                  </a:lnTo>
                  <a:lnTo>
                    <a:pt x="35836" y="116490"/>
                  </a:lnTo>
                  <a:lnTo>
                    <a:pt x="37099" y="112729"/>
                  </a:lnTo>
                  <a:lnTo>
                    <a:pt x="38315" y="116490"/>
                  </a:lnTo>
                  <a:lnTo>
                    <a:pt x="37192" y="120000"/>
                  </a:lnTo>
                  <a:lnTo>
                    <a:pt x="37660" y="120000"/>
                  </a:lnTo>
                  <a:lnTo>
                    <a:pt x="38502" y="117075"/>
                  </a:lnTo>
                  <a:lnTo>
                    <a:pt x="39438" y="120000"/>
                  </a:lnTo>
                  <a:lnTo>
                    <a:pt x="39859" y="120000"/>
                  </a:lnTo>
                  <a:lnTo>
                    <a:pt x="38736" y="116490"/>
                  </a:lnTo>
                  <a:lnTo>
                    <a:pt x="40000" y="112729"/>
                  </a:lnTo>
                  <a:lnTo>
                    <a:pt x="41169" y="116490"/>
                  </a:lnTo>
                  <a:lnTo>
                    <a:pt x="40140" y="120000"/>
                  </a:lnTo>
                  <a:lnTo>
                    <a:pt x="40561" y="120000"/>
                  </a:lnTo>
                  <a:lnTo>
                    <a:pt x="41403" y="117075"/>
                  </a:lnTo>
                  <a:lnTo>
                    <a:pt x="42292" y="120000"/>
                  </a:lnTo>
                  <a:lnTo>
                    <a:pt x="42713" y="120000"/>
                  </a:lnTo>
                  <a:lnTo>
                    <a:pt x="41590" y="116490"/>
                  </a:lnTo>
                  <a:lnTo>
                    <a:pt x="42853" y="112729"/>
                  </a:lnTo>
                  <a:lnTo>
                    <a:pt x="44070" y="116490"/>
                  </a:lnTo>
                  <a:lnTo>
                    <a:pt x="42994" y="120000"/>
                  </a:lnTo>
                  <a:lnTo>
                    <a:pt x="43415" y="120000"/>
                  </a:lnTo>
                  <a:lnTo>
                    <a:pt x="44257" y="117075"/>
                  </a:lnTo>
                  <a:lnTo>
                    <a:pt x="45192" y="120000"/>
                  </a:lnTo>
                  <a:lnTo>
                    <a:pt x="45614" y="120000"/>
                  </a:lnTo>
                  <a:lnTo>
                    <a:pt x="44538" y="116490"/>
                  </a:lnTo>
                  <a:lnTo>
                    <a:pt x="45754" y="112729"/>
                  </a:lnTo>
                  <a:lnTo>
                    <a:pt x="47017" y="116490"/>
                  </a:lnTo>
                  <a:lnTo>
                    <a:pt x="45894" y="120000"/>
                  </a:lnTo>
                  <a:lnTo>
                    <a:pt x="46315" y="120000"/>
                  </a:lnTo>
                  <a:lnTo>
                    <a:pt x="47204" y="117075"/>
                  </a:lnTo>
                  <a:lnTo>
                    <a:pt x="48046" y="120000"/>
                  </a:lnTo>
                  <a:lnTo>
                    <a:pt x="48467" y="120000"/>
                  </a:lnTo>
                  <a:lnTo>
                    <a:pt x="47438" y="116490"/>
                  </a:lnTo>
                  <a:lnTo>
                    <a:pt x="48608" y="112729"/>
                  </a:lnTo>
                  <a:lnTo>
                    <a:pt x="49871" y="116490"/>
                  </a:lnTo>
                  <a:lnTo>
                    <a:pt x="48748" y="120000"/>
                  </a:lnTo>
                  <a:lnTo>
                    <a:pt x="49169" y="120000"/>
                  </a:lnTo>
                  <a:lnTo>
                    <a:pt x="50105" y="117075"/>
                  </a:lnTo>
                  <a:lnTo>
                    <a:pt x="50947" y="120000"/>
                  </a:lnTo>
                  <a:lnTo>
                    <a:pt x="51415" y="120000"/>
                  </a:lnTo>
                  <a:lnTo>
                    <a:pt x="50292" y="116490"/>
                  </a:lnTo>
                  <a:lnTo>
                    <a:pt x="51508" y="112729"/>
                  </a:lnTo>
                  <a:lnTo>
                    <a:pt x="52771" y="116490"/>
                  </a:lnTo>
                  <a:lnTo>
                    <a:pt x="51649" y="120000"/>
                  </a:lnTo>
                  <a:lnTo>
                    <a:pt x="52070" y="120000"/>
                  </a:lnTo>
                  <a:lnTo>
                    <a:pt x="52959" y="117075"/>
                  </a:lnTo>
                  <a:lnTo>
                    <a:pt x="53894" y="120000"/>
                  </a:lnTo>
                  <a:lnTo>
                    <a:pt x="54315" y="120000"/>
                  </a:lnTo>
                  <a:lnTo>
                    <a:pt x="53192" y="116490"/>
                  </a:lnTo>
                  <a:lnTo>
                    <a:pt x="54362" y="112729"/>
                  </a:lnTo>
                  <a:lnTo>
                    <a:pt x="55625" y="116490"/>
                  </a:lnTo>
                  <a:lnTo>
                    <a:pt x="54502" y="120000"/>
                  </a:lnTo>
                  <a:lnTo>
                    <a:pt x="54923" y="120000"/>
                  </a:lnTo>
                  <a:lnTo>
                    <a:pt x="55859" y="117075"/>
                  </a:lnTo>
                  <a:lnTo>
                    <a:pt x="56748" y="120000"/>
                  </a:lnTo>
                  <a:lnTo>
                    <a:pt x="57169" y="120000"/>
                  </a:lnTo>
                  <a:lnTo>
                    <a:pt x="56046" y="116490"/>
                  </a:lnTo>
                  <a:lnTo>
                    <a:pt x="57263" y="112729"/>
                  </a:lnTo>
                  <a:lnTo>
                    <a:pt x="58526" y="116490"/>
                  </a:lnTo>
                  <a:lnTo>
                    <a:pt x="57403" y="120000"/>
                  </a:lnTo>
                  <a:lnTo>
                    <a:pt x="57824" y="120000"/>
                  </a:lnTo>
                  <a:lnTo>
                    <a:pt x="58713" y="117075"/>
                  </a:lnTo>
                  <a:lnTo>
                    <a:pt x="59649" y="120000"/>
                  </a:lnTo>
                  <a:lnTo>
                    <a:pt x="60070" y="120000"/>
                  </a:lnTo>
                  <a:lnTo>
                    <a:pt x="58947" y="116490"/>
                  </a:lnTo>
                  <a:lnTo>
                    <a:pt x="60116" y="112729"/>
                  </a:lnTo>
                  <a:lnTo>
                    <a:pt x="61380" y="116490"/>
                  </a:lnTo>
                  <a:lnTo>
                    <a:pt x="60257" y="120000"/>
                  </a:lnTo>
                  <a:lnTo>
                    <a:pt x="60678" y="120000"/>
                  </a:lnTo>
                  <a:lnTo>
                    <a:pt x="61614" y="117075"/>
                  </a:lnTo>
                  <a:lnTo>
                    <a:pt x="62502" y="120000"/>
                  </a:lnTo>
                  <a:lnTo>
                    <a:pt x="62923" y="120000"/>
                  </a:lnTo>
                  <a:lnTo>
                    <a:pt x="61801" y="116490"/>
                  </a:lnTo>
                  <a:lnTo>
                    <a:pt x="63064" y="112729"/>
                  </a:lnTo>
                  <a:lnTo>
                    <a:pt x="64280" y="116490"/>
                  </a:lnTo>
                  <a:lnTo>
                    <a:pt x="63157" y="120000"/>
                  </a:lnTo>
                  <a:lnTo>
                    <a:pt x="63578" y="120000"/>
                  </a:lnTo>
                  <a:lnTo>
                    <a:pt x="64467" y="117075"/>
                  </a:lnTo>
                  <a:lnTo>
                    <a:pt x="65403" y="120000"/>
                  </a:lnTo>
                  <a:lnTo>
                    <a:pt x="65824" y="120000"/>
                  </a:lnTo>
                  <a:lnTo>
                    <a:pt x="64701" y="116490"/>
                  </a:lnTo>
                  <a:lnTo>
                    <a:pt x="65964" y="112729"/>
                  </a:lnTo>
                  <a:lnTo>
                    <a:pt x="67134" y="116490"/>
                  </a:lnTo>
                  <a:lnTo>
                    <a:pt x="66011" y="120000"/>
                  </a:lnTo>
                  <a:lnTo>
                    <a:pt x="66432" y="120000"/>
                  </a:lnTo>
                  <a:lnTo>
                    <a:pt x="67368" y="117075"/>
                  </a:lnTo>
                  <a:lnTo>
                    <a:pt x="68257" y="120000"/>
                  </a:lnTo>
                  <a:lnTo>
                    <a:pt x="68678" y="120000"/>
                  </a:lnTo>
                  <a:lnTo>
                    <a:pt x="67555" y="116490"/>
                  </a:lnTo>
                  <a:lnTo>
                    <a:pt x="68818" y="112729"/>
                  </a:lnTo>
                  <a:lnTo>
                    <a:pt x="70035" y="116490"/>
                  </a:lnTo>
                  <a:lnTo>
                    <a:pt x="68912" y="120000"/>
                  </a:lnTo>
                  <a:lnTo>
                    <a:pt x="69333" y="120000"/>
                  </a:lnTo>
                  <a:lnTo>
                    <a:pt x="70222" y="117075"/>
                  </a:lnTo>
                  <a:lnTo>
                    <a:pt x="71157" y="120000"/>
                  </a:lnTo>
                  <a:lnTo>
                    <a:pt x="71578" y="120000"/>
                  </a:lnTo>
                  <a:lnTo>
                    <a:pt x="70456" y="116490"/>
                  </a:lnTo>
                  <a:lnTo>
                    <a:pt x="71719" y="112729"/>
                  </a:lnTo>
                  <a:lnTo>
                    <a:pt x="72888" y="116490"/>
                  </a:lnTo>
                  <a:lnTo>
                    <a:pt x="71766" y="120000"/>
                  </a:lnTo>
                  <a:lnTo>
                    <a:pt x="72280" y="120000"/>
                  </a:lnTo>
                  <a:lnTo>
                    <a:pt x="73122" y="117075"/>
                  </a:lnTo>
                  <a:lnTo>
                    <a:pt x="74011" y="120000"/>
                  </a:lnTo>
                  <a:lnTo>
                    <a:pt x="74432" y="120000"/>
                  </a:lnTo>
                  <a:lnTo>
                    <a:pt x="73309" y="116490"/>
                  </a:lnTo>
                  <a:lnTo>
                    <a:pt x="74573" y="112729"/>
                  </a:lnTo>
                  <a:lnTo>
                    <a:pt x="75789" y="116490"/>
                  </a:lnTo>
                  <a:lnTo>
                    <a:pt x="74713" y="120000"/>
                  </a:lnTo>
                  <a:lnTo>
                    <a:pt x="75134" y="120000"/>
                  </a:lnTo>
                  <a:lnTo>
                    <a:pt x="75976" y="117075"/>
                  </a:lnTo>
                  <a:lnTo>
                    <a:pt x="76912" y="120000"/>
                  </a:lnTo>
                  <a:lnTo>
                    <a:pt x="77333" y="120000"/>
                  </a:lnTo>
                  <a:lnTo>
                    <a:pt x="76210" y="116490"/>
                  </a:lnTo>
                  <a:lnTo>
                    <a:pt x="77473" y="112729"/>
                  </a:lnTo>
                  <a:lnTo>
                    <a:pt x="78643" y="116490"/>
                  </a:lnTo>
                  <a:lnTo>
                    <a:pt x="77614" y="120000"/>
                  </a:lnTo>
                  <a:lnTo>
                    <a:pt x="78035" y="120000"/>
                  </a:lnTo>
                  <a:lnTo>
                    <a:pt x="78877" y="117075"/>
                  </a:lnTo>
                  <a:lnTo>
                    <a:pt x="79766" y="120000"/>
                  </a:lnTo>
                  <a:lnTo>
                    <a:pt x="80187" y="120000"/>
                  </a:lnTo>
                  <a:lnTo>
                    <a:pt x="79157" y="116490"/>
                  </a:lnTo>
                  <a:lnTo>
                    <a:pt x="80327" y="112729"/>
                  </a:lnTo>
                  <a:lnTo>
                    <a:pt x="81590" y="116490"/>
                  </a:lnTo>
                  <a:lnTo>
                    <a:pt x="80467" y="120000"/>
                  </a:lnTo>
                  <a:lnTo>
                    <a:pt x="80888" y="120000"/>
                  </a:lnTo>
                  <a:lnTo>
                    <a:pt x="81824" y="117075"/>
                  </a:lnTo>
                  <a:lnTo>
                    <a:pt x="82666" y="120000"/>
                  </a:lnTo>
                  <a:lnTo>
                    <a:pt x="83087" y="120000"/>
                  </a:lnTo>
                  <a:lnTo>
                    <a:pt x="82011" y="116490"/>
                  </a:lnTo>
                  <a:lnTo>
                    <a:pt x="83228" y="112729"/>
                  </a:lnTo>
                  <a:lnTo>
                    <a:pt x="84491" y="116490"/>
                  </a:lnTo>
                  <a:lnTo>
                    <a:pt x="83368" y="120000"/>
                  </a:lnTo>
                  <a:lnTo>
                    <a:pt x="83789" y="120000"/>
                  </a:lnTo>
                  <a:lnTo>
                    <a:pt x="84678" y="117075"/>
                  </a:lnTo>
                  <a:lnTo>
                    <a:pt x="85520" y="120000"/>
                  </a:lnTo>
                  <a:lnTo>
                    <a:pt x="86035" y="120000"/>
                  </a:lnTo>
                  <a:lnTo>
                    <a:pt x="84912" y="116490"/>
                  </a:lnTo>
                  <a:lnTo>
                    <a:pt x="86081" y="112729"/>
                  </a:lnTo>
                  <a:lnTo>
                    <a:pt x="87345" y="116490"/>
                  </a:lnTo>
                  <a:lnTo>
                    <a:pt x="86222" y="120000"/>
                  </a:lnTo>
                  <a:lnTo>
                    <a:pt x="86643" y="120000"/>
                  </a:lnTo>
                  <a:lnTo>
                    <a:pt x="87578" y="117075"/>
                  </a:lnTo>
                  <a:lnTo>
                    <a:pt x="88467" y="120000"/>
                  </a:lnTo>
                  <a:lnTo>
                    <a:pt x="88888" y="120000"/>
                  </a:lnTo>
                  <a:lnTo>
                    <a:pt x="87766" y="116490"/>
                  </a:lnTo>
                  <a:lnTo>
                    <a:pt x="88982" y="112729"/>
                  </a:lnTo>
                  <a:lnTo>
                    <a:pt x="90245" y="116490"/>
                  </a:lnTo>
                  <a:lnTo>
                    <a:pt x="89122" y="120000"/>
                  </a:lnTo>
                  <a:lnTo>
                    <a:pt x="89543" y="120000"/>
                  </a:lnTo>
                  <a:lnTo>
                    <a:pt x="90432" y="117075"/>
                  </a:lnTo>
                  <a:lnTo>
                    <a:pt x="91368" y="120000"/>
                  </a:lnTo>
                  <a:lnTo>
                    <a:pt x="91789" y="120000"/>
                  </a:lnTo>
                  <a:lnTo>
                    <a:pt x="90666" y="116490"/>
                  </a:lnTo>
                  <a:lnTo>
                    <a:pt x="91836" y="112729"/>
                  </a:lnTo>
                  <a:lnTo>
                    <a:pt x="93099" y="116490"/>
                  </a:lnTo>
                  <a:lnTo>
                    <a:pt x="91976" y="120000"/>
                  </a:lnTo>
                  <a:lnTo>
                    <a:pt x="92397" y="120000"/>
                  </a:lnTo>
                  <a:lnTo>
                    <a:pt x="93333" y="117075"/>
                  </a:lnTo>
                  <a:lnTo>
                    <a:pt x="94222" y="120000"/>
                  </a:lnTo>
                  <a:lnTo>
                    <a:pt x="94643" y="120000"/>
                  </a:lnTo>
                  <a:lnTo>
                    <a:pt x="93520" y="116490"/>
                  </a:lnTo>
                  <a:lnTo>
                    <a:pt x="94736" y="112729"/>
                  </a:lnTo>
                  <a:lnTo>
                    <a:pt x="96000" y="116490"/>
                  </a:lnTo>
                  <a:lnTo>
                    <a:pt x="94877" y="120000"/>
                  </a:lnTo>
                  <a:lnTo>
                    <a:pt x="95298" y="120000"/>
                  </a:lnTo>
                  <a:lnTo>
                    <a:pt x="96187" y="117075"/>
                  </a:lnTo>
                  <a:lnTo>
                    <a:pt x="97122" y="120000"/>
                  </a:lnTo>
                  <a:lnTo>
                    <a:pt x="97543" y="120000"/>
                  </a:lnTo>
                  <a:lnTo>
                    <a:pt x="96421" y="116490"/>
                  </a:lnTo>
                  <a:lnTo>
                    <a:pt x="97684" y="112729"/>
                  </a:lnTo>
                  <a:lnTo>
                    <a:pt x="98853" y="116490"/>
                  </a:lnTo>
                  <a:lnTo>
                    <a:pt x="97730" y="120000"/>
                  </a:lnTo>
                  <a:lnTo>
                    <a:pt x="98152" y="120000"/>
                  </a:lnTo>
                  <a:lnTo>
                    <a:pt x="99087" y="117075"/>
                  </a:lnTo>
                  <a:lnTo>
                    <a:pt x="99976" y="120000"/>
                  </a:lnTo>
                  <a:lnTo>
                    <a:pt x="100397" y="120000"/>
                  </a:lnTo>
                  <a:lnTo>
                    <a:pt x="99274" y="116490"/>
                  </a:lnTo>
                  <a:lnTo>
                    <a:pt x="100538" y="112729"/>
                  </a:lnTo>
                  <a:lnTo>
                    <a:pt x="101754" y="116490"/>
                  </a:lnTo>
                  <a:lnTo>
                    <a:pt x="100631" y="120000"/>
                  </a:lnTo>
                  <a:lnTo>
                    <a:pt x="101052" y="120000"/>
                  </a:lnTo>
                  <a:lnTo>
                    <a:pt x="101941" y="117075"/>
                  </a:lnTo>
                  <a:lnTo>
                    <a:pt x="102877" y="120000"/>
                  </a:lnTo>
                  <a:lnTo>
                    <a:pt x="103298" y="120000"/>
                  </a:lnTo>
                  <a:lnTo>
                    <a:pt x="102175" y="116490"/>
                  </a:lnTo>
                  <a:lnTo>
                    <a:pt x="103438" y="112729"/>
                  </a:lnTo>
                  <a:lnTo>
                    <a:pt x="104608" y="116490"/>
                  </a:lnTo>
                  <a:lnTo>
                    <a:pt x="103485" y="120000"/>
                  </a:lnTo>
                  <a:lnTo>
                    <a:pt x="103906" y="120000"/>
                  </a:lnTo>
                  <a:lnTo>
                    <a:pt x="104842" y="117075"/>
                  </a:lnTo>
                  <a:lnTo>
                    <a:pt x="105730" y="120000"/>
                  </a:lnTo>
                  <a:lnTo>
                    <a:pt x="106152" y="120000"/>
                  </a:lnTo>
                  <a:lnTo>
                    <a:pt x="105029" y="116490"/>
                  </a:lnTo>
                  <a:lnTo>
                    <a:pt x="106292" y="112729"/>
                  </a:lnTo>
                  <a:lnTo>
                    <a:pt x="107508" y="116490"/>
                  </a:lnTo>
                  <a:lnTo>
                    <a:pt x="106385" y="120000"/>
                  </a:lnTo>
                  <a:lnTo>
                    <a:pt x="106853" y="120000"/>
                  </a:lnTo>
                  <a:lnTo>
                    <a:pt x="107695" y="117075"/>
                  </a:lnTo>
                  <a:lnTo>
                    <a:pt x="108631" y="120000"/>
                  </a:lnTo>
                  <a:lnTo>
                    <a:pt x="109052" y="120000"/>
                  </a:lnTo>
                  <a:lnTo>
                    <a:pt x="107929" y="116490"/>
                  </a:lnTo>
                  <a:lnTo>
                    <a:pt x="109192" y="112729"/>
                  </a:lnTo>
                  <a:lnTo>
                    <a:pt x="110362" y="116490"/>
                  </a:lnTo>
                  <a:lnTo>
                    <a:pt x="109333" y="120000"/>
                  </a:lnTo>
                  <a:lnTo>
                    <a:pt x="109754" y="120000"/>
                  </a:lnTo>
                  <a:lnTo>
                    <a:pt x="110596" y="117075"/>
                  </a:lnTo>
                  <a:lnTo>
                    <a:pt x="111485" y="120000"/>
                  </a:lnTo>
                  <a:lnTo>
                    <a:pt x="111906" y="120000"/>
                  </a:lnTo>
                  <a:lnTo>
                    <a:pt x="110783" y="116490"/>
                  </a:lnTo>
                  <a:lnTo>
                    <a:pt x="112046" y="112729"/>
                  </a:lnTo>
                  <a:lnTo>
                    <a:pt x="113263" y="116490"/>
                  </a:lnTo>
                  <a:lnTo>
                    <a:pt x="112187" y="120000"/>
                  </a:lnTo>
                  <a:lnTo>
                    <a:pt x="112608" y="120000"/>
                  </a:lnTo>
                  <a:lnTo>
                    <a:pt x="113450" y="117075"/>
                  </a:lnTo>
                  <a:lnTo>
                    <a:pt x="114385" y="120000"/>
                  </a:lnTo>
                  <a:lnTo>
                    <a:pt x="114807" y="120000"/>
                  </a:lnTo>
                  <a:lnTo>
                    <a:pt x="113730" y="116490"/>
                  </a:lnTo>
                  <a:lnTo>
                    <a:pt x="114947" y="112729"/>
                  </a:lnTo>
                  <a:lnTo>
                    <a:pt x="116210" y="116490"/>
                  </a:lnTo>
                  <a:lnTo>
                    <a:pt x="115087" y="120000"/>
                  </a:lnTo>
                  <a:lnTo>
                    <a:pt x="115508" y="120000"/>
                  </a:lnTo>
                  <a:lnTo>
                    <a:pt x="116397" y="117075"/>
                  </a:lnTo>
                  <a:lnTo>
                    <a:pt x="117239" y="120000"/>
                  </a:lnTo>
                  <a:lnTo>
                    <a:pt x="117660" y="120000"/>
                  </a:lnTo>
                  <a:lnTo>
                    <a:pt x="116631" y="116490"/>
                  </a:lnTo>
                  <a:lnTo>
                    <a:pt x="117801" y="112729"/>
                  </a:lnTo>
                  <a:lnTo>
                    <a:pt x="119064" y="116490"/>
                  </a:lnTo>
                  <a:lnTo>
                    <a:pt x="117941" y="120000"/>
                  </a:lnTo>
                  <a:lnTo>
                    <a:pt x="118362" y="120000"/>
                  </a:lnTo>
                  <a:lnTo>
                    <a:pt x="119298" y="117075"/>
                  </a:lnTo>
                  <a:lnTo>
                    <a:pt x="120000" y="119331"/>
                  </a:lnTo>
                  <a:lnTo>
                    <a:pt x="120000" y="117994"/>
                  </a:lnTo>
                  <a:lnTo>
                    <a:pt x="119485" y="116490"/>
                  </a:lnTo>
                  <a:lnTo>
                    <a:pt x="120000" y="114986"/>
                  </a:lnTo>
                  <a:lnTo>
                    <a:pt x="120000" y="113732"/>
                  </a:lnTo>
                  <a:lnTo>
                    <a:pt x="119298" y="115821"/>
                  </a:lnTo>
                  <a:lnTo>
                    <a:pt x="118035" y="112061"/>
                  </a:lnTo>
                  <a:lnTo>
                    <a:pt x="119298" y="108217"/>
                  </a:lnTo>
                  <a:lnTo>
                    <a:pt x="120000" y="110306"/>
                  </a:lnTo>
                  <a:lnTo>
                    <a:pt x="120000" y="109052"/>
                  </a:lnTo>
                  <a:lnTo>
                    <a:pt x="119485" y="107548"/>
                  </a:lnTo>
                  <a:lnTo>
                    <a:pt x="120000" y="106044"/>
                  </a:lnTo>
                  <a:lnTo>
                    <a:pt x="120000" y="104707"/>
                  </a:lnTo>
                  <a:lnTo>
                    <a:pt x="119298" y="106963"/>
                  </a:lnTo>
                  <a:lnTo>
                    <a:pt x="118035" y="103036"/>
                  </a:lnTo>
                  <a:lnTo>
                    <a:pt x="119298" y="99359"/>
                  </a:lnTo>
                  <a:lnTo>
                    <a:pt x="120000" y="101448"/>
                  </a:lnTo>
                  <a:lnTo>
                    <a:pt x="120000" y="100194"/>
                  </a:lnTo>
                  <a:lnTo>
                    <a:pt x="119485" y="98690"/>
                  </a:lnTo>
                  <a:lnTo>
                    <a:pt x="120000" y="97186"/>
                  </a:lnTo>
                  <a:lnTo>
                    <a:pt x="120000" y="95849"/>
                  </a:lnTo>
                  <a:lnTo>
                    <a:pt x="119298" y="97938"/>
                  </a:lnTo>
                  <a:lnTo>
                    <a:pt x="118035" y="94178"/>
                  </a:lnTo>
                  <a:lnTo>
                    <a:pt x="119298" y="90417"/>
                  </a:lnTo>
                  <a:lnTo>
                    <a:pt x="120000" y="92590"/>
                  </a:lnTo>
                  <a:lnTo>
                    <a:pt x="120000" y="91337"/>
                  </a:lnTo>
                  <a:lnTo>
                    <a:pt x="119485" y="89832"/>
                  </a:lnTo>
                  <a:lnTo>
                    <a:pt x="120000" y="88328"/>
                  </a:lnTo>
                  <a:lnTo>
                    <a:pt x="120000" y="86908"/>
                  </a:lnTo>
                  <a:lnTo>
                    <a:pt x="119298" y="89080"/>
                  </a:lnTo>
                  <a:lnTo>
                    <a:pt x="118035" y="85320"/>
                  </a:lnTo>
                  <a:lnTo>
                    <a:pt x="119298" y="81559"/>
                  </a:lnTo>
                  <a:lnTo>
                    <a:pt x="120000" y="83649"/>
                  </a:lnTo>
                  <a:lnTo>
                    <a:pt x="120000" y="82311"/>
                  </a:lnTo>
                  <a:lnTo>
                    <a:pt x="119485" y="80807"/>
                  </a:lnTo>
                  <a:lnTo>
                    <a:pt x="120000" y="79303"/>
                  </a:lnTo>
                  <a:lnTo>
                    <a:pt x="120000" y="78050"/>
                  </a:lnTo>
                  <a:lnTo>
                    <a:pt x="119298" y="80139"/>
                  </a:lnTo>
                  <a:lnTo>
                    <a:pt x="118035" y="76462"/>
                  </a:lnTo>
                  <a:lnTo>
                    <a:pt x="119298" y="72534"/>
                  </a:lnTo>
                  <a:lnTo>
                    <a:pt x="120000" y="74791"/>
                  </a:lnTo>
                  <a:lnTo>
                    <a:pt x="120000" y="73454"/>
                  </a:lnTo>
                  <a:lnTo>
                    <a:pt x="119485" y="71949"/>
                  </a:lnTo>
                  <a:lnTo>
                    <a:pt x="120000" y="70445"/>
                  </a:lnTo>
                  <a:lnTo>
                    <a:pt x="120000" y="69192"/>
                  </a:lnTo>
                  <a:lnTo>
                    <a:pt x="119298" y="71281"/>
                  </a:lnTo>
                  <a:lnTo>
                    <a:pt x="118035" y="67520"/>
                  </a:lnTo>
                  <a:lnTo>
                    <a:pt x="119298" y="63676"/>
                  </a:lnTo>
                  <a:lnTo>
                    <a:pt x="120000" y="65933"/>
                  </a:lnTo>
                  <a:lnTo>
                    <a:pt x="120000" y="64512"/>
                  </a:lnTo>
                  <a:lnTo>
                    <a:pt x="119485" y="63008"/>
                  </a:lnTo>
                  <a:lnTo>
                    <a:pt x="120000" y="61504"/>
                  </a:lnTo>
                  <a:lnTo>
                    <a:pt x="120000" y="60167"/>
                  </a:lnTo>
                  <a:lnTo>
                    <a:pt x="119298" y="62423"/>
                  </a:lnTo>
                  <a:lnTo>
                    <a:pt x="118035" y="58495"/>
                  </a:lnTo>
                  <a:lnTo>
                    <a:pt x="119298" y="54818"/>
                  </a:lnTo>
                  <a:lnTo>
                    <a:pt x="120000" y="56908"/>
                  </a:lnTo>
                  <a:lnTo>
                    <a:pt x="120000" y="55654"/>
                  </a:lnTo>
                  <a:lnTo>
                    <a:pt x="119485" y="54150"/>
                  </a:lnTo>
                  <a:lnTo>
                    <a:pt x="120000" y="52646"/>
                  </a:lnTo>
                  <a:lnTo>
                    <a:pt x="120000" y="51309"/>
                  </a:lnTo>
                  <a:lnTo>
                    <a:pt x="119298" y="53565"/>
                  </a:lnTo>
                  <a:lnTo>
                    <a:pt x="118035" y="49637"/>
                  </a:lnTo>
                  <a:lnTo>
                    <a:pt x="119298" y="45877"/>
                  </a:lnTo>
                  <a:lnTo>
                    <a:pt x="120000" y="48050"/>
                  </a:lnTo>
                  <a:lnTo>
                    <a:pt x="120000" y="46796"/>
                  </a:lnTo>
                  <a:lnTo>
                    <a:pt x="119485" y="45292"/>
                  </a:lnTo>
                  <a:lnTo>
                    <a:pt x="120000" y="43788"/>
                  </a:lnTo>
                  <a:lnTo>
                    <a:pt x="120000" y="42367"/>
                  </a:lnTo>
                  <a:lnTo>
                    <a:pt x="119298" y="44540"/>
                  </a:lnTo>
                  <a:lnTo>
                    <a:pt x="118035" y="40779"/>
                  </a:lnTo>
                  <a:lnTo>
                    <a:pt x="119298" y="37019"/>
                  </a:lnTo>
                  <a:lnTo>
                    <a:pt x="120000" y="39108"/>
                  </a:lnTo>
                  <a:lnTo>
                    <a:pt x="120000" y="37855"/>
                  </a:lnTo>
                  <a:lnTo>
                    <a:pt x="119485" y="36350"/>
                  </a:lnTo>
                  <a:lnTo>
                    <a:pt x="120000" y="34763"/>
                  </a:lnTo>
                  <a:lnTo>
                    <a:pt x="120000" y="33509"/>
                  </a:lnTo>
                  <a:lnTo>
                    <a:pt x="119298" y="35598"/>
                  </a:lnTo>
                  <a:lnTo>
                    <a:pt x="118035" y="31922"/>
                  </a:lnTo>
                  <a:lnTo>
                    <a:pt x="119298" y="28161"/>
                  </a:lnTo>
                  <a:lnTo>
                    <a:pt x="120000" y="30250"/>
                  </a:lnTo>
                  <a:lnTo>
                    <a:pt x="120000" y="28913"/>
                  </a:lnTo>
                  <a:lnTo>
                    <a:pt x="119485" y="27409"/>
                  </a:lnTo>
                  <a:lnTo>
                    <a:pt x="120000" y="25905"/>
                  </a:lnTo>
                  <a:lnTo>
                    <a:pt x="120000" y="24651"/>
                  </a:lnTo>
                  <a:lnTo>
                    <a:pt x="119298" y="26740"/>
                  </a:lnTo>
                  <a:lnTo>
                    <a:pt x="118035" y="22980"/>
                  </a:lnTo>
                  <a:lnTo>
                    <a:pt x="119298" y="19136"/>
                  </a:lnTo>
                  <a:lnTo>
                    <a:pt x="120000" y="21392"/>
                  </a:lnTo>
                  <a:lnTo>
                    <a:pt x="120000" y="19972"/>
                  </a:lnTo>
                  <a:lnTo>
                    <a:pt x="119485" y="18467"/>
                  </a:lnTo>
                  <a:lnTo>
                    <a:pt x="120000" y="16963"/>
                  </a:lnTo>
                  <a:lnTo>
                    <a:pt x="120000" y="15710"/>
                  </a:lnTo>
                  <a:lnTo>
                    <a:pt x="119298" y="17883"/>
                  </a:lnTo>
                  <a:lnTo>
                    <a:pt x="118035" y="14122"/>
                  </a:lnTo>
                  <a:lnTo>
                    <a:pt x="119298" y="10278"/>
                  </a:lnTo>
                  <a:lnTo>
                    <a:pt x="120000" y="12451"/>
                  </a:lnTo>
                  <a:lnTo>
                    <a:pt x="120000" y="11114"/>
                  </a:lnTo>
                  <a:lnTo>
                    <a:pt x="119485" y="9610"/>
                  </a:lnTo>
                  <a:lnTo>
                    <a:pt x="120000" y="8105"/>
                  </a:lnTo>
                  <a:lnTo>
                    <a:pt x="120000" y="6768"/>
                  </a:lnTo>
                  <a:lnTo>
                    <a:pt x="119298" y="9025"/>
                  </a:lnTo>
                  <a:lnTo>
                    <a:pt x="118035" y="5097"/>
                  </a:lnTo>
                  <a:lnTo>
                    <a:pt x="119298" y="1337"/>
                  </a:lnTo>
                  <a:lnTo>
                    <a:pt x="120000" y="3509"/>
                  </a:lnTo>
                  <a:lnTo>
                    <a:pt x="120000" y="2256"/>
                  </a:lnTo>
                  <a:lnTo>
                    <a:pt x="119485" y="752"/>
                  </a:lnTo>
                  <a:lnTo>
                    <a:pt x="119719" y="0"/>
                  </a:lnTo>
                  <a:close/>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2" name="Shape 532"/>
            <p:cNvSpPr/>
            <p:nvPr/>
          </p:nvSpPr>
          <p:spPr>
            <a:xfrm>
              <a:off x="-8589962" y="-2201862"/>
              <a:ext cx="4071938" cy="2279650"/>
            </a:xfrm>
            <a:custGeom>
              <a:pathLst>
                <a:path extrusionOk="0" h="120000" w="120000">
                  <a:moveTo>
                    <a:pt x="3929" y="115821"/>
                  </a:moveTo>
                  <a:lnTo>
                    <a:pt x="2760" y="112061"/>
                  </a:lnTo>
                  <a:lnTo>
                    <a:pt x="3929" y="108217"/>
                  </a:lnTo>
                  <a:lnTo>
                    <a:pt x="5192" y="112061"/>
                  </a:lnTo>
                  <a:lnTo>
                    <a:pt x="3929" y="115821"/>
                  </a:lnTo>
                  <a:moveTo>
                    <a:pt x="6830" y="115821"/>
                  </a:moveTo>
                  <a:lnTo>
                    <a:pt x="5614" y="112061"/>
                  </a:lnTo>
                  <a:lnTo>
                    <a:pt x="6830" y="108217"/>
                  </a:lnTo>
                  <a:lnTo>
                    <a:pt x="8046" y="112061"/>
                  </a:lnTo>
                  <a:lnTo>
                    <a:pt x="6830" y="115821"/>
                  </a:lnTo>
                  <a:moveTo>
                    <a:pt x="9684" y="115821"/>
                  </a:moveTo>
                  <a:lnTo>
                    <a:pt x="8467" y="112061"/>
                  </a:lnTo>
                  <a:lnTo>
                    <a:pt x="9684" y="108217"/>
                  </a:lnTo>
                  <a:lnTo>
                    <a:pt x="10947" y="112061"/>
                  </a:lnTo>
                  <a:lnTo>
                    <a:pt x="9684" y="115821"/>
                  </a:lnTo>
                  <a:moveTo>
                    <a:pt x="12631" y="115821"/>
                  </a:moveTo>
                  <a:lnTo>
                    <a:pt x="11368" y="112061"/>
                  </a:lnTo>
                  <a:lnTo>
                    <a:pt x="12631" y="108217"/>
                  </a:lnTo>
                  <a:lnTo>
                    <a:pt x="13801" y="112061"/>
                  </a:lnTo>
                  <a:lnTo>
                    <a:pt x="12631" y="115821"/>
                  </a:lnTo>
                  <a:moveTo>
                    <a:pt x="15485" y="115821"/>
                  </a:moveTo>
                  <a:lnTo>
                    <a:pt x="14222" y="112061"/>
                  </a:lnTo>
                  <a:lnTo>
                    <a:pt x="15485" y="108217"/>
                  </a:lnTo>
                  <a:lnTo>
                    <a:pt x="16701" y="112061"/>
                  </a:lnTo>
                  <a:lnTo>
                    <a:pt x="15485" y="115821"/>
                  </a:lnTo>
                  <a:moveTo>
                    <a:pt x="18385" y="115821"/>
                  </a:moveTo>
                  <a:lnTo>
                    <a:pt x="17122" y="112061"/>
                  </a:lnTo>
                  <a:lnTo>
                    <a:pt x="18385" y="108217"/>
                  </a:lnTo>
                  <a:lnTo>
                    <a:pt x="19555" y="112061"/>
                  </a:lnTo>
                  <a:lnTo>
                    <a:pt x="18385" y="115821"/>
                  </a:lnTo>
                  <a:moveTo>
                    <a:pt x="21239" y="115821"/>
                  </a:moveTo>
                  <a:lnTo>
                    <a:pt x="19976" y="112061"/>
                  </a:lnTo>
                  <a:lnTo>
                    <a:pt x="21239" y="108217"/>
                  </a:lnTo>
                  <a:lnTo>
                    <a:pt x="22456" y="112061"/>
                  </a:lnTo>
                  <a:lnTo>
                    <a:pt x="21239" y="115821"/>
                  </a:lnTo>
                  <a:moveTo>
                    <a:pt x="24140" y="115821"/>
                  </a:moveTo>
                  <a:lnTo>
                    <a:pt x="22877" y="112061"/>
                  </a:lnTo>
                  <a:lnTo>
                    <a:pt x="24140" y="108217"/>
                  </a:lnTo>
                  <a:lnTo>
                    <a:pt x="25309" y="112061"/>
                  </a:lnTo>
                  <a:lnTo>
                    <a:pt x="24140" y="115821"/>
                  </a:lnTo>
                  <a:moveTo>
                    <a:pt x="26994" y="115821"/>
                  </a:moveTo>
                  <a:lnTo>
                    <a:pt x="25730" y="112061"/>
                  </a:lnTo>
                  <a:lnTo>
                    <a:pt x="26994" y="108217"/>
                  </a:lnTo>
                  <a:lnTo>
                    <a:pt x="28210" y="112061"/>
                  </a:lnTo>
                  <a:lnTo>
                    <a:pt x="26994" y="115821"/>
                  </a:lnTo>
                  <a:moveTo>
                    <a:pt x="29894" y="115821"/>
                  </a:moveTo>
                  <a:lnTo>
                    <a:pt x="28678" y="112061"/>
                  </a:lnTo>
                  <a:lnTo>
                    <a:pt x="29894" y="108217"/>
                  </a:lnTo>
                  <a:lnTo>
                    <a:pt x="31157" y="112061"/>
                  </a:lnTo>
                  <a:lnTo>
                    <a:pt x="29894" y="115821"/>
                  </a:lnTo>
                  <a:moveTo>
                    <a:pt x="32748" y="115821"/>
                  </a:moveTo>
                  <a:lnTo>
                    <a:pt x="31578" y="112061"/>
                  </a:lnTo>
                  <a:lnTo>
                    <a:pt x="32748" y="108217"/>
                  </a:lnTo>
                  <a:lnTo>
                    <a:pt x="34011" y="112061"/>
                  </a:lnTo>
                  <a:lnTo>
                    <a:pt x="32748" y="115821"/>
                  </a:lnTo>
                  <a:moveTo>
                    <a:pt x="35649" y="115821"/>
                  </a:moveTo>
                  <a:lnTo>
                    <a:pt x="34432" y="112061"/>
                  </a:lnTo>
                  <a:lnTo>
                    <a:pt x="35649" y="108217"/>
                  </a:lnTo>
                  <a:lnTo>
                    <a:pt x="36912" y="112061"/>
                  </a:lnTo>
                  <a:lnTo>
                    <a:pt x="35649" y="115821"/>
                  </a:lnTo>
                  <a:moveTo>
                    <a:pt x="38502" y="115821"/>
                  </a:moveTo>
                  <a:lnTo>
                    <a:pt x="37333" y="112061"/>
                  </a:lnTo>
                  <a:lnTo>
                    <a:pt x="38502" y="108217"/>
                  </a:lnTo>
                  <a:lnTo>
                    <a:pt x="39766" y="112061"/>
                  </a:lnTo>
                  <a:lnTo>
                    <a:pt x="38502" y="115821"/>
                  </a:lnTo>
                  <a:moveTo>
                    <a:pt x="41403" y="115821"/>
                  </a:moveTo>
                  <a:lnTo>
                    <a:pt x="40187" y="112061"/>
                  </a:lnTo>
                  <a:lnTo>
                    <a:pt x="41403" y="108217"/>
                  </a:lnTo>
                  <a:lnTo>
                    <a:pt x="42666" y="112061"/>
                  </a:lnTo>
                  <a:lnTo>
                    <a:pt x="41403" y="115821"/>
                  </a:lnTo>
                  <a:moveTo>
                    <a:pt x="44257" y="115821"/>
                  </a:moveTo>
                  <a:lnTo>
                    <a:pt x="43087" y="112061"/>
                  </a:lnTo>
                  <a:lnTo>
                    <a:pt x="44257" y="108217"/>
                  </a:lnTo>
                  <a:lnTo>
                    <a:pt x="45520" y="112061"/>
                  </a:lnTo>
                  <a:lnTo>
                    <a:pt x="44257" y="115821"/>
                  </a:lnTo>
                  <a:moveTo>
                    <a:pt x="47204" y="115821"/>
                  </a:moveTo>
                  <a:lnTo>
                    <a:pt x="45941" y="112061"/>
                  </a:lnTo>
                  <a:lnTo>
                    <a:pt x="47204" y="108217"/>
                  </a:lnTo>
                  <a:lnTo>
                    <a:pt x="48421" y="112061"/>
                  </a:lnTo>
                  <a:lnTo>
                    <a:pt x="47204" y="115821"/>
                  </a:lnTo>
                  <a:moveTo>
                    <a:pt x="50105" y="115821"/>
                  </a:moveTo>
                  <a:lnTo>
                    <a:pt x="48842" y="112061"/>
                  </a:lnTo>
                  <a:lnTo>
                    <a:pt x="50105" y="108217"/>
                  </a:lnTo>
                  <a:lnTo>
                    <a:pt x="51274" y="112061"/>
                  </a:lnTo>
                  <a:lnTo>
                    <a:pt x="50105" y="115821"/>
                  </a:lnTo>
                  <a:moveTo>
                    <a:pt x="52959" y="115821"/>
                  </a:moveTo>
                  <a:lnTo>
                    <a:pt x="51695" y="112061"/>
                  </a:lnTo>
                  <a:lnTo>
                    <a:pt x="52959" y="108217"/>
                  </a:lnTo>
                  <a:lnTo>
                    <a:pt x="54175" y="112061"/>
                  </a:lnTo>
                  <a:lnTo>
                    <a:pt x="52959" y="115821"/>
                  </a:lnTo>
                  <a:moveTo>
                    <a:pt x="55859" y="115821"/>
                  </a:moveTo>
                  <a:lnTo>
                    <a:pt x="54596" y="112061"/>
                  </a:lnTo>
                  <a:lnTo>
                    <a:pt x="55859" y="108217"/>
                  </a:lnTo>
                  <a:lnTo>
                    <a:pt x="57029" y="112061"/>
                  </a:lnTo>
                  <a:lnTo>
                    <a:pt x="55859" y="115821"/>
                  </a:lnTo>
                  <a:moveTo>
                    <a:pt x="58713" y="115821"/>
                  </a:moveTo>
                  <a:lnTo>
                    <a:pt x="57450" y="112061"/>
                  </a:lnTo>
                  <a:lnTo>
                    <a:pt x="58713" y="108217"/>
                  </a:lnTo>
                  <a:lnTo>
                    <a:pt x="59929" y="112061"/>
                  </a:lnTo>
                  <a:lnTo>
                    <a:pt x="58713" y="115821"/>
                  </a:lnTo>
                  <a:moveTo>
                    <a:pt x="61614" y="115821"/>
                  </a:moveTo>
                  <a:lnTo>
                    <a:pt x="60350" y="112061"/>
                  </a:lnTo>
                  <a:lnTo>
                    <a:pt x="61614" y="108217"/>
                  </a:lnTo>
                  <a:lnTo>
                    <a:pt x="62783" y="112061"/>
                  </a:lnTo>
                  <a:lnTo>
                    <a:pt x="61614" y="115821"/>
                  </a:lnTo>
                  <a:moveTo>
                    <a:pt x="64467" y="115821"/>
                  </a:moveTo>
                  <a:lnTo>
                    <a:pt x="63298" y="112061"/>
                  </a:lnTo>
                  <a:lnTo>
                    <a:pt x="64467" y="108217"/>
                  </a:lnTo>
                  <a:lnTo>
                    <a:pt x="65730" y="112061"/>
                  </a:lnTo>
                  <a:lnTo>
                    <a:pt x="64467" y="115821"/>
                  </a:lnTo>
                  <a:moveTo>
                    <a:pt x="67368" y="115821"/>
                  </a:moveTo>
                  <a:lnTo>
                    <a:pt x="66152" y="112061"/>
                  </a:lnTo>
                  <a:lnTo>
                    <a:pt x="67368" y="108217"/>
                  </a:lnTo>
                  <a:lnTo>
                    <a:pt x="68631" y="112061"/>
                  </a:lnTo>
                  <a:lnTo>
                    <a:pt x="67368" y="115821"/>
                  </a:lnTo>
                  <a:moveTo>
                    <a:pt x="70222" y="115821"/>
                  </a:moveTo>
                  <a:lnTo>
                    <a:pt x="69052" y="112061"/>
                  </a:lnTo>
                  <a:lnTo>
                    <a:pt x="70222" y="108217"/>
                  </a:lnTo>
                  <a:lnTo>
                    <a:pt x="71485" y="112061"/>
                  </a:lnTo>
                  <a:lnTo>
                    <a:pt x="70222" y="115821"/>
                  </a:lnTo>
                  <a:moveTo>
                    <a:pt x="73122" y="115821"/>
                  </a:moveTo>
                  <a:lnTo>
                    <a:pt x="71906" y="112061"/>
                  </a:lnTo>
                  <a:lnTo>
                    <a:pt x="73122" y="108217"/>
                  </a:lnTo>
                  <a:lnTo>
                    <a:pt x="74385" y="112061"/>
                  </a:lnTo>
                  <a:lnTo>
                    <a:pt x="73122" y="115821"/>
                  </a:lnTo>
                  <a:moveTo>
                    <a:pt x="75976" y="115821"/>
                  </a:moveTo>
                  <a:lnTo>
                    <a:pt x="74807" y="112061"/>
                  </a:lnTo>
                  <a:lnTo>
                    <a:pt x="75976" y="108217"/>
                  </a:lnTo>
                  <a:lnTo>
                    <a:pt x="77239" y="112061"/>
                  </a:lnTo>
                  <a:lnTo>
                    <a:pt x="75976" y="115821"/>
                  </a:lnTo>
                  <a:moveTo>
                    <a:pt x="78877" y="115821"/>
                  </a:moveTo>
                  <a:lnTo>
                    <a:pt x="77660" y="112061"/>
                  </a:lnTo>
                  <a:lnTo>
                    <a:pt x="78877" y="108217"/>
                  </a:lnTo>
                  <a:lnTo>
                    <a:pt x="80140" y="112061"/>
                  </a:lnTo>
                  <a:lnTo>
                    <a:pt x="78877" y="115821"/>
                  </a:lnTo>
                  <a:moveTo>
                    <a:pt x="81824" y="115821"/>
                  </a:moveTo>
                  <a:lnTo>
                    <a:pt x="80561" y="112061"/>
                  </a:lnTo>
                  <a:lnTo>
                    <a:pt x="81824" y="108217"/>
                  </a:lnTo>
                  <a:lnTo>
                    <a:pt x="82994" y="112061"/>
                  </a:lnTo>
                  <a:lnTo>
                    <a:pt x="81824" y="115821"/>
                  </a:lnTo>
                  <a:moveTo>
                    <a:pt x="84678" y="115821"/>
                  </a:moveTo>
                  <a:lnTo>
                    <a:pt x="83415" y="112061"/>
                  </a:lnTo>
                  <a:lnTo>
                    <a:pt x="84678" y="108217"/>
                  </a:lnTo>
                  <a:lnTo>
                    <a:pt x="85894" y="112061"/>
                  </a:lnTo>
                  <a:lnTo>
                    <a:pt x="84678" y="115821"/>
                  </a:lnTo>
                  <a:moveTo>
                    <a:pt x="87578" y="115821"/>
                  </a:moveTo>
                  <a:lnTo>
                    <a:pt x="86315" y="112061"/>
                  </a:lnTo>
                  <a:lnTo>
                    <a:pt x="87578" y="108217"/>
                  </a:lnTo>
                  <a:lnTo>
                    <a:pt x="88748" y="112061"/>
                  </a:lnTo>
                  <a:lnTo>
                    <a:pt x="87578" y="115821"/>
                  </a:lnTo>
                  <a:moveTo>
                    <a:pt x="90432" y="115821"/>
                  </a:moveTo>
                  <a:lnTo>
                    <a:pt x="89169" y="112061"/>
                  </a:lnTo>
                  <a:lnTo>
                    <a:pt x="90432" y="108217"/>
                  </a:lnTo>
                  <a:lnTo>
                    <a:pt x="91649" y="112061"/>
                  </a:lnTo>
                  <a:lnTo>
                    <a:pt x="90432" y="115821"/>
                  </a:lnTo>
                  <a:moveTo>
                    <a:pt x="93333" y="115821"/>
                  </a:moveTo>
                  <a:lnTo>
                    <a:pt x="92070" y="112061"/>
                  </a:lnTo>
                  <a:lnTo>
                    <a:pt x="93333" y="108217"/>
                  </a:lnTo>
                  <a:lnTo>
                    <a:pt x="94502" y="112061"/>
                  </a:lnTo>
                  <a:lnTo>
                    <a:pt x="93333" y="115821"/>
                  </a:lnTo>
                  <a:moveTo>
                    <a:pt x="96187" y="115821"/>
                  </a:moveTo>
                  <a:lnTo>
                    <a:pt x="94923" y="112061"/>
                  </a:lnTo>
                  <a:lnTo>
                    <a:pt x="96187" y="108217"/>
                  </a:lnTo>
                  <a:lnTo>
                    <a:pt x="97403" y="112061"/>
                  </a:lnTo>
                  <a:lnTo>
                    <a:pt x="96187" y="115821"/>
                  </a:lnTo>
                  <a:moveTo>
                    <a:pt x="99087" y="115821"/>
                  </a:moveTo>
                  <a:lnTo>
                    <a:pt x="97871" y="112061"/>
                  </a:lnTo>
                  <a:lnTo>
                    <a:pt x="99087" y="108217"/>
                  </a:lnTo>
                  <a:lnTo>
                    <a:pt x="100350" y="112061"/>
                  </a:lnTo>
                  <a:lnTo>
                    <a:pt x="99087" y="115821"/>
                  </a:lnTo>
                  <a:moveTo>
                    <a:pt x="101941" y="115821"/>
                  </a:moveTo>
                  <a:lnTo>
                    <a:pt x="100771" y="112061"/>
                  </a:lnTo>
                  <a:lnTo>
                    <a:pt x="101941" y="108217"/>
                  </a:lnTo>
                  <a:lnTo>
                    <a:pt x="103204" y="112061"/>
                  </a:lnTo>
                  <a:lnTo>
                    <a:pt x="101941" y="115821"/>
                  </a:lnTo>
                  <a:moveTo>
                    <a:pt x="104842" y="115821"/>
                  </a:moveTo>
                  <a:lnTo>
                    <a:pt x="103625" y="112061"/>
                  </a:lnTo>
                  <a:lnTo>
                    <a:pt x="104842" y="108217"/>
                  </a:lnTo>
                  <a:lnTo>
                    <a:pt x="106105" y="112061"/>
                  </a:lnTo>
                  <a:lnTo>
                    <a:pt x="104842" y="115821"/>
                  </a:lnTo>
                  <a:moveTo>
                    <a:pt x="107695" y="115821"/>
                  </a:moveTo>
                  <a:lnTo>
                    <a:pt x="106526" y="112061"/>
                  </a:lnTo>
                  <a:lnTo>
                    <a:pt x="107695" y="108217"/>
                  </a:lnTo>
                  <a:lnTo>
                    <a:pt x="108959" y="112061"/>
                  </a:lnTo>
                  <a:lnTo>
                    <a:pt x="107695" y="115821"/>
                  </a:lnTo>
                  <a:moveTo>
                    <a:pt x="110596" y="115821"/>
                  </a:moveTo>
                  <a:lnTo>
                    <a:pt x="109380" y="112061"/>
                  </a:lnTo>
                  <a:lnTo>
                    <a:pt x="110596" y="108217"/>
                  </a:lnTo>
                  <a:lnTo>
                    <a:pt x="111859" y="112061"/>
                  </a:lnTo>
                  <a:lnTo>
                    <a:pt x="110596" y="115821"/>
                  </a:lnTo>
                  <a:moveTo>
                    <a:pt x="113450" y="115821"/>
                  </a:moveTo>
                  <a:lnTo>
                    <a:pt x="112280" y="112061"/>
                  </a:lnTo>
                  <a:lnTo>
                    <a:pt x="113450" y="108217"/>
                  </a:lnTo>
                  <a:lnTo>
                    <a:pt x="114713" y="112061"/>
                  </a:lnTo>
                  <a:lnTo>
                    <a:pt x="113450" y="115821"/>
                  </a:lnTo>
                  <a:moveTo>
                    <a:pt x="116397" y="115821"/>
                  </a:moveTo>
                  <a:lnTo>
                    <a:pt x="115134" y="112061"/>
                  </a:lnTo>
                  <a:lnTo>
                    <a:pt x="116397" y="108217"/>
                  </a:lnTo>
                  <a:lnTo>
                    <a:pt x="117614" y="112061"/>
                  </a:lnTo>
                  <a:lnTo>
                    <a:pt x="116397" y="115821"/>
                  </a:lnTo>
                  <a:moveTo>
                    <a:pt x="2526" y="111309"/>
                  </a:moveTo>
                  <a:lnTo>
                    <a:pt x="1263" y="107548"/>
                  </a:lnTo>
                  <a:lnTo>
                    <a:pt x="2526" y="103788"/>
                  </a:lnTo>
                  <a:lnTo>
                    <a:pt x="3742" y="107548"/>
                  </a:lnTo>
                  <a:lnTo>
                    <a:pt x="2526" y="111309"/>
                  </a:lnTo>
                  <a:moveTo>
                    <a:pt x="5426" y="111309"/>
                  </a:moveTo>
                  <a:lnTo>
                    <a:pt x="4163" y="107548"/>
                  </a:lnTo>
                  <a:lnTo>
                    <a:pt x="5426" y="103788"/>
                  </a:lnTo>
                  <a:lnTo>
                    <a:pt x="6596" y="107548"/>
                  </a:lnTo>
                  <a:lnTo>
                    <a:pt x="5426" y="111309"/>
                  </a:lnTo>
                  <a:moveTo>
                    <a:pt x="8280" y="111309"/>
                  </a:moveTo>
                  <a:lnTo>
                    <a:pt x="7017" y="107548"/>
                  </a:lnTo>
                  <a:lnTo>
                    <a:pt x="8280" y="103788"/>
                  </a:lnTo>
                  <a:lnTo>
                    <a:pt x="9450" y="107548"/>
                  </a:lnTo>
                  <a:lnTo>
                    <a:pt x="8280" y="111309"/>
                  </a:lnTo>
                  <a:moveTo>
                    <a:pt x="11134" y="111309"/>
                  </a:moveTo>
                  <a:lnTo>
                    <a:pt x="9964" y="107548"/>
                  </a:lnTo>
                  <a:lnTo>
                    <a:pt x="11134" y="103788"/>
                  </a:lnTo>
                  <a:lnTo>
                    <a:pt x="12397" y="107548"/>
                  </a:lnTo>
                  <a:lnTo>
                    <a:pt x="11134" y="111309"/>
                  </a:lnTo>
                  <a:moveTo>
                    <a:pt x="14035" y="111309"/>
                  </a:moveTo>
                  <a:lnTo>
                    <a:pt x="12818" y="107548"/>
                  </a:lnTo>
                  <a:lnTo>
                    <a:pt x="14035" y="103788"/>
                  </a:lnTo>
                  <a:lnTo>
                    <a:pt x="15298" y="107548"/>
                  </a:lnTo>
                  <a:lnTo>
                    <a:pt x="14035" y="111309"/>
                  </a:lnTo>
                  <a:moveTo>
                    <a:pt x="16888" y="111309"/>
                  </a:moveTo>
                  <a:lnTo>
                    <a:pt x="15719" y="107548"/>
                  </a:lnTo>
                  <a:lnTo>
                    <a:pt x="16888" y="103788"/>
                  </a:lnTo>
                  <a:lnTo>
                    <a:pt x="18152" y="107548"/>
                  </a:lnTo>
                  <a:lnTo>
                    <a:pt x="16888" y="111309"/>
                  </a:lnTo>
                  <a:moveTo>
                    <a:pt x="19789" y="111309"/>
                  </a:moveTo>
                  <a:lnTo>
                    <a:pt x="18573" y="107548"/>
                  </a:lnTo>
                  <a:lnTo>
                    <a:pt x="19789" y="103788"/>
                  </a:lnTo>
                  <a:lnTo>
                    <a:pt x="21052" y="107548"/>
                  </a:lnTo>
                  <a:lnTo>
                    <a:pt x="19789" y="111309"/>
                  </a:lnTo>
                  <a:moveTo>
                    <a:pt x="22643" y="111309"/>
                  </a:moveTo>
                  <a:lnTo>
                    <a:pt x="21473" y="107548"/>
                  </a:lnTo>
                  <a:lnTo>
                    <a:pt x="22643" y="103788"/>
                  </a:lnTo>
                  <a:lnTo>
                    <a:pt x="23906" y="107548"/>
                  </a:lnTo>
                  <a:lnTo>
                    <a:pt x="22643" y="111309"/>
                  </a:lnTo>
                  <a:moveTo>
                    <a:pt x="25543" y="111309"/>
                  </a:moveTo>
                  <a:lnTo>
                    <a:pt x="24327" y="107548"/>
                  </a:lnTo>
                  <a:lnTo>
                    <a:pt x="25543" y="103788"/>
                  </a:lnTo>
                  <a:lnTo>
                    <a:pt x="26807" y="107548"/>
                  </a:lnTo>
                  <a:lnTo>
                    <a:pt x="25543" y="111309"/>
                  </a:lnTo>
                  <a:moveTo>
                    <a:pt x="28491" y="111309"/>
                  </a:moveTo>
                  <a:lnTo>
                    <a:pt x="27228" y="107548"/>
                  </a:lnTo>
                  <a:lnTo>
                    <a:pt x="28491" y="103788"/>
                  </a:lnTo>
                  <a:lnTo>
                    <a:pt x="29660" y="107548"/>
                  </a:lnTo>
                  <a:lnTo>
                    <a:pt x="28491" y="111309"/>
                  </a:lnTo>
                  <a:moveTo>
                    <a:pt x="31345" y="111309"/>
                  </a:moveTo>
                  <a:lnTo>
                    <a:pt x="30081" y="107548"/>
                  </a:lnTo>
                  <a:lnTo>
                    <a:pt x="31345" y="103788"/>
                  </a:lnTo>
                  <a:lnTo>
                    <a:pt x="32561" y="107548"/>
                  </a:lnTo>
                  <a:lnTo>
                    <a:pt x="31345" y="111309"/>
                  </a:lnTo>
                  <a:moveTo>
                    <a:pt x="34245" y="111309"/>
                  </a:moveTo>
                  <a:lnTo>
                    <a:pt x="32982" y="107548"/>
                  </a:lnTo>
                  <a:lnTo>
                    <a:pt x="34245" y="103788"/>
                  </a:lnTo>
                  <a:lnTo>
                    <a:pt x="35415" y="107548"/>
                  </a:lnTo>
                  <a:lnTo>
                    <a:pt x="34245" y="111309"/>
                  </a:lnTo>
                  <a:moveTo>
                    <a:pt x="37099" y="111309"/>
                  </a:moveTo>
                  <a:lnTo>
                    <a:pt x="35836" y="107548"/>
                  </a:lnTo>
                  <a:lnTo>
                    <a:pt x="37099" y="103788"/>
                  </a:lnTo>
                  <a:lnTo>
                    <a:pt x="38315" y="107548"/>
                  </a:lnTo>
                  <a:lnTo>
                    <a:pt x="37099" y="111309"/>
                  </a:lnTo>
                  <a:moveTo>
                    <a:pt x="40000" y="111309"/>
                  </a:moveTo>
                  <a:lnTo>
                    <a:pt x="38736" y="107548"/>
                  </a:lnTo>
                  <a:lnTo>
                    <a:pt x="40000" y="103788"/>
                  </a:lnTo>
                  <a:lnTo>
                    <a:pt x="41169" y="107548"/>
                  </a:lnTo>
                  <a:lnTo>
                    <a:pt x="40000" y="111309"/>
                  </a:lnTo>
                  <a:moveTo>
                    <a:pt x="42853" y="111309"/>
                  </a:moveTo>
                  <a:lnTo>
                    <a:pt x="41590" y="107548"/>
                  </a:lnTo>
                  <a:lnTo>
                    <a:pt x="42853" y="103788"/>
                  </a:lnTo>
                  <a:lnTo>
                    <a:pt x="44070" y="107548"/>
                  </a:lnTo>
                  <a:lnTo>
                    <a:pt x="42853" y="111309"/>
                  </a:lnTo>
                  <a:moveTo>
                    <a:pt x="45754" y="111309"/>
                  </a:moveTo>
                  <a:lnTo>
                    <a:pt x="44538" y="107548"/>
                  </a:lnTo>
                  <a:lnTo>
                    <a:pt x="45754" y="103788"/>
                  </a:lnTo>
                  <a:lnTo>
                    <a:pt x="47017" y="107548"/>
                  </a:lnTo>
                  <a:lnTo>
                    <a:pt x="45754" y="111309"/>
                  </a:lnTo>
                  <a:moveTo>
                    <a:pt x="48608" y="111309"/>
                  </a:moveTo>
                  <a:lnTo>
                    <a:pt x="47438" y="107548"/>
                  </a:lnTo>
                  <a:lnTo>
                    <a:pt x="48608" y="103788"/>
                  </a:lnTo>
                  <a:lnTo>
                    <a:pt x="49871" y="107548"/>
                  </a:lnTo>
                  <a:lnTo>
                    <a:pt x="48608" y="111309"/>
                  </a:lnTo>
                  <a:moveTo>
                    <a:pt x="51508" y="111309"/>
                  </a:moveTo>
                  <a:lnTo>
                    <a:pt x="50292" y="107548"/>
                  </a:lnTo>
                  <a:lnTo>
                    <a:pt x="51508" y="103788"/>
                  </a:lnTo>
                  <a:lnTo>
                    <a:pt x="52771" y="107548"/>
                  </a:lnTo>
                  <a:lnTo>
                    <a:pt x="51508" y="111309"/>
                  </a:lnTo>
                  <a:moveTo>
                    <a:pt x="54362" y="111309"/>
                  </a:moveTo>
                  <a:lnTo>
                    <a:pt x="53192" y="107548"/>
                  </a:lnTo>
                  <a:lnTo>
                    <a:pt x="54362" y="103788"/>
                  </a:lnTo>
                  <a:lnTo>
                    <a:pt x="55625" y="107548"/>
                  </a:lnTo>
                  <a:lnTo>
                    <a:pt x="54362" y="111309"/>
                  </a:lnTo>
                  <a:moveTo>
                    <a:pt x="57263" y="111309"/>
                  </a:moveTo>
                  <a:lnTo>
                    <a:pt x="56046" y="107548"/>
                  </a:lnTo>
                  <a:lnTo>
                    <a:pt x="57263" y="103788"/>
                  </a:lnTo>
                  <a:lnTo>
                    <a:pt x="58526" y="107548"/>
                  </a:lnTo>
                  <a:lnTo>
                    <a:pt x="57263" y="111309"/>
                  </a:lnTo>
                  <a:moveTo>
                    <a:pt x="60116" y="111309"/>
                  </a:moveTo>
                  <a:lnTo>
                    <a:pt x="58947" y="107548"/>
                  </a:lnTo>
                  <a:lnTo>
                    <a:pt x="60116" y="103788"/>
                  </a:lnTo>
                  <a:lnTo>
                    <a:pt x="61380" y="107548"/>
                  </a:lnTo>
                  <a:lnTo>
                    <a:pt x="60116" y="111309"/>
                  </a:lnTo>
                  <a:moveTo>
                    <a:pt x="63064" y="111309"/>
                  </a:moveTo>
                  <a:lnTo>
                    <a:pt x="61801" y="107548"/>
                  </a:lnTo>
                  <a:lnTo>
                    <a:pt x="63064" y="103788"/>
                  </a:lnTo>
                  <a:lnTo>
                    <a:pt x="64280" y="107548"/>
                  </a:lnTo>
                  <a:lnTo>
                    <a:pt x="63064" y="111309"/>
                  </a:lnTo>
                  <a:moveTo>
                    <a:pt x="65964" y="111309"/>
                  </a:moveTo>
                  <a:lnTo>
                    <a:pt x="64701" y="107548"/>
                  </a:lnTo>
                  <a:lnTo>
                    <a:pt x="65964" y="103788"/>
                  </a:lnTo>
                  <a:lnTo>
                    <a:pt x="67134" y="107548"/>
                  </a:lnTo>
                  <a:lnTo>
                    <a:pt x="65964" y="111309"/>
                  </a:lnTo>
                  <a:moveTo>
                    <a:pt x="68818" y="111309"/>
                  </a:moveTo>
                  <a:lnTo>
                    <a:pt x="67555" y="107548"/>
                  </a:lnTo>
                  <a:lnTo>
                    <a:pt x="68818" y="103788"/>
                  </a:lnTo>
                  <a:lnTo>
                    <a:pt x="70035" y="107548"/>
                  </a:lnTo>
                  <a:lnTo>
                    <a:pt x="68818" y="111309"/>
                  </a:lnTo>
                  <a:moveTo>
                    <a:pt x="71719" y="111309"/>
                  </a:moveTo>
                  <a:lnTo>
                    <a:pt x="70456" y="107548"/>
                  </a:lnTo>
                  <a:lnTo>
                    <a:pt x="71719" y="103788"/>
                  </a:lnTo>
                  <a:lnTo>
                    <a:pt x="72888" y="107548"/>
                  </a:lnTo>
                  <a:lnTo>
                    <a:pt x="71719" y="111309"/>
                  </a:lnTo>
                  <a:moveTo>
                    <a:pt x="74573" y="111309"/>
                  </a:moveTo>
                  <a:lnTo>
                    <a:pt x="73309" y="107548"/>
                  </a:lnTo>
                  <a:lnTo>
                    <a:pt x="74573" y="103788"/>
                  </a:lnTo>
                  <a:lnTo>
                    <a:pt x="75789" y="107548"/>
                  </a:lnTo>
                  <a:lnTo>
                    <a:pt x="74573" y="111309"/>
                  </a:lnTo>
                  <a:moveTo>
                    <a:pt x="77473" y="111309"/>
                  </a:moveTo>
                  <a:lnTo>
                    <a:pt x="76210" y="107548"/>
                  </a:lnTo>
                  <a:lnTo>
                    <a:pt x="77473" y="103788"/>
                  </a:lnTo>
                  <a:lnTo>
                    <a:pt x="78643" y="107548"/>
                  </a:lnTo>
                  <a:lnTo>
                    <a:pt x="77473" y="111309"/>
                  </a:lnTo>
                  <a:moveTo>
                    <a:pt x="80327" y="111309"/>
                  </a:moveTo>
                  <a:lnTo>
                    <a:pt x="79157" y="107548"/>
                  </a:lnTo>
                  <a:lnTo>
                    <a:pt x="80327" y="103788"/>
                  </a:lnTo>
                  <a:lnTo>
                    <a:pt x="81590" y="107548"/>
                  </a:lnTo>
                  <a:lnTo>
                    <a:pt x="80327" y="111309"/>
                  </a:lnTo>
                  <a:moveTo>
                    <a:pt x="83228" y="111309"/>
                  </a:moveTo>
                  <a:lnTo>
                    <a:pt x="82011" y="107548"/>
                  </a:lnTo>
                  <a:lnTo>
                    <a:pt x="83228" y="103788"/>
                  </a:lnTo>
                  <a:lnTo>
                    <a:pt x="84491" y="107548"/>
                  </a:lnTo>
                  <a:lnTo>
                    <a:pt x="83228" y="111309"/>
                  </a:lnTo>
                  <a:moveTo>
                    <a:pt x="86081" y="111309"/>
                  </a:moveTo>
                  <a:lnTo>
                    <a:pt x="84912" y="107548"/>
                  </a:lnTo>
                  <a:lnTo>
                    <a:pt x="86081" y="103788"/>
                  </a:lnTo>
                  <a:lnTo>
                    <a:pt x="87345" y="107548"/>
                  </a:lnTo>
                  <a:lnTo>
                    <a:pt x="86081" y="111309"/>
                  </a:lnTo>
                  <a:moveTo>
                    <a:pt x="88982" y="111309"/>
                  </a:moveTo>
                  <a:lnTo>
                    <a:pt x="87766" y="107548"/>
                  </a:lnTo>
                  <a:lnTo>
                    <a:pt x="88982" y="103788"/>
                  </a:lnTo>
                  <a:lnTo>
                    <a:pt x="90245" y="107548"/>
                  </a:lnTo>
                  <a:lnTo>
                    <a:pt x="88982" y="111309"/>
                  </a:lnTo>
                  <a:moveTo>
                    <a:pt x="91836" y="111309"/>
                  </a:moveTo>
                  <a:lnTo>
                    <a:pt x="90666" y="107548"/>
                  </a:lnTo>
                  <a:lnTo>
                    <a:pt x="91836" y="103788"/>
                  </a:lnTo>
                  <a:lnTo>
                    <a:pt x="93099" y="107548"/>
                  </a:lnTo>
                  <a:lnTo>
                    <a:pt x="91836" y="111309"/>
                  </a:lnTo>
                  <a:moveTo>
                    <a:pt x="94736" y="111309"/>
                  </a:moveTo>
                  <a:lnTo>
                    <a:pt x="93520" y="107548"/>
                  </a:lnTo>
                  <a:lnTo>
                    <a:pt x="94736" y="103788"/>
                  </a:lnTo>
                  <a:lnTo>
                    <a:pt x="96000" y="107548"/>
                  </a:lnTo>
                  <a:lnTo>
                    <a:pt x="94736" y="111309"/>
                  </a:lnTo>
                  <a:moveTo>
                    <a:pt x="97684" y="111309"/>
                  </a:moveTo>
                  <a:lnTo>
                    <a:pt x="96421" y="107548"/>
                  </a:lnTo>
                  <a:lnTo>
                    <a:pt x="97684" y="103788"/>
                  </a:lnTo>
                  <a:lnTo>
                    <a:pt x="98853" y="107548"/>
                  </a:lnTo>
                  <a:lnTo>
                    <a:pt x="97684" y="111309"/>
                  </a:lnTo>
                  <a:moveTo>
                    <a:pt x="100538" y="111309"/>
                  </a:moveTo>
                  <a:lnTo>
                    <a:pt x="99274" y="107548"/>
                  </a:lnTo>
                  <a:lnTo>
                    <a:pt x="100538" y="103788"/>
                  </a:lnTo>
                  <a:lnTo>
                    <a:pt x="101754" y="107548"/>
                  </a:lnTo>
                  <a:lnTo>
                    <a:pt x="100538" y="111309"/>
                  </a:lnTo>
                  <a:moveTo>
                    <a:pt x="103438" y="111309"/>
                  </a:moveTo>
                  <a:lnTo>
                    <a:pt x="102175" y="107548"/>
                  </a:lnTo>
                  <a:lnTo>
                    <a:pt x="103438" y="103788"/>
                  </a:lnTo>
                  <a:lnTo>
                    <a:pt x="104608" y="107548"/>
                  </a:lnTo>
                  <a:lnTo>
                    <a:pt x="103438" y="111309"/>
                  </a:lnTo>
                  <a:moveTo>
                    <a:pt x="106292" y="111309"/>
                  </a:moveTo>
                  <a:lnTo>
                    <a:pt x="105029" y="107548"/>
                  </a:lnTo>
                  <a:lnTo>
                    <a:pt x="106292" y="103788"/>
                  </a:lnTo>
                  <a:lnTo>
                    <a:pt x="107508" y="107548"/>
                  </a:lnTo>
                  <a:lnTo>
                    <a:pt x="106292" y="111309"/>
                  </a:lnTo>
                  <a:moveTo>
                    <a:pt x="109192" y="111309"/>
                  </a:moveTo>
                  <a:lnTo>
                    <a:pt x="107929" y="107548"/>
                  </a:lnTo>
                  <a:lnTo>
                    <a:pt x="109192" y="103788"/>
                  </a:lnTo>
                  <a:lnTo>
                    <a:pt x="110362" y="107548"/>
                  </a:lnTo>
                  <a:lnTo>
                    <a:pt x="109192" y="111309"/>
                  </a:lnTo>
                  <a:moveTo>
                    <a:pt x="112046" y="111309"/>
                  </a:moveTo>
                  <a:lnTo>
                    <a:pt x="110783" y="107548"/>
                  </a:lnTo>
                  <a:lnTo>
                    <a:pt x="112046" y="103788"/>
                  </a:lnTo>
                  <a:lnTo>
                    <a:pt x="113263" y="107548"/>
                  </a:lnTo>
                  <a:lnTo>
                    <a:pt x="112046" y="111309"/>
                  </a:lnTo>
                  <a:moveTo>
                    <a:pt x="114947" y="111309"/>
                  </a:moveTo>
                  <a:lnTo>
                    <a:pt x="113730" y="107548"/>
                  </a:lnTo>
                  <a:lnTo>
                    <a:pt x="114947" y="103788"/>
                  </a:lnTo>
                  <a:lnTo>
                    <a:pt x="116210" y="107548"/>
                  </a:lnTo>
                  <a:lnTo>
                    <a:pt x="114947" y="111309"/>
                  </a:lnTo>
                  <a:moveTo>
                    <a:pt x="117801" y="111309"/>
                  </a:moveTo>
                  <a:lnTo>
                    <a:pt x="116631" y="107548"/>
                  </a:lnTo>
                  <a:lnTo>
                    <a:pt x="117801" y="103788"/>
                  </a:lnTo>
                  <a:lnTo>
                    <a:pt x="119064" y="107548"/>
                  </a:lnTo>
                  <a:lnTo>
                    <a:pt x="117801" y="111309"/>
                  </a:lnTo>
                  <a:moveTo>
                    <a:pt x="3929" y="106963"/>
                  </a:moveTo>
                  <a:lnTo>
                    <a:pt x="2760" y="103036"/>
                  </a:lnTo>
                  <a:lnTo>
                    <a:pt x="3929" y="99359"/>
                  </a:lnTo>
                  <a:lnTo>
                    <a:pt x="5192" y="103036"/>
                  </a:lnTo>
                  <a:lnTo>
                    <a:pt x="3929" y="106963"/>
                  </a:lnTo>
                  <a:moveTo>
                    <a:pt x="6830" y="106963"/>
                  </a:moveTo>
                  <a:lnTo>
                    <a:pt x="5614" y="103036"/>
                  </a:lnTo>
                  <a:lnTo>
                    <a:pt x="6830" y="99359"/>
                  </a:lnTo>
                  <a:lnTo>
                    <a:pt x="8046" y="103036"/>
                  </a:lnTo>
                  <a:lnTo>
                    <a:pt x="6830" y="106963"/>
                  </a:lnTo>
                  <a:moveTo>
                    <a:pt x="9684" y="106963"/>
                  </a:moveTo>
                  <a:lnTo>
                    <a:pt x="8467" y="103036"/>
                  </a:lnTo>
                  <a:lnTo>
                    <a:pt x="9684" y="99359"/>
                  </a:lnTo>
                  <a:lnTo>
                    <a:pt x="10947" y="103036"/>
                  </a:lnTo>
                  <a:lnTo>
                    <a:pt x="9684" y="106963"/>
                  </a:lnTo>
                  <a:moveTo>
                    <a:pt x="12631" y="106963"/>
                  </a:moveTo>
                  <a:lnTo>
                    <a:pt x="11368" y="103036"/>
                  </a:lnTo>
                  <a:lnTo>
                    <a:pt x="12631" y="99359"/>
                  </a:lnTo>
                  <a:lnTo>
                    <a:pt x="13801" y="103036"/>
                  </a:lnTo>
                  <a:lnTo>
                    <a:pt x="12631" y="106963"/>
                  </a:lnTo>
                  <a:moveTo>
                    <a:pt x="15485" y="106963"/>
                  </a:moveTo>
                  <a:lnTo>
                    <a:pt x="14222" y="103036"/>
                  </a:lnTo>
                  <a:lnTo>
                    <a:pt x="15485" y="99359"/>
                  </a:lnTo>
                  <a:lnTo>
                    <a:pt x="16701" y="103036"/>
                  </a:lnTo>
                  <a:lnTo>
                    <a:pt x="15485" y="106963"/>
                  </a:lnTo>
                  <a:moveTo>
                    <a:pt x="18385" y="106963"/>
                  </a:moveTo>
                  <a:lnTo>
                    <a:pt x="17122" y="103036"/>
                  </a:lnTo>
                  <a:lnTo>
                    <a:pt x="18385" y="99359"/>
                  </a:lnTo>
                  <a:lnTo>
                    <a:pt x="19555" y="103036"/>
                  </a:lnTo>
                  <a:lnTo>
                    <a:pt x="18385" y="106963"/>
                  </a:lnTo>
                  <a:moveTo>
                    <a:pt x="21239" y="106963"/>
                  </a:moveTo>
                  <a:lnTo>
                    <a:pt x="19976" y="103036"/>
                  </a:lnTo>
                  <a:lnTo>
                    <a:pt x="21239" y="99359"/>
                  </a:lnTo>
                  <a:lnTo>
                    <a:pt x="22456" y="103036"/>
                  </a:lnTo>
                  <a:lnTo>
                    <a:pt x="21239" y="106963"/>
                  </a:lnTo>
                  <a:moveTo>
                    <a:pt x="24140" y="106963"/>
                  </a:moveTo>
                  <a:lnTo>
                    <a:pt x="22877" y="103036"/>
                  </a:lnTo>
                  <a:lnTo>
                    <a:pt x="24140" y="99359"/>
                  </a:lnTo>
                  <a:lnTo>
                    <a:pt x="25309" y="103036"/>
                  </a:lnTo>
                  <a:lnTo>
                    <a:pt x="24140" y="106963"/>
                  </a:lnTo>
                  <a:moveTo>
                    <a:pt x="26994" y="106963"/>
                  </a:moveTo>
                  <a:lnTo>
                    <a:pt x="25730" y="103036"/>
                  </a:lnTo>
                  <a:lnTo>
                    <a:pt x="26994" y="99359"/>
                  </a:lnTo>
                  <a:lnTo>
                    <a:pt x="28210" y="103036"/>
                  </a:lnTo>
                  <a:lnTo>
                    <a:pt x="26994" y="106963"/>
                  </a:lnTo>
                  <a:moveTo>
                    <a:pt x="29894" y="106963"/>
                  </a:moveTo>
                  <a:lnTo>
                    <a:pt x="28678" y="103036"/>
                  </a:lnTo>
                  <a:lnTo>
                    <a:pt x="29894" y="99359"/>
                  </a:lnTo>
                  <a:lnTo>
                    <a:pt x="31157" y="103036"/>
                  </a:lnTo>
                  <a:lnTo>
                    <a:pt x="29894" y="106963"/>
                  </a:lnTo>
                  <a:moveTo>
                    <a:pt x="32748" y="106963"/>
                  </a:moveTo>
                  <a:lnTo>
                    <a:pt x="31578" y="103036"/>
                  </a:lnTo>
                  <a:lnTo>
                    <a:pt x="32748" y="99359"/>
                  </a:lnTo>
                  <a:lnTo>
                    <a:pt x="34011" y="103036"/>
                  </a:lnTo>
                  <a:lnTo>
                    <a:pt x="32748" y="106963"/>
                  </a:lnTo>
                  <a:moveTo>
                    <a:pt x="35649" y="106963"/>
                  </a:moveTo>
                  <a:lnTo>
                    <a:pt x="34432" y="103036"/>
                  </a:lnTo>
                  <a:lnTo>
                    <a:pt x="35649" y="99359"/>
                  </a:lnTo>
                  <a:lnTo>
                    <a:pt x="36912" y="103036"/>
                  </a:lnTo>
                  <a:lnTo>
                    <a:pt x="35649" y="106963"/>
                  </a:lnTo>
                  <a:moveTo>
                    <a:pt x="38502" y="106963"/>
                  </a:moveTo>
                  <a:lnTo>
                    <a:pt x="37333" y="103036"/>
                  </a:lnTo>
                  <a:lnTo>
                    <a:pt x="38502" y="99359"/>
                  </a:lnTo>
                  <a:lnTo>
                    <a:pt x="39766" y="103036"/>
                  </a:lnTo>
                  <a:lnTo>
                    <a:pt x="38502" y="106963"/>
                  </a:lnTo>
                  <a:moveTo>
                    <a:pt x="41403" y="106963"/>
                  </a:moveTo>
                  <a:lnTo>
                    <a:pt x="40187" y="103036"/>
                  </a:lnTo>
                  <a:lnTo>
                    <a:pt x="41403" y="99359"/>
                  </a:lnTo>
                  <a:lnTo>
                    <a:pt x="42666" y="103036"/>
                  </a:lnTo>
                  <a:lnTo>
                    <a:pt x="41403" y="106963"/>
                  </a:lnTo>
                  <a:moveTo>
                    <a:pt x="44257" y="106963"/>
                  </a:moveTo>
                  <a:lnTo>
                    <a:pt x="43087" y="103036"/>
                  </a:lnTo>
                  <a:lnTo>
                    <a:pt x="44257" y="99359"/>
                  </a:lnTo>
                  <a:lnTo>
                    <a:pt x="45520" y="103036"/>
                  </a:lnTo>
                  <a:lnTo>
                    <a:pt x="44257" y="106963"/>
                  </a:lnTo>
                  <a:moveTo>
                    <a:pt x="47204" y="106963"/>
                  </a:moveTo>
                  <a:lnTo>
                    <a:pt x="45941" y="103036"/>
                  </a:lnTo>
                  <a:lnTo>
                    <a:pt x="47204" y="99359"/>
                  </a:lnTo>
                  <a:lnTo>
                    <a:pt x="48421" y="103036"/>
                  </a:lnTo>
                  <a:lnTo>
                    <a:pt x="47204" y="106963"/>
                  </a:lnTo>
                  <a:moveTo>
                    <a:pt x="50105" y="106963"/>
                  </a:moveTo>
                  <a:lnTo>
                    <a:pt x="48842" y="103036"/>
                  </a:lnTo>
                  <a:lnTo>
                    <a:pt x="50105" y="99359"/>
                  </a:lnTo>
                  <a:lnTo>
                    <a:pt x="51274" y="103036"/>
                  </a:lnTo>
                  <a:lnTo>
                    <a:pt x="50105" y="106963"/>
                  </a:lnTo>
                  <a:moveTo>
                    <a:pt x="52959" y="106963"/>
                  </a:moveTo>
                  <a:lnTo>
                    <a:pt x="51695" y="103036"/>
                  </a:lnTo>
                  <a:lnTo>
                    <a:pt x="52959" y="99359"/>
                  </a:lnTo>
                  <a:lnTo>
                    <a:pt x="54175" y="103036"/>
                  </a:lnTo>
                  <a:lnTo>
                    <a:pt x="52959" y="106963"/>
                  </a:lnTo>
                  <a:moveTo>
                    <a:pt x="55859" y="106963"/>
                  </a:moveTo>
                  <a:lnTo>
                    <a:pt x="54596" y="103036"/>
                  </a:lnTo>
                  <a:lnTo>
                    <a:pt x="55859" y="99359"/>
                  </a:lnTo>
                  <a:lnTo>
                    <a:pt x="57029" y="103036"/>
                  </a:lnTo>
                  <a:lnTo>
                    <a:pt x="55859" y="106963"/>
                  </a:lnTo>
                  <a:moveTo>
                    <a:pt x="58713" y="106963"/>
                  </a:moveTo>
                  <a:lnTo>
                    <a:pt x="57450" y="103036"/>
                  </a:lnTo>
                  <a:lnTo>
                    <a:pt x="58713" y="99359"/>
                  </a:lnTo>
                  <a:lnTo>
                    <a:pt x="59929" y="103036"/>
                  </a:lnTo>
                  <a:lnTo>
                    <a:pt x="58713" y="106963"/>
                  </a:lnTo>
                  <a:moveTo>
                    <a:pt x="61614" y="106963"/>
                  </a:moveTo>
                  <a:lnTo>
                    <a:pt x="60350" y="103036"/>
                  </a:lnTo>
                  <a:lnTo>
                    <a:pt x="61614" y="99359"/>
                  </a:lnTo>
                  <a:lnTo>
                    <a:pt x="62783" y="103036"/>
                  </a:lnTo>
                  <a:lnTo>
                    <a:pt x="61614" y="106963"/>
                  </a:lnTo>
                  <a:moveTo>
                    <a:pt x="64467" y="106963"/>
                  </a:moveTo>
                  <a:lnTo>
                    <a:pt x="63298" y="103036"/>
                  </a:lnTo>
                  <a:lnTo>
                    <a:pt x="64467" y="99359"/>
                  </a:lnTo>
                  <a:lnTo>
                    <a:pt x="65730" y="103036"/>
                  </a:lnTo>
                  <a:lnTo>
                    <a:pt x="64467" y="106963"/>
                  </a:lnTo>
                  <a:moveTo>
                    <a:pt x="67368" y="106963"/>
                  </a:moveTo>
                  <a:lnTo>
                    <a:pt x="66152" y="103036"/>
                  </a:lnTo>
                  <a:lnTo>
                    <a:pt x="67368" y="99359"/>
                  </a:lnTo>
                  <a:lnTo>
                    <a:pt x="68631" y="103036"/>
                  </a:lnTo>
                  <a:lnTo>
                    <a:pt x="67368" y="106963"/>
                  </a:lnTo>
                  <a:moveTo>
                    <a:pt x="70222" y="106963"/>
                  </a:moveTo>
                  <a:lnTo>
                    <a:pt x="69052" y="103036"/>
                  </a:lnTo>
                  <a:lnTo>
                    <a:pt x="70222" y="99359"/>
                  </a:lnTo>
                  <a:lnTo>
                    <a:pt x="71485" y="103036"/>
                  </a:lnTo>
                  <a:lnTo>
                    <a:pt x="70222" y="106963"/>
                  </a:lnTo>
                  <a:moveTo>
                    <a:pt x="73122" y="106963"/>
                  </a:moveTo>
                  <a:lnTo>
                    <a:pt x="71906" y="103036"/>
                  </a:lnTo>
                  <a:lnTo>
                    <a:pt x="73122" y="99359"/>
                  </a:lnTo>
                  <a:lnTo>
                    <a:pt x="74385" y="103036"/>
                  </a:lnTo>
                  <a:lnTo>
                    <a:pt x="73122" y="106963"/>
                  </a:lnTo>
                  <a:moveTo>
                    <a:pt x="75976" y="106963"/>
                  </a:moveTo>
                  <a:lnTo>
                    <a:pt x="74807" y="103036"/>
                  </a:lnTo>
                  <a:lnTo>
                    <a:pt x="75976" y="99359"/>
                  </a:lnTo>
                  <a:lnTo>
                    <a:pt x="77239" y="103036"/>
                  </a:lnTo>
                  <a:lnTo>
                    <a:pt x="75976" y="106963"/>
                  </a:lnTo>
                  <a:moveTo>
                    <a:pt x="78877" y="106963"/>
                  </a:moveTo>
                  <a:lnTo>
                    <a:pt x="77660" y="103036"/>
                  </a:lnTo>
                  <a:lnTo>
                    <a:pt x="78877" y="99359"/>
                  </a:lnTo>
                  <a:lnTo>
                    <a:pt x="80140" y="103036"/>
                  </a:lnTo>
                  <a:lnTo>
                    <a:pt x="78877" y="106963"/>
                  </a:lnTo>
                  <a:moveTo>
                    <a:pt x="81824" y="106963"/>
                  </a:moveTo>
                  <a:lnTo>
                    <a:pt x="80561" y="103036"/>
                  </a:lnTo>
                  <a:lnTo>
                    <a:pt x="81824" y="99359"/>
                  </a:lnTo>
                  <a:lnTo>
                    <a:pt x="82994" y="103036"/>
                  </a:lnTo>
                  <a:lnTo>
                    <a:pt x="81824" y="106963"/>
                  </a:lnTo>
                  <a:moveTo>
                    <a:pt x="84678" y="106963"/>
                  </a:moveTo>
                  <a:lnTo>
                    <a:pt x="83415" y="103036"/>
                  </a:lnTo>
                  <a:lnTo>
                    <a:pt x="84678" y="99359"/>
                  </a:lnTo>
                  <a:lnTo>
                    <a:pt x="85894" y="103036"/>
                  </a:lnTo>
                  <a:lnTo>
                    <a:pt x="84678" y="106963"/>
                  </a:lnTo>
                  <a:moveTo>
                    <a:pt x="87578" y="106963"/>
                  </a:moveTo>
                  <a:lnTo>
                    <a:pt x="86315" y="103036"/>
                  </a:lnTo>
                  <a:lnTo>
                    <a:pt x="87578" y="99359"/>
                  </a:lnTo>
                  <a:lnTo>
                    <a:pt x="88748" y="103036"/>
                  </a:lnTo>
                  <a:lnTo>
                    <a:pt x="87578" y="106963"/>
                  </a:lnTo>
                  <a:moveTo>
                    <a:pt x="90432" y="106963"/>
                  </a:moveTo>
                  <a:lnTo>
                    <a:pt x="89169" y="103036"/>
                  </a:lnTo>
                  <a:lnTo>
                    <a:pt x="90432" y="99359"/>
                  </a:lnTo>
                  <a:lnTo>
                    <a:pt x="91649" y="103036"/>
                  </a:lnTo>
                  <a:lnTo>
                    <a:pt x="90432" y="106963"/>
                  </a:lnTo>
                  <a:moveTo>
                    <a:pt x="93333" y="106963"/>
                  </a:moveTo>
                  <a:lnTo>
                    <a:pt x="92070" y="103036"/>
                  </a:lnTo>
                  <a:lnTo>
                    <a:pt x="93333" y="99359"/>
                  </a:lnTo>
                  <a:lnTo>
                    <a:pt x="94502" y="103036"/>
                  </a:lnTo>
                  <a:lnTo>
                    <a:pt x="93333" y="106963"/>
                  </a:lnTo>
                  <a:moveTo>
                    <a:pt x="96187" y="106963"/>
                  </a:moveTo>
                  <a:lnTo>
                    <a:pt x="94923" y="103036"/>
                  </a:lnTo>
                  <a:lnTo>
                    <a:pt x="96187" y="99359"/>
                  </a:lnTo>
                  <a:lnTo>
                    <a:pt x="97403" y="103036"/>
                  </a:lnTo>
                  <a:lnTo>
                    <a:pt x="96187" y="106963"/>
                  </a:lnTo>
                  <a:moveTo>
                    <a:pt x="99087" y="106963"/>
                  </a:moveTo>
                  <a:lnTo>
                    <a:pt x="97871" y="103036"/>
                  </a:lnTo>
                  <a:lnTo>
                    <a:pt x="99087" y="99359"/>
                  </a:lnTo>
                  <a:lnTo>
                    <a:pt x="100350" y="103036"/>
                  </a:lnTo>
                  <a:lnTo>
                    <a:pt x="99087" y="106963"/>
                  </a:lnTo>
                  <a:moveTo>
                    <a:pt x="101941" y="106963"/>
                  </a:moveTo>
                  <a:lnTo>
                    <a:pt x="100771" y="103036"/>
                  </a:lnTo>
                  <a:lnTo>
                    <a:pt x="101941" y="99359"/>
                  </a:lnTo>
                  <a:lnTo>
                    <a:pt x="103204" y="103036"/>
                  </a:lnTo>
                  <a:lnTo>
                    <a:pt x="101941" y="106963"/>
                  </a:lnTo>
                  <a:moveTo>
                    <a:pt x="104842" y="106963"/>
                  </a:moveTo>
                  <a:lnTo>
                    <a:pt x="103625" y="103036"/>
                  </a:lnTo>
                  <a:lnTo>
                    <a:pt x="104842" y="99359"/>
                  </a:lnTo>
                  <a:lnTo>
                    <a:pt x="106105" y="103036"/>
                  </a:lnTo>
                  <a:lnTo>
                    <a:pt x="104842" y="106963"/>
                  </a:lnTo>
                  <a:moveTo>
                    <a:pt x="107695" y="106963"/>
                  </a:moveTo>
                  <a:lnTo>
                    <a:pt x="106526" y="103036"/>
                  </a:lnTo>
                  <a:lnTo>
                    <a:pt x="107695" y="99359"/>
                  </a:lnTo>
                  <a:lnTo>
                    <a:pt x="108959" y="103036"/>
                  </a:lnTo>
                  <a:lnTo>
                    <a:pt x="107695" y="106963"/>
                  </a:lnTo>
                  <a:moveTo>
                    <a:pt x="110596" y="106963"/>
                  </a:moveTo>
                  <a:lnTo>
                    <a:pt x="109380" y="103036"/>
                  </a:lnTo>
                  <a:lnTo>
                    <a:pt x="110596" y="99359"/>
                  </a:lnTo>
                  <a:lnTo>
                    <a:pt x="111859" y="103036"/>
                  </a:lnTo>
                  <a:lnTo>
                    <a:pt x="110596" y="106963"/>
                  </a:lnTo>
                  <a:moveTo>
                    <a:pt x="113450" y="106963"/>
                  </a:moveTo>
                  <a:lnTo>
                    <a:pt x="112280" y="103036"/>
                  </a:lnTo>
                  <a:lnTo>
                    <a:pt x="113450" y="99359"/>
                  </a:lnTo>
                  <a:lnTo>
                    <a:pt x="114713" y="103036"/>
                  </a:lnTo>
                  <a:lnTo>
                    <a:pt x="113450" y="106963"/>
                  </a:lnTo>
                  <a:moveTo>
                    <a:pt x="116397" y="106963"/>
                  </a:moveTo>
                  <a:lnTo>
                    <a:pt x="115134" y="103036"/>
                  </a:lnTo>
                  <a:lnTo>
                    <a:pt x="116397" y="99359"/>
                  </a:lnTo>
                  <a:lnTo>
                    <a:pt x="117614" y="103036"/>
                  </a:lnTo>
                  <a:lnTo>
                    <a:pt x="116397" y="106963"/>
                  </a:lnTo>
                  <a:moveTo>
                    <a:pt x="2526" y="102451"/>
                  </a:moveTo>
                  <a:lnTo>
                    <a:pt x="1263" y="98690"/>
                  </a:lnTo>
                  <a:lnTo>
                    <a:pt x="2526" y="94846"/>
                  </a:lnTo>
                  <a:lnTo>
                    <a:pt x="3742" y="98690"/>
                  </a:lnTo>
                  <a:lnTo>
                    <a:pt x="2526" y="102451"/>
                  </a:lnTo>
                  <a:moveTo>
                    <a:pt x="5426" y="102451"/>
                  </a:moveTo>
                  <a:lnTo>
                    <a:pt x="4163" y="98690"/>
                  </a:lnTo>
                  <a:lnTo>
                    <a:pt x="5426" y="94846"/>
                  </a:lnTo>
                  <a:lnTo>
                    <a:pt x="6596" y="98690"/>
                  </a:lnTo>
                  <a:lnTo>
                    <a:pt x="5426" y="102451"/>
                  </a:lnTo>
                  <a:moveTo>
                    <a:pt x="8280" y="102451"/>
                  </a:moveTo>
                  <a:lnTo>
                    <a:pt x="7017" y="98690"/>
                  </a:lnTo>
                  <a:lnTo>
                    <a:pt x="8280" y="94846"/>
                  </a:lnTo>
                  <a:lnTo>
                    <a:pt x="9450" y="98690"/>
                  </a:lnTo>
                  <a:lnTo>
                    <a:pt x="8280" y="102451"/>
                  </a:lnTo>
                  <a:moveTo>
                    <a:pt x="11134" y="102451"/>
                  </a:moveTo>
                  <a:lnTo>
                    <a:pt x="9964" y="98690"/>
                  </a:lnTo>
                  <a:lnTo>
                    <a:pt x="11134" y="94846"/>
                  </a:lnTo>
                  <a:lnTo>
                    <a:pt x="12397" y="98690"/>
                  </a:lnTo>
                  <a:lnTo>
                    <a:pt x="11134" y="102451"/>
                  </a:lnTo>
                  <a:moveTo>
                    <a:pt x="14035" y="102451"/>
                  </a:moveTo>
                  <a:lnTo>
                    <a:pt x="12818" y="98690"/>
                  </a:lnTo>
                  <a:lnTo>
                    <a:pt x="14035" y="94846"/>
                  </a:lnTo>
                  <a:lnTo>
                    <a:pt x="15298" y="98690"/>
                  </a:lnTo>
                  <a:lnTo>
                    <a:pt x="14035" y="102451"/>
                  </a:lnTo>
                  <a:moveTo>
                    <a:pt x="16888" y="102451"/>
                  </a:moveTo>
                  <a:lnTo>
                    <a:pt x="15719" y="98690"/>
                  </a:lnTo>
                  <a:lnTo>
                    <a:pt x="16888" y="94846"/>
                  </a:lnTo>
                  <a:lnTo>
                    <a:pt x="18152" y="98690"/>
                  </a:lnTo>
                  <a:lnTo>
                    <a:pt x="16888" y="102451"/>
                  </a:lnTo>
                  <a:moveTo>
                    <a:pt x="19789" y="102451"/>
                  </a:moveTo>
                  <a:lnTo>
                    <a:pt x="18573" y="98690"/>
                  </a:lnTo>
                  <a:lnTo>
                    <a:pt x="19789" y="94846"/>
                  </a:lnTo>
                  <a:lnTo>
                    <a:pt x="21052" y="98690"/>
                  </a:lnTo>
                  <a:lnTo>
                    <a:pt x="19789" y="102451"/>
                  </a:lnTo>
                  <a:moveTo>
                    <a:pt x="22643" y="102451"/>
                  </a:moveTo>
                  <a:lnTo>
                    <a:pt x="21473" y="98690"/>
                  </a:lnTo>
                  <a:lnTo>
                    <a:pt x="22643" y="94846"/>
                  </a:lnTo>
                  <a:lnTo>
                    <a:pt x="23906" y="98690"/>
                  </a:lnTo>
                  <a:lnTo>
                    <a:pt x="22643" y="102451"/>
                  </a:lnTo>
                  <a:moveTo>
                    <a:pt x="25543" y="102451"/>
                  </a:moveTo>
                  <a:lnTo>
                    <a:pt x="24327" y="98690"/>
                  </a:lnTo>
                  <a:lnTo>
                    <a:pt x="25543" y="94846"/>
                  </a:lnTo>
                  <a:lnTo>
                    <a:pt x="26807" y="98690"/>
                  </a:lnTo>
                  <a:lnTo>
                    <a:pt x="25543" y="102451"/>
                  </a:lnTo>
                  <a:moveTo>
                    <a:pt x="28491" y="102451"/>
                  </a:moveTo>
                  <a:lnTo>
                    <a:pt x="27228" y="98690"/>
                  </a:lnTo>
                  <a:lnTo>
                    <a:pt x="28491" y="94846"/>
                  </a:lnTo>
                  <a:lnTo>
                    <a:pt x="29660" y="98690"/>
                  </a:lnTo>
                  <a:lnTo>
                    <a:pt x="28491" y="102451"/>
                  </a:lnTo>
                  <a:moveTo>
                    <a:pt x="31345" y="102451"/>
                  </a:moveTo>
                  <a:lnTo>
                    <a:pt x="30081" y="98690"/>
                  </a:lnTo>
                  <a:lnTo>
                    <a:pt x="31345" y="94846"/>
                  </a:lnTo>
                  <a:lnTo>
                    <a:pt x="32561" y="98690"/>
                  </a:lnTo>
                  <a:lnTo>
                    <a:pt x="31345" y="102451"/>
                  </a:lnTo>
                  <a:moveTo>
                    <a:pt x="34245" y="102451"/>
                  </a:moveTo>
                  <a:lnTo>
                    <a:pt x="32982" y="98690"/>
                  </a:lnTo>
                  <a:lnTo>
                    <a:pt x="34245" y="94846"/>
                  </a:lnTo>
                  <a:lnTo>
                    <a:pt x="35415" y="98690"/>
                  </a:lnTo>
                  <a:lnTo>
                    <a:pt x="34245" y="102451"/>
                  </a:lnTo>
                  <a:moveTo>
                    <a:pt x="37099" y="102451"/>
                  </a:moveTo>
                  <a:lnTo>
                    <a:pt x="35836" y="98690"/>
                  </a:lnTo>
                  <a:lnTo>
                    <a:pt x="37099" y="94846"/>
                  </a:lnTo>
                  <a:lnTo>
                    <a:pt x="38315" y="98690"/>
                  </a:lnTo>
                  <a:lnTo>
                    <a:pt x="37099" y="102451"/>
                  </a:lnTo>
                  <a:moveTo>
                    <a:pt x="40000" y="102451"/>
                  </a:moveTo>
                  <a:lnTo>
                    <a:pt x="38736" y="98690"/>
                  </a:lnTo>
                  <a:lnTo>
                    <a:pt x="40000" y="94846"/>
                  </a:lnTo>
                  <a:lnTo>
                    <a:pt x="41169" y="98690"/>
                  </a:lnTo>
                  <a:lnTo>
                    <a:pt x="40000" y="102451"/>
                  </a:lnTo>
                  <a:moveTo>
                    <a:pt x="42853" y="102451"/>
                  </a:moveTo>
                  <a:lnTo>
                    <a:pt x="41590" y="98690"/>
                  </a:lnTo>
                  <a:lnTo>
                    <a:pt x="42853" y="94846"/>
                  </a:lnTo>
                  <a:lnTo>
                    <a:pt x="44070" y="98690"/>
                  </a:lnTo>
                  <a:lnTo>
                    <a:pt x="42853" y="102451"/>
                  </a:lnTo>
                  <a:moveTo>
                    <a:pt x="45754" y="102451"/>
                  </a:moveTo>
                  <a:lnTo>
                    <a:pt x="44538" y="98690"/>
                  </a:lnTo>
                  <a:lnTo>
                    <a:pt x="45754" y="94846"/>
                  </a:lnTo>
                  <a:lnTo>
                    <a:pt x="47017" y="98690"/>
                  </a:lnTo>
                  <a:lnTo>
                    <a:pt x="45754" y="102451"/>
                  </a:lnTo>
                  <a:moveTo>
                    <a:pt x="48608" y="102451"/>
                  </a:moveTo>
                  <a:lnTo>
                    <a:pt x="47438" y="98690"/>
                  </a:lnTo>
                  <a:lnTo>
                    <a:pt x="48608" y="94846"/>
                  </a:lnTo>
                  <a:lnTo>
                    <a:pt x="49871" y="98690"/>
                  </a:lnTo>
                  <a:lnTo>
                    <a:pt x="48608" y="102451"/>
                  </a:lnTo>
                  <a:moveTo>
                    <a:pt x="51508" y="102451"/>
                  </a:moveTo>
                  <a:lnTo>
                    <a:pt x="50292" y="98690"/>
                  </a:lnTo>
                  <a:lnTo>
                    <a:pt x="51508" y="94846"/>
                  </a:lnTo>
                  <a:lnTo>
                    <a:pt x="52771" y="98690"/>
                  </a:lnTo>
                  <a:lnTo>
                    <a:pt x="51508" y="102451"/>
                  </a:lnTo>
                  <a:moveTo>
                    <a:pt x="54362" y="102451"/>
                  </a:moveTo>
                  <a:lnTo>
                    <a:pt x="53192" y="98690"/>
                  </a:lnTo>
                  <a:lnTo>
                    <a:pt x="54362" y="94846"/>
                  </a:lnTo>
                  <a:lnTo>
                    <a:pt x="55625" y="98690"/>
                  </a:lnTo>
                  <a:lnTo>
                    <a:pt x="54362" y="102451"/>
                  </a:lnTo>
                  <a:moveTo>
                    <a:pt x="57263" y="102451"/>
                  </a:moveTo>
                  <a:lnTo>
                    <a:pt x="56046" y="98690"/>
                  </a:lnTo>
                  <a:lnTo>
                    <a:pt x="57263" y="94846"/>
                  </a:lnTo>
                  <a:lnTo>
                    <a:pt x="58526" y="98690"/>
                  </a:lnTo>
                  <a:lnTo>
                    <a:pt x="57263" y="102451"/>
                  </a:lnTo>
                  <a:moveTo>
                    <a:pt x="60116" y="102451"/>
                  </a:moveTo>
                  <a:lnTo>
                    <a:pt x="58947" y="98690"/>
                  </a:lnTo>
                  <a:lnTo>
                    <a:pt x="60116" y="94846"/>
                  </a:lnTo>
                  <a:lnTo>
                    <a:pt x="61380" y="98690"/>
                  </a:lnTo>
                  <a:lnTo>
                    <a:pt x="60116" y="102451"/>
                  </a:lnTo>
                  <a:moveTo>
                    <a:pt x="63064" y="102451"/>
                  </a:moveTo>
                  <a:lnTo>
                    <a:pt x="61801" y="98690"/>
                  </a:lnTo>
                  <a:lnTo>
                    <a:pt x="63064" y="94846"/>
                  </a:lnTo>
                  <a:lnTo>
                    <a:pt x="64280" y="98690"/>
                  </a:lnTo>
                  <a:lnTo>
                    <a:pt x="63064" y="102451"/>
                  </a:lnTo>
                  <a:moveTo>
                    <a:pt x="65964" y="102451"/>
                  </a:moveTo>
                  <a:lnTo>
                    <a:pt x="64701" y="98690"/>
                  </a:lnTo>
                  <a:lnTo>
                    <a:pt x="65964" y="94846"/>
                  </a:lnTo>
                  <a:lnTo>
                    <a:pt x="67134" y="98690"/>
                  </a:lnTo>
                  <a:lnTo>
                    <a:pt x="65964" y="102451"/>
                  </a:lnTo>
                  <a:moveTo>
                    <a:pt x="68818" y="102451"/>
                  </a:moveTo>
                  <a:lnTo>
                    <a:pt x="67555" y="98690"/>
                  </a:lnTo>
                  <a:lnTo>
                    <a:pt x="68818" y="94846"/>
                  </a:lnTo>
                  <a:lnTo>
                    <a:pt x="70035" y="98690"/>
                  </a:lnTo>
                  <a:lnTo>
                    <a:pt x="68818" y="102451"/>
                  </a:lnTo>
                  <a:moveTo>
                    <a:pt x="71719" y="102451"/>
                  </a:moveTo>
                  <a:lnTo>
                    <a:pt x="70456" y="98690"/>
                  </a:lnTo>
                  <a:lnTo>
                    <a:pt x="71719" y="94846"/>
                  </a:lnTo>
                  <a:lnTo>
                    <a:pt x="72888" y="98690"/>
                  </a:lnTo>
                  <a:lnTo>
                    <a:pt x="71719" y="102451"/>
                  </a:lnTo>
                  <a:moveTo>
                    <a:pt x="74573" y="102451"/>
                  </a:moveTo>
                  <a:lnTo>
                    <a:pt x="73309" y="98690"/>
                  </a:lnTo>
                  <a:lnTo>
                    <a:pt x="74573" y="94846"/>
                  </a:lnTo>
                  <a:lnTo>
                    <a:pt x="75789" y="98690"/>
                  </a:lnTo>
                  <a:lnTo>
                    <a:pt x="74573" y="102451"/>
                  </a:lnTo>
                  <a:moveTo>
                    <a:pt x="77473" y="102451"/>
                  </a:moveTo>
                  <a:lnTo>
                    <a:pt x="76210" y="98690"/>
                  </a:lnTo>
                  <a:lnTo>
                    <a:pt x="77473" y="94846"/>
                  </a:lnTo>
                  <a:lnTo>
                    <a:pt x="78643" y="98690"/>
                  </a:lnTo>
                  <a:lnTo>
                    <a:pt x="77473" y="102451"/>
                  </a:lnTo>
                  <a:moveTo>
                    <a:pt x="80327" y="102451"/>
                  </a:moveTo>
                  <a:lnTo>
                    <a:pt x="79157" y="98690"/>
                  </a:lnTo>
                  <a:lnTo>
                    <a:pt x="80327" y="94846"/>
                  </a:lnTo>
                  <a:lnTo>
                    <a:pt x="81590" y="98690"/>
                  </a:lnTo>
                  <a:lnTo>
                    <a:pt x="80327" y="102451"/>
                  </a:lnTo>
                  <a:moveTo>
                    <a:pt x="83228" y="102451"/>
                  </a:moveTo>
                  <a:lnTo>
                    <a:pt x="82011" y="98690"/>
                  </a:lnTo>
                  <a:lnTo>
                    <a:pt x="83228" y="94846"/>
                  </a:lnTo>
                  <a:lnTo>
                    <a:pt x="84491" y="98690"/>
                  </a:lnTo>
                  <a:lnTo>
                    <a:pt x="83228" y="102451"/>
                  </a:lnTo>
                  <a:moveTo>
                    <a:pt x="86081" y="102451"/>
                  </a:moveTo>
                  <a:lnTo>
                    <a:pt x="84912" y="98690"/>
                  </a:lnTo>
                  <a:lnTo>
                    <a:pt x="86081" y="94846"/>
                  </a:lnTo>
                  <a:lnTo>
                    <a:pt x="87345" y="98690"/>
                  </a:lnTo>
                  <a:lnTo>
                    <a:pt x="86081" y="102451"/>
                  </a:lnTo>
                  <a:moveTo>
                    <a:pt x="88982" y="102451"/>
                  </a:moveTo>
                  <a:lnTo>
                    <a:pt x="87766" y="98690"/>
                  </a:lnTo>
                  <a:lnTo>
                    <a:pt x="88982" y="94846"/>
                  </a:lnTo>
                  <a:lnTo>
                    <a:pt x="90245" y="98690"/>
                  </a:lnTo>
                  <a:lnTo>
                    <a:pt x="88982" y="102451"/>
                  </a:lnTo>
                  <a:moveTo>
                    <a:pt x="91836" y="102451"/>
                  </a:moveTo>
                  <a:lnTo>
                    <a:pt x="90666" y="98690"/>
                  </a:lnTo>
                  <a:lnTo>
                    <a:pt x="91836" y="94846"/>
                  </a:lnTo>
                  <a:lnTo>
                    <a:pt x="93099" y="98690"/>
                  </a:lnTo>
                  <a:lnTo>
                    <a:pt x="91836" y="102451"/>
                  </a:lnTo>
                  <a:moveTo>
                    <a:pt x="94736" y="102451"/>
                  </a:moveTo>
                  <a:lnTo>
                    <a:pt x="93520" y="98690"/>
                  </a:lnTo>
                  <a:lnTo>
                    <a:pt x="94736" y="94846"/>
                  </a:lnTo>
                  <a:lnTo>
                    <a:pt x="96000" y="98690"/>
                  </a:lnTo>
                  <a:lnTo>
                    <a:pt x="94736" y="102451"/>
                  </a:lnTo>
                  <a:moveTo>
                    <a:pt x="97684" y="102451"/>
                  </a:moveTo>
                  <a:lnTo>
                    <a:pt x="96421" y="98690"/>
                  </a:lnTo>
                  <a:lnTo>
                    <a:pt x="97684" y="94846"/>
                  </a:lnTo>
                  <a:lnTo>
                    <a:pt x="98853" y="98690"/>
                  </a:lnTo>
                  <a:lnTo>
                    <a:pt x="97684" y="102451"/>
                  </a:lnTo>
                  <a:moveTo>
                    <a:pt x="100538" y="102451"/>
                  </a:moveTo>
                  <a:lnTo>
                    <a:pt x="99274" y="98690"/>
                  </a:lnTo>
                  <a:lnTo>
                    <a:pt x="100538" y="94846"/>
                  </a:lnTo>
                  <a:lnTo>
                    <a:pt x="101754" y="98690"/>
                  </a:lnTo>
                  <a:lnTo>
                    <a:pt x="100538" y="102451"/>
                  </a:lnTo>
                  <a:moveTo>
                    <a:pt x="103438" y="102451"/>
                  </a:moveTo>
                  <a:lnTo>
                    <a:pt x="102175" y="98690"/>
                  </a:lnTo>
                  <a:lnTo>
                    <a:pt x="103438" y="94846"/>
                  </a:lnTo>
                  <a:lnTo>
                    <a:pt x="104608" y="98690"/>
                  </a:lnTo>
                  <a:lnTo>
                    <a:pt x="103438" y="102451"/>
                  </a:lnTo>
                  <a:moveTo>
                    <a:pt x="106292" y="102451"/>
                  </a:moveTo>
                  <a:lnTo>
                    <a:pt x="105029" y="98690"/>
                  </a:lnTo>
                  <a:lnTo>
                    <a:pt x="106292" y="94846"/>
                  </a:lnTo>
                  <a:lnTo>
                    <a:pt x="107508" y="98690"/>
                  </a:lnTo>
                  <a:lnTo>
                    <a:pt x="106292" y="102451"/>
                  </a:lnTo>
                  <a:moveTo>
                    <a:pt x="109192" y="102451"/>
                  </a:moveTo>
                  <a:lnTo>
                    <a:pt x="107929" y="98690"/>
                  </a:lnTo>
                  <a:lnTo>
                    <a:pt x="109192" y="94846"/>
                  </a:lnTo>
                  <a:lnTo>
                    <a:pt x="110362" y="98690"/>
                  </a:lnTo>
                  <a:lnTo>
                    <a:pt x="109192" y="102451"/>
                  </a:lnTo>
                  <a:moveTo>
                    <a:pt x="112046" y="102451"/>
                  </a:moveTo>
                  <a:lnTo>
                    <a:pt x="110783" y="98690"/>
                  </a:lnTo>
                  <a:lnTo>
                    <a:pt x="112046" y="94846"/>
                  </a:lnTo>
                  <a:lnTo>
                    <a:pt x="113263" y="98690"/>
                  </a:lnTo>
                  <a:lnTo>
                    <a:pt x="112046" y="102451"/>
                  </a:lnTo>
                  <a:moveTo>
                    <a:pt x="114947" y="102451"/>
                  </a:moveTo>
                  <a:lnTo>
                    <a:pt x="113730" y="98690"/>
                  </a:lnTo>
                  <a:lnTo>
                    <a:pt x="114947" y="94846"/>
                  </a:lnTo>
                  <a:lnTo>
                    <a:pt x="116210" y="98690"/>
                  </a:lnTo>
                  <a:lnTo>
                    <a:pt x="114947" y="102451"/>
                  </a:lnTo>
                  <a:moveTo>
                    <a:pt x="117801" y="102451"/>
                  </a:moveTo>
                  <a:lnTo>
                    <a:pt x="116631" y="98690"/>
                  </a:lnTo>
                  <a:lnTo>
                    <a:pt x="117801" y="94846"/>
                  </a:lnTo>
                  <a:lnTo>
                    <a:pt x="119064" y="98690"/>
                  </a:lnTo>
                  <a:lnTo>
                    <a:pt x="117801" y="102451"/>
                  </a:lnTo>
                  <a:moveTo>
                    <a:pt x="3929" y="97938"/>
                  </a:moveTo>
                  <a:lnTo>
                    <a:pt x="2760" y="94178"/>
                  </a:lnTo>
                  <a:lnTo>
                    <a:pt x="3929" y="90417"/>
                  </a:lnTo>
                  <a:lnTo>
                    <a:pt x="5192" y="94178"/>
                  </a:lnTo>
                  <a:lnTo>
                    <a:pt x="3929" y="97938"/>
                  </a:lnTo>
                  <a:moveTo>
                    <a:pt x="6830" y="97938"/>
                  </a:moveTo>
                  <a:lnTo>
                    <a:pt x="5614" y="94178"/>
                  </a:lnTo>
                  <a:lnTo>
                    <a:pt x="6830" y="90417"/>
                  </a:lnTo>
                  <a:lnTo>
                    <a:pt x="8046" y="94178"/>
                  </a:lnTo>
                  <a:lnTo>
                    <a:pt x="6830" y="97938"/>
                  </a:lnTo>
                  <a:moveTo>
                    <a:pt x="9684" y="97938"/>
                  </a:moveTo>
                  <a:lnTo>
                    <a:pt x="8467" y="94178"/>
                  </a:lnTo>
                  <a:lnTo>
                    <a:pt x="9684" y="90417"/>
                  </a:lnTo>
                  <a:lnTo>
                    <a:pt x="10947" y="94178"/>
                  </a:lnTo>
                  <a:lnTo>
                    <a:pt x="9684" y="97938"/>
                  </a:lnTo>
                  <a:moveTo>
                    <a:pt x="12631" y="97938"/>
                  </a:moveTo>
                  <a:lnTo>
                    <a:pt x="11368" y="94178"/>
                  </a:lnTo>
                  <a:lnTo>
                    <a:pt x="12631" y="90417"/>
                  </a:lnTo>
                  <a:lnTo>
                    <a:pt x="13801" y="94178"/>
                  </a:lnTo>
                  <a:lnTo>
                    <a:pt x="12631" y="97938"/>
                  </a:lnTo>
                  <a:moveTo>
                    <a:pt x="15485" y="97938"/>
                  </a:moveTo>
                  <a:lnTo>
                    <a:pt x="14222" y="94178"/>
                  </a:lnTo>
                  <a:lnTo>
                    <a:pt x="15485" y="90417"/>
                  </a:lnTo>
                  <a:lnTo>
                    <a:pt x="16701" y="94178"/>
                  </a:lnTo>
                  <a:lnTo>
                    <a:pt x="15485" y="97938"/>
                  </a:lnTo>
                  <a:moveTo>
                    <a:pt x="18385" y="97938"/>
                  </a:moveTo>
                  <a:lnTo>
                    <a:pt x="17122" y="94178"/>
                  </a:lnTo>
                  <a:lnTo>
                    <a:pt x="18385" y="90417"/>
                  </a:lnTo>
                  <a:lnTo>
                    <a:pt x="19555" y="94178"/>
                  </a:lnTo>
                  <a:lnTo>
                    <a:pt x="18385" y="97938"/>
                  </a:lnTo>
                  <a:moveTo>
                    <a:pt x="21239" y="97938"/>
                  </a:moveTo>
                  <a:lnTo>
                    <a:pt x="19976" y="94178"/>
                  </a:lnTo>
                  <a:lnTo>
                    <a:pt x="21239" y="90417"/>
                  </a:lnTo>
                  <a:lnTo>
                    <a:pt x="22456" y="94178"/>
                  </a:lnTo>
                  <a:lnTo>
                    <a:pt x="21239" y="97938"/>
                  </a:lnTo>
                  <a:moveTo>
                    <a:pt x="24140" y="97938"/>
                  </a:moveTo>
                  <a:lnTo>
                    <a:pt x="22877" y="94178"/>
                  </a:lnTo>
                  <a:lnTo>
                    <a:pt x="24140" y="90417"/>
                  </a:lnTo>
                  <a:lnTo>
                    <a:pt x="25309" y="94178"/>
                  </a:lnTo>
                  <a:lnTo>
                    <a:pt x="24140" y="97938"/>
                  </a:lnTo>
                  <a:moveTo>
                    <a:pt x="26994" y="97938"/>
                  </a:moveTo>
                  <a:lnTo>
                    <a:pt x="25730" y="94178"/>
                  </a:lnTo>
                  <a:lnTo>
                    <a:pt x="26994" y="90417"/>
                  </a:lnTo>
                  <a:lnTo>
                    <a:pt x="28210" y="94178"/>
                  </a:lnTo>
                  <a:lnTo>
                    <a:pt x="26994" y="97938"/>
                  </a:lnTo>
                  <a:moveTo>
                    <a:pt x="29894" y="97938"/>
                  </a:moveTo>
                  <a:lnTo>
                    <a:pt x="28678" y="94178"/>
                  </a:lnTo>
                  <a:lnTo>
                    <a:pt x="29894" y="90417"/>
                  </a:lnTo>
                  <a:lnTo>
                    <a:pt x="31157" y="94178"/>
                  </a:lnTo>
                  <a:lnTo>
                    <a:pt x="29894" y="97938"/>
                  </a:lnTo>
                  <a:moveTo>
                    <a:pt x="32748" y="97938"/>
                  </a:moveTo>
                  <a:lnTo>
                    <a:pt x="31578" y="94178"/>
                  </a:lnTo>
                  <a:lnTo>
                    <a:pt x="32748" y="90417"/>
                  </a:lnTo>
                  <a:lnTo>
                    <a:pt x="34011" y="94178"/>
                  </a:lnTo>
                  <a:lnTo>
                    <a:pt x="32748" y="97938"/>
                  </a:lnTo>
                  <a:moveTo>
                    <a:pt x="35649" y="97938"/>
                  </a:moveTo>
                  <a:lnTo>
                    <a:pt x="34432" y="94178"/>
                  </a:lnTo>
                  <a:lnTo>
                    <a:pt x="35649" y="90417"/>
                  </a:lnTo>
                  <a:lnTo>
                    <a:pt x="36912" y="94178"/>
                  </a:lnTo>
                  <a:lnTo>
                    <a:pt x="35649" y="97938"/>
                  </a:lnTo>
                  <a:moveTo>
                    <a:pt x="38502" y="97938"/>
                  </a:moveTo>
                  <a:lnTo>
                    <a:pt x="37333" y="94178"/>
                  </a:lnTo>
                  <a:lnTo>
                    <a:pt x="38502" y="90417"/>
                  </a:lnTo>
                  <a:lnTo>
                    <a:pt x="39766" y="94178"/>
                  </a:lnTo>
                  <a:lnTo>
                    <a:pt x="38502" y="97938"/>
                  </a:lnTo>
                  <a:moveTo>
                    <a:pt x="41403" y="97938"/>
                  </a:moveTo>
                  <a:lnTo>
                    <a:pt x="40187" y="94178"/>
                  </a:lnTo>
                  <a:lnTo>
                    <a:pt x="41403" y="90417"/>
                  </a:lnTo>
                  <a:lnTo>
                    <a:pt x="42666" y="94178"/>
                  </a:lnTo>
                  <a:lnTo>
                    <a:pt x="41403" y="97938"/>
                  </a:lnTo>
                  <a:moveTo>
                    <a:pt x="44257" y="97938"/>
                  </a:moveTo>
                  <a:lnTo>
                    <a:pt x="43087" y="94178"/>
                  </a:lnTo>
                  <a:lnTo>
                    <a:pt x="44257" y="90417"/>
                  </a:lnTo>
                  <a:lnTo>
                    <a:pt x="45520" y="94178"/>
                  </a:lnTo>
                  <a:lnTo>
                    <a:pt x="44257" y="97938"/>
                  </a:lnTo>
                  <a:moveTo>
                    <a:pt x="47204" y="97938"/>
                  </a:moveTo>
                  <a:lnTo>
                    <a:pt x="45941" y="94178"/>
                  </a:lnTo>
                  <a:lnTo>
                    <a:pt x="47204" y="90417"/>
                  </a:lnTo>
                  <a:lnTo>
                    <a:pt x="48421" y="94178"/>
                  </a:lnTo>
                  <a:lnTo>
                    <a:pt x="47204" y="97938"/>
                  </a:lnTo>
                  <a:moveTo>
                    <a:pt x="50105" y="97938"/>
                  </a:moveTo>
                  <a:lnTo>
                    <a:pt x="48842" y="94178"/>
                  </a:lnTo>
                  <a:lnTo>
                    <a:pt x="50105" y="90417"/>
                  </a:lnTo>
                  <a:lnTo>
                    <a:pt x="51274" y="94178"/>
                  </a:lnTo>
                  <a:lnTo>
                    <a:pt x="50105" y="97938"/>
                  </a:lnTo>
                  <a:moveTo>
                    <a:pt x="52959" y="97938"/>
                  </a:moveTo>
                  <a:lnTo>
                    <a:pt x="51695" y="94178"/>
                  </a:lnTo>
                  <a:lnTo>
                    <a:pt x="52959" y="90417"/>
                  </a:lnTo>
                  <a:lnTo>
                    <a:pt x="54175" y="94178"/>
                  </a:lnTo>
                  <a:lnTo>
                    <a:pt x="52959" y="97938"/>
                  </a:lnTo>
                  <a:moveTo>
                    <a:pt x="55859" y="97938"/>
                  </a:moveTo>
                  <a:lnTo>
                    <a:pt x="54596" y="94178"/>
                  </a:lnTo>
                  <a:lnTo>
                    <a:pt x="55859" y="90417"/>
                  </a:lnTo>
                  <a:lnTo>
                    <a:pt x="57029" y="94178"/>
                  </a:lnTo>
                  <a:lnTo>
                    <a:pt x="55859" y="97938"/>
                  </a:lnTo>
                  <a:moveTo>
                    <a:pt x="58713" y="97938"/>
                  </a:moveTo>
                  <a:lnTo>
                    <a:pt x="57450" y="94178"/>
                  </a:lnTo>
                  <a:lnTo>
                    <a:pt x="58713" y="90417"/>
                  </a:lnTo>
                  <a:lnTo>
                    <a:pt x="59929" y="94178"/>
                  </a:lnTo>
                  <a:lnTo>
                    <a:pt x="58713" y="97938"/>
                  </a:lnTo>
                  <a:moveTo>
                    <a:pt x="61614" y="97938"/>
                  </a:moveTo>
                  <a:lnTo>
                    <a:pt x="60350" y="94178"/>
                  </a:lnTo>
                  <a:lnTo>
                    <a:pt x="61614" y="90417"/>
                  </a:lnTo>
                  <a:lnTo>
                    <a:pt x="62783" y="94178"/>
                  </a:lnTo>
                  <a:lnTo>
                    <a:pt x="61614" y="97938"/>
                  </a:lnTo>
                  <a:moveTo>
                    <a:pt x="64467" y="97938"/>
                  </a:moveTo>
                  <a:lnTo>
                    <a:pt x="63298" y="94178"/>
                  </a:lnTo>
                  <a:lnTo>
                    <a:pt x="64467" y="90417"/>
                  </a:lnTo>
                  <a:lnTo>
                    <a:pt x="65730" y="94178"/>
                  </a:lnTo>
                  <a:lnTo>
                    <a:pt x="64467" y="97938"/>
                  </a:lnTo>
                  <a:moveTo>
                    <a:pt x="67368" y="97938"/>
                  </a:moveTo>
                  <a:lnTo>
                    <a:pt x="66152" y="94178"/>
                  </a:lnTo>
                  <a:lnTo>
                    <a:pt x="67368" y="90417"/>
                  </a:lnTo>
                  <a:lnTo>
                    <a:pt x="68631" y="94178"/>
                  </a:lnTo>
                  <a:lnTo>
                    <a:pt x="67368" y="97938"/>
                  </a:lnTo>
                  <a:moveTo>
                    <a:pt x="70222" y="97938"/>
                  </a:moveTo>
                  <a:lnTo>
                    <a:pt x="69052" y="94178"/>
                  </a:lnTo>
                  <a:lnTo>
                    <a:pt x="70222" y="90417"/>
                  </a:lnTo>
                  <a:lnTo>
                    <a:pt x="71485" y="94178"/>
                  </a:lnTo>
                  <a:lnTo>
                    <a:pt x="70222" y="97938"/>
                  </a:lnTo>
                  <a:moveTo>
                    <a:pt x="73122" y="97938"/>
                  </a:moveTo>
                  <a:lnTo>
                    <a:pt x="71906" y="94178"/>
                  </a:lnTo>
                  <a:lnTo>
                    <a:pt x="73122" y="90417"/>
                  </a:lnTo>
                  <a:lnTo>
                    <a:pt x="74385" y="94178"/>
                  </a:lnTo>
                  <a:lnTo>
                    <a:pt x="73122" y="97938"/>
                  </a:lnTo>
                  <a:moveTo>
                    <a:pt x="75976" y="97938"/>
                  </a:moveTo>
                  <a:lnTo>
                    <a:pt x="74807" y="94178"/>
                  </a:lnTo>
                  <a:lnTo>
                    <a:pt x="75976" y="90417"/>
                  </a:lnTo>
                  <a:lnTo>
                    <a:pt x="77239" y="94178"/>
                  </a:lnTo>
                  <a:lnTo>
                    <a:pt x="75976" y="97938"/>
                  </a:lnTo>
                  <a:moveTo>
                    <a:pt x="78877" y="97938"/>
                  </a:moveTo>
                  <a:lnTo>
                    <a:pt x="77660" y="94178"/>
                  </a:lnTo>
                  <a:lnTo>
                    <a:pt x="78877" y="90417"/>
                  </a:lnTo>
                  <a:lnTo>
                    <a:pt x="80140" y="94178"/>
                  </a:lnTo>
                  <a:lnTo>
                    <a:pt x="78877" y="97938"/>
                  </a:lnTo>
                  <a:moveTo>
                    <a:pt x="81824" y="97938"/>
                  </a:moveTo>
                  <a:lnTo>
                    <a:pt x="80561" y="94178"/>
                  </a:lnTo>
                  <a:lnTo>
                    <a:pt x="81824" y="90417"/>
                  </a:lnTo>
                  <a:lnTo>
                    <a:pt x="82994" y="94178"/>
                  </a:lnTo>
                  <a:lnTo>
                    <a:pt x="81824" y="97938"/>
                  </a:lnTo>
                  <a:moveTo>
                    <a:pt x="84678" y="97938"/>
                  </a:moveTo>
                  <a:lnTo>
                    <a:pt x="83415" y="94178"/>
                  </a:lnTo>
                  <a:lnTo>
                    <a:pt x="84678" y="90417"/>
                  </a:lnTo>
                  <a:lnTo>
                    <a:pt x="85894" y="94178"/>
                  </a:lnTo>
                  <a:lnTo>
                    <a:pt x="84678" y="97938"/>
                  </a:lnTo>
                  <a:moveTo>
                    <a:pt x="87578" y="97938"/>
                  </a:moveTo>
                  <a:lnTo>
                    <a:pt x="86315" y="94178"/>
                  </a:lnTo>
                  <a:lnTo>
                    <a:pt x="87578" y="90417"/>
                  </a:lnTo>
                  <a:lnTo>
                    <a:pt x="88748" y="94178"/>
                  </a:lnTo>
                  <a:lnTo>
                    <a:pt x="87578" y="97938"/>
                  </a:lnTo>
                  <a:moveTo>
                    <a:pt x="90432" y="97938"/>
                  </a:moveTo>
                  <a:lnTo>
                    <a:pt x="89169" y="94178"/>
                  </a:lnTo>
                  <a:lnTo>
                    <a:pt x="90432" y="90417"/>
                  </a:lnTo>
                  <a:lnTo>
                    <a:pt x="91649" y="94178"/>
                  </a:lnTo>
                  <a:lnTo>
                    <a:pt x="90432" y="97938"/>
                  </a:lnTo>
                  <a:moveTo>
                    <a:pt x="93333" y="97938"/>
                  </a:moveTo>
                  <a:lnTo>
                    <a:pt x="92070" y="94178"/>
                  </a:lnTo>
                  <a:lnTo>
                    <a:pt x="93333" y="90417"/>
                  </a:lnTo>
                  <a:lnTo>
                    <a:pt x="94502" y="94178"/>
                  </a:lnTo>
                  <a:lnTo>
                    <a:pt x="93333" y="97938"/>
                  </a:lnTo>
                  <a:moveTo>
                    <a:pt x="96187" y="97938"/>
                  </a:moveTo>
                  <a:lnTo>
                    <a:pt x="94923" y="94178"/>
                  </a:lnTo>
                  <a:lnTo>
                    <a:pt x="96187" y="90417"/>
                  </a:lnTo>
                  <a:lnTo>
                    <a:pt x="97403" y="94178"/>
                  </a:lnTo>
                  <a:lnTo>
                    <a:pt x="96187" y="97938"/>
                  </a:lnTo>
                  <a:moveTo>
                    <a:pt x="99087" y="97938"/>
                  </a:moveTo>
                  <a:lnTo>
                    <a:pt x="97871" y="94178"/>
                  </a:lnTo>
                  <a:lnTo>
                    <a:pt x="99087" y="90417"/>
                  </a:lnTo>
                  <a:lnTo>
                    <a:pt x="100350" y="94178"/>
                  </a:lnTo>
                  <a:lnTo>
                    <a:pt x="99087" y="97938"/>
                  </a:lnTo>
                  <a:moveTo>
                    <a:pt x="101941" y="97938"/>
                  </a:moveTo>
                  <a:lnTo>
                    <a:pt x="100771" y="94178"/>
                  </a:lnTo>
                  <a:lnTo>
                    <a:pt x="101941" y="90417"/>
                  </a:lnTo>
                  <a:lnTo>
                    <a:pt x="103204" y="94178"/>
                  </a:lnTo>
                  <a:lnTo>
                    <a:pt x="101941" y="97938"/>
                  </a:lnTo>
                  <a:moveTo>
                    <a:pt x="104842" y="97938"/>
                  </a:moveTo>
                  <a:lnTo>
                    <a:pt x="103625" y="94178"/>
                  </a:lnTo>
                  <a:lnTo>
                    <a:pt x="104842" y="90417"/>
                  </a:lnTo>
                  <a:lnTo>
                    <a:pt x="106105" y="94178"/>
                  </a:lnTo>
                  <a:lnTo>
                    <a:pt x="104842" y="97938"/>
                  </a:lnTo>
                  <a:moveTo>
                    <a:pt x="107695" y="97938"/>
                  </a:moveTo>
                  <a:lnTo>
                    <a:pt x="106526" y="94178"/>
                  </a:lnTo>
                  <a:lnTo>
                    <a:pt x="107695" y="90417"/>
                  </a:lnTo>
                  <a:lnTo>
                    <a:pt x="108959" y="94178"/>
                  </a:lnTo>
                  <a:lnTo>
                    <a:pt x="107695" y="97938"/>
                  </a:lnTo>
                  <a:moveTo>
                    <a:pt x="110596" y="97938"/>
                  </a:moveTo>
                  <a:lnTo>
                    <a:pt x="109380" y="94178"/>
                  </a:lnTo>
                  <a:lnTo>
                    <a:pt x="110596" y="90417"/>
                  </a:lnTo>
                  <a:lnTo>
                    <a:pt x="111859" y="94178"/>
                  </a:lnTo>
                  <a:lnTo>
                    <a:pt x="110596" y="97938"/>
                  </a:lnTo>
                  <a:moveTo>
                    <a:pt x="113450" y="97938"/>
                  </a:moveTo>
                  <a:lnTo>
                    <a:pt x="112280" y="94178"/>
                  </a:lnTo>
                  <a:lnTo>
                    <a:pt x="113450" y="90417"/>
                  </a:lnTo>
                  <a:lnTo>
                    <a:pt x="114713" y="94178"/>
                  </a:lnTo>
                  <a:lnTo>
                    <a:pt x="113450" y="97938"/>
                  </a:lnTo>
                  <a:moveTo>
                    <a:pt x="116397" y="97938"/>
                  </a:moveTo>
                  <a:lnTo>
                    <a:pt x="115134" y="94178"/>
                  </a:lnTo>
                  <a:lnTo>
                    <a:pt x="116397" y="90417"/>
                  </a:lnTo>
                  <a:lnTo>
                    <a:pt x="117614" y="94178"/>
                  </a:lnTo>
                  <a:lnTo>
                    <a:pt x="116397" y="97938"/>
                  </a:lnTo>
                  <a:moveTo>
                    <a:pt x="2526" y="93593"/>
                  </a:moveTo>
                  <a:lnTo>
                    <a:pt x="1263" y="89832"/>
                  </a:lnTo>
                  <a:lnTo>
                    <a:pt x="2526" y="85905"/>
                  </a:lnTo>
                  <a:lnTo>
                    <a:pt x="3742" y="89832"/>
                  </a:lnTo>
                  <a:lnTo>
                    <a:pt x="2526" y="93593"/>
                  </a:lnTo>
                  <a:moveTo>
                    <a:pt x="5426" y="93593"/>
                  </a:moveTo>
                  <a:lnTo>
                    <a:pt x="4163" y="89832"/>
                  </a:lnTo>
                  <a:lnTo>
                    <a:pt x="5426" y="85905"/>
                  </a:lnTo>
                  <a:lnTo>
                    <a:pt x="6596" y="89832"/>
                  </a:lnTo>
                  <a:lnTo>
                    <a:pt x="5426" y="93593"/>
                  </a:lnTo>
                  <a:moveTo>
                    <a:pt x="8280" y="93593"/>
                  </a:moveTo>
                  <a:lnTo>
                    <a:pt x="7017" y="89832"/>
                  </a:lnTo>
                  <a:lnTo>
                    <a:pt x="8280" y="85905"/>
                  </a:lnTo>
                  <a:lnTo>
                    <a:pt x="9450" y="89832"/>
                  </a:lnTo>
                  <a:lnTo>
                    <a:pt x="8280" y="93593"/>
                  </a:lnTo>
                  <a:moveTo>
                    <a:pt x="11134" y="93593"/>
                  </a:moveTo>
                  <a:lnTo>
                    <a:pt x="9964" y="89832"/>
                  </a:lnTo>
                  <a:lnTo>
                    <a:pt x="11134" y="85905"/>
                  </a:lnTo>
                  <a:lnTo>
                    <a:pt x="12397" y="89832"/>
                  </a:lnTo>
                  <a:lnTo>
                    <a:pt x="11134" y="93593"/>
                  </a:lnTo>
                  <a:moveTo>
                    <a:pt x="14035" y="93593"/>
                  </a:moveTo>
                  <a:lnTo>
                    <a:pt x="12818" y="89832"/>
                  </a:lnTo>
                  <a:lnTo>
                    <a:pt x="14035" y="85905"/>
                  </a:lnTo>
                  <a:lnTo>
                    <a:pt x="15298" y="89832"/>
                  </a:lnTo>
                  <a:lnTo>
                    <a:pt x="14035" y="93593"/>
                  </a:lnTo>
                  <a:moveTo>
                    <a:pt x="16888" y="93593"/>
                  </a:moveTo>
                  <a:lnTo>
                    <a:pt x="15719" y="89832"/>
                  </a:lnTo>
                  <a:lnTo>
                    <a:pt x="16888" y="85905"/>
                  </a:lnTo>
                  <a:lnTo>
                    <a:pt x="18152" y="89832"/>
                  </a:lnTo>
                  <a:lnTo>
                    <a:pt x="16888" y="93593"/>
                  </a:lnTo>
                  <a:moveTo>
                    <a:pt x="19789" y="93593"/>
                  </a:moveTo>
                  <a:lnTo>
                    <a:pt x="18573" y="89832"/>
                  </a:lnTo>
                  <a:lnTo>
                    <a:pt x="19789" y="85905"/>
                  </a:lnTo>
                  <a:lnTo>
                    <a:pt x="21052" y="89832"/>
                  </a:lnTo>
                  <a:lnTo>
                    <a:pt x="19789" y="93593"/>
                  </a:lnTo>
                  <a:moveTo>
                    <a:pt x="22643" y="93593"/>
                  </a:moveTo>
                  <a:lnTo>
                    <a:pt x="21473" y="89832"/>
                  </a:lnTo>
                  <a:lnTo>
                    <a:pt x="22643" y="85905"/>
                  </a:lnTo>
                  <a:lnTo>
                    <a:pt x="23906" y="89832"/>
                  </a:lnTo>
                  <a:lnTo>
                    <a:pt x="22643" y="93593"/>
                  </a:lnTo>
                  <a:moveTo>
                    <a:pt x="25543" y="93593"/>
                  </a:moveTo>
                  <a:lnTo>
                    <a:pt x="24327" y="89832"/>
                  </a:lnTo>
                  <a:lnTo>
                    <a:pt x="25543" y="85905"/>
                  </a:lnTo>
                  <a:lnTo>
                    <a:pt x="26807" y="89832"/>
                  </a:lnTo>
                  <a:lnTo>
                    <a:pt x="25543" y="93593"/>
                  </a:lnTo>
                  <a:moveTo>
                    <a:pt x="28491" y="93593"/>
                  </a:moveTo>
                  <a:lnTo>
                    <a:pt x="27228" y="89832"/>
                  </a:lnTo>
                  <a:lnTo>
                    <a:pt x="28491" y="85905"/>
                  </a:lnTo>
                  <a:lnTo>
                    <a:pt x="29660" y="89832"/>
                  </a:lnTo>
                  <a:lnTo>
                    <a:pt x="28491" y="93593"/>
                  </a:lnTo>
                  <a:moveTo>
                    <a:pt x="31345" y="93593"/>
                  </a:moveTo>
                  <a:lnTo>
                    <a:pt x="30081" y="89832"/>
                  </a:lnTo>
                  <a:lnTo>
                    <a:pt x="31345" y="85905"/>
                  </a:lnTo>
                  <a:lnTo>
                    <a:pt x="32561" y="89832"/>
                  </a:lnTo>
                  <a:lnTo>
                    <a:pt x="31345" y="93593"/>
                  </a:lnTo>
                  <a:moveTo>
                    <a:pt x="34245" y="93593"/>
                  </a:moveTo>
                  <a:lnTo>
                    <a:pt x="32982" y="89832"/>
                  </a:lnTo>
                  <a:lnTo>
                    <a:pt x="34245" y="85905"/>
                  </a:lnTo>
                  <a:lnTo>
                    <a:pt x="35415" y="89832"/>
                  </a:lnTo>
                  <a:lnTo>
                    <a:pt x="34245" y="93593"/>
                  </a:lnTo>
                  <a:moveTo>
                    <a:pt x="37099" y="93593"/>
                  </a:moveTo>
                  <a:lnTo>
                    <a:pt x="35836" y="89832"/>
                  </a:lnTo>
                  <a:lnTo>
                    <a:pt x="37099" y="85905"/>
                  </a:lnTo>
                  <a:lnTo>
                    <a:pt x="38315" y="89832"/>
                  </a:lnTo>
                  <a:lnTo>
                    <a:pt x="37099" y="93593"/>
                  </a:lnTo>
                  <a:moveTo>
                    <a:pt x="40000" y="93593"/>
                  </a:moveTo>
                  <a:lnTo>
                    <a:pt x="38736" y="89832"/>
                  </a:lnTo>
                  <a:lnTo>
                    <a:pt x="40000" y="85905"/>
                  </a:lnTo>
                  <a:lnTo>
                    <a:pt x="41169" y="89832"/>
                  </a:lnTo>
                  <a:lnTo>
                    <a:pt x="40000" y="93593"/>
                  </a:lnTo>
                  <a:moveTo>
                    <a:pt x="42853" y="93593"/>
                  </a:moveTo>
                  <a:lnTo>
                    <a:pt x="41590" y="89832"/>
                  </a:lnTo>
                  <a:lnTo>
                    <a:pt x="42853" y="85905"/>
                  </a:lnTo>
                  <a:lnTo>
                    <a:pt x="44070" y="89832"/>
                  </a:lnTo>
                  <a:lnTo>
                    <a:pt x="42853" y="93593"/>
                  </a:lnTo>
                  <a:moveTo>
                    <a:pt x="45754" y="93593"/>
                  </a:moveTo>
                  <a:lnTo>
                    <a:pt x="44538" y="89832"/>
                  </a:lnTo>
                  <a:lnTo>
                    <a:pt x="45754" y="85905"/>
                  </a:lnTo>
                  <a:lnTo>
                    <a:pt x="47017" y="89832"/>
                  </a:lnTo>
                  <a:lnTo>
                    <a:pt x="45754" y="93593"/>
                  </a:lnTo>
                  <a:moveTo>
                    <a:pt x="48608" y="93593"/>
                  </a:moveTo>
                  <a:lnTo>
                    <a:pt x="47438" y="89832"/>
                  </a:lnTo>
                  <a:lnTo>
                    <a:pt x="48608" y="85905"/>
                  </a:lnTo>
                  <a:lnTo>
                    <a:pt x="49871" y="89832"/>
                  </a:lnTo>
                  <a:lnTo>
                    <a:pt x="48608" y="93593"/>
                  </a:lnTo>
                  <a:moveTo>
                    <a:pt x="51508" y="93593"/>
                  </a:moveTo>
                  <a:lnTo>
                    <a:pt x="50292" y="89832"/>
                  </a:lnTo>
                  <a:lnTo>
                    <a:pt x="51508" y="85905"/>
                  </a:lnTo>
                  <a:lnTo>
                    <a:pt x="52771" y="89832"/>
                  </a:lnTo>
                  <a:lnTo>
                    <a:pt x="51508" y="93593"/>
                  </a:lnTo>
                  <a:moveTo>
                    <a:pt x="54362" y="93593"/>
                  </a:moveTo>
                  <a:lnTo>
                    <a:pt x="53192" y="89832"/>
                  </a:lnTo>
                  <a:lnTo>
                    <a:pt x="54362" y="85905"/>
                  </a:lnTo>
                  <a:lnTo>
                    <a:pt x="55625" y="89832"/>
                  </a:lnTo>
                  <a:lnTo>
                    <a:pt x="54362" y="93593"/>
                  </a:lnTo>
                  <a:moveTo>
                    <a:pt x="57263" y="93593"/>
                  </a:moveTo>
                  <a:lnTo>
                    <a:pt x="56046" y="89832"/>
                  </a:lnTo>
                  <a:lnTo>
                    <a:pt x="57263" y="85905"/>
                  </a:lnTo>
                  <a:lnTo>
                    <a:pt x="58526" y="89832"/>
                  </a:lnTo>
                  <a:lnTo>
                    <a:pt x="57263" y="93593"/>
                  </a:lnTo>
                  <a:moveTo>
                    <a:pt x="60116" y="93593"/>
                  </a:moveTo>
                  <a:lnTo>
                    <a:pt x="58947" y="89832"/>
                  </a:lnTo>
                  <a:lnTo>
                    <a:pt x="60116" y="85905"/>
                  </a:lnTo>
                  <a:lnTo>
                    <a:pt x="61380" y="89832"/>
                  </a:lnTo>
                  <a:lnTo>
                    <a:pt x="60116" y="93593"/>
                  </a:lnTo>
                  <a:moveTo>
                    <a:pt x="63064" y="93593"/>
                  </a:moveTo>
                  <a:lnTo>
                    <a:pt x="61801" y="89832"/>
                  </a:lnTo>
                  <a:lnTo>
                    <a:pt x="63064" y="85905"/>
                  </a:lnTo>
                  <a:lnTo>
                    <a:pt x="64280" y="89832"/>
                  </a:lnTo>
                  <a:lnTo>
                    <a:pt x="63064" y="93593"/>
                  </a:lnTo>
                  <a:moveTo>
                    <a:pt x="65964" y="93593"/>
                  </a:moveTo>
                  <a:lnTo>
                    <a:pt x="64701" y="89832"/>
                  </a:lnTo>
                  <a:lnTo>
                    <a:pt x="65964" y="85905"/>
                  </a:lnTo>
                  <a:lnTo>
                    <a:pt x="67134" y="89832"/>
                  </a:lnTo>
                  <a:lnTo>
                    <a:pt x="65964" y="93593"/>
                  </a:lnTo>
                  <a:moveTo>
                    <a:pt x="68818" y="93593"/>
                  </a:moveTo>
                  <a:lnTo>
                    <a:pt x="67555" y="89832"/>
                  </a:lnTo>
                  <a:lnTo>
                    <a:pt x="68818" y="85905"/>
                  </a:lnTo>
                  <a:lnTo>
                    <a:pt x="70035" y="89832"/>
                  </a:lnTo>
                  <a:lnTo>
                    <a:pt x="68818" y="93593"/>
                  </a:lnTo>
                  <a:moveTo>
                    <a:pt x="71719" y="93593"/>
                  </a:moveTo>
                  <a:lnTo>
                    <a:pt x="70456" y="89832"/>
                  </a:lnTo>
                  <a:lnTo>
                    <a:pt x="71719" y="85905"/>
                  </a:lnTo>
                  <a:lnTo>
                    <a:pt x="72888" y="89832"/>
                  </a:lnTo>
                  <a:lnTo>
                    <a:pt x="71719" y="93593"/>
                  </a:lnTo>
                  <a:moveTo>
                    <a:pt x="74573" y="93593"/>
                  </a:moveTo>
                  <a:lnTo>
                    <a:pt x="73309" y="89832"/>
                  </a:lnTo>
                  <a:lnTo>
                    <a:pt x="74573" y="85905"/>
                  </a:lnTo>
                  <a:lnTo>
                    <a:pt x="75789" y="89832"/>
                  </a:lnTo>
                  <a:lnTo>
                    <a:pt x="74573" y="93593"/>
                  </a:lnTo>
                  <a:moveTo>
                    <a:pt x="77473" y="93593"/>
                  </a:moveTo>
                  <a:lnTo>
                    <a:pt x="76210" y="89832"/>
                  </a:lnTo>
                  <a:lnTo>
                    <a:pt x="77473" y="85905"/>
                  </a:lnTo>
                  <a:lnTo>
                    <a:pt x="78643" y="89832"/>
                  </a:lnTo>
                  <a:lnTo>
                    <a:pt x="77473" y="93593"/>
                  </a:lnTo>
                  <a:moveTo>
                    <a:pt x="80327" y="93593"/>
                  </a:moveTo>
                  <a:lnTo>
                    <a:pt x="79157" y="89832"/>
                  </a:lnTo>
                  <a:lnTo>
                    <a:pt x="80327" y="85905"/>
                  </a:lnTo>
                  <a:lnTo>
                    <a:pt x="81590" y="89832"/>
                  </a:lnTo>
                  <a:lnTo>
                    <a:pt x="80327" y="93593"/>
                  </a:lnTo>
                  <a:moveTo>
                    <a:pt x="83228" y="93593"/>
                  </a:moveTo>
                  <a:lnTo>
                    <a:pt x="82011" y="89832"/>
                  </a:lnTo>
                  <a:lnTo>
                    <a:pt x="83228" y="85905"/>
                  </a:lnTo>
                  <a:lnTo>
                    <a:pt x="84491" y="89832"/>
                  </a:lnTo>
                  <a:lnTo>
                    <a:pt x="83228" y="93593"/>
                  </a:lnTo>
                  <a:moveTo>
                    <a:pt x="86081" y="93593"/>
                  </a:moveTo>
                  <a:lnTo>
                    <a:pt x="84912" y="89832"/>
                  </a:lnTo>
                  <a:lnTo>
                    <a:pt x="86081" y="85905"/>
                  </a:lnTo>
                  <a:lnTo>
                    <a:pt x="87345" y="89832"/>
                  </a:lnTo>
                  <a:lnTo>
                    <a:pt x="86081" y="93593"/>
                  </a:lnTo>
                  <a:moveTo>
                    <a:pt x="88982" y="93593"/>
                  </a:moveTo>
                  <a:lnTo>
                    <a:pt x="87766" y="89832"/>
                  </a:lnTo>
                  <a:lnTo>
                    <a:pt x="88982" y="85905"/>
                  </a:lnTo>
                  <a:lnTo>
                    <a:pt x="90245" y="89832"/>
                  </a:lnTo>
                  <a:lnTo>
                    <a:pt x="88982" y="93593"/>
                  </a:lnTo>
                  <a:moveTo>
                    <a:pt x="91836" y="93593"/>
                  </a:moveTo>
                  <a:lnTo>
                    <a:pt x="90666" y="89832"/>
                  </a:lnTo>
                  <a:lnTo>
                    <a:pt x="91836" y="85905"/>
                  </a:lnTo>
                  <a:lnTo>
                    <a:pt x="93099" y="89832"/>
                  </a:lnTo>
                  <a:lnTo>
                    <a:pt x="91836" y="93593"/>
                  </a:lnTo>
                  <a:moveTo>
                    <a:pt x="94736" y="93593"/>
                  </a:moveTo>
                  <a:lnTo>
                    <a:pt x="93520" y="89832"/>
                  </a:lnTo>
                  <a:lnTo>
                    <a:pt x="94736" y="85905"/>
                  </a:lnTo>
                  <a:lnTo>
                    <a:pt x="96000" y="89832"/>
                  </a:lnTo>
                  <a:lnTo>
                    <a:pt x="94736" y="93593"/>
                  </a:lnTo>
                  <a:moveTo>
                    <a:pt x="97684" y="93593"/>
                  </a:moveTo>
                  <a:lnTo>
                    <a:pt x="96421" y="89832"/>
                  </a:lnTo>
                  <a:lnTo>
                    <a:pt x="97684" y="85905"/>
                  </a:lnTo>
                  <a:lnTo>
                    <a:pt x="98853" y="89832"/>
                  </a:lnTo>
                  <a:lnTo>
                    <a:pt x="97684" y="93593"/>
                  </a:lnTo>
                  <a:moveTo>
                    <a:pt x="100538" y="93593"/>
                  </a:moveTo>
                  <a:lnTo>
                    <a:pt x="99274" y="89832"/>
                  </a:lnTo>
                  <a:lnTo>
                    <a:pt x="100538" y="85905"/>
                  </a:lnTo>
                  <a:lnTo>
                    <a:pt x="101754" y="89832"/>
                  </a:lnTo>
                  <a:lnTo>
                    <a:pt x="100538" y="93593"/>
                  </a:lnTo>
                  <a:moveTo>
                    <a:pt x="103438" y="93593"/>
                  </a:moveTo>
                  <a:lnTo>
                    <a:pt x="102175" y="89832"/>
                  </a:lnTo>
                  <a:lnTo>
                    <a:pt x="103438" y="85905"/>
                  </a:lnTo>
                  <a:lnTo>
                    <a:pt x="104608" y="89832"/>
                  </a:lnTo>
                  <a:lnTo>
                    <a:pt x="103438" y="93593"/>
                  </a:lnTo>
                  <a:moveTo>
                    <a:pt x="106292" y="93593"/>
                  </a:moveTo>
                  <a:lnTo>
                    <a:pt x="105029" y="89832"/>
                  </a:lnTo>
                  <a:lnTo>
                    <a:pt x="106292" y="85905"/>
                  </a:lnTo>
                  <a:lnTo>
                    <a:pt x="107508" y="89832"/>
                  </a:lnTo>
                  <a:lnTo>
                    <a:pt x="106292" y="93593"/>
                  </a:lnTo>
                  <a:moveTo>
                    <a:pt x="109192" y="93593"/>
                  </a:moveTo>
                  <a:lnTo>
                    <a:pt x="107929" y="89832"/>
                  </a:lnTo>
                  <a:lnTo>
                    <a:pt x="109192" y="85905"/>
                  </a:lnTo>
                  <a:lnTo>
                    <a:pt x="110362" y="89832"/>
                  </a:lnTo>
                  <a:lnTo>
                    <a:pt x="109192" y="93593"/>
                  </a:lnTo>
                  <a:moveTo>
                    <a:pt x="112046" y="93593"/>
                  </a:moveTo>
                  <a:lnTo>
                    <a:pt x="110783" y="89832"/>
                  </a:lnTo>
                  <a:lnTo>
                    <a:pt x="112046" y="85905"/>
                  </a:lnTo>
                  <a:lnTo>
                    <a:pt x="113263" y="89832"/>
                  </a:lnTo>
                  <a:lnTo>
                    <a:pt x="112046" y="93593"/>
                  </a:lnTo>
                  <a:moveTo>
                    <a:pt x="114947" y="93593"/>
                  </a:moveTo>
                  <a:lnTo>
                    <a:pt x="113730" y="89832"/>
                  </a:lnTo>
                  <a:lnTo>
                    <a:pt x="114947" y="85905"/>
                  </a:lnTo>
                  <a:lnTo>
                    <a:pt x="116210" y="89832"/>
                  </a:lnTo>
                  <a:lnTo>
                    <a:pt x="114947" y="93593"/>
                  </a:lnTo>
                  <a:moveTo>
                    <a:pt x="117801" y="93593"/>
                  </a:moveTo>
                  <a:lnTo>
                    <a:pt x="116631" y="89832"/>
                  </a:lnTo>
                  <a:lnTo>
                    <a:pt x="117801" y="85905"/>
                  </a:lnTo>
                  <a:lnTo>
                    <a:pt x="119064" y="89832"/>
                  </a:lnTo>
                  <a:lnTo>
                    <a:pt x="117801" y="93593"/>
                  </a:lnTo>
                  <a:moveTo>
                    <a:pt x="3929" y="89080"/>
                  </a:moveTo>
                  <a:lnTo>
                    <a:pt x="2760" y="85320"/>
                  </a:lnTo>
                  <a:lnTo>
                    <a:pt x="3929" y="81559"/>
                  </a:lnTo>
                  <a:lnTo>
                    <a:pt x="5192" y="85320"/>
                  </a:lnTo>
                  <a:lnTo>
                    <a:pt x="3929" y="89080"/>
                  </a:lnTo>
                  <a:moveTo>
                    <a:pt x="6830" y="89080"/>
                  </a:moveTo>
                  <a:lnTo>
                    <a:pt x="5614" y="85320"/>
                  </a:lnTo>
                  <a:lnTo>
                    <a:pt x="6830" y="81559"/>
                  </a:lnTo>
                  <a:lnTo>
                    <a:pt x="8046" y="85320"/>
                  </a:lnTo>
                  <a:lnTo>
                    <a:pt x="6830" y="89080"/>
                  </a:lnTo>
                  <a:moveTo>
                    <a:pt x="9684" y="89080"/>
                  </a:moveTo>
                  <a:lnTo>
                    <a:pt x="8467" y="85320"/>
                  </a:lnTo>
                  <a:lnTo>
                    <a:pt x="9684" y="81559"/>
                  </a:lnTo>
                  <a:lnTo>
                    <a:pt x="10947" y="85320"/>
                  </a:lnTo>
                  <a:lnTo>
                    <a:pt x="9684" y="89080"/>
                  </a:lnTo>
                  <a:moveTo>
                    <a:pt x="12631" y="89080"/>
                  </a:moveTo>
                  <a:lnTo>
                    <a:pt x="11368" y="85320"/>
                  </a:lnTo>
                  <a:lnTo>
                    <a:pt x="12631" y="81559"/>
                  </a:lnTo>
                  <a:lnTo>
                    <a:pt x="13801" y="85320"/>
                  </a:lnTo>
                  <a:lnTo>
                    <a:pt x="12631" y="89080"/>
                  </a:lnTo>
                  <a:moveTo>
                    <a:pt x="15485" y="89080"/>
                  </a:moveTo>
                  <a:lnTo>
                    <a:pt x="14222" y="85320"/>
                  </a:lnTo>
                  <a:lnTo>
                    <a:pt x="15485" y="81559"/>
                  </a:lnTo>
                  <a:lnTo>
                    <a:pt x="16701" y="85320"/>
                  </a:lnTo>
                  <a:lnTo>
                    <a:pt x="15485" y="89080"/>
                  </a:lnTo>
                  <a:moveTo>
                    <a:pt x="18385" y="89080"/>
                  </a:moveTo>
                  <a:lnTo>
                    <a:pt x="17122" y="85320"/>
                  </a:lnTo>
                  <a:lnTo>
                    <a:pt x="18385" y="81559"/>
                  </a:lnTo>
                  <a:lnTo>
                    <a:pt x="19555" y="85320"/>
                  </a:lnTo>
                  <a:lnTo>
                    <a:pt x="18385" y="89080"/>
                  </a:lnTo>
                  <a:moveTo>
                    <a:pt x="21239" y="89080"/>
                  </a:moveTo>
                  <a:lnTo>
                    <a:pt x="19976" y="85320"/>
                  </a:lnTo>
                  <a:lnTo>
                    <a:pt x="21239" y="81559"/>
                  </a:lnTo>
                  <a:lnTo>
                    <a:pt x="22456" y="85320"/>
                  </a:lnTo>
                  <a:lnTo>
                    <a:pt x="21239" y="89080"/>
                  </a:lnTo>
                  <a:moveTo>
                    <a:pt x="24140" y="89080"/>
                  </a:moveTo>
                  <a:lnTo>
                    <a:pt x="22877" y="85320"/>
                  </a:lnTo>
                  <a:lnTo>
                    <a:pt x="24140" y="81559"/>
                  </a:lnTo>
                  <a:lnTo>
                    <a:pt x="25309" y="85320"/>
                  </a:lnTo>
                  <a:lnTo>
                    <a:pt x="24140" y="89080"/>
                  </a:lnTo>
                  <a:moveTo>
                    <a:pt x="26994" y="89080"/>
                  </a:moveTo>
                  <a:lnTo>
                    <a:pt x="25730" y="85320"/>
                  </a:lnTo>
                  <a:lnTo>
                    <a:pt x="26994" y="81559"/>
                  </a:lnTo>
                  <a:lnTo>
                    <a:pt x="28210" y="85320"/>
                  </a:lnTo>
                  <a:lnTo>
                    <a:pt x="26994" y="89080"/>
                  </a:lnTo>
                  <a:moveTo>
                    <a:pt x="29894" y="89080"/>
                  </a:moveTo>
                  <a:lnTo>
                    <a:pt x="28678" y="85320"/>
                  </a:lnTo>
                  <a:lnTo>
                    <a:pt x="29894" y="81559"/>
                  </a:lnTo>
                  <a:lnTo>
                    <a:pt x="31157" y="85320"/>
                  </a:lnTo>
                  <a:lnTo>
                    <a:pt x="29894" y="89080"/>
                  </a:lnTo>
                  <a:moveTo>
                    <a:pt x="32748" y="89080"/>
                  </a:moveTo>
                  <a:lnTo>
                    <a:pt x="31578" y="85320"/>
                  </a:lnTo>
                  <a:lnTo>
                    <a:pt x="32748" y="81559"/>
                  </a:lnTo>
                  <a:lnTo>
                    <a:pt x="34011" y="85320"/>
                  </a:lnTo>
                  <a:lnTo>
                    <a:pt x="32748" y="89080"/>
                  </a:lnTo>
                  <a:moveTo>
                    <a:pt x="35649" y="89080"/>
                  </a:moveTo>
                  <a:lnTo>
                    <a:pt x="34432" y="85320"/>
                  </a:lnTo>
                  <a:lnTo>
                    <a:pt x="35649" y="81559"/>
                  </a:lnTo>
                  <a:lnTo>
                    <a:pt x="36912" y="85320"/>
                  </a:lnTo>
                  <a:lnTo>
                    <a:pt x="35649" y="89080"/>
                  </a:lnTo>
                  <a:moveTo>
                    <a:pt x="38502" y="89080"/>
                  </a:moveTo>
                  <a:lnTo>
                    <a:pt x="37333" y="85320"/>
                  </a:lnTo>
                  <a:lnTo>
                    <a:pt x="38502" y="81559"/>
                  </a:lnTo>
                  <a:lnTo>
                    <a:pt x="39766" y="85320"/>
                  </a:lnTo>
                  <a:lnTo>
                    <a:pt x="38502" y="89080"/>
                  </a:lnTo>
                  <a:moveTo>
                    <a:pt x="41403" y="89080"/>
                  </a:moveTo>
                  <a:lnTo>
                    <a:pt x="40187" y="85320"/>
                  </a:lnTo>
                  <a:lnTo>
                    <a:pt x="41403" y="81559"/>
                  </a:lnTo>
                  <a:lnTo>
                    <a:pt x="42666" y="85320"/>
                  </a:lnTo>
                  <a:lnTo>
                    <a:pt x="41403" y="89080"/>
                  </a:lnTo>
                  <a:moveTo>
                    <a:pt x="44257" y="89080"/>
                  </a:moveTo>
                  <a:lnTo>
                    <a:pt x="43087" y="85320"/>
                  </a:lnTo>
                  <a:lnTo>
                    <a:pt x="44257" y="81559"/>
                  </a:lnTo>
                  <a:lnTo>
                    <a:pt x="45520" y="85320"/>
                  </a:lnTo>
                  <a:lnTo>
                    <a:pt x="44257" y="89080"/>
                  </a:lnTo>
                  <a:moveTo>
                    <a:pt x="47204" y="89080"/>
                  </a:moveTo>
                  <a:lnTo>
                    <a:pt x="45941" y="85320"/>
                  </a:lnTo>
                  <a:lnTo>
                    <a:pt x="47204" y="81559"/>
                  </a:lnTo>
                  <a:lnTo>
                    <a:pt x="48421" y="85320"/>
                  </a:lnTo>
                  <a:lnTo>
                    <a:pt x="47204" y="89080"/>
                  </a:lnTo>
                  <a:moveTo>
                    <a:pt x="50105" y="89080"/>
                  </a:moveTo>
                  <a:lnTo>
                    <a:pt x="48842" y="85320"/>
                  </a:lnTo>
                  <a:lnTo>
                    <a:pt x="50105" y="81559"/>
                  </a:lnTo>
                  <a:lnTo>
                    <a:pt x="51274" y="85320"/>
                  </a:lnTo>
                  <a:lnTo>
                    <a:pt x="50105" y="89080"/>
                  </a:lnTo>
                  <a:moveTo>
                    <a:pt x="52959" y="89080"/>
                  </a:moveTo>
                  <a:lnTo>
                    <a:pt x="51695" y="85320"/>
                  </a:lnTo>
                  <a:lnTo>
                    <a:pt x="52959" y="81559"/>
                  </a:lnTo>
                  <a:lnTo>
                    <a:pt x="54175" y="85320"/>
                  </a:lnTo>
                  <a:lnTo>
                    <a:pt x="52959" y="89080"/>
                  </a:lnTo>
                  <a:moveTo>
                    <a:pt x="55859" y="89080"/>
                  </a:moveTo>
                  <a:lnTo>
                    <a:pt x="54596" y="85320"/>
                  </a:lnTo>
                  <a:lnTo>
                    <a:pt x="55859" y="81559"/>
                  </a:lnTo>
                  <a:lnTo>
                    <a:pt x="57029" y="85320"/>
                  </a:lnTo>
                  <a:lnTo>
                    <a:pt x="55859" y="89080"/>
                  </a:lnTo>
                  <a:moveTo>
                    <a:pt x="58713" y="89080"/>
                  </a:moveTo>
                  <a:lnTo>
                    <a:pt x="57450" y="85320"/>
                  </a:lnTo>
                  <a:lnTo>
                    <a:pt x="58713" y="81559"/>
                  </a:lnTo>
                  <a:lnTo>
                    <a:pt x="59929" y="85320"/>
                  </a:lnTo>
                  <a:lnTo>
                    <a:pt x="58713" y="89080"/>
                  </a:lnTo>
                  <a:moveTo>
                    <a:pt x="61614" y="89080"/>
                  </a:moveTo>
                  <a:lnTo>
                    <a:pt x="60350" y="85320"/>
                  </a:lnTo>
                  <a:lnTo>
                    <a:pt x="61614" y="81559"/>
                  </a:lnTo>
                  <a:lnTo>
                    <a:pt x="62783" y="85320"/>
                  </a:lnTo>
                  <a:lnTo>
                    <a:pt x="61614" y="89080"/>
                  </a:lnTo>
                  <a:moveTo>
                    <a:pt x="64467" y="89080"/>
                  </a:moveTo>
                  <a:lnTo>
                    <a:pt x="63298" y="85320"/>
                  </a:lnTo>
                  <a:lnTo>
                    <a:pt x="64467" y="81559"/>
                  </a:lnTo>
                  <a:lnTo>
                    <a:pt x="65730" y="85320"/>
                  </a:lnTo>
                  <a:lnTo>
                    <a:pt x="64467" y="89080"/>
                  </a:lnTo>
                  <a:moveTo>
                    <a:pt x="67368" y="89080"/>
                  </a:moveTo>
                  <a:lnTo>
                    <a:pt x="66152" y="85320"/>
                  </a:lnTo>
                  <a:lnTo>
                    <a:pt x="67368" y="81559"/>
                  </a:lnTo>
                  <a:lnTo>
                    <a:pt x="68631" y="85320"/>
                  </a:lnTo>
                  <a:lnTo>
                    <a:pt x="67368" y="89080"/>
                  </a:lnTo>
                  <a:moveTo>
                    <a:pt x="70222" y="89080"/>
                  </a:moveTo>
                  <a:lnTo>
                    <a:pt x="69052" y="85320"/>
                  </a:lnTo>
                  <a:lnTo>
                    <a:pt x="70222" y="81559"/>
                  </a:lnTo>
                  <a:lnTo>
                    <a:pt x="71485" y="85320"/>
                  </a:lnTo>
                  <a:lnTo>
                    <a:pt x="70222" y="89080"/>
                  </a:lnTo>
                  <a:moveTo>
                    <a:pt x="73122" y="89080"/>
                  </a:moveTo>
                  <a:lnTo>
                    <a:pt x="71906" y="85320"/>
                  </a:lnTo>
                  <a:lnTo>
                    <a:pt x="73122" y="81559"/>
                  </a:lnTo>
                  <a:lnTo>
                    <a:pt x="74385" y="85320"/>
                  </a:lnTo>
                  <a:lnTo>
                    <a:pt x="73122" y="89080"/>
                  </a:lnTo>
                  <a:moveTo>
                    <a:pt x="75976" y="89080"/>
                  </a:moveTo>
                  <a:lnTo>
                    <a:pt x="74807" y="85320"/>
                  </a:lnTo>
                  <a:lnTo>
                    <a:pt x="75976" y="81559"/>
                  </a:lnTo>
                  <a:lnTo>
                    <a:pt x="77239" y="85320"/>
                  </a:lnTo>
                  <a:lnTo>
                    <a:pt x="75976" y="89080"/>
                  </a:lnTo>
                  <a:moveTo>
                    <a:pt x="78877" y="89080"/>
                  </a:moveTo>
                  <a:lnTo>
                    <a:pt x="77660" y="85320"/>
                  </a:lnTo>
                  <a:lnTo>
                    <a:pt x="78877" y="81559"/>
                  </a:lnTo>
                  <a:lnTo>
                    <a:pt x="80140" y="85320"/>
                  </a:lnTo>
                  <a:lnTo>
                    <a:pt x="78877" y="89080"/>
                  </a:lnTo>
                  <a:moveTo>
                    <a:pt x="81824" y="89080"/>
                  </a:moveTo>
                  <a:lnTo>
                    <a:pt x="80561" y="85320"/>
                  </a:lnTo>
                  <a:lnTo>
                    <a:pt x="81824" y="81559"/>
                  </a:lnTo>
                  <a:lnTo>
                    <a:pt x="82994" y="85320"/>
                  </a:lnTo>
                  <a:lnTo>
                    <a:pt x="81824" y="89080"/>
                  </a:lnTo>
                  <a:moveTo>
                    <a:pt x="84678" y="89080"/>
                  </a:moveTo>
                  <a:lnTo>
                    <a:pt x="83415" y="85320"/>
                  </a:lnTo>
                  <a:lnTo>
                    <a:pt x="84678" y="81559"/>
                  </a:lnTo>
                  <a:lnTo>
                    <a:pt x="85894" y="85320"/>
                  </a:lnTo>
                  <a:lnTo>
                    <a:pt x="84678" y="89080"/>
                  </a:lnTo>
                  <a:moveTo>
                    <a:pt x="87578" y="89080"/>
                  </a:moveTo>
                  <a:lnTo>
                    <a:pt x="86315" y="85320"/>
                  </a:lnTo>
                  <a:lnTo>
                    <a:pt x="87578" y="81559"/>
                  </a:lnTo>
                  <a:lnTo>
                    <a:pt x="88748" y="85320"/>
                  </a:lnTo>
                  <a:lnTo>
                    <a:pt x="87578" y="89080"/>
                  </a:lnTo>
                  <a:moveTo>
                    <a:pt x="90432" y="89080"/>
                  </a:moveTo>
                  <a:lnTo>
                    <a:pt x="89169" y="85320"/>
                  </a:lnTo>
                  <a:lnTo>
                    <a:pt x="90432" y="81559"/>
                  </a:lnTo>
                  <a:lnTo>
                    <a:pt x="91649" y="85320"/>
                  </a:lnTo>
                  <a:lnTo>
                    <a:pt x="90432" y="89080"/>
                  </a:lnTo>
                  <a:moveTo>
                    <a:pt x="93333" y="89080"/>
                  </a:moveTo>
                  <a:lnTo>
                    <a:pt x="92070" y="85320"/>
                  </a:lnTo>
                  <a:lnTo>
                    <a:pt x="93333" y="81559"/>
                  </a:lnTo>
                  <a:lnTo>
                    <a:pt x="94502" y="85320"/>
                  </a:lnTo>
                  <a:lnTo>
                    <a:pt x="93333" y="89080"/>
                  </a:lnTo>
                  <a:moveTo>
                    <a:pt x="96187" y="89080"/>
                  </a:moveTo>
                  <a:lnTo>
                    <a:pt x="94923" y="85320"/>
                  </a:lnTo>
                  <a:lnTo>
                    <a:pt x="96187" y="81559"/>
                  </a:lnTo>
                  <a:lnTo>
                    <a:pt x="97403" y="85320"/>
                  </a:lnTo>
                  <a:lnTo>
                    <a:pt x="96187" y="89080"/>
                  </a:lnTo>
                  <a:moveTo>
                    <a:pt x="99087" y="89080"/>
                  </a:moveTo>
                  <a:lnTo>
                    <a:pt x="97871" y="85320"/>
                  </a:lnTo>
                  <a:lnTo>
                    <a:pt x="99087" y="81559"/>
                  </a:lnTo>
                  <a:lnTo>
                    <a:pt x="100350" y="85320"/>
                  </a:lnTo>
                  <a:lnTo>
                    <a:pt x="99087" y="89080"/>
                  </a:lnTo>
                  <a:moveTo>
                    <a:pt x="101941" y="89080"/>
                  </a:moveTo>
                  <a:lnTo>
                    <a:pt x="100771" y="85320"/>
                  </a:lnTo>
                  <a:lnTo>
                    <a:pt x="101941" y="81559"/>
                  </a:lnTo>
                  <a:lnTo>
                    <a:pt x="103204" y="85320"/>
                  </a:lnTo>
                  <a:lnTo>
                    <a:pt x="101941" y="89080"/>
                  </a:lnTo>
                  <a:moveTo>
                    <a:pt x="104842" y="89080"/>
                  </a:moveTo>
                  <a:lnTo>
                    <a:pt x="103625" y="85320"/>
                  </a:lnTo>
                  <a:lnTo>
                    <a:pt x="104842" y="81559"/>
                  </a:lnTo>
                  <a:lnTo>
                    <a:pt x="106105" y="85320"/>
                  </a:lnTo>
                  <a:lnTo>
                    <a:pt x="104842" y="89080"/>
                  </a:lnTo>
                  <a:moveTo>
                    <a:pt x="107695" y="89080"/>
                  </a:moveTo>
                  <a:lnTo>
                    <a:pt x="106526" y="85320"/>
                  </a:lnTo>
                  <a:lnTo>
                    <a:pt x="107695" y="81559"/>
                  </a:lnTo>
                  <a:lnTo>
                    <a:pt x="108959" y="85320"/>
                  </a:lnTo>
                  <a:lnTo>
                    <a:pt x="107695" y="89080"/>
                  </a:lnTo>
                  <a:moveTo>
                    <a:pt x="110596" y="89080"/>
                  </a:moveTo>
                  <a:lnTo>
                    <a:pt x="109380" y="85320"/>
                  </a:lnTo>
                  <a:lnTo>
                    <a:pt x="110596" y="81559"/>
                  </a:lnTo>
                  <a:lnTo>
                    <a:pt x="111859" y="85320"/>
                  </a:lnTo>
                  <a:lnTo>
                    <a:pt x="110596" y="89080"/>
                  </a:lnTo>
                  <a:moveTo>
                    <a:pt x="113450" y="89080"/>
                  </a:moveTo>
                  <a:lnTo>
                    <a:pt x="112280" y="85320"/>
                  </a:lnTo>
                  <a:lnTo>
                    <a:pt x="113450" y="81559"/>
                  </a:lnTo>
                  <a:lnTo>
                    <a:pt x="114713" y="85320"/>
                  </a:lnTo>
                  <a:lnTo>
                    <a:pt x="113450" y="89080"/>
                  </a:lnTo>
                  <a:moveTo>
                    <a:pt x="116397" y="89080"/>
                  </a:moveTo>
                  <a:lnTo>
                    <a:pt x="115134" y="85320"/>
                  </a:lnTo>
                  <a:lnTo>
                    <a:pt x="116397" y="81559"/>
                  </a:lnTo>
                  <a:lnTo>
                    <a:pt x="117614" y="85320"/>
                  </a:lnTo>
                  <a:lnTo>
                    <a:pt x="116397" y="89080"/>
                  </a:lnTo>
                  <a:moveTo>
                    <a:pt x="2526" y="84651"/>
                  </a:moveTo>
                  <a:lnTo>
                    <a:pt x="1263" y="80807"/>
                  </a:lnTo>
                  <a:lnTo>
                    <a:pt x="2526" y="77047"/>
                  </a:lnTo>
                  <a:lnTo>
                    <a:pt x="3742" y="80807"/>
                  </a:lnTo>
                  <a:lnTo>
                    <a:pt x="2526" y="84651"/>
                  </a:lnTo>
                  <a:moveTo>
                    <a:pt x="5426" y="84651"/>
                  </a:moveTo>
                  <a:lnTo>
                    <a:pt x="4163" y="80807"/>
                  </a:lnTo>
                  <a:lnTo>
                    <a:pt x="5426" y="77047"/>
                  </a:lnTo>
                  <a:lnTo>
                    <a:pt x="6596" y="80807"/>
                  </a:lnTo>
                  <a:lnTo>
                    <a:pt x="5426" y="84651"/>
                  </a:lnTo>
                  <a:moveTo>
                    <a:pt x="8280" y="84651"/>
                  </a:moveTo>
                  <a:lnTo>
                    <a:pt x="7017" y="80807"/>
                  </a:lnTo>
                  <a:lnTo>
                    <a:pt x="8280" y="77047"/>
                  </a:lnTo>
                  <a:lnTo>
                    <a:pt x="9450" y="80807"/>
                  </a:lnTo>
                  <a:lnTo>
                    <a:pt x="8280" y="84651"/>
                  </a:lnTo>
                  <a:moveTo>
                    <a:pt x="11134" y="84651"/>
                  </a:moveTo>
                  <a:lnTo>
                    <a:pt x="9964" y="80807"/>
                  </a:lnTo>
                  <a:lnTo>
                    <a:pt x="11134" y="77047"/>
                  </a:lnTo>
                  <a:lnTo>
                    <a:pt x="12397" y="80807"/>
                  </a:lnTo>
                  <a:lnTo>
                    <a:pt x="11134" y="84651"/>
                  </a:lnTo>
                  <a:moveTo>
                    <a:pt x="14035" y="84651"/>
                  </a:moveTo>
                  <a:lnTo>
                    <a:pt x="12818" y="80807"/>
                  </a:lnTo>
                  <a:lnTo>
                    <a:pt x="14035" y="77047"/>
                  </a:lnTo>
                  <a:lnTo>
                    <a:pt x="15298" y="80807"/>
                  </a:lnTo>
                  <a:lnTo>
                    <a:pt x="14035" y="84651"/>
                  </a:lnTo>
                  <a:moveTo>
                    <a:pt x="16888" y="84651"/>
                  </a:moveTo>
                  <a:lnTo>
                    <a:pt x="15719" y="80807"/>
                  </a:lnTo>
                  <a:lnTo>
                    <a:pt x="16888" y="77047"/>
                  </a:lnTo>
                  <a:lnTo>
                    <a:pt x="18152" y="80807"/>
                  </a:lnTo>
                  <a:lnTo>
                    <a:pt x="16888" y="84651"/>
                  </a:lnTo>
                  <a:moveTo>
                    <a:pt x="19789" y="84651"/>
                  </a:moveTo>
                  <a:lnTo>
                    <a:pt x="18573" y="80807"/>
                  </a:lnTo>
                  <a:lnTo>
                    <a:pt x="19789" y="77047"/>
                  </a:lnTo>
                  <a:lnTo>
                    <a:pt x="21052" y="80807"/>
                  </a:lnTo>
                  <a:lnTo>
                    <a:pt x="19789" y="84651"/>
                  </a:lnTo>
                  <a:moveTo>
                    <a:pt x="22643" y="84651"/>
                  </a:moveTo>
                  <a:lnTo>
                    <a:pt x="21473" y="80807"/>
                  </a:lnTo>
                  <a:lnTo>
                    <a:pt x="22643" y="77047"/>
                  </a:lnTo>
                  <a:lnTo>
                    <a:pt x="23906" y="80807"/>
                  </a:lnTo>
                  <a:lnTo>
                    <a:pt x="22643" y="84651"/>
                  </a:lnTo>
                  <a:moveTo>
                    <a:pt x="25543" y="84651"/>
                  </a:moveTo>
                  <a:lnTo>
                    <a:pt x="24327" y="80807"/>
                  </a:lnTo>
                  <a:lnTo>
                    <a:pt x="25543" y="77047"/>
                  </a:lnTo>
                  <a:lnTo>
                    <a:pt x="26807" y="80807"/>
                  </a:lnTo>
                  <a:lnTo>
                    <a:pt x="25543" y="84651"/>
                  </a:lnTo>
                  <a:moveTo>
                    <a:pt x="28491" y="84651"/>
                  </a:moveTo>
                  <a:lnTo>
                    <a:pt x="27228" y="80807"/>
                  </a:lnTo>
                  <a:lnTo>
                    <a:pt x="28491" y="77047"/>
                  </a:lnTo>
                  <a:lnTo>
                    <a:pt x="29660" y="80807"/>
                  </a:lnTo>
                  <a:lnTo>
                    <a:pt x="28491" y="84651"/>
                  </a:lnTo>
                  <a:moveTo>
                    <a:pt x="31345" y="84651"/>
                  </a:moveTo>
                  <a:lnTo>
                    <a:pt x="30081" y="80807"/>
                  </a:lnTo>
                  <a:lnTo>
                    <a:pt x="31345" y="77047"/>
                  </a:lnTo>
                  <a:lnTo>
                    <a:pt x="32561" y="80807"/>
                  </a:lnTo>
                  <a:lnTo>
                    <a:pt x="31345" y="84651"/>
                  </a:lnTo>
                  <a:moveTo>
                    <a:pt x="34245" y="84651"/>
                  </a:moveTo>
                  <a:lnTo>
                    <a:pt x="32982" y="80807"/>
                  </a:lnTo>
                  <a:lnTo>
                    <a:pt x="34245" y="77047"/>
                  </a:lnTo>
                  <a:lnTo>
                    <a:pt x="35415" y="80807"/>
                  </a:lnTo>
                  <a:lnTo>
                    <a:pt x="34245" y="84651"/>
                  </a:lnTo>
                  <a:moveTo>
                    <a:pt x="37099" y="84651"/>
                  </a:moveTo>
                  <a:lnTo>
                    <a:pt x="35836" y="80807"/>
                  </a:lnTo>
                  <a:lnTo>
                    <a:pt x="37099" y="77047"/>
                  </a:lnTo>
                  <a:lnTo>
                    <a:pt x="38315" y="80807"/>
                  </a:lnTo>
                  <a:lnTo>
                    <a:pt x="37099" y="84651"/>
                  </a:lnTo>
                  <a:moveTo>
                    <a:pt x="40000" y="84651"/>
                  </a:moveTo>
                  <a:lnTo>
                    <a:pt x="38736" y="80807"/>
                  </a:lnTo>
                  <a:lnTo>
                    <a:pt x="40000" y="77047"/>
                  </a:lnTo>
                  <a:lnTo>
                    <a:pt x="41169" y="80807"/>
                  </a:lnTo>
                  <a:lnTo>
                    <a:pt x="40000" y="84651"/>
                  </a:lnTo>
                  <a:moveTo>
                    <a:pt x="42853" y="84651"/>
                  </a:moveTo>
                  <a:lnTo>
                    <a:pt x="41590" y="80807"/>
                  </a:lnTo>
                  <a:lnTo>
                    <a:pt x="42853" y="77047"/>
                  </a:lnTo>
                  <a:lnTo>
                    <a:pt x="44070" y="80807"/>
                  </a:lnTo>
                  <a:lnTo>
                    <a:pt x="42853" y="84651"/>
                  </a:lnTo>
                  <a:moveTo>
                    <a:pt x="45754" y="84651"/>
                  </a:moveTo>
                  <a:lnTo>
                    <a:pt x="44538" y="80807"/>
                  </a:lnTo>
                  <a:lnTo>
                    <a:pt x="45754" y="77047"/>
                  </a:lnTo>
                  <a:lnTo>
                    <a:pt x="47017" y="80807"/>
                  </a:lnTo>
                  <a:lnTo>
                    <a:pt x="45754" y="84651"/>
                  </a:lnTo>
                  <a:moveTo>
                    <a:pt x="48608" y="84651"/>
                  </a:moveTo>
                  <a:lnTo>
                    <a:pt x="47438" y="80807"/>
                  </a:lnTo>
                  <a:lnTo>
                    <a:pt x="48608" y="77047"/>
                  </a:lnTo>
                  <a:lnTo>
                    <a:pt x="49871" y="80807"/>
                  </a:lnTo>
                  <a:lnTo>
                    <a:pt x="48608" y="84651"/>
                  </a:lnTo>
                  <a:moveTo>
                    <a:pt x="51508" y="84651"/>
                  </a:moveTo>
                  <a:lnTo>
                    <a:pt x="50292" y="80807"/>
                  </a:lnTo>
                  <a:lnTo>
                    <a:pt x="51508" y="77047"/>
                  </a:lnTo>
                  <a:lnTo>
                    <a:pt x="52771" y="80807"/>
                  </a:lnTo>
                  <a:lnTo>
                    <a:pt x="51508" y="84651"/>
                  </a:lnTo>
                  <a:moveTo>
                    <a:pt x="54362" y="84651"/>
                  </a:moveTo>
                  <a:lnTo>
                    <a:pt x="53192" y="80807"/>
                  </a:lnTo>
                  <a:lnTo>
                    <a:pt x="54362" y="77047"/>
                  </a:lnTo>
                  <a:lnTo>
                    <a:pt x="55625" y="80807"/>
                  </a:lnTo>
                  <a:lnTo>
                    <a:pt x="54362" y="84651"/>
                  </a:lnTo>
                  <a:moveTo>
                    <a:pt x="57263" y="84651"/>
                  </a:moveTo>
                  <a:lnTo>
                    <a:pt x="56046" y="80807"/>
                  </a:lnTo>
                  <a:lnTo>
                    <a:pt x="57263" y="77047"/>
                  </a:lnTo>
                  <a:lnTo>
                    <a:pt x="58526" y="80807"/>
                  </a:lnTo>
                  <a:lnTo>
                    <a:pt x="57263" y="84651"/>
                  </a:lnTo>
                  <a:moveTo>
                    <a:pt x="60116" y="84651"/>
                  </a:moveTo>
                  <a:lnTo>
                    <a:pt x="58947" y="80807"/>
                  </a:lnTo>
                  <a:lnTo>
                    <a:pt x="60116" y="77047"/>
                  </a:lnTo>
                  <a:lnTo>
                    <a:pt x="61380" y="80807"/>
                  </a:lnTo>
                  <a:lnTo>
                    <a:pt x="60116" y="84651"/>
                  </a:lnTo>
                  <a:moveTo>
                    <a:pt x="63064" y="84651"/>
                  </a:moveTo>
                  <a:lnTo>
                    <a:pt x="61801" y="80807"/>
                  </a:lnTo>
                  <a:lnTo>
                    <a:pt x="63064" y="77047"/>
                  </a:lnTo>
                  <a:lnTo>
                    <a:pt x="64280" y="80807"/>
                  </a:lnTo>
                  <a:lnTo>
                    <a:pt x="63064" y="84651"/>
                  </a:lnTo>
                  <a:moveTo>
                    <a:pt x="65964" y="84651"/>
                  </a:moveTo>
                  <a:lnTo>
                    <a:pt x="64701" y="80807"/>
                  </a:lnTo>
                  <a:lnTo>
                    <a:pt x="65964" y="77047"/>
                  </a:lnTo>
                  <a:lnTo>
                    <a:pt x="67134" y="80807"/>
                  </a:lnTo>
                  <a:lnTo>
                    <a:pt x="65964" y="84651"/>
                  </a:lnTo>
                  <a:moveTo>
                    <a:pt x="68818" y="84651"/>
                  </a:moveTo>
                  <a:lnTo>
                    <a:pt x="67555" y="80807"/>
                  </a:lnTo>
                  <a:lnTo>
                    <a:pt x="68818" y="77047"/>
                  </a:lnTo>
                  <a:lnTo>
                    <a:pt x="70035" y="80807"/>
                  </a:lnTo>
                  <a:lnTo>
                    <a:pt x="68818" y="84651"/>
                  </a:lnTo>
                  <a:moveTo>
                    <a:pt x="71719" y="84651"/>
                  </a:moveTo>
                  <a:lnTo>
                    <a:pt x="70456" y="80807"/>
                  </a:lnTo>
                  <a:lnTo>
                    <a:pt x="71719" y="77047"/>
                  </a:lnTo>
                  <a:lnTo>
                    <a:pt x="72888" y="80807"/>
                  </a:lnTo>
                  <a:lnTo>
                    <a:pt x="71719" y="84651"/>
                  </a:lnTo>
                  <a:moveTo>
                    <a:pt x="74573" y="84651"/>
                  </a:moveTo>
                  <a:lnTo>
                    <a:pt x="73309" y="80807"/>
                  </a:lnTo>
                  <a:lnTo>
                    <a:pt x="74573" y="77047"/>
                  </a:lnTo>
                  <a:lnTo>
                    <a:pt x="75789" y="80807"/>
                  </a:lnTo>
                  <a:lnTo>
                    <a:pt x="74573" y="84651"/>
                  </a:lnTo>
                  <a:moveTo>
                    <a:pt x="77473" y="84651"/>
                  </a:moveTo>
                  <a:lnTo>
                    <a:pt x="76210" y="80807"/>
                  </a:lnTo>
                  <a:lnTo>
                    <a:pt x="77473" y="77047"/>
                  </a:lnTo>
                  <a:lnTo>
                    <a:pt x="78643" y="80807"/>
                  </a:lnTo>
                  <a:lnTo>
                    <a:pt x="77473" y="84651"/>
                  </a:lnTo>
                  <a:moveTo>
                    <a:pt x="80327" y="84651"/>
                  </a:moveTo>
                  <a:lnTo>
                    <a:pt x="79157" y="80807"/>
                  </a:lnTo>
                  <a:lnTo>
                    <a:pt x="80327" y="77047"/>
                  </a:lnTo>
                  <a:lnTo>
                    <a:pt x="81590" y="80807"/>
                  </a:lnTo>
                  <a:lnTo>
                    <a:pt x="80327" y="84651"/>
                  </a:lnTo>
                  <a:moveTo>
                    <a:pt x="83228" y="84651"/>
                  </a:moveTo>
                  <a:lnTo>
                    <a:pt x="82011" y="80807"/>
                  </a:lnTo>
                  <a:lnTo>
                    <a:pt x="83228" y="77047"/>
                  </a:lnTo>
                  <a:lnTo>
                    <a:pt x="84491" y="80807"/>
                  </a:lnTo>
                  <a:lnTo>
                    <a:pt x="83228" y="84651"/>
                  </a:lnTo>
                  <a:moveTo>
                    <a:pt x="86081" y="84651"/>
                  </a:moveTo>
                  <a:lnTo>
                    <a:pt x="84912" y="80807"/>
                  </a:lnTo>
                  <a:lnTo>
                    <a:pt x="86081" y="77047"/>
                  </a:lnTo>
                  <a:lnTo>
                    <a:pt x="87345" y="80807"/>
                  </a:lnTo>
                  <a:lnTo>
                    <a:pt x="86081" y="84651"/>
                  </a:lnTo>
                  <a:moveTo>
                    <a:pt x="88982" y="84651"/>
                  </a:moveTo>
                  <a:lnTo>
                    <a:pt x="87766" y="80807"/>
                  </a:lnTo>
                  <a:lnTo>
                    <a:pt x="88982" y="77047"/>
                  </a:lnTo>
                  <a:lnTo>
                    <a:pt x="90245" y="80807"/>
                  </a:lnTo>
                  <a:lnTo>
                    <a:pt x="88982" y="84651"/>
                  </a:lnTo>
                  <a:moveTo>
                    <a:pt x="91836" y="84651"/>
                  </a:moveTo>
                  <a:lnTo>
                    <a:pt x="90666" y="80807"/>
                  </a:lnTo>
                  <a:lnTo>
                    <a:pt x="91836" y="77047"/>
                  </a:lnTo>
                  <a:lnTo>
                    <a:pt x="93099" y="80807"/>
                  </a:lnTo>
                  <a:lnTo>
                    <a:pt x="91836" y="84651"/>
                  </a:lnTo>
                  <a:moveTo>
                    <a:pt x="94736" y="84651"/>
                  </a:moveTo>
                  <a:lnTo>
                    <a:pt x="93520" y="80807"/>
                  </a:lnTo>
                  <a:lnTo>
                    <a:pt x="94736" y="77047"/>
                  </a:lnTo>
                  <a:lnTo>
                    <a:pt x="96000" y="80807"/>
                  </a:lnTo>
                  <a:lnTo>
                    <a:pt x="94736" y="84651"/>
                  </a:lnTo>
                  <a:moveTo>
                    <a:pt x="97684" y="84651"/>
                  </a:moveTo>
                  <a:lnTo>
                    <a:pt x="96421" y="80807"/>
                  </a:lnTo>
                  <a:lnTo>
                    <a:pt x="97684" y="77047"/>
                  </a:lnTo>
                  <a:lnTo>
                    <a:pt x="98853" y="80807"/>
                  </a:lnTo>
                  <a:lnTo>
                    <a:pt x="97684" y="84651"/>
                  </a:lnTo>
                  <a:moveTo>
                    <a:pt x="100538" y="84651"/>
                  </a:moveTo>
                  <a:lnTo>
                    <a:pt x="99274" y="80807"/>
                  </a:lnTo>
                  <a:lnTo>
                    <a:pt x="100538" y="77047"/>
                  </a:lnTo>
                  <a:lnTo>
                    <a:pt x="101754" y="80807"/>
                  </a:lnTo>
                  <a:lnTo>
                    <a:pt x="100538" y="84651"/>
                  </a:lnTo>
                  <a:moveTo>
                    <a:pt x="103438" y="84651"/>
                  </a:moveTo>
                  <a:lnTo>
                    <a:pt x="102175" y="80807"/>
                  </a:lnTo>
                  <a:lnTo>
                    <a:pt x="103438" y="77047"/>
                  </a:lnTo>
                  <a:lnTo>
                    <a:pt x="104608" y="80807"/>
                  </a:lnTo>
                  <a:lnTo>
                    <a:pt x="103438" y="84651"/>
                  </a:lnTo>
                  <a:moveTo>
                    <a:pt x="106292" y="84651"/>
                  </a:moveTo>
                  <a:lnTo>
                    <a:pt x="105029" y="80807"/>
                  </a:lnTo>
                  <a:lnTo>
                    <a:pt x="106292" y="77047"/>
                  </a:lnTo>
                  <a:lnTo>
                    <a:pt x="107508" y="80807"/>
                  </a:lnTo>
                  <a:lnTo>
                    <a:pt x="106292" y="84651"/>
                  </a:lnTo>
                  <a:moveTo>
                    <a:pt x="109192" y="84651"/>
                  </a:moveTo>
                  <a:lnTo>
                    <a:pt x="107929" y="80807"/>
                  </a:lnTo>
                  <a:lnTo>
                    <a:pt x="109192" y="77047"/>
                  </a:lnTo>
                  <a:lnTo>
                    <a:pt x="110362" y="80807"/>
                  </a:lnTo>
                  <a:lnTo>
                    <a:pt x="109192" y="84651"/>
                  </a:lnTo>
                  <a:moveTo>
                    <a:pt x="112046" y="84651"/>
                  </a:moveTo>
                  <a:lnTo>
                    <a:pt x="110783" y="80807"/>
                  </a:lnTo>
                  <a:lnTo>
                    <a:pt x="112046" y="77047"/>
                  </a:lnTo>
                  <a:lnTo>
                    <a:pt x="113263" y="80807"/>
                  </a:lnTo>
                  <a:lnTo>
                    <a:pt x="112046" y="84651"/>
                  </a:lnTo>
                  <a:moveTo>
                    <a:pt x="114947" y="84651"/>
                  </a:moveTo>
                  <a:lnTo>
                    <a:pt x="113730" y="80807"/>
                  </a:lnTo>
                  <a:lnTo>
                    <a:pt x="114947" y="77047"/>
                  </a:lnTo>
                  <a:lnTo>
                    <a:pt x="116210" y="80807"/>
                  </a:lnTo>
                  <a:lnTo>
                    <a:pt x="114947" y="84651"/>
                  </a:lnTo>
                  <a:moveTo>
                    <a:pt x="117801" y="84651"/>
                  </a:moveTo>
                  <a:lnTo>
                    <a:pt x="116631" y="80807"/>
                  </a:lnTo>
                  <a:lnTo>
                    <a:pt x="117801" y="77047"/>
                  </a:lnTo>
                  <a:lnTo>
                    <a:pt x="119064" y="80807"/>
                  </a:lnTo>
                  <a:lnTo>
                    <a:pt x="117801" y="84651"/>
                  </a:lnTo>
                  <a:moveTo>
                    <a:pt x="3929" y="80139"/>
                  </a:moveTo>
                  <a:lnTo>
                    <a:pt x="2760" y="76462"/>
                  </a:lnTo>
                  <a:lnTo>
                    <a:pt x="3929" y="72534"/>
                  </a:lnTo>
                  <a:lnTo>
                    <a:pt x="5192" y="76462"/>
                  </a:lnTo>
                  <a:lnTo>
                    <a:pt x="3929" y="80139"/>
                  </a:lnTo>
                  <a:moveTo>
                    <a:pt x="6830" y="80139"/>
                  </a:moveTo>
                  <a:lnTo>
                    <a:pt x="5614" y="76462"/>
                  </a:lnTo>
                  <a:lnTo>
                    <a:pt x="6830" y="72534"/>
                  </a:lnTo>
                  <a:lnTo>
                    <a:pt x="8046" y="76462"/>
                  </a:lnTo>
                  <a:lnTo>
                    <a:pt x="6830" y="80139"/>
                  </a:lnTo>
                  <a:moveTo>
                    <a:pt x="9684" y="80139"/>
                  </a:moveTo>
                  <a:lnTo>
                    <a:pt x="8467" y="76462"/>
                  </a:lnTo>
                  <a:lnTo>
                    <a:pt x="9684" y="72534"/>
                  </a:lnTo>
                  <a:lnTo>
                    <a:pt x="10947" y="76462"/>
                  </a:lnTo>
                  <a:lnTo>
                    <a:pt x="9684" y="80139"/>
                  </a:lnTo>
                  <a:moveTo>
                    <a:pt x="12631" y="80139"/>
                  </a:moveTo>
                  <a:lnTo>
                    <a:pt x="11368" y="76462"/>
                  </a:lnTo>
                  <a:lnTo>
                    <a:pt x="12631" y="72534"/>
                  </a:lnTo>
                  <a:lnTo>
                    <a:pt x="13801" y="76462"/>
                  </a:lnTo>
                  <a:lnTo>
                    <a:pt x="12631" y="80139"/>
                  </a:lnTo>
                  <a:moveTo>
                    <a:pt x="15485" y="80139"/>
                  </a:moveTo>
                  <a:lnTo>
                    <a:pt x="14222" y="76462"/>
                  </a:lnTo>
                  <a:lnTo>
                    <a:pt x="15485" y="72534"/>
                  </a:lnTo>
                  <a:lnTo>
                    <a:pt x="16701" y="76462"/>
                  </a:lnTo>
                  <a:lnTo>
                    <a:pt x="15485" y="80139"/>
                  </a:lnTo>
                  <a:moveTo>
                    <a:pt x="18385" y="80139"/>
                  </a:moveTo>
                  <a:lnTo>
                    <a:pt x="17122" y="76462"/>
                  </a:lnTo>
                  <a:lnTo>
                    <a:pt x="18385" y="72534"/>
                  </a:lnTo>
                  <a:lnTo>
                    <a:pt x="19555" y="76462"/>
                  </a:lnTo>
                  <a:lnTo>
                    <a:pt x="18385" y="80139"/>
                  </a:lnTo>
                  <a:moveTo>
                    <a:pt x="21239" y="80139"/>
                  </a:moveTo>
                  <a:lnTo>
                    <a:pt x="19976" y="76462"/>
                  </a:lnTo>
                  <a:lnTo>
                    <a:pt x="21239" y="72534"/>
                  </a:lnTo>
                  <a:lnTo>
                    <a:pt x="22456" y="76462"/>
                  </a:lnTo>
                  <a:lnTo>
                    <a:pt x="21239" y="80139"/>
                  </a:lnTo>
                  <a:moveTo>
                    <a:pt x="24140" y="80139"/>
                  </a:moveTo>
                  <a:lnTo>
                    <a:pt x="22877" y="76462"/>
                  </a:lnTo>
                  <a:lnTo>
                    <a:pt x="24140" y="72534"/>
                  </a:lnTo>
                  <a:lnTo>
                    <a:pt x="25309" y="76462"/>
                  </a:lnTo>
                  <a:lnTo>
                    <a:pt x="24140" y="80139"/>
                  </a:lnTo>
                  <a:moveTo>
                    <a:pt x="26994" y="80139"/>
                  </a:moveTo>
                  <a:lnTo>
                    <a:pt x="25730" y="76462"/>
                  </a:lnTo>
                  <a:lnTo>
                    <a:pt x="26994" y="72534"/>
                  </a:lnTo>
                  <a:lnTo>
                    <a:pt x="28210" y="76462"/>
                  </a:lnTo>
                  <a:lnTo>
                    <a:pt x="26994" y="80139"/>
                  </a:lnTo>
                  <a:moveTo>
                    <a:pt x="29894" y="80139"/>
                  </a:moveTo>
                  <a:lnTo>
                    <a:pt x="28678" y="76462"/>
                  </a:lnTo>
                  <a:lnTo>
                    <a:pt x="29894" y="72534"/>
                  </a:lnTo>
                  <a:lnTo>
                    <a:pt x="31157" y="76462"/>
                  </a:lnTo>
                  <a:lnTo>
                    <a:pt x="29894" y="80139"/>
                  </a:lnTo>
                  <a:moveTo>
                    <a:pt x="32748" y="80139"/>
                  </a:moveTo>
                  <a:lnTo>
                    <a:pt x="31578" y="76462"/>
                  </a:lnTo>
                  <a:lnTo>
                    <a:pt x="32748" y="72534"/>
                  </a:lnTo>
                  <a:lnTo>
                    <a:pt x="34011" y="76462"/>
                  </a:lnTo>
                  <a:lnTo>
                    <a:pt x="32748" y="80139"/>
                  </a:lnTo>
                  <a:moveTo>
                    <a:pt x="35649" y="80139"/>
                  </a:moveTo>
                  <a:lnTo>
                    <a:pt x="34432" y="76462"/>
                  </a:lnTo>
                  <a:lnTo>
                    <a:pt x="35649" y="72534"/>
                  </a:lnTo>
                  <a:lnTo>
                    <a:pt x="36912" y="76462"/>
                  </a:lnTo>
                  <a:lnTo>
                    <a:pt x="35649" y="80139"/>
                  </a:lnTo>
                  <a:moveTo>
                    <a:pt x="38502" y="80139"/>
                  </a:moveTo>
                  <a:lnTo>
                    <a:pt x="37333" y="76462"/>
                  </a:lnTo>
                  <a:lnTo>
                    <a:pt x="38502" y="72534"/>
                  </a:lnTo>
                  <a:lnTo>
                    <a:pt x="39766" y="76462"/>
                  </a:lnTo>
                  <a:lnTo>
                    <a:pt x="38502" y="80139"/>
                  </a:lnTo>
                  <a:moveTo>
                    <a:pt x="41403" y="80139"/>
                  </a:moveTo>
                  <a:lnTo>
                    <a:pt x="40187" y="76462"/>
                  </a:lnTo>
                  <a:lnTo>
                    <a:pt x="41403" y="72534"/>
                  </a:lnTo>
                  <a:lnTo>
                    <a:pt x="42666" y="76462"/>
                  </a:lnTo>
                  <a:lnTo>
                    <a:pt x="41403" y="80139"/>
                  </a:lnTo>
                  <a:moveTo>
                    <a:pt x="44257" y="80139"/>
                  </a:moveTo>
                  <a:lnTo>
                    <a:pt x="43087" y="76462"/>
                  </a:lnTo>
                  <a:lnTo>
                    <a:pt x="44257" y="72534"/>
                  </a:lnTo>
                  <a:lnTo>
                    <a:pt x="45520" y="76462"/>
                  </a:lnTo>
                  <a:lnTo>
                    <a:pt x="44257" y="80139"/>
                  </a:lnTo>
                  <a:moveTo>
                    <a:pt x="47204" y="80139"/>
                  </a:moveTo>
                  <a:lnTo>
                    <a:pt x="45941" y="76462"/>
                  </a:lnTo>
                  <a:lnTo>
                    <a:pt x="47204" y="72534"/>
                  </a:lnTo>
                  <a:lnTo>
                    <a:pt x="48421" y="76462"/>
                  </a:lnTo>
                  <a:lnTo>
                    <a:pt x="47204" y="80139"/>
                  </a:lnTo>
                  <a:moveTo>
                    <a:pt x="50105" y="80139"/>
                  </a:moveTo>
                  <a:lnTo>
                    <a:pt x="48842" y="76462"/>
                  </a:lnTo>
                  <a:lnTo>
                    <a:pt x="50105" y="72534"/>
                  </a:lnTo>
                  <a:lnTo>
                    <a:pt x="51274" y="76462"/>
                  </a:lnTo>
                  <a:lnTo>
                    <a:pt x="50105" y="80139"/>
                  </a:lnTo>
                  <a:moveTo>
                    <a:pt x="52959" y="80139"/>
                  </a:moveTo>
                  <a:lnTo>
                    <a:pt x="51695" y="76462"/>
                  </a:lnTo>
                  <a:lnTo>
                    <a:pt x="52959" y="72534"/>
                  </a:lnTo>
                  <a:lnTo>
                    <a:pt x="54175" y="76462"/>
                  </a:lnTo>
                  <a:lnTo>
                    <a:pt x="52959" y="80139"/>
                  </a:lnTo>
                  <a:moveTo>
                    <a:pt x="55859" y="80139"/>
                  </a:moveTo>
                  <a:lnTo>
                    <a:pt x="54596" y="76462"/>
                  </a:lnTo>
                  <a:lnTo>
                    <a:pt x="55859" y="72534"/>
                  </a:lnTo>
                  <a:lnTo>
                    <a:pt x="57029" y="76462"/>
                  </a:lnTo>
                  <a:lnTo>
                    <a:pt x="55859" y="80139"/>
                  </a:lnTo>
                  <a:moveTo>
                    <a:pt x="58713" y="80139"/>
                  </a:moveTo>
                  <a:lnTo>
                    <a:pt x="57450" y="76462"/>
                  </a:lnTo>
                  <a:lnTo>
                    <a:pt x="58713" y="72534"/>
                  </a:lnTo>
                  <a:lnTo>
                    <a:pt x="59929" y="76462"/>
                  </a:lnTo>
                  <a:lnTo>
                    <a:pt x="58713" y="80139"/>
                  </a:lnTo>
                  <a:moveTo>
                    <a:pt x="61614" y="80139"/>
                  </a:moveTo>
                  <a:lnTo>
                    <a:pt x="60350" y="76462"/>
                  </a:lnTo>
                  <a:lnTo>
                    <a:pt x="61614" y="72534"/>
                  </a:lnTo>
                  <a:lnTo>
                    <a:pt x="62783" y="76462"/>
                  </a:lnTo>
                  <a:lnTo>
                    <a:pt x="61614" y="80139"/>
                  </a:lnTo>
                  <a:moveTo>
                    <a:pt x="64467" y="80139"/>
                  </a:moveTo>
                  <a:lnTo>
                    <a:pt x="63298" y="76462"/>
                  </a:lnTo>
                  <a:lnTo>
                    <a:pt x="64467" y="72534"/>
                  </a:lnTo>
                  <a:lnTo>
                    <a:pt x="65730" y="76462"/>
                  </a:lnTo>
                  <a:lnTo>
                    <a:pt x="64467" y="80139"/>
                  </a:lnTo>
                  <a:moveTo>
                    <a:pt x="67368" y="80139"/>
                  </a:moveTo>
                  <a:lnTo>
                    <a:pt x="66152" y="76462"/>
                  </a:lnTo>
                  <a:lnTo>
                    <a:pt x="67368" y="72534"/>
                  </a:lnTo>
                  <a:lnTo>
                    <a:pt x="68631" y="76462"/>
                  </a:lnTo>
                  <a:lnTo>
                    <a:pt x="67368" y="80139"/>
                  </a:lnTo>
                  <a:moveTo>
                    <a:pt x="70222" y="80139"/>
                  </a:moveTo>
                  <a:lnTo>
                    <a:pt x="69052" y="76462"/>
                  </a:lnTo>
                  <a:lnTo>
                    <a:pt x="70222" y="72534"/>
                  </a:lnTo>
                  <a:lnTo>
                    <a:pt x="71485" y="76462"/>
                  </a:lnTo>
                  <a:lnTo>
                    <a:pt x="70222" y="80139"/>
                  </a:lnTo>
                  <a:moveTo>
                    <a:pt x="73122" y="80139"/>
                  </a:moveTo>
                  <a:lnTo>
                    <a:pt x="71906" y="76462"/>
                  </a:lnTo>
                  <a:lnTo>
                    <a:pt x="73122" y="72534"/>
                  </a:lnTo>
                  <a:lnTo>
                    <a:pt x="74385" y="76462"/>
                  </a:lnTo>
                  <a:lnTo>
                    <a:pt x="73122" y="80139"/>
                  </a:lnTo>
                  <a:moveTo>
                    <a:pt x="75976" y="80139"/>
                  </a:moveTo>
                  <a:lnTo>
                    <a:pt x="74807" y="76462"/>
                  </a:lnTo>
                  <a:lnTo>
                    <a:pt x="75976" y="72534"/>
                  </a:lnTo>
                  <a:lnTo>
                    <a:pt x="77239" y="76462"/>
                  </a:lnTo>
                  <a:lnTo>
                    <a:pt x="75976" y="80139"/>
                  </a:lnTo>
                  <a:moveTo>
                    <a:pt x="78877" y="80139"/>
                  </a:moveTo>
                  <a:lnTo>
                    <a:pt x="77660" y="76462"/>
                  </a:lnTo>
                  <a:lnTo>
                    <a:pt x="78877" y="72534"/>
                  </a:lnTo>
                  <a:lnTo>
                    <a:pt x="80140" y="76462"/>
                  </a:lnTo>
                  <a:lnTo>
                    <a:pt x="78877" y="80139"/>
                  </a:lnTo>
                  <a:moveTo>
                    <a:pt x="81824" y="80139"/>
                  </a:moveTo>
                  <a:lnTo>
                    <a:pt x="80561" y="76462"/>
                  </a:lnTo>
                  <a:lnTo>
                    <a:pt x="81824" y="72534"/>
                  </a:lnTo>
                  <a:lnTo>
                    <a:pt x="82994" y="76462"/>
                  </a:lnTo>
                  <a:lnTo>
                    <a:pt x="81824" y="80139"/>
                  </a:lnTo>
                  <a:moveTo>
                    <a:pt x="84678" y="80139"/>
                  </a:moveTo>
                  <a:lnTo>
                    <a:pt x="83415" y="76462"/>
                  </a:lnTo>
                  <a:lnTo>
                    <a:pt x="84678" y="72534"/>
                  </a:lnTo>
                  <a:lnTo>
                    <a:pt x="85894" y="76462"/>
                  </a:lnTo>
                  <a:lnTo>
                    <a:pt x="84678" y="80139"/>
                  </a:lnTo>
                  <a:moveTo>
                    <a:pt x="87578" y="80139"/>
                  </a:moveTo>
                  <a:lnTo>
                    <a:pt x="86315" y="76462"/>
                  </a:lnTo>
                  <a:lnTo>
                    <a:pt x="87578" y="72534"/>
                  </a:lnTo>
                  <a:lnTo>
                    <a:pt x="88748" y="76462"/>
                  </a:lnTo>
                  <a:lnTo>
                    <a:pt x="87578" y="80139"/>
                  </a:lnTo>
                  <a:moveTo>
                    <a:pt x="90432" y="80139"/>
                  </a:moveTo>
                  <a:lnTo>
                    <a:pt x="89169" y="76462"/>
                  </a:lnTo>
                  <a:lnTo>
                    <a:pt x="90432" y="72534"/>
                  </a:lnTo>
                  <a:lnTo>
                    <a:pt x="91649" y="76462"/>
                  </a:lnTo>
                  <a:lnTo>
                    <a:pt x="90432" y="80139"/>
                  </a:lnTo>
                  <a:moveTo>
                    <a:pt x="93333" y="80139"/>
                  </a:moveTo>
                  <a:lnTo>
                    <a:pt x="92070" y="76462"/>
                  </a:lnTo>
                  <a:lnTo>
                    <a:pt x="93333" y="72534"/>
                  </a:lnTo>
                  <a:lnTo>
                    <a:pt x="94502" y="76462"/>
                  </a:lnTo>
                  <a:lnTo>
                    <a:pt x="93333" y="80139"/>
                  </a:lnTo>
                  <a:moveTo>
                    <a:pt x="96187" y="80139"/>
                  </a:moveTo>
                  <a:lnTo>
                    <a:pt x="94923" y="76462"/>
                  </a:lnTo>
                  <a:lnTo>
                    <a:pt x="96187" y="72534"/>
                  </a:lnTo>
                  <a:lnTo>
                    <a:pt x="97403" y="76462"/>
                  </a:lnTo>
                  <a:lnTo>
                    <a:pt x="96187" y="80139"/>
                  </a:lnTo>
                  <a:moveTo>
                    <a:pt x="99087" y="80139"/>
                  </a:moveTo>
                  <a:lnTo>
                    <a:pt x="97871" y="76462"/>
                  </a:lnTo>
                  <a:lnTo>
                    <a:pt x="99087" y="72534"/>
                  </a:lnTo>
                  <a:lnTo>
                    <a:pt x="100350" y="76462"/>
                  </a:lnTo>
                  <a:lnTo>
                    <a:pt x="99087" y="80139"/>
                  </a:lnTo>
                  <a:moveTo>
                    <a:pt x="101941" y="80139"/>
                  </a:moveTo>
                  <a:lnTo>
                    <a:pt x="100771" y="76462"/>
                  </a:lnTo>
                  <a:lnTo>
                    <a:pt x="101941" y="72534"/>
                  </a:lnTo>
                  <a:lnTo>
                    <a:pt x="103204" y="76462"/>
                  </a:lnTo>
                  <a:lnTo>
                    <a:pt x="101941" y="80139"/>
                  </a:lnTo>
                  <a:moveTo>
                    <a:pt x="104842" y="80139"/>
                  </a:moveTo>
                  <a:lnTo>
                    <a:pt x="103625" y="76462"/>
                  </a:lnTo>
                  <a:lnTo>
                    <a:pt x="104842" y="72534"/>
                  </a:lnTo>
                  <a:lnTo>
                    <a:pt x="106105" y="76462"/>
                  </a:lnTo>
                  <a:lnTo>
                    <a:pt x="104842" y="80139"/>
                  </a:lnTo>
                  <a:moveTo>
                    <a:pt x="107695" y="80139"/>
                  </a:moveTo>
                  <a:lnTo>
                    <a:pt x="106526" y="76462"/>
                  </a:lnTo>
                  <a:lnTo>
                    <a:pt x="107695" y="72534"/>
                  </a:lnTo>
                  <a:lnTo>
                    <a:pt x="108959" y="76462"/>
                  </a:lnTo>
                  <a:lnTo>
                    <a:pt x="107695" y="80139"/>
                  </a:lnTo>
                  <a:moveTo>
                    <a:pt x="110596" y="80139"/>
                  </a:moveTo>
                  <a:lnTo>
                    <a:pt x="109380" y="76462"/>
                  </a:lnTo>
                  <a:lnTo>
                    <a:pt x="110596" y="72534"/>
                  </a:lnTo>
                  <a:lnTo>
                    <a:pt x="111859" y="76462"/>
                  </a:lnTo>
                  <a:lnTo>
                    <a:pt x="110596" y="80139"/>
                  </a:lnTo>
                  <a:moveTo>
                    <a:pt x="113450" y="80139"/>
                  </a:moveTo>
                  <a:lnTo>
                    <a:pt x="112280" y="76462"/>
                  </a:lnTo>
                  <a:lnTo>
                    <a:pt x="113450" y="72534"/>
                  </a:lnTo>
                  <a:lnTo>
                    <a:pt x="114713" y="76462"/>
                  </a:lnTo>
                  <a:lnTo>
                    <a:pt x="113450" y="80139"/>
                  </a:lnTo>
                  <a:moveTo>
                    <a:pt x="116397" y="80139"/>
                  </a:moveTo>
                  <a:lnTo>
                    <a:pt x="115134" y="76462"/>
                  </a:lnTo>
                  <a:lnTo>
                    <a:pt x="116397" y="72534"/>
                  </a:lnTo>
                  <a:lnTo>
                    <a:pt x="117614" y="76462"/>
                  </a:lnTo>
                  <a:lnTo>
                    <a:pt x="116397" y="80139"/>
                  </a:lnTo>
                  <a:moveTo>
                    <a:pt x="2526" y="75793"/>
                  </a:moveTo>
                  <a:lnTo>
                    <a:pt x="1263" y="71949"/>
                  </a:lnTo>
                  <a:lnTo>
                    <a:pt x="2526" y="68189"/>
                  </a:lnTo>
                  <a:lnTo>
                    <a:pt x="3742" y="71949"/>
                  </a:lnTo>
                  <a:lnTo>
                    <a:pt x="2526" y="75793"/>
                  </a:lnTo>
                  <a:moveTo>
                    <a:pt x="5426" y="75793"/>
                  </a:moveTo>
                  <a:lnTo>
                    <a:pt x="4163" y="71949"/>
                  </a:lnTo>
                  <a:lnTo>
                    <a:pt x="5426" y="68189"/>
                  </a:lnTo>
                  <a:lnTo>
                    <a:pt x="6596" y="71949"/>
                  </a:lnTo>
                  <a:lnTo>
                    <a:pt x="5426" y="75793"/>
                  </a:lnTo>
                  <a:moveTo>
                    <a:pt x="8280" y="75793"/>
                  </a:moveTo>
                  <a:lnTo>
                    <a:pt x="7017" y="71949"/>
                  </a:lnTo>
                  <a:lnTo>
                    <a:pt x="8280" y="68189"/>
                  </a:lnTo>
                  <a:lnTo>
                    <a:pt x="9450" y="71949"/>
                  </a:lnTo>
                  <a:lnTo>
                    <a:pt x="8280" y="75793"/>
                  </a:lnTo>
                  <a:moveTo>
                    <a:pt x="11134" y="75793"/>
                  </a:moveTo>
                  <a:lnTo>
                    <a:pt x="9964" y="71949"/>
                  </a:lnTo>
                  <a:lnTo>
                    <a:pt x="11134" y="68189"/>
                  </a:lnTo>
                  <a:lnTo>
                    <a:pt x="12397" y="71949"/>
                  </a:lnTo>
                  <a:lnTo>
                    <a:pt x="11134" y="75793"/>
                  </a:lnTo>
                  <a:moveTo>
                    <a:pt x="14035" y="75793"/>
                  </a:moveTo>
                  <a:lnTo>
                    <a:pt x="12818" y="71949"/>
                  </a:lnTo>
                  <a:lnTo>
                    <a:pt x="14035" y="68189"/>
                  </a:lnTo>
                  <a:lnTo>
                    <a:pt x="15298" y="71949"/>
                  </a:lnTo>
                  <a:lnTo>
                    <a:pt x="14035" y="75793"/>
                  </a:lnTo>
                  <a:moveTo>
                    <a:pt x="16888" y="75793"/>
                  </a:moveTo>
                  <a:lnTo>
                    <a:pt x="15719" y="71949"/>
                  </a:lnTo>
                  <a:lnTo>
                    <a:pt x="16888" y="68189"/>
                  </a:lnTo>
                  <a:lnTo>
                    <a:pt x="18152" y="71949"/>
                  </a:lnTo>
                  <a:lnTo>
                    <a:pt x="16888" y="75793"/>
                  </a:lnTo>
                  <a:moveTo>
                    <a:pt x="19789" y="75793"/>
                  </a:moveTo>
                  <a:lnTo>
                    <a:pt x="18573" y="71949"/>
                  </a:lnTo>
                  <a:lnTo>
                    <a:pt x="19789" y="68189"/>
                  </a:lnTo>
                  <a:lnTo>
                    <a:pt x="21052" y="71949"/>
                  </a:lnTo>
                  <a:lnTo>
                    <a:pt x="19789" y="75793"/>
                  </a:lnTo>
                  <a:moveTo>
                    <a:pt x="22643" y="75793"/>
                  </a:moveTo>
                  <a:lnTo>
                    <a:pt x="21473" y="71949"/>
                  </a:lnTo>
                  <a:lnTo>
                    <a:pt x="22643" y="68189"/>
                  </a:lnTo>
                  <a:lnTo>
                    <a:pt x="23906" y="71949"/>
                  </a:lnTo>
                  <a:lnTo>
                    <a:pt x="22643" y="75793"/>
                  </a:lnTo>
                  <a:moveTo>
                    <a:pt x="25543" y="75793"/>
                  </a:moveTo>
                  <a:lnTo>
                    <a:pt x="24327" y="71949"/>
                  </a:lnTo>
                  <a:lnTo>
                    <a:pt x="25543" y="68189"/>
                  </a:lnTo>
                  <a:lnTo>
                    <a:pt x="26807" y="71949"/>
                  </a:lnTo>
                  <a:lnTo>
                    <a:pt x="25543" y="75793"/>
                  </a:lnTo>
                  <a:moveTo>
                    <a:pt x="28491" y="75793"/>
                  </a:moveTo>
                  <a:lnTo>
                    <a:pt x="27228" y="71949"/>
                  </a:lnTo>
                  <a:lnTo>
                    <a:pt x="28491" y="68189"/>
                  </a:lnTo>
                  <a:lnTo>
                    <a:pt x="29660" y="71949"/>
                  </a:lnTo>
                  <a:lnTo>
                    <a:pt x="28491" y="75793"/>
                  </a:lnTo>
                  <a:moveTo>
                    <a:pt x="31345" y="75793"/>
                  </a:moveTo>
                  <a:lnTo>
                    <a:pt x="30081" y="71949"/>
                  </a:lnTo>
                  <a:lnTo>
                    <a:pt x="31345" y="68189"/>
                  </a:lnTo>
                  <a:lnTo>
                    <a:pt x="32561" y="71949"/>
                  </a:lnTo>
                  <a:lnTo>
                    <a:pt x="31345" y="75793"/>
                  </a:lnTo>
                  <a:moveTo>
                    <a:pt x="34245" y="75793"/>
                  </a:moveTo>
                  <a:lnTo>
                    <a:pt x="32982" y="71949"/>
                  </a:lnTo>
                  <a:lnTo>
                    <a:pt x="34245" y="68189"/>
                  </a:lnTo>
                  <a:lnTo>
                    <a:pt x="35415" y="71949"/>
                  </a:lnTo>
                  <a:lnTo>
                    <a:pt x="34245" y="75793"/>
                  </a:lnTo>
                  <a:moveTo>
                    <a:pt x="37099" y="75793"/>
                  </a:moveTo>
                  <a:lnTo>
                    <a:pt x="35836" y="71949"/>
                  </a:lnTo>
                  <a:lnTo>
                    <a:pt x="37099" y="68189"/>
                  </a:lnTo>
                  <a:lnTo>
                    <a:pt x="38315" y="71949"/>
                  </a:lnTo>
                  <a:lnTo>
                    <a:pt x="37099" y="75793"/>
                  </a:lnTo>
                  <a:moveTo>
                    <a:pt x="40000" y="75793"/>
                  </a:moveTo>
                  <a:lnTo>
                    <a:pt x="38736" y="71949"/>
                  </a:lnTo>
                  <a:lnTo>
                    <a:pt x="40000" y="68189"/>
                  </a:lnTo>
                  <a:lnTo>
                    <a:pt x="41169" y="71949"/>
                  </a:lnTo>
                  <a:lnTo>
                    <a:pt x="40000" y="75793"/>
                  </a:lnTo>
                  <a:moveTo>
                    <a:pt x="42853" y="75793"/>
                  </a:moveTo>
                  <a:lnTo>
                    <a:pt x="41590" y="71949"/>
                  </a:lnTo>
                  <a:lnTo>
                    <a:pt x="42853" y="68189"/>
                  </a:lnTo>
                  <a:lnTo>
                    <a:pt x="44070" y="71949"/>
                  </a:lnTo>
                  <a:lnTo>
                    <a:pt x="42853" y="75793"/>
                  </a:lnTo>
                  <a:moveTo>
                    <a:pt x="45754" y="75793"/>
                  </a:moveTo>
                  <a:lnTo>
                    <a:pt x="44538" y="71949"/>
                  </a:lnTo>
                  <a:lnTo>
                    <a:pt x="45754" y="68189"/>
                  </a:lnTo>
                  <a:lnTo>
                    <a:pt x="47017" y="71949"/>
                  </a:lnTo>
                  <a:lnTo>
                    <a:pt x="45754" y="75793"/>
                  </a:lnTo>
                  <a:moveTo>
                    <a:pt x="48608" y="75793"/>
                  </a:moveTo>
                  <a:lnTo>
                    <a:pt x="47438" y="71949"/>
                  </a:lnTo>
                  <a:lnTo>
                    <a:pt x="48608" y="68189"/>
                  </a:lnTo>
                  <a:lnTo>
                    <a:pt x="49871" y="71949"/>
                  </a:lnTo>
                  <a:lnTo>
                    <a:pt x="48608" y="75793"/>
                  </a:lnTo>
                  <a:moveTo>
                    <a:pt x="51508" y="75793"/>
                  </a:moveTo>
                  <a:lnTo>
                    <a:pt x="50292" y="71949"/>
                  </a:lnTo>
                  <a:lnTo>
                    <a:pt x="51508" y="68189"/>
                  </a:lnTo>
                  <a:lnTo>
                    <a:pt x="52771" y="71949"/>
                  </a:lnTo>
                  <a:lnTo>
                    <a:pt x="51508" y="75793"/>
                  </a:lnTo>
                  <a:moveTo>
                    <a:pt x="54362" y="75793"/>
                  </a:moveTo>
                  <a:lnTo>
                    <a:pt x="53192" y="71949"/>
                  </a:lnTo>
                  <a:lnTo>
                    <a:pt x="54362" y="68189"/>
                  </a:lnTo>
                  <a:lnTo>
                    <a:pt x="55625" y="71949"/>
                  </a:lnTo>
                  <a:lnTo>
                    <a:pt x="54362" y="75793"/>
                  </a:lnTo>
                  <a:moveTo>
                    <a:pt x="57263" y="75793"/>
                  </a:moveTo>
                  <a:lnTo>
                    <a:pt x="56046" y="71949"/>
                  </a:lnTo>
                  <a:lnTo>
                    <a:pt x="57263" y="68189"/>
                  </a:lnTo>
                  <a:lnTo>
                    <a:pt x="58526" y="71949"/>
                  </a:lnTo>
                  <a:lnTo>
                    <a:pt x="57263" y="75793"/>
                  </a:lnTo>
                  <a:moveTo>
                    <a:pt x="60116" y="75793"/>
                  </a:moveTo>
                  <a:lnTo>
                    <a:pt x="58947" y="71949"/>
                  </a:lnTo>
                  <a:lnTo>
                    <a:pt x="60116" y="68189"/>
                  </a:lnTo>
                  <a:lnTo>
                    <a:pt x="61380" y="71949"/>
                  </a:lnTo>
                  <a:lnTo>
                    <a:pt x="60116" y="75793"/>
                  </a:lnTo>
                  <a:moveTo>
                    <a:pt x="63064" y="75793"/>
                  </a:moveTo>
                  <a:lnTo>
                    <a:pt x="61801" y="71949"/>
                  </a:lnTo>
                  <a:lnTo>
                    <a:pt x="63064" y="68189"/>
                  </a:lnTo>
                  <a:lnTo>
                    <a:pt x="64280" y="71949"/>
                  </a:lnTo>
                  <a:lnTo>
                    <a:pt x="63064" y="75793"/>
                  </a:lnTo>
                  <a:moveTo>
                    <a:pt x="65964" y="75793"/>
                  </a:moveTo>
                  <a:lnTo>
                    <a:pt x="64701" y="71949"/>
                  </a:lnTo>
                  <a:lnTo>
                    <a:pt x="65964" y="68189"/>
                  </a:lnTo>
                  <a:lnTo>
                    <a:pt x="67134" y="71949"/>
                  </a:lnTo>
                  <a:lnTo>
                    <a:pt x="65964" y="75793"/>
                  </a:lnTo>
                  <a:moveTo>
                    <a:pt x="68818" y="75793"/>
                  </a:moveTo>
                  <a:lnTo>
                    <a:pt x="67555" y="71949"/>
                  </a:lnTo>
                  <a:lnTo>
                    <a:pt x="68818" y="68189"/>
                  </a:lnTo>
                  <a:lnTo>
                    <a:pt x="70035" y="71949"/>
                  </a:lnTo>
                  <a:lnTo>
                    <a:pt x="68818" y="75793"/>
                  </a:lnTo>
                  <a:moveTo>
                    <a:pt x="71719" y="75793"/>
                  </a:moveTo>
                  <a:lnTo>
                    <a:pt x="70456" y="71949"/>
                  </a:lnTo>
                  <a:lnTo>
                    <a:pt x="71719" y="68189"/>
                  </a:lnTo>
                  <a:lnTo>
                    <a:pt x="72888" y="71949"/>
                  </a:lnTo>
                  <a:lnTo>
                    <a:pt x="71719" y="75793"/>
                  </a:lnTo>
                  <a:moveTo>
                    <a:pt x="74573" y="75793"/>
                  </a:moveTo>
                  <a:lnTo>
                    <a:pt x="73309" y="71949"/>
                  </a:lnTo>
                  <a:lnTo>
                    <a:pt x="74573" y="68189"/>
                  </a:lnTo>
                  <a:lnTo>
                    <a:pt x="75789" y="71949"/>
                  </a:lnTo>
                  <a:lnTo>
                    <a:pt x="74573" y="75793"/>
                  </a:lnTo>
                  <a:moveTo>
                    <a:pt x="77473" y="75793"/>
                  </a:moveTo>
                  <a:lnTo>
                    <a:pt x="76210" y="71949"/>
                  </a:lnTo>
                  <a:lnTo>
                    <a:pt x="77473" y="68189"/>
                  </a:lnTo>
                  <a:lnTo>
                    <a:pt x="78643" y="71949"/>
                  </a:lnTo>
                  <a:lnTo>
                    <a:pt x="77473" y="75793"/>
                  </a:lnTo>
                  <a:moveTo>
                    <a:pt x="80327" y="75793"/>
                  </a:moveTo>
                  <a:lnTo>
                    <a:pt x="79157" y="71949"/>
                  </a:lnTo>
                  <a:lnTo>
                    <a:pt x="80327" y="68189"/>
                  </a:lnTo>
                  <a:lnTo>
                    <a:pt x="81590" y="71949"/>
                  </a:lnTo>
                  <a:lnTo>
                    <a:pt x="80327" y="75793"/>
                  </a:lnTo>
                  <a:moveTo>
                    <a:pt x="83228" y="75793"/>
                  </a:moveTo>
                  <a:lnTo>
                    <a:pt x="82011" y="71949"/>
                  </a:lnTo>
                  <a:lnTo>
                    <a:pt x="83228" y="68189"/>
                  </a:lnTo>
                  <a:lnTo>
                    <a:pt x="84491" y="71949"/>
                  </a:lnTo>
                  <a:lnTo>
                    <a:pt x="83228" y="75793"/>
                  </a:lnTo>
                  <a:moveTo>
                    <a:pt x="86081" y="75793"/>
                  </a:moveTo>
                  <a:lnTo>
                    <a:pt x="84912" y="71949"/>
                  </a:lnTo>
                  <a:lnTo>
                    <a:pt x="86081" y="68189"/>
                  </a:lnTo>
                  <a:lnTo>
                    <a:pt x="87345" y="71949"/>
                  </a:lnTo>
                  <a:lnTo>
                    <a:pt x="86081" y="75793"/>
                  </a:lnTo>
                  <a:moveTo>
                    <a:pt x="88982" y="75793"/>
                  </a:moveTo>
                  <a:lnTo>
                    <a:pt x="87766" y="71949"/>
                  </a:lnTo>
                  <a:lnTo>
                    <a:pt x="88982" y="68189"/>
                  </a:lnTo>
                  <a:lnTo>
                    <a:pt x="90245" y="71949"/>
                  </a:lnTo>
                  <a:lnTo>
                    <a:pt x="88982" y="75793"/>
                  </a:lnTo>
                  <a:moveTo>
                    <a:pt x="91836" y="75793"/>
                  </a:moveTo>
                  <a:lnTo>
                    <a:pt x="90666" y="71949"/>
                  </a:lnTo>
                  <a:lnTo>
                    <a:pt x="91836" y="68189"/>
                  </a:lnTo>
                  <a:lnTo>
                    <a:pt x="93099" y="71949"/>
                  </a:lnTo>
                  <a:lnTo>
                    <a:pt x="91836" y="75793"/>
                  </a:lnTo>
                  <a:moveTo>
                    <a:pt x="94736" y="75793"/>
                  </a:moveTo>
                  <a:lnTo>
                    <a:pt x="93520" y="71949"/>
                  </a:lnTo>
                  <a:lnTo>
                    <a:pt x="94736" y="68189"/>
                  </a:lnTo>
                  <a:lnTo>
                    <a:pt x="96000" y="71949"/>
                  </a:lnTo>
                  <a:lnTo>
                    <a:pt x="94736" y="75793"/>
                  </a:lnTo>
                  <a:moveTo>
                    <a:pt x="97684" y="75793"/>
                  </a:moveTo>
                  <a:lnTo>
                    <a:pt x="96421" y="71949"/>
                  </a:lnTo>
                  <a:lnTo>
                    <a:pt x="97684" y="68189"/>
                  </a:lnTo>
                  <a:lnTo>
                    <a:pt x="98853" y="71949"/>
                  </a:lnTo>
                  <a:lnTo>
                    <a:pt x="97684" y="75793"/>
                  </a:lnTo>
                  <a:moveTo>
                    <a:pt x="100538" y="75793"/>
                  </a:moveTo>
                  <a:lnTo>
                    <a:pt x="99274" y="71949"/>
                  </a:lnTo>
                  <a:lnTo>
                    <a:pt x="100538" y="68189"/>
                  </a:lnTo>
                  <a:lnTo>
                    <a:pt x="101754" y="71949"/>
                  </a:lnTo>
                  <a:lnTo>
                    <a:pt x="100538" y="75793"/>
                  </a:lnTo>
                  <a:moveTo>
                    <a:pt x="103438" y="75793"/>
                  </a:moveTo>
                  <a:lnTo>
                    <a:pt x="102175" y="71949"/>
                  </a:lnTo>
                  <a:lnTo>
                    <a:pt x="103438" y="68189"/>
                  </a:lnTo>
                  <a:lnTo>
                    <a:pt x="104608" y="71949"/>
                  </a:lnTo>
                  <a:lnTo>
                    <a:pt x="103438" y="75793"/>
                  </a:lnTo>
                  <a:moveTo>
                    <a:pt x="106292" y="75793"/>
                  </a:moveTo>
                  <a:lnTo>
                    <a:pt x="105029" y="71949"/>
                  </a:lnTo>
                  <a:lnTo>
                    <a:pt x="106292" y="68189"/>
                  </a:lnTo>
                  <a:lnTo>
                    <a:pt x="107508" y="71949"/>
                  </a:lnTo>
                  <a:lnTo>
                    <a:pt x="106292" y="75793"/>
                  </a:lnTo>
                  <a:moveTo>
                    <a:pt x="109192" y="75793"/>
                  </a:moveTo>
                  <a:lnTo>
                    <a:pt x="107929" y="71949"/>
                  </a:lnTo>
                  <a:lnTo>
                    <a:pt x="109192" y="68189"/>
                  </a:lnTo>
                  <a:lnTo>
                    <a:pt x="110362" y="71949"/>
                  </a:lnTo>
                  <a:lnTo>
                    <a:pt x="109192" y="75793"/>
                  </a:lnTo>
                  <a:moveTo>
                    <a:pt x="112046" y="75793"/>
                  </a:moveTo>
                  <a:lnTo>
                    <a:pt x="110783" y="71949"/>
                  </a:lnTo>
                  <a:lnTo>
                    <a:pt x="112046" y="68189"/>
                  </a:lnTo>
                  <a:lnTo>
                    <a:pt x="113263" y="71949"/>
                  </a:lnTo>
                  <a:lnTo>
                    <a:pt x="112046" y="75793"/>
                  </a:lnTo>
                  <a:moveTo>
                    <a:pt x="114947" y="75793"/>
                  </a:moveTo>
                  <a:lnTo>
                    <a:pt x="113730" y="71949"/>
                  </a:lnTo>
                  <a:lnTo>
                    <a:pt x="114947" y="68189"/>
                  </a:lnTo>
                  <a:lnTo>
                    <a:pt x="116210" y="71949"/>
                  </a:lnTo>
                  <a:lnTo>
                    <a:pt x="114947" y="75793"/>
                  </a:lnTo>
                  <a:moveTo>
                    <a:pt x="117801" y="75793"/>
                  </a:moveTo>
                  <a:lnTo>
                    <a:pt x="116631" y="71949"/>
                  </a:lnTo>
                  <a:lnTo>
                    <a:pt x="117801" y="68189"/>
                  </a:lnTo>
                  <a:lnTo>
                    <a:pt x="119064" y="71949"/>
                  </a:lnTo>
                  <a:lnTo>
                    <a:pt x="117801" y="75793"/>
                  </a:lnTo>
                  <a:moveTo>
                    <a:pt x="3929" y="71281"/>
                  </a:moveTo>
                  <a:lnTo>
                    <a:pt x="2760" y="67520"/>
                  </a:lnTo>
                  <a:lnTo>
                    <a:pt x="3929" y="63676"/>
                  </a:lnTo>
                  <a:lnTo>
                    <a:pt x="5192" y="67520"/>
                  </a:lnTo>
                  <a:lnTo>
                    <a:pt x="3929" y="71281"/>
                  </a:lnTo>
                  <a:moveTo>
                    <a:pt x="6830" y="71281"/>
                  </a:moveTo>
                  <a:lnTo>
                    <a:pt x="5614" y="67520"/>
                  </a:lnTo>
                  <a:lnTo>
                    <a:pt x="6830" y="63676"/>
                  </a:lnTo>
                  <a:lnTo>
                    <a:pt x="8046" y="67520"/>
                  </a:lnTo>
                  <a:lnTo>
                    <a:pt x="6830" y="71281"/>
                  </a:lnTo>
                  <a:moveTo>
                    <a:pt x="9684" y="71281"/>
                  </a:moveTo>
                  <a:lnTo>
                    <a:pt x="8467" y="67520"/>
                  </a:lnTo>
                  <a:lnTo>
                    <a:pt x="9684" y="63676"/>
                  </a:lnTo>
                  <a:lnTo>
                    <a:pt x="10947" y="67520"/>
                  </a:lnTo>
                  <a:lnTo>
                    <a:pt x="9684" y="71281"/>
                  </a:lnTo>
                  <a:moveTo>
                    <a:pt x="12631" y="71281"/>
                  </a:moveTo>
                  <a:lnTo>
                    <a:pt x="11368" y="67520"/>
                  </a:lnTo>
                  <a:lnTo>
                    <a:pt x="12631" y="63676"/>
                  </a:lnTo>
                  <a:lnTo>
                    <a:pt x="13801" y="67520"/>
                  </a:lnTo>
                  <a:lnTo>
                    <a:pt x="12631" y="71281"/>
                  </a:lnTo>
                  <a:moveTo>
                    <a:pt x="15485" y="71281"/>
                  </a:moveTo>
                  <a:lnTo>
                    <a:pt x="14222" y="67520"/>
                  </a:lnTo>
                  <a:lnTo>
                    <a:pt x="15485" y="63676"/>
                  </a:lnTo>
                  <a:lnTo>
                    <a:pt x="16701" y="67520"/>
                  </a:lnTo>
                  <a:lnTo>
                    <a:pt x="15485" y="71281"/>
                  </a:lnTo>
                  <a:moveTo>
                    <a:pt x="18385" y="71281"/>
                  </a:moveTo>
                  <a:lnTo>
                    <a:pt x="17122" y="67520"/>
                  </a:lnTo>
                  <a:lnTo>
                    <a:pt x="18385" y="63676"/>
                  </a:lnTo>
                  <a:lnTo>
                    <a:pt x="19555" y="67520"/>
                  </a:lnTo>
                  <a:lnTo>
                    <a:pt x="18385" y="71281"/>
                  </a:lnTo>
                  <a:moveTo>
                    <a:pt x="21239" y="71281"/>
                  </a:moveTo>
                  <a:lnTo>
                    <a:pt x="19976" y="67520"/>
                  </a:lnTo>
                  <a:lnTo>
                    <a:pt x="21239" y="63676"/>
                  </a:lnTo>
                  <a:lnTo>
                    <a:pt x="22456" y="67520"/>
                  </a:lnTo>
                  <a:lnTo>
                    <a:pt x="21239" y="71281"/>
                  </a:lnTo>
                  <a:moveTo>
                    <a:pt x="24140" y="71281"/>
                  </a:moveTo>
                  <a:lnTo>
                    <a:pt x="22877" y="67520"/>
                  </a:lnTo>
                  <a:lnTo>
                    <a:pt x="24140" y="63676"/>
                  </a:lnTo>
                  <a:lnTo>
                    <a:pt x="25309" y="67520"/>
                  </a:lnTo>
                  <a:lnTo>
                    <a:pt x="24140" y="71281"/>
                  </a:lnTo>
                  <a:moveTo>
                    <a:pt x="26994" y="71281"/>
                  </a:moveTo>
                  <a:lnTo>
                    <a:pt x="25730" y="67520"/>
                  </a:lnTo>
                  <a:lnTo>
                    <a:pt x="26994" y="63676"/>
                  </a:lnTo>
                  <a:lnTo>
                    <a:pt x="28210" y="67520"/>
                  </a:lnTo>
                  <a:lnTo>
                    <a:pt x="26994" y="71281"/>
                  </a:lnTo>
                  <a:moveTo>
                    <a:pt x="29894" y="71281"/>
                  </a:moveTo>
                  <a:lnTo>
                    <a:pt x="28678" y="67520"/>
                  </a:lnTo>
                  <a:lnTo>
                    <a:pt x="29894" y="63676"/>
                  </a:lnTo>
                  <a:lnTo>
                    <a:pt x="31157" y="67520"/>
                  </a:lnTo>
                  <a:lnTo>
                    <a:pt x="29894" y="71281"/>
                  </a:lnTo>
                  <a:moveTo>
                    <a:pt x="32748" y="71281"/>
                  </a:moveTo>
                  <a:lnTo>
                    <a:pt x="31578" y="67520"/>
                  </a:lnTo>
                  <a:lnTo>
                    <a:pt x="32748" y="63676"/>
                  </a:lnTo>
                  <a:lnTo>
                    <a:pt x="34011" y="67520"/>
                  </a:lnTo>
                  <a:lnTo>
                    <a:pt x="32748" y="71281"/>
                  </a:lnTo>
                  <a:moveTo>
                    <a:pt x="35649" y="71281"/>
                  </a:moveTo>
                  <a:lnTo>
                    <a:pt x="34432" y="67520"/>
                  </a:lnTo>
                  <a:lnTo>
                    <a:pt x="35649" y="63676"/>
                  </a:lnTo>
                  <a:lnTo>
                    <a:pt x="36912" y="67520"/>
                  </a:lnTo>
                  <a:lnTo>
                    <a:pt x="35649" y="71281"/>
                  </a:lnTo>
                  <a:moveTo>
                    <a:pt x="38502" y="71281"/>
                  </a:moveTo>
                  <a:lnTo>
                    <a:pt x="37333" y="67520"/>
                  </a:lnTo>
                  <a:lnTo>
                    <a:pt x="38502" y="63676"/>
                  </a:lnTo>
                  <a:lnTo>
                    <a:pt x="39766" y="67520"/>
                  </a:lnTo>
                  <a:lnTo>
                    <a:pt x="38502" y="71281"/>
                  </a:lnTo>
                  <a:moveTo>
                    <a:pt x="41403" y="71281"/>
                  </a:moveTo>
                  <a:lnTo>
                    <a:pt x="40187" y="67520"/>
                  </a:lnTo>
                  <a:lnTo>
                    <a:pt x="41403" y="63676"/>
                  </a:lnTo>
                  <a:lnTo>
                    <a:pt x="42666" y="67520"/>
                  </a:lnTo>
                  <a:lnTo>
                    <a:pt x="41403" y="71281"/>
                  </a:lnTo>
                  <a:moveTo>
                    <a:pt x="44257" y="71281"/>
                  </a:moveTo>
                  <a:lnTo>
                    <a:pt x="43087" y="67520"/>
                  </a:lnTo>
                  <a:lnTo>
                    <a:pt x="44257" y="63676"/>
                  </a:lnTo>
                  <a:lnTo>
                    <a:pt x="45520" y="67520"/>
                  </a:lnTo>
                  <a:lnTo>
                    <a:pt x="44257" y="71281"/>
                  </a:lnTo>
                  <a:moveTo>
                    <a:pt x="47204" y="71281"/>
                  </a:moveTo>
                  <a:lnTo>
                    <a:pt x="45941" y="67520"/>
                  </a:lnTo>
                  <a:lnTo>
                    <a:pt x="47204" y="63676"/>
                  </a:lnTo>
                  <a:lnTo>
                    <a:pt x="48421" y="67520"/>
                  </a:lnTo>
                  <a:lnTo>
                    <a:pt x="47204" y="71281"/>
                  </a:lnTo>
                  <a:moveTo>
                    <a:pt x="50105" y="71281"/>
                  </a:moveTo>
                  <a:lnTo>
                    <a:pt x="48842" y="67520"/>
                  </a:lnTo>
                  <a:lnTo>
                    <a:pt x="50105" y="63676"/>
                  </a:lnTo>
                  <a:lnTo>
                    <a:pt x="51274" y="67520"/>
                  </a:lnTo>
                  <a:lnTo>
                    <a:pt x="50105" y="71281"/>
                  </a:lnTo>
                  <a:moveTo>
                    <a:pt x="52959" y="71281"/>
                  </a:moveTo>
                  <a:lnTo>
                    <a:pt x="51695" y="67520"/>
                  </a:lnTo>
                  <a:lnTo>
                    <a:pt x="52959" y="63676"/>
                  </a:lnTo>
                  <a:lnTo>
                    <a:pt x="54175" y="67520"/>
                  </a:lnTo>
                  <a:lnTo>
                    <a:pt x="52959" y="71281"/>
                  </a:lnTo>
                  <a:moveTo>
                    <a:pt x="55859" y="71281"/>
                  </a:moveTo>
                  <a:lnTo>
                    <a:pt x="54596" y="67520"/>
                  </a:lnTo>
                  <a:lnTo>
                    <a:pt x="55859" y="63676"/>
                  </a:lnTo>
                  <a:lnTo>
                    <a:pt x="57029" y="67520"/>
                  </a:lnTo>
                  <a:lnTo>
                    <a:pt x="55859" y="71281"/>
                  </a:lnTo>
                  <a:moveTo>
                    <a:pt x="58713" y="71281"/>
                  </a:moveTo>
                  <a:lnTo>
                    <a:pt x="57450" y="67520"/>
                  </a:lnTo>
                  <a:lnTo>
                    <a:pt x="58713" y="63676"/>
                  </a:lnTo>
                  <a:lnTo>
                    <a:pt x="59929" y="67520"/>
                  </a:lnTo>
                  <a:lnTo>
                    <a:pt x="58713" y="71281"/>
                  </a:lnTo>
                  <a:moveTo>
                    <a:pt x="61614" y="71281"/>
                  </a:moveTo>
                  <a:lnTo>
                    <a:pt x="60350" y="67520"/>
                  </a:lnTo>
                  <a:lnTo>
                    <a:pt x="61614" y="63676"/>
                  </a:lnTo>
                  <a:lnTo>
                    <a:pt x="62783" y="67520"/>
                  </a:lnTo>
                  <a:lnTo>
                    <a:pt x="61614" y="71281"/>
                  </a:lnTo>
                  <a:moveTo>
                    <a:pt x="64467" y="71281"/>
                  </a:moveTo>
                  <a:lnTo>
                    <a:pt x="63298" y="67520"/>
                  </a:lnTo>
                  <a:lnTo>
                    <a:pt x="64467" y="63676"/>
                  </a:lnTo>
                  <a:lnTo>
                    <a:pt x="65730" y="67520"/>
                  </a:lnTo>
                  <a:lnTo>
                    <a:pt x="64467" y="71281"/>
                  </a:lnTo>
                  <a:moveTo>
                    <a:pt x="67368" y="71281"/>
                  </a:moveTo>
                  <a:lnTo>
                    <a:pt x="66152" y="67520"/>
                  </a:lnTo>
                  <a:lnTo>
                    <a:pt x="67368" y="63676"/>
                  </a:lnTo>
                  <a:lnTo>
                    <a:pt x="68631" y="67520"/>
                  </a:lnTo>
                  <a:lnTo>
                    <a:pt x="67368" y="71281"/>
                  </a:lnTo>
                  <a:moveTo>
                    <a:pt x="70222" y="71281"/>
                  </a:moveTo>
                  <a:lnTo>
                    <a:pt x="69052" y="67520"/>
                  </a:lnTo>
                  <a:lnTo>
                    <a:pt x="70222" y="63676"/>
                  </a:lnTo>
                  <a:lnTo>
                    <a:pt x="71485" y="67520"/>
                  </a:lnTo>
                  <a:lnTo>
                    <a:pt x="70222" y="71281"/>
                  </a:lnTo>
                  <a:moveTo>
                    <a:pt x="73122" y="71281"/>
                  </a:moveTo>
                  <a:lnTo>
                    <a:pt x="71906" y="67520"/>
                  </a:lnTo>
                  <a:lnTo>
                    <a:pt x="73122" y="63676"/>
                  </a:lnTo>
                  <a:lnTo>
                    <a:pt x="74385" y="67520"/>
                  </a:lnTo>
                  <a:lnTo>
                    <a:pt x="73122" y="71281"/>
                  </a:lnTo>
                  <a:moveTo>
                    <a:pt x="75976" y="71281"/>
                  </a:moveTo>
                  <a:lnTo>
                    <a:pt x="74807" y="67520"/>
                  </a:lnTo>
                  <a:lnTo>
                    <a:pt x="75976" y="63676"/>
                  </a:lnTo>
                  <a:lnTo>
                    <a:pt x="77239" y="67520"/>
                  </a:lnTo>
                  <a:lnTo>
                    <a:pt x="75976" y="71281"/>
                  </a:lnTo>
                  <a:moveTo>
                    <a:pt x="78877" y="71281"/>
                  </a:moveTo>
                  <a:lnTo>
                    <a:pt x="77660" y="67520"/>
                  </a:lnTo>
                  <a:lnTo>
                    <a:pt x="78877" y="63676"/>
                  </a:lnTo>
                  <a:lnTo>
                    <a:pt x="80140" y="67520"/>
                  </a:lnTo>
                  <a:lnTo>
                    <a:pt x="78877" y="71281"/>
                  </a:lnTo>
                  <a:moveTo>
                    <a:pt x="81824" y="71281"/>
                  </a:moveTo>
                  <a:lnTo>
                    <a:pt x="80561" y="67520"/>
                  </a:lnTo>
                  <a:lnTo>
                    <a:pt x="81824" y="63676"/>
                  </a:lnTo>
                  <a:lnTo>
                    <a:pt x="82994" y="67520"/>
                  </a:lnTo>
                  <a:lnTo>
                    <a:pt x="81824" y="71281"/>
                  </a:lnTo>
                  <a:moveTo>
                    <a:pt x="84678" y="71281"/>
                  </a:moveTo>
                  <a:lnTo>
                    <a:pt x="83415" y="67520"/>
                  </a:lnTo>
                  <a:lnTo>
                    <a:pt x="84678" y="63676"/>
                  </a:lnTo>
                  <a:lnTo>
                    <a:pt x="85894" y="67520"/>
                  </a:lnTo>
                  <a:lnTo>
                    <a:pt x="84678" y="71281"/>
                  </a:lnTo>
                  <a:moveTo>
                    <a:pt x="87578" y="71281"/>
                  </a:moveTo>
                  <a:lnTo>
                    <a:pt x="86315" y="67520"/>
                  </a:lnTo>
                  <a:lnTo>
                    <a:pt x="87578" y="63676"/>
                  </a:lnTo>
                  <a:lnTo>
                    <a:pt x="88748" y="67520"/>
                  </a:lnTo>
                  <a:lnTo>
                    <a:pt x="87578" y="71281"/>
                  </a:lnTo>
                  <a:moveTo>
                    <a:pt x="90432" y="71281"/>
                  </a:moveTo>
                  <a:lnTo>
                    <a:pt x="89169" y="67520"/>
                  </a:lnTo>
                  <a:lnTo>
                    <a:pt x="90432" y="63676"/>
                  </a:lnTo>
                  <a:lnTo>
                    <a:pt x="91649" y="67520"/>
                  </a:lnTo>
                  <a:lnTo>
                    <a:pt x="90432" y="71281"/>
                  </a:lnTo>
                  <a:moveTo>
                    <a:pt x="93333" y="71281"/>
                  </a:moveTo>
                  <a:lnTo>
                    <a:pt x="92070" y="67520"/>
                  </a:lnTo>
                  <a:lnTo>
                    <a:pt x="93333" y="63676"/>
                  </a:lnTo>
                  <a:lnTo>
                    <a:pt x="94502" y="67520"/>
                  </a:lnTo>
                  <a:lnTo>
                    <a:pt x="93333" y="71281"/>
                  </a:lnTo>
                  <a:moveTo>
                    <a:pt x="96187" y="71281"/>
                  </a:moveTo>
                  <a:lnTo>
                    <a:pt x="94923" y="67520"/>
                  </a:lnTo>
                  <a:lnTo>
                    <a:pt x="96187" y="63676"/>
                  </a:lnTo>
                  <a:lnTo>
                    <a:pt x="97403" y="67520"/>
                  </a:lnTo>
                  <a:lnTo>
                    <a:pt x="96187" y="71281"/>
                  </a:lnTo>
                  <a:moveTo>
                    <a:pt x="99087" y="71281"/>
                  </a:moveTo>
                  <a:lnTo>
                    <a:pt x="97871" y="67520"/>
                  </a:lnTo>
                  <a:lnTo>
                    <a:pt x="99087" y="63676"/>
                  </a:lnTo>
                  <a:lnTo>
                    <a:pt x="100350" y="67520"/>
                  </a:lnTo>
                  <a:lnTo>
                    <a:pt x="99087" y="71281"/>
                  </a:lnTo>
                  <a:moveTo>
                    <a:pt x="101941" y="71281"/>
                  </a:moveTo>
                  <a:lnTo>
                    <a:pt x="100771" y="67520"/>
                  </a:lnTo>
                  <a:lnTo>
                    <a:pt x="101941" y="63676"/>
                  </a:lnTo>
                  <a:lnTo>
                    <a:pt x="103204" y="67520"/>
                  </a:lnTo>
                  <a:lnTo>
                    <a:pt x="101941" y="71281"/>
                  </a:lnTo>
                  <a:moveTo>
                    <a:pt x="104842" y="71281"/>
                  </a:moveTo>
                  <a:lnTo>
                    <a:pt x="103625" y="67520"/>
                  </a:lnTo>
                  <a:lnTo>
                    <a:pt x="104842" y="63676"/>
                  </a:lnTo>
                  <a:lnTo>
                    <a:pt x="106105" y="67520"/>
                  </a:lnTo>
                  <a:lnTo>
                    <a:pt x="104842" y="71281"/>
                  </a:lnTo>
                  <a:moveTo>
                    <a:pt x="107695" y="71281"/>
                  </a:moveTo>
                  <a:lnTo>
                    <a:pt x="106526" y="67520"/>
                  </a:lnTo>
                  <a:lnTo>
                    <a:pt x="107695" y="63676"/>
                  </a:lnTo>
                  <a:lnTo>
                    <a:pt x="108959" y="67520"/>
                  </a:lnTo>
                  <a:lnTo>
                    <a:pt x="107695" y="71281"/>
                  </a:lnTo>
                  <a:moveTo>
                    <a:pt x="110596" y="71281"/>
                  </a:moveTo>
                  <a:lnTo>
                    <a:pt x="109380" y="67520"/>
                  </a:lnTo>
                  <a:lnTo>
                    <a:pt x="110596" y="63676"/>
                  </a:lnTo>
                  <a:lnTo>
                    <a:pt x="111859" y="67520"/>
                  </a:lnTo>
                  <a:lnTo>
                    <a:pt x="110596" y="71281"/>
                  </a:lnTo>
                  <a:moveTo>
                    <a:pt x="113450" y="71281"/>
                  </a:moveTo>
                  <a:lnTo>
                    <a:pt x="112280" y="67520"/>
                  </a:lnTo>
                  <a:lnTo>
                    <a:pt x="113450" y="63676"/>
                  </a:lnTo>
                  <a:lnTo>
                    <a:pt x="114713" y="67520"/>
                  </a:lnTo>
                  <a:lnTo>
                    <a:pt x="113450" y="71281"/>
                  </a:lnTo>
                  <a:moveTo>
                    <a:pt x="116397" y="71281"/>
                  </a:moveTo>
                  <a:lnTo>
                    <a:pt x="115134" y="67520"/>
                  </a:lnTo>
                  <a:lnTo>
                    <a:pt x="116397" y="63676"/>
                  </a:lnTo>
                  <a:lnTo>
                    <a:pt x="117614" y="67520"/>
                  </a:lnTo>
                  <a:lnTo>
                    <a:pt x="116397" y="71281"/>
                  </a:lnTo>
                  <a:moveTo>
                    <a:pt x="2526" y="66768"/>
                  </a:moveTo>
                  <a:lnTo>
                    <a:pt x="1263" y="63008"/>
                  </a:lnTo>
                  <a:lnTo>
                    <a:pt x="2526" y="59247"/>
                  </a:lnTo>
                  <a:lnTo>
                    <a:pt x="3742" y="63008"/>
                  </a:lnTo>
                  <a:lnTo>
                    <a:pt x="2526" y="66768"/>
                  </a:lnTo>
                  <a:moveTo>
                    <a:pt x="5426" y="66768"/>
                  </a:moveTo>
                  <a:lnTo>
                    <a:pt x="4163" y="63008"/>
                  </a:lnTo>
                  <a:lnTo>
                    <a:pt x="5426" y="59247"/>
                  </a:lnTo>
                  <a:lnTo>
                    <a:pt x="6596" y="63008"/>
                  </a:lnTo>
                  <a:lnTo>
                    <a:pt x="5426" y="66768"/>
                  </a:lnTo>
                  <a:moveTo>
                    <a:pt x="8280" y="66768"/>
                  </a:moveTo>
                  <a:lnTo>
                    <a:pt x="7017" y="63008"/>
                  </a:lnTo>
                  <a:lnTo>
                    <a:pt x="8280" y="59247"/>
                  </a:lnTo>
                  <a:lnTo>
                    <a:pt x="9450" y="63008"/>
                  </a:lnTo>
                  <a:lnTo>
                    <a:pt x="8280" y="66768"/>
                  </a:lnTo>
                  <a:moveTo>
                    <a:pt x="11134" y="66768"/>
                  </a:moveTo>
                  <a:lnTo>
                    <a:pt x="9964" y="63008"/>
                  </a:lnTo>
                  <a:lnTo>
                    <a:pt x="11134" y="59247"/>
                  </a:lnTo>
                  <a:lnTo>
                    <a:pt x="12397" y="63008"/>
                  </a:lnTo>
                  <a:lnTo>
                    <a:pt x="11134" y="66768"/>
                  </a:lnTo>
                  <a:moveTo>
                    <a:pt x="14035" y="66768"/>
                  </a:moveTo>
                  <a:lnTo>
                    <a:pt x="12818" y="63008"/>
                  </a:lnTo>
                  <a:lnTo>
                    <a:pt x="14035" y="59247"/>
                  </a:lnTo>
                  <a:lnTo>
                    <a:pt x="15298" y="63008"/>
                  </a:lnTo>
                  <a:lnTo>
                    <a:pt x="14035" y="66768"/>
                  </a:lnTo>
                  <a:moveTo>
                    <a:pt x="16888" y="66768"/>
                  </a:moveTo>
                  <a:lnTo>
                    <a:pt x="15719" y="63008"/>
                  </a:lnTo>
                  <a:lnTo>
                    <a:pt x="16888" y="59247"/>
                  </a:lnTo>
                  <a:lnTo>
                    <a:pt x="18152" y="63008"/>
                  </a:lnTo>
                  <a:lnTo>
                    <a:pt x="16888" y="66768"/>
                  </a:lnTo>
                  <a:moveTo>
                    <a:pt x="19789" y="66768"/>
                  </a:moveTo>
                  <a:lnTo>
                    <a:pt x="18573" y="63008"/>
                  </a:lnTo>
                  <a:lnTo>
                    <a:pt x="19789" y="59247"/>
                  </a:lnTo>
                  <a:lnTo>
                    <a:pt x="21052" y="63008"/>
                  </a:lnTo>
                  <a:lnTo>
                    <a:pt x="19789" y="66768"/>
                  </a:lnTo>
                  <a:moveTo>
                    <a:pt x="22643" y="66768"/>
                  </a:moveTo>
                  <a:lnTo>
                    <a:pt x="21473" y="63008"/>
                  </a:lnTo>
                  <a:lnTo>
                    <a:pt x="22643" y="59247"/>
                  </a:lnTo>
                  <a:lnTo>
                    <a:pt x="23906" y="63008"/>
                  </a:lnTo>
                  <a:lnTo>
                    <a:pt x="22643" y="66768"/>
                  </a:lnTo>
                  <a:moveTo>
                    <a:pt x="25543" y="66768"/>
                  </a:moveTo>
                  <a:lnTo>
                    <a:pt x="24327" y="63008"/>
                  </a:lnTo>
                  <a:lnTo>
                    <a:pt x="25543" y="59247"/>
                  </a:lnTo>
                  <a:lnTo>
                    <a:pt x="26807" y="63008"/>
                  </a:lnTo>
                  <a:lnTo>
                    <a:pt x="25543" y="66768"/>
                  </a:lnTo>
                  <a:moveTo>
                    <a:pt x="28491" y="66768"/>
                  </a:moveTo>
                  <a:lnTo>
                    <a:pt x="27228" y="63008"/>
                  </a:lnTo>
                  <a:lnTo>
                    <a:pt x="28491" y="59247"/>
                  </a:lnTo>
                  <a:lnTo>
                    <a:pt x="29660" y="63008"/>
                  </a:lnTo>
                  <a:lnTo>
                    <a:pt x="28491" y="66768"/>
                  </a:lnTo>
                  <a:moveTo>
                    <a:pt x="31345" y="66768"/>
                  </a:moveTo>
                  <a:lnTo>
                    <a:pt x="30081" y="63008"/>
                  </a:lnTo>
                  <a:lnTo>
                    <a:pt x="31345" y="59247"/>
                  </a:lnTo>
                  <a:lnTo>
                    <a:pt x="32561" y="63008"/>
                  </a:lnTo>
                  <a:lnTo>
                    <a:pt x="31345" y="66768"/>
                  </a:lnTo>
                  <a:moveTo>
                    <a:pt x="34245" y="66768"/>
                  </a:moveTo>
                  <a:lnTo>
                    <a:pt x="32982" y="63008"/>
                  </a:lnTo>
                  <a:lnTo>
                    <a:pt x="34245" y="59247"/>
                  </a:lnTo>
                  <a:lnTo>
                    <a:pt x="35415" y="63008"/>
                  </a:lnTo>
                  <a:lnTo>
                    <a:pt x="34245" y="66768"/>
                  </a:lnTo>
                  <a:moveTo>
                    <a:pt x="37099" y="66768"/>
                  </a:moveTo>
                  <a:lnTo>
                    <a:pt x="35836" y="63008"/>
                  </a:lnTo>
                  <a:lnTo>
                    <a:pt x="37099" y="59247"/>
                  </a:lnTo>
                  <a:lnTo>
                    <a:pt x="38315" y="63008"/>
                  </a:lnTo>
                  <a:lnTo>
                    <a:pt x="37099" y="66768"/>
                  </a:lnTo>
                  <a:moveTo>
                    <a:pt x="40000" y="66768"/>
                  </a:moveTo>
                  <a:lnTo>
                    <a:pt x="38736" y="63008"/>
                  </a:lnTo>
                  <a:lnTo>
                    <a:pt x="40000" y="59247"/>
                  </a:lnTo>
                  <a:lnTo>
                    <a:pt x="41169" y="63008"/>
                  </a:lnTo>
                  <a:lnTo>
                    <a:pt x="40000" y="66768"/>
                  </a:lnTo>
                  <a:moveTo>
                    <a:pt x="42853" y="66768"/>
                  </a:moveTo>
                  <a:lnTo>
                    <a:pt x="41590" y="63008"/>
                  </a:lnTo>
                  <a:lnTo>
                    <a:pt x="42853" y="59247"/>
                  </a:lnTo>
                  <a:lnTo>
                    <a:pt x="44070" y="63008"/>
                  </a:lnTo>
                  <a:lnTo>
                    <a:pt x="42853" y="66768"/>
                  </a:lnTo>
                  <a:moveTo>
                    <a:pt x="45754" y="66768"/>
                  </a:moveTo>
                  <a:lnTo>
                    <a:pt x="44538" y="63008"/>
                  </a:lnTo>
                  <a:lnTo>
                    <a:pt x="45754" y="59247"/>
                  </a:lnTo>
                  <a:lnTo>
                    <a:pt x="47017" y="63008"/>
                  </a:lnTo>
                  <a:lnTo>
                    <a:pt x="45754" y="66768"/>
                  </a:lnTo>
                  <a:moveTo>
                    <a:pt x="48608" y="66768"/>
                  </a:moveTo>
                  <a:lnTo>
                    <a:pt x="47438" y="63008"/>
                  </a:lnTo>
                  <a:lnTo>
                    <a:pt x="48608" y="59247"/>
                  </a:lnTo>
                  <a:lnTo>
                    <a:pt x="49871" y="63008"/>
                  </a:lnTo>
                  <a:lnTo>
                    <a:pt x="48608" y="66768"/>
                  </a:lnTo>
                  <a:moveTo>
                    <a:pt x="51508" y="66768"/>
                  </a:moveTo>
                  <a:lnTo>
                    <a:pt x="50292" y="63008"/>
                  </a:lnTo>
                  <a:lnTo>
                    <a:pt x="51508" y="59247"/>
                  </a:lnTo>
                  <a:lnTo>
                    <a:pt x="52771" y="63008"/>
                  </a:lnTo>
                  <a:lnTo>
                    <a:pt x="51508" y="66768"/>
                  </a:lnTo>
                  <a:moveTo>
                    <a:pt x="54362" y="66768"/>
                  </a:moveTo>
                  <a:lnTo>
                    <a:pt x="53192" y="63008"/>
                  </a:lnTo>
                  <a:lnTo>
                    <a:pt x="54362" y="59247"/>
                  </a:lnTo>
                  <a:lnTo>
                    <a:pt x="55625" y="63008"/>
                  </a:lnTo>
                  <a:lnTo>
                    <a:pt x="54362" y="66768"/>
                  </a:lnTo>
                  <a:moveTo>
                    <a:pt x="57263" y="66768"/>
                  </a:moveTo>
                  <a:lnTo>
                    <a:pt x="56046" y="63008"/>
                  </a:lnTo>
                  <a:lnTo>
                    <a:pt x="57263" y="59247"/>
                  </a:lnTo>
                  <a:lnTo>
                    <a:pt x="58526" y="63008"/>
                  </a:lnTo>
                  <a:lnTo>
                    <a:pt x="57263" y="66768"/>
                  </a:lnTo>
                  <a:moveTo>
                    <a:pt x="60116" y="66768"/>
                  </a:moveTo>
                  <a:lnTo>
                    <a:pt x="58947" y="63008"/>
                  </a:lnTo>
                  <a:lnTo>
                    <a:pt x="60116" y="59247"/>
                  </a:lnTo>
                  <a:lnTo>
                    <a:pt x="61380" y="63008"/>
                  </a:lnTo>
                  <a:lnTo>
                    <a:pt x="60116" y="66768"/>
                  </a:lnTo>
                  <a:moveTo>
                    <a:pt x="63064" y="66768"/>
                  </a:moveTo>
                  <a:lnTo>
                    <a:pt x="61801" y="63008"/>
                  </a:lnTo>
                  <a:lnTo>
                    <a:pt x="63064" y="59247"/>
                  </a:lnTo>
                  <a:lnTo>
                    <a:pt x="64280" y="63008"/>
                  </a:lnTo>
                  <a:lnTo>
                    <a:pt x="63064" y="66768"/>
                  </a:lnTo>
                  <a:moveTo>
                    <a:pt x="65964" y="66768"/>
                  </a:moveTo>
                  <a:lnTo>
                    <a:pt x="64701" y="63008"/>
                  </a:lnTo>
                  <a:lnTo>
                    <a:pt x="65964" y="59247"/>
                  </a:lnTo>
                  <a:lnTo>
                    <a:pt x="67134" y="63008"/>
                  </a:lnTo>
                  <a:lnTo>
                    <a:pt x="65964" y="66768"/>
                  </a:lnTo>
                  <a:moveTo>
                    <a:pt x="68818" y="66768"/>
                  </a:moveTo>
                  <a:lnTo>
                    <a:pt x="67555" y="63008"/>
                  </a:lnTo>
                  <a:lnTo>
                    <a:pt x="68818" y="59247"/>
                  </a:lnTo>
                  <a:lnTo>
                    <a:pt x="70035" y="63008"/>
                  </a:lnTo>
                  <a:lnTo>
                    <a:pt x="68818" y="66768"/>
                  </a:lnTo>
                  <a:moveTo>
                    <a:pt x="71719" y="66768"/>
                  </a:moveTo>
                  <a:lnTo>
                    <a:pt x="70456" y="63008"/>
                  </a:lnTo>
                  <a:lnTo>
                    <a:pt x="71719" y="59247"/>
                  </a:lnTo>
                  <a:lnTo>
                    <a:pt x="72888" y="63008"/>
                  </a:lnTo>
                  <a:lnTo>
                    <a:pt x="71719" y="66768"/>
                  </a:lnTo>
                  <a:moveTo>
                    <a:pt x="74573" y="66768"/>
                  </a:moveTo>
                  <a:lnTo>
                    <a:pt x="73309" y="63008"/>
                  </a:lnTo>
                  <a:lnTo>
                    <a:pt x="74573" y="59247"/>
                  </a:lnTo>
                  <a:lnTo>
                    <a:pt x="75789" y="63008"/>
                  </a:lnTo>
                  <a:lnTo>
                    <a:pt x="74573" y="66768"/>
                  </a:lnTo>
                  <a:moveTo>
                    <a:pt x="77473" y="66768"/>
                  </a:moveTo>
                  <a:lnTo>
                    <a:pt x="76210" y="63008"/>
                  </a:lnTo>
                  <a:lnTo>
                    <a:pt x="77473" y="59247"/>
                  </a:lnTo>
                  <a:lnTo>
                    <a:pt x="78643" y="63008"/>
                  </a:lnTo>
                  <a:lnTo>
                    <a:pt x="77473" y="66768"/>
                  </a:lnTo>
                  <a:moveTo>
                    <a:pt x="80327" y="66768"/>
                  </a:moveTo>
                  <a:lnTo>
                    <a:pt x="79157" y="63008"/>
                  </a:lnTo>
                  <a:lnTo>
                    <a:pt x="80327" y="59247"/>
                  </a:lnTo>
                  <a:lnTo>
                    <a:pt x="81590" y="63008"/>
                  </a:lnTo>
                  <a:lnTo>
                    <a:pt x="80327" y="66768"/>
                  </a:lnTo>
                  <a:moveTo>
                    <a:pt x="83228" y="66768"/>
                  </a:moveTo>
                  <a:lnTo>
                    <a:pt x="82011" y="63008"/>
                  </a:lnTo>
                  <a:lnTo>
                    <a:pt x="83228" y="59247"/>
                  </a:lnTo>
                  <a:lnTo>
                    <a:pt x="84491" y="63008"/>
                  </a:lnTo>
                  <a:lnTo>
                    <a:pt x="83228" y="66768"/>
                  </a:lnTo>
                  <a:moveTo>
                    <a:pt x="86081" y="66768"/>
                  </a:moveTo>
                  <a:lnTo>
                    <a:pt x="84912" y="63008"/>
                  </a:lnTo>
                  <a:lnTo>
                    <a:pt x="86081" y="59247"/>
                  </a:lnTo>
                  <a:lnTo>
                    <a:pt x="87345" y="63008"/>
                  </a:lnTo>
                  <a:lnTo>
                    <a:pt x="86081" y="66768"/>
                  </a:lnTo>
                  <a:moveTo>
                    <a:pt x="88982" y="66768"/>
                  </a:moveTo>
                  <a:lnTo>
                    <a:pt x="87766" y="63008"/>
                  </a:lnTo>
                  <a:lnTo>
                    <a:pt x="88982" y="59247"/>
                  </a:lnTo>
                  <a:lnTo>
                    <a:pt x="90245" y="63008"/>
                  </a:lnTo>
                  <a:lnTo>
                    <a:pt x="88982" y="66768"/>
                  </a:lnTo>
                  <a:moveTo>
                    <a:pt x="91836" y="66768"/>
                  </a:moveTo>
                  <a:lnTo>
                    <a:pt x="90666" y="63008"/>
                  </a:lnTo>
                  <a:lnTo>
                    <a:pt x="91836" y="59247"/>
                  </a:lnTo>
                  <a:lnTo>
                    <a:pt x="93099" y="63008"/>
                  </a:lnTo>
                  <a:lnTo>
                    <a:pt x="91836" y="66768"/>
                  </a:lnTo>
                  <a:moveTo>
                    <a:pt x="94736" y="66768"/>
                  </a:moveTo>
                  <a:lnTo>
                    <a:pt x="93520" y="63008"/>
                  </a:lnTo>
                  <a:lnTo>
                    <a:pt x="94736" y="59247"/>
                  </a:lnTo>
                  <a:lnTo>
                    <a:pt x="96000" y="63008"/>
                  </a:lnTo>
                  <a:lnTo>
                    <a:pt x="94736" y="66768"/>
                  </a:lnTo>
                  <a:moveTo>
                    <a:pt x="97684" y="66768"/>
                  </a:moveTo>
                  <a:lnTo>
                    <a:pt x="96421" y="63008"/>
                  </a:lnTo>
                  <a:lnTo>
                    <a:pt x="97684" y="59247"/>
                  </a:lnTo>
                  <a:lnTo>
                    <a:pt x="98853" y="63008"/>
                  </a:lnTo>
                  <a:lnTo>
                    <a:pt x="97684" y="66768"/>
                  </a:lnTo>
                  <a:moveTo>
                    <a:pt x="100538" y="66768"/>
                  </a:moveTo>
                  <a:lnTo>
                    <a:pt x="99274" y="63008"/>
                  </a:lnTo>
                  <a:lnTo>
                    <a:pt x="100538" y="59247"/>
                  </a:lnTo>
                  <a:lnTo>
                    <a:pt x="101754" y="63008"/>
                  </a:lnTo>
                  <a:lnTo>
                    <a:pt x="100538" y="66768"/>
                  </a:lnTo>
                  <a:moveTo>
                    <a:pt x="103438" y="66768"/>
                  </a:moveTo>
                  <a:lnTo>
                    <a:pt x="102175" y="63008"/>
                  </a:lnTo>
                  <a:lnTo>
                    <a:pt x="103438" y="59247"/>
                  </a:lnTo>
                  <a:lnTo>
                    <a:pt x="104608" y="63008"/>
                  </a:lnTo>
                  <a:lnTo>
                    <a:pt x="103438" y="66768"/>
                  </a:lnTo>
                  <a:moveTo>
                    <a:pt x="106292" y="66768"/>
                  </a:moveTo>
                  <a:lnTo>
                    <a:pt x="105029" y="63008"/>
                  </a:lnTo>
                  <a:lnTo>
                    <a:pt x="106292" y="59247"/>
                  </a:lnTo>
                  <a:lnTo>
                    <a:pt x="107508" y="63008"/>
                  </a:lnTo>
                  <a:lnTo>
                    <a:pt x="106292" y="66768"/>
                  </a:lnTo>
                  <a:moveTo>
                    <a:pt x="109192" y="66768"/>
                  </a:moveTo>
                  <a:lnTo>
                    <a:pt x="107929" y="63008"/>
                  </a:lnTo>
                  <a:lnTo>
                    <a:pt x="109192" y="59247"/>
                  </a:lnTo>
                  <a:lnTo>
                    <a:pt x="110362" y="63008"/>
                  </a:lnTo>
                  <a:lnTo>
                    <a:pt x="109192" y="66768"/>
                  </a:lnTo>
                  <a:moveTo>
                    <a:pt x="112046" y="66768"/>
                  </a:moveTo>
                  <a:lnTo>
                    <a:pt x="110783" y="63008"/>
                  </a:lnTo>
                  <a:lnTo>
                    <a:pt x="112046" y="59247"/>
                  </a:lnTo>
                  <a:lnTo>
                    <a:pt x="113263" y="63008"/>
                  </a:lnTo>
                  <a:lnTo>
                    <a:pt x="112046" y="66768"/>
                  </a:lnTo>
                  <a:moveTo>
                    <a:pt x="114947" y="66768"/>
                  </a:moveTo>
                  <a:lnTo>
                    <a:pt x="113730" y="63008"/>
                  </a:lnTo>
                  <a:lnTo>
                    <a:pt x="114947" y="59247"/>
                  </a:lnTo>
                  <a:lnTo>
                    <a:pt x="116210" y="63008"/>
                  </a:lnTo>
                  <a:lnTo>
                    <a:pt x="114947" y="66768"/>
                  </a:lnTo>
                  <a:moveTo>
                    <a:pt x="117801" y="66768"/>
                  </a:moveTo>
                  <a:lnTo>
                    <a:pt x="116631" y="63008"/>
                  </a:lnTo>
                  <a:lnTo>
                    <a:pt x="117801" y="59247"/>
                  </a:lnTo>
                  <a:lnTo>
                    <a:pt x="119064" y="63008"/>
                  </a:lnTo>
                  <a:lnTo>
                    <a:pt x="117801" y="66768"/>
                  </a:lnTo>
                  <a:moveTo>
                    <a:pt x="3929" y="62423"/>
                  </a:moveTo>
                  <a:lnTo>
                    <a:pt x="2760" y="58495"/>
                  </a:lnTo>
                  <a:lnTo>
                    <a:pt x="3929" y="54818"/>
                  </a:lnTo>
                  <a:lnTo>
                    <a:pt x="5192" y="58495"/>
                  </a:lnTo>
                  <a:lnTo>
                    <a:pt x="3929" y="62423"/>
                  </a:lnTo>
                  <a:moveTo>
                    <a:pt x="6830" y="62423"/>
                  </a:moveTo>
                  <a:lnTo>
                    <a:pt x="5614" y="58495"/>
                  </a:lnTo>
                  <a:lnTo>
                    <a:pt x="6830" y="54818"/>
                  </a:lnTo>
                  <a:lnTo>
                    <a:pt x="8046" y="58495"/>
                  </a:lnTo>
                  <a:lnTo>
                    <a:pt x="6830" y="62423"/>
                  </a:lnTo>
                  <a:moveTo>
                    <a:pt x="9684" y="62423"/>
                  </a:moveTo>
                  <a:lnTo>
                    <a:pt x="8467" y="58495"/>
                  </a:lnTo>
                  <a:lnTo>
                    <a:pt x="9684" y="54818"/>
                  </a:lnTo>
                  <a:lnTo>
                    <a:pt x="10947" y="58495"/>
                  </a:lnTo>
                  <a:lnTo>
                    <a:pt x="9684" y="62423"/>
                  </a:lnTo>
                  <a:moveTo>
                    <a:pt x="12631" y="62423"/>
                  </a:moveTo>
                  <a:lnTo>
                    <a:pt x="11368" y="58495"/>
                  </a:lnTo>
                  <a:lnTo>
                    <a:pt x="12631" y="54818"/>
                  </a:lnTo>
                  <a:lnTo>
                    <a:pt x="13801" y="58495"/>
                  </a:lnTo>
                  <a:lnTo>
                    <a:pt x="12631" y="62423"/>
                  </a:lnTo>
                  <a:moveTo>
                    <a:pt x="15485" y="62423"/>
                  </a:moveTo>
                  <a:lnTo>
                    <a:pt x="14222" y="58495"/>
                  </a:lnTo>
                  <a:lnTo>
                    <a:pt x="15485" y="54818"/>
                  </a:lnTo>
                  <a:lnTo>
                    <a:pt x="16701" y="58495"/>
                  </a:lnTo>
                  <a:lnTo>
                    <a:pt x="15485" y="62423"/>
                  </a:lnTo>
                  <a:moveTo>
                    <a:pt x="18385" y="62423"/>
                  </a:moveTo>
                  <a:lnTo>
                    <a:pt x="17122" y="58495"/>
                  </a:lnTo>
                  <a:lnTo>
                    <a:pt x="18385" y="54818"/>
                  </a:lnTo>
                  <a:lnTo>
                    <a:pt x="19555" y="58495"/>
                  </a:lnTo>
                  <a:lnTo>
                    <a:pt x="18385" y="62423"/>
                  </a:lnTo>
                  <a:moveTo>
                    <a:pt x="21239" y="62423"/>
                  </a:moveTo>
                  <a:lnTo>
                    <a:pt x="19976" y="58495"/>
                  </a:lnTo>
                  <a:lnTo>
                    <a:pt x="21239" y="54818"/>
                  </a:lnTo>
                  <a:lnTo>
                    <a:pt x="22456" y="58495"/>
                  </a:lnTo>
                  <a:lnTo>
                    <a:pt x="21239" y="62423"/>
                  </a:lnTo>
                  <a:moveTo>
                    <a:pt x="24140" y="62423"/>
                  </a:moveTo>
                  <a:lnTo>
                    <a:pt x="22877" y="58495"/>
                  </a:lnTo>
                  <a:lnTo>
                    <a:pt x="24140" y="54818"/>
                  </a:lnTo>
                  <a:lnTo>
                    <a:pt x="25309" y="58495"/>
                  </a:lnTo>
                  <a:lnTo>
                    <a:pt x="24140" y="62423"/>
                  </a:lnTo>
                  <a:moveTo>
                    <a:pt x="26994" y="62423"/>
                  </a:moveTo>
                  <a:lnTo>
                    <a:pt x="25730" y="58495"/>
                  </a:lnTo>
                  <a:lnTo>
                    <a:pt x="26994" y="54818"/>
                  </a:lnTo>
                  <a:lnTo>
                    <a:pt x="28210" y="58495"/>
                  </a:lnTo>
                  <a:lnTo>
                    <a:pt x="26994" y="62423"/>
                  </a:lnTo>
                  <a:moveTo>
                    <a:pt x="29894" y="62423"/>
                  </a:moveTo>
                  <a:lnTo>
                    <a:pt x="28678" y="58495"/>
                  </a:lnTo>
                  <a:lnTo>
                    <a:pt x="29894" y="54818"/>
                  </a:lnTo>
                  <a:lnTo>
                    <a:pt x="31157" y="58495"/>
                  </a:lnTo>
                  <a:lnTo>
                    <a:pt x="29894" y="62423"/>
                  </a:lnTo>
                  <a:moveTo>
                    <a:pt x="32748" y="62423"/>
                  </a:moveTo>
                  <a:lnTo>
                    <a:pt x="31578" y="58495"/>
                  </a:lnTo>
                  <a:lnTo>
                    <a:pt x="32748" y="54818"/>
                  </a:lnTo>
                  <a:lnTo>
                    <a:pt x="34011" y="58495"/>
                  </a:lnTo>
                  <a:lnTo>
                    <a:pt x="32748" y="62423"/>
                  </a:lnTo>
                  <a:moveTo>
                    <a:pt x="35649" y="62423"/>
                  </a:moveTo>
                  <a:lnTo>
                    <a:pt x="34432" y="58495"/>
                  </a:lnTo>
                  <a:lnTo>
                    <a:pt x="35649" y="54818"/>
                  </a:lnTo>
                  <a:lnTo>
                    <a:pt x="36912" y="58495"/>
                  </a:lnTo>
                  <a:lnTo>
                    <a:pt x="35649" y="62423"/>
                  </a:lnTo>
                  <a:moveTo>
                    <a:pt x="38502" y="62423"/>
                  </a:moveTo>
                  <a:lnTo>
                    <a:pt x="37333" y="58495"/>
                  </a:lnTo>
                  <a:lnTo>
                    <a:pt x="38502" y="54818"/>
                  </a:lnTo>
                  <a:lnTo>
                    <a:pt x="39766" y="58495"/>
                  </a:lnTo>
                  <a:lnTo>
                    <a:pt x="38502" y="62423"/>
                  </a:lnTo>
                  <a:moveTo>
                    <a:pt x="41403" y="62423"/>
                  </a:moveTo>
                  <a:lnTo>
                    <a:pt x="40187" y="58495"/>
                  </a:lnTo>
                  <a:lnTo>
                    <a:pt x="41403" y="54818"/>
                  </a:lnTo>
                  <a:lnTo>
                    <a:pt x="42666" y="58495"/>
                  </a:lnTo>
                  <a:lnTo>
                    <a:pt x="41403" y="62423"/>
                  </a:lnTo>
                  <a:moveTo>
                    <a:pt x="44257" y="62423"/>
                  </a:moveTo>
                  <a:lnTo>
                    <a:pt x="43087" y="58495"/>
                  </a:lnTo>
                  <a:lnTo>
                    <a:pt x="44257" y="54818"/>
                  </a:lnTo>
                  <a:lnTo>
                    <a:pt x="45520" y="58495"/>
                  </a:lnTo>
                  <a:lnTo>
                    <a:pt x="44257" y="62423"/>
                  </a:lnTo>
                  <a:moveTo>
                    <a:pt x="47204" y="62423"/>
                  </a:moveTo>
                  <a:lnTo>
                    <a:pt x="45941" y="58495"/>
                  </a:lnTo>
                  <a:lnTo>
                    <a:pt x="47204" y="54818"/>
                  </a:lnTo>
                  <a:lnTo>
                    <a:pt x="48421" y="58495"/>
                  </a:lnTo>
                  <a:lnTo>
                    <a:pt x="47204" y="62423"/>
                  </a:lnTo>
                  <a:moveTo>
                    <a:pt x="50105" y="62423"/>
                  </a:moveTo>
                  <a:lnTo>
                    <a:pt x="48842" y="58495"/>
                  </a:lnTo>
                  <a:lnTo>
                    <a:pt x="50105" y="54818"/>
                  </a:lnTo>
                  <a:lnTo>
                    <a:pt x="51274" y="58495"/>
                  </a:lnTo>
                  <a:lnTo>
                    <a:pt x="50105" y="62423"/>
                  </a:lnTo>
                  <a:moveTo>
                    <a:pt x="52959" y="62423"/>
                  </a:moveTo>
                  <a:lnTo>
                    <a:pt x="51695" y="58495"/>
                  </a:lnTo>
                  <a:lnTo>
                    <a:pt x="52959" y="54818"/>
                  </a:lnTo>
                  <a:lnTo>
                    <a:pt x="54175" y="58495"/>
                  </a:lnTo>
                  <a:lnTo>
                    <a:pt x="52959" y="62423"/>
                  </a:lnTo>
                  <a:moveTo>
                    <a:pt x="55859" y="62423"/>
                  </a:moveTo>
                  <a:lnTo>
                    <a:pt x="54596" y="58495"/>
                  </a:lnTo>
                  <a:lnTo>
                    <a:pt x="55859" y="54818"/>
                  </a:lnTo>
                  <a:lnTo>
                    <a:pt x="57029" y="58495"/>
                  </a:lnTo>
                  <a:lnTo>
                    <a:pt x="55859" y="62423"/>
                  </a:lnTo>
                  <a:moveTo>
                    <a:pt x="58713" y="62423"/>
                  </a:moveTo>
                  <a:lnTo>
                    <a:pt x="57450" y="58495"/>
                  </a:lnTo>
                  <a:lnTo>
                    <a:pt x="58713" y="54818"/>
                  </a:lnTo>
                  <a:lnTo>
                    <a:pt x="59929" y="58495"/>
                  </a:lnTo>
                  <a:lnTo>
                    <a:pt x="58713" y="62423"/>
                  </a:lnTo>
                  <a:moveTo>
                    <a:pt x="61614" y="62423"/>
                  </a:moveTo>
                  <a:lnTo>
                    <a:pt x="60350" y="58495"/>
                  </a:lnTo>
                  <a:lnTo>
                    <a:pt x="61614" y="54818"/>
                  </a:lnTo>
                  <a:lnTo>
                    <a:pt x="62783" y="58495"/>
                  </a:lnTo>
                  <a:lnTo>
                    <a:pt x="61614" y="62423"/>
                  </a:lnTo>
                  <a:moveTo>
                    <a:pt x="64467" y="62423"/>
                  </a:moveTo>
                  <a:lnTo>
                    <a:pt x="63298" y="58495"/>
                  </a:lnTo>
                  <a:lnTo>
                    <a:pt x="64467" y="54818"/>
                  </a:lnTo>
                  <a:lnTo>
                    <a:pt x="65730" y="58495"/>
                  </a:lnTo>
                  <a:lnTo>
                    <a:pt x="64467" y="62423"/>
                  </a:lnTo>
                  <a:moveTo>
                    <a:pt x="67368" y="62423"/>
                  </a:moveTo>
                  <a:lnTo>
                    <a:pt x="66152" y="58495"/>
                  </a:lnTo>
                  <a:lnTo>
                    <a:pt x="67368" y="54818"/>
                  </a:lnTo>
                  <a:lnTo>
                    <a:pt x="68631" y="58495"/>
                  </a:lnTo>
                  <a:lnTo>
                    <a:pt x="67368" y="62423"/>
                  </a:lnTo>
                  <a:moveTo>
                    <a:pt x="70222" y="62423"/>
                  </a:moveTo>
                  <a:lnTo>
                    <a:pt x="69052" y="58495"/>
                  </a:lnTo>
                  <a:lnTo>
                    <a:pt x="70222" y="54818"/>
                  </a:lnTo>
                  <a:lnTo>
                    <a:pt x="71485" y="58495"/>
                  </a:lnTo>
                  <a:lnTo>
                    <a:pt x="70222" y="62423"/>
                  </a:lnTo>
                  <a:moveTo>
                    <a:pt x="73122" y="62423"/>
                  </a:moveTo>
                  <a:lnTo>
                    <a:pt x="71906" y="58495"/>
                  </a:lnTo>
                  <a:lnTo>
                    <a:pt x="73122" y="54818"/>
                  </a:lnTo>
                  <a:lnTo>
                    <a:pt x="74385" y="58495"/>
                  </a:lnTo>
                  <a:lnTo>
                    <a:pt x="73122" y="62423"/>
                  </a:lnTo>
                  <a:moveTo>
                    <a:pt x="75976" y="62423"/>
                  </a:moveTo>
                  <a:lnTo>
                    <a:pt x="74807" y="58495"/>
                  </a:lnTo>
                  <a:lnTo>
                    <a:pt x="75976" y="54818"/>
                  </a:lnTo>
                  <a:lnTo>
                    <a:pt x="77239" y="58495"/>
                  </a:lnTo>
                  <a:lnTo>
                    <a:pt x="75976" y="62423"/>
                  </a:lnTo>
                  <a:moveTo>
                    <a:pt x="78877" y="62423"/>
                  </a:moveTo>
                  <a:lnTo>
                    <a:pt x="77660" y="58495"/>
                  </a:lnTo>
                  <a:lnTo>
                    <a:pt x="78877" y="54818"/>
                  </a:lnTo>
                  <a:lnTo>
                    <a:pt x="80140" y="58495"/>
                  </a:lnTo>
                  <a:lnTo>
                    <a:pt x="78877" y="62423"/>
                  </a:lnTo>
                  <a:moveTo>
                    <a:pt x="81824" y="62423"/>
                  </a:moveTo>
                  <a:lnTo>
                    <a:pt x="80561" y="58495"/>
                  </a:lnTo>
                  <a:lnTo>
                    <a:pt x="81824" y="54818"/>
                  </a:lnTo>
                  <a:lnTo>
                    <a:pt x="82994" y="58495"/>
                  </a:lnTo>
                  <a:lnTo>
                    <a:pt x="81824" y="62423"/>
                  </a:lnTo>
                  <a:moveTo>
                    <a:pt x="84678" y="62423"/>
                  </a:moveTo>
                  <a:lnTo>
                    <a:pt x="83415" y="58495"/>
                  </a:lnTo>
                  <a:lnTo>
                    <a:pt x="84678" y="54818"/>
                  </a:lnTo>
                  <a:lnTo>
                    <a:pt x="85894" y="58495"/>
                  </a:lnTo>
                  <a:lnTo>
                    <a:pt x="84678" y="62423"/>
                  </a:lnTo>
                  <a:moveTo>
                    <a:pt x="87578" y="62423"/>
                  </a:moveTo>
                  <a:lnTo>
                    <a:pt x="86315" y="58495"/>
                  </a:lnTo>
                  <a:lnTo>
                    <a:pt x="87578" y="54818"/>
                  </a:lnTo>
                  <a:lnTo>
                    <a:pt x="88748" y="58495"/>
                  </a:lnTo>
                  <a:lnTo>
                    <a:pt x="87578" y="62423"/>
                  </a:lnTo>
                  <a:moveTo>
                    <a:pt x="90432" y="62423"/>
                  </a:moveTo>
                  <a:lnTo>
                    <a:pt x="89169" y="58495"/>
                  </a:lnTo>
                  <a:lnTo>
                    <a:pt x="90432" y="54818"/>
                  </a:lnTo>
                  <a:lnTo>
                    <a:pt x="91649" y="58495"/>
                  </a:lnTo>
                  <a:lnTo>
                    <a:pt x="90432" y="62423"/>
                  </a:lnTo>
                  <a:moveTo>
                    <a:pt x="93333" y="62423"/>
                  </a:moveTo>
                  <a:lnTo>
                    <a:pt x="92070" y="58495"/>
                  </a:lnTo>
                  <a:lnTo>
                    <a:pt x="93333" y="54818"/>
                  </a:lnTo>
                  <a:lnTo>
                    <a:pt x="94502" y="58495"/>
                  </a:lnTo>
                  <a:lnTo>
                    <a:pt x="93333" y="62423"/>
                  </a:lnTo>
                  <a:moveTo>
                    <a:pt x="96187" y="62423"/>
                  </a:moveTo>
                  <a:lnTo>
                    <a:pt x="94923" y="58495"/>
                  </a:lnTo>
                  <a:lnTo>
                    <a:pt x="96187" y="54818"/>
                  </a:lnTo>
                  <a:lnTo>
                    <a:pt x="97403" y="58495"/>
                  </a:lnTo>
                  <a:lnTo>
                    <a:pt x="96187" y="62423"/>
                  </a:lnTo>
                  <a:moveTo>
                    <a:pt x="99087" y="62423"/>
                  </a:moveTo>
                  <a:lnTo>
                    <a:pt x="97871" y="58495"/>
                  </a:lnTo>
                  <a:lnTo>
                    <a:pt x="99087" y="54818"/>
                  </a:lnTo>
                  <a:lnTo>
                    <a:pt x="100350" y="58495"/>
                  </a:lnTo>
                  <a:lnTo>
                    <a:pt x="99087" y="62423"/>
                  </a:lnTo>
                  <a:moveTo>
                    <a:pt x="101941" y="62423"/>
                  </a:moveTo>
                  <a:lnTo>
                    <a:pt x="100771" y="58495"/>
                  </a:lnTo>
                  <a:lnTo>
                    <a:pt x="101941" y="54818"/>
                  </a:lnTo>
                  <a:lnTo>
                    <a:pt x="103204" y="58495"/>
                  </a:lnTo>
                  <a:lnTo>
                    <a:pt x="101941" y="62423"/>
                  </a:lnTo>
                  <a:moveTo>
                    <a:pt x="104842" y="62423"/>
                  </a:moveTo>
                  <a:lnTo>
                    <a:pt x="103625" y="58495"/>
                  </a:lnTo>
                  <a:lnTo>
                    <a:pt x="104842" y="54818"/>
                  </a:lnTo>
                  <a:lnTo>
                    <a:pt x="106105" y="58495"/>
                  </a:lnTo>
                  <a:lnTo>
                    <a:pt x="104842" y="62423"/>
                  </a:lnTo>
                  <a:moveTo>
                    <a:pt x="107695" y="62423"/>
                  </a:moveTo>
                  <a:lnTo>
                    <a:pt x="106526" y="58495"/>
                  </a:lnTo>
                  <a:lnTo>
                    <a:pt x="107695" y="54818"/>
                  </a:lnTo>
                  <a:lnTo>
                    <a:pt x="108959" y="58495"/>
                  </a:lnTo>
                  <a:lnTo>
                    <a:pt x="107695" y="62423"/>
                  </a:lnTo>
                  <a:moveTo>
                    <a:pt x="110596" y="62423"/>
                  </a:moveTo>
                  <a:lnTo>
                    <a:pt x="109380" y="58495"/>
                  </a:lnTo>
                  <a:lnTo>
                    <a:pt x="110596" y="54818"/>
                  </a:lnTo>
                  <a:lnTo>
                    <a:pt x="111859" y="58495"/>
                  </a:lnTo>
                  <a:lnTo>
                    <a:pt x="110596" y="62423"/>
                  </a:lnTo>
                  <a:moveTo>
                    <a:pt x="113450" y="62423"/>
                  </a:moveTo>
                  <a:lnTo>
                    <a:pt x="112280" y="58495"/>
                  </a:lnTo>
                  <a:lnTo>
                    <a:pt x="113450" y="54818"/>
                  </a:lnTo>
                  <a:lnTo>
                    <a:pt x="114713" y="58495"/>
                  </a:lnTo>
                  <a:lnTo>
                    <a:pt x="113450" y="62423"/>
                  </a:lnTo>
                  <a:moveTo>
                    <a:pt x="116397" y="62423"/>
                  </a:moveTo>
                  <a:lnTo>
                    <a:pt x="115134" y="58495"/>
                  </a:lnTo>
                  <a:lnTo>
                    <a:pt x="116397" y="54818"/>
                  </a:lnTo>
                  <a:lnTo>
                    <a:pt x="117614" y="58495"/>
                  </a:lnTo>
                  <a:lnTo>
                    <a:pt x="116397" y="62423"/>
                  </a:lnTo>
                  <a:moveTo>
                    <a:pt x="2526" y="57910"/>
                  </a:moveTo>
                  <a:lnTo>
                    <a:pt x="1263" y="54150"/>
                  </a:lnTo>
                  <a:lnTo>
                    <a:pt x="2526" y="50389"/>
                  </a:lnTo>
                  <a:lnTo>
                    <a:pt x="3742" y="54150"/>
                  </a:lnTo>
                  <a:lnTo>
                    <a:pt x="2526" y="57910"/>
                  </a:lnTo>
                  <a:moveTo>
                    <a:pt x="5426" y="57910"/>
                  </a:moveTo>
                  <a:lnTo>
                    <a:pt x="4163" y="54150"/>
                  </a:lnTo>
                  <a:lnTo>
                    <a:pt x="5426" y="50389"/>
                  </a:lnTo>
                  <a:lnTo>
                    <a:pt x="6596" y="54150"/>
                  </a:lnTo>
                  <a:lnTo>
                    <a:pt x="5426" y="57910"/>
                  </a:lnTo>
                  <a:moveTo>
                    <a:pt x="8280" y="57910"/>
                  </a:moveTo>
                  <a:lnTo>
                    <a:pt x="7017" y="54150"/>
                  </a:lnTo>
                  <a:lnTo>
                    <a:pt x="8280" y="50389"/>
                  </a:lnTo>
                  <a:lnTo>
                    <a:pt x="9450" y="54150"/>
                  </a:lnTo>
                  <a:lnTo>
                    <a:pt x="8280" y="57910"/>
                  </a:lnTo>
                  <a:moveTo>
                    <a:pt x="11134" y="57910"/>
                  </a:moveTo>
                  <a:lnTo>
                    <a:pt x="9964" y="54150"/>
                  </a:lnTo>
                  <a:lnTo>
                    <a:pt x="11134" y="50389"/>
                  </a:lnTo>
                  <a:lnTo>
                    <a:pt x="12397" y="54150"/>
                  </a:lnTo>
                  <a:lnTo>
                    <a:pt x="11134" y="57910"/>
                  </a:lnTo>
                  <a:moveTo>
                    <a:pt x="14035" y="57910"/>
                  </a:moveTo>
                  <a:lnTo>
                    <a:pt x="12818" y="54150"/>
                  </a:lnTo>
                  <a:lnTo>
                    <a:pt x="14035" y="50389"/>
                  </a:lnTo>
                  <a:lnTo>
                    <a:pt x="15298" y="54150"/>
                  </a:lnTo>
                  <a:lnTo>
                    <a:pt x="14035" y="57910"/>
                  </a:lnTo>
                  <a:moveTo>
                    <a:pt x="16888" y="57910"/>
                  </a:moveTo>
                  <a:lnTo>
                    <a:pt x="15719" y="54150"/>
                  </a:lnTo>
                  <a:lnTo>
                    <a:pt x="16888" y="50389"/>
                  </a:lnTo>
                  <a:lnTo>
                    <a:pt x="18152" y="54150"/>
                  </a:lnTo>
                  <a:lnTo>
                    <a:pt x="16888" y="57910"/>
                  </a:lnTo>
                  <a:moveTo>
                    <a:pt x="19789" y="57910"/>
                  </a:moveTo>
                  <a:lnTo>
                    <a:pt x="18573" y="54150"/>
                  </a:lnTo>
                  <a:lnTo>
                    <a:pt x="19789" y="50389"/>
                  </a:lnTo>
                  <a:lnTo>
                    <a:pt x="21052" y="54150"/>
                  </a:lnTo>
                  <a:lnTo>
                    <a:pt x="19789" y="57910"/>
                  </a:lnTo>
                  <a:moveTo>
                    <a:pt x="22643" y="57910"/>
                  </a:moveTo>
                  <a:lnTo>
                    <a:pt x="21473" y="54150"/>
                  </a:lnTo>
                  <a:lnTo>
                    <a:pt x="22643" y="50389"/>
                  </a:lnTo>
                  <a:lnTo>
                    <a:pt x="23906" y="54150"/>
                  </a:lnTo>
                  <a:lnTo>
                    <a:pt x="22643" y="57910"/>
                  </a:lnTo>
                  <a:moveTo>
                    <a:pt x="25543" y="57910"/>
                  </a:moveTo>
                  <a:lnTo>
                    <a:pt x="24327" y="54150"/>
                  </a:lnTo>
                  <a:lnTo>
                    <a:pt x="25543" y="50389"/>
                  </a:lnTo>
                  <a:lnTo>
                    <a:pt x="26807" y="54150"/>
                  </a:lnTo>
                  <a:lnTo>
                    <a:pt x="25543" y="57910"/>
                  </a:lnTo>
                  <a:moveTo>
                    <a:pt x="28491" y="57910"/>
                  </a:moveTo>
                  <a:lnTo>
                    <a:pt x="27228" y="54150"/>
                  </a:lnTo>
                  <a:lnTo>
                    <a:pt x="28491" y="50389"/>
                  </a:lnTo>
                  <a:lnTo>
                    <a:pt x="29660" y="54150"/>
                  </a:lnTo>
                  <a:lnTo>
                    <a:pt x="28491" y="57910"/>
                  </a:lnTo>
                  <a:moveTo>
                    <a:pt x="31345" y="57910"/>
                  </a:moveTo>
                  <a:lnTo>
                    <a:pt x="30081" y="54150"/>
                  </a:lnTo>
                  <a:lnTo>
                    <a:pt x="31345" y="50389"/>
                  </a:lnTo>
                  <a:lnTo>
                    <a:pt x="32561" y="54150"/>
                  </a:lnTo>
                  <a:lnTo>
                    <a:pt x="31345" y="57910"/>
                  </a:lnTo>
                  <a:moveTo>
                    <a:pt x="34245" y="57910"/>
                  </a:moveTo>
                  <a:lnTo>
                    <a:pt x="32982" y="54150"/>
                  </a:lnTo>
                  <a:lnTo>
                    <a:pt x="34245" y="50389"/>
                  </a:lnTo>
                  <a:lnTo>
                    <a:pt x="35415" y="54150"/>
                  </a:lnTo>
                  <a:lnTo>
                    <a:pt x="34245" y="57910"/>
                  </a:lnTo>
                  <a:moveTo>
                    <a:pt x="37099" y="57910"/>
                  </a:moveTo>
                  <a:lnTo>
                    <a:pt x="35836" y="54150"/>
                  </a:lnTo>
                  <a:lnTo>
                    <a:pt x="37099" y="50389"/>
                  </a:lnTo>
                  <a:lnTo>
                    <a:pt x="38315" y="54150"/>
                  </a:lnTo>
                  <a:lnTo>
                    <a:pt x="37099" y="57910"/>
                  </a:lnTo>
                  <a:moveTo>
                    <a:pt x="40000" y="57910"/>
                  </a:moveTo>
                  <a:lnTo>
                    <a:pt x="38736" y="54150"/>
                  </a:lnTo>
                  <a:lnTo>
                    <a:pt x="40000" y="50389"/>
                  </a:lnTo>
                  <a:lnTo>
                    <a:pt x="41169" y="54150"/>
                  </a:lnTo>
                  <a:lnTo>
                    <a:pt x="40000" y="57910"/>
                  </a:lnTo>
                  <a:moveTo>
                    <a:pt x="42853" y="57910"/>
                  </a:moveTo>
                  <a:lnTo>
                    <a:pt x="41590" y="54150"/>
                  </a:lnTo>
                  <a:lnTo>
                    <a:pt x="42853" y="50389"/>
                  </a:lnTo>
                  <a:lnTo>
                    <a:pt x="44070" y="54150"/>
                  </a:lnTo>
                  <a:lnTo>
                    <a:pt x="42853" y="57910"/>
                  </a:lnTo>
                  <a:moveTo>
                    <a:pt x="45754" y="57910"/>
                  </a:moveTo>
                  <a:lnTo>
                    <a:pt x="44538" y="54150"/>
                  </a:lnTo>
                  <a:lnTo>
                    <a:pt x="45754" y="50389"/>
                  </a:lnTo>
                  <a:lnTo>
                    <a:pt x="47017" y="54150"/>
                  </a:lnTo>
                  <a:lnTo>
                    <a:pt x="45754" y="57910"/>
                  </a:lnTo>
                  <a:moveTo>
                    <a:pt x="48608" y="57910"/>
                  </a:moveTo>
                  <a:lnTo>
                    <a:pt x="47438" y="54150"/>
                  </a:lnTo>
                  <a:lnTo>
                    <a:pt x="48608" y="50389"/>
                  </a:lnTo>
                  <a:lnTo>
                    <a:pt x="49871" y="54150"/>
                  </a:lnTo>
                  <a:lnTo>
                    <a:pt x="48608" y="57910"/>
                  </a:lnTo>
                  <a:moveTo>
                    <a:pt x="51508" y="57910"/>
                  </a:moveTo>
                  <a:lnTo>
                    <a:pt x="50292" y="54150"/>
                  </a:lnTo>
                  <a:lnTo>
                    <a:pt x="51508" y="50389"/>
                  </a:lnTo>
                  <a:lnTo>
                    <a:pt x="52771" y="54150"/>
                  </a:lnTo>
                  <a:lnTo>
                    <a:pt x="51508" y="57910"/>
                  </a:lnTo>
                  <a:moveTo>
                    <a:pt x="54362" y="57910"/>
                  </a:moveTo>
                  <a:lnTo>
                    <a:pt x="53192" y="54150"/>
                  </a:lnTo>
                  <a:lnTo>
                    <a:pt x="54362" y="50389"/>
                  </a:lnTo>
                  <a:lnTo>
                    <a:pt x="55625" y="54150"/>
                  </a:lnTo>
                  <a:lnTo>
                    <a:pt x="54362" y="57910"/>
                  </a:lnTo>
                  <a:moveTo>
                    <a:pt x="57263" y="57910"/>
                  </a:moveTo>
                  <a:lnTo>
                    <a:pt x="56046" y="54150"/>
                  </a:lnTo>
                  <a:lnTo>
                    <a:pt x="57263" y="50389"/>
                  </a:lnTo>
                  <a:lnTo>
                    <a:pt x="58526" y="54150"/>
                  </a:lnTo>
                  <a:lnTo>
                    <a:pt x="57263" y="57910"/>
                  </a:lnTo>
                  <a:moveTo>
                    <a:pt x="60116" y="57910"/>
                  </a:moveTo>
                  <a:lnTo>
                    <a:pt x="58947" y="54150"/>
                  </a:lnTo>
                  <a:lnTo>
                    <a:pt x="60116" y="50389"/>
                  </a:lnTo>
                  <a:lnTo>
                    <a:pt x="61380" y="54150"/>
                  </a:lnTo>
                  <a:lnTo>
                    <a:pt x="60116" y="57910"/>
                  </a:lnTo>
                  <a:moveTo>
                    <a:pt x="63064" y="57910"/>
                  </a:moveTo>
                  <a:lnTo>
                    <a:pt x="61801" y="54150"/>
                  </a:lnTo>
                  <a:lnTo>
                    <a:pt x="63064" y="50389"/>
                  </a:lnTo>
                  <a:lnTo>
                    <a:pt x="64280" y="54150"/>
                  </a:lnTo>
                  <a:lnTo>
                    <a:pt x="63064" y="57910"/>
                  </a:lnTo>
                  <a:moveTo>
                    <a:pt x="65964" y="57910"/>
                  </a:moveTo>
                  <a:lnTo>
                    <a:pt x="64701" y="54150"/>
                  </a:lnTo>
                  <a:lnTo>
                    <a:pt x="65964" y="50389"/>
                  </a:lnTo>
                  <a:lnTo>
                    <a:pt x="67134" y="54150"/>
                  </a:lnTo>
                  <a:lnTo>
                    <a:pt x="65964" y="57910"/>
                  </a:lnTo>
                  <a:moveTo>
                    <a:pt x="68818" y="57910"/>
                  </a:moveTo>
                  <a:lnTo>
                    <a:pt x="67555" y="54150"/>
                  </a:lnTo>
                  <a:lnTo>
                    <a:pt x="68818" y="50389"/>
                  </a:lnTo>
                  <a:lnTo>
                    <a:pt x="70035" y="54150"/>
                  </a:lnTo>
                  <a:lnTo>
                    <a:pt x="68818" y="57910"/>
                  </a:lnTo>
                  <a:moveTo>
                    <a:pt x="71719" y="57910"/>
                  </a:moveTo>
                  <a:lnTo>
                    <a:pt x="70456" y="54150"/>
                  </a:lnTo>
                  <a:lnTo>
                    <a:pt x="71719" y="50389"/>
                  </a:lnTo>
                  <a:lnTo>
                    <a:pt x="72888" y="54150"/>
                  </a:lnTo>
                  <a:lnTo>
                    <a:pt x="71719" y="57910"/>
                  </a:lnTo>
                  <a:moveTo>
                    <a:pt x="74573" y="57910"/>
                  </a:moveTo>
                  <a:lnTo>
                    <a:pt x="73309" y="54150"/>
                  </a:lnTo>
                  <a:lnTo>
                    <a:pt x="74573" y="50389"/>
                  </a:lnTo>
                  <a:lnTo>
                    <a:pt x="75789" y="54150"/>
                  </a:lnTo>
                  <a:lnTo>
                    <a:pt x="74573" y="57910"/>
                  </a:lnTo>
                  <a:moveTo>
                    <a:pt x="77473" y="57910"/>
                  </a:moveTo>
                  <a:lnTo>
                    <a:pt x="76210" y="54150"/>
                  </a:lnTo>
                  <a:lnTo>
                    <a:pt x="77473" y="50389"/>
                  </a:lnTo>
                  <a:lnTo>
                    <a:pt x="78643" y="54150"/>
                  </a:lnTo>
                  <a:lnTo>
                    <a:pt x="77473" y="57910"/>
                  </a:lnTo>
                  <a:moveTo>
                    <a:pt x="80327" y="57910"/>
                  </a:moveTo>
                  <a:lnTo>
                    <a:pt x="79157" y="54150"/>
                  </a:lnTo>
                  <a:lnTo>
                    <a:pt x="80327" y="50389"/>
                  </a:lnTo>
                  <a:lnTo>
                    <a:pt x="81590" y="54150"/>
                  </a:lnTo>
                  <a:lnTo>
                    <a:pt x="80327" y="57910"/>
                  </a:lnTo>
                  <a:moveTo>
                    <a:pt x="83228" y="57910"/>
                  </a:moveTo>
                  <a:lnTo>
                    <a:pt x="82011" y="54150"/>
                  </a:lnTo>
                  <a:lnTo>
                    <a:pt x="83228" y="50389"/>
                  </a:lnTo>
                  <a:lnTo>
                    <a:pt x="84491" y="54150"/>
                  </a:lnTo>
                  <a:lnTo>
                    <a:pt x="83228" y="57910"/>
                  </a:lnTo>
                  <a:moveTo>
                    <a:pt x="86081" y="57910"/>
                  </a:moveTo>
                  <a:lnTo>
                    <a:pt x="84912" y="54150"/>
                  </a:lnTo>
                  <a:lnTo>
                    <a:pt x="86081" y="50389"/>
                  </a:lnTo>
                  <a:lnTo>
                    <a:pt x="87345" y="54150"/>
                  </a:lnTo>
                  <a:lnTo>
                    <a:pt x="86081" y="57910"/>
                  </a:lnTo>
                  <a:moveTo>
                    <a:pt x="88982" y="57910"/>
                  </a:moveTo>
                  <a:lnTo>
                    <a:pt x="87766" y="54150"/>
                  </a:lnTo>
                  <a:lnTo>
                    <a:pt x="88982" y="50389"/>
                  </a:lnTo>
                  <a:lnTo>
                    <a:pt x="90245" y="54150"/>
                  </a:lnTo>
                  <a:lnTo>
                    <a:pt x="88982" y="57910"/>
                  </a:lnTo>
                  <a:moveTo>
                    <a:pt x="91836" y="57910"/>
                  </a:moveTo>
                  <a:lnTo>
                    <a:pt x="90666" y="54150"/>
                  </a:lnTo>
                  <a:lnTo>
                    <a:pt x="91836" y="50389"/>
                  </a:lnTo>
                  <a:lnTo>
                    <a:pt x="93099" y="54150"/>
                  </a:lnTo>
                  <a:lnTo>
                    <a:pt x="91836" y="57910"/>
                  </a:lnTo>
                  <a:moveTo>
                    <a:pt x="94736" y="57910"/>
                  </a:moveTo>
                  <a:lnTo>
                    <a:pt x="93520" y="54150"/>
                  </a:lnTo>
                  <a:lnTo>
                    <a:pt x="94736" y="50389"/>
                  </a:lnTo>
                  <a:lnTo>
                    <a:pt x="96000" y="54150"/>
                  </a:lnTo>
                  <a:lnTo>
                    <a:pt x="94736" y="57910"/>
                  </a:lnTo>
                  <a:moveTo>
                    <a:pt x="97684" y="57910"/>
                  </a:moveTo>
                  <a:lnTo>
                    <a:pt x="96421" y="54150"/>
                  </a:lnTo>
                  <a:lnTo>
                    <a:pt x="97684" y="50389"/>
                  </a:lnTo>
                  <a:lnTo>
                    <a:pt x="98853" y="54150"/>
                  </a:lnTo>
                  <a:lnTo>
                    <a:pt x="97684" y="57910"/>
                  </a:lnTo>
                  <a:moveTo>
                    <a:pt x="100538" y="57910"/>
                  </a:moveTo>
                  <a:lnTo>
                    <a:pt x="99274" y="54150"/>
                  </a:lnTo>
                  <a:lnTo>
                    <a:pt x="100538" y="50389"/>
                  </a:lnTo>
                  <a:lnTo>
                    <a:pt x="101754" y="54150"/>
                  </a:lnTo>
                  <a:lnTo>
                    <a:pt x="100538" y="57910"/>
                  </a:lnTo>
                  <a:moveTo>
                    <a:pt x="103438" y="57910"/>
                  </a:moveTo>
                  <a:lnTo>
                    <a:pt x="102175" y="54150"/>
                  </a:lnTo>
                  <a:lnTo>
                    <a:pt x="103438" y="50389"/>
                  </a:lnTo>
                  <a:lnTo>
                    <a:pt x="104608" y="54150"/>
                  </a:lnTo>
                  <a:lnTo>
                    <a:pt x="103438" y="57910"/>
                  </a:lnTo>
                  <a:moveTo>
                    <a:pt x="106292" y="57910"/>
                  </a:moveTo>
                  <a:lnTo>
                    <a:pt x="105029" y="54150"/>
                  </a:lnTo>
                  <a:lnTo>
                    <a:pt x="106292" y="50389"/>
                  </a:lnTo>
                  <a:lnTo>
                    <a:pt x="107508" y="54150"/>
                  </a:lnTo>
                  <a:lnTo>
                    <a:pt x="106292" y="57910"/>
                  </a:lnTo>
                  <a:moveTo>
                    <a:pt x="109192" y="57910"/>
                  </a:moveTo>
                  <a:lnTo>
                    <a:pt x="107929" y="54150"/>
                  </a:lnTo>
                  <a:lnTo>
                    <a:pt x="109192" y="50389"/>
                  </a:lnTo>
                  <a:lnTo>
                    <a:pt x="110362" y="54150"/>
                  </a:lnTo>
                  <a:lnTo>
                    <a:pt x="109192" y="57910"/>
                  </a:lnTo>
                  <a:moveTo>
                    <a:pt x="112046" y="57910"/>
                  </a:moveTo>
                  <a:lnTo>
                    <a:pt x="110783" y="54150"/>
                  </a:lnTo>
                  <a:lnTo>
                    <a:pt x="112046" y="50389"/>
                  </a:lnTo>
                  <a:lnTo>
                    <a:pt x="113263" y="54150"/>
                  </a:lnTo>
                  <a:lnTo>
                    <a:pt x="112046" y="57910"/>
                  </a:lnTo>
                  <a:moveTo>
                    <a:pt x="114947" y="57910"/>
                  </a:moveTo>
                  <a:lnTo>
                    <a:pt x="113730" y="54150"/>
                  </a:lnTo>
                  <a:lnTo>
                    <a:pt x="114947" y="50389"/>
                  </a:lnTo>
                  <a:lnTo>
                    <a:pt x="116210" y="54150"/>
                  </a:lnTo>
                  <a:lnTo>
                    <a:pt x="114947" y="57910"/>
                  </a:lnTo>
                  <a:moveTo>
                    <a:pt x="117801" y="57910"/>
                  </a:moveTo>
                  <a:lnTo>
                    <a:pt x="116631" y="54150"/>
                  </a:lnTo>
                  <a:lnTo>
                    <a:pt x="117801" y="50389"/>
                  </a:lnTo>
                  <a:lnTo>
                    <a:pt x="119064" y="54150"/>
                  </a:lnTo>
                  <a:lnTo>
                    <a:pt x="117801" y="57910"/>
                  </a:lnTo>
                  <a:moveTo>
                    <a:pt x="3929" y="53565"/>
                  </a:moveTo>
                  <a:lnTo>
                    <a:pt x="2760" y="49637"/>
                  </a:lnTo>
                  <a:lnTo>
                    <a:pt x="3929" y="45877"/>
                  </a:lnTo>
                  <a:lnTo>
                    <a:pt x="5192" y="49637"/>
                  </a:lnTo>
                  <a:lnTo>
                    <a:pt x="3929" y="53565"/>
                  </a:lnTo>
                  <a:moveTo>
                    <a:pt x="6830" y="53565"/>
                  </a:moveTo>
                  <a:lnTo>
                    <a:pt x="5614" y="49637"/>
                  </a:lnTo>
                  <a:lnTo>
                    <a:pt x="6830" y="45877"/>
                  </a:lnTo>
                  <a:lnTo>
                    <a:pt x="8046" y="49637"/>
                  </a:lnTo>
                  <a:lnTo>
                    <a:pt x="6830" y="53565"/>
                  </a:lnTo>
                  <a:moveTo>
                    <a:pt x="9684" y="53565"/>
                  </a:moveTo>
                  <a:lnTo>
                    <a:pt x="8467" y="49637"/>
                  </a:lnTo>
                  <a:lnTo>
                    <a:pt x="9684" y="45877"/>
                  </a:lnTo>
                  <a:lnTo>
                    <a:pt x="10947" y="49637"/>
                  </a:lnTo>
                  <a:lnTo>
                    <a:pt x="9684" y="53565"/>
                  </a:lnTo>
                  <a:moveTo>
                    <a:pt x="12631" y="53565"/>
                  </a:moveTo>
                  <a:lnTo>
                    <a:pt x="11368" y="49637"/>
                  </a:lnTo>
                  <a:lnTo>
                    <a:pt x="12631" y="45877"/>
                  </a:lnTo>
                  <a:lnTo>
                    <a:pt x="13801" y="49637"/>
                  </a:lnTo>
                  <a:lnTo>
                    <a:pt x="12631" y="53565"/>
                  </a:lnTo>
                  <a:moveTo>
                    <a:pt x="15485" y="53565"/>
                  </a:moveTo>
                  <a:lnTo>
                    <a:pt x="14222" y="49637"/>
                  </a:lnTo>
                  <a:lnTo>
                    <a:pt x="15485" y="45877"/>
                  </a:lnTo>
                  <a:lnTo>
                    <a:pt x="16701" y="49637"/>
                  </a:lnTo>
                  <a:lnTo>
                    <a:pt x="15485" y="53565"/>
                  </a:lnTo>
                  <a:moveTo>
                    <a:pt x="18385" y="53565"/>
                  </a:moveTo>
                  <a:lnTo>
                    <a:pt x="17122" y="49637"/>
                  </a:lnTo>
                  <a:lnTo>
                    <a:pt x="18385" y="45877"/>
                  </a:lnTo>
                  <a:lnTo>
                    <a:pt x="19555" y="49637"/>
                  </a:lnTo>
                  <a:lnTo>
                    <a:pt x="18385" y="53565"/>
                  </a:lnTo>
                  <a:moveTo>
                    <a:pt x="21239" y="53565"/>
                  </a:moveTo>
                  <a:lnTo>
                    <a:pt x="19976" y="49637"/>
                  </a:lnTo>
                  <a:lnTo>
                    <a:pt x="21239" y="45877"/>
                  </a:lnTo>
                  <a:lnTo>
                    <a:pt x="22456" y="49637"/>
                  </a:lnTo>
                  <a:lnTo>
                    <a:pt x="21239" y="53565"/>
                  </a:lnTo>
                  <a:moveTo>
                    <a:pt x="24140" y="53565"/>
                  </a:moveTo>
                  <a:lnTo>
                    <a:pt x="22877" y="49637"/>
                  </a:lnTo>
                  <a:lnTo>
                    <a:pt x="24140" y="45877"/>
                  </a:lnTo>
                  <a:lnTo>
                    <a:pt x="25309" y="49637"/>
                  </a:lnTo>
                  <a:lnTo>
                    <a:pt x="24140" y="53565"/>
                  </a:lnTo>
                  <a:moveTo>
                    <a:pt x="26994" y="53565"/>
                  </a:moveTo>
                  <a:lnTo>
                    <a:pt x="25730" y="49637"/>
                  </a:lnTo>
                  <a:lnTo>
                    <a:pt x="26994" y="45877"/>
                  </a:lnTo>
                  <a:lnTo>
                    <a:pt x="28210" y="49637"/>
                  </a:lnTo>
                  <a:lnTo>
                    <a:pt x="26994" y="53565"/>
                  </a:lnTo>
                  <a:moveTo>
                    <a:pt x="29894" y="53565"/>
                  </a:moveTo>
                  <a:lnTo>
                    <a:pt x="28678" y="49637"/>
                  </a:lnTo>
                  <a:lnTo>
                    <a:pt x="29894" y="45877"/>
                  </a:lnTo>
                  <a:lnTo>
                    <a:pt x="31157" y="49637"/>
                  </a:lnTo>
                  <a:lnTo>
                    <a:pt x="29894" y="53565"/>
                  </a:lnTo>
                  <a:moveTo>
                    <a:pt x="32748" y="53565"/>
                  </a:moveTo>
                  <a:lnTo>
                    <a:pt x="31578" y="49637"/>
                  </a:lnTo>
                  <a:lnTo>
                    <a:pt x="32748" y="45877"/>
                  </a:lnTo>
                  <a:lnTo>
                    <a:pt x="34011" y="49637"/>
                  </a:lnTo>
                  <a:lnTo>
                    <a:pt x="32748" y="53565"/>
                  </a:lnTo>
                  <a:moveTo>
                    <a:pt x="35649" y="53565"/>
                  </a:moveTo>
                  <a:lnTo>
                    <a:pt x="34432" y="49637"/>
                  </a:lnTo>
                  <a:lnTo>
                    <a:pt x="35649" y="45877"/>
                  </a:lnTo>
                  <a:lnTo>
                    <a:pt x="36912" y="49637"/>
                  </a:lnTo>
                  <a:lnTo>
                    <a:pt x="35649" y="53565"/>
                  </a:lnTo>
                  <a:moveTo>
                    <a:pt x="38502" y="53565"/>
                  </a:moveTo>
                  <a:lnTo>
                    <a:pt x="37333" y="49637"/>
                  </a:lnTo>
                  <a:lnTo>
                    <a:pt x="38502" y="45877"/>
                  </a:lnTo>
                  <a:lnTo>
                    <a:pt x="39766" y="49637"/>
                  </a:lnTo>
                  <a:lnTo>
                    <a:pt x="38502" y="53565"/>
                  </a:lnTo>
                  <a:moveTo>
                    <a:pt x="41403" y="53565"/>
                  </a:moveTo>
                  <a:lnTo>
                    <a:pt x="40187" y="49637"/>
                  </a:lnTo>
                  <a:lnTo>
                    <a:pt x="41403" y="45877"/>
                  </a:lnTo>
                  <a:lnTo>
                    <a:pt x="42666" y="49637"/>
                  </a:lnTo>
                  <a:lnTo>
                    <a:pt x="41403" y="53565"/>
                  </a:lnTo>
                  <a:moveTo>
                    <a:pt x="44257" y="53565"/>
                  </a:moveTo>
                  <a:lnTo>
                    <a:pt x="43087" y="49637"/>
                  </a:lnTo>
                  <a:lnTo>
                    <a:pt x="44257" y="45877"/>
                  </a:lnTo>
                  <a:lnTo>
                    <a:pt x="45520" y="49637"/>
                  </a:lnTo>
                  <a:lnTo>
                    <a:pt x="44257" y="53565"/>
                  </a:lnTo>
                  <a:moveTo>
                    <a:pt x="47204" y="53565"/>
                  </a:moveTo>
                  <a:lnTo>
                    <a:pt x="45941" y="49637"/>
                  </a:lnTo>
                  <a:lnTo>
                    <a:pt x="47204" y="45877"/>
                  </a:lnTo>
                  <a:lnTo>
                    <a:pt x="48421" y="49637"/>
                  </a:lnTo>
                  <a:lnTo>
                    <a:pt x="47204" y="53565"/>
                  </a:lnTo>
                  <a:moveTo>
                    <a:pt x="50105" y="53565"/>
                  </a:moveTo>
                  <a:lnTo>
                    <a:pt x="48842" y="49637"/>
                  </a:lnTo>
                  <a:lnTo>
                    <a:pt x="50105" y="45877"/>
                  </a:lnTo>
                  <a:lnTo>
                    <a:pt x="51274" y="49637"/>
                  </a:lnTo>
                  <a:lnTo>
                    <a:pt x="50105" y="53565"/>
                  </a:lnTo>
                  <a:moveTo>
                    <a:pt x="52959" y="53565"/>
                  </a:moveTo>
                  <a:lnTo>
                    <a:pt x="51695" y="49637"/>
                  </a:lnTo>
                  <a:lnTo>
                    <a:pt x="52959" y="45877"/>
                  </a:lnTo>
                  <a:lnTo>
                    <a:pt x="54175" y="49637"/>
                  </a:lnTo>
                  <a:lnTo>
                    <a:pt x="52959" y="53565"/>
                  </a:lnTo>
                  <a:moveTo>
                    <a:pt x="55859" y="53565"/>
                  </a:moveTo>
                  <a:lnTo>
                    <a:pt x="54596" y="49637"/>
                  </a:lnTo>
                  <a:lnTo>
                    <a:pt x="55859" y="45877"/>
                  </a:lnTo>
                  <a:lnTo>
                    <a:pt x="57029" y="49637"/>
                  </a:lnTo>
                  <a:lnTo>
                    <a:pt x="55859" y="53565"/>
                  </a:lnTo>
                  <a:moveTo>
                    <a:pt x="58713" y="53565"/>
                  </a:moveTo>
                  <a:lnTo>
                    <a:pt x="57450" y="49637"/>
                  </a:lnTo>
                  <a:lnTo>
                    <a:pt x="58713" y="45877"/>
                  </a:lnTo>
                  <a:lnTo>
                    <a:pt x="59929" y="49637"/>
                  </a:lnTo>
                  <a:lnTo>
                    <a:pt x="58713" y="53565"/>
                  </a:lnTo>
                  <a:moveTo>
                    <a:pt x="61614" y="53565"/>
                  </a:moveTo>
                  <a:lnTo>
                    <a:pt x="60350" y="49637"/>
                  </a:lnTo>
                  <a:lnTo>
                    <a:pt x="61614" y="45877"/>
                  </a:lnTo>
                  <a:lnTo>
                    <a:pt x="62783" y="49637"/>
                  </a:lnTo>
                  <a:lnTo>
                    <a:pt x="61614" y="53565"/>
                  </a:lnTo>
                  <a:moveTo>
                    <a:pt x="64467" y="53565"/>
                  </a:moveTo>
                  <a:lnTo>
                    <a:pt x="63298" y="49637"/>
                  </a:lnTo>
                  <a:lnTo>
                    <a:pt x="64467" y="45877"/>
                  </a:lnTo>
                  <a:lnTo>
                    <a:pt x="65730" y="49637"/>
                  </a:lnTo>
                  <a:lnTo>
                    <a:pt x="64467" y="53565"/>
                  </a:lnTo>
                  <a:moveTo>
                    <a:pt x="67368" y="53565"/>
                  </a:moveTo>
                  <a:lnTo>
                    <a:pt x="66152" y="49637"/>
                  </a:lnTo>
                  <a:lnTo>
                    <a:pt x="67368" y="45877"/>
                  </a:lnTo>
                  <a:lnTo>
                    <a:pt x="68631" y="49637"/>
                  </a:lnTo>
                  <a:lnTo>
                    <a:pt x="67368" y="53565"/>
                  </a:lnTo>
                  <a:moveTo>
                    <a:pt x="70222" y="53565"/>
                  </a:moveTo>
                  <a:lnTo>
                    <a:pt x="69052" y="49637"/>
                  </a:lnTo>
                  <a:lnTo>
                    <a:pt x="70222" y="45877"/>
                  </a:lnTo>
                  <a:lnTo>
                    <a:pt x="71485" y="49637"/>
                  </a:lnTo>
                  <a:lnTo>
                    <a:pt x="70222" y="53565"/>
                  </a:lnTo>
                  <a:moveTo>
                    <a:pt x="73122" y="53565"/>
                  </a:moveTo>
                  <a:lnTo>
                    <a:pt x="71906" y="49637"/>
                  </a:lnTo>
                  <a:lnTo>
                    <a:pt x="73122" y="45877"/>
                  </a:lnTo>
                  <a:lnTo>
                    <a:pt x="74385" y="49637"/>
                  </a:lnTo>
                  <a:lnTo>
                    <a:pt x="73122" y="53565"/>
                  </a:lnTo>
                  <a:moveTo>
                    <a:pt x="75976" y="53565"/>
                  </a:moveTo>
                  <a:lnTo>
                    <a:pt x="74807" y="49637"/>
                  </a:lnTo>
                  <a:lnTo>
                    <a:pt x="75976" y="45877"/>
                  </a:lnTo>
                  <a:lnTo>
                    <a:pt x="77239" y="49637"/>
                  </a:lnTo>
                  <a:lnTo>
                    <a:pt x="75976" y="53565"/>
                  </a:lnTo>
                  <a:moveTo>
                    <a:pt x="78877" y="53565"/>
                  </a:moveTo>
                  <a:lnTo>
                    <a:pt x="77660" y="49637"/>
                  </a:lnTo>
                  <a:lnTo>
                    <a:pt x="78877" y="45877"/>
                  </a:lnTo>
                  <a:lnTo>
                    <a:pt x="80140" y="49637"/>
                  </a:lnTo>
                  <a:lnTo>
                    <a:pt x="78877" y="53565"/>
                  </a:lnTo>
                  <a:moveTo>
                    <a:pt x="81824" y="53565"/>
                  </a:moveTo>
                  <a:lnTo>
                    <a:pt x="80561" y="49637"/>
                  </a:lnTo>
                  <a:lnTo>
                    <a:pt x="81824" y="45877"/>
                  </a:lnTo>
                  <a:lnTo>
                    <a:pt x="82994" y="49637"/>
                  </a:lnTo>
                  <a:lnTo>
                    <a:pt x="81824" y="53565"/>
                  </a:lnTo>
                  <a:moveTo>
                    <a:pt x="84678" y="53565"/>
                  </a:moveTo>
                  <a:lnTo>
                    <a:pt x="83415" y="49637"/>
                  </a:lnTo>
                  <a:lnTo>
                    <a:pt x="84678" y="45877"/>
                  </a:lnTo>
                  <a:lnTo>
                    <a:pt x="85894" y="49637"/>
                  </a:lnTo>
                  <a:lnTo>
                    <a:pt x="84678" y="53565"/>
                  </a:lnTo>
                  <a:moveTo>
                    <a:pt x="87578" y="53565"/>
                  </a:moveTo>
                  <a:lnTo>
                    <a:pt x="86315" y="49637"/>
                  </a:lnTo>
                  <a:lnTo>
                    <a:pt x="87578" y="45877"/>
                  </a:lnTo>
                  <a:lnTo>
                    <a:pt x="88748" y="49637"/>
                  </a:lnTo>
                  <a:lnTo>
                    <a:pt x="87578" y="53565"/>
                  </a:lnTo>
                  <a:moveTo>
                    <a:pt x="90432" y="53565"/>
                  </a:moveTo>
                  <a:lnTo>
                    <a:pt x="89169" y="49637"/>
                  </a:lnTo>
                  <a:lnTo>
                    <a:pt x="90432" y="45877"/>
                  </a:lnTo>
                  <a:lnTo>
                    <a:pt x="91649" y="49637"/>
                  </a:lnTo>
                  <a:lnTo>
                    <a:pt x="90432" y="53565"/>
                  </a:lnTo>
                  <a:moveTo>
                    <a:pt x="93333" y="53565"/>
                  </a:moveTo>
                  <a:lnTo>
                    <a:pt x="92070" y="49637"/>
                  </a:lnTo>
                  <a:lnTo>
                    <a:pt x="93333" y="45877"/>
                  </a:lnTo>
                  <a:lnTo>
                    <a:pt x="94502" y="49637"/>
                  </a:lnTo>
                  <a:lnTo>
                    <a:pt x="93333" y="53565"/>
                  </a:lnTo>
                  <a:moveTo>
                    <a:pt x="96187" y="53565"/>
                  </a:moveTo>
                  <a:lnTo>
                    <a:pt x="94923" y="49637"/>
                  </a:lnTo>
                  <a:lnTo>
                    <a:pt x="96187" y="45877"/>
                  </a:lnTo>
                  <a:lnTo>
                    <a:pt x="97403" y="49637"/>
                  </a:lnTo>
                  <a:lnTo>
                    <a:pt x="96187" y="53565"/>
                  </a:lnTo>
                  <a:moveTo>
                    <a:pt x="99087" y="53565"/>
                  </a:moveTo>
                  <a:lnTo>
                    <a:pt x="97871" y="49637"/>
                  </a:lnTo>
                  <a:lnTo>
                    <a:pt x="99087" y="45877"/>
                  </a:lnTo>
                  <a:lnTo>
                    <a:pt x="100350" y="49637"/>
                  </a:lnTo>
                  <a:lnTo>
                    <a:pt x="99087" y="53565"/>
                  </a:lnTo>
                  <a:moveTo>
                    <a:pt x="101941" y="53565"/>
                  </a:moveTo>
                  <a:lnTo>
                    <a:pt x="100771" y="49637"/>
                  </a:lnTo>
                  <a:lnTo>
                    <a:pt x="101941" y="45877"/>
                  </a:lnTo>
                  <a:lnTo>
                    <a:pt x="103204" y="49637"/>
                  </a:lnTo>
                  <a:lnTo>
                    <a:pt x="101941" y="53565"/>
                  </a:lnTo>
                  <a:moveTo>
                    <a:pt x="104842" y="53565"/>
                  </a:moveTo>
                  <a:lnTo>
                    <a:pt x="103625" y="49637"/>
                  </a:lnTo>
                  <a:lnTo>
                    <a:pt x="104842" y="45877"/>
                  </a:lnTo>
                  <a:lnTo>
                    <a:pt x="106105" y="49637"/>
                  </a:lnTo>
                  <a:lnTo>
                    <a:pt x="104842" y="53565"/>
                  </a:lnTo>
                  <a:moveTo>
                    <a:pt x="107695" y="53565"/>
                  </a:moveTo>
                  <a:lnTo>
                    <a:pt x="106526" y="49637"/>
                  </a:lnTo>
                  <a:lnTo>
                    <a:pt x="107695" y="45877"/>
                  </a:lnTo>
                  <a:lnTo>
                    <a:pt x="108959" y="49637"/>
                  </a:lnTo>
                  <a:lnTo>
                    <a:pt x="107695" y="53565"/>
                  </a:lnTo>
                  <a:moveTo>
                    <a:pt x="110596" y="53565"/>
                  </a:moveTo>
                  <a:lnTo>
                    <a:pt x="109380" y="49637"/>
                  </a:lnTo>
                  <a:lnTo>
                    <a:pt x="110596" y="45877"/>
                  </a:lnTo>
                  <a:lnTo>
                    <a:pt x="111859" y="49637"/>
                  </a:lnTo>
                  <a:lnTo>
                    <a:pt x="110596" y="53565"/>
                  </a:lnTo>
                  <a:moveTo>
                    <a:pt x="113450" y="53565"/>
                  </a:moveTo>
                  <a:lnTo>
                    <a:pt x="112280" y="49637"/>
                  </a:lnTo>
                  <a:lnTo>
                    <a:pt x="113450" y="45877"/>
                  </a:lnTo>
                  <a:lnTo>
                    <a:pt x="114713" y="49637"/>
                  </a:lnTo>
                  <a:lnTo>
                    <a:pt x="113450" y="53565"/>
                  </a:lnTo>
                  <a:moveTo>
                    <a:pt x="116397" y="53565"/>
                  </a:moveTo>
                  <a:lnTo>
                    <a:pt x="115134" y="49637"/>
                  </a:lnTo>
                  <a:lnTo>
                    <a:pt x="116397" y="45877"/>
                  </a:lnTo>
                  <a:lnTo>
                    <a:pt x="117614" y="49637"/>
                  </a:lnTo>
                  <a:lnTo>
                    <a:pt x="116397" y="53565"/>
                  </a:lnTo>
                  <a:moveTo>
                    <a:pt x="2526" y="49052"/>
                  </a:moveTo>
                  <a:lnTo>
                    <a:pt x="1263" y="45292"/>
                  </a:lnTo>
                  <a:lnTo>
                    <a:pt x="2526" y="41364"/>
                  </a:lnTo>
                  <a:lnTo>
                    <a:pt x="3742" y="45292"/>
                  </a:lnTo>
                  <a:lnTo>
                    <a:pt x="2526" y="49052"/>
                  </a:lnTo>
                  <a:moveTo>
                    <a:pt x="5426" y="49052"/>
                  </a:moveTo>
                  <a:lnTo>
                    <a:pt x="4163" y="45292"/>
                  </a:lnTo>
                  <a:lnTo>
                    <a:pt x="5426" y="41364"/>
                  </a:lnTo>
                  <a:lnTo>
                    <a:pt x="6596" y="45292"/>
                  </a:lnTo>
                  <a:lnTo>
                    <a:pt x="5426" y="49052"/>
                  </a:lnTo>
                  <a:moveTo>
                    <a:pt x="8280" y="49052"/>
                  </a:moveTo>
                  <a:lnTo>
                    <a:pt x="7017" y="45292"/>
                  </a:lnTo>
                  <a:lnTo>
                    <a:pt x="8280" y="41364"/>
                  </a:lnTo>
                  <a:lnTo>
                    <a:pt x="9450" y="45292"/>
                  </a:lnTo>
                  <a:lnTo>
                    <a:pt x="8280" y="49052"/>
                  </a:lnTo>
                  <a:moveTo>
                    <a:pt x="11134" y="49052"/>
                  </a:moveTo>
                  <a:lnTo>
                    <a:pt x="9964" y="45292"/>
                  </a:lnTo>
                  <a:lnTo>
                    <a:pt x="11134" y="41364"/>
                  </a:lnTo>
                  <a:lnTo>
                    <a:pt x="12397" y="45292"/>
                  </a:lnTo>
                  <a:lnTo>
                    <a:pt x="11134" y="49052"/>
                  </a:lnTo>
                  <a:moveTo>
                    <a:pt x="14035" y="49052"/>
                  </a:moveTo>
                  <a:lnTo>
                    <a:pt x="12818" y="45292"/>
                  </a:lnTo>
                  <a:lnTo>
                    <a:pt x="14035" y="41364"/>
                  </a:lnTo>
                  <a:lnTo>
                    <a:pt x="15298" y="45292"/>
                  </a:lnTo>
                  <a:lnTo>
                    <a:pt x="14035" y="49052"/>
                  </a:lnTo>
                  <a:moveTo>
                    <a:pt x="16888" y="49052"/>
                  </a:moveTo>
                  <a:lnTo>
                    <a:pt x="15719" y="45292"/>
                  </a:lnTo>
                  <a:lnTo>
                    <a:pt x="16888" y="41364"/>
                  </a:lnTo>
                  <a:lnTo>
                    <a:pt x="18152" y="45292"/>
                  </a:lnTo>
                  <a:lnTo>
                    <a:pt x="16888" y="49052"/>
                  </a:lnTo>
                  <a:moveTo>
                    <a:pt x="19789" y="49052"/>
                  </a:moveTo>
                  <a:lnTo>
                    <a:pt x="18573" y="45292"/>
                  </a:lnTo>
                  <a:lnTo>
                    <a:pt x="19789" y="41364"/>
                  </a:lnTo>
                  <a:lnTo>
                    <a:pt x="21052" y="45292"/>
                  </a:lnTo>
                  <a:lnTo>
                    <a:pt x="19789" y="49052"/>
                  </a:lnTo>
                  <a:moveTo>
                    <a:pt x="22643" y="49052"/>
                  </a:moveTo>
                  <a:lnTo>
                    <a:pt x="21473" y="45292"/>
                  </a:lnTo>
                  <a:lnTo>
                    <a:pt x="22643" y="41364"/>
                  </a:lnTo>
                  <a:lnTo>
                    <a:pt x="23906" y="45292"/>
                  </a:lnTo>
                  <a:lnTo>
                    <a:pt x="22643" y="49052"/>
                  </a:lnTo>
                  <a:moveTo>
                    <a:pt x="25543" y="49052"/>
                  </a:moveTo>
                  <a:lnTo>
                    <a:pt x="24327" y="45292"/>
                  </a:lnTo>
                  <a:lnTo>
                    <a:pt x="25543" y="41364"/>
                  </a:lnTo>
                  <a:lnTo>
                    <a:pt x="26807" y="45292"/>
                  </a:lnTo>
                  <a:lnTo>
                    <a:pt x="25543" y="49052"/>
                  </a:lnTo>
                  <a:moveTo>
                    <a:pt x="28491" y="49052"/>
                  </a:moveTo>
                  <a:lnTo>
                    <a:pt x="27228" y="45292"/>
                  </a:lnTo>
                  <a:lnTo>
                    <a:pt x="28491" y="41364"/>
                  </a:lnTo>
                  <a:lnTo>
                    <a:pt x="29660" y="45292"/>
                  </a:lnTo>
                  <a:lnTo>
                    <a:pt x="28491" y="49052"/>
                  </a:lnTo>
                  <a:moveTo>
                    <a:pt x="31345" y="49052"/>
                  </a:moveTo>
                  <a:lnTo>
                    <a:pt x="30081" y="45292"/>
                  </a:lnTo>
                  <a:lnTo>
                    <a:pt x="31345" y="41364"/>
                  </a:lnTo>
                  <a:lnTo>
                    <a:pt x="32561" y="45292"/>
                  </a:lnTo>
                  <a:lnTo>
                    <a:pt x="31345" y="49052"/>
                  </a:lnTo>
                  <a:moveTo>
                    <a:pt x="34245" y="49052"/>
                  </a:moveTo>
                  <a:lnTo>
                    <a:pt x="32982" y="45292"/>
                  </a:lnTo>
                  <a:lnTo>
                    <a:pt x="34245" y="41364"/>
                  </a:lnTo>
                  <a:lnTo>
                    <a:pt x="35415" y="45292"/>
                  </a:lnTo>
                  <a:lnTo>
                    <a:pt x="34245" y="49052"/>
                  </a:lnTo>
                  <a:moveTo>
                    <a:pt x="37099" y="49052"/>
                  </a:moveTo>
                  <a:lnTo>
                    <a:pt x="35836" y="45292"/>
                  </a:lnTo>
                  <a:lnTo>
                    <a:pt x="37099" y="41364"/>
                  </a:lnTo>
                  <a:lnTo>
                    <a:pt x="38315" y="45292"/>
                  </a:lnTo>
                  <a:lnTo>
                    <a:pt x="37099" y="49052"/>
                  </a:lnTo>
                  <a:moveTo>
                    <a:pt x="40000" y="49052"/>
                  </a:moveTo>
                  <a:lnTo>
                    <a:pt x="38736" y="45292"/>
                  </a:lnTo>
                  <a:lnTo>
                    <a:pt x="40000" y="41364"/>
                  </a:lnTo>
                  <a:lnTo>
                    <a:pt x="41169" y="45292"/>
                  </a:lnTo>
                  <a:lnTo>
                    <a:pt x="40000" y="49052"/>
                  </a:lnTo>
                  <a:moveTo>
                    <a:pt x="42853" y="49052"/>
                  </a:moveTo>
                  <a:lnTo>
                    <a:pt x="41590" y="45292"/>
                  </a:lnTo>
                  <a:lnTo>
                    <a:pt x="42853" y="41364"/>
                  </a:lnTo>
                  <a:lnTo>
                    <a:pt x="44070" y="45292"/>
                  </a:lnTo>
                  <a:lnTo>
                    <a:pt x="42853" y="49052"/>
                  </a:lnTo>
                  <a:moveTo>
                    <a:pt x="45754" y="49052"/>
                  </a:moveTo>
                  <a:lnTo>
                    <a:pt x="44538" y="45292"/>
                  </a:lnTo>
                  <a:lnTo>
                    <a:pt x="45754" y="41364"/>
                  </a:lnTo>
                  <a:lnTo>
                    <a:pt x="47017" y="45292"/>
                  </a:lnTo>
                  <a:lnTo>
                    <a:pt x="45754" y="49052"/>
                  </a:lnTo>
                  <a:moveTo>
                    <a:pt x="48608" y="49052"/>
                  </a:moveTo>
                  <a:lnTo>
                    <a:pt x="47438" y="45292"/>
                  </a:lnTo>
                  <a:lnTo>
                    <a:pt x="48608" y="41364"/>
                  </a:lnTo>
                  <a:lnTo>
                    <a:pt x="49871" y="45292"/>
                  </a:lnTo>
                  <a:lnTo>
                    <a:pt x="48608" y="49052"/>
                  </a:lnTo>
                  <a:moveTo>
                    <a:pt x="51508" y="49052"/>
                  </a:moveTo>
                  <a:lnTo>
                    <a:pt x="50292" y="45292"/>
                  </a:lnTo>
                  <a:lnTo>
                    <a:pt x="51508" y="41364"/>
                  </a:lnTo>
                  <a:lnTo>
                    <a:pt x="52771" y="45292"/>
                  </a:lnTo>
                  <a:lnTo>
                    <a:pt x="51508" y="49052"/>
                  </a:lnTo>
                  <a:moveTo>
                    <a:pt x="54362" y="49052"/>
                  </a:moveTo>
                  <a:lnTo>
                    <a:pt x="53192" y="45292"/>
                  </a:lnTo>
                  <a:lnTo>
                    <a:pt x="54362" y="41364"/>
                  </a:lnTo>
                  <a:lnTo>
                    <a:pt x="55625" y="45292"/>
                  </a:lnTo>
                  <a:lnTo>
                    <a:pt x="54362" y="49052"/>
                  </a:lnTo>
                  <a:moveTo>
                    <a:pt x="57263" y="49052"/>
                  </a:moveTo>
                  <a:lnTo>
                    <a:pt x="56046" y="45292"/>
                  </a:lnTo>
                  <a:lnTo>
                    <a:pt x="57263" y="41364"/>
                  </a:lnTo>
                  <a:lnTo>
                    <a:pt x="58526" y="45292"/>
                  </a:lnTo>
                  <a:lnTo>
                    <a:pt x="57263" y="49052"/>
                  </a:lnTo>
                  <a:moveTo>
                    <a:pt x="60116" y="49052"/>
                  </a:moveTo>
                  <a:lnTo>
                    <a:pt x="58947" y="45292"/>
                  </a:lnTo>
                  <a:lnTo>
                    <a:pt x="60116" y="41364"/>
                  </a:lnTo>
                  <a:lnTo>
                    <a:pt x="61380" y="45292"/>
                  </a:lnTo>
                  <a:lnTo>
                    <a:pt x="60116" y="49052"/>
                  </a:lnTo>
                  <a:moveTo>
                    <a:pt x="63064" y="49052"/>
                  </a:moveTo>
                  <a:lnTo>
                    <a:pt x="61801" y="45292"/>
                  </a:lnTo>
                  <a:lnTo>
                    <a:pt x="63064" y="41364"/>
                  </a:lnTo>
                  <a:lnTo>
                    <a:pt x="64280" y="45292"/>
                  </a:lnTo>
                  <a:lnTo>
                    <a:pt x="63064" y="49052"/>
                  </a:lnTo>
                  <a:moveTo>
                    <a:pt x="65964" y="49052"/>
                  </a:moveTo>
                  <a:lnTo>
                    <a:pt x="64701" y="45292"/>
                  </a:lnTo>
                  <a:lnTo>
                    <a:pt x="65964" y="41364"/>
                  </a:lnTo>
                  <a:lnTo>
                    <a:pt x="67134" y="45292"/>
                  </a:lnTo>
                  <a:lnTo>
                    <a:pt x="65964" y="49052"/>
                  </a:lnTo>
                  <a:moveTo>
                    <a:pt x="68818" y="49052"/>
                  </a:moveTo>
                  <a:lnTo>
                    <a:pt x="67555" y="45292"/>
                  </a:lnTo>
                  <a:lnTo>
                    <a:pt x="68818" y="41364"/>
                  </a:lnTo>
                  <a:lnTo>
                    <a:pt x="70035" y="45292"/>
                  </a:lnTo>
                  <a:lnTo>
                    <a:pt x="68818" y="49052"/>
                  </a:lnTo>
                  <a:moveTo>
                    <a:pt x="71719" y="49052"/>
                  </a:moveTo>
                  <a:lnTo>
                    <a:pt x="70456" y="45292"/>
                  </a:lnTo>
                  <a:lnTo>
                    <a:pt x="71719" y="41364"/>
                  </a:lnTo>
                  <a:lnTo>
                    <a:pt x="72888" y="45292"/>
                  </a:lnTo>
                  <a:lnTo>
                    <a:pt x="71719" y="49052"/>
                  </a:lnTo>
                  <a:moveTo>
                    <a:pt x="74573" y="49052"/>
                  </a:moveTo>
                  <a:lnTo>
                    <a:pt x="73309" y="45292"/>
                  </a:lnTo>
                  <a:lnTo>
                    <a:pt x="74573" y="41364"/>
                  </a:lnTo>
                  <a:lnTo>
                    <a:pt x="75789" y="45292"/>
                  </a:lnTo>
                  <a:lnTo>
                    <a:pt x="74573" y="49052"/>
                  </a:lnTo>
                  <a:moveTo>
                    <a:pt x="77473" y="49052"/>
                  </a:moveTo>
                  <a:lnTo>
                    <a:pt x="76210" y="45292"/>
                  </a:lnTo>
                  <a:lnTo>
                    <a:pt x="77473" y="41364"/>
                  </a:lnTo>
                  <a:lnTo>
                    <a:pt x="78643" y="45292"/>
                  </a:lnTo>
                  <a:lnTo>
                    <a:pt x="77473" y="49052"/>
                  </a:lnTo>
                  <a:moveTo>
                    <a:pt x="80327" y="49052"/>
                  </a:moveTo>
                  <a:lnTo>
                    <a:pt x="79157" y="45292"/>
                  </a:lnTo>
                  <a:lnTo>
                    <a:pt x="80327" y="41364"/>
                  </a:lnTo>
                  <a:lnTo>
                    <a:pt x="81590" y="45292"/>
                  </a:lnTo>
                  <a:lnTo>
                    <a:pt x="80327" y="49052"/>
                  </a:lnTo>
                  <a:moveTo>
                    <a:pt x="83228" y="49052"/>
                  </a:moveTo>
                  <a:lnTo>
                    <a:pt x="82011" y="45292"/>
                  </a:lnTo>
                  <a:lnTo>
                    <a:pt x="83228" y="41364"/>
                  </a:lnTo>
                  <a:lnTo>
                    <a:pt x="84491" y="45292"/>
                  </a:lnTo>
                  <a:lnTo>
                    <a:pt x="83228" y="49052"/>
                  </a:lnTo>
                  <a:moveTo>
                    <a:pt x="86081" y="49052"/>
                  </a:moveTo>
                  <a:lnTo>
                    <a:pt x="84912" y="45292"/>
                  </a:lnTo>
                  <a:lnTo>
                    <a:pt x="86081" y="41364"/>
                  </a:lnTo>
                  <a:lnTo>
                    <a:pt x="87345" y="45292"/>
                  </a:lnTo>
                  <a:lnTo>
                    <a:pt x="86081" y="49052"/>
                  </a:lnTo>
                  <a:moveTo>
                    <a:pt x="88982" y="49052"/>
                  </a:moveTo>
                  <a:lnTo>
                    <a:pt x="87766" y="45292"/>
                  </a:lnTo>
                  <a:lnTo>
                    <a:pt x="88982" y="41364"/>
                  </a:lnTo>
                  <a:lnTo>
                    <a:pt x="90245" y="45292"/>
                  </a:lnTo>
                  <a:lnTo>
                    <a:pt x="88982" y="49052"/>
                  </a:lnTo>
                  <a:moveTo>
                    <a:pt x="91836" y="49052"/>
                  </a:moveTo>
                  <a:lnTo>
                    <a:pt x="90666" y="45292"/>
                  </a:lnTo>
                  <a:lnTo>
                    <a:pt x="91836" y="41364"/>
                  </a:lnTo>
                  <a:lnTo>
                    <a:pt x="93099" y="45292"/>
                  </a:lnTo>
                  <a:lnTo>
                    <a:pt x="91836" y="49052"/>
                  </a:lnTo>
                  <a:moveTo>
                    <a:pt x="94736" y="49052"/>
                  </a:moveTo>
                  <a:lnTo>
                    <a:pt x="93520" y="45292"/>
                  </a:lnTo>
                  <a:lnTo>
                    <a:pt x="94736" y="41364"/>
                  </a:lnTo>
                  <a:lnTo>
                    <a:pt x="96000" y="45292"/>
                  </a:lnTo>
                  <a:lnTo>
                    <a:pt x="94736" y="49052"/>
                  </a:lnTo>
                  <a:moveTo>
                    <a:pt x="97684" y="49052"/>
                  </a:moveTo>
                  <a:lnTo>
                    <a:pt x="96421" y="45292"/>
                  </a:lnTo>
                  <a:lnTo>
                    <a:pt x="97684" y="41364"/>
                  </a:lnTo>
                  <a:lnTo>
                    <a:pt x="98853" y="45292"/>
                  </a:lnTo>
                  <a:lnTo>
                    <a:pt x="97684" y="49052"/>
                  </a:lnTo>
                  <a:moveTo>
                    <a:pt x="100538" y="49052"/>
                  </a:moveTo>
                  <a:lnTo>
                    <a:pt x="99274" y="45292"/>
                  </a:lnTo>
                  <a:lnTo>
                    <a:pt x="100538" y="41364"/>
                  </a:lnTo>
                  <a:lnTo>
                    <a:pt x="101754" y="45292"/>
                  </a:lnTo>
                  <a:lnTo>
                    <a:pt x="100538" y="49052"/>
                  </a:lnTo>
                  <a:moveTo>
                    <a:pt x="103438" y="49052"/>
                  </a:moveTo>
                  <a:lnTo>
                    <a:pt x="102175" y="45292"/>
                  </a:lnTo>
                  <a:lnTo>
                    <a:pt x="103438" y="41364"/>
                  </a:lnTo>
                  <a:lnTo>
                    <a:pt x="104608" y="45292"/>
                  </a:lnTo>
                  <a:lnTo>
                    <a:pt x="103438" y="49052"/>
                  </a:lnTo>
                  <a:moveTo>
                    <a:pt x="106292" y="49052"/>
                  </a:moveTo>
                  <a:lnTo>
                    <a:pt x="105029" y="45292"/>
                  </a:lnTo>
                  <a:lnTo>
                    <a:pt x="106292" y="41364"/>
                  </a:lnTo>
                  <a:lnTo>
                    <a:pt x="107508" y="45292"/>
                  </a:lnTo>
                  <a:lnTo>
                    <a:pt x="106292" y="49052"/>
                  </a:lnTo>
                  <a:moveTo>
                    <a:pt x="109192" y="49052"/>
                  </a:moveTo>
                  <a:lnTo>
                    <a:pt x="107929" y="45292"/>
                  </a:lnTo>
                  <a:lnTo>
                    <a:pt x="109192" y="41364"/>
                  </a:lnTo>
                  <a:lnTo>
                    <a:pt x="110362" y="45292"/>
                  </a:lnTo>
                  <a:lnTo>
                    <a:pt x="109192" y="49052"/>
                  </a:lnTo>
                  <a:moveTo>
                    <a:pt x="112046" y="49052"/>
                  </a:moveTo>
                  <a:lnTo>
                    <a:pt x="110783" y="45292"/>
                  </a:lnTo>
                  <a:lnTo>
                    <a:pt x="112046" y="41364"/>
                  </a:lnTo>
                  <a:lnTo>
                    <a:pt x="113263" y="45292"/>
                  </a:lnTo>
                  <a:lnTo>
                    <a:pt x="112046" y="49052"/>
                  </a:lnTo>
                  <a:moveTo>
                    <a:pt x="114947" y="49052"/>
                  </a:moveTo>
                  <a:lnTo>
                    <a:pt x="113730" y="45292"/>
                  </a:lnTo>
                  <a:lnTo>
                    <a:pt x="114947" y="41364"/>
                  </a:lnTo>
                  <a:lnTo>
                    <a:pt x="116210" y="45292"/>
                  </a:lnTo>
                  <a:lnTo>
                    <a:pt x="114947" y="49052"/>
                  </a:lnTo>
                  <a:moveTo>
                    <a:pt x="117801" y="49052"/>
                  </a:moveTo>
                  <a:lnTo>
                    <a:pt x="116631" y="45292"/>
                  </a:lnTo>
                  <a:lnTo>
                    <a:pt x="117801" y="41364"/>
                  </a:lnTo>
                  <a:lnTo>
                    <a:pt x="119064" y="45292"/>
                  </a:lnTo>
                  <a:lnTo>
                    <a:pt x="117801" y="49052"/>
                  </a:lnTo>
                  <a:moveTo>
                    <a:pt x="3929" y="44540"/>
                  </a:moveTo>
                  <a:lnTo>
                    <a:pt x="2760" y="40779"/>
                  </a:lnTo>
                  <a:lnTo>
                    <a:pt x="3929" y="37019"/>
                  </a:lnTo>
                  <a:lnTo>
                    <a:pt x="5192" y="40779"/>
                  </a:lnTo>
                  <a:lnTo>
                    <a:pt x="3929" y="44540"/>
                  </a:lnTo>
                  <a:moveTo>
                    <a:pt x="6830" y="44540"/>
                  </a:moveTo>
                  <a:lnTo>
                    <a:pt x="5614" y="40779"/>
                  </a:lnTo>
                  <a:lnTo>
                    <a:pt x="6830" y="37019"/>
                  </a:lnTo>
                  <a:lnTo>
                    <a:pt x="8046" y="40779"/>
                  </a:lnTo>
                  <a:lnTo>
                    <a:pt x="6830" y="44540"/>
                  </a:lnTo>
                  <a:moveTo>
                    <a:pt x="9684" y="44540"/>
                  </a:moveTo>
                  <a:lnTo>
                    <a:pt x="8467" y="40779"/>
                  </a:lnTo>
                  <a:lnTo>
                    <a:pt x="9684" y="37019"/>
                  </a:lnTo>
                  <a:lnTo>
                    <a:pt x="10947" y="40779"/>
                  </a:lnTo>
                  <a:lnTo>
                    <a:pt x="9684" y="44540"/>
                  </a:lnTo>
                  <a:moveTo>
                    <a:pt x="12631" y="44540"/>
                  </a:moveTo>
                  <a:lnTo>
                    <a:pt x="11368" y="40779"/>
                  </a:lnTo>
                  <a:lnTo>
                    <a:pt x="12631" y="37019"/>
                  </a:lnTo>
                  <a:lnTo>
                    <a:pt x="13801" y="40779"/>
                  </a:lnTo>
                  <a:lnTo>
                    <a:pt x="12631" y="44540"/>
                  </a:lnTo>
                  <a:moveTo>
                    <a:pt x="15485" y="44540"/>
                  </a:moveTo>
                  <a:lnTo>
                    <a:pt x="14222" y="40779"/>
                  </a:lnTo>
                  <a:lnTo>
                    <a:pt x="15485" y="37019"/>
                  </a:lnTo>
                  <a:lnTo>
                    <a:pt x="16701" y="40779"/>
                  </a:lnTo>
                  <a:lnTo>
                    <a:pt x="15485" y="44540"/>
                  </a:lnTo>
                  <a:moveTo>
                    <a:pt x="18385" y="44540"/>
                  </a:moveTo>
                  <a:lnTo>
                    <a:pt x="17122" y="40779"/>
                  </a:lnTo>
                  <a:lnTo>
                    <a:pt x="18385" y="37019"/>
                  </a:lnTo>
                  <a:lnTo>
                    <a:pt x="19555" y="40779"/>
                  </a:lnTo>
                  <a:lnTo>
                    <a:pt x="18385" y="44540"/>
                  </a:lnTo>
                  <a:moveTo>
                    <a:pt x="21239" y="44540"/>
                  </a:moveTo>
                  <a:lnTo>
                    <a:pt x="19976" y="40779"/>
                  </a:lnTo>
                  <a:lnTo>
                    <a:pt x="21239" y="37019"/>
                  </a:lnTo>
                  <a:lnTo>
                    <a:pt x="22456" y="40779"/>
                  </a:lnTo>
                  <a:lnTo>
                    <a:pt x="21239" y="44540"/>
                  </a:lnTo>
                  <a:moveTo>
                    <a:pt x="24140" y="44540"/>
                  </a:moveTo>
                  <a:lnTo>
                    <a:pt x="22877" y="40779"/>
                  </a:lnTo>
                  <a:lnTo>
                    <a:pt x="24140" y="37019"/>
                  </a:lnTo>
                  <a:lnTo>
                    <a:pt x="25309" y="40779"/>
                  </a:lnTo>
                  <a:lnTo>
                    <a:pt x="24140" y="44540"/>
                  </a:lnTo>
                  <a:moveTo>
                    <a:pt x="26994" y="44540"/>
                  </a:moveTo>
                  <a:lnTo>
                    <a:pt x="25730" y="40779"/>
                  </a:lnTo>
                  <a:lnTo>
                    <a:pt x="26994" y="37019"/>
                  </a:lnTo>
                  <a:lnTo>
                    <a:pt x="28210" y="40779"/>
                  </a:lnTo>
                  <a:lnTo>
                    <a:pt x="26994" y="44540"/>
                  </a:lnTo>
                  <a:moveTo>
                    <a:pt x="29894" y="44540"/>
                  </a:moveTo>
                  <a:lnTo>
                    <a:pt x="28678" y="40779"/>
                  </a:lnTo>
                  <a:lnTo>
                    <a:pt x="29894" y="37019"/>
                  </a:lnTo>
                  <a:lnTo>
                    <a:pt x="31157" y="40779"/>
                  </a:lnTo>
                  <a:lnTo>
                    <a:pt x="29894" y="44540"/>
                  </a:lnTo>
                  <a:moveTo>
                    <a:pt x="32748" y="44540"/>
                  </a:moveTo>
                  <a:lnTo>
                    <a:pt x="31578" y="40779"/>
                  </a:lnTo>
                  <a:lnTo>
                    <a:pt x="32748" y="37019"/>
                  </a:lnTo>
                  <a:lnTo>
                    <a:pt x="34011" y="40779"/>
                  </a:lnTo>
                  <a:lnTo>
                    <a:pt x="32748" y="44540"/>
                  </a:lnTo>
                  <a:moveTo>
                    <a:pt x="35649" y="44540"/>
                  </a:moveTo>
                  <a:lnTo>
                    <a:pt x="34432" y="40779"/>
                  </a:lnTo>
                  <a:lnTo>
                    <a:pt x="35649" y="37019"/>
                  </a:lnTo>
                  <a:lnTo>
                    <a:pt x="36912" y="40779"/>
                  </a:lnTo>
                  <a:lnTo>
                    <a:pt x="35649" y="44540"/>
                  </a:lnTo>
                  <a:moveTo>
                    <a:pt x="38502" y="44540"/>
                  </a:moveTo>
                  <a:lnTo>
                    <a:pt x="37333" y="40779"/>
                  </a:lnTo>
                  <a:lnTo>
                    <a:pt x="38502" y="37019"/>
                  </a:lnTo>
                  <a:lnTo>
                    <a:pt x="39766" y="40779"/>
                  </a:lnTo>
                  <a:lnTo>
                    <a:pt x="38502" y="44540"/>
                  </a:lnTo>
                  <a:moveTo>
                    <a:pt x="41403" y="44540"/>
                  </a:moveTo>
                  <a:lnTo>
                    <a:pt x="40187" y="40779"/>
                  </a:lnTo>
                  <a:lnTo>
                    <a:pt x="41403" y="37019"/>
                  </a:lnTo>
                  <a:lnTo>
                    <a:pt x="42666" y="40779"/>
                  </a:lnTo>
                  <a:lnTo>
                    <a:pt x="41403" y="44540"/>
                  </a:lnTo>
                  <a:moveTo>
                    <a:pt x="44257" y="44540"/>
                  </a:moveTo>
                  <a:lnTo>
                    <a:pt x="43087" y="40779"/>
                  </a:lnTo>
                  <a:lnTo>
                    <a:pt x="44257" y="37019"/>
                  </a:lnTo>
                  <a:lnTo>
                    <a:pt x="45520" y="40779"/>
                  </a:lnTo>
                  <a:lnTo>
                    <a:pt x="44257" y="44540"/>
                  </a:lnTo>
                  <a:moveTo>
                    <a:pt x="47204" y="44540"/>
                  </a:moveTo>
                  <a:lnTo>
                    <a:pt x="45941" y="40779"/>
                  </a:lnTo>
                  <a:lnTo>
                    <a:pt x="47204" y="37019"/>
                  </a:lnTo>
                  <a:lnTo>
                    <a:pt x="48421" y="40779"/>
                  </a:lnTo>
                  <a:lnTo>
                    <a:pt x="47204" y="44540"/>
                  </a:lnTo>
                  <a:moveTo>
                    <a:pt x="50105" y="44540"/>
                  </a:moveTo>
                  <a:lnTo>
                    <a:pt x="48842" y="40779"/>
                  </a:lnTo>
                  <a:lnTo>
                    <a:pt x="50105" y="37019"/>
                  </a:lnTo>
                  <a:lnTo>
                    <a:pt x="51274" y="40779"/>
                  </a:lnTo>
                  <a:lnTo>
                    <a:pt x="50105" y="44540"/>
                  </a:lnTo>
                  <a:moveTo>
                    <a:pt x="52959" y="44540"/>
                  </a:moveTo>
                  <a:lnTo>
                    <a:pt x="51695" y="40779"/>
                  </a:lnTo>
                  <a:lnTo>
                    <a:pt x="52959" y="37019"/>
                  </a:lnTo>
                  <a:lnTo>
                    <a:pt x="54175" y="40779"/>
                  </a:lnTo>
                  <a:lnTo>
                    <a:pt x="52959" y="44540"/>
                  </a:lnTo>
                  <a:moveTo>
                    <a:pt x="55859" y="44540"/>
                  </a:moveTo>
                  <a:lnTo>
                    <a:pt x="54596" y="40779"/>
                  </a:lnTo>
                  <a:lnTo>
                    <a:pt x="55859" y="37019"/>
                  </a:lnTo>
                  <a:lnTo>
                    <a:pt x="57029" y="40779"/>
                  </a:lnTo>
                  <a:lnTo>
                    <a:pt x="55859" y="44540"/>
                  </a:lnTo>
                  <a:moveTo>
                    <a:pt x="58713" y="44540"/>
                  </a:moveTo>
                  <a:lnTo>
                    <a:pt x="57450" y="40779"/>
                  </a:lnTo>
                  <a:lnTo>
                    <a:pt x="58713" y="37019"/>
                  </a:lnTo>
                  <a:lnTo>
                    <a:pt x="59929" y="40779"/>
                  </a:lnTo>
                  <a:lnTo>
                    <a:pt x="58713" y="44540"/>
                  </a:lnTo>
                  <a:moveTo>
                    <a:pt x="61614" y="44540"/>
                  </a:moveTo>
                  <a:lnTo>
                    <a:pt x="60350" y="40779"/>
                  </a:lnTo>
                  <a:lnTo>
                    <a:pt x="61614" y="37019"/>
                  </a:lnTo>
                  <a:lnTo>
                    <a:pt x="62783" y="40779"/>
                  </a:lnTo>
                  <a:lnTo>
                    <a:pt x="61614" y="44540"/>
                  </a:lnTo>
                  <a:moveTo>
                    <a:pt x="64467" y="44540"/>
                  </a:moveTo>
                  <a:lnTo>
                    <a:pt x="63298" y="40779"/>
                  </a:lnTo>
                  <a:lnTo>
                    <a:pt x="64467" y="37019"/>
                  </a:lnTo>
                  <a:lnTo>
                    <a:pt x="65730" y="40779"/>
                  </a:lnTo>
                  <a:lnTo>
                    <a:pt x="64467" y="44540"/>
                  </a:lnTo>
                  <a:moveTo>
                    <a:pt x="67368" y="44540"/>
                  </a:moveTo>
                  <a:lnTo>
                    <a:pt x="66152" y="40779"/>
                  </a:lnTo>
                  <a:lnTo>
                    <a:pt x="67368" y="37019"/>
                  </a:lnTo>
                  <a:lnTo>
                    <a:pt x="68631" y="40779"/>
                  </a:lnTo>
                  <a:lnTo>
                    <a:pt x="67368" y="44540"/>
                  </a:lnTo>
                  <a:moveTo>
                    <a:pt x="70222" y="44540"/>
                  </a:moveTo>
                  <a:lnTo>
                    <a:pt x="69052" y="40779"/>
                  </a:lnTo>
                  <a:lnTo>
                    <a:pt x="70222" y="37019"/>
                  </a:lnTo>
                  <a:lnTo>
                    <a:pt x="71485" y="40779"/>
                  </a:lnTo>
                  <a:lnTo>
                    <a:pt x="70222" y="44540"/>
                  </a:lnTo>
                  <a:moveTo>
                    <a:pt x="73122" y="44540"/>
                  </a:moveTo>
                  <a:lnTo>
                    <a:pt x="71906" y="40779"/>
                  </a:lnTo>
                  <a:lnTo>
                    <a:pt x="73122" y="37019"/>
                  </a:lnTo>
                  <a:lnTo>
                    <a:pt x="74385" y="40779"/>
                  </a:lnTo>
                  <a:lnTo>
                    <a:pt x="73122" y="44540"/>
                  </a:lnTo>
                  <a:moveTo>
                    <a:pt x="75976" y="44540"/>
                  </a:moveTo>
                  <a:lnTo>
                    <a:pt x="74807" y="40779"/>
                  </a:lnTo>
                  <a:lnTo>
                    <a:pt x="75976" y="37019"/>
                  </a:lnTo>
                  <a:lnTo>
                    <a:pt x="77239" y="40779"/>
                  </a:lnTo>
                  <a:lnTo>
                    <a:pt x="75976" y="44540"/>
                  </a:lnTo>
                  <a:moveTo>
                    <a:pt x="78877" y="44540"/>
                  </a:moveTo>
                  <a:lnTo>
                    <a:pt x="77660" y="40779"/>
                  </a:lnTo>
                  <a:lnTo>
                    <a:pt x="78877" y="37019"/>
                  </a:lnTo>
                  <a:lnTo>
                    <a:pt x="80140" y="40779"/>
                  </a:lnTo>
                  <a:lnTo>
                    <a:pt x="78877" y="44540"/>
                  </a:lnTo>
                  <a:moveTo>
                    <a:pt x="81824" y="44540"/>
                  </a:moveTo>
                  <a:lnTo>
                    <a:pt x="80561" y="40779"/>
                  </a:lnTo>
                  <a:lnTo>
                    <a:pt x="81824" y="37019"/>
                  </a:lnTo>
                  <a:lnTo>
                    <a:pt x="82994" y="40779"/>
                  </a:lnTo>
                  <a:lnTo>
                    <a:pt x="81824" y="44540"/>
                  </a:lnTo>
                  <a:moveTo>
                    <a:pt x="84678" y="44540"/>
                  </a:moveTo>
                  <a:lnTo>
                    <a:pt x="83415" y="40779"/>
                  </a:lnTo>
                  <a:lnTo>
                    <a:pt x="84678" y="37019"/>
                  </a:lnTo>
                  <a:lnTo>
                    <a:pt x="85894" y="40779"/>
                  </a:lnTo>
                  <a:lnTo>
                    <a:pt x="84678" y="44540"/>
                  </a:lnTo>
                  <a:moveTo>
                    <a:pt x="87578" y="44540"/>
                  </a:moveTo>
                  <a:lnTo>
                    <a:pt x="86315" y="40779"/>
                  </a:lnTo>
                  <a:lnTo>
                    <a:pt x="87578" y="37019"/>
                  </a:lnTo>
                  <a:lnTo>
                    <a:pt x="88748" y="40779"/>
                  </a:lnTo>
                  <a:lnTo>
                    <a:pt x="87578" y="44540"/>
                  </a:lnTo>
                  <a:moveTo>
                    <a:pt x="90432" y="44540"/>
                  </a:moveTo>
                  <a:lnTo>
                    <a:pt x="89169" y="40779"/>
                  </a:lnTo>
                  <a:lnTo>
                    <a:pt x="90432" y="37019"/>
                  </a:lnTo>
                  <a:lnTo>
                    <a:pt x="91649" y="40779"/>
                  </a:lnTo>
                  <a:lnTo>
                    <a:pt x="90432" y="44540"/>
                  </a:lnTo>
                  <a:moveTo>
                    <a:pt x="93333" y="44540"/>
                  </a:moveTo>
                  <a:lnTo>
                    <a:pt x="92070" y="40779"/>
                  </a:lnTo>
                  <a:lnTo>
                    <a:pt x="93333" y="37019"/>
                  </a:lnTo>
                  <a:lnTo>
                    <a:pt x="94502" y="40779"/>
                  </a:lnTo>
                  <a:lnTo>
                    <a:pt x="93333" y="44540"/>
                  </a:lnTo>
                  <a:moveTo>
                    <a:pt x="96187" y="44540"/>
                  </a:moveTo>
                  <a:lnTo>
                    <a:pt x="94923" y="40779"/>
                  </a:lnTo>
                  <a:lnTo>
                    <a:pt x="96187" y="37019"/>
                  </a:lnTo>
                  <a:lnTo>
                    <a:pt x="97403" y="40779"/>
                  </a:lnTo>
                  <a:lnTo>
                    <a:pt x="96187" y="44540"/>
                  </a:lnTo>
                  <a:moveTo>
                    <a:pt x="99087" y="44540"/>
                  </a:moveTo>
                  <a:lnTo>
                    <a:pt x="97871" y="40779"/>
                  </a:lnTo>
                  <a:lnTo>
                    <a:pt x="99087" y="37019"/>
                  </a:lnTo>
                  <a:lnTo>
                    <a:pt x="100350" y="40779"/>
                  </a:lnTo>
                  <a:lnTo>
                    <a:pt x="99087" y="44540"/>
                  </a:lnTo>
                  <a:moveTo>
                    <a:pt x="101941" y="44540"/>
                  </a:moveTo>
                  <a:lnTo>
                    <a:pt x="100771" y="40779"/>
                  </a:lnTo>
                  <a:lnTo>
                    <a:pt x="101941" y="37019"/>
                  </a:lnTo>
                  <a:lnTo>
                    <a:pt x="103204" y="40779"/>
                  </a:lnTo>
                  <a:lnTo>
                    <a:pt x="101941" y="44540"/>
                  </a:lnTo>
                  <a:moveTo>
                    <a:pt x="104842" y="44540"/>
                  </a:moveTo>
                  <a:lnTo>
                    <a:pt x="103625" y="40779"/>
                  </a:lnTo>
                  <a:lnTo>
                    <a:pt x="104842" y="37019"/>
                  </a:lnTo>
                  <a:lnTo>
                    <a:pt x="106105" y="40779"/>
                  </a:lnTo>
                  <a:lnTo>
                    <a:pt x="104842" y="44540"/>
                  </a:lnTo>
                  <a:moveTo>
                    <a:pt x="107695" y="44540"/>
                  </a:moveTo>
                  <a:lnTo>
                    <a:pt x="106526" y="40779"/>
                  </a:lnTo>
                  <a:lnTo>
                    <a:pt x="107695" y="37019"/>
                  </a:lnTo>
                  <a:lnTo>
                    <a:pt x="108959" y="40779"/>
                  </a:lnTo>
                  <a:lnTo>
                    <a:pt x="107695" y="44540"/>
                  </a:lnTo>
                  <a:moveTo>
                    <a:pt x="110596" y="44540"/>
                  </a:moveTo>
                  <a:lnTo>
                    <a:pt x="109380" y="40779"/>
                  </a:lnTo>
                  <a:lnTo>
                    <a:pt x="110596" y="37019"/>
                  </a:lnTo>
                  <a:lnTo>
                    <a:pt x="111859" y="40779"/>
                  </a:lnTo>
                  <a:lnTo>
                    <a:pt x="110596" y="44540"/>
                  </a:lnTo>
                  <a:moveTo>
                    <a:pt x="113450" y="44540"/>
                  </a:moveTo>
                  <a:lnTo>
                    <a:pt x="112280" y="40779"/>
                  </a:lnTo>
                  <a:lnTo>
                    <a:pt x="113450" y="37019"/>
                  </a:lnTo>
                  <a:lnTo>
                    <a:pt x="114713" y="40779"/>
                  </a:lnTo>
                  <a:lnTo>
                    <a:pt x="113450" y="44540"/>
                  </a:lnTo>
                  <a:moveTo>
                    <a:pt x="116397" y="44540"/>
                  </a:moveTo>
                  <a:lnTo>
                    <a:pt x="115134" y="40779"/>
                  </a:lnTo>
                  <a:lnTo>
                    <a:pt x="116397" y="37019"/>
                  </a:lnTo>
                  <a:lnTo>
                    <a:pt x="117614" y="40779"/>
                  </a:lnTo>
                  <a:lnTo>
                    <a:pt x="116397" y="44540"/>
                  </a:lnTo>
                  <a:moveTo>
                    <a:pt x="2526" y="40111"/>
                  </a:moveTo>
                  <a:lnTo>
                    <a:pt x="1263" y="36350"/>
                  </a:lnTo>
                  <a:lnTo>
                    <a:pt x="2526" y="32506"/>
                  </a:lnTo>
                  <a:lnTo>
                    <a:pt x="3742" y="36350"/>
                  </a:lnTo>
                  <a:lnTo>
                    <a:pt x="2526" y="40111"/>
                  </a:lnTo>
                  <a:moveTo>
                    <a:pt x="5426" y="40111"/>
                  </a:moveTo>
                  <a:lnTo>
                    <a:pt x="4163" y="36350"/>
                  </a:lnTo>
                  <a:lnTo>
                    <a:pt x="5426" y="32506"/>
                  </a:lnTo>
                  <a:lnTo>
                    <a:pt x="6596" y="36350"/>
                  </a:lnTo>
                  <a:lnTo>
                    <a:pt x="5426" y="40111"/>
                  </a:lnTo>
                  <a:moveTo>
                    <a:pt x="8280" y="40111"/>
                  </a:moveTo>
                  <a:lnTo>
                    <a:pt x="7017" y="36350"/>
                  </a:lnTo>
                  <a:lnTo>
                    <a:pt x="8280" y="32506"/>
                  </a:lnTo>
                  <a:lnTo>
                    <a:pt x="9450" y="36350"/>
                  </a:lnTo>
                  <a:lnTo>
                    <a:pt x="8280" y="40111"/>
                  </a:lnTo>
                  <a:moveTo>
                    <a:pt x="11134" y="40111"/>
                  </a:moveTo>
                  <a:lnTo>
                    <a:pt x="9964" y="36350"/>
                  </a:lnTo>
                  <a:lnTo>
                    <a:pt x="11134" y="32506"/>
                  </a:lnTo>
                  <a:lnTo>
                    <a:pt x="12397" y="36350"/>
                  </a:lnTo>
                  <a:lnTo>
                    <a:pt x="11134" y="40111"/>
                  </a:lnTo>
                  <a:moveTo>
                    <a:pt x="14035" y="40111"/>
                  </a:moveTo>
                  <a:lnTo>
                    <a:pt x="12818" y="36350"/>
                  </a:lnTo>
                  <a:lnTo>
                    <a:pt x="14035" y="32506"/>
                  </a:lnTo>
                  <a:lnTo>
                    <a:pt x="15298" y="36350"/>
                  </a:lnTo>
                  <a:lnTo>
                    <a:pt x="14035" y="40111"/>
                  </a:lnTo>
                  <a:moveTo>
                    <a:pt x="16888" y="40111"/>
                  </a:moveTo>
                  <a:lnTo>
                    <a:pt x="15719" y="36350"/>
                  </a:lnTo>
                  <a:lnTo>
                    <a:pt x="16888" y="32506"/>
                  </a:lnTo>
                  <a:lnTo>
                    <a:pt x="18152" y="36350"/>
                  </a:lnTo>
                  <a:lnTo>
                    <a:pt x="16888" y="40111"/>
                  </a:lnTo>
                  <a:moveTo>
                    <a:pt x="19789" y="40111"/>
                  </a:moveTo>
                  <a:lnTo>
                    <a:pt x="18573" y="36350"/>
                  </a:lnTo>
                  <a:lnTo>
                    <a:pt x="19789" y="32506"/>
                  </a:lnTo>
                  <a:lnTo>
                    <a:pt x="21052" y="36350"/>
                  </a:lnTo>
                  <a:lnTo>
                    <a:pt x="19789" y="40111"/>
                  </a:lnTo>
                  <a:moveTo>
                    <a:pt x="22643" y="40111"/>
                  </a:moveTo>
                  <a:lnTo>
                    <a:pt x="21473" y="36350"/>
                  </a:lnTo>
                  <a:lnTo>
                    <a:pt x="22643" y="32506"/>
                  </a:lnTo>
                  <a:lnTo>
                    <a:pt x="23906" y="36350"/>
                  </a:lnTo>
                  <a:lnTo>
                    <a:pt x="22643" y="40111"/>
                  </a:lnTo>
                  <a:moveTo>
                    <a:pt x="25543" y="40111"/>
                  </a:moveTo>
                  <a:lnTo>
                    <a:pt x="24327" y="36350"/>
                  </a:lnTo>
                  <a:lnTo>
                    <a:pt x="25543" y="32506"/>
                  </a:lnTo>
                  <a:lnTo>
                    <a:pt x="26807" y="36350"/>
                  </a:lnTo>
                  <a:lnTo>
                    <a:pt x="25543" y="40111"/>
                  </a:lnTo>
                  <a:moveTo>
                    <a:pt x="28491" y="40111"/>
                  </a:moveTo>
                  <a:lnTo>
                    <a:pt x="27228" y="36350"/>
                  </a:lnTo>
                  <a:lnTo>
                    <a:pt x="28491" y="32506"/>
                  </a:lnTo>
                  <a:lnTo>
                    <a:pt x="29660" y="36350"/>
                  </a:lnTo>
                  <a:lnTo>
                    <a:pt x="28491" y="40111"/>
                  </a:lnTo>
                  <a:moveTo>
                    <a:pt x="31345" y="40111"/>
                  </a:moveTo>
                  <a:lnTo>
                    <a:pt x="30081" y="36350"/>
                  </a:lnTo>
                  <a:lnTo>
                    <a:pt x="31345" y="32506"/>
                  </a:lnTo>
                  <a:lnTo>
                    <a:pt x="32561" y="36350"/>
                  </a:lnTo>
                  <a:lnTo>
                    <a:pt x="31345" y="40111"/>
                  </a:lnTo>
                  <a:moveTo>
                    <a:pt x="34245" y="40111"/>
                  </a:moveTo>
                  <a:lnTo>
                    <a:pt x="32982" y="36350"/>
                  </a:lnTo>
                  <a:lnTo>
                    <a:pt x="34245" y="32506"/>
                  </a:lnTo>
                  <a:lnTo>
                    <a:pt x="35415" y="36350"/>
                  </a:lnTo>
                  <a:lnTo>
                    <a:pt x="34245" y="40111"/>
                  </a:lnTo>
                  <a:moveTo>
                    <a:pt x="37099" y="40111"/>
                  </a:moveTo>
                  <a:lnTo>
                    <a:pt x="35836" y="36350"/>
                  </a:lnTo>
                  <a:lnTo>
                    <a:pt x="37099" y="32506"/>
                  </a:lnTo>
                  <a:lnTo>
                    <a:pt x="38315" y="36350"/>
                  </a:lnTo>
                  <a:lnTo>
                    <a:pt x="37099" y="40111"/>
                  </a:lnTo>
                  <a:moveTo>
                    <a:pt x="40000" y="40111"/>
                  </a:moveTo>
                  <a:lnTo>
                    <a:pt x="38736" y="36350"/>
                  </a:lnTo>
                  <a:lnTo>
                    <a:pt x="40000" y="32506"/>
                  </a:lnTo>
                  <a:lnTo>
                    <a:pt x="41169" y="36350"/>
                  </a:lnTo>
                  <a:lnTo>
                    <a:pt x="40000" y="40111"/>
                  </a:lnTo>
                  <a:moveTo>
                    <a:pt x="42853" y="40111"/>
                  </a:moveTo>
                  <a:lnTo>
                    <a:pt x="41590" y="36350"/>
                  </a:lnTo>
                  <a:lnTo>
                    <a:pt x="42853" y="32506"/>
                  </a:lnTo>
                  <a:lnTo>
                    <a:pt x="44070" y="36350"/>
                  </a:lnTo>
                  <a:lnTo>
                    <a:pt x="42853" y="40111"/>
                  </a:lnTo>
                  <a:moveTo>
                    <a:pt x="45754" y="40111"/>
                  </a:moveTo>
                  <a:lnTo>
                    <a:pt x="44538" y="36350"/>
                  </a:lnTo>
                  <a:lnTo>
                    <a:pt x="45754" y="32506"/>
                  </a:lnTo>
                  <a:lnTo>
                    <a:pt x="47017" y="36350"/>
                  </a:lnTo>
                  <a:lnTo>
                    <a:pt x="45754" y="40111"/>
                  </a:lnTo>
                  <a:moveTo>
                    <a:pt x="48608" y="40111"/>
                  </a:moveTo>
                  <a:lnTo>
                    <a:pt x="47438" y="36350"/>
                  </a:lnTo>
                  <a:lnTo>
                    <a:pt x="48608" y="32506"/>
                  </a:lnTo>
                  <a:lnTo>
                    <a:pt x="49871" y="36350"/>
                  </a:lnTo>
                  <a:lnTo>
                    <a:pt x="48608" y="40111"/>
                  </a:lnTo>
                  <a:moveTo>
                    <a:pt x="51508" y="40111"/>
                  </a:moveTo>
                  <a:lnTo>
                    <a:pt x="50292" y="36350"/>
                  </a:lnTo>
                  <a:lnTo>
                    <a:pt x="51508" y="32506"/>
                  </a:lnTo>
                  <a:lnTo>
                    <a:pt x="52771" y="36350"/>
                  </a:lnTo>
                  <a:lnTo>
                    <a:pt x="51508" y="40111"/>
                  </a:lnTo>
                  <a:moveTo>
                    <a:pt x="54362" y="40111"/>
                  </a:moveTo>
                  <a:lnTo>
                    <a:pt x="53192" y="36350"/>
                  </a:lnTo>
                  <a:lnTo>
                    <a:pt x="54362" y="32506"/>
                  </a:lnTo>
                  <a:lnTo>
                    <a:pt x="55625" y="36350"/>
                  </a:lnTo>
                  <a:lnTo>
                    <a:pt x="54362" y="40111"/>
                  </a:lnTo>
                  <a:moveTo>
                    <a:pt x="57263" y="40111"/>
                  </a:moveTo>
                  <a:lnTo>
                    <a:pt x="56046" y="36350"/>
                  </a:lnTo>
                  <a:lnTo>
                    <a:pt x="57263" y="32506"/>
                  </a:lnTo>
                  <a:lnTo>
                    <a:pt x="58526" y="36350"/>
                  </a:lnTo>
                  <a:lnTo>
                    <a:pt x="57263" y="40111"/>
                  </a:lnTo>
                  <a:moveTo>
                    <a:pt x="60116" y="40111"/>
                  </a:moveTo>
                  <a:lnTo>
                    <a:pt x="58947" y="36350"/>
                  </a:lnTo>
                  <a:lnTo>
                    <a:pt x="60116" y="32506"/>
                  </a:lnTo>
                  <a:lnTo>
                    <a:pt x="61380" y="36350"/>
                  </a:lnTo>
                  <a:lnTo>
                    <a:pt x="60116" y="40111"/>
                  </a:lnTo>
                  <a:moveTo>
                    <a:pt x="63064" y="40111"/>
                  </a:moveTo>
                  <a:lnTo>
                    <a:pt x="61801" y="36350"/>
                  </a:lnTo>
                  <a:lnTo>
                    <a:pt x="63064" y="32506"/>
                  </a:lnTo>
                  <a:lnTo>
                    <a:pt x="64280" y="36350"/>
                  </a:lnTo>
                  <a:lnTo>
                    <a:pt x="63064" y="40111"/>
                  </a:lnTo>
                  <a:moveTo>
                    <a:pt x="65964" y="40111"/>
                  </a:moveTo>
                  <a:lnTo>
                    <a:pt x="64701" y="36350"/>
                  </a:lnTo>
                  <a:lnTo>
                    <a:pt x="65964" y="32506"/>
                  </a:lnTo>
                  <a:lnTo>
                    <a:pt x="67134" y="36350"/>
                  </a:lnTo>
                  <a:lnTo>
                    <a:pt x="65964" y="40111"/>
                  </a:lnTo>
                  <a:moveTo>
                    <a:pt x="68818" y="40111"/>
                  </a:moveTo>
                  <a:lnTo>
                    <a:pt x="67555" y="36350"/>
                  </a:lnTo>
                  <a:lnTo>
                    <a:pt x="68818" y="32506"/>
                  </a:lnTo>
                  <a:lnTo>
                    <a:pt x="70035" y="36350"/>
                  </a:lnTo>
                  <a:lnTo>
                    <a:pt x="68818" y="40111"/>
                  </a:lnTo>
                  <a:moveTo>
                    <a:pt x="71719" y="40111"/>
                  </a:moveTo>
                  <a:lnTo>
                    <a:pt x="70456" y="36350"/>
                  </a:lnTo>
                  <a:lnTo>
                    <a:pt x="71719" y="32506"/>
                  </a:lnTo>
                  <a:lnTo>
                    <a:pt x="72888" y="36350"/>
                  </a:lnTo>
                  <a:lnTo>
                    <a:pt x="71719" y="40111"/>
                  </a:lnTo>
                  <a:moveTo>
                    <a:pt x="74573" y="40111"/>
                  </a:moveTo>
                  <a:lnTo>
                    <a:pt x="73309" y="36350"/>
                  </a:lnTo>
                  <a:lnTo>
                    <a:pt x="74573" y="32506"/>
                  </a:lnTo>
                  <a:lnTo>
                    <a:pt x="75789" y="36350"/>
                  </a:lnTo>
                  <a:lnTo>
                    <a:pt x="74573" y="40111"/>
                  </a:lnTo>
                  <a:moveTo>
                    <a:pt x="77473" y="40111"/>
                  </a:moveTo>
                  <a:lnTo>
                    <a:pt x="76210" y="36350"/>
                  </a:lnTo>
                  <a:lnTo>
                    <a:pt x="77473" y="32506"/>
                  </a:lnTo>
                  <a:lnTo>
                    <a:pt x="78643" y="36350"/>
                  </a:lnTo>
                  <a:lnTo>
                    <a:pt x="77473" y="40111"/>
                  </a:lnTo>
                  <a:moveTo>
                    <a:pt x="80327" y="40111"/>
                  </a:moveTo>
                  <a:lnTo>
                    <a:pt x="79157" y="36350"/>
                  </a:lnTo>
                  <a:lnTo>
                    <a:pt x="80327" y="32506"/>
                  </a:lnTo>
                  <a:lnTo>
                    <a:pt x="81590" y="36350"/>
                  </a:lnTo>
                  <a:lnTo>
                    <a:pt x="80327" y="40111"/>
                  </a:lnTo>
                  <a:moveTo>
                    <a:pt x="83228" y="40111"/>
                  </a:moveTo>
                  <a:lnTo>
                    <a:pt x="82011" y="36350"/>
                  </a:lnTo>
                  <a:lnTo>
                    <a:pt x="83228" y="32506"/>
                  </a:lnTo>
                  <a:lnTo>
                    <a:pt x="84491" y="36350"/>
                  </a:lnTo>
                  <a:lnTo>
                    <a:pt x="83228" y="40111"/>
                  </a:lnTo>
                  <a:moveTo>
                    <a:pt x="86081" y="40111"/>
                  </a:moveTo>
                  <a:lnTo>
                    <a:pt x="84912" y="36350"/>
                  </a:lnTo>
                  <a:lnTo>
                    <a:pt x="86081" y="32506"/>
                  </a:lnTo>
                  <a:lnTo>
                    <a:pt x="87345" y="36350"/>
                  </a:lnTo>
                  <a:lnTo>
                    <a:pt x="86081" y="40111"/>
                  </a:lnTo>
                  <a:moveTo>
                    <a:pt x="88982" y="40111"/>
                  </a:moveTo>
                  <a:lnTo>
                    <a:pt x="87766" y="36350"/>
                  </a:lnTo>
                  <a:lnTo>
                    <a:pt x="88982" y="32506"/>
                  </a:lnTo>
                  <a:lnTo>
                    <a:pt x="90245" y="36350"/>
                  </a:lnTo>
                  <a:lnTo>
                    <a:pt x="88982" y="40111"/>
                  </a:lnTo>
                  <a:moveTo>
                    <a:pt x="91836" y="40111"/>
                  </a:moveTo>
                  <a:lnTo>
                    <a:pt x="90666" y="36350"/>
                  </a:lnTo>
                  <a:lnTo>
                    <a:pt x="91836" y="32506"/>
                  </a:lnTo>
                  <a:lnTo>
                    <a:pt x="93099" y="36350"/>
                  </a:lnTo>
                  <a:lnTo>
                    <a:pt x="91836" y="40111"/>
                  </a:lnTo>
                  <a:moveTo>
                    <a:pt x="94736" y="40111"/>
                  </a:moveTo>
                  <a:lnTo>
                    <a:pt x="93520" y="36350"/>
                  </a:lnTo>
                  <a:lnTo>
                    <a:pt x="94736" y="32506"/>
                  </a:lnTo>
                  <a:lnTo>
                    <a:pt x="96000" y="36350"/>
                  </a:lnTo>
                  <a:lnTo>
                    <a:pt x="94736" y="40111"/>
                  </a:lnTo>
                  <a:moveTo>
                    <a:pt x="97684" y="40111"/>
                  </a:moveTo>
                  <a:lnTo>
                    <a:pt x="96421" y="36350"/>
                  </a:lnTo>
                  <a:lnTo>
                    <a:pt x="97684" y="32506"/>
                  </a:lnTo>
                  <a:lnTo>
                    <a:pt x="98853" y="36350"/>
                  </a:lnTo>
                  <a:lnTo>
                    <a:pt x="97684" y="40111"/>
                  </a:lnTo>
                  <a:moveTo>
                    <a:pt x="100538" y="40111"/>
                  </a:moveTo>
                  <a:lnTo>
                    <a:pt x="99274" y="36350"/>
                  </a:lnTo>
                  <a:lnTo>
                    <a:pt x="100538" y="32506"/>
                  </a:lnTo>
                  <a:lnTo>
                    <a:pt x="101754" y="36350"/>
                  </a:lnTo>
                  <a:lnTo>
                    <a:pt x="100538" y="40111"/>
                  </a:lnTo>
                  <a:moveTo>
                    <a:pt x="103438" y="40111"/>
                  </a:moveTo>
                  <a:lnTo>
                    <a:pt x="102175" y="36350"/>
                  </a:lnTo>
                  <a:lnTo>
                    <a:pt x="103438" y="32506"/>
                  </a:lnTo>
                  <a:lnTo>
                    <a:pt x="104608" y="36350"/>
                  </a:lnTo>
                  <a:lnTo>
                    <a:pt x="103438" y="40111"/>
                  </a:lnTo>
                  <a:moveTo>
                    <a:pt x="106292" y="40111"/>
                  </a:moveTo>
                  <a:lnTo>
                    <a:pt x="105029" y="36350"/>
                  </a:lnTo>
                  <a:lnTo>
                    <a:pt x="106292" y="32506"/>
                  </a:lnTo>
                  <a:lnTo>
                    <a:pt x="107508" y="36350"/>
                  </a:lnTo>
                  <a:lnTo>
                    <a:pt x="106292" y="40111"/>
                  </a:lnTo>
                  <a:moveTo>
                    <a:pt x="109192" y="40111"/>
                  </a:moveTo>
                  <a:lnTo>
                    <a:pt x="107929" y="36350"/>
                  </a:lnTo>
                  <a:lnTo>
                    <a:pt x="109192" y="32506"/>
                  </a:lnTo>
                  <a:lnTo>
                    <a:pt x="110362" y="36350"/>
                  </a:lnTo>
                  <a:lnTo>
                    <a:pt x="109192" y="40111"/>
                  </a:lnTo>
                  <a:moveTo>
                    <a:pt x="112046" y="40111"/>
                  </a:moveTo>
                  <a:lnTo>
                    <a:pt x="110783" y="36350"/>
                  </a:lnTo>
                  <a:lnTo>
                    <a:pt x="112046" y="32506"/>
                  </a:lnTo>
                  <a:lnTo>
                    <a:pt x="113263" y="36350"/>
                  </a:lnTo>
                  <a:lnTo>
                    <a:pt x="112046" y="40111"/>
                  </a:lnTo>
                  <a:moveTo>
                    <a:pt x="114947" y="40111"/>
                  </a:moveTo>
                  <a:lnTo>
                    <a:pt x="113730" y="36350"/>
                  </a:lnTo>
                  <a:lnTo>
                    <a:pt x="114947" y="32506"/>
                  </a:lnTo>
                  <a:lnTo>
                    <a:pt x="116210" y="36350"/>
                  </a:lnTo>
                  <a:lnTo>
                    <a:pt x="114947" y="40111"/>
                  </a:lnTo>
                  <a:moveTo>
                    <a:pt x="117801" y="40111"/>
                  </a:moveTo>
                  <a:lnTo>
                    <a:pt x="116631" y="36350"/>
                  </a:lnTo>
                  <a:lnTo>
                    <a:pt x="117801" y="32506"/>
                  </a:lnTo>
                  <a:lnTo>
                    <a:pt x="119064" y="36350"/>
                  </a:lnTo>
                  <a:lnTo>
                    <a:pt x="117801" y="40111"/>
                  </a:lnTo>
                  <a:moveTo>
                    <a:pt x="3929" y="35598"/>
                  </a:moveTo>
                  <a:lnTo>
                    <a:pt x="2760" y="31922"/>
                  </a:lnTo>
                  <a:lnTo>
                    <a:pt x="3929" y="28161"/>
                  </a:lnTo>
                  <a:lnTo>
                    <a:pt x="5192" y="31922"/>
                  </a:lnTo>
                  <a:lnTo>
                    <a:pt x="3929" y="35598"/>
                  </a:lnTo>
                  <a:moveTo>
                    <a:pt x="6830" y="35598"/>
                  </a:moveTo>
                  <a:lnTo>
                    <a:pt x="5614" y="31922"/>
                  </a:lnTo>
                  <a:lnTo>
                    <a:pt x="6830" y="28161"/>
                  </a:lnTo>
                  <a:lnTo>
                    <a:pt x="8046" y="31922"/>
                  </a:lnTo>
                  <a:lnTo>
                    <a:pt x="6830" y="35598"/>
                  </a:lnTo>
                  <a:moveTo>
                    <a:pt x="9684" y="35598"/>
                  </a:moveTo>
                  <a:lnTo>
                    <a:pt x="8467" y="31922"/>
                  </a:lnTo>
                  <a:lnTo>
                    <a:pt x="9684" y="28161"/>
                  </a:lnTo>
                  <a:lnTo>
                    <a:pt x="10947" y="31922"/>
                  </a:lnTo>
                  <a:lnTo>
                    <a:pt x="9684" y="35598"/>
                  </a:lnTo>
                  <a:moveTo>
                    <a:pt x="12631" y="35598"/>
                  </a:moveTo>
                  <a:lnTo>
                    <a:pt x="11368" y="31922"/>
                  </a:lnTo>
                  <a:lnTo>
                    <a:pt x="12631" y="28161"/>
                  </a:lnTo>
                  <a:lnTo>
                    <a:pt x="13801" y="31922"/>
                  </a:lnTo>
                  <a:lnTo>
                    <a:pt x="12631" y="35598"/>
                  </a:lnTo>
                  <a:moveTo>
                    <a:pt x="15485" y="35598"/>
                  </a:moveTo>
                  <a:lnTo>
                    <a:pt x="14222" y="31922"/>
                  </a:lnTo>
                  <a:lnTo>
                    <a:pt x="15485" y="28161"/>
                  </a:lnTo>
                  <a:lnTo>
                    <a:pt x="16701" y="31922"/>
                  </a:lnTo>
                  <a:lnTo>
                    <a:pt x="15485" y="35598"/>
                  </a:lnTo>
                  <a:moveTo>
                    <a:pt x="18385" y="35598"/>
                  </a:moveTo>
                  <a:lnTo>
                    <a:pt x="17122" y="31922"/>
                  </a:lnTo>
                  <a:lnTo>
                    <a:pt x="18385" y="28161"/>
                  </a:lnTo>
                  <a:lnTo>
                    <a:pt x="19555" y="31922"/>
                  </a:lnTo>
                  <a:lnTo>
                    <a:pt x="18385" y="35598"/>
                  </a:lnTo>
                  <a:moveTo>
                    <a:pt x="21239" y="35598"/>
                  </a:moveTo>
                  <a:lnTo>
                    <a:pt x="19976" y="31922"/>
                  </a:lnTo>
                  <a:lnTo>
                    <a:pt x="21239" y="28161"/>
                  </a:lnTo>
                  <a:lnTo>
                    <a:pt x="22456" y="31922"/>
                  </a:lnTo>
                  <a:lnTo>
                    <a:pt x="21239" y="35598"/>
                  </a:lnTo>
                  <a:moveTo>
                    <a:pt x="24140" y="35598"/>
                  </a:moveTo>
                  <a:lnTo>
                    <a:pt x="22877" y="31922"/>
                  </a:lnTo>
                  <a:lnTo>
                    <a:pt x="24140" y="28161"/>
                  </a:lnTo>
                  <a:lnTo>
                    <a:pt x="25309" y="31922"/>
                  </a:lnTo>
                  <a:lnTo>
                    <a:pt x="24140" y="35598"/>
                  </a:lnTo>
                  <a:moveTo>
                    <a:pt x="26994" y="35598"/>
                  </a:moveTo>
                  <a:lnTo>
                    <a:pt x="25730" y="31922"/>
                  </a:lnTo>
                  <a:lnTo>
                    <a:pt x="26994" y="28161"/>
                  </a:lnTo>
                  <a:lnTo>
                    <a:pt x="28210" y="31922"/>
                  </a:lnTo>
                  <a:lnTo>
                    <a:pt x="26994" y="35598"/>
                  </a:lnTo>
                  <a:moveTo>
                    <a:pt x="29894" y="35598"/>
                  </a:moveTo>
                  <a:lnTo>
                    <a:pt x="28678" y="31922"/>
                  </a:lnTo>
                  <a:lnTo>
                    <a:pt x="29894" y="28161"/>
                  </a:lnTo>
                  <a:lnTo>
                    <a:pt x="31157" y="31922"/>
                  </a:lnTo>
                  <a:lnTo>
                    <a:pt x="29894" y="35598"/>
                  </a:lnTo>
                  <a:moveTo>
                    <a:pt x="32748" y="35598"/>
                  </a:moveTo>
                  <a:lnTo>
                    <a:pt x="31578" y="31922"/>
                  </a:lnTo>
                  <a:lnTo>
                    <a:pt x="32748" y="28161"/>
                  </a:lnTo>
                  <a:lnTo>
                    <a:pt x="34011" y="31922"/>
                  </a:lnTo>
                  <a:lnTo>
                    <a:pt x="32748" y="35598"/>
                  </a:lnTo>
                  <a:moveTo>
                    <a:pt x="35649" y="35598"/>
                  </a:moveTo>
                  <a:lnTo>
                    <a:pt x="34432" y="31922"/>
                  </a:lnTo>
                  <a:lnTo>
                    <a:pt x="35649" y="28161"/>
                  </a:lnTo>
                  <a:lnTo>
                    <a:pt x="36912" y="31922"/>
                  </a:lnTo>
                  <a:lnTo>
                    <a:pt x="35649" y="35598"/>
                  </a:lnTo>
                  <a:moveTo>
                    <a:pt x="38502" y="35598"/>
                  </a:moveTo>
                  <a:lnTo>
                    <a:pt x="37333" y="31922"/>
                  </a:lnTo>
                  <a:lnTo>
                    <a:pt x="38502" y="28161"/>
                  </a:lnTo>
                  <a:lnTo>
                    <a:pt x="39766" y="31922"/>
                  </a:lnTo>
                  <a:lnTo>
                    <a:pt x="38502" y="35598"/>
                  </a:lnTo>
                  <a:moveTo>
                    <a:pt x="41403" y="35598"/>
                  </a:moveTo>
                  <a:lnTo>
                    <a:pt x="40187" y="31922"/>
                  </a:lnTo>
                  <a:lnTo>
                    <a:pt x="41403" y="28161"/>
                  </a:lnTo>
                  <a:lnTo>
                    <a:pt x="42666" y="31922"/>
                  </a:lnTo>
                  <a:lnTo>
                    <a:pt x="41403" y="35598"/>
                  </a:lnTo>
                  <a:moveTo>
                    <a:pt x="44257" y="35598"/>
                  </a:moveTo>
                  <a:lnTo>
                    <a:pt x="43087" y="31922"/>
                  </a:lnTo>
                  <a:lnTo>
                    <a:pt x="44257" y="28161"/>
                  </a:lnTo>
                  <a:lnTo>
                    <a:pt x="45520" y="31922"/>
                  </a:lnTo>
                  <a:lnTo>
                    <a:pt x="44257" y="35598"/>
                  </a:lnTo>
                  <a:moveTo>
                    <a:pt x="47204" y="35598"/>
                  </a:moveTo>
                  <a:lnTo>
                    <a:pt x="45941" y="31922"/>
                  </a:lnTo>
                  <a:lnTo>
                    <a:pt x="47204" y="28161"/>
                  </a:lnTo>
                  <a:lnTo>
                    <a:pt x="48421" y="31922"/>
                  </a:lnTo>
                  <a:lnTo>
                    <a:pt x="47204" y="35598"/>
                  </a:lnTo>
                  <a:moveTo>
                    <a:pt x="50105" y="35598"/>
                  </a:moveTo>
                  <a:lnTo>
                    <a:pt x="48842" y="31922"/>
                  </a:lnTo>
                  <a:lnTo>
                    <a:pt x="50105" y="28161"/>
                  </a:lnTo>
                  <a:lnTo>
                    <a:pt x="51274" y="31922"/>
                  </a:lnTo>
                  <a:lnTo>
                    <a:pt x="50105" y="35598"/>
                  </a:lnTo>
                  <a:moveTo>
                    <a:pt x="52959" y="35598"/>
                  </a:moveTo>
                  <a:lnTo>
                    <a:pt x="51695" y="31922"/>
                  </a:lnTo>
                  <a:lnTo>
                    <a:pt x="52959" y="28161"/>
                  </a:lnTo>
                  <a:lnTo>
                    <a:pt x="54175" y="31922"/>
                  </a:lnTo>
                  <a:lnTo>
                    <a:pt x="52959" y="35598"/>
                  </a:lnTo>
                  <a:moveTo>
                    <a:pt x="55859" y="35598"/>
                  </a:moveTo>
                  <a:lnTo>
                    <a:pt x="54596" y="31922"/>
                  </a:lnTo>
                  <a:lnTo>
                    <a:pt x="55859" y="28161"/>
                  </a:lnTo>
                  <a:lnTo>
                    <a:pt x="57029" y="31922"/>
                  </a:lnTo>
                  <a:lnTo>
                    <a:pt x="55859" y="35598"/>
                  </a:lnTo>
                  <a:moveTo>
                    <a:pt x="58713" y="35598"/>
                  </a:moveTo>
                  <a:lnTo>
                    <a:pt x="57450" y="31922"/>
                  </a:lnTo>
                  <a:lnTo>
                    <a:pt x="58713" y="28161"/>
                  </a:lnTo>
                  <a:lnTo>
                    <a:pt x="59929" y="31922"/>
                  </a:lnTo>
                  <a:lnTo>
                    <a:pt x="58713" y="35598"/>
                  </a:lnTo>
                  <a:moveTo>
                    <a:pt x="61614" y="35598"/>
                  </a:moveTo>
                  <a:lnTo>
                    <a:pt x="60350" y="31922"/>
                  </a:lnTo>
                  <a:lnTo>
                    <a:pt x="61614" y="28161"/>
                  </a:lnTo>
                  <a:lnTo>
                    <a:pt x="62783" y="31922"/>
                  </a:lnTo>
                  <a:lnTo>
                    <a:pt x="61614" y="35598"/>
                  </a:lnTo>
                  <a:moveTo>
                    <a:pt x="64467" y="35598"/>
                  </a:moveTo>
                  <a:lnTo>
                    <a:pt x="63298" y="31922"/>
                  </a:lnTo>
                  <a:lnTo>
                    <a:pt x="64467" y="28161"/>
                  </a:lnTo>
                  <a:lnTo>
                    <a:pt x="65730" y="31922"/>
                  </a:lnTo>
                  <a:lnTo>
                    <a:pt x="64467" y="35598"/>
                  </a:lnTo>
                  <a:moveTo>
                    <a:pt x="67368" y="35598"/>
                  </a:moveTo>
                  <a:lnTo>
                    <a:pt x="66152" y="31922"/>
                  </a:lnTo>
                  <a:lnTo>
                    <a:pt x="67368" y="28161"/>
                  </a:lnTo>
                  <a:lnTo>
                    <a:pt x="68631" y="31922"/>
                  </a:lnTo>
                  <a:lnTo>
                    <a:pt x="67368" y="35598"/>
                  </a:lnTo>
                  <a:moveTo>
                    <a:pt x="70222" y="35598"/>
                  </a:moveTo>
                  <a:lnTo>
                    <a:pt x="69052" y="31922"/>
                  </a:lnTo>
                  <a:lnTo>
                    <a:pt x="70222" y="28161"/>
                  </a:lnTo>
                  <a:lnTo>
                    <a:pt x="71485" y="31922"/>
                  </a:lnTo>
                  <a:lnTo>
                    <a:pt x="70222" y="35598"/>
                  </a:lnTo>
                  <a:moveTo>
                    <a:pt x="73122" y="35598"/>
                  </a:moveTo>
                  <a:lnTo>
                    <a:pt x="71906" y="31922"/>
                  </a:lnTo>
                  <a:lnTo>
                    <a:pt x="73122" y="28161"/>
                  </a:lnTo>
                  <a:lnTo>
                    <a:pt x="74385" y="31922"/>
                  </a:lnTo>
                  <a:lnTo>
                    <a:pt x="73122" y="35598"/>
                  </a:lnTo>
                  <a:moveTo>
                    <a:pt x="75976" y="35598"/>
                  </a:moveTo>
                  <a:lnTo>
                    <a:pt x="74807" y="31922"/>
                  </a:lnTo>
                  <a:lnTo>
                    <a:pt x="75976" y="28161"/>
                  </a:lnTo>
                  <a:lnTo>
                    <a:pt x="77239" y="31922"/>
                  </a:lnTo>
                  <a:lnTo>
                    <a:pt x="75976" y="35598"/>
                  </a:lnTo>
                  <a:moveTo>
                    <a:pt x="78877" y="35598"/>
                  </a:moveTo>
                  <a:lnTo>
                    <a:pt x="77660" y="31922"/>
                  </a:lnTo>
                  <a:lnTo>
                    <a:pt x="78877" y="28161"/>
                  </a:lnTo>
                  <a:lnTo>
                    <a:pt x="80140" y="31922"/>
                  </a:lnTo>
                  <a:lnTo>
                    <a:pt x="78877" y="35598"/>
                  </a:lnTo>
                  <a:moveTo>
                    <a:pt x="81824" y="35598"/>
                  </a:moveTo>
                  <a:lnTo>
                    <a:pt x="80561" y="31922"/>
                  </a:lnTo>
                  <a:lnTo>
                    <a:pt x="81824" y="28161"/>
                  </a:lnTo>
                  <a:lnTo>
                    <a:pt x="82994" y="31922"/>
                  </a:lnTo>
                  <a:lnTo>
                    <a:pt x="81824" y="35598"/>
                  </a:lnTo>
                  <a:moveTo>
                    <a:pt x="84678" y="35598"/>
                  </a:moveTo>
                  <a:lnTo>
                    <a:pt x="83415" y="31922"/>
                  </a:lnTo>
                  <a:lnTo>
                    <a:pt x="84678" y="28161"/>
                  </a:lnTo>
                  <a:lnTo>
                    <a:pt x="85894" y="31922"/>
                  </a:lnTo>
                  <a:lnTo>
                    <a:pt x="84678" y="35598"/>
                  </a:lnTo>
                  <a:moveTo>
                    <a:pt x="87578" y="35598"/>
                  </a:moveTo>
                  <a:lnTo>
                    <a:pt x="86315" y="31922"/>
                  </a:lnTo>
                  <a:lnTo>
                    <a:pt x="87578" y="28161"/>
                  </a:lnTo>
                  <a:lnTo>
                    <a:pt x="88748" y="31922"/>
                  </a:lnTo>
                  <a:lnTo>
                    <a:pt x="87578" y="35598"/>
                  </a:lnTo>
                  <a:moveTo>
                    <a:pt x="90432" y="35598"/>
                  </a:moveTo>
                  <a:lnTo>
                    <a:pt x="89169" y="31922"/>
                  </a:lnTo>
                  <a:lnTo>
                    <a:pt x="90432" y="28161"/>
                  </a:lnTo>
                  <a:lnTo>
                    <a:pt x="91649" y="31922"/>
                  </a:lnTo>
                  <a:lnTo>
                    <a:pt x="90432" y="35598"/>
                  </a:lnTo>
                  <a:moveTo>
                    <a:pt x="93333" y="35598"/>
                  </a:moveTo>
                  <a:lnTo>
                    <a:pt x="92070" y="31922"/>
                  </a:lnTo>
                  <a:lnTo>
                    <a:pt x="93333" y="28161"/>
                  </a:lnTo>
                  <a:lnTo>
                    <a:pt x="94502" y="31922"/>
                  </a:lnTo>
                  <a:lnTo>
                    <a:pt x="93333" y="35598"/>
                  </a:lnTo>
                  <a:moveTo>
                    <a:pt x="96187" y="35598"/>
                  </a:moveTo>
                  <a:lnTo>
                    <a:pt x="94923" y="31922"/>
                  </a:lnTo>
                  <a:lnTo>
                    <a:pt x="96187" y="28161"/>
                  </a:lnTo>
                  <a:lnTo>
                    <a:pt x="97403" y="31922"/>
                  </a:lnTo>
                  <a:lnTo>
                    <a:pt x="96187" y="35598"/>
                  </a:lnTo>
                  <a:moveTo>
                    <a:pt x="99087" y="35598"/>
                  </a:moveTo>
                  <a:lnTo>
                    <a:pt x="97871" y="31922"/>
                  </a:lnTo>
                  <a:lnTo>
                    <a:pt x="99087" y="28161"/>
                  </a:lnTo>
                  <a:lnTo>
                    <a:pt x="100350" y="31922"/>
                  </a:lnTo>
                  <a:lnTo>
                    <a:pt x="99087" y="35598"/>
                  </a:lnTo>
                  <a:moveTo>
                    <a:pt x="101941" y="35598"/>
                  </a:moveTo>
                  <a:lnTo>
                    <a:pt x="100771" y="31922"/>
                  </a:lnTo>
                  <a:lnTo>
                    <a:pt x="101941" y="28161"/>
                  </a:lnTo>
                  <a:lnTo>
                    <a:pt x="103204" y="31922"/>
                  </a:lnTo>
                  <a:lnTo>
                    <a:pt x="101941" y="35598"/>
                  </a:lnTo>
                  <a:moveTo>
                    <a:pt x="104842" y="35598"/>
                  </a:moveTo>
                  <a:lnTo>
                    <a:pt x="103625" y="31922"/>
                  </a:lnTo>
                  <a:lnTo>
                    <a:pt x="104842" y="28161"/>
                  </a:lnTo>
                  <a:lnTo>
                    <a:pt x="106105" y="31922"/>
                  </a:lnTo>
                  <a:lnTo>
                    <a:pt x="104842" y="35598"/>
                  </a:lnTo>
                  <a:moveTo>
                    <a:pt x="107695" y="35598"/>
                  </a:moveTo>
                  <a:lnTo>
                    <a:pt x="106526" y="31922"/>
                  </a:lnTo>
                  <a:lnTo>
                    <a:pt x="107695" y="28161"/>
                  </a:lnTo>
                  <a:lnTo>
                    <a:pt x="108959" y="31922"/>
                  </a:lnTo>
                  <a:lnTo>
                    <a:pt x="107695" y="35598"/>
                  </a:lnTo>
                  <a:moveTo>
                    <a:pt x="110596" y="35598"/>
                  </a:moveTo>
                  <a:lnTo>
                    <a:pt x="109380" y="31922"/>
                  </a:lnTo>
                  <a:lnTo>
                    <a:pt x="110596" y="28161"/>
                  </a:lnTo>
                  <a:lnTo>
                    <a:pt x="111859" y="31922"/>
                  </a:lnTo>
                  <a:lnTo>
                    <a:pt x="110596" y="35598"/>
                  </a:lnTo>
                  <a:moveTo>
                    <a:pt x="113450" y="35598"/>
                  </a:moveTo>
                  <a:lnTo>
                    <a:pt x="112280" y="31922"/>
                  </a:lnTo>
                  <a:lnTo>
                    <a:pt x="113450" y="28161"/>
                  </a:lnTo>
                  <a:lnTo>
                    <a:pt x="114713" y="31922"/>
                  </a:lnTo>
                  <a:lnTo>
                    <a:pt x="113450" y="35598"/>
                  </a:lnTo>
                  <a:moveTo>
                    <a:pt x="116397" y="35598"/>
                  </a:moveTo>
                  <a:lnTo>
                    <a:pt x="115134" y="31922"/>
                  </a:lnTo>
                  <a:lnTo>
                    <a:pt x="116397" y="28161"/>
                  </a:lnTo>
                  <a:lnTo>
                    <a:pt x="117614" y="31922"/>
                  </a:lnTo>
                  <a:lnTo>
                    <a:pt x="116397" y="35598"/>
                  </a:lnTo>
                  <a:moveTo>
                    <a:pt x="2526" y="31253"/>
                  </a:moveTo>
                  <a:lnTo>
                    <a:pt x="1263" y="27409"/>
                  </a:lnTo>
                  <a:lnTo>
                    <a:pt x="2526" y="23649"/>
                  </a:lnTo>
                  <a:lnTo>
                    <a:pt x="3742" y="27409"/>
                  </a:lnTo>
                  <a:lnTo>
                    <a:pt x="2526" y="31253"/>
                  </a:lnTo>
                  <a:moveTo>
                    <a:pt x="5426" y="31253"/>
                  </a:moveTo>
                  <a:lnTo>
                    <a:pt x="4163" y="27409"/>
                  </a:lnTo>
                  <a:lnTo>
                    <a:pt x="5426" y="23649"/>
                  </a:lnTo>
                  <a:lnTo>
                    <a:pt x="6596" y="27409"/>
                  </a:lnTo>
                  <a:lnTo>
                    <a:pt x="5426" y="31253"/>
                  </a:lnTo>
                  <a:moveTo>
                    <a:pt x="8280" y="31253"/>
                  </a:moveTo>
                  <a:lnTo>
                    <a:pt x="7017" y="27409"/>
                  </a:lnTo>
                  <a:lnTo>
                    <a:pt x="8280" y="23649"/>
                  </a:lnTo>
                  <a:lnTo>
                    <a:pt x="9450" y="27409"/>
                  </a:lnTo>
                  <a:lnTo>
                    <a:pt x="8280" y="31253"/>
                  </a:lnTo>
                  <a:moveTo>
                    <a:pt x="11134" y="31253"/>
                  </a:moveTo>
                  <a:lnTo>
                    <a:pt x="9964" y="27409"/>
                  </a:lnTo>
                  <a:lnTo>
                    <a:pt x="11134" y="23649"/>
                  </a:lnTo>
                  <a:lnTo>
                    <a:pt x="12397" y="27409"/>
                  </a:lnTo>
                  <a:lnTo>
                    <a:pt x="11134" y="31253"/>
                  </a:lnTo>
                  <a:moveTo>
                    <a:pt x="14035" y="31253"/>
                  </a:moveTo>
                  <a:lnTo>
                    <a:pt x="12818" y="27409"/>
                  </a:lnTo>
                  <a:lnTo>
                    <a:pt x="14035" y="23649"/>
                  </a:lnTo>
                  <a:lnTo>
                    <a:pt x="15298" y="27409"/>
                  </a:lnTo>
                  <a:lnTo>
                    <a:pt x="14035" y="31253"/>
                  </a:lnTo>
                  <a:moveTo>
                    <a:pt x="16888" y="31253"/>
                  </a:moveTo>
                  <a:lnTo>
                    <a:pt x="15719" y="27409"/>
                  </a:lnTo>
                  <a:lnTo>
                    <a:pt x="16888" y="23649"/>
                  </a:lnTo>
                  <a:lnTo>
                    <a:pt x="18152" y="27409"/>
                  </a:lnTo>
                  <a:lnTo>
                    <a:pt x="16888" y="31253"/>
                  </a:lnTo>
                  <a:moveTo>
                    <a:pt x="19789" y="31253"/>
                  </a:moveTo>
                  <a:lnTo>
                    <a:pt x="18573" y="27409"/>
                  </a:lnTo>
                  <a:lnTo>
                    <a:pt x="19789" y="23649"/>
                  </a:lnTo>
                  <a:lnTo>
                    <a:pt x="21052" y="27409"/>
                  </a:lnTo>
                  <a:lnTo>
                    <a:pt x="19789" y="31253"/>
                  </a:lnTo>
                  <a:moveTo>
                    <a:pt x="22643" y="31253"/>
                  </a:moveTo>
                  <a:lnTo>
                    <a:pt x="21473" y="27409"/>
                  </a:lnTo>
                  <a:lnTo>
                    <a:pt x="22643" y="23649"/>
                  </a:lnTo>
                  <a:lnTo>
                    <a:pt x="23906" y="27409"/>
                  </a:lnTo>
                  <a:lnTo>
                    <a:pt x="22643" y="31253"/>
                  </a:lnTo>
                  <a:moveTo>
                    <a:pt x="25543" y="31253"/>
                  </a:moveTo>
                  <a:lnTo>
                    <a:pt x="24327" y="27409"/>
                  </a:lnTo>
                  <a:lnTo>
                    <a:pt x="25543" y="23649"/>
                  </a:lnTo>
                  <a:lnTo>
                    <a:pt x="26807" y="27409"/>
                  </a:lnTo>
                  <a:lnTo>
                    <a:pt x="25543" y="31253"/>
                  </a:lnTo>
                  <a:moveTo>
                    <a:pt x="28491" y="31253"/>
                  </a:moveTo>
                  <a:lnTo>
                    <a:pt x="27228" y="27409"/>
                  </a:lnTo>
                  <a:lnTo>
                    <a:pt x="28491" y="23649"/>
                  </a:lnTo>
                  <a:lnTo>
                    <a:pt x="29660" y="27409"/>
                  </a:lnTo>
                  <a:lnTo>
                    <a:pt x="28491" y="31253"/>
                  </a:lnTo>
                  <a:moveTo>
                    <a:pt x="31345" y="31253"/>
                  </a:moveTo>
                  <a:lnTo>
                    <a:pt x="30081" y="27409"/>
                  </a:lnTo>
                  <a:lnTo>
                    <a:pt x="31345" y="23649"/>
                  </a:lnTo>
                  <a:lnTo>
                    <a:pt x="32561" y="27409"/>
                  </a:lnTo>
                  <a:lnTo>
                    <a:pt x="31345" y="31253"/>
                  </a:lnTo>
                  <a:moveTo>
                    <a:pt x="34245" y="31253"/>
                  </a:moveTo>
                  <a:lnTo>
                    <a:pt x="32982" y="27409"/>
                  </a:lnTo>
                  <a:lnTo>
                    <a:pt x="34245" y="23649"/>
                  </a:lnTo>
                  <a:lnTo>
                    <a:pt x="35415" y="27409"/>
                  </a:lnTo>
                  <a:lnTo>
                    <a:pt x="34245" y="31253"/>
                  </a:lnTo>
                  <a:moveTo>
                    <a:pt x="37099" y="31253"/>
                  </a:moveTo>
                  <a:lnTo>
                    <a:pt x="35836" y="27409"/>
                  </a:lnTo>
                  <a:lnTo>
                    <a:pt x="37099" y="23649"/>
                  </a:lnTo>
                  <a:lnTo>
                    <a:pt x="38315" y="27409"/>
                  </a:lnTo>
                  <a:lnTo>
                    <a:pt x="37099" y="31253"/>
                  </a:lnTo>
                  <a:moveTo>
                    <a:pt x="40000" y="31253"/>
                  </a:moveTo>
                  <a:lnTo>
                    <a:pt x="38736" y="27409"/>
                  </a:lnTo>
                  <a:lnTo>
                    <a:pt x="40000" y="23649"/>
                  </a:lnTo>
                  <a:lnTo>
                    <a:pt x="41169" y="27409"/>
                  </a:lnTo>
                  <a:lnTo>
                    <a:pt x="40000" y="31253"/>
                  </a:lnTo>
                  <a:moveTo>
                    <a:pt x="42853" y="31253"/>
                  </a:moveTo>
                  <a:lnTo>
                    <a:pt x="41590" y="27409"/>
                  </a:lnTo>
                  <a:lnTo>
                    <a:pt x="42853" y="23649"/>
                  </a:lnTo>
                  <a:lnTo>
                    <a:pt x="44070" y="27409"/>
                  </a:lnTo>
                  <a:lnTo>
                    <a:pt x="42853" y="31253"/>
                  </a:lnTo>
                  <a:moveTo>
                    <a:pt x="45754" y="31253"/>
                  </a:moveTo>
                  <a:lnTo>
                    <a:pt x="44538" y="27409"/>
                  </a:lnTo>
                  <a:lnTo>
                    <a:pt x="45754" y="23649"/>
                  </a:lnTo>
                  <a:lnTo>
                    <a:pt x="47017" y="27409"/>
                  </a:lnTo>
                  <a:lnTo>
                    <a:pt x="45754" y="31253"/>
                  </a:lnTo>
                  <a:moveTo>
                    <a:pt x="48608" y="31253"/>
                  </a:moveTo>
                  <a:lnTo>
                    <a:pt x="47438" y="27409"/>
                  </a:lnTo>
                  <a:lnTo>
                    <a:pt x="48608" y="23649"/>
                  </a:lnTo>
                  <a:lnTo>
                    <a:pt x="49871" y="27409"/>
                  </a:lnTo>
                  <a:lnTo>
                    <a:pt x="48608" y="31253"/>
                  </a:lnTo>
                  <a:moveTo>
                    <a:pt x="51508" y="31253"/>
                  </a:moveTo>
                  <a:lnTo>
                    <a:pt x="50292" y="27409"/>
                  </a:lnTo>
                  <a:lnTo>
                    <a:pt x="51508" y="23649"/>
                  </a:lnTo>
                  <a:lnTo>
                    <a:pt x="52771" y="27409"/>
                  </a:lnTo>
                  <a:lnTo>
                    <a:pt x="51508" y="31253"/>
                  </a:lnTo>
                  <a:moveTo>
                    <a:pt x="54362" y="31253"/>
                  </a:moveTo>
                  <a:lnTo>
                    <a:pt x="53192" y="27409"/>
                  </a:lnTo>
                  <a:lnTo>
                    <a:pt x="54362" y="23649"/>
                  </a:lnTo>
                  <a:lnTo>
                    <a:pt x="55625" y="27409"/>
                  </a:lnTo>
                  <a:lnTo>
                    <a:pt x="54362" y="31253"/>
                  </a:lnTo>
                  <a:moveTo>
                    <a:pt x="57263" y="31253"/>
                  </a:moveTo>
                  <a:lnTo>
                    <a:pt x="56046" y="27409"/>
                  </a:lnTo>
                  <a:lnTo>
                    <a:pt x="57263" y="23649"/>
                  </a:lnTo>
                  <a:lnTo>
                    <a:pt x="58526" y="27409"/>
                  </a:lnTo>
                  <a:lnTo>
                    <a:pt x="57263" y="31253"/>
                  </a:lnTo>
                  <a:moveTo>
                    <a:pt x="60116" y="31253"/>
                  </a:moveTo>
                  <a:lnTo>
                    <a:pt x="58947" y="27409"/>
                  </a:lnTo>
                  <a:lnTo>
                    <a:pt x="60116" y="23649"/>
                  </a:lnTo>
                  <a:lnTo>
                    <a:pt x="61380" y="27409"/>
                  </a:lnTo>
                  <a:lnTo>
                    <a:pt x="60116" y="31253"/>
                  </a:lnTo>
                  <a:moveTo>
                    <a:pt x="63064" y="31253"/>
                  </a:moveTo>
                  <a:lnTo>
                    <a:pt x="61801" y="27409"/>
                  </a:lnTo>
                  <a:lnTo>
                    <a:pt x="63064" y="23649"/>
                  </a:lnTo>
                  <a:lnTo>
                    <a:pt x="64280" y="27409"/>
                  </a:lnTo>
                  <a:lnTo>
                    <a:pt x="63064" y="31253"/>
                  </a:lnTo>
                  <a:moveTo>
                    <a:pt x="65964" y="31253"/>
                  </a:moveTo>
                  <a:lnTo>
                    <a:pt x="64701" y="27409"/>
                  </a:lnTo>
                  <a:lnTo>
                    <a:pt x="65964" y="23649"/>
                  </a:lnTo>
                  <a:lnTo>
                    <a:pt x="67134" y="27409"/>
                  </a:lnTo>
                  <a:lnTo>
                    <a:pt x="65964" y="31253"/>
                  </a:lnTo>
                  <a:moveTo>
                    <a:pt x="68818" y="31253"/>
                  </a:moveTo>
                  <a:lnTo>
                    <a:pt x="67555" y="27409"/>
                  </a:lnTo>
                  <a:lnTo>
                    <a:pt x="68818" y="23649"/>
                  </a:lnTo>
                  <a:lnTo>
                    <a:pt x="70035" y="27409"/>
                  </a:lnTo>
                  <a:lnTo>
                    <a:pt x="68818" y="31253"/>
                  </a:lnTo>
                  <a:moveTo>
                    <a:pt x="71719" y="31253"/>
                  </a:moveTo>
                  <a:lnTo>
                    <a:pt x="70456" y="27409"/>
                  </a:lnTo>
                  <a:lnTo>
                    <a:pt x="71719" y="23649"/>
                  </a:lnTo>
                  <a:lnTo>
                    <a:pt x="72888" y="27409"/>
                  </a:lnTo>
                  <a:lnTo>
                    <a:pt x="71719" y="31253"/>
                  </a:lnTo>
                  <a:moveTo>
                    <a:pt x="74573" y="31253"/>
                  </a:moveTo>
                  <a:lnTo>
                    <a:pt x="73309" y="27409"/>
                  </a:lnTo>
                  <a:lnTo>
                    <a:pt x="74573" y="23649"/>
                  </a:lnTo>
                  <a:lnTo>
                    <a:pt x="75789" y="27409"/>
                  </a:lnTo>
                  <a:lnTo>
                    <a:pt x="74573" y="31253"/>
                  </a:lnTo>
                  <a:moveTo>
                    <a:pt x="77473" y="31253"/>
                  </a:moveTo>
                  <a:lnTo>
                    <a:pt x="76210" y="27409"/>
                  </a:lnTo>
                  <a:lnTo>
                    <a:pt x="77473" y="23649"/>
                  </a:lnTo>
                  <a:lnTo>
                    <a:pt x="78643" y="27409"/>
                  </a:lnTo>
                  <a:lnTo>
                    <a:pt x="77473" y="31253"/>
                  </a:lnTo>
                  <a:moveTo>
                    <a:pt x="80327" y="31253"/>
                  </a:moveTo>
                  <a:lnTo>
                    <a:pt x="79157" y="27409"/>
                  </a:lnTo>
                  <a:lnTo>
                    <a:pt x="80327" y="23649"/>
                  </a:lnTo>
                  <a:lnTo>
                    <a:pt x="81590" y="27409"/>
                  </a:lnTo>
                  <a:lnTo>
                    <a:pt x="80327" y="31253"/>
                  </a:lnTo>
                  <a:moveTo>
                    <a:pt x="83228" y="31253"/>
                  </a:moveTo>
                  <a:lnTo>
                    <a:pt x="82011" y="27409"/>
                  </a:lnTo>
                  <a:lnTo>
                    <a:pt x="83228" y="23649"/>
                  </a:lnTo>
                  <a:lnTo>
                    <a:pt x="84491" y="27409"/>
                  </a:lnTo>
                  <a:lnTo>
                    <a:pt x="83228" y="31253"/>
                  </a:lnTo>
                  <a:moveTo>
                    <a:pt x="86081" y="31253"/>
                  </a:moveTo>
                  <a:lnTo>
                    <a:pt x="84912" y="27409"/>
                  </a:lnTo>
                  <a:lnTo>
                    <a:pt x="86081" y="23649"/>
                  </a:lnTo>
                  <a:lnTo>
                    <a:pt x="87345" y="27409"/>
                  </a:lnTo>
                  <a:lnTo>
                    <a:pt x="86081" y="31253"/>
                  </a:lnTo>
                  <a:moveTo>
                    <a:pt x="88982" y="31253"/>
                  </a:moveTo>
                  <a:lnTo>
                    <a:pt x="87766" y="27409"/>
                  </a:lnTo>
                  <a:lnTo>
                    <a:pt x="88982" y="23649"/>
                  </a:lnTo>
                  <a:lnTo>
                    <a:pt x="90245" y="27409"/>
                  </a:lnTo>
                  <a:lnTo>
                    <a:pt x="88982" y="31253"/>
                  </a:lnTo>
                  <a:moveTo>
                    <a:pt x="91836" y="31253"/>
                  </a:moveTo>
                  <a:lnTo>
                    <a:pt x="90666" y="27409"/>
                  </a:lnTo>
                  <a:lnTo>
                    <a:pt x="91836" y="23649"/>
                  </a:lnTo>
                  <a:lnTo>
                    <a:pt x="93099" y="27409"/>
                  </a:lnTo>
                  <a:lnTo>
                    <a:pt x="91836" y="31253"/>
                  </a:lnTo>
                  <a:moveTo>
                    <a:pt x="94736" y="31253"/>
                  </a:moveTo>
                  <a:lnTo>
                    <a:pt x="93520" y="27409"/>
                  </a:lnTo>
                  <a:lnTo>
                    <a:pt x="94736" y="23649"/>
                  </a:lnTo>
                  <a:lnTo>
                    <a:pt x="96000" y="27409"/>
                  </a:lnTo>
                  <a:lnTo>
                    <a:pt x="94736" y="31253"/>
                  </a:lnTo>
                  <a:moveTo>
                    <a:pt x="97684" y="31253"/>
                  </a:moveTo>
                  <a:lnTo>
                    <a:pt x="96421" y="27409"/>
                  </a:lnTo>
                  <a:lnTo>
                    <a:pt x="97684" y="23649"/>
                  </a:lnTo>
                  <a:lnTo>
                    <a:pt x="98853" y="27409"/>
                  </a:lnTo>
                  <a:lnTo>
                    <a:pt x="97684" y="31253"/>
                  </a:lnTo>
                  <a:moveTo>
                    <a:pt x="100538" y="31253"/>
                  </a:moveTo>
                  <a:lnTo>
                    <a:pt x="99274" y="27409"/>
                  </a:lnTo>
                  <a:lnTo>
                    <a:pt x="100538" y="23649"/>
                  </a:lnTo>
                  <a:lnTo>
                    <a:pt x="101754" y="27409"/>
                  </a:lnTo>
                  <a:lnTo>
                    <a:pt x="100538" y="31253"/>
                  </a:lnTo>
                  <a:moveTo>
                    <a:pt x="103438" y="31253"/>
                  </a:moveTo>
                  <a:lnTo>
                    <a:pt x="102175" y="27409"/>
                  </a:lnTo>
                  <a:lnTo>
                    <a:pt x="103438" y="23649"/>
                  </a:lnTo>
                  <a:lnTo>
                    <a:pt x="104608" y="27409"/>
                  </a:lnTo>
                  <a:lnTo>
                    <a:pt x="103438" y="31253"/>
                  </a:lnTo>
                  <a:moveTo>
                    <a:pt x="106292" y="31253"/>
                  </a:moveTo>
                  <a:lnTo>
                    <a:pt x="105029" y="27409"/>
                  </a:lnTo>
                  <a:lnTo>
                    <a:pt x="106292" y="23649"/>
                  </a:lnTo>
                  <a:lnTo>
                    <a:pt x="107508" y="27409"/>
                  </a:lnTo>
                  <a:lnTo>
                    <a:pt x="106292" y="31253"/>
                  </a:lnTo>
                  <a:moveTo>
                    <a:pt x="109192" y="31253"/>
                  </a:moveTo>
                  <a:lnTo>
                    <a:pt x="107929" y="27409"/>
                  </a:lnTo>
                  <a:lnTo>
                    <a:pt x="109192" y="23649"/>
                  </a:lnTo>
                  <a:lnTo>
                    <a:pt x="110362" y="27409"/>
                  </a:lnTo>
                  <a:lnTo>
                    <a:pt x="109192" y="31253"/>
                  </a:lnTo>
                  <a:moveTo>
                    <a:pt x="112046" y="31253"/>
                  </a:moveTo>
                  <a:lnTo>
                    <a:pt x="110783" y="27409"/>
                  </a:lnTo>
                  <a:lnTo>
                    <a:pt x="112046" y="23649"/>
                  </a:lnTo>
                  <a:lnTo>
                    <a:pt x="113263" y="27409"/>
                  </a:lnTo>
                  <a:lnTo>
                    <a:pt x="112046" y="31253"/>
                  </a:lnTo>
                  <a:moveTo>
                    <a:pt x="114947" y="31253"/>
                  </a:moveTo>
                  <a:lnTo>
                    <a:pt x="113730" y="27409"/>
                  </a:lnTo>
                  <a:lnTo>
                    <a:pt x="114947" y="23649"/>
                  </a:lnTo>
                  <a:lnTo>
                    <a:pt x="116210" y="27409"/>
                  </a:lnTo>
                  <a:lnTo>
                    <a:pt x="114947" y="31253"/>
                  </a:lnTo>
                  <a:moveTo>
                    <a:pt x="117801" y="31253"/>
                  </a:moveTo>
                  <a:lnTo>
                    <a:pt x="116631" y="27409"/>
                  </a:lnTo>
                  <a:lnTo>
                    <a:pt x="117801" y="23649"/>
                  </a:lnTo>
                  <a:lnTo>
                    <a:pt x="119064" y="27409"/>
                  </a:lnTo>
                  <a:lnTo>
                    <a:pt x="117801" y="31253"/>
                  </a:lnTo>
                  <a:moveTo>
                    <a:pt x="3929" y="26740"/>
                  </a:moveTo>
                  <a:lnTo>
                    <a:pt x="2760" y="22980"/>
                  </a:lnTo>
                  <a:lnTo>
                    <a:pt x="3929" y="19136"/>
                  </a:lnTo>
                  <a:lnTo>
                    <a:pt x="5192" y="22980"/>
                  </a:lnTo>
                  <a:lnTo>
                    <a:pt x="3929" y="26740"/>
                  </a:lnTo>
                  <a:moveTo>
                    <a:pt x="6830" y="26740"/>
                  </a:moveTo>
                  <a:lnTo>
                    <a:pt x="5614" y="22980"/>
                  </a:lnTo>
                  <a:lnTo>
                    <a:pt x="6830" y="19136"/>
                  </a:lnTo>
                  <a:lnTo>
                    <a:pt x="8046" y="22980"/>
                  </a:lnTo>
                  <a:lnTo>
                    <a:pt x="6830" y="26740"/>
                  </a:lnTo>
                  <a:moveTo>
                    <a:pt x="9684" y="26740"/>
                  </a:moveTo>
                  <a:lnTo>
                    <a:pt x="8467" y="22980"/>
                  </a:lnTo>
                  <a:lnTo>
                    <a:pt x="9684" y="19136"/>
                  </a:lnTo>
                  <a:lnTo>
                    <a:pt x="10947" y="22980"/>
                  </a:lnTo>
                  <a:lnTo>
                    <a:pt x="9684" y="26740"/>
                  </a:lnTo>
                  <a:moveTo>
                    <a:pt x="12631" y="26740"/>
                  </a:moveTo>
                  <a:lnTo>
                    <a:pt x="11368" y="22980"/>
                  </a:lnTo>
                  <a:lnTo>
                    <a:pt x="12631" y="19136"/>
                  </a:lnTo>
                  <a:lnTo>
                    <a:pt x="13801" y="22980"/>
                  </a:lnTo>
                  <a:lnTo>
                    <a:pt x="12631" y="26740"/>
                  </a:lnTo>
                  <a:moveTo>
                    <a:pt x="15485" y="26740"/>
                  </a:moveTo>
                  <a:lnTo>
                    <a:pt x="14222" y="22980"/>
                  </a:lnTo>
                  <a:lnTo>
                    <a:pt x="15485" y="19136"/>
                  </a:lnTo>
                  <a:lnTo>
                    <a:pt x="16701" y="22980"/>
                  </a:lnTo>
                  <a:lnTo>
                    <a:pt x="15485" y="26740"/>
                  </a:lnTo>
                  <a:moveTo>
                    <a:pt x="18385" y="26740"/>
                  </a:moveTo>
                  <a:lnTo>
                    <a:pt x="17122" y="22980"/>
                  </a:lnTo>
                  <a:lnTo>
                    <a:pt x="18385" y="19136"/>
                  </a:lnTo>
                  <a:lnTo>
                    <a:pt x="19555" y="22980"/>
                  </a:lnTo>
                  <a:lnTo>
                    <a:pt x="18385" y="26740"/>
                  </a:lnTo>
                  <a:moveTo>
                    <a:pt x="21239" y="26740"/>
                  </a:moveTo>
                  <a:lnTo>
                    <a:pt x="19976" y="22980"/>
                  </a:lnTo>
                  <a:lnTo>
                    <a:pt x="21239" y="19136"/>
                  </a:lnTo>
                  <a:lnTo>
                    <a:pt x="22456" y="22980"/>
                  </a:lnTo>
                  <a:lnTo>
                    <a:pt x="21239" y="26740"/>
                  </a:lnTo>
                  <a:moveTo>
                    <a:pt x="24140" y="26740"/>
                  </a:moveTo>
                  <a:lnTo>
                    <a:pt x="22877" y="22980"/>
                  </a:lnTo>
                  <a:lnTo>
                    <a:pt x="24140" y="19136"/>
                  </a:lnTo>
                  <a:lnTo>
                    <a:pt x="25309" y="22980"/>
                  </a:lnTo>
                  <a:lnTo>
                    <a:pt x="24140" y="26740"/>
                  </a:lnTo>
                  <a:moveTo>
                    <a:pt x="26994" y="26740"/>
                  </a:moveTo>
                  <a:lnTo>
                    <a:pt x="25730" y="22980"/>
                  </a:lnTo>
                  <a:lnTo>
                    <a:pt x="26994" y="19136"/>
                  </a:lnTo>
                  <a:lnTo>
                    <a:pt x="28210" y="22980"/>
                  </a:lnTo>
                  <a:lnTo>
                    <a:pt x="26994" y="26740"/>
                  </a:lnTo>
                  <a:moveTo>
                    <a:pt x="29894" y="26740"/>
                  </a:moveTo>
                  <a:lnTo>
                    <a:pt x="28678" y="22980"/>
                  </a:lnTo>
                  <a:lnTo>
                    <a:pt x="29894" y="19136"/>
                  </a:lnTo>
                  <a:lnTo>
                    <a:pt x="31157" y="22980"/>
                  </a:lnTo>
                  <a:lnTo>
                    <a:pt x="29894" y="26740"/>
                  </a:lnTo>
                  <a:moveTo>
                    <a:pt x="32748" y="26740"/>
                  </a:moveTo>
                  <a:lnTo>
                    <a:pt x="31578" y="22980"/>
                  </a:lnTo>
                  <a:lnTo>
                    <a:pt x="32748" y="19136"/>
                  </a:lnTo>
                  <a:lnTo>
                    <a:pt x="34011" y="22980"/>
                  </a:lnTo>
                  <a:lnTo>
                    <a:pt x="32748" y="26740"/>
                  </a:lnTo>
                  <a:moveTo>
                    <a:pt x="35649" y="26740"/>
                  </a:moveTo>
                  <a:lnTo>
                    <a:pt x="34432" y="22980"/>
                  </a:lnTo>
                  <a:lnTo>
                    <a:pt x="35649" y="19136"/>
                  </a:lnTo>
                  <a:lnTo>
                    <a:pt x="36912" y="22980"/>
                  </a:lnTo>
                  <a:lnTo>
                    <a:pt x="35649" y="26740"/>
                  </a:lnTo>
                  <a:moveTo>
                    <a:pt x="38502" y="26740"/>
                  </a:moveTo>
                  <a:lnTo>
                    <a:pt x="37333" y="22980"/>
                  </a:lnTo>
                  <a:lnTo>
                    <a:pt x="38502" y="19136"/>
                  </a:lnTo>
                  <a:lnTo>
                    <a:pt x="39766" y="22980"/>
                  </a:lnTo>
                  <a:lnTo>
                    <a:pt x="38502" y="26740"/>
                  </a:lnTo>
                  <a:moveTo>
                    <a:pt x="41403" y="26740"/>
                  </a:moveTo>
                  <a:lnTo>
                    <a:pt x="40187" y="22980"/>
                  </a:lnTo>
                  <a:lnTo>
                    <a:pt x="41403" y="19136"/>
                  </a:lnTo>
                  <a:lnTo>
                    <a:pt x="42666" y="22980"/>
                  </a:lnTo>
                  <a:lnTo>
                    <a:pt x="41403" y="26740"/>
                  </a:lnTo>
                  <a:moveTo>
                    <a:pt x="44257" y="26740"/>
                  </a:moveTo>
                  <a:lnTo>
                    <a:pt x="43087" y="22980"/>
                  </a:lnTo>
                  <a:lnTo>
                    <a:pt x="44257" y="19136"/>
                  </a:lnTo>
                  <a:lnTo>
                    <a:pt x="45520" y="22980"/>
                  </a:lnTo>
                  <a:lnTo>
                    <a:pt x="44257" y="26740"/>
                  </a:lnTo>
                  <a:moveTo>
                    <a:pt x="47204" y="26740"/>
                  </a:moveTo>
                  <a:lnTo>
                    <a:pt x="45941" y="22980"/>
                  </a:lnTo>
                  <a:lnTo>
                    <a:pt x="47204" y="19136"/>
                  </a:lnTo>
                  <a:lnTo>
                    <a:pt x="48421" y="22980"/>
                  </a:lnTo>
                  <a:lnTo>
                    <a:pt x="47204" y="26740"/>
                  </a:lnTo>
                  <a:moveTo>
                    <a:pt x="50105" y="26740"/>
                  </a:moveTo>
                  <a:lnTo>
                    <a:pt x="48842" y="22980"/>
                  </a:lnTo>
                  <a:lnTo>
                    <a:pt x="50105" y="19136"/>
                  </a:lnTo>
                  <a:lnTo>
                    <a:pt x="51274" y="22980"/>
                  </a:lnTo>
                  <a:lnTo>
                    <a:pt x="50105" y="26740"/>
                  </a:lnTo>
                  <a:moveTo>
                    <a:pt x="52959" y="26740"/>
                  </a:moveTo>
                  <a:lnTo>
                    <a:pt x="51695" y="22980"/>
                  </a:lnTo>
                  <a:lnTo>
                    <a:pt x="52959" y="19136"/>
                  </a:lnTo>
                  <a:lnTo>
                    <a:pt x="54175" y="22980"/>
                  </a:lnTo>
                  <a:lnTo>
                    <a:pt x="52959" y="26740"/>
                  </a:lnTo>
                  <a:moveTo>
                    <a:pt x="55859" y="26740"/>
                  </a:moveTo>
                  <a:lnTo>
                    <a:pt x="54596" y="22980"/>
                  </a:lnTo>
                  <a:lnTo>
                    <a:pt x="55859" y="19136"/>
                  </a:lnTo>
                  <a:lnTo>
                    <a:pt x="57029" y="22980"/>
                  </a:lnTo>
                  <a:lnTo>
                    <a:pt x="55859" y="26740"/>
                  </a:lnTo>
                  <a:moveTo>
                    <a:pt x="58713" y="26740"/>
                  </a:moveTo>
                  <a:lnTo>
                    <a:pt x="57450" y="22980"/>
                  </a:lnTo>
                  <a:lnTo>
                    <a:pt x="58713" y="19136"/>
                  </a:lnTo>
                  <a:lnTo>
                    <a:pt x="59929" y="22980"/>
                  </a:lnTo>
                  <a:lnTo>
                    <a:pt x="58713" y="26740"/>
                  </a:lnTo>
                  <a:moveTo>
                    <a:pt x="61614" y="26740"/>
                  </a:moveTo>
                  <a:lnTo>
                    <a:pt x="60350" y="22980"/>
                  </a:lnTo>
                  <a:lnTo>
                    <a:pt x="61614" y="19136"/>
                  </a:lnTo>
                  <a:lnTo>
                    <a:pt x="62783" y="22980"/>
                  </a:lnTo>
                  <a:lnTo>
                    <a:pt x="61614" y="26740"/>
                  </a:lnTo>
                  <a:moveTo>
                    <a:pt x="64467" y="26740"/>
                  </a:moveTo>
                  <a:lnTo>
                    <a:pt x="63298" y="22980"/>
                  </a:lnTo>
                  <a:lnTo>
                    <a:pt x="64467" y="19136"/>
                  </a:lnTo>
                  <a:lnTo>
                    <a:pt x="65730" y="22980"/>
                  </a:lnTo>
                  <a:lnTo>
                    <a:pt x="64467" y="26740"/>
                  </a:lnTo>
                  <a:moveTo>
                    <a:pt x="67368" y="26740"/>
                  </a:moveTo>
                  <a:lnTo>
                    <a:pt x="66152" y="22980"/>
                  </a:lnTo>
                  <a:lnTo>
                    <a:pt x="67368" y="19136"/>
                  </a:lnTo>
                  <a:lnTo>
                    <a:pt x="68631" y="22980"/>
                  </a:lnTo>
                  <a:lnTo>
                    <a:pt x="67368" y="26740"/>
                  </a:lnTo>
                  <a:moveTo>
                    <a:pt x="70222" y="26740"/>
                  </a:moveTo>
                  <a:lnTo>
                    <a:pt x="69052" y="22980"/>
                  </a:lnTo>
                  <a:lnTo>
                    <a:pt x="70222" y="19136"/>
                  </a:lnTo>
                  <a:lnTo>
                    <a:pt x="71485" y="22980"/>
                  </a:lnTo>
                  <a:lnTo>
                    <a:pt x="70222" y="26740"/>
                  </a:lnTo>
                  <a:moveTo>
                    <a:pt x="73122" y="26740"/>
                  </a:moveTo>
                  <a:lnTo>
                    <a:pt x="71906" y="22980"/>
                  </a:lnTo>
                  <a:lnTo>
                    <a:pt x="73122" y="19136"/>
                  </a:lnTo>
                  <a:lnTo>
                    <a:pt x="74385" y="22980"/>
                  </a:lnTo>
                  <a:lnTo>
                    <a:pt x="73122" y="26740"/>
                  </a:lnTo>
                  <a:moveTo>
                    <a:pt x="75976" y="26740"/>
                  </a:moveTo>
                  <a:lnTo>
                    <a:pt x="74807" y="22980"/>
                  </a:lnTo>
                  <a:lnTo>
                    <a:pt x="75976" y="19136"/>
                  </a:lnTo>
                  <a:lnTo>
                    <a:pt x="77239" y="22980"/>
                  </a:lnTo>
                  <a:lnTo>
                    <a:pt x="75976" y="26740"/>
                  </a:lnTo>
                  <a:moveTo>
                    <a:pt x="78877" y="26740"/>
                  </a:moveTo>
                  <a:lnTo>
                    <a:pt x="77660" y="22980"/>
                  </a:lnTo>
                  <a:lnTo>
                    <a:pt x="78877" y="19136"/>
                  </a:lnTo>
                  <a:lnTo>
                    <a:pt x="80140" y="22980"/>
                  </a:lnTo>
                  <a:lnTo>
                    <a:pt x="78877" y="26740"/>
                  </a:lnTo>
                  <a:moveTo>
                    <a:pt x="81824" y="26740"/>
                  </a:moveTo>
                  <a:lnTo>
                    <a:pt x="80561" y="22980"/>
                  </a:lnTo>
                  <a:lnTo>
                    <a:pt x="81824" y="19136"/>
                  </a:lnTo>
                  <a:lnTo>
                    <a:pt x="82994" y="22980"/>
                  </a:lnTo>
                  <a:lnTo>
                    <a:pt x="81824" y="26740"/>
                  </a:lnTo>
                  <a:moveTo>
                    <a:pt x="84678" y="26740"/>
                  </a:moveTo>
                  <a:lnTo>
                    <a:pt x="83415" y="22980"/>
                  </a:lnTo>
                  <a:lnTo>
                    <a:pt x="84678" y="19136"/>
                  </a:lnTo>
                  <a:lnTo>
                    <a:pt x="85894" y="22980"/>
                  </a:lnTo>
                  <a:lnTo>
                    <a:pt x="84678" y="26740"/>
                  </a:lnTo>
                  <a:moveTo>
                    <a:pt x="87578" y="26740"/>
                  </a:moveTo>
                  <a:lnTo>
                    <a:pt x="86315" y="22980"/>
                  </a:lnTo>
                  <a:lnTo>
                    <a:pt x="87578" y="19136"/>
                  </a:lnTo>
                  <a:lnTo>
                    <a:pt x="88748" y="22980"/>
                  </a:lnTo>
                  <a:lnTo>
                    <a:pt x="87578" y="26740"/>
                  </a:lnTo>
                  <a:moveTo>
                    <a:pt x="90432" y="26740"/>
                  </a:moveTo>
                  <a:lnTo>
                    <a:pt x="89169" y="22980"/>
                  </a:lnTo>
                  <a:lnTo>
                    <a:pt x="90432" y="19136"/>
                  </a:lnTo>
                  <a:lnTo>
                    <a:pt x="91649" y="22980"/>
                  </a:lnTo>
                  <a:lnTo>
                    <a:pt x="90432" y="26740"/>
                  </a:lnTo>
                  <a:moveTo>
                    <a:pt x="93333" y="26740"/>
                  </a:moveTo>
                  <a:lnTo>
                    <a:pt x="92070" y="22980"/>
                  </a:lnTo>
                  <a:lnTo>
                    <a:pt x="93333" y="19136"/>
                  </a:lnTo>
                  <a:lnTo>
                    <a:pt x="94502" y="22980"/>
                  </a:lnTo>
                  <a:lnTo>
                    <a:pt x="93333" y="26740"/>
                  </a:lnTo>
                  <a:moveTo>
                    <a:pt x="96187" y="26740"/>
                  </a:moveTo>
                  <a:lnTo>
                    <a:pt x="94923" y="22980"/>
                  </a:lnTo>
                  <a:lnTo>
                    <a:pt x="96187" y="19136"/>
                  </a:lnTo>
                  <a:lnTo>
                    <a:pt x="97403" y="22980"/>
                  </a:lnTo>
                  <a:lnTo>
                    <a:pt x="96187" y="26740"/>
                  </a:lnTo>
                  <a:moveTo>
                    <a:pt x="99087" y="26740"/>
                  </a:moveTo>
                  <a:lnTo>
                    <a:pt x="97871" y="22980"/>
                  </a:lnTo>
                  <a:lnTo>
                    <a:pt x="99087" y="19136"/>
                  </a:lnTo>
                  <a:lnTo>
                    <a:pt x="100350" y="22980"/>
                  </a:lnTo>
                  <a:lnTo>
                    <a:pt x="99087" y="26740"/>
                  </a:lnTo>
                  <a:moveTo>
                    <a:pt x="101941" y="26740"/>
                  </a:moveTo>
                  <a:lnTo>
                    <a:pt x="100771" y="22980"/>
                  </a:lnTo>
                  <a:lnTo>
                    <a:pt x="101941" y="19136"/>
                  </a:lnTo>
                  <a:lnTo>
                    <a:pt x="103204" y="22980"/>
                  </a:lnTo>
                  <a:lnTo>
                    <a:pt x="101941" y="26740"/>
                  </a:lnTo>
                  <a:moveTo>
                    <a:pt x="104842" y="26740"/>
                  </a:moveTo>
                  <a:lnTo>
                    <a:pt x="103625" y="22980"/>
                  </a:lnTo>
                  <a:lnTo>
                    <a:pt x="104842" y="19136"/>
                  </a:lnTo>
                  <a:lnTo>
                    <a:pt x="106105" y="22980"/>
                  </a:lnTo>
                  <a:lnTo>
                    <a:pt x="104842" y="26740"/>
                  </a:lnTo>
                  <a:moveTo>
                    <a:pt x="107695" y="26740"/>
                  </a:moveTo>
                  <a:lnTo>
                    <a:pt x="106526" y="22980"/>
                  </a:lnTo>
                  <a:lnTo>
                    <a:pt x="107695" y="19136"/>
                  </a:lnTo>
                  <a:lnTo>
                    <a:pt x="108959" y="22980"/>
                  </a:lnTo>
                  <a:lnTo>
                    <a:pt x="107695" y="26740"/>
                  </a:lnTo>
                  <a:moveTo>
                    <a:pt x="110596" y="26740"/>
                  </a:moveTo>
                  <a:lnTo>
                    <a:pt x="109380" y="22980"/>
                  </a:lnTo>
                  <a:lnTo>
                    <a:pt x="110596" y="19136"/>
                  </a:lnTo>
                  <a:lnTo>
                    <a:pt x="111859" y="22980"/>
                  </a:lnTo>
                  <a:lnTo>
                    <a:pt x="110596" y="26740"/>
                  </a:lnTo>
                  <a:moveTo>
                    <a:pt x="113450" y="26740"/>
                  </a:moveTo>
                  <a:lnTo>
                    <a:pt x="112280" y="22980"/>
                  </a:lnTo>
                  <a:lnTo>
                    <a:pt x="113450" y="19136"/>
                  </a:lnTo>
                  <a:lnTo>
                    <a:pt x="114713" y="22980"/>
                  </a:lnTo>
                  <a:lnTo>
                    <a:pt x="113450" y="26740"/>
                  </a:lnTo>
                  <a:moveTo>
                    <a:pt x="116397" y="26740"/>
                  </a:moveTo>
                  <a:lnTo>
                    <a:pt x="115134" y="22980"/>
                  </a:lnTo>
                  <a:lnTo>
                    <a:pt x="116397" y="19136"/>
                  </a:lnTo>
                  <a:lnTo>
                    <a:pt x="117614" y="22980"/>
                  </a:lnTo>
                  <a:lnTo>
                    <a:pt x="116397" y="26740"/>
                  </a:lnTo>
                  <a:moveTo>
                    <a:pt x="2526" y="22228"/>
                  </a:moveTo>
                  <a:lnTo>
                    <a:pt x="1263" y="18467"/>
                  </a:lnTo>
                  <a:lnTo>
                    <a:pt x="2526" y="14707"/>
                  </a:lnTo>
                  <a:lnTo>
                    <a:pt x="3742" y="18467"/>
                  </a:lnTo>
                  <a:lnTo>
                    <a:pt x="2526" y="22228"/>
                  </a:lnTo>
                  <a:moveTo>
                    <a:pt x="5426" y="22228"/>
                  </a:moveTo>
                  <a:lnTo>
                    <a:pt x="4163" y="18467"/>
                  </a:lnTo>
                  <a:lnTo>
                    <a:pt x="5426" y="14707"/>
                  </a:lnTo>
                  <a:lnTo>
                    <a:pt x="6596" y="18467"/>
                  </a:lnTo>
                  <a:lnTo>
                    <a:pt x="5426" y="22228"/>
                  </a:lnTo>
                  <a:moveTo>
                    <a:pt x="8280" y="22228"/>
                  </a:moveTo>
                  <a:lnTo>
                    <a:pt x="7017" y="18467"/>
                  </a:lnTo>
                  <a:lnTo>
                    <a:pt x="8280" y="14707"/>
                  </a:lnTo>
                  <a:lnTo>
                    <a:pt x="9450" y="18467"/>
                  </a:lnTo>
                  <a:lnTo>
                    <a:pt x="8280" y="22228"/>
                  </a:lnTo>
                  <a:moveTo>
                    <a:pt x="11134" y="22228"/>
                  </a:moveTo>
                  <a:lnTo>
                    <a:pt x="9964" y="18467"/>
                  </a:lnTo>
                  <a:lnTo>
                    <a:pt x="11134" y="14707"/>
                  </a:lnTo>
                  <a:lnTo>
                    <a:pt x="12397" y="18467"/>
                  </a:lnTo>
                  <a:lnTo>
                    <a:pt x="11134" y="22228"/>
                  </a:lnTo>
                  <a:moveTo>
                    <a:pt x="14035" y="22228"/>
                  </a:moveTo>
                  <a:lnTo>
                    <a:pt x="12818" y="18467"/>
                  </a:lnTo>
                  <a:lnTo>
                    <a:pt x="14035" y="14707"/>
                  </a:lnTo>
                  <a:lnTo>
                    <a:pt x="15298" y="18467"/>
                  </a:lnTo>
                  <a:lnTo>
                    <a:pt x="14035" y="22228"/>
                  </a:lnTo>
                  <a:moveTo>
                    <a:pt x="16888" y="22228"/>
                  </a:moveTo>
                  <a:lnTo>
                    <a:pt x="15719" y="18467"/>
                  </a:lnTo>
                  <a:lnTo>
                    <a:pt x="16888" y="14707"/>
                  </a:lnTo>
                  <a:lnTo>
                    <a:pt x="18152" y="18467"/>
                  </a:lnTo>
                  <a:lnTo>
                    <a:pt x="16888" y="22228"/>
                  </a:lnTo>
                  <a:moveTo>
                    <a:pt x="19789" y="22228"/>
                  </a:moveTo>
                  <a:lnTo>
                    <a:pt x="18573" y="18467"/>
                  </a:lnTo>
                  <a:lnTo>
                    <a:pt x="19789" y="14707"/>
                  </a:lnTo>
                  <a:lnTo>
                    <a:pt x="21052" y="18467"/>
                  </a:lnTo>
                  <a:lnTo>
                    <a:pt x="19789" y="22228"/>
                  </a:lnTo>
                  <a:moveTo>
                    <a:pt x="22643" y="22228"/>
                  </a:moveTo>
                  <a:lnTo>
                    <a:pt x="21473" y="18467"/>
                  </a:lnTo>
                  <a:lnTo>
                    <a:pt x="22643" y="14707"/>
                  </a:lnTo>
                  <a:lnTo>
                    <a:pt x="23906" y="18467"/>
                  </a:lnTo>
                  <a:lnTo>
                    <a:pt x="22643" y="22228"/>
                  </a:lnTo>
                  <a:moveTo>
                    <a:pt x="25543" y="22228"/>
                  </a:moveTo>
                  <a:lnTo>
                    <a:pt x="24327" y="18467"/>
                  </a:lnTo>
                  <a:lnTo>
                    <a:pt x="25543" y="14707"/>
                  </a:lnTo>
                  <a:lnTo>
                    <a:pt x="26807" y="18467"/>
                  </a:lnTo>
                  <a:lnTo>
                    <a:pt x="25543" y="22228"/>
                  </a:lnTo>
                  <a:moveTo>
                    <a:pt x="28491" y="22228"/>
                  </a:moveTo>
                  <a:lnTo>
                    <a:pt x="27228" y="18467"/>
                  </a:lnTo>
                  <a:lnTo>
                    <a:pt x="28491" y="14707"/>
                  </a:lnTo>
                  <a:lnTo>
                    <a:pt x="29660" y="18467"/>
                  </a:lnTo>
                  <a:lnTo>
                    <a:pt x="28491" y="22228"/>
                  </a:lnTo>
                  <a:moveTo>
                    <a:pt x="31345" y="22228"/>
                  </a:moveTo>
                  <a:lnTo>
                    <a:pt x="30081" y="18467"/>
                  </a:lnTo>
                  <a:lnTo>
                    <a:pt x="31345" y="14707"/>
                  </a:lnTo>
                  <a:lnTo>
                    <a:pt x="32561" y="18467"/>
                  </a:lnTo>
                  <a:lnTo>
                    <a:pt x="31345" y="22228"/>
                  </a:lnTo>
                  <a:moveTo>
                    <a:pt x="34245" y="22228"/>
                  </a:moveTo>
                  <a:lnTo>
                    <a:pt x="32982" y="18467"/>
                  </a:lnTo>
                  <a:lnTo>
                    <a:pt x="34245" y="14707"/>
                  </a:lnTo>
                  <a:lnTo>
                    <a:pt x="35415" y="18467"/>
                  </a:lnTo>
                  <a:lnTo>
                    <a:pt x="34245" y="22228"/>
                  </a:lnTo>
                  <a:moveTo>
                    <a:pt x="37099" y="22228"/>
                  </a:moveTo>
                  <a:lnTo>
                    <a:pt x="35836" y="18467"/>
                  </a:lnTo>
                  <a:lnTo>
                    <a:pt x="37099" y="14707"/>
                  </a:lnTo>
                  <a:lnTo>
                    <a:pt x="38315" y="18467"/>
                  </a:lnTo>
                  <a:lnTo>
                    <a:pt x="37099" y="22228"/>
                  </a:lnTo>
                  <a:moveTo>
                    <a:pt x="40000" y="22228"/>
                  </a:moveTo>
                  <a:lnTo>
                    <a:pt x="38736" y="18467"/>
                  </a:lnTo>
                  <a:lnTo>
                    <a:pt x="40000" y="14707"/>
                  </a:lnTo>
                  <a:lnTo>
                    <a:pt x="41169" y="18467"/>
                  </a:lnTo>
                  <a:lnTo>
                    <a:pt x="40000" y="22228"/>
                  </a:lnTo>
                  <a:moveTo>
                    <a:pt x="42853" y="22228"/>
                  </a:moveTo>
                  <a:lnTo>
                    <a:pt x="41590" y="18467"/>
                  </a:lnTo>
                  <a:lnTo>
                    <a:pt x="42853" y="14707"/>
                  </a:lnTo>
                  <a:lnTo>
                    <a:pt x="44070" y="18467"/>
                  </a:lnTo>
                  <a:lnTo>
                    <a:pt x="42853" y="22228"/>
                  </a:lnTo>
                  <a:moveTo>
                    <a:pt x="45754" y="22228"/>
                  </a:moveTo>
                  <a:lnTo>
                    <a:pt x="44538" y="18467"/>
                  </a:lnTo>
                  <a:lnTo>
                    <a:pt x="45754" y="14707"/>
                  </a:lnTo>
                  <a:lnTo>
                    <a:pt x="47017" y="18467"/>
                  </a:lnTo>
                  <a:lnTo>
                    <a:pt x="45754" y="22228"/>
                  </a:lnTo>
                  <a:moveTo>
                    <a:pt x="48608" y="22228"/>
                  </a:moveTo>
                  <a:lnTo>
                    <a:pt x="47438" y="18467"/>
                  </a:lnTo>
                  <a:lnTo>
                    <a:pt x="48608" y="14707"/>
                  </a:lnTo>
                  <a:lnTo>
                    <a:pt x="49871" y="18467"/>
                  </a:lnTo>
                  <a:lnTo>
                    <a:pt x="48608" y="22228"/>
                  </a:lnTo>
                  <a:moveTo>
                    <a:pt x="51508" y="22228"/>
                  </a:moveTo>
                  <a:lnTo>
                    <a:pt x="50292" y="18467"/>
                  </a:lnTo>
                  <a:lnTo>
                    <a:pt x="51508" y="14707"/>
                  </a:lnTo>
                  <a:lnTo>
                    <a:pt x="52771" y="18467"/>
                  </a:lnTo>
                  <a:lnTo>
                    <a:pt x="51508" y="22228"/>
                  </a:lnTo>
                  <a:moveTo>
                    <a:pt x="54362" y="22228"/>
                  </a:moveTo>
                  <a:lnTo>
                    <a:pt x="53192" y="18467"/>
                  </a:lnTo>
                  <a:lnTo>
                    <a:pt x="54362" y="14707"/>
                  </a:lnTo>
                  <a:lnTo>
                    <a:pt x="55625" y="18467"/>
                  </a:lnTo>
                  <a:lnTo>
                    <a:pt x="54362" y="22228"/>
                  </a:lnTo>
                  <a:moveTo>
                    <a:pt x="57263" y="22228"/>
                  </a:moveTo>
                  <a:lnTo>
                    <a:pt x="56046" y="18467"/>
                  </a:lnTo>
                  <a:lnTo>
                    <a:pt x="57263" y="14707"/>
                  </a:lnTo>
                  <a:lnTo>
                    <a:pt x="58526" y="18467"/>
                  </a:lnTo>
                  <a:lnTo>
                    <a:pt x="57263" y="22228"/>
                  </a:lnTo>
                  <a:moveTo>
                    <a:pt x="60116" y="22228"/>
                  </a:moveTo>
                  <a:lnTo>
                    <a:pt x="58947" y="18467"/>
                  </a:lnTo>
                  <a:lnTo>
                    <a:pt x="60116" y="14707"/>
                  </a:lnTo>
                  <a:lnTo>
                    <a:pt x="61380" y="18467"/>
                  </a:lnTo>
                  <a:lnTo>
                    <a:pt x="60116" y="22228"/>
                  </a:lnTo>
                  <a:moveTo>
                    <a:pt x="63064" y="22228"/>
                  </a:moveTo>
                  <a:lnTo>
                    <a:pt x="61801" y="18467"/>
                  </a:lnTo>
                  <a:lnTo>
                    <a:pt x="63064" y="14707"/>
                  </a:lnTo>
                  <a:lnTo>
                    <a:pt x="64280" y="18467"/>
                  </a:lnTo>
                  <a:lnTo>
                    <a:pt x="63064" y="22228"/>
                  </a:lnTo>
                  <a:moveTo>
                    <a:pt x="65964" y="22228"/>
                  </a:moveTo>
                  <a:lnTo>
                    <a:pt x="64701" y="18467"/>
                  </a:lnTo>
                  <a:lnTo>
                    <a:pt x="65964" y="14707"/>
                  </a:lnTo>
                  <a:lnTo>
                    <a:pt x="67134" y="18467"/>
                  </a:lnTo>
                  <a:lnTo>
                    <a:pt x="65964" y="22228"/>
                  </a:lnTo>
                  <a:moveTo>
                    <a:pt x="68818" y="22228"/>
                  </a:moveTo>
                  <a:lnTo>
                    <a:pt x="67555" y="18467"/>
                  </a:lnTo>
                  <a:lnTo>
                    <a:pt x="68818" y="14707"/>
                  </a:lnTo>
                  <a:lnTo>
                    <a:pt x="70035" y="18467"/>
                  </a:lnTo>
                  <a:lnTo>
                    <a:pt x="68818" y="22228"/>
                  </a:lnTo>
                  <a:moveTo>
                    <a:pt x="71719" y="22228"/>
                  </a:moveTo>
                  <a:lnTo>
                    <a:pt x="70456" y="18467"/>
                  </a:lnTo>
                  <a:lnTo>
                    <a:pt x="71719" y="14707"/>
                  </a:lnTo>
                  <a:lnTo>
                    <a:pt x="72888" y="18467"/>
                  </a:lnTo>
                  <a:lnTo>
                    <a:pt x="71719" y="22228"/>
                  </a:lnTo>
                  <a:moveTo>
                    <a:pt x="74573" y="22228"/>
                  </a:moveTo>
                  <a:lnTo>
                    <a:pt x="73309" y="18467"/>
                  </a:lnTo>
                  <a:lnTo>
                    <a:pt x="74573" y="14707"/>
                  </a:lnTo>
                  <a:lnTo>
                    <a:pt x="75789" y="18467"/>
                  </a:lnTo>
                  <a:lnTo>
                    <a:pt x="74573" y="22228"/>
                  </a:lnTo>
                  <a:moveTo>
                    <a:pt x="77473" y="22228"/>
                  </a:moveTo>
                  <a:lnTo>
                    <a:pt x="76210" y="18467"/>
                  </a:lnTo>
                  <a:lnTo>
                    <a:pt x="77473" y="14707"/>
                  </a:lnTo>
                  <a:lnTo>
                    <a:pt x="78643" y="18467"/>
                  </a:lnTo>
                  <a:lnTo>
                    <a:pt x="77473" y="22228"/>
                  </a:lnTo>
                  <a:moveTo>
                    <a:pt x="80327" y="22228"/>
                  </a:moveTo>
                  <a:lnTo>
                    <a:pt x="79157" y="18467"/>
                  </a:lnTo>
                  <a:lnTo>
                    <a:pt x="80327" y="14707"/>
                  </a:lnTo>
                  <a:lnTo>
                    <a:pt x="81590" y="18467"/>
                  </a:lnTo>
                  <a:lnTo>
                    <a:pt x="80327" y="22228"/>
                  </a:lnTo>
                  <a:moveTo>
                    <a:pt x="83228" y="22228"/>
                  </a:moveTo>
                  <a:lnTo>
                    <a:pt x="82011" y="18467"/>
                  </a:lnTo>
                  <a:lnTo>
                    <a:pt x="83228" y="14707"/>
                  </a:lnTo>
                  <a:lnTo>
                    <a:pt x="84491" y="18467"/>
                  </a:lnTo>
                  <a:lnTo>
                    <a:pt x="83228" y="22228"/>
                  </a:lnTo>
                  <a:moveTo>
                    <a:pt x="86081" y="22228"/>
                  </a:moveTo>
                  <a:lnTo>
                    <a:pt x="84912" y="18467"/>
                  </a:lnTo>
                  <a:lnTo>
                    <a:pt x="86081" y="14707"/>
                  </a:lnTo>
                  <a:lnTo>
                    <a:pt x="87345" y="18467"/>
                  </a:lnTo>
                  <a:lnTo>
                    <a:pt x="86081" y="22228"/>
                  </a:lnTo>
                  <a:moveTo>
                    <a:pt x="88982" y="22228"/>
                  </a:moveTo>
                  <a:lnTo>
                    <a:pt x="87766" y="18467"/>
                  </a:lnTo>
                  <a:lnTo>
                    <a:pt x="88982" y="14707"/>
                  </a:lnTo>
                  <a:lnTo>
                    <a:pt x="90245" y="18467"/>
                  </a:lnTo>
                  <a:lnTo>
                    <a:pt x="88982" y="22228"/>
                  </a:lnTo>
                  <a:moveTo>
                    <a:pt x="91836" y="22228"/>
                  </a:moveTo>
                  <a:lnTo>
                    <a:pt x="90666" y="18467"/>
                  </a:lnTo>
                  <a:lnTo>
                    <a:pt x="91836" y="14707"/>
                  </a:lnTo>
                  <a:lnTo>
                    <a:pt x="93099" y="18467"/>
                  </a:lnTo>
                  <a:lnTo>
                    <a:pt x="91836" y="22228"/>
                  </a:lnTo>
                  <a:moveTo>
                    <a:pt x="94736" y="22228"/>
                  </a:moveTo>
                  <a:lnTo>
                    <a:pt x="93520" y="18467"/>
                  </a:lnTo>
                  <a:lnTo>
                    <a:pt x="94736" y="14707"/>
                  </a:lnTo>
                  <a:lnTo>
                    <a:pt x="96000" y="18467"/>
                  </a:lnTo>
                  <a:lnTo>
                    <a:pt x="94736" y="22228"/>
                  </a:lnTo>
                  <a:moveTo>
                    <a:pt x="97684" y="22228"/>
                  </a:moveTo>
                  <a:lnTo>
                    <a:pt x="96421" y="18467"/>
                  </a:lnTo>
                  <a:lnTo>
                    <a:pt x="97684" y="14707"/>
                  </a:lnTo>
                  <a:lnTo>
                    <a:pt x="98853" y="18467"/>
                  </a:lnTo>
                  <a:lnTo>
                    <a:pt x="97684" y="22228"/>
                  </a:lnTo>
                  <a:moveTo>
                    <a:pt x="100538" y="22228"/>
                  </a:moveTo>
                  <a:lnTo>
                    <a:pt x="99274" y="18467"/>
                  </a:lnTo>
                  <a:lnTo>
                    <a:pt x="100538" y="14707"/>
                  </a:lnTo>
                  <a:lnTo>
                    <a:pt x="101754" y="18467"/>
                  </a:lnTo>
                  <a:lnTo>
                    <a:pt x="100538" y="22228"/>
                  </a:lnTo>
                  <a:moveTo>
                    <a:pt x="103438" y="22228"/>
                  </a:moveTo>
                  <a:lnTo>
                    <a:pt x="102175" y="18467"/>
                  </a:lnTo>
                  <a:lnTo>
                    <a:pt x="103438" y="14707"/>
                  </a:lnTo>
                  <a:lnTo>
                    <a:pt x="104608" y="18467"/>
                  </a:lnTo>
                  <a:lnTo>
                    <a:pt x="103438" y="22228"/>
                  </a:lnTo>
                  <a:moveTo>
                    <a:pt x="106292" y="22228"/>
                  </a:moveTo>
                  <a:lnTo>
                    <a:pt x="105029" y="18467"/>
                  </a:lnTo>
                  <a:lnTo>
                    <a:pt x="106292" y="14707"/>
                  </a:lnTo>
                  <a:lnTo>
                    <a:pt x="107508" y="18467"/>
                  </a:lnTo>
                  <a:lnTo>
                    <a:pt x="106292" y="22228"/>
                  </a:lnTo>
                  <a:moveTo>
                    <a:pt x="109192" y="22228"/>
                  </a:moveTo>
                  <a:lnTo>
                    <a:pt x="107929" y="18467"/>
                  </a:lnTo>
                  <a:lnTo>
                    <a:pt x="109192" y="14707"/>
                  </a:lnTo>
                  <a:lnTo>
                    <a:pt x="110362" y="18467"/>
                  </a:lnTo>
                  <a:lnTo>
                    <a:pt x="109192" y="22228"/>
                  </a:lnTo>
                  <a:moveTo>
                    <a:pt x="112046" y="22228"/>
                  </a:moveTo>
                  <a:lnTo>
                    <a:pt x="110783" y="18467"/>
                  </a:lnTo>
                  <a:lnTo>
                    <a:pt x="112046" y="14707"/>
                  </a:lnTo>
                  <a:lnTo>
                    <a:pt x="113263" y="18467"/>
                  </a:lnTo>
                  <a:lnTo>
                    <a:pt x="112046" y="22228"/>
                  </a:lnTo>
                  <a:moveTo>
                    <a:pt x="114947" y="22228"/>
                  </a:moveTo>
                  <a:lnTo>
                    <a:pt x="113730" y="18467"/>
                  </a:lnTo>
                  <a:lnTo>
                    <a:pt x="114947" y="14707"/>
                  </a:lnTo>
                  <a:lnTo>
                    <a:pt x="116210" y="18467"/>
                  </a:lnTo>
                  <a:lnTo>
                    <a:pt x="114947" y="22228"/>
                  </a:lnTo>
                  <a:moveTo>
                    <a:pt x="117801" y="22228"/>
                  </a:moveTo>
                  <a:lnTo>
                    <a:pt x="116631" y="18467"/>
                  </a:lnTo>
                  <a:lnTo>
                    <a:pt x="117801" y="14707"/>
                  </a:lnTo>
                  <a:lnTo>
                    <a:pt x="119064" y="18467"/>
                  </a:lnTo>
                  <a:lnTo>
                    <a:pt x="117801" y="22228"/>
                  </a:lnTo>
                  <a:moveTo>
                    <a:pt x="3929" y="17883"/>
                  </a:moveTo>
                  <a:lnTo>
                    <a:pt x="2760" y="14122"/>
                  </a:lnTo>
                  <a:lnTo>
                    <a:pt x="3929" y="10278"/>
                  </a:lnTo>
                  <a:lnTo>
                    <a:pt x="5192" y="14122"/>
                  </a:lnTo>
                  <a:lnTo>
                    <a:pt x="3929" y="17883"/>
                  </a:lnTo>
                  <a:moveTo>
                    <a:pt x="6830" y="17883"/>
                  </a:moveTo>
                  <a:lnTo>
                    <a:pt x="5614" y="14122"/>
                  </a:lnTo>
                  <a:lnTo>
                    <a:pt x="6830" y="10278"/>
                  </a:lnTo>
                  <a:lnTo>
                    <a:pt x="8046" y="14122"/>
                  </a:lnTo>
                  <a:lnTo>
                    <a:pt x="6830" y="17883"/>
                  </a:lnTo>
                  <a:moveTo>
                    <a:pt x="9684" y="17883"/>
                  </a:moveTo>
                  <a:lnTo>
                    <a:pt x="8467" y="14122"/>
                  </a:lnTo>
                  <a:lnTo>
                    <a:pt x="9684" y="10278"/>
                  </a:lnTo>
                  <a:lnTo>
                    <a:pt x="10947" y="14122"/>
                  </a:lnTo>
                  <a:lnTo>
                    <a:pt x="9684" y="17883"/>
                  </a:lnTo>
                  <a:moveTo>
                    <a:pt x="12631" y="17883"/>
                  </a:moveTo>
                  <a:lnTo>
                    <a:pt x="11368" y="14122"/>
                  </a:lnTo>
                  <a:lnTo>
                    <a:pt x="12631" y="10278"/>
                  </a:lnTo>
                  <a:lnTo>
                    <a:pt x="13801" y="14122"/>
                  </a:lnTo>
                  <a:lnTo>
                    <a:pt x="12631" y="17883"/>
                  </a:lnTo>
                  <a:moveTo>
                    <a:pt x="15485" y="17883"/>
                  </a:moveTo>
                  <a:lnTo>
                    <a:pt x="14222" y="14122"/>
                  </a:lnTo>
                  <a:lnTo>
                    <a:pt x="15485" y="10278"/>
                  </a:lnTo>
                  <a:lnTo>
                    <a:pt x="16701" y="14122"/>
                  </a:lnTo>
                  <a:lnTo>
                    <a:pt x="15485" y="17883"/>
                  </a:lnTo>
                  <a:moveTo>
                    <a:pt x="18385" y="17883"/>
                  </a:moveTo>
                  <a:lnTo>
                    <a:pt x="17122" y="14122"/>
                  </a:lnTo>
                  <a:lnTo>
                    <a:pt x="18385" y="10278"/>
                  </a:lnTo>
                  <a:lnTo>
                    <a:pt x="19555" y="14122"/>
                  </a:lnTo>
                  <a:lnTo>
                    <a:pt x="18385" y="17883"/>
                  </a:lnTo>
                  <a:moveTo>
                    <a:pt x="21239" y="17883"/>
                  </a:moveTo>
                  <a:lnTo>
                    <a:pt x="19976" y="14122"/>
                  </a:lnTo>
                  <a:lnTo>
                    <a:pt x="21239" y="10278"/>
                  </a:lnTo>
                  <a:lnTo>
                    <a:pt x="22456" y="14122"/>
                  </a:lnTo>
                  <a:lnTo>
                    <a:pt x="21239" y="17883"/>
                  </a:lnTo>
                  <a:moveTo>
                    <a:pt x="24140" y="17883"/>
                  </a:moveTo>
                  <a:lnTo>
                    <a:pt x="22877" y="14122"/>
                  </a:lnTo>
                  <a:lnTo>
                    <a:pt x="24140" y="10278"/>
                  </a:lnTo>
                  <a:lnTo>
                    <a:pt x="25309" y="14122"/>
                  </a:lnTo>
                  <a:lnTo>
                    <a:pt x="24140" y="17883"/>
                  </a:lnTo>
                  <a:moveTo>
                    <a:pt x="26994" y="17883"/>
                  </a:moveTo>
                  <a:lnTo>
                    <a:pt x="25730" y="14122"/>
                  </a:lnTo>
                  <a:lnTo>
                    <a:pt x="26994" y="10278"/>
                  </a:lnTo>
                  <a:lnTo>
                    <a:pt x="28210" y="14122"/>
                  </a:lnTo>
                  <a:lnTo>
                    <a:pt x="26994" y="17883"/>
                  </a:lnTo>
                  <a:moveTo>
                    <a:pt x="29894" y="17883"/>
                  </a:moveTo>
                  <a:lnTo>
                    <a:pt x="28678" y="14122"/>
                  </a:lnTo>
                  <a:lnTo>
                    <a:pt x="29894" y="10278"/>
                  </a:lnTo>
                  <a:lnTo>
                    <a:pt x="31157" y="14122"/>
                  </a:lnTo>
                  <a:lnTo>
                    <a:pt x="29894" y="17883"/>
                  </a:lnTo>
                  <a:moveTo>
                    <a:pt x="32748" y="17883"/>
                  </a:moveTo>
                  <a:lnTo>
                    <a:pt x="31578" y="14122"/>
                  </a:lnTo>
                  <a:lnTo>
                    <a:pt x="32748" y="10278"/>
                  </a:lnTo>
                  <a:lnTo>
                    <a:pt x="34011" y="14122"/>
                  </a:lnTo>
                  <a:lnTo>
                    <a:pt x="32748" y="17883"/>
                  </a:lnTo>
                  <a:moveTo>
                    <a:pt x="35649" y="17883"/>
                  </a:moveTo>
                  <a:lnTo>
                    <a:pt x="34432" y="14122"/>
                  </a:lnTo>
                  <a:lnTo>
                    <a:pt x="35649" y="10278"/>
                  </a:lnTo>
                  <a:lnTo>
                    <a:pt x="36912" y="14122"/>
                  </a:lnTo>
                  <a:lnTo>
                    <a:pt x="35649" y="17883"/>
                  </a:lnTo>
                  <a:moveTo>
                    <a:pt x="38502" y="17883"/>
                  </a:moveTo>
                  <a:lnTo>
                    <a:pt x="37333" y="14122"/>
                  </a:lnTo>
                  <a:lnTo>
                    <a:pt x="38502" y="10278"/>
                  </a:lnTo>
                  <a:lnTo>
                    <a:pt x="39766" y="14122"/>
                  </a:lnTo>
                  <a:lnTo>
                    <a:pt x="38502" y="17883"/>
                  </a:lnTo>
                  <a:moveTo>
                    <a:pt x="41403" y="17883"/>
                  </a:moveTo>
                  <a:lnTo>
                    <a:pt x="40187" y="14122"/>
                  </a:lnTo>
                  <a:lnTo>
                    <a:pt x="41403" y="10278"/>
                  </a:lnTo>
                  <a:lnTo>
                    <a:pt x="42666" y="14122"/>
                  </a:lnTo>
                  <a:lnTo>
                    <a:pt x="41403" y="17883"/>
                  </a:lnTo>
                  <a:moveTo>
                    <a:pt x="44257" y="17883"/>
                  </a:moveTo>
                  <a:lnTo>
                    <a:pt x="43087" y="14122"/>
                  </a:lnTo>
                  <a:lnTo>
                    <a:pt x="44257" y="10278"/>
                  </a:lnTo>
                  <a:lnTo>
                    <a:pt x="45520" y="14122"/>
                  </a:lnTo>
                  <a:lnTo>
                    <a:pt x="44257" y="17883"/>
                  </a:lnTo>
                  <a:moveTo>
                    <a:pt x="47204" y="17883"/>
                  </a:moveTo>
                  <a:lnTo>
                    <a:pt x="45941" y="14122"/>
                  </a:lnTo>
                  <a:lnTo>
                    <a:pt x="47204" y="10278"/>
                  </a:lnTo>
                  <a:lnTo>
                    <a:pt x="48421" y="14122"/>
                  </a:lnTo>
                  <a:lnTo>
                    <a:pt x="47204" y="17883"/>
                  </a:lnTo>
                  <a:moveTo>
                    <a:pt x="50105" y="17883"/>
                  </a:moveTo>
                  <a:lnTo>
                    <a:pt x="48842" y="14122"/>
                  </a:lnTo>
                  <a:lnTo>
                    <a:pt x="50105" y="10278"/>
                  </a:lnTo>
                  <a:lnTo>
                    <a:pt x="51274" y="14122"/>
                  </a:lnTo>
                  <a:lnTo>
                    <a:pt x="50105" y="17883"/>
                  </a:lnTo>
                  <a:moveTo>
                    <a:pt x="52959" y="17883"/>
                  </a:moveTo>
                  <a:lnTo>
                    <a:pt x="51695" y="14122"/>
                  </a:lnTo>
                  <a:lnTo>
                    <a:pt x="52959" y="10278"/>
                  </a:lnTo>
                  <a:lnTo>
                    <a:pt x="54175" y="14122"/>
                  </a:lnTo>
                  <a:lnTo>
                    <a:pt x="52959" y="17883"/>
                  </a:lnTo>
                  <a:moveTo>
                    <a:pt x="55859" y="17883"/>
                  </a:moveTo>
                  <a:lnTo>
                    <a:pt x="54596" y="14122"/>
                  </a:lnTo>
                  <a:lnTo>
                    <a:pt x="55859" y="10278"/>
                  </a:lnTo>
                  <a:lnTo>
                    <a:pt x="57029" y="14122"/>
                  </a:lnTo>
                  <a:lnTo>
                    <a:pt x="55859" y="17883"/>
                  </a:lnTo>
                  <a:moveTo>
                    <a:pt x="58713" y="17883"/>
                  </a:moveTo>
                  <a:lnTo>
                    <a:pt x="57450" y="14122"/>
                  </a:lnTo>
                  <a:lnTo>
                    <a:pt x="58713" y="10278"/>
                  </a:lnTo>
                  <a:lnTo>
                    <a:pt x="59929" y="14122"/>
                  </a:lnTo>
                  <a:lnTo>
                    <a:pt x="58713" y="17883"/>
                  </a:lnTo>
                  <a:moveTo>
                    <a:pt x="61614" y="17883"/>
                  </a:moveTo>
                  <a:lnTo>
                    <a:pt x="60350" y="14122"/>
                  </a:lnTo>
                  <a:lnTo>
                    <a:pt x="61614" y="10278"/>
                  </a:lnTo>
                  <a:lnTo>
                    <a:pt x="62783" y="14122"/>
                  </a:lnTo>
                  <a:lnTo>
                    <a:pt x="61614" y="17883"/>
                  </a:lnTo>
                  <a:moveTo>
                    <a:pt x="64467" y="17883"/>
                  </a:moveTo>
                  <a:lnTo>
                    <a:pt x="63298" y="14122"/>
                  </a:lnTo>
                  <a:lnTo>
                    <a:pt x="64467" y="10278"/>
                  </a:lnTo>
                  <a:lnTo>
                    <a:pt x="65730" y="14122"/>
                  </a:lnTo>
                  <a:lnTo>
                    <a:pt x="64467" y="17883"/>
                  </a:lnTo>
                  <a:moveTo>
                    <a:pt x="67368" y="17883"/>
                  </a:moveTo>
                  <a:lnTo>
                    <a:pt x="66152" y="14122"/>
                  </a:lnTo>
                  <a:lnTo>
                    <a:pt x="67368" y="10278"/>
                  </a:lnTo>
                  <a:lnTo>
                    <a:pt x="68631" y="14122"/>
                  </a:lnTo>
                  <a:lnTo>
                    <a:pt x="67368" y="17883"/>
                  </a:lnTo>
                  <a:moveTo>
                    <a:pt x="70222" y="17883"/>
                  </a:moveTo>
                  <a:lnTo>
                    <a:pt x="69052" y="14122"/>
                  </a:lnTo>
                  <a:lnTo>
                    <a:pt x="70222" y="10278"/>
                  </a:lnTo>
                  <a:lnTo>
                    <a:pt x="71485" y="14122"/>
                  </a:lnTo>
                  <a:lnTo>
                    <a:pt x="70222" y="17883"/>
                  </a:lnTo>
                  <a:moveTo>
                    <a:pt x="73122" y="17883"/>
                  </a:moveTo>
                  <a:lnTo>
                    <a:pt x="71906" y="14122"/>
                  </a:lnTo>
                  <a:lnTo>
                    <a:pt x="73122" y="10278"/>
                  </a:lnTo>
                  <a:lnTo>
                    <a:pt x="74385" y="14122"/>
                  </a:lnTo>
                  <a:lnTo>
                    <a:pt x="73122" y="17883"/>
                  </a:lnTo>
                  <a:moveTo>
                    <a:pt x="75976" y="17883"/>
                  </a:moveTo>
                  <a:lnTo>
                    <a:pt x="74807" y="14122"/>
                  </a:lnTo>
                  <a:lnTo>
                    <a:pt x="75976" y="10278"/>
                  </a:lnTo>
                  <a:lnTo>
                    <a:pt x="77239" y="14122"/>
                  </a:lnTo>
                  <a:lnTo>
                    <a:pt x="75976" y="17883"/>
                  </a:lnTo>
                  <a:moveTo>
                    <a:pt x="78877" y="17883"/>
                  </a:moveTo>
                  <a:lnTo>
                    <a:pt x="77660" y="14122"/>
                  </a:lnTo>
                  <a:lnTo>
                    <a:pt x="78877" y="10278"/>
                  </a:lnTo>
                  <a:lnTo>
                    <a:pt x="80140" y="14122"/>
                  </a:lnTo>
                  <a:lnTo>
                    <a:pt x="78877" y="17883"/>
                  </a:lnTo>
                  <a:moveTo>
                    <a:pt x="81824" y="17883"/>
                  </a:moveTo>
                  <a:lnTo>
                    <a:pt x="80561" y="14122"/>
                  </a:lnTo>
                  <a:lnTo>
                    <a:pt x="81824" y="10278"/>
                  </a:lnTo>
                  <a:lnTo>
                    <a:pt x="82994" y="14122"/>
                  </a:lnTo>
                  <a:lnTo>
                    <a:pt x="81824" y="17883"/>
                  </a:lnTo>
                  <a:moveTo>
                    <a:pt x="84678" y="17883"/>
                  </a:moveTo>
                  <a:lnTo>
                    <a:pt x="83415" y="14122"/>
                  </a:lnTo>
                  <a:lnTo>
                    <a:pt x="84678" y="10278"/>
                  </a:lnTo>
                  <a:lnTo>
                    <a:pt x="85894" y="14122"/>
                  </a:lnTo>
                  <a:lnTo>
                    <a:pt x="84678" y="17883"/>
                  </a:lnTo>
                  <a:moveTo>
                    <a:pt x="87578" y="17883"/>
                  </a:moveTo>
                  <a:lnTo>
                    <a:pt x="86315" y="14122"/>
                  </a:lnTo>
                  <a:lnTo>
                    <a:pt x="87578" y="10278"/>
                  </a:lnTo>
                  <a:lnTo>
                    <a:pt x="88748" y="14122"/>
                  </a:lnTo>
                  <a:lnTo>
                    <a:pt x="87578" y="17883"/>
                  </a:lnTo>
                  <a:moveTo>
                    <a:pt x="90432" y="17883"/>
                  </a:moveTo>
                  <a:lnTo>
                    <a:pt x="89169" y="14122"/>
                  </a:lnTo>
                  <a:lnTo>
                    <a:pt x="90432" y="10278"/>
                  </a:lnTo>
                  <a:lnTo>
                    <a:pt x="91649" y="14122"/>
                  </a:lnTo>
                  <a:lnTo>
                    <a:pt x="90432" y="17883"/>
                  </a:lnTo>
                  <a:moveTo>
                    <a:pt x="93333" y="17883"/>
                  </a:moveTo>
                  <a:lnTo>
                    <a:pt x="92070" y="14122"/>
                  </a:lnTo>
                  <a:lnTo>
                    <a:pt x="93333" y="10278"/>
                  </a:lnTo>
                  <a:lnTo>
                    <a:pt x="94502" y="14122"/>
                  </a:lnTo>
                  <a:lnTo>
                    <a:pt x="93333" y="17883"/>
                  </a:lnTo>
                  <a:moveTo>
                    <a:pt x="96187" y="17883"/>
                  </a:moveTo>
                  <a:lnTo>
                    <a:pt x="94923" y="14122"/>
                  </a:lnTo>
                  <a:lnTo>
                    <a:pt x="96187" y="10278"/>
                  </a:lnTo>
                  <a:lnTo>
                    <a:pt x="97403" y="14122"/>
                  </a:lnTo>
                  <a:lnTo>
                    <a:pt x="96187" y="17883"/>
                  </a:lnTo>
                  <a:moveTo>
                    <a:pt x="99087" y="17883"/>
                  </a:moveTo>
                  <a:lnTo>
                    <a:pt x="97871" y="14122"/>
                  </a:lnTo>
                  <a:lnTo>
                    <a:pt x="99087" y="10278"/>
                  </a:lnTo>
                  <a:lnTo>
                    <a:pt x="100350" y="14122"/>
                  </a:lnTo>
                  <a:lnTo>
                    <a:pt x="99087" y="17883"/>
                  </a:lnTo>
                  <a:moveTo>
                    <a:pt x="101941" y="17883"/>
                  </a:moveTo>
                  <a:lnTo>
                    <a:pt x="100771" y="14122"/>
                  </a:lnTo>
                  <a:lnTo>
                    <a:pt x="101941" y="10278"/>
                  </a:lnTo>
                  <a:lnTo>
                    <a:pt x="103204" y="14122"/>
                  </a:lnTo>
                  <a:lnTo>
                    <a:pt x="101941" y="17883"/>
                  </a:lnTo>
                  <a:moveTo>
                    <a:pt x="104842" y="17883"/>
                  </a:moveTo>
                  <a:lnTo>
                    <a:pt x="103625" y="14122"/>
                  </a:lnTo>
                  <a:lnTo>
                    <a:pt x="104842" y="10278"/>
                  </a:lnTo>
                  <a:lnTo>
                    <a:pt x="106105" y="14122"/>
                  </a:lnTo>
                  <a:lnTo>
                    <a:pt x="104842" y="17883"/>
                  </a:lnTo>
                  <a:moveTo>
                    <a:pt x="107695" y="17883"/>
                  </a:moveTo>
                  <a:lnTo>
                    <a:pt x="106526" y="14122"/>
                  </a:lnTo>
                  <a:lnTo>
                    <a:pt x="107695" y="10278"/>
                  </a:lnTo>
                  <a:lnTo>
                    <a:pt x="108959" y="14122"/>
                  </a:lnTo>
                  <a:lnTo>
                    <a:pt x="107695" y="17883"/>
                  </a:lnTo>
                  <a:moveTo>
                    <a:pt x="110596" y="17883"/>
                  </a:moveTo>
                  <a:lnTo>
                    <a:pt x="109380" y="14122"/>
                  </a:lnTo>
                  <a:lnTo>
                    <a:pt x="110596" y="10278"/>
                  </a:lnTo>
                  <a:lnTo>
                    <a:pt x="111859" y="14122"/>
                  </a:lnTo>
                  <a:lnTo>
                    <a:pt x="110596" y="17883"/>
                  </a:lnTo>
                  <a:moveTo>
                    <a:pt x="113450" y="17883"/>
                  </a:moveTo>
                  <a:lnTo>
                    <a:pt x="112280" y="14122"/>
                  </a:lnTo>
                  <a:lnTo>
                    <a:pt x="113450" y="10278"/>
                  </a:lnTo>
                  <a:lnTo>
                    <a:pt x="114713" y="14122"/>
                  </a:lnTo>
                  <a:lnTo>
                    <a:pt x="113450" y="17883"/>
                  </a:lnTo>
                  <a:moveTo>
                    <a:pt x="116397" y="17883"/>
                  </a:moveTo>
                  <a:lnTo>
                    <a:pt x="115134" y="14122"/>
                  </a:lnTo>
                  <a:lnTo>
                    <a:pt x="116397" y="10278"/>
                  </a:lnTo>
                  <a:lnTo>
                    <a:pt x="117614" y="14122"/>
                  </a:lnTo>
                  <a:lnTo>
                    <a:pt x="116397" y="17883"/>
                  </a:lnTo>
                  <a:moveTo>
                    <a:pt x="2526" y="13370"/>
                  </a:moveTo>
                  <a:lnTo>
                    <a:pt x="1263" y="9610"/>
                  </a:lnTo>
                  <a:lnTo>
                    <a:pt x="2526" y="5849"/>
                  </a:lnTo>
                  <a:lnTo>
                    <a:pt x="3742" y="9610"/>
                  </a:lnTo>
                  <a:lnTo>
                    <a:pt x="2526" y="13370"/>
                  </a:lnTo>
                  <a:moveTo>
                    <a:pt x="5426" y="13370"/>
                  </a:moveTo>
                  <a:lnTo>
                    <a:pt x="4163" y="9610"/>
                  </a:lnTo>
                  <a:lnTo>
                    <a:pt x="5426" y="5849"/>
                  </a:lnTo>
                  <a:lnTo>
                    <a:pt x="6596" y="9610"/>
                  </a:lnTo>
                  <a:lnTo>
                    <a:pt x="5426" y="13370"/>
                  </a:lnTo>
                  <a:moveTo>
                    <a:pt x="8280" y="13370"/>
                  </a:moveTo>
                  <a:lnTo>
                    <a:pt x="7017" y="9610"/>
                  </a:lnTo>
                  <a:lnTo>
                    <a:pt x="8280" y="5849"/>
                  </a:lnTo>
                  <a:lnTo>
                    <a:pt x="9450" y="9610"/>
                  </a:lnTo>
                  <a:lnTo>
                    <a:pt x="8280" y="13370"/>
                  </a:lnTo>
                  <a:moveTo>
                    <a:pt x="11134" y="13370"/>
                  </a:moveTo>
                  <a:lnTo>
                    <a:pt x="9964" y="9610"/>
                  </a:lnTo>
                  <a:lnTo>
                    <a:pt x="11134" y="5849"/>
                  </a:lnTo>
                  <a:lnTo>
                    <a:pt x="12397" y="9610"/>
                  </a:lnTo>
                  <a:lnTo>
                    <a:pt x="11134" y="13370"/>
                  </a:lnTo>
                  <a:moveTo>
                    <a:pt x="14035" y="13370"/>
                  </a:moveTo>
                  <a:lnTo>
                    <a:pt x="12818" y="9610"/>
                  </a:lnTo>
                  <a:lnTo>
                    <a:pt x="14035" y="5849"/>
                  </a:lnTo>
                  <a:lnTo>
                    <a:pt x="15298" y="9610"/>
                  </a:lnTo>
                  <a:lnTo>
                    <a:pt x="14035" y="13370"/>
                  </a:lnTo>
                  <a:moveTo>
                    <a:pt x="16888" y="13370"/>
                  </a:moveTo>
                  <a:lnTo>
                    <a:pt x="15719" y="9610"/>
                  </a:lnTo>
                  <a:lnTo>
                    <a:pt x="16888" y="5849"/>
                  </a:lnTo>
                  <a:lnTo>
                    <a:pt x="18152" y="9610"/>
                  </a:lnTo>
                  <a:lnTo>
                    <a:pt x="16888" y="13370"/>
                  </a:lnTo>
                  <a:moveTo>
                    <a:pt x="19789" y="13370"/>
                  </a:moveTo>
                  <a:lnTo>
                    <a:pt x="18573" y="9610"/>
                  </a:lnTo>
                  <a:lnTo>
                    <a:pt x="19789" y="5849"/>
                  </a:lnTo>
                  <a:lnTo>
                    <a:pt x="21052" y="9610"/>
                  </a:lnTo>
                  <a:lnTo>
                    <a:pt x="19789" y="13370"/>
                  </a:lnTo>
                  <a:moveTo>
                    <a:pt x="22643" y="13370"/>
                  </a:moveTo>
                  <a:lnTo>
                    <a:pt x="21473" y="9610"/>
                  </a:lnTo>
                  <a:lnTo>
                    <a:pt x="22643" y="5849"/>
                  </a:lnTo>
                  <a:lnTo>
                    <a:pt x="23906" y="9610"/>
                  </a:lnTo>
                  <a:lnTo>
                    <a:pt x="22643" y="13370"/>
                  </a:lnTo>
                  <a:moveTo>
                    <a:pt x="25543" y="13370"/>
                  </a:moveTo>
                  <a:lnTo>
                    <a:pt x="24327" y="9610"/>
                  </a:lnTo>
                  <a:lnTo>
                    <a:pt x="25543" y="5849"/>
                  </a:lnTo>
                  <a:lnTo>
                    <a:pt x="26807" y="9610"/>
                  </a:lnTo>
                  <a:lnTo>
                    <a:pt x="25543" y="13370"/>
                  </a:lnTo>
                  <a:moveTo>
                    <a:pt x="28491" y="13370"/>
                  </a:moveTo>
                  <a:lnTo>
                    <a:pt x="27228" y="9610"/>
                  </a:lnTo>
                  <a:lnTo>
                    <a:pt x="28491" y="5849"/>
                  </a:lnTo>
                  <a:lnTo>
                    <a:pt x="29660" y="9610"/>
                  </a:lnTo>
                  <a:lnTo>
                    <a:pt x="28491" y="13370"/>
                  </a:lnTo>
                  <a:moveTo>
                    <a:pt x="31345" y="13370"/>
                  </a:moveTo>
                  <a:lnTo>
                    <a:pt x="30081" y="9610"/>
                  </a:lnTo>
                  <a:lnTo>
                    <a:pt x="31345" y="5849"/>
                  </a:lnTo>
                  <a:lnTo>
                    <a:pt x="32561" y="9610"/>
                  </a:lnTo>
                  <a:lnTo>
                    <a:pt x="31345" y="13370"/>
                  </a:lnTo>
                  <a:moveTo>
                    <a:pt x="34245" y="13370"/>
                  </a:moveTo>
                  <a:lnTo>
                    <a:pt x="32982" y="9610"/>
                  </a:lnTo>
                  <a:lnTo>
                    <a:pt x="34245" y="5849"/>
                  </a:lnTo>
                  <a:lnTo>
                    <a:pt x="35415" y="9610"/>
                  </a:lnTo>
                  <a:lnTo>
                    <a:pt x="34245" y="13370"/>
                  </a:lnTo>
                  <a:moveTo>
                    <a:pt x="37099" y="13370"/>
                  </a:moveTo>
                  <a:lnTo>
                    <a:pt x="35836" y="9610"/>
                  </a:lnTo>
                  <a:lnTo>
                    <a:pt x="37099" y="5849"/>
                  </a:lnTo>
                  <a:lnTo>
                    <a:pt x="38315" y="9610"/>
                  </a:lnTo>
                  <a:lnTo>
                    <a:pt x="37099" y="13370"/>
                  </a:lnTo>
                  <a:moveTo>
                    <a:pt x="40000" y="13370"/>
                  </a:moveTo>
                  <a:lnTo>
                    <a:pt x="38736" y="9610"/>
                  </a:lnTo>
                  <a:lnTo>
                    <a:pt x="40000" y="5849"/>
                  </a:lnTo>
                  <a:lnTo>
                    <a:pt x="41169" y="9610"/>
                  </a:lnTo>
                  <a:lnTo>
                    <a:pt x="40000" y="13370"/>
                  </a:lnTo>
                  <a:moveTo>
                    <a:pt x="42853" y="13370"/>
                  </a:moveTo>
                  <a:lnTo>
                    <a:pt x="41590" y="9610"/>
                  </a:lnTo>
                  <a:lnTo>
                    <a:pt x="42853" y="5849"/>
                  </a:lnTo>
                  <a:lnTo>
                    <a:pt x="44070" y="9610"/>
                  </a:lnTo>
                  <a:lnTo>
                    <a:pt x="42853" y="13370"/>
                  </a:lnTo>
                  <a:moveTo>
                    <a:pt x="45754" y="13370"/>
                  </a:moveTo>
                  <a:lnTo>
                    <a:pt x="44538" y="9610"/>
                  </a:lnTo>
                  <a:lnTo>
                    <a:pt x="45754" y="5849"/>
                  </a:lnTo>
                  <a:lnTo>
                    <a:pt x="47017" y="9610"/>
                  </a:lnTo>
                  <a:lnTo>
                    <a:pt x="45754" y="13370"/>
                  </a:lnTo>
                  <a:moveTo>
                    <a:pt x="48608" y="13370"/>
                  </a:moveTo>
                  <a:lnTo>
                    <a:pt x="47438" y="9610"/>
                  </a:lnTo>
                  <a:lnTo>
                    <a:pt x="48608" y="5849"/>
                  </a:lnTo>
                  <a:lnTo>
                    <a:pt x="49871" y="9610"/>
                  </a:lnTo>
                  <a:lnTo>
                    <a:pt x="48608" y="13370"/>
                  </a:lnTo>
                  <a:moveTo>
                    <a:pt x="51508" y="13370"/>
                  </a:moveTo>
                  <a:lnTo>
                    <a:pt x="50292" y="9610"/>
                  </a:lnTo>
                  <a:lnTo>
                    <a:pt x="51508" y="5849"/>
                  </a:lnTo>
                  <a:lnTo>
                    <a:pt x="52771" y="9610"/>
                  </a:lnTo>
                  <a:lnTo>
                    <a:pt x="51508" y="13370"/>
                  </a:lnTo>
                  <a:moveTo>
                    <a:pt x="54362" y="13370"/>
                  </a:moveTo>
                  <a:lnTo>
                    <a:pt x="53192" y="9610"/>
                  </a:lnTo>
                  <a:lnTo>
                    <a:pt x="54362" y="5849"/>
                  </a:lnTo>
                  <a:lnTo>
                    <a:pt x="55625" y="9610"/>
                  </a:lnTo>
                  <a:lnTo>
                    <a:pt x="54362" y="13370"/>
                  </a:lnTo>
                  <a:moveTo>
                    <a:pt x="57263" y="13370"/>
                  </a:moveTo>
                  <a:lnTo>
                    <a:pt x="56046" y="9610"/>
                  </a:lnTo>
                  <a:lnTo>
                    <a:pt x="57263" y="5849"/>
                  </a:lnTo>
                  <a:lnTo>
                    <a:pt x="58526" y="9610"/>
                  </a:lnTo>
                  <a:lnTo>
                    <a:pt x="57263" y="13370"/>
                  </a:lnTo>
                  <a:moveTo>
                    <a:pt x="60116" y="13370"/>
                  </a:moveTo>
                  <a:lnTo>
                    <a:pt x="58947" y="9610"/>
                  </a:lnTo>
                  <a:lnTo>
                    <a:pt x="60116" y="5849"/>
                  </a:lnTo>
                  <a:lnTo>
                    <a:pt x="61380" y="9610"/>
                  </a:lnTo>
                  <a:lnTo>
                    <a:pt x="60116" y="13370"/>
                  </a:lnTo>
                  <a:moveTo>
                    <a:pt x="63064" y="13370"/>
                  </a:moveTo>
                  <a:lnTo>
                    <a:pt x="61801" y="9610"/>
                  </a:lnTo>
                  <a:lnTo>
                    <a:pt x="63064" y="5849"/>
                  </a:lnTo>
                  <a:lnTo>
                    <a:pt x="64280" y="9610"/>
                  </a:lnTo>
                  <a:lnTo>
                    <a:pt x="63064" y="13370"/>
                  </a:lnTo>
                  <a:moveTo>
                    <a:pt x="65964" y="13370"/>
                  </a:moveTo>
                  <a:lnTo>
                    <a:pt x="64701" y="9610"/>
                  </a:lnTo>
                  <a:lnTo>
                    <a:pt x="65964" y="5849"/>
                  </a:lnTo>
                  <a:lnTo>
                    <a:pt x="67134" y="9610"/>
                  </a:lnTo>
                  <a:lnTo>
                    <a:pt x="65964" y="13370"/>
                  </a:lnTo>
                  <a:moveTo>
                    <a:pt x="68818" y="13370"/>
                  </a:moveTo>
                  <a:lnTo>
                    <a:pt x="67555" y="9610"/>
                  </a:lnTo>
                  <a:lnTo>
                    <a:pt x="68818" y="5849"/>
                  </a:lnTo>
                  <a:lnTo>
                    <a:pt x="70035" y="9610"/>
                  </a:lnTo>
                  <a:lnTo>
                    <a:pt x="68818" y="13370"/>
                  </a:lnTo>
                  <a:moveTo>
                    <a:pt x="71719" y="13370"/>
                  </a:moveTo>
                  <a:lnTo>
                    <a:pt x="70456" y="9610"/>
                  </a:lnTo>
                  <a:lnTo>
                    <a:pt x="71719" y="5849"/>
                  </a:lnTo>
                  <a:lnTo>
                    <a:pt x="72888" y="9610"/>
                  </a:lnTo>
                  <a:lnTo>
                    <a:pt x="71719" y="13370"/>
                  </a:lnTo>
                  <a:moveTo>
                    <a:pt x="74573" y="13370"/>
                  </a:moveTo>
                  <a:lnTo>
                    <a:pt x="73309" y="9610"/>
                  </a:lnTo>
                  <a:lnTo>
                    <a:pt x="74573" y="5849"/>
                  </a:lnTo>
                  <a:lnTo>
                    <a:pt x="75789" y="9610"/>
                  </a:lnTo>
                  <a:lnTo>
                    <a:pt x="74573" y="13370"/>
                  </a:lnTo>
                  <a:moveTo>
                    <a:pt x="77473" y="13370"/>
                  </a:moveTo>
                  <a:lnTo>
                    <a:pt x="76210" y="9610"/>
                  </a:lnTo>
                  <a:lnTo>
                    <a:pt x="77473" y="5849"/>
                  </a:lnTo>
                  <a:lnTo>
                    <a:pt x="78643" y="9610"/>
                  </a:lnTo>
                  <a:lnTo>
                    <a:pt x="77473" y="13370"/>
                  </a:lnTo>
                  <a:moveTo>
                    <a:pt x="80327" y="13370"/>
                  </a:moveTo>
                  <a:lnTo>
                    <a:pt x="79157" y="9610"/>
                  </a:lnTo>
                  <a:lnTo>
                    <a:pt x="80327" y="5849"/>
                  </a:lnTo>
                  <a:lnTo>
                    <a:pt x="81590" y="9610"/>
                  </a:lnTo>
                  <a:lnTo>
                    <a:pt x="80327" y="13370"/>
                  </a:lnTo>
                  <a:moveTo>
                    <a:pt x="83228" y="13370"/>
                  </a:moveTo>
                  <a:lnTo>
                    <a:pt x="82011" y="9610"/>
                  </a:lnTo>
                  <a:lnTo>
                    <a:pt x="83228" y="5849"/>
                  </a:lnTo>
                  <a:lnTo>
                    <a:pt x="84491" y="9610"/>
                  </a:lnTo>
                  <a:lnTo>
                    <a:pt x="83228" y="13370"/>
                  </a:lnTo>
                  <a:moveTo>
                    <a:pt x="86081" y="13370"/>
                  </a:moveTo>
                  <a:lnTo>
                    <a:pt x="84912" y="9610"/>
                  </a:lnTo>
                  <a:lnTo>
                    <a:pt x="86081" y="5849"/>
                  </a:lnTo>
                  <a:lnTo>
                    <a:pt x="87345" y="9610"/>
                  </a:lnTo>
                  <a:lnTo>
                    <a:pt x="86081" y="13370"/>
                  </a:lnTo>
                  <a:moveTo>
                    <a:pt x="88982" y="13370"/>
                  </a:moveTo>
                  <a:lnTo>
                    <a:pt x="87766" y="9610"/>
                  </a:lnTo>
                  <a:lnTo>
                    <a:pt x="88982" y="5849"/>
                  </a:lnTo>
                  <a:lnTo>
                    <a:pt x="90245" y="9610"/>
                  </a:lnTo>
                  <a:lnTo>
                    <a:pt x="88982" y="13370"/>
                  </a:lnTo>
                  <a:moveTo>
                    <a:pt x="91836" y="13370"/>
                  </a:moveTo>
                  <a:lnTo>
                    <a:pt x="90666" y="9610"/>
                  </a:lnTo>
                  <a:lnTo>
                    <a:pt x="91836" y="5849"/>
                  </a:lnTo>
                  <a:lnTo>
                    <a:pt x="93099" y="9610"/>
                  </a:lnTo>
                  <a:lnTo>
                    <a:pt x="91836" y="13370"/>
                  </a:lnTo>
                  <a:moveTo>
                    <a:pt x="94736" y="13370"/>
                  </a:moveTo>
                  <a:lnTo>
                    <a:pt x="93520" y="9610"/>
                  </a:lnTo>
                  <a:lnTo>
                    <a:pt x="94736" y="5849"/>
                  </a:lnTo>
                  <a:lnTo>
                    <a:pt x="96000" y="9610"/>
                  </a:lnTo>
                  <a:lnTo>
                    <a:pt x="94736" y="13370"/>
                  </a:lnTo>
                  <a:moveTo>
                    <a:pt x="97684" y="13370"/>
                  </a:moveTo>
                  <a:lnTo>
                    <a:pt x="96421" y="9610"/>
                  </a:lnTo>
                  <a:lnTo>
                    <a:pt x="97684" y="5849"/>
                  </a:lnTo>
                  <a:lnTo>
                    <a:pt x="98853" y="9610"/>
                  </a:lnTo>
                  <a:lnTo>
                    <a:pt x="97684" y="13370"/>
                  </a:lnTo>
                  <a:moveTo>
                    <a:pt x="100538" y="13370"/>
                  </a:moveTo>
                  <a:lnTo>
                    <a:pt x="99274" y="9610"/>
                  </a:lnTo>
                  <a:lnTo>
                    <a:pt x="100538" y="5849"/>
                  </a:lnTo>
                  <a:lnTo>
                    <a:pt x="101754" y="9610"/>
                  </a:lnTo>
                  <a:lnTo>
                    <a:pt x="100538" y="13370"/>
                  </a:lnTo>
                  <a:moveTo>
                    <a:pt x="103438" y="13370"/>
                  </a:moveTo>
                  <a:lnTo>
                    <a:pt x="102175" y="9610"/>
                  </a:lnTo>
                  <a:lnTo>
                    <a:pt x="103438" y="5849"/>
                  </a:lnTo>
                  <a:lnTo>
                    <a:pt x="104608" y="9610"/>
                  </a:lnTo>
                  <a:lnTo>
                    <a:pt x="103438" y="13370"/>
                  </a:lnTo>
                  <a:moveTo>
                    <a:pt x="106292" y="13370"/>
                  </a:moveTo>
                  <a:lnTo>
                    <a:pt x="105029" y="9610"/>
                  </a:lnTo>
                  <a:lnTo>
                    <a:pt x="106292" y="5849"/>
                  </a:lnTo>
                  <a:lnTo>
                    <a:pt x="107508" y="9610"/>
                  </a:lnTo>
                  <a:lnTo>
                    <a:pt x="106292" y="13370"/>
                  </a:lnTo>
                  <a:moveTo>
                    <a:pt x="109192" y="13370"/>
                  </a:moveTo>
                  <a:lnTo>
                    <a:pt x="107929" y="9610"/>
                  </a:lnTo>
                  <a:lnTo>
                    <a:pt x="109192" y="5849"/>
                  </a:lnTo>
                  <a:lnTo>
                    <a:pt x="110362" y="9610"/>
                  </a:lnTo>
                  <a:lnTo>
                    <a:pt x="109192" y="13370"/>
                  </a:lnTo>
                  <a:moveTo>
                    <a:pt x="112046" y="13370"/>
                  </a:moveTo>
                  <a:lnTo>
                    <a:pt x="110783" y="9610"/>
                  </a:lnTo>
                  <a:lnTo>
                    <a:pt x="112046" y="5849"/>
                  </a:lnTo>
                  <a:lnTo>
                    <a:pt x="113263" y="9610"/>
                  </a:lnTo>
                  <a:lnTo>
                    <a:pt x="112046" y="13370"/>
                  </a:lnTo>
                  <a:moveTo>
                    <a:pt x="114947" y="13370"/>
                  </a:moveTo>
                  <a:lnTo>
                    <a:pt x="113730" y="9610"/>
                  </a:lnTo>
                  <a:lnTo>
                    <a:pt x="114947" y="5849"/>
                  </a:lnTo>
                  <a:lnTo>
                    <a:pt x="116210" y="9610"/>
                  </a:lnTo>
                  <a:lnTo>
                    <a:pt x="114947" y="13370"/>
                  </a:lnTo>
                  <a:moveTo>
                    <a:pt x="117801" y="13370"/>
                  </a:moveTo>
                  <a:lnTo>
                    <a:pt x="116631" y="9610"/>
                  </a:lnTo>
                  <a:lnTo>
                    <a:pt x="117801" y="5849"/>
                  </a:lnTo>
                  <a:lnTo>
                    <a:pt x="119064" y="9610"/>
                  </a:lnTo>
                  <a:lnTo>
                    <a:pt x="117801" y="13370"/>
                  </a:lnTo>
                  <a:moveTo>
                    <a:pt x="3929" y="9025"/>
                  </a:moveTo>
                  <a:lnTo>
                    <a:pt x="2760" y="5097"/>
                  </a:lnTo>
                  <a:lnTo>
                    <a:pt x="3929" y="1337"/>
                  </a:lnTo>
                  <a:lnTo>
                    <a:pt x="5192" y="5097"/>
                  </a:lnTo>
                  <a:lnTo>
                    <a:pt x="3929" y="9025"/>
                  </a:lnTo>
                  <a:moveTo>
                    <a:pt x="6830" y="9025"/>
                  </a:moveTo>
                  <a:lnTo>
                    <a:pt x="5614" y="5097"/>
                  </a:lnTo>
                  <a:lnTo>
                    <a:pt x="6830" y="1337"/>
                  </a:lnTo>
                  <a:lnTo>
                    <a:pt x="8046" y="5097"/>
                  </a:lnTo>
                  <a:lnTo>
                    <a:pt x="6830" y="9025"/>
                  </a:lnTo>
                  <a:moveTo>
                    <a:pt x="9684" y="9025"/>
                  </a:moveTo>
                  <a:lnTo>
                    <a:pt x="8467" y="5097"/>
                  </a:lnTo>
                  <a:lnTo>
                    <a:pt x="9684" y="1337"/>
                  </a:lnTo>
                  <a:lnTo>
                    <a:pt x="10947" y="5097"/>
                  </a:lnTo>
                  <a:lnTo>
                    <a:pt x="9684" y="9025"/>
                  </a:lnTo>
                  <a:moveTo>
                    <a:pt x="12631" y="9025"/>
                  </a:moveTo>
                  <a:lnTo>
                    <a:pt x="11368" y="5097"/>
                  </a:lnTo>
                  <a:lnTo>
                    <a:pt x="12631" y="1337"/>
                  </a:lnTo>
                  <a:lnTo>
                    <a:pt x="13801" y="5097"/>
                  </a:lnTo>
                  <a:lnTo>
                    <a:pt x="12631" y="9025"/>
                  </a:lnTo>
                  <a:moveTo>
                    <a:pt x="15485" y="9025"/>
                  </a:moveTo>
                  <a:lnTo>
                    <a:pt x="14222" y="5097"/>
                  </a:lnTo>
                  <a:lnTo>
                    <a:pt x="15485" y="1337"/>
                  </a:lnTo>
                  <a:lnTo>
                    <a:pt x="16701" y="5097"/>
                  </a:lnTo>
                  <a:lnTo>
                    <a:pt x="15485" y="9025"/>
                  </a:lnTo>
                  <a:moveTo>
                    <a:pt x="18385" y="9025"/>
                  </a:moveTo>
                  <a:lnTo>
                    <a:pt x="17122" y="5097"/>
                  </a:lnTo>
                  <a:lnTo>
                    <a:pt x="18385" y="1337"/>
                  </a:lnTo>
                  <a:lnTo>
                    <a:pt x="19555" y="5097"/>
                  </a:lnTo>
                  <a:lnTo>
                    <a:pt x="18385" y="9025"/>
                  </a:lnTo>
                  <a:moveTo>
                    <a:pt x="21239" y="9025"/>
                  </a:moveTo>
                  <a:lnTo>
                    <a:pt x="19976" y="5097"/>
                  </a:lnTo>
                  <a:lnTo>
                    <a:pt x="21239" y="1337"/>
                  </a:lnTo>
                  <a:lnTo>
                    <a:pt x="22456" y="5097"/>
                  </a:lnTo>
                  <a:lnTo>
                    <a:pt x="21239" y="9025"/>
                  </a:lnTo>
                  <a:moveTo>
                    <a:pt x="24140" y="9025"/>
                  </a:moveTo>
                  <a:lnTo>
                    <a:pt x="22877" y="5097"/>
                  </a:lnTo>
                  <a:lnTo>
                    <a:pt x="24140" y="1337"/>
                  </a:lnTo>
                  <a:lnTo>
                    <a:pt x="25309" y="5097"/>
                  </a:lnTo>
                  <a:lnTo>
                    <a:pt x="24140" y="9025"/>
                  </a:lnTo>
                  <a:moveTo>
                    <a:pt x="26994" y="9025"/>
                  </a:moveTo>
                  <a:lnTo>
                    <a:pt x="25730" y="5097"/>
                  </a:lnTo>
                  <a:lnTo>
                    <a:pt x="26994" y="1337"/>
                  </a:lnTo>
                  <a:lnTo>
                    <a:pt x="28210" y="5097"/>
                  </a:lnTo>
                  <a:lnTo>
                    <a:pt x="26994" y="9025"/>
                  </a:lnTo>
                  <a:moveTo>
                    <a:pt x="29894" y="9025"/>
                  </a:moveTo>
                  <a:lnTo>
                    <a:pt x="28678" y="5097"/>
                  </a:lnTo>
                  <a:lnTo>
                    <a:pt x="29894" y="1337"/>
                  </a:lnTo>
                  <a:lnTo>
                    <a:pt x="31157" y="5097"/>
                  </a:lnTo>
                  <a:lnTo>
                    <a:pt x="29894" y="9025"/>
                  </a:lnTo>
                  <a:moveTo>
                    <a:pt x="32748" y="9025"/>
                  </a:moveTo>
                  <a:lnTo>
                    <a:pt x="31578" y="5097"/>
                  </a:lnTo>
                  <a:lnTo>
                    <a:pt x="32748" y="1337"/>
                  </a:lnTo>
                  <a:lnTo>
                    <a:pt x="34011" y="5097"/>
                  </a:lnTo>
                  <a:lnTo>
                    <a:pt x="32748" y="9025"/>
                  </a:lnTo>
                  <a:moveTo>
                    <a:pt x="35649" y="9025"/>
                  </a:moveTo>
                  <a:lnTo>
                    <a:pt x="34432" y="5097"/>
                  </a:lnTo>
                  <a:lnTo>
                    <a:pt x="35649" y="1337"/>
                  </a:lnTo>
                  <a:lnTo>
                    <a:pt x="36912" y="5097"/>
                  </a:lnTo>
                  <a:lnTo>
                    <a:pt x="35649" y="9025"/>
                  </a:lnTo>
                  <a:moveTo>
                    <a:pt x="38502" y="9025"/>
                  </a:moveTo>
                  <a:lnTo>
                    <a:pt x="37333" y="5097"/>
                  </a:lnTo>
                  <a:lnTo>
                    <a:pt x="38502" y="1337"/>
                  </a:lnTo>
                  <a:lnTo>
                    <a:pt x="39766" y="5097"/>
                  </a:lnTo>
                  <a:lnTo>
                    <a:pt x="38502" y="9025"/>
                  </a:lnTo>
                  <a:moveTo>
                    <a:pt x="41403" y="9025"/>
                  </a:moveTo>
                  <a:lnTo>
                    <a:pt x="40187" y="5097"/>
                  </a:lnTo>
                  <a:lnTo>
                    <a:pt x="41403" y="1337"/>
                  </a:lnTo>
                  <a:lnTo>
                    <a:pt x="42666" y="5097"/>
                  </a:lnTo>
                  <a:lnTo>
                    <a:pt x="41403" y="9025"/>
                  </a:lnTo>
                  <a:moveTo>
                    <a:pt x="44257" y="9025"/>
                  </a:moveTo>
                  <a:lnTo>
                    <a:pt x="43087" y="5097"/>
                  </a:lnTo>
                  <a:lnTo>
                    <a:pt x="44257" y="1337"/>
                  </a:lnTo>
                  <a:lnTo>
                    <a:pt x="45520" y="5097"/>
                  </a:lnTo>
                  <a:lnTo>
                    <a:pt x="44257" y="9025"/>
                  </a:lnTo>
                  <a:moveTo>
                    <a:pt x="47204" y="9025"/>
                  </a:moveTo>
                  <a:lnTo>
                    <a:pt x="45941" y="5097"/>
                  </a:lnTo>
                  <a:lnTo>
                    <a:pt x="47204" y="1337"/>
                  </a:lnTo>
                  <a:lnTo>
                    <a:pt x="48421" y="5097"/>
                  </a:lnTo>
                  <a:lnTo>
                    <a:pt x="47204" y="9025"/>
                  </a:lnTo>
                  <a:moveTo>
                    <a:pt x="50105" y="9025"/>
                  </a:moveTo>
                  <a:lnTo>
                    <a:pt x="48842" y="5097"/>
                  </a:lnTo>
                  <a:lnTo>
                    <a:pt x="50105" y="1337"/>
                  </a:lnTo>
                  <a:lnTo>
                    <a:pt x="51274" y="5097"/>
                  </a:lnTo>
                  <a:lnTo>
                    <a:pt x="50105" y="9025"/>
                  </a:lnTo>
                  <a:moveTo>
                    <a:pt x="52959" y="9025"/>
                  </a:moveTo>
                  <a:lnTo>
                    <a:pt x="51695" y="5097"/>
                  </a:lnTo>
                  <a:lnTo>
                    <a:pt x="52959" y="1337"/>
                  </a:lnTo>
                  <a:lnTo>
                    <a:pt x="54175" y="5097"/>
                  </a:lnTo>
                  <a:lnTo>
                    <a:pt x="52959" y="9025"/>
                  </a:lnTo>
                  <a:moveTo>
                    <a:pt x="55859" y="9025"/>
                  </a:moveTo>
                  <a:lnTo>
                    <a:pt x="54596" y="5097"/>
                  </a:lnTo>
                  <a:lnTo>
                    <a:pt x="55859" y="1337"/>
                  </a:lnTo>
                  <a:lnTo>
                    <a:pt x="57029" y="5097"/>
                  </a:lnTo>
                  <a:lnTo>
                    <a:pt x="55859" y="9025"/>
                  </a:lnTo>
                  <a:moveTo>
                    <a:pt x="58713" y="9025"/>
                  </a:moveTo>
                  <a:lnTo>
                    <a:pt x="57450" y="5097"/>
                  </a:lnTo>
                  <a:lnTo>
                    <a:pt x="58713" y="1337"/>
                  </a:lnTo>
                  <a:lnTo>
                    <a:pt x="59929" y="5097"/>
                  </a:lnTo>
                  <a:lnTo>
                    <a:pt x="58713" y="9025"/>
                  </a:lnTo>
                  <a:moveTo>
                    <a:pt x="61614" y="9025"/>
                  </a:moveTo>
                  <a:lnTo>
                    <a:pt x="60350" y="5097"/>
                  </a:lnTo>
                  <a:lnTo>
                    <a:pt x="61614" y="1337"/>
                  </a:lnTo>
                  <a:lnTo>
                    <a:pt x="62783" y="5097"/>
                  </a:lnTo>
                  <a:lnTo>
                    <a:pt x="61614" y="9025"/>
                  </a:lnTo>
                  <a:moveTo>
                    <a:pt x="64467" y="9025"/>
                  </a:moveTo>
                  <a:lnTo>
                    <a:pt x="63298" y="5097"/>
                  </a:lnTo>
                  <a:lnTo>
                    <a:pt x="64467" y="1337"/>
                  </a:lnTo>
                  <a:lnTo>
                    <a:pt x="65730" y="5097"/>
                  </a:lnTo>
                  <a:lnTo>
                    <a:pt x="64467" y="9025"/>
                  </a:lnTo>
                  <a:moveTo>
                    <a:pt x="67368" y="9025"/>
                  </a:moveTo>
                  <a:lnTo>
                    <a:pt x="66152" y="5097"/>
                  </a:lnTo>
                  <a:lnTo>
                    <a:pt x="67368" y="1337"/>
                  </a:lnTo>
                  <a:lnTo>
                    <a:pt x="68631" y="5097"/>
                  </a:lnTo>
                  <a:lnTo>
                    <a:pt x="67368" y="9025"/>
                  </a:lnTo>
                  <a:moveTo>
                    <a:pt x="70222" y="9025"/>
                  </a:moveTo>
                  <a:lnTo>
                    <a:pt x="69052" y="5097"/>
                  </a:lnTo>
                  <a:lnTo>
                    <a:pt x="70222" y="1337"/>
                  </a:lnTo>
                  <a:lnTo>
                    <a:pt x="71485" y="5097"/>
                  </a:lnTo>
                  <a:lnTo>
                    <a:pt x="70222" y="9025"/>
                  </a:lnTo>
                  <a:moveTo>
                    <a:pt x="73122" y="9025"/>
                  </a:moveTo>
                  <a:lnTo>
                    <a:pt x="71906" y="5097"/>
                  </a:lnTo>
                  <a:lnTo>
                    <a:pt x="73122" y="1337"/>
                  </a:lnTo>
                  <a:lnTo>
                    <a:pt x="74385" y="5097"/>
                  </a:lnTo>
                  <a:lnTo>
                    <a:pt x="73122" y="9025"/>
                  </a:lnTo>
                  <a:moveTo>
                    <a:pt x="75976" y="9025"/>
                  </a:moveTo>
                  <a:lnTo>
                    <a:pt x="74807" y="5097"/>
                  </a:lnTo>
                  <a:lnTo>
                    <a:pt x="75976" y="1337"/>
                  </a:lnTo>
                  <a:lnTo>
                    <a:pt x="77239" y="5097"/>
                  </a:lnTo>
                  <a:lnTo>
                    <a:pt x="75976" y="9025"/>
                  </a:lnTo>
                  <a:moveTo>
                    <a:pt x="78877" y="9025"/>
                  </a:moveTo>
                  <a:lnTo>
                    <a:pt x="77660" y="5097"/>
                  </a:lnTo>
                  <a:lnTo>
                    <a:pt x="78877" y="1337"/>
                  </a:lnTo>
                  <a:lnTo>
                    <a:pt x="80140" y="5097"/>
                  </a:lnTo>
                  <a:lnTo>
                    <a:pt x="78877" y="9025"/>
                  </a:lnTo>
                  <a:moveTo>
                    <a:pt x="81824" y="9025"/>
                  </a:moveTo>
                  <a:lnTo>
                    <a:pt x="80561" y="5097"/>
                  </a:lnTo>
                  <a:lnTo>
                    <a:pt x="81824" y="1337"/>
                  </a:lnTo>
                  <a:lnTo>
                    <a:pt x="82994" y="5097"/>
                  </a:lnTo>
                  <a:lnTo>
                    <a:pt x="81824" y="9025"/>
                  </a:lnTo>
                  <a:moveTo>
                    <a:pt x="84678" y="9025"/>
                  </a:moveTo>
                  <a:lnTo>
                    <a:pt x="83415" y="5097"/>
                  </a:lnTo>
                  <a:lnTo>
                    <a:pt x="84678" y="1337"/>
                  </a:lnTo>
                  <a:lnTo>
                    <a:pt x="85894" y="5097"/>
                  </a:lnTo>
                  <a:lnTo>
                    <a:pt x="84678" y="9025"/>
                  </a:lnTo>
                  <a:moveTo>
                    <a:pt x="87578" y="9025"/>
                  </a:moveTo>
                  <a:lnTo>
                    <a:pt x="86315" y="5097"/>
                  </a:lnTo>
                  <a:lnTo>
                    <a:pt x="87578" y="1337"/>
                  </a:lnTo>
                  <a:lnTo>
                    <a:pt x="88748" y="5097"/>
                  </a:lnTo>
                  <a:lnTo>
                    <a:pt x="87578" y="9025"/>
                  </a:lnTo>
                  <a:moveTo>
                    <a:pt x="90432" y="9025"/>
                  </a:moveTo>
                  <a:lnTo>
                    <a:pt x="89169" y="5097"/>
                  </a:lnTo>
                  <a:lnTo>
                    <a:pt x="90432" y="1337"/>
                  </a:lnTo>
                  <a:lnTo>
                    <a:pt x="91649" y="5097"/>
                  </a:lnTo>
                  <a:lnTo>
                    <a:pt x="90432" y="9025"/>
                  </a:lnTo>
                  <a:moveTo>
                    <a:pt x="93333" y="9025"/>
                  </a:moveTo>
                  <a:lnTo>
                    <a:pt x="92070" y="5097"/>
                  </a:lnTo>
                  <a:lnTo>
                    <a:pt x="93333" y="1337"/>
                  </a:lnTo>
                  <a:lnTo>
                    <a:pt x="94502" y="5097"/>
                  </a:lnTo>
                  <a:lnTo>
                    <a:pt x="93333" y="9025"/>
                  </a:lnTo>
                  <a:moveTo>
                    <a:pt x="96187" y="9025"/>
                  </a:moveTo>
                  <a:lnTo>
                    <a:pt x="94923" y="5097"/>
                  </a:lnTo>
                  <a:lnTo>
                    <a:pt x="96187" y="1337"/>
                  </a:lnTo>
                  <a:lnTo>
                    <a:pt x="97403" y="5097"/>
                  </a:lnTo>
                  <a:lnTo>
                    <a:pt x="96187" y="9025"/>
                  </a:lnTo>
                  <a:moveTo>
                    <a:pt x="99087" y="9025"/>
                  </a:moveTo>
                  <a:lnTo>
                    <a:pt x="97871" y="5097"/>
                  </a:lnTo>
                  <a:lnTo>
                    <a:pt x="99087" y="1337"/>
                  </a:lnTo>
                  <a:lnTo>
                    <a:pt x="100350" y="5097"/>
                  </a:lnTo>
                  <a:lnTo>
                    <a:pt x="99087" y="9025"/>
                  </a:lnTo>
                  <a:moveTo>
                    <a:pt x="101941" y="9025"/>
                  </a:moveTo>
                  <a:lnTo>
                    <a:pt x="100771" y="5097"/>
                  </a:lnTo>
                  <a:lnTo>
                    <a:pt x="101941" y="1337"/>
                  </a:lnTo>
                  <a:lnTo>
                    <a:pt x="103204" y="5097"/>
                  </a:lnTo>
                  <a:lnTo>
                    <a:pt x="101941" y="9025"/>
                  </a:lnTo>
                  <a:moveTo>
                    <a:pt x="104842" y="9025"/>
                  </a:moveTo>
                  <a:lnTo>
                    <a:pt x="103625" y="5097"/>
                  </a:lnTo>
                  <a:lnTo>
                    <a:pt x="104842" y="1337"/>
                  </a:lnTo>
                  <a:lnTo>
                    <a:pt x="106105" y="5097"/>
                  </a:lnTo>
                  <a:lnTo>
                    <a:pt x="104842" y="9025"/>
                  </a:lnTo>
                  <a:moveTo>
                    <a:pt x="107695" y="9025"/>
                  </a:moveTo>
                  <a:lnTo>
                    <a:pt x="106526" y="5097"/>
                  </a:lnTo>
                  <a:lnTo>
                    <a:pt x="107695" y="1337"/>
                  </a:lnTo>
                  <a:lnTo>
                    <a:pt x="108959" y="5097"/>
                  </a:lnTo>
                  <a:lnTo>
                    <a:pt x="107695" y="9025"/>
                  </a:lnTo>
                  <a:moveTo>
                    <a:pt x="110596" y="9025"/>
                  </a:moveTo>
                  <a:lnTo>
                    <a:pt x="109380" y="5097"/>
                  </a:lnTo>
                  <a:lnTo>
                    <a:pt x="110596" y="1337"/>
                  </a:lnTo>
                  <a:lnTo>
                    <a:pt x="111859" y="5097"/>
                  </a:lnTo>
                  <a:lnTo>
                    <a:pt x="110596" y="9025"/>
                  </a:lnTo>
                  <a:moveTo>
                    <a:pt x="113450" y="9025"/>
                  </a:moveTo>
                  <a:lnTo>
                    <a:pt x="112280" y="5097"/>
                  </a:lnTo>
                  <a:lnTo>
                    <a:pt x="113450" y="1337"/>
                  </a:lnTo>
                  <a:lnTo>
                    <a:pt x="114713" y="5097"/>
                  </a:lnTo>
                  <a:lnTo>
                    <a:pt x="113450" y="9025"/>
                  </a:lnTo>
                  <a:moveTo>
                    <a:pt x="116397" y="9025"/>
                  </a:moveTo>
                  <a:lnTo>
                    <a:pt x="115134" y="5097"/>
                  </a:lnTo>
                  <a:lnTo>
                    <a:pt x="116397" y="1337"/>
                  </a:lnTo>
                  <a:lnTo>
                    <a:pt x="117614" y="5097"/>
                  </a:lnTo>
                  <a:lnTo>
                    <a:pt x="116397" y="9025"/>
                  </a:lnTo>
                  <a:moveTo>
                    <a:pt x="119719" y="0"/>
                  </a:moveTo>
                  <a:lnTo>
                    <a:pt x="119298" y="0"/>
                  </a:lnTo>
                  <a:lnTo>
                    <a:pt x="119298" y="83"/>
                  </a:lnTo>
                  <a:lnTo>
                    <a:pt x="119204" y="0"/>
                  </a:lnTo>
                  <a:lnTo>
                    <a:pt x="118783" y="0"/>
                  </a:lnTo>
                  <a:lnTo>
                    <a:pt x="119064" y="752"/>
                  </a:lnTo>
                  <a:lnTo>
                    <a:pt x="117801" y="4512"/>
                  </a:lnTo>
                  <a:lnTo>
                    <a:pt x="116631" y="752"/>
                  </a:lnTo>
                  <a:lnTo>
                    <a:pt x="116818" y="0"/>
                  </a:lnTo>
                  <a:lnTo>
                    <a:pt x="116397" y="0"/>
                  </a:lnTo>
                  <a:lnTo>
                    <a:pt x="116397" y="83"/>
                  </a:lnTo>
                  <a:lnTo>
                    <a:pt x="116350" y="0"/>
                  </a:lnTo>
                  <a:lnTo>
                    <a:pt x="115929" y="0"/>
                  </a:lnTo>
                  <a:lnTo>
                    <a:pt x="116210" y="752"/>
                  </a:lnTo>
                  <a:lnTo>
                    <a:pt x="114947" y="4512"/>
                  </a:lnTo>
                  <a:lnTo>
                    <a:pt x="113730" y="752"/>
                  </a:lnTo>
                  <a:lnTo>
                    <a:pt x="113964" y="0"/>
                  </a:lnTo>
                  <a:lnTo>
                    <a:pt x="113543" y="0"/>
                  </a:lnTo>
                  <a:lnTo>
                    <a:pt x="113450" y="83"/>
                  </a:lnTo>
                  <a:lnTo>
                    <a:pt x="113450" y="0"/>
                  </a:lnTo>
                  <a:lnTo>
                    <a:pt x="113029" y="0"/>
                  </a:lnTo>
                  <a:lnTo>
                    <a:pt x="113263" y="752"/>
                  </a:lnTo>
                  <a:lnTo>
                    <a:pt x="112046" y="4512"/>
                  </a:lnTo>
                  <a:lnTo>
                    <a:pt x="110783" y="752"/>
                  </a:lnTo>
                  <a:lnTo>
                    <a:pt x="111064" y="0"/>
                  </a:lnTo>
                  <a:lnTo>
                    <a:pt x="110643" y="0"/>
                  </a:lnTo>
                  <a:lnTo>
                    <a:pt x="110596" y="83"/>
                  </a:lnTo>
                  <a:lnTo>
                    <a:pt x="110596" y="0"/>
                  </a:lnTo>
                  <a:lnTo>
                    <a:pt x="110175" y="0"/>
                  </a:lnTo>
                  <a:lnTo>
                    <a:pt x="110362" y="752"/>
                  </a:lnTo>
                  <a:lnTo>
                    <a:pt x="109192" y="4512"/>
                  </a:lnTo>
                  <a:lnTo>
                    <a:pt x="107929" y="752"/>
                  </a:lnTo>
                  <a:lnTo>
                    <a:pt x="108210" y="0"/>
                  </a:lnTo>
                  <a:lnTo>
                    <a:pt x="107789" y="0"/>
                  </a:lnTo>
                  <a:lnTo>
                    <a:pt x="107695" y="83"/>
                  </a:lnTo>
                  <a:lnTo>
                    <a:pt x="107695" y="0"/>
                  </a:lnTo>
                  <a:lnTo>
                    <a:pt x="107274" y="0"/>
                  </a:lnTo>
                  <a:lnTo>
                    <a:pt x="107508" y="752"/>
                  </a:lnTo>
                  <a:lnTo>
                    <a:pt x="106292" y="4512"/>
                  </a:lnTo>
                  <a:lnTo>
                    <a:pt x="105029" y="752"/>
                  </a:lnTo>
                  <a:lnTo>
                    <a:pt x="105309" y="0"/>
                  </a:lnTo>
                  <a:lnTo>
                    <a:pt x="104888" y="0"/>
                  </a:lnTo>
                  <a:lnTo>
                    <a:pt x="104842" y="83"/>
                  </a:lnTo>
                  <a:lnTo>
                    <a:pt x="104842" y="0"/>
                  </a:lnTo>
                  <a:lnTo>
                    <a:pt x="104421" y="0"/>
                  </a:lnTo>
                  <a:lnTo>
                    <a:pt x="104608" y="752"/>
                  </a:lnTo>
                  <a:lnTo>
                    <a:pt x="103438" y="4512"/>
                  </a:lnTo>
                  <a:lnTo>
                    <a:pt x="102175" y="752"/>
                  </a:lnTo>
                  <a:lnTo>
                    <a:pt x="102456" y="0"/>
                  </a:lnTo>
                  <a:lnTo>
                    <a:pt x="102035" y="0"/>
                  </a:lnTo>
                  <a:lnTo>
                    <a:pt x="101941" y="83"/>
                  </a:lnTo>
                  <a:lnTo>
                    <a:pt x="101941" y="0"/>
                  </a:lnTo>
                  <a:lnTo>
                    <a:pt x="101520" y="0"/>
                  </a:lnTo>
                  <a:lnTo>
                    <a:pt x="101754" y="752"/>
                  </a:lnTo>
                  <a:lnTo>
                    <a:pt x="100538" y="4512"/>
                  </a:lnTo>
                  <a:lnTo>
                    <a:pt x="99274" y="752"/>
                  </a:lnTo>
                  <a:lnTo>
                    <a:pt x="99555" y="0"/>
                  </a:lnTo>
                  <a:lnTo>
                    <a:pt x="99134" y="0"/>
                  </a:lnTo>
                  <a:lnTo>
                    <a:pt x="99087" y="83"/>
                  </a:lnTo>
                  <a:lnTo>
                    <a:pt x="98994" y="0"/>
                  </a:lnTo>
                  <a:lnTo>
                    <a:pt x="98573" y="0"/>
                  </a:lnTo>
                  <a:lnTo>
                    <a:pt x="98853" y="752"/>
                  </a:lnTo>
                  <a:lnTo>
                    <a:pt x="97684" y="4512"/>
                  </a:lnTo>
                  <a:lnTo>
                    <a:pt x="96421" y="752"/>
                  </a:lnTo>
                  <a:lnTo>
                    <a:pt x="96701" y="0"/>
                  </a:lnTo>
                  <a:lnTo>
                    <a:pt x="96280" y="0"/>
                  </a:lnTo>
                  <a:lnTo>
                    <a:pt x="96187" y="83"/>
                  </a:lnTo>
                  <a:lnTo>
                    <a:pt x="96140" y="0"/>
                  </a:lnTo>
                  <a:lnTo>
                    <a:pt x="95719" y="0"/>
                  </a:lnTo>
                  <a:lnTo>
                    <a:pt x="96000" y="752"/>
                  </a:lnTo>
                  <a:lnTo>
                    <a:pt x="94736" y="4512"/>
                  </a:lnTo>
                  <a:lnTo>
                    <a:pt x="93520" y="752"/>
                  </a:lnTo>
                  <a:lnTo>
                    <a:pt x="93801" y="0"/>
                  </a:lnTo>
                  <a:lnTo>
                    <a:pt x="93333" y="0"/>
                  </a:lnTo>
                  <a:lnTo>
                    <a:pt x="93333" y="83"/>
                  </a:lnTo>
                  <a:lnTo>
                    <a:pt x="93239" y="0"/>
                  </a:lnTo>
                  <a:lnTo>
                    <a:pt x="92818" y="0"/>
                  </a:lnTo>
                  <a:lnTo>
                    <a:pt x="93099" y="752"/>
                  </a:lnTo>
                  <a:lnTo>
                    <a:pt x="91836" y="4512"/>
                  </a:lnTo>
                  <a:lnTo>
                    <a:pt x="90666" y="752"/>
                  </a:lnTo>
                  <a:lnTo>
                    <a:pt x="90853" y="0"/>
                  </a:lnTo>
                  <a:lnTo>
                    <a:pt x="90432" y="0"/>
                  </a:lnTo>
                  <a:lnTo>
                    <a:pt x="90432" y="83"/>
                  </a:lnTo>
                  <a:lnTo>
                    <a:pt x="90385" y="0"/>
                  </a:lnTo>
                  <a:lnTo>
                    <a:pt x="89964" y="0"/>
                  </a:lnTo>
                  <a:lnTo>
                    <a:pt x="90245" y="752"/>
                  </a:lnTo>
                  <a:lnTo>
                    <a:pt x="88982" y="4512"/>
                  </a:lnTo>
                  <a:lnTo>
                    <a:pt x="87766" y="752"/>
                  </a:lnTo>
                  <a:lnTo>
                    <a:pt x="88000" y="0"/>
                  </a:lnTo>
                  <a:lnTo>
                    <a:pt x="87578" y="0"/>
                  </a:lnTo>
                  <a:lnTo>
                    <a:pt x="87578" y="83"/>
                  </a:lnTo>
                  <a:lnTo>
                    <a:pt x="87485" y="0"/>
                  </a:lnTo>
                  <a:lnTo>
                    <a:pt x="87064" y="0"/>
                  </a:lnTo>
                  <a:lnTo>
                    <a:pt x="87345" y="752"/>
                  </a:lnTo>
                  <a:lnTo>
                    <a:pt x="86081" y="4512"/>
                  </a:lnTo>
                  <a:lnTo>
                    <a:pt x="84912" y="752"/>
                  </a:lnTo>
                  <a:lnTo>
                    <a:pt x="85099" y="0"/>
                  </a:lnTo>
                  <a:lnTo>
                    <a:pt x="84678" y="0"/>
                  </a:lnTo>
                  <a:lnTo>
                    <a:pt x="84678" y="83"/>
                  </a:lnTo>
                  <a:lnTo>
                    <a:pt x="84631" y="0"/>
                  </a:lnTo>
                  <a:lnTo>
                    <a:pt x="84210" y="0"/>
                  </a:lnTo>
                  <a:lnTo>
                    <a:pt x="84491" y="752"/>
                  </a:lnTo>
                  <a:lnTo>
                    <a:pt x="83228" y="4512"/>
                  </a:lnTo>
                  <a:lnTo>
                    <a:pt x="82011" y="752"/>
                  </a:lnTo>
                  <a:lnTo>
                    <a:pt x="82245" y="0"/>
                  </a:lnTo>
                  <a:lnTo>
                    <a:pt x="81824" y="0"/>
                  </a:lnTo>
                  <a:lnTo>
                    <a:pt x="81824" y="83"/>
                  </a:lnTo>
                  <a:lnTo>
                    <a:pt x="81730" y="0"/>
                  </a:lnTo>
                  <a:lnTo>
                    <a:pt x="81309" y="0"/>
                  </a:lnTo>
                  <a:lnTo>
                    <a:pt x="81590" y="752"/>
                  </a:lnTo>
                  <a:lnTo>
                    <a:pt x="80327" y="4512"/>
                  </a:lnTo>
                  <a:lnTo>
                    <a:pt x="79157" y="752"/>
                  </a:lnTo>
                  <a:lnTo>
                    <a:pt x="79345" y="0"/>
                  </a:lnTo>
                  <a:lnTo>
                    <a:pt x="78923" y="0"/>
                  </a:lnTo>
                  <a:lnTo>
                    <a:pt x="78877" y="83"/>
                  </a:lnTo>
                  <a:lnTo>
                    <a:pt x="78877" y="0"/>
                  </a:lnTo>
                  <a:lnTo>
                    <a:pt x="78456" y="0"/>
                  </a:lnTo>
                  <a:lnTo>
                    <a:pt x="78643" y="752"/>
                  </a:lnTo>
                  <a:lnTo>
                    <a:pt x="77473" y="4512"/>
                  </a:lnTo>
                  <a:lnTo>
                    <a:pt x="76210" y="752"/>
                  </a:lnTo>
                  <a:lnTo>
                    <a:pt x="76491" y="0"/>
                  </a:lnTo>
                  <a:lnTo>
                    <a:pt x="76070" y="0"/>
                  </a:lnTo>
                  <a:lnTo>
                    <a:pt x="75976" y="83"/>
                  </a:lnTo>
                  <a:lnTo>
                    <a:pt x="75976" y="0"/>
                  </a:lnTo>
                  <a:lnTo>
                    <a:pt x="75555" y="0"/>
                  </a:lnTo>
                  <a:lnTo>
                    <a:pt x="75789" y="752"/>
                  </a:lnTo>
                  <a:lnTo>
                    <a:pt x="74573" y="4512"/>
                  </a:lnTo>
                  <a:lnTo>
                    <a:pt x="73309" y="752"/>
                  </a:lnTo>
                  <a:lnTo>
                    <a:pt x="73590" y="0"/>
                  </a:lnTo>
                  <a:lnTo>
                    <a:pt x="73169" y="0"/>
                  </a:lnTo>
                  <a:lnTo>
                    <a:pt x="73122" y="83"/>
                  </a:lnTo>
                  <a:lnTo>
                    <a:pt x="73122" y="0"/>
                  </a:lnTo>
                  <a:lnTo>
                    <a:pt x="72701" y="0"/>
                  </a:lnTo>
                  <a:lnTo>
                    <a:pt x="72888" y="752"/>
                  </a:lnTo>
                  <a:lnTo>
                    <a:pt x="71719" y="4512"/>
                  </a:lnTo>
                  <a:lnTo>
                    <a:pt x="70456" y="752"/>
                  </a:lnTo>
                  <a:lnTo>
                    <a:pt x="70736" y="0"/>
                  </a:lnTo>
                  <a:lnTo>
                    <a:pt x="70315" y="0"/>
                  </a:lnTo>
                  <a:lnTo>
                    <a:pt x="70222" y="83"/>
                  </a:lnTo>
                  <a:lnTo>
                    <a:pt x="70222" y="0"/>
                  </a:lnTo>
                  <a:lnTo>
                    <a:pt x="69801" y="0"/>
                  </a:lnTo>
                  <a:lnTo>
                    <a:pt x="70035" y="752"/>
                  </a:lnTo>
                  <a:lnTo>
                    <a:pt x="68818" y="4512"/>
                  </a:lnTo>
                  <a:lnTo>
                    <a:pt x="67555" y="752"/>
                  </a:lnTo>
                  <a:lnTo>
                    <a:pt x="67836" y="0"/>
                  </a:lnTo>
                  <a:lnTo>
                    <a:pt x="67415" y="0"/>
                  </a:lnTo>
                  <a:lnTo>
                    <a:pt x="67368" y="83"/>
                  </a:lnTo>
                  <a:lnTo>
                    <a:pt x="67368" y="0"/>
                  </a:lnTo>
                  <a:lnTo>
                    <a:pt x="66947" y="0"/>
                  </a:lnTo>
                  <a:lnTo>
                    <a:pt x="67134" y="752"/>
                  </a:lnTo>
                  <a:lnTo>
                    <a:pt x="65964" y="4512"/>
                  </a:lnTo>
                  <a:lnTo>
                    <a:pt x="64701" y="752"/>
                  </a:lnTo>
                  <a:lnTo>
                    <a:pt x="64982" y="0"/>
                  </a:lnTo>
                  <a:lnTo>
                    <a:pt x="64561" y="0"/>
                  </a:lnTo>
                  <a:lnTo>
                    <a:pt x="64467" y="83"/>
                  </a:lnTo>
                  <a:lnTo>
                    <a:pt x="64421" y="0"/>
                  </a:lnTo>
                  <a:lnTo>
                    <a:pt x="64000" y="0"/>
                  </a:lnTo>
                  <a:lnTo>
                    <a:pt x="64280" y="752"/>
                  </a:lnTo>
                  <a:lnTo>
                    <a:pt x="63064" y="4512"/>
                  </a:lnTo>
                  <a:lnTo>
                    <a:pt x="61801" y="752"/>
                  </a:lnTo>
                  <a:lnTo>
                    <a:pt x="62081" y="0"/>
                  </a:lnTo>
                  <a:lnTo>
                    <a:pt x="61660" y="0"/>
                  </a:lnTo>
                  <a:lnTo>
                    <a:pt x="61614" y="83"/>
                  </a:lnTo>
                  <a:lnTo>
                    <a:pt x="61520" y="0"/>
                  </a:lnTo>
                  <a:lnTo>
                    <a:pt x="61099" y="0"/>
                  </a:lnTo>
                  <a:lnTo>
                    <a:pt x="61380" y="752"/>
                  </a:lnTo>
                  <a:lnTo>
                    <a:pt x="60116" y="4512"/>
                  </a:lnTo>
                  <a:lnTo>
                    <a:pt x="58947" y="752"/>
                  </a:lnTo>
                  <a:lnTo>
                    <a:pt x="59228" y="0"/>
                  </a:lnTo>
                  <a:lnTo>
                    <a:pt x="58713" y="0"/>
                  </a:lnTo>
                  <a:lnTo>
                    <a:pt x="58713" y="83"/>
                  </a:lnTo>
                  <a:lnTo>
                    <a:pt x="58666" y="0"/>
                  </a:lnTo>
                  <a:lnTo>
                    <a:pt x="58245" y="0"/>
                  </a:lnTo>
                  <a:lnTo>
                    <a:pt x="58526" y="752"/>
                  </a:lnTo>
                  <a:lnTo>
                    <a:pt x="57263" y="4512"/>
                  </a:lnTo>
                  <a:lnTo>
                    <a:pt x="56046" y="752"/>
                  </a:lnTo>
                  <a:lnTo>
                    <a:pt x="56280" y="0"/>
                  </a:lnTo>
                  <a:lnTo>
                    <a:pt x="55859" y="0"/>
                  </a:lnTo>
                  <a:lnTo>
                    <a:pt x="55859" y="83"/>
                  </a:lnTo>
                  <a:lnTo>
                    <a:pt x="55766" y="0"/>
                  </a:lnTo>
                  <a:lnTo>
                    <a:pt x="55345" y="0"/>
                  </a:lnTo>
                  <a:lnTo>
                    <a:pt x="55625" y="752"/>
                  </a:lnTo>
                  <a:lnTo>
                    <a:pt x="54362" y="4512"/>
                  </a:lnTo>
                  <a:lnTo>
                    <a:pt x="53192" y="752"/>
                  </a:lnTo>
                  <a:lnTo>
                    <a:pt x="53380" y="0"/>
                  </a:lnTo>
                  <a:lnTo>
                    <a:pt x="52959" y="0"/>
                  </a:lnTo>
                  <a:lnTo>
                    <a:pt x="52959" y="83"/>
                  </a:lnTo>
                  <a:lnTo>
                    <a:pt x="52912" y="0"/>
                  </a:lnTo>
                  <a:lnTo>
                    <a:pt x="52491" y="0"/>
                  </a:lnTo>
                  <a:lnTo>
                    <a:pt x="52771" y="752"/>
                  </a:lnTo>
                  <a:lnTo>
                    <a:pt x="51508" y="4512"/>
                  </a:lnTo>
                  <a:lnTo>
                    <a:pt x="50292" y="752"/>
                  </a:lnTo>
                  <a:lnTo>
                    <a:pt x="50526" y="0"/>
                  </a:lnTo>
                  <a:lnTo>
                    <a:pt x="50105" y="0"/>
                  </a:lnTo>
                  <a:lnTo>
                    <a:pt x="50105" y="83"/>
                  </a:lnTo>
                  <a:lnTo>
                    <a:pt x="50011" y="0"/>
                  </a:lnTo>
                  <a:lnTo>
                    <a:pt x="49590" y="0"/>
                  </a:lnTo>
                  <a:lnTo>
                    <a:pt x="49871" y="752"/>
                  </a:lnTo>
                  <a:lnTo>
                    <a:pt x="48608" y="4512"/>
                  </a:lnTo>
                  <a:lnTo>
                    <a:pt x="47438" y="752"/>
                  </a:lnTo>
                  <a:lnTo>
                    <a:pt x="47625" y="0"/>
                  </a:lnTo>
                  <a:lnTo>
                    <a:pt x="47204" y="0"/>
                  </a:lnTo>
                  <a:lnTo>
                    <a:pt x="47204" y="83"/>
                  </a:lnTo>
                  <a:lnTo>
                    <a:pt x="47157" y="0"/>
                  </a:lnTo>
                  <a:lnTo>
                    <a:pt x="46736" y="0"/>
                  </a:lnTo>
                  <a:lnTo>
                    <a:pt x="47017" y="752"/>
                  </a:lnTo>
                  <a:lnTo>
                    <a:pt x="45754" y="4512"/>
                  </a:lnTo>
                  <a:lnTo>
                    <a:pt x="44538" y="752"/>
                  </a:lnTo>
                  <a:lnTo>
                    <a:pt x="44771" y="0"/>
                  </a:lnTo>
                  <a:lnTo>
                    <a:pt x="44350" y="0"/>
                  </a:lnTo>
                  <a:lnTo>
                    <a:pt x="44257" y="83"/>
                  </a:lnTo>
                  <a:lnTo>
                    <a:pt x="44257" y="0"/>
                  </a:lnTo>
                  <a:lnTo>
                    <a:pt x="43836" y="0"/>
                  </a:lnTo>
                  <a:lnTo>
                    <a:pt x="44070" y="752"/>
                  </a:lnTo>
                  <a:lnTo>
                    <a:pt x="42853" y="4512"/>
                  </a:lnTo>
                  <a:lnTo>
                    <a:pt x="41590" y="752"/>
                  </a:lnTo>
                  <a:lnTo>
                    <a:pt x="41871" y="0"/>
                  </a:lnTo>
                  <a:lnTo>
                    <a:pt x="41450" y="0"/>
                  </a:lnTo>
                  <a:lnTo>
                    <a:pt x="41403" y="83"/>
                  </a:lnTo>
                  <a:lnTo>
                    <a:pt x="41403" y="0"/>
                  </a:lnTo>
                  <a:lnTo>
                    <a:pt x="40982" y="0"/>
                  </a:lnTo>
                  <a:lnTo>
                    <a:pt x="41169" y="752"/>
                  </a:lnTo>
                  <a:lnTo>
                    <a:pt x="40000" y="4512"/>
                  </a:lnTo>
                  <a:lnTo>
                    <a:pt x="38736" y="752"/>
                  </a:lnTo>
                  <a:lnTo>
                    <a:pt x="39017" y="0"/>
                  </a:lnTo>
                  <a:lnTo>
                    <a:pt x="38596" y="0"/>
                  </a:lnTo>
                  <a:lnTo>
                    <a:pt x="38502" y="83"/>
                  </a:lnTo>
                  <a:lnTo>
                    <a:pt x="38502" y="0"/>
                  </a:lnTo>
                  <a:lnTo>
                    <a:pt x="38081" y="0"/>
                  </a:lnTo>
                  <a:lnTo>
                    <a:pt x="38315" y="752"/>
                  </a:lnTo>
                  <a:lnTo>
                    <a:pt x="37099" y="4512"/>
                  </a:lnTo>
                  <a:lnTo>
                    <a:pt x="35836" y="752"/>
                  </a:lnTo>
                  <a:lnTo>
                    <a:pt x="36116" y="0"/>
                  </a:lnTo>
                  <a:lnTo>
                    <a:pt x="35695" y="0"/>
                  </a:lnTo>
                  <a:lnTo>
                    <a:pt x="35649" y="83"/>
                  </a:lnTo>
                  <a:lnTo>
                    <a:pt x="35649" y="0"/>
                  </a:lnTo>
                  <a:lnTo>
                    <a:pt x="35228" y="0"/>
                  </a:lnTo>
                  <a:lnTo>
                    <a:pt x="35415" y="752"/>
                  </a:lnTo>
                  <a:lnTo>
                    <a:pt x="34245" y="4512"/>
                  </a:lnTo>
                  <a:lnTo>
                    <a:pt x="32982" y="752"/>
                  </a:lnTo>
                  <a:lnTo>
                    <a:pt x="33263" y="0"/>
                  </a:lnTo>
                  <a:lnTo>
                    <a:pt x="32842" y="0"/>
                  </a:lnTo>
                  <a:lnTo>
                    <a:pt x="32748" y="83"/>
                  </a:lnTo>
                  <a:lnTo>
                    <a:pt x="32748" y="0"/>
                  </a:lnTo>
                  <a:lnTo>
                    <a:pt x="32327" y="0"/>
                  </a:lnTo>
                  <a:lnTo>
                    <a:pt x="32561" y="752"/>
                  </a:lnTo>
                  <a:lnTo>
                    <a:pt x="31345" y="4512"/>
                  </a:lnTo>
                  <a:lnTo>
                    <a:pt x="30081" y="752"/>
                  </a:lnTo>
                  <a:lnTo>
                    <a:pt x="30362" y="0"/>
                  </a:lnTo>
                  <a:lnTo>
                    <a:pt x="29941" y="0"/>
                  </a:lnTo>
                  <a:lnTo>
                    <a:pt x="29894" y="83"/>
                  </a:lnTo>
                  <a:lnTo>
                    <a:pt x="29894" y="0"/>
                  </a:lnTo>
                  <a:lnTo>
                    <a:pt x="29380" y="0"/>
                  </a:lnTo>
                  <a:lnTo>
                    <a:pt x="29660" y="752"/>
                  </a:lnTo>
                  <a:lnTo>
                    <a:pt x="28491" y="4512"/>
                  </a:lnTo>
                  <a:lnTo>
                    <a:pt x="27228" y="752"/>
                  </a:lnTo>
                  <a:lnTo>
                    <a:pt x="27508" y="0"/>
                  </a:lnTo>
                  <a:lnTo>
                    <a:pt x="27087" y="0"/>
                  </a:lnTo>
                  <a:lnTo>
                    <a:pt x="26994" y="83"/>
                  </a:lnTo>
                  <a:lnTo>
                    <a:pt x="26947" y="0"/>
                  </a:lnTo>
                  <a:lnTo>
                    <a:pt x="26526" y="0"/>
                  </a:lnTo>
                  <a:lnTo>
                    <a:pt x="26807" y="752"/>
                  </a:lnTo>
                  <a:lnTo>
                    <a:pt x="25543" y="4512"/>
                  </a:lnTo>
                  <a:lnTo>
                    <a:pt x="24327" y="752"/>
                  </a:lnTo>
                  <a:lnTo>
                    <a:pt x="24608" y="0"/>
                  </a:lnTo>
                  <a:lnTo>
                    <a:pt x="24140" y="0"/>
                  </a:lnTo>
                  <a:lnTo>
                    <a:pt x="24140" y="83"/>
                  </a:lnTo>
                  <a:lnTo>
                    <a:pt x="24046" y="0"/>
                  </a:lnTo>
                  <a:lnTo>
                    <a:pt x="23625" y="0"/>
                  </a:lnTo>
                  <a:lnTo>
                    <a:pt x="23906" y="752"/>
                  </a:lnTo>
                  <a:lnTo>
                    <a:pt x="22643" y="4512"/>
                  </a:lnTo>
                  <a:lnTo>
                    <a:pt x="21473" y="752"/>
                  </a:lnTo>
                  <a:lnTo>
                    <a:pt x="21660" y="0"/>
                  </a:lnTo>
                  <a:lnTo>
                    <a:pt x="21239" y="0"/>
                  </a:lnTo>
                  <a:lnTo>
                    <a:pt x="21239" y="83"/>
                  </a:lnTo>
                  <a:lnTo>
                    <a:pt x="21192" y="0"/>
                  </a:lnTo>
                  <a:lnTo>
                    <a:pt x="20771" y="0"/>
                  </a:lnTo>
                  <a:lnTo>
                    <a:pt x="21052" y="752"/>
                  </a:lnTo>
                  <a:lnTo>
                    <a:pt x="19789" y="4512"/>
                  </a:lnTo>
                  <a:lnTo>
                    <a:pt x="18573" y="752"/>
                  </a:lnTo>
                  <a:lnTo>
                    <a:pt x="18807" y="0"/>
                  </a:lnTo>
                  <a:lnTo>
                    <a:pt x="18385" y="0"/>
                  </a:lnTo>
                  <a:lnTo>
                    <a:pt x="18385" y="83"/>
                  </a:lnTo>
                  <a:lnTo>
                    <a:pt x="18292" y="0"/>
                  </a:lnTo>
                  <a:lnTo>
                    <a:pt x="17871" y="0"/>
                  </a:lnTo>
                  <a:lnTo>
                    <a:pt x="18152" y="752"/>
                  </a:lnTo>
                  <a:lnTo>
                    <a:pt x="16888" y="4512"/>
                  </a:lnTo>
                  <a:lnTo>
                    <a:pt x="15719" y="752"/>
                  </a:lnTo>
                  <a:lnTo>
                    <a:pt x="15906" y="0"/>
                  </a:lnTo>
                  <a:lnTo>
                    <a:pt x="15485" y="0"/>
                  </a:lnTo>
                  <a:lnTo>
                    <a:pt x="15485" y="83"/>
                  </a:lnTo>
                  <a:lnTo>
                    <a:pt x="15438" y="0"/>
                  </a:lnTo>
                  <a:lnTo>
                    <a:pt x="15017" y="0"/>
                  </a:lnTo>
                  <a:lnTo>
                    <a:pt x="15298" y="752"/>
                  </a:lnTo>
                  <a:lnTo>
                    <a:pt x="14035" y="4512"/>
                  </a:lnTo>
                  <a:lnTo>
                    <a:pt x="12818" y="752"/>
                  </a:lnTo>
                  <a:lnTo>
                    <a:pt x="13052" y="0"/>
                  </a:lnTo>
                  <a:lnTo>
                    <a:pt x="12631" y="0"/>
                  </a:lnTo>
                  <a:lnTo>
                    <a:pt x="12631" y="83"/>
                  </a:lnTo>
                  <a:lnTo>
                    <a:pt x="12538" y="0"/>
                  </a:lnTo>
                  <a:lnTo>
                    <a:pt x="12116" y="0"/>
                  </a:lnTo>
                  <a:lnTo>
                    <a:pt x="12397" y="752"/>
                  </a:lnTo>
                  <a:lnTo>
                    <a:pt x="11134" y="4512"/>
                  </a:lnTo>
                  <a:lnTo>
                    <a:pt x="9964" y="752"/>
                  </a:lnTo>
                  <a:lnTo>
                    <a:pt x="10152" y="0"/>
                  </a:lnTo>
                  <a:lnTo>
                    <a:pt x="9730" y="0"/>
                  </a:lnTo>
                  <a:lnTo>
                    <a:pt x="9684" y="83"/>
                  </a:lnTo>
                  <a:lnTo>
                    <a:pt x="9684" y="0"/>
                  </a:lnTo>
                  <a:lnTo>
                    <a:pt x="9263" y="0"/>
                  </a:lnTo>
                  <a:lnTo>
                    <a:pt x="9450" y="752"/>
                  </a:lnTo>
                  <a:lnTo>
                    <a:pt x="8280" y="4512"/>
                  </a:lnTo>
                  <a:lnTo>
                    <a:pt x="7017" y="752"/>
                  </a:lnTo>
                  <a:lnTo>
                    <a:pt x="7298" y="0"/>
                  </a:lnTo>
                  <a:lnTo>
                    <a:pt x="6877" y="0"/>
                  </a:lnTo>
                  <a:lnTo>
                    <a:pt x="6830" y="83"/>
                  </a:lnTo>
                  <a:lnTo>
                    <a:pt x="6830" y="0"/>
                  </a:lnTo>
                  <a:lnTo>
                    <a:pt x="6409" y="0"/>
                  </a:lnTo>
                  <a:lnTo>
                    <a:pt x="6596" y="752"/>
                  </a:lnTo>
                  <a:lnTo>
                    <a:pt x="5426" y="4512"/>
                  </a:lnTo>
                  <a:lnTo>
                    <a:pt x="4163" y="752"/>
                  </a:lnTo>
                  <a:lnTo>
                    <a:pt x="4444" y="0"/>
                  </a:lnTo>
                  <a:lnTo>
                    <a:pt x="4023" y="0"/>
                  </a:lnTo>
                  <a:lnTo>
                    <a:pt x="3929" y="83"/>
                  </a:lnTo>
                  <a:lnTo>
                    <a:pt x="3929" y="0"/>
                  </a:lnTo>
                  <a:lnTo>
                    <a:pt x="3508" y="0"/>
                  </a:lnTo>
                  <a:lnTo>
                    <a:pt x="3742" y="752"/>
                  </a:lnTo>
                  <a:lnTo>
                    <a:pt x="2526" y="4512"/>
                  </a:lnTo>
                  <a:lnTo>
                    <a:pt x="1263" y="752"/>
                  </a:lnTo>
                  <a:lnTo>
                    <a:pt x="1543" y="0"/>
                  </a:lnTo>
                  <a:lnTo>
                    <a:pt x="1122" y="0"/>
                  </a:lnTo>
                  <a:lnTo>
                    <a:pt x="1076" y="83"/>
                  </a:lnTo>
                  <a:lnTo>
                    <a:pt x="1076" y="0"/>
                  </a:lnTo>
                  <a:lnTo>
                    <a:pt x="654" y="0"/>
                  </a:lnTo>
                  <a:lnTo>
                    <a:pt x="842" y="752"/>
                  </a:lnTo>
                  <a:lnTo>
                    <a:pt x="0" y="3509"/>
                  </a:lnTo>
                  <a:lnTo>
                    <a:pt x="0" y="4763"/>
                  </a:lnTo>
                  <a:lnTo>
                    <a:pt x="1076" y="1337"/>
                  </a:lnTo>
                  <a:lnTo>
                    <a:pt x="2339" y="5097"/>
                  </a:lnTo>
                  <a:lnTo>
                    <a:pt x="1076" y="9025"/>
                  </a:lnTo>
                  <a:lnTo>
                    <a:pt x="0" y="5598"/>
                  </a:lnTo>
                  <a:lnTo>
                    <a:pt x="0" y="6852"/>
                  </a:lnTo>
                  <a:lnTo>
                    <a:pt x="842" y="9610"/>
                  </a:lnTo>
                  <a:lnTo>
                    <a:pt x="0" y="12367"/>
                  </a:lnTo>
                  <a:lnTo>
                    <a:pt x="0" y="13621"/>
                  </a:lnTo>
                  <a:lnTo>
                    <a:pt x="1076" y="10278"/>
                  </a:lnTo>
                  <a:lnTo>
                    <a:pt x="2339" y="14122"/>
                  </a:lnTo>
                  <a:lnTo>
                    <a:pt x="1076" y="17883"/>
                  </a:lnTo>
                  <a:lnTo>
                    <a:pt x="0" y="14456"/>
                  </a:lnTo>
                  <a:lnTo>
                    <a:pt x="0" y="15710"/>
                  </a:lnTo>
                  <a:lnTo>
                    <a:pt x="842" y="18467"/>
                  </a:lnTo>
                  <a:lnTo>
                    <a:pt x="0" y="21225"/>
                  </a:lnTo>
                  <a:lnTo>
                    <a:pt x="0" y="22646"/>
                  </a:lnTo>
                  <a:lnTo>
                    <a:pt x="1076" y="19136"/>
                  </a:lnTo>
                  <a:lnTo>
                    <a:pt x="2339" y="22980"/>
                  </a:lnTo>
                  <a:lnTo>
                    <a:pt x="1076" y="26740"/>
                  </a:lnTo>
                  <a:lnTo>
                    <a:pt x="0" y="23398"/>
                  </a:lnTo>
                  <a:lnTo>
                    <a:pt x="0" y="24651"/>
                  </a:lnTo>
                  <a:lnTo>
                    <a:pt x="842" y="27409"/>
                  </a:lnTo>
                  <a:lnTo>
                    <a:pt x="0" y="30167"/>
                  </a:lnTo>
                  <a:lnTo>
                    <a:pt x="0" y="31504"/>
                  </a:lnTo>
                  <a:lnTo>
                    <a:pt x="1076" y="28161"/>
                  </a:lnTo>
                  <a:lnTo>
                    <a:pt x="2339" y="31922"/>
                  </a:lnTo>
                  <a:lnTo>
                    <a:pt x="1076" y="35598"/>
                  </a:lnTo>
                  <a:lnTo>
                    <a:pt x="0" y="32256"/>
                  </a:lnTo>
                  <a:lnTo>
                    <a:pt x="0" y="33593"/>
                  </a:lnTo>
                  <a:lnTo>
                    <a:pt x="842" y="36350"/>
                  </a:lnTo>
                  <a:lnTo>
                    <a:pt x="0" y="39025"/>
                  </a:lnTo>
                  <a:lnTo>
                    <a:pt x="0" y="40362"/>
                  </a:lnTo>
                  <a:lnTo>
                    <a:pt x="1076" y="37019"/>
                  </a:lnTo>
                  <a:lnTo>
                    <a:pt x="2339" y="40779"/>
                  </a:lnTo>
                  <a:lnTo>
                    <a:pt x="1076" y="44540"/>
                  </a:lnTo>
                  <a:lnTo>
                    <a:pt x="0" y="41114"/>
                  </a:lnTo>
                  <a:lnTo>
                    <a:pt x="0" y="42534"/>
                  </a:lnTo>
                  <a:lnTo>
                    <a:pt x="842" y="45292"/>
                  </a:lnTo>
                  <a:lnTo>
                    <a:pt x="0" y="48050"/>
                  </a:lnTo>
                  <a:lnTo>
                    <a:pt x="0" y="49303"/>
                  </a:lnTo>
                  <a:lnTo>
                    <a:pt x="1076" y="45877"/>
                  </a:lnTo>
                  <a:lnTo>
                    <a:pt x="2339" y="49637"/>
                  </a:lnTo>
                  <a:lnTo>
                    <a:pt x="1076" y="53565"/>
                  </a:lnTo>
                  <a:lnTo>
                    <a:pt x="0" y="50055"/>
                  </a:lnTo>
                  <a:lnTo>
                    <a:pt x="0" y="51392"/>
                  </a:lnTo>
                  <a:lnTo>
                    <a:pt x="842" y="54150"/>
                  </a:lnTo>
                  <a:lnTo>
                    <a:pt x="0" y="56908"/>
                  </a:lnTo>
                  <a:lnTo>
                    <a:pt x="0" y="58161"/>
                  </a:lnTo>
                  <a:lnTo>
                    <a:pt x="1076" y="54818"/>
                  </a:lnTo>
                  <a:lnTo>
                    <a:pt x="2339" y="58495"/>
                  </a:lnTo>
                  <a:lnTo>
                    <a:pt x="1076" y="62423"/>
                  </a:lnTo>
                  <a:lnTo>
                    <a:pt x="0" y="58997"/>
                  </a:lnTo>
                  <a:lnTo>
                    <a:pt x="0" y="60250"/>
                  </a:lnTo>
                  <a:lnTo>
                    <a:pt x="842" y="63008"/>
                  </a:lnTo>
                  <a:lnTo>
                    <a:pt x="0" y="65766"/>
                  </a:lnTo>
                  <a:lnTo>
                    <a:pt x="0" y="67019"/>
                  </a:lnTo>
                  <a:lnTo>
                    <a:pt x="1076" y="63676"/>
                  </a:lnTo>
                  <a:lnTo>
                    <a:pt x="2339" y="67520"/>
                  </a:lnTo>
                  <a:lnTo>
                    <a:pt x="1076" y="71281"/>
                  </a:lnTo>
                  <a:lnTo>
                    <a:pt x="0" y="67938"/>
                  </a:lnTo>
                  <a:lnTo>
                    <a:pt x="0" y="69192"/>
                  </a:lnTo>
                  <a:lnTo>
                    <a:pt x="842" y="71949"/>
                  </a:lnTo>
                  <a:lnTo>
                    <a:pt x="0" y="74707"/>
                  </a:lnTo>
                  <a:lnTo>
                    <a:pt x="0" y="76044"/>
                  </a:lnTo>
                  <a:lnTo>
                    <a:pt x="1076" y="72534"/>
                  </a:lnTo>
                  <a:lnTo>
                    <a:pt x="2339" y="76462"/>
                  </a:lnTo>
                  <a:lnTo>
                    <a:pt x="1076" y="80139"/>
                  </a:lnTo>
                  <a:lnTo>
                    <a:pt x="0" y="76796"/>
                  </a:lnTo>
                  <a:lnTo>
                    <a:pt x="0" y="78050"/>
                  </a:lnTo>
                  <a:lnTo>
                    <a:pt x="842" y="80807"/>
                  </a:lnTo>
                  <a:lnTo>
                    <a:pt x="0" y="83565"/>
                  </a:lnTo>
                  <a:lnTo>
                    <a:pt x="0" y="84902"/>
                  </a:lnTo>
                  <a:lnTo>
                    <a:pt x="1076" y="81559"/>
                  </a:lnTo>
                  <a:lnTo>
                    <a:pt x="2339" y="85320"/>
                  </a:lnTo>
                  <a:lnTo>
                    <a:pt x="1076" y="89080"/>
                  </a:lnTo>
                  <a:lnTo>
                    <a:pt x="0" y="85654"/>
                  </a:lnTo>
                  <a:lnTo>
                    <a:pt x="0" y="87075"/>
                  </a:lnTo>
                  <a:lnTo>
                    <a:pt x="842" y="89832"/>
                  </a:lnTo>
                  <a:lnTo>
                    <a:pt x="0" y="92590"/>
                  </a:lnTo>
                  <a:lnTo>
                    <a:pt x="0" y="93844"/>
                  </a:lnTo>
                  <a:lnTo>
                    <a:pt x="1076" y="90417"/>
                  </a:lnTo>
                  <a:lnTo>
                    <a:pt x="2339" y="94178"/>
                  </a:lnTo>
                  <a:lnTo>
                    <a:pt x="1076" y="97938"/>
                  </a:lnTo>
                  <a:lnTo>
                    <a:pt x="0" y="94596"/>
                  </a:lnTo>
                  <a:lnTo>
                    <a:pt x="0" y="95933"/>
                  </a:lnTo>
                  <a:lnTo>
                    <a:pt x="842" y="98690"/>
                  </a:lnTo>
                  <a:lnTo>
                    <a:pt x="0" y="101448"/>
                  </a:lnTo>
                  <a:lnTo>
                    <a:pt x="0" y="102701"/>
                  </a:lnTo>
                  <a:lnTo>
                    <a:pt x="1076" y="99359"/>
                  </a:lnTo>
                  <a:lnTo>
                    <a:pt x="2339" y="103036"/>
                  </a:lnTo>
                  <a:lnTo>
                    <a:pt x="1076" y="106963"/>
                  </a:lnTo>
                  <a:lnTo>
                    <a:pt x="0" y="103454"/>
                  </a:lnTo>
                  <a:lnTo>
                    <a:pt x="0" y="104791"/>
                  </a:lnTo>
                  <a:lnTo>
                    <a:pt x="842" y="107548"/>
                  </a:lnTo>
                  <a:lnTo>
                    <a:pt x="0" y="110306"/>
                  </a:lnTo>
                  <a:lnTo>
                    <a:pt x="0" y="111559"/>
                  </a:lnTo>
                  <a:lnTo>
                    <a:pt x="1076" y="108217"/>
                  </a:lnTo>
                  <a:lnTo>
                    <a:pt x="2339" y="112061"/>
                  </a:lnTo>
                  <a:lnTo>
                    <a:pt x="1076" y="115821"/>
                  </a:lnTo>
                  <a:lnTo>
                    <a:pt x="0" y="112479"/>
                  </a:lnTo>
                  <a:lnTo>
                    <a:pt x="0" y="113732"/>
                  </a:lnTo>
                  <a:lnTo>
                    <a:pt x="842" y="116490"/>
                  </a:lnTo>
                  <a:lnTo>
                    <a:pt x="0" y="119247"/>
                  </a:lnTo>
                  <a:lnTo>
                    <a:pt x="0" y="120000"/>
                  </a:lnTo>
                  <a:lnTo>
                    <a:pt x="140" y="120000"/>
                  </a:lnTo>
                  <a:lnTo>
                    <a:pt x="1076" y="117075"/>
                  </a:lnTo>
                  <a:lnTo>
                    <a:pt x="1964" y="120000"/>
                  </a:lnTo>
                  <a:lnTo>
                    <a:pt x="2385" y="120000"/>
                  </a:lnTo>
                  <a:lnTo>
                    <a:pt x="1263" y="116490"/>
                  </a:lnTo>
                  <a:lnTo>
                    <a:pt x="2526" y="112729"/>
                  </a:lnTo>
                  <a:lnTo>
                    <a:pt x="3742" y="116490"/>
                  </a:lnTo>
                  <a:lnTo>
                    <a:pt x="2619" y="120000"/>
                  </a:lnTo>
                  <a:lnTo>
                    <a:pt x="3087" y="120000"/>
                  </a:lnTo>
                  <a:lnTo>
                    <a:pt x="3929" y="117075"/>
                  </a:lnTo>
                  <a:lnTo>
                    <a:pt x="4865" y="120000"/>
                  </a:lnTo>
                  <a:lnTo>
                    <a:pt x="5286" y="120000"/>
                  </a:lnTo>
                  <a:lnTo>
                    <a:pt x="4163" y="116490"/>
                  </a:lnTo>
                  <a:lnTo>
                    <a:pt x="5426" y="112729"/>
                  </a:lnTo>
                  <a:lnTo>
                    <a:pt x="6596" y="116490"/>
                  </a:lnTo>
                  <a:lnTo>
                    <a:pt x="5567" y="120000"/>
                  </a:lnTo>
                  <a:lnTo>
                    <a:pt x="5988" y="120000"/>
                  </a:lnTo>
                  <a:lnTo>
                    <a:pt x="6830" y="117075"/>
                  </a:lnTo>
                  <a:lnTo>
                    <a:pt x="7719" y="120000"/>
                  </a:lnTo>
                  <a:lnTo>
                    <a:pt x="8140" y="120000"/>
                  </a:lnTo>
                  <a:lnTo>
                    <a:pt x="7017" y="116490"/>
                  </a:lnTo>
                  <a:lnTo>
                    <a:pt x="8280" y="112729"/>
                  </a:lnTo>
                  <a:lnTo>
                    <a:pt x="9450" y="116490"/>
                  </a:lnTo>
                  <a:lnTo>
                    <a:pt x="8421" y="120000"/>
                  </a:lnTo>
                  <a:lnTo>
                    <a:pt x="8842" y="120000"/>
                  </a:lnTo>
                  <a:lnTo>
                    <a:pt x="9684" y="117075"/>
                  </a:lnTo>
                  <a:lnTo>
                    <a:pt x="10573" y="120000"/>
                  </a:lnTo>
                  <a:lnTo>
                    <a:pt x="10994" y="120000"/>
                  </a:lnTo>
                  <a:lnTo>
                    <a:pt x="9964" y="116490"/>
                  </a:lnTo>
                  <a:lnTo>
                    <a:pt x="11134" y="112729"/>
                  </a:lnTo>
                  <a:lnTo>
                    <a:pt x="12397" y="116490"/>
                  </a:lnTo>
                  <a:lnTo>
                    <a:pt x="11274" y="120000"/>
                  </a:lnTo>
                  <a:lnTo>
                    <a:pt x="11695" y="120000"/>
                  </a:lnTo>
                  <a:lnTo>
                    <a:pt x="12631" y="117075"/>
                  </a:lnTo>
                  <a:lnTo>
                    <a:pt x="13473" y="120000"/>
                  </a:lnTo>
                  <a:lnTo>
                    <a:pt x="13894" y="120000"/>
                  </a:lnTo>
                  <a:lnTo>
                    <a:pt x="12818" y="116490"/>
                  </a:lnTo>
                  <a:lnTo>
                    <a:pt x="14035" y="112729"/>
                  </a:lnTo>
                  <a:lnTo>
                    <a:pt x="15298" y="116490"/>
                  </a:lnTo>
                  <a:lnTo>
                    <a:pt x="14175" y="120000"/>
                  </a:lnTo>
                  <a:lnTo>
                    <a:pt x="14596" y="120000"/>
                  </a:lnTo>
                  <a:lnTo>
                    <a:pt x="15485" y="117075"/>
                  </a:lnTo>
                  <a:lnTo>
                    <a:pt x="16327" y="120000"/>
                  </a:lnTo>
                  <a:lnTo>
                    <a:pt x="16842" y="120000"/>
                  </a:lnTo>
                  <a:lnTo>
                    <a:pt x="15719" y="116490"/>
                  </a:lnTo>
                  <a:lnTo>
                    <a:pt x="16888" y="112729"/>
                  </a:lnTo>
                  <a:lnTo>
                    <a:pt x="18152" y="116490"/>
                  </a:lnTo>
                  <a:lnTo>
                    <a:pt x="17029" y="120000"/>
                  </a:lnTo>
                  <a:lnTo>
                    <a:pt x="17450" y="120000"/>
                  </a:lnTo>
                  <a:lnTo>
                    <a:pt x="18385" y="117075"/>
                  </a:lnTo>
                  <a:lnTo>
                    <a:pt x="19274" y="120000"/>
                  </a:lnTo>
                  <a:lnTo>
                    <a:pt x="19695" y="120000"/>
                  </a:lnTo>
                  <a:lnTo>
                    <a:pt x="18573" y="116490"/>
                  </a:lnTo>
                  <a:lnTo>
                    <a:pt x="19789" y="112729"/>
                  </a:lnTo>
                  <a:lnTo>
                    <a:pt x="21052" y="116490"/>
                  </a:lnTo>
                  <a:lnTo>
                    <a:pt x="19929" y="120000"/>
                  </a:lnTo>
                  <a:lnTo>
                    <a:pt x="20350" y="120000"/>
                  </a:lnTo>
                  <a:lnTo>
                    <a:pt x="21239" y="117075"/>
                  </a:lnTo>
                  <a:lnTo>
                    <a:pt x="22175" y="120000"/>
                  </a:lnTo>
                  <a:lnTo>
                    <a:pt x="22596" y="120000"/>
                  </a:lnTo>
                  <a:lnTo>
                    <a:pt x="21473" y="116490"/>
                  </a:lnTo>
                  <a:lnTo>
                    <a:pt x="22643" y="112729"/>
                  </a:lnTo>
                  <a:lnTo>
                    <a:pt x="23906" y="116490"/>
                  </a:lnTo>
                  <a:lnTo>
                    <a:pt x="22783" y="120000"/>
                  </a:lnTo>
                  <a:lnTo>
                    <a:pt x="23204" y="120000"/>
                  </a:lnTo>
                  <a:lnTo>
                    <a:pt x="24140" y="117075"/>
                  </a:lnTo>
                  <a:lnTo>
                    <a:pt x="25029" y="120000"/>
                  </a:lnTo>
                  <a:lnTo>
                    <a:pt x="25450" y="120000"/>
                  </a:lnTo>
                  <a:lnTo>
                    <a:pt x="24327" y="116490"/>
                  </a:lnTo>
                  <a:lnTo>
                    <a:pt x="25543" y="112729"/>
                  </a:lnTo>
                  <a:lnTo>
                    <a:pt x="26807" y="116490"/>
                  </a:lnTo>
                  <a:lnTo>
                    <a:pt x="25684" y="120000"/>
                  </a:lnTo>
                  <a:lnTo>
                    <a:pt x="26105" y="120000"/>
                  </a:lnTo>
                  <a:lnTo>
                    <a:pt x="26994" y="117075"/>
                  </a:lnTo>
                  <a:lnTo>
                    <a:pt x="27929" y="120000"/>
                  </a:lnTo>
                  <a:lnTo>
                    <a:pt x="28350" y="120000"/>
                  </a:lnTo>
                  <a:lnTo>
                    <a:pt x="27228" y="116490"/>
                  </a:lnTo>
                  <a:lnTo>
                    <a:pt x="28491" y="112729"/>
                  </a:lnTo>
                  <a:lnTo>
                    <a:pt x="29660" y="116490"/>
                  </a:lnTo>
                  <a:lnTo>
                    <a:pt x="28538" y="120000"/>
                  </a:lnTo>
                  <a:lnTo>
                    <a:pt x="28959" y="120000"/>
                  </a:lnTo>
                  <a:lnTo>
                    <a:pt x="29894" y="117075"/>
                  </a:lnTo>
                  <a:lnTo>
                    <a:pt x="30783" y="120000"/>
                  </a:lnTo>
                  <a:lnTo>
                    <a:pt x="31204" y="120000"/>
                  </a:lnTo>
                  <a:lnTo>
                    <a:pt x="30081" y="116490"/>
                  </a:lnTo>
                  <a:lnTo>
                    <a:pt x="31345" y="112729"/>
                  </a:lnTo>
                  <a:lnTo>
                    <a:pt x="32561" y="116490"/>
                  </a:lnTo>
                  <a:lnTo>
                    <a:pt x="31438" y="120000"/>
                  </a:lnTo>
                  <a:lnTo>
                    <a:pt x="31859" y="120000"/>
                  </a:lnTo>
                  <a:lnTo>
                    <a:pt x="32748" y="117075"/>
                  </a:lnTo>
                  <a:lnTo>
                    <a:pt x="33684" y="120000"/>
                  </a:lnTo>
                  <a:lnTo>
                    <a:pt x="34105" y="120000"/>
                  </a:lnTo>
                  <a:lnTo>
                    <a:pt x="32982" y="116490"/>
                  </a:lnTo>
                  <a:lnTo>
                    <a:pt x="34245" y="112729"/>
                  </a:lnTo>
                  <a:lnTo>
                    <a:pt x="35415" y="116490"/>
                  </a:lnTo>
                  <a:lnTo>
                    <a:pt x="34292" y="120000"/>
                  </a:lnTo>
                  <a:lnTo>
                    <a:pt x="34713" y="120000"/>
                  </a:lnTo>
                  <a:lnTo>
                    <a:pt x="35649" y="117075"/>
                  </a:lnTo>
                  <a:lnTo>
                    <a:pt x="36538" y="120000"/>
                  </a:lnTo>
                  <a:lnTo>
                    <a:pt x="36959" y="120000"/>
                  </a:lnTo>
                  <a:lnTo>
                    <a:pt x="35836" y="116490"/>
                  </a:lnTo>
                  <a:lnTo>
                    <a:pt x="37099" y="112729"/>
                  </a:lnTo>
                  <a:lnTo>
                    <a:pt x="38315" y="116490"/>
                  </a:lnTo>
                  <a:lnTo>
                    <a:pt x="37192" y="120000"/>
                  </a:lnTo>
                  <a:lnTo>
                    <a:pt x="37660" y="120000"/>
                  </a:lnTo>
                  <a:lnTo>
                    <a:pt x="38502" y="117075"/>
                  </a:lnTo>
                  <a:lnTo>
                    <a:pt x="39438" y="120000"/>
                  </a:lnTo>
                  <a:lnTo>
                    <a:pt x="39859" y="120000"/>
                  </a:lnTo>
                  <a:lnTo>
                    <a:pt x="38736" y="116490"/>
                  </a:lnTo>
                  <a:lnTo>
                    <a:pt x="40000" y="112729"/>
                  </a:lnTo>
                  <a:lnTo>
                    <a:pt x="41169" y="116490"/>
                  </a:lnTo>
                  <a:lnTo>
                    <a:pt x="40140" y="120000"/>
                  </a:lnTo>
                  <a:lnTo>
                    <a:pt x="40561" y="120000"/>
                  </a:lnTo>
                  <a:lnTo>
                    <a:pt x="41403" y="117075"/>
                  </a:lnTo>
                  <a:lnTo>
                    <a:pt x="42292" y="120000"/>
                  </a:lnTo>
                  <a:lnTo>
                    <a:pt x="42713" y="120000"/>
                  </a:lnTo>
                  <a:lnTo>
                    <a:pt x="41590" y="116490"/>
                  </a:lnTo>
                  <a:lnTo>
                    <a:pt x="42853" y="112729"/>
                  </a:lnTo>
                  <a:lnTo>
                    <a:pt x="44070" y="116490"/>
                  </a:lnTo>
                  <a:lnTo>
                    <a:pt x="42994" y="120000"/>
                  </a:lnTo>
                  <a:lnTo>
                    <a:pt x="43415" y="120000"/>
                  </a:lnTo>
                  <a:lnTo>
                    <a:pt x="44257" y="117075"/>
                  </a:lnTo>
                  <a:lnTo>
                    <a:pt x="45192" y="120000"/>
                  </a:lnTo>
                  <a:lnTo>
                    <a:pt x="45614" y="120000"/>
                  </a:lnTo>
                  <a:lnTo>
                    <a:pt x="44538" y="116490"/>
                  </a:lnTo>
                  <a:lnTo>
                    <a:pt x="45754" y="112729"/>
                  </a:lnTo>
                  <a:lnTo>
                    <a:pt x="47017" y="116490"/>
                  </a:lnTo>
                  <a:lnTo>
                    <a:pt x="45894" y="120000"/>
                  </a:lnTo>
                  <a:lnTo>
                    <a:pt x="46315" y="120000"/>
                  </a:lnTo>
                  <a:lnTo>
                    <a:pt x="47204" y="117075"/>
                  </a:lnTo>
                  <a:lnTo>
                    <a:pt x="48046" y="120000"/>
                  </a:lnTo>
                  <a:lnTo>
                    <a:pt x="48467" y="120000"/>
                  </a:lnTo>
                  <a:lnTo>
                    <a:pt x="47438" y="116490"/>
                  </a:lnTo>
                  <a:lnTo>
                    <a:pt x="48608" y="112729"/>
                  </a:lnTo>
                  <a:lnTo>
                    <a:pt x="49871" y="116490"/>
                  </a:lnTo>
                  <a:lnTo>
                    <a:pt x="48748" y="120000"/>
                  </a:lnTo>
                  <a:lnTo>
                    <a:pt x="49169" y="120000"/>
                  </a:lnTo>
                  <a:lnTo>
                    <a:pt x="50105" y="117075"/>
                  </a:lnTo>
                  <a:lnTo>
                    <a:pt x="50947" y="120000"/>
                  </a:lnTo>
                  <a:lnTo>
                    <a:pt x="51415" y="120000"/>
                  </a:lnTo>
                  <a:lnTo>
                    <a:pt x="50292" y="116490"/>
                  </a:lnTo>
                  <a:lnTo>
                    <a:pt x="51508" y="112729"/>
                  </a:lnTo>
                  <a:lnTo>
                    <a:pt x="52771" y="116490"/>
                  </a:lnTo>
                  <a:lnTo>
                    <a:pt x="51649" y="120000"/>
                  </a:lnTo>
                  <a:lnTo>
                    <a:pt x="52070" y="120000"/>
                  </a:lnTo>
                  <a:lnTo>
                    <a:pt x="52959" y="117075"/>
                  </a:lnTo>
                  <a:lnTo>
                    <a:pt x="53894" y="120000"/>
                  </a:lnTo>
                  <a:lnTo>
                    <a:pt x="54315" y="120000"/>
                  </a:lnTo>
                  <a:lnTo>
                    <a:pt x="53192" y="116490"/>
                  </a:lnTo>
                  <a:lnTo>
                    <a:pt x="54362" y="112729"/>
                  </a:lnTo>
                  <a:lnTo>
                    <a:pt x="55625" y="116490"/>
                  </a:lnTo>
                  <a:lnTo>
                    <a:pt x="54502" y="120000"/>
                  </a:lnTo>
                  <a:lnTo>
                    <a:pt x="54923" y="120000"/>
                  </a:lnTo>
                  <a:lnTo>
                    <a:pt x="55859" y="117075"/>
                  </a:lnTo>
                  <a:lnTo>
                    <a:pt x="56748" y="120000"/>
                  </a:lnTo>
                  <a:lnTo>
                    <a:pt x="57169" y="120000"/>
                  </a:lnTo>
                  <a:lnTo>
                    <a:pt x="56046" y="116490"/>
                  </a:lnTo>
                  <a:lnTo>
                    <a:pt x="57263" y="112729"/>
                  </a:lnTo>
                  <a:lnTo>
                    <a:pt x="58526" y="116490"/>
                  </a:lnTo>
                  <a:lnTo>
                    <a:pt x="57403" y="120000"/>
                  </a:lnTo>
                  <a:lnTo>
                    <a:pt x="57824" y="120000"/>
                  </a:lnTo>
                  <a:lnTo>
                    <a:pt x="58713" y="117075"/>
                  </a:lnTo>
                  <a:lnTo>
                    <a:pt x="59649" y="120000"/>
                  </a:lnTo>
                  <a:lnTo>
                    <a:pt x="60070" y="120000"/>
                  </a:lnTo>
                  <a:lnTo>
                    <a:pt x="58947" y="116490"/>
                  </a:lnTo>
                  <a:lnTo>
                    <a:pt x="60116" y="112729"/>
                  </a:lnTo>
                  <a:lnTo>
                    <a:pt x="61380" y="116490"/>
                  </a:lnTo>
                  <a:lnTo>
                    <a:pt x="60257" y="120000"/>
                  </a:lnTo>
                  <a:lnTo>
                    <a:pt x="60678" y="120000"/>
                  </a:lnTo>
                  <a:lnTo>
                    <a:pt x="61614" y="117075"/>
                  </a:lnTo>
                  <a:lnTo>
                    <a:pt x="62502" y="120000"/>
                  </a:lnTo>
                  <a:lnTo>
                    <a:pt x="62923" y="120000"/>
                  </a:lnTo>
                  <a:lnTo>
                    <a:pt x="61801" y="116490"/>
                  </a:lnTo>
                  <a:lnTo>
                    <a:pt x="63064" y="112729"/>
                  </a:lnTo>
                  <a:lnTo>
                    <a:pt x="64280" y="116490"/>
                  </a:lnTo>
                  <a:lnTo>
                    <a:pt x="63157" y="120000"/>
                  </a:lnTo>
                  <a:lnTo>
                    <a:pt x="63578" y="120000"/>
                  </a:lnTo>
                  <a:lnTo>
                    <a:pt x="64467" y="117075"/>
                  </a:lnTo>
                  <a:lnTo>
                    <a:pt x="65403" y="120000"/>
                  </a:lnTo>
                  <a:lnTo>
                    <a:pt x="65824" y="120000"/>
                  </a:lnTo>
                  <a:lnTo>
                    <a:pt x="64701" y="116490"/>
                  </a:lnTo>
                  <a:lnTo>
                    <a:pt x="65964" y="112729"/>
                  </a:lnTo>
                  <a:lnTo>
                    <a:pt x="67134" y="116490"/>
                  </a:lnTo>
                  <a:lnTo>
                    <a:pt x="66011" y="120000"/>
                  </a:lnTo>
                  <a:lnTo>
                    <a:pt x="66432" y="120000"/>
                  </a:lnTo>
                  <a:lnTo>
                    <a:pt x="67368" y="117075"/>
                  </a:lnTo>
                  <a:lnTo>
                    <a:pt x="68257" y="120000"/>
                  </a:lnTo>
                  <a:lnTo>
                    <a:pt x="68678" y="120000"/>
                  </a:lnTo>
                  <a:lnTo>
                    <a:pt x="67555" y="116490"/>
                  </a:lnTo>
                  <a:lnTo>
                    <a:pt x="68818" y="112729"/>
                  </a:lnTo>
                  <a:lnTo>
                    <a:pt x="70035" y="116490"/>
                  </a:lnTo>
                  <a:lnTo>
                    <a:pt x="68912" y="120000"/>
                  </a:lnTo>
                  <a:lnTo>
                    <a:pt x="69333" y="120000"/>
                  </a:lnTo>
                  <a:lnTo>
                    <a:pt x="70222" y="117075"/>
                  </a:lnTo>
                  <a:lnTo>
                    <a:pt x="71157" y="120000"/>
                  </a:lnTo>
                  <a:lnTo>
                    <a:pt x="71578" y="120000"/>
                  </a:lnTo>
                  <a:lnTo>
                    <a:pt x="70456" y="116490"/>
                  </a:lnTo>
                  <a:lnTo>
                    <a:pt x="71719" y="112729"/>
                  </a:lnTo>
                  <a:lnTo>
                    <a:pt x="72888" y="116490"/>
                  </a:lnTo>
                  <a:lnTo>
                    <a:pt x="71766" y="120000"/>
                  </a:lnTo>
                  <a:lnTo>
                    <a:pt x="72280" y="120000"/>
                  </a:lnTo>
                  <a:lnTo>
                    <a:pt x="73122" y="117075"/>
                  </a:lnTo>
                  <a:lnTo>
                    <a:pt x="74011" y="120000"/>
                  </a:lnTo>
                  <a:lnTo>
                    <a:pt x="74432" y="120000"/>
                  </a:lnTo>
                  <a:lnTo>
                    <a:pt x="73309" y="116490"/>
                  </a:lnTo>
                  <a:lnTo>
                    <a:pt x="74573" y="112729"/>
                  </a:lnTo>
                  <a:lnTo>
                    <a:pt x="75789" y="116490"/>
                  </a:lnTo>
                  <a:lnTo>
                    <a:pt x="74713" y="120000"/>
                  </a:lnTo>
                  <a:lnTo>
                    <a:pt x="75134" y="120000"/>
                  </a:lnTo>
                  <a:lnTo>
                    <a:pt x="75976" y="117075"/>
                  </a:lnTo>
                  <a:lnTo>
                    <a:pt x="76912" y="120000"/>
                  </a:lnTo>
                  <a:lnTo>
                    <a:pt x="77333" y="120000"/>
                  </a:lnTo>
                  <a:lnTo>
                    <a:pt x="76210" y="116490"/>
                  </a:lnTo>
                  <a:lnTo>
                    <a:pt x="77473" y="112729"/>
                  </a:lnTo>
                  <a:lnTo>
                    <a:pt x="78643" y="116490"/>
                  </a:lnTo>
                  <a:lnTo>
                    <a:pt x="77614" y="120000"/>
                  </a:lnTo>
                  <a:lnTo>
                    <a:pt x="78035" y="120000"/>
                  </a:lnTo>
                  <a:lnTo>
                    <a:pt x="78877" y="117075"/>
                  </a:lnTo>
                  <a:lnTo>
                    <a:pt x="79766" y="120000"/>
                  </a:lnTo>
                  <a:lnTo>
                    <a:pt x="80187" y="120000"/>
                  </a:lnTo>
                  <a:lnTo>
                    <a:pt x="79157" y="116490"/>
                  </a:lnTo>
                  <a:lnTo>
                    <a:pt x="80327" y="112729"/>
                  </a:lnTo>
                  <a:lnTo>
                    <a:pt x="81590" y="116490"/>
                  </a:lnTo>
                  <a:lnTo>
                    <a:pt x="80467" y="120000"/>
                  </a:lnTo>
                  <a:lnTo>
                    <a:pt x="80888" y="120000"/>
                  </a:lnTo>
                  <a:lnTo>
                    <a:pt x="81824" y="117075"/>
                  </a:lnTo>
                  <a:lnTo>
                    <a:pt x="82666" y="120000"/>
                  </a:lnTo>
                  <a:lnTo>
                    <a:pt x="83087" y="120000"/>
                  </a:lnTo>
                  <a:lnTo>
                    <a:pt x="82011" y="116490"/>
                  </a:lnTo>
                  <a:lnTo>
                    <a:pt x="83228" y="112729"/>
                  </a:lnTo>
                  <a:lnTo>
                    <a:pt x="84491" y="116490"/>
                  </a:lnTo>
                  <a:lnTo>
                    <a:pt x="83368" y="120000"/>
                  </a:lnTo>
                  <a:lnTo>
                    <a:pt x="83789" y="120000"/>
                  </a:lnTo>
                  <a:lnTo>
                    <a:pt x="84678" y="117075"/>
                  </a:lnTo>
                  <a:lnTo>
                    <a:pt x="85520" y="120000"/>
                  </a:lnTo>
                  <a:lnTo>
                    <a:pt x="86035" y="120000"/>
                  </a:lnTo>
                  <a:lnTo>
                    <a:pt x="84912" y="116490"/>
                  </a:lnTo>
                  <a:lnTo>
                    <a:pt x="86081" y="112729"/>
                  </a:lnTo>
                  <a:lnTo>
                    <a:pt x="87345" y="116490"/>
                  </a:lnTo>
                  <a:lnTo>
                    <a:pt x="86222" y="120000"/>
                  </a:lnTo>
                  <a:lnTo>
                    <a:pt x="86643" y="120000"/>
                  </a:lnTo>
                  <a:lnTo>
                    <a:pt x="87578" y="117075"/>
                  </a:lnTo>
                  <a:lnTo>
                    <a:pt x="88467" y="120000"/>
                  </a:lnTo>
                  <a:lnTo>
                    <a:pt x="88888" y="120000"/>
                  </a:lnTo>
                  <a:lnTo>
                    <a:pt x="87766" y="116490"/>
                  </a:lnTo>
                  <a:lnTo>
                    <a:pt x="88982" y="112729"/>
                  </a:lnTo>
                  <a:lnTo>
                    <a:pt x="90245" y="116490"/>
                  </a:lnTo>
                  <a:lnTo>
                    <a:pt x="89122" y="120000"/>
                  </a:lnTo>
                  <a:lnTo>
                    <a:pt x="89543" y="120000"/>
                  </a:lnTo>
                  <a:lnTo>
                    <a:pt x="90432" y="117075"/>
                  </a:lnTo>
                  <a:lnTo>
                    <a:pt x="91368" y="120000"/>
                  </a:lnTo>
                  <a:lnTo>
                    <a:pt x="91789" y="120000"/>
                  </a:lnTo>
                  <a:lnTo>
                    <a:pt x="90666" y="116490"/>
                  </a:lnTo>
                  <a:lnTo>
                    <a:pt x="91836" y="112729"/>
                  </a:lnTo>
                  <a:lnTo>
                    <a:pt x="93099" y="116490"/>
                  </a:lnTo>
                  <a:lnTo>
                    <a:pt x="91976" y="120000"/>
                  </a:lnTo>
                  <a:lnTo>
                    <a:pt x="92397" y="120000"/>
                  </a:lnTo>
                  <a:lnTo>
                    <a:pt x="93333" y="117075"/>
                  </a:lnTo>
                  <a:lnTo>
                    <a:pt x="94222" y="120000"/>
                  </a:lnTo>
                  <a:lnTo>
                    <a:pt x="94643" y="120000"/>
                  </a:lnTo>
                  <a:lnTo>
                    <a:pt x="93520" y="116490"/>
                  </a:lnTo>
                  <a:lnTo>
                    <a:pt x="94736" y="112729"/>
                  </a:lnTo>
                  <a:lnTo>
                    <a:pt x="96000" y="116490"/>
                  </a:lnTo>
                  <a:lnTo>
                    <a:pt x="94877" y="120000"/>
                  </a:lnTo>
                  <a:lnTo>
                    <a:pt x="95298" y="120000"/>
                  </a:lnTo>
                  <a:lnTo>
                    <a:pt x="96187" y="117075"/>
                  </a:lnTo>
                  <a:lnTo>
                    <a:pt x="97122" y="120000"/>
                  </a:lnTo>
                  <a:lnTo>
                    <a:pt x="97543" y="120000"/>
                  </a:lnTo>
                  <a:lnTo>
                    <a:pt x="96421" y="116490"/>
                  </a:lnTo>
                  <a:lnTo>
                    <a:pt x="97684" y="112729"/>
                  </a:lnTo>
                  <a:lnTo>
                    <a:pt x="98853" y="116490"/>
                  </a:lnTo>
                  <a:lnTo>
                    <a:pt x="97730" y="120000"/>
                  </a:lnTo>
                  <a:lnTo>
                    <a:pt x="98152" y="120000"/>
                  </a:lnTo>
                  <a:lnTo>
                    <a:pt x="99087" y="117075"/>
                  </a:lnTo>
                  <a:lnTo>
                    <a:pt x="99976" y="120000"/>
                  </a:lnTo>
                  <a:lnTo>
                    <a:pt x="100397" y="120000"/>
                  </a:lnTo>
                  <a:lnTo>
                    <a:pt x="99274" y="116490"/>
                  </a:lnTo>
                  <a:lnTo>
                    <a:pt x="100538" y="112729"/>
                  </a:lnTo>
                  <a:lnTo>
                    <a:pt x="101754" y="116490"/>
                  </a:lnTo>
                  <a:lnTo>
                    <a:pt x="100631" y="120000"/>
                  </a:lnTo>
                  <a:lnTo>
                    <a:pt x="101052" y="120000"/>
                  </a:lnTo>
                  <a:lnTo>
                    <a:pt x="101941" y="117075"/>
                  </a:lnTo>
                  <a:lnTo>
                    <a:pt x="102877" y="120000"/>
                  </a:lnTo>
                  <a:lnTo>
                    <a:pt x="103298" y="120000"/>
                  </a:lnTo>
                  <a:lnTo>
                    <a:pt x="102175" y="116490"/>
                  </a:lnTo>
                  <a:lnTo>
                    <a:pt x="103438" y="112729"/>
                  </a:lnTo>
                  <a:lnTo>
                    <a:pt x="104608" y="116490"/>
                  </a:lnTo>
                  <a:lnTo>
                    <a:pt x="103485" y="120000"/>
                  </a:lnTo>
                  <a:lnTo>
                    <a:pt x="103906" y="120000"/>
                  </a:lnTo>
                  <a:lnTo>
                    <a:pt x="104842" y="117075"/>
                  </a:lnTo>
                  <a:lnTo>
                    <a:pt x="105730" y="120000"/>
                  </a:lnTo>
                  <a:lnTo>
                    <a:pt x="106152" y="120000"/>
                  </a:lnTo>
                  <a:lnTo>
                    <a:pt x="105029" y="116490"/>
                  </a:lnTo>
                  <a:lnTo>
                    <a:pt x="106292" y="112729"/>
                  </a:lnTo>
                  <a:lnTo>
                    <a:pt x="107508" y="116490"/>
                  </a:lnTo>
                  <a:lnTo>
                    <a:pt x="106385" y="120000"/>
                  </a:lnTo>
                  <a:lnTo>
                    <a:pt x="106853" y="120000"/>
                  </a:lnTo>
                  <a:lnTo>
                    <a:pt x="107695" y="117075"/>
                  </a:lnTo>
                  <a:lnTo>
                    <a:pt x="108631" y="120000"/>
                  </a:lnTo>
                  <a:lnTo>
                    <a:pt x="109052" y="120000"/>
                  </a:lnTo>
                  <a:lnTo>
                    <a:pt x="107929" y="116490"/>
                  </a:lnTo>
                  <a:lnTo>
                    <a:pt x="109192" y="112729"/>
                  </a:lnTo>
                  <a:lnTo>
                    <a:pt x="110362" y="116490"/>
                  </a:lnTo>
                  <a:lnTo>
                    <a:pt x="109333" y="120000"/>
                  </a:lnTo>
                  <a:lnTo>
                    <a:pt x="109754" y="120000"/>
                  </a:lnTo>
                  <a:lnTo>
                    <a:pt x="110596" y="117075"/>
                  </a:lnTo>
                  <a:lnTo>
                    <a:pt x="111485" y="120000"/>
                  </a:lnTo>
                  <a:lnTo>
                    <a:pt x="111906" y="120000"/>
                  </a:lnTo>
                  <a:lnTo>
                    <a:pt x="110783" y="116490"/>
                  </a:lnTo>
                  <a:lnTo>
                    <a:pt x="112046" y="112729"/>
                  </a:lnTo>
                  <a:lnTo>
                    <a:pt x="113263" y="116490"/>
                  </a:lnTo>
                  <a:lnTo>
                    <a:pt x="112187" y="120000"/>
                  </a:lnTo>
                  <a:lnTo>
                    <a:pt x="112608" y="120000"/>
                  </a:lnTo>
                  <a:lnTo>
                    <a:pt x="113450" y="117075"/>
                  </a:lnTo>
                  <a:lnTo>
                    <a:pt x="114385" y="120000"/>
                  </a:lnTo>
                  <a:lnTo>
                    <a:pt x="114807" y="120000"/>
                  </a:lnTo>
                  <a:lnTo>
                    <a:pt x="113730" y="116490"/>
                  </a:lnTo>
                  <a:lnTo>
                    <a:pt x="114947" y="112729"/>
                  </a:lnTo>
                  <a:lnTo>
                    <a:pt x="116210" y="116490"/>
                  </a:lnTo>
                  <a:lnTo>
                    <a:pt x="115087" y="120000"/>
                  </a:lnTo>
                  <a:lnTo>
                    <a:pt x="115508" y="120000"/>
                  </a:lnTo>
                  <a:lnTo>
                    <a:pt x="116397" y="117075"/>
                  </a:lnTo>
                  <a:lnTo>
                    <a:pt x="117239" y="120000"/>
                  </a:lnTo>
                  <a:lnTo>
                    <a:pt x="117660" y="120000"/>
                  </a:lnTo>
                  <a:lnTo>
                    <a:pt x="116631" y="116490"/>
                  </a:lnTo>
                  <a:lnTo>
                    <a:pt x="117801" y="112729"/>
                  </a:lnTo>
                  <a:lnTo>
                    <a:pt x="119064" y="116490"/>
                  </a:lnTo>
                  <a:lnTo>
                    <a:pt x="117941" y="120000"/>
                  </a:lnTo>
                  <a:lnTo>
                    <a:pt x="118362" y="120000"/>
                  </a:lnTo>
                  <a:lnTo>
                    <a:pt x="119298" y="117075"/>
                  </a:lnTo>
                  <a:lnTo>
                    <a:pt x="120000" y="119331"/>
                  </a:lnTo>
                  <a:lnTo>
                    <a:pt x="120000" y="117994"/>
                  </a:lnTo>
                  <a:lnTo>
                    <a:pt x="119485" y="116490"/>
                  </a:lnTo>
                  <a:lnTo>
                    <a:pt x="120000" y="114986"/>
                  </a:lnTo>
                  <a:lnTo>
                    <a:pt x="120000" y="113732"/>
                  </a:lnTo>
                  <a:lnTo>
                    <a:pt x="119298" y="115821"/>
                  </a:lnTo>
                  <a:lnTo>
                    <a:pt x="118035" y="112061"/>
                  </a:lnTo>
                  <a:lnTo>
                    <a:pt x="119298" y="108217"/>
                  </a:lnTo>
                  <a:lnTo>
                    <a:pt x="120000" y="110306"/>
                  </a:lnTo>
                  <a:lnTo>
                    <a:pt x="120000" y="109052"/>
                  </a:lnTo>
                  <a:lnTo>
                    <a:pt x="119485" y="107548"/>
                  </a:lnTo>
                  <a:lnTo>
                    <a:pt x="120000" y="106044"/>
                  </a:lnTo>
                  <a:lnTo>
                    <a:pt x="120000" y="104707"/>
                  </a:lnTo>
                  <a:lnTo>
                    <a:pt x="119298" y="106963"/>
                  </a:lnTo>
                  <a:lnTo>
                    <a:pt x="118035" y="103036"/>
                  </a:lnTo>
                  <a:lnTo>
                    <a:pt x="119298" y="99359"/>
                  </a:lnTo>
                  <a:lnTo>
                    <a:pt x="120000" y="101448"/>
                  </a:lnTo>
                  <a:lnTo>
                    <a:pt x="120000" y="100194"/>
                  </a:lnTo>
                  <a:lnTo>
                    <a:pt x="119485" y="98690"/>
                  </a:lnTo>
                  <a:lnTo>
                    <a:pt x="120000" y="97186"/>
                  </a:lnTo>
                  <a:lnTo>
                    <a:pt x="120000" y="95849"/>
                  </a:lnTo>
                  <a:lnTo>
                    <a:pt x="119298" y="97938"/>
                  </a:lnTo>
                  <a:lnTo>
                    <a:pt x="118035" y="94178"/>
                  </a:lnTo>
                  <a:lnTo>
                    <a:pt x="119298" y="90417"/>
                  </a:lnTo>
                  <a:lnTo>
                    <a:pt x="120000" y="92590"/>
                  </a:lnTo>
                  <a:lnTo>
                    <a:pt x="120000" y="91337"/>
                  </a:lnTo>
                  <a:lnTo>
                    <a:pt x="119485" y="89832"/>
                  </a:lnTo>
                  <a:lnTo>
                    <a:pt x="120000" y="88328"/>
                  </a:lnTo>
                  <a:lnTo>
                    <a:pt x="120000" y="86908"/>
                  </a:lnTo>
                  <a:lnTo>
                    <a:pt x="119298" y="89080"/>
                  </a:lnTo>
                  <a:lnTo>
                    <a:pt x="118035" y="85320"/>
                  </a:lnTo>
                  <a:lnTo>
                    <a:pt x="119298" y="81559"/>
                  </a:lnTo>
                  <a:lnTo>
                    <a:pt x="120000" y="83649"/>
                  </a:lnTo>
                  <a:lnTo>
                    <a:pt x="120000" y="82311"/>
                  </a:lnTo>
                  <a:lnTo>
                    <a:pt x="119485" y="80807"/>
                  </a:lnTo>
                  <a:lnTo>
                    <a:pt x="120000" y="79303"/>
                  </a:lnTo>
                  <a:lnTo>
                    <a:pt x="120000" y="78050"/>
                  </a:lnTo>
                  <a:lnTo>
                    <a:pt x="119298" y="80139"/>
                  </a:lnTo>
                  <a:lnTo>
                    <a:pt x="118035" y="76462"/>
                  </a:lnTo>
                  <a:lnTo>
                    <a:pt x="119298" y="72534"/>
                  </a:lnTo>
                  <a:lnTo>
                    <a:pt x="120000" y="74791"/>
                  </a:lnTo>
                  <a:lnTo>
                    <a:pt x="120000" y="73454"/>
                  </a:lnTo>
                  <a:lnTo>
                    <a:pt x="119485" y="71949"/>
                  </a:lnTo>
                  <a:lnTo>
                    <a:pt x="120000" y="70445"/>
                  </a:lnTo>
                  <a:lnTo>
                    <a:pt x="120000" y="69192"/>
                  </a:lnTo>
                  <a:lnTo>
                    <a:pt x="119298" y="71281"/>
                  </a:lnTo>
                  <a:lnTo>
                    <a:pt x="118035" y="67520"/>
                  </a:lnTo>
                  <a:lnTo>
                    <a:pt x="119298" y="63676"/>
                  </a:lnTo>
                  <a:lnTo>
                    <a:pt x="120000" y="65933"/>
                  </a:lnTo>
                  <a:lnTo>
                    <a:pt x="120000" y="64512"/>
                  </a:lnTo>
                  <a:lnTo>
                    <a:pt x="119485" y="63008"/>
                  </a:lnTo>
                  <a:lnTo>
                    <a:pt x="120000" y="61504"/>
                  </a:lnTo>
                  <a:lnTo>
                    <a:pt x="120000" y="60167"/>
                  </a:lnTo>
                  <a:lnTo>
                    <a:pt x="119298" y="62423"/>
                  </a:lnTo>
                  <a:lnTo>
                    <a:pt x="118035" y="58495"/>
                  </a:lnTo>
                  <a:lnTo>
                    <a:pt x="119298" y="54818"/>
                  </a:lnTo>
                  <a:lnTo>
                    <a:pt x="120000" y="56908"/>
                  </a:lnTo>
                  <a:lnTo>
                    <a:pt x="120000" y="55654"/>
                  </a:lnTo>
                  <a:lnTo>
                    <a:pt x="119485" y="54150"/>
                  </a:lnTo>
                  <a:lnTo>
                    <a:pt x="120000" y="52646"/>
                  </a:lnTo>
                  <a:lnTo>
                    <a:pt x="120000" y="51309"/>
                  </a:lnTo>
                  <a:lnTo>
                    <a:pt x="119298" y="53565"/>
                  </a:lnTo>
                  <a:lnTo>
                    <a:pt x="118035" y="49637"/>
                  </a:lnTo>
                  <a:lnTo>
                    <a:pt x="119298" y="45877"/>
                  </a:lnTo>
                  <a:lnTo>
                    <a:pt x="120000" y="48050"/>
                  </a:lnTo>
                  <a:lnTo>
                    <a:pt x="120000" y="46796"/>
                  </a:lnTo>
                  <a:lnTo>
                    <a:pt x="119485" y="45292"/>
                  </a:lnTo>
                  <a:lnTo>
                    <a:pt x="120000" y="43788"/>
                  </a:lnTo>
                  <a:lnTo>
                    <a:pt x="120000" y="42367"/>
                  </a:lnTo>
                  <a:lnTo>
                    <a:pt x="119298" y="44540"/>
                  </a:lnTo>
                  <a:lnTo>
                    <a:pt x="118035" y="40779"/>
                  </a:lnTo>
                  <a:lnTo>
                    <a:pt x="119298" y="37019"/>
                  </a:lnTo>
                  <a:lnTo>
                    <a:pt x="120000" y="39108"/>
                  </a:lnTo>
                  <a:lnTo>
                    <a:pt x="120000" y="37855"/>
                  </a:lnTo>
                  <a:lnTo>
                    <a:pt x="119485" y="36350"/>
                  </a:lnTo>
                  <a:lnTo>
                    <a:pt x="120000" y="34763"/>
                  </a:lnTo>
                  <a:lnTo>
                    <a:pt x="120000" y="33509"/>
                  </a:lnTo>
                  <a:lnTo>
                    <a:pt x="119298" y="35598"/>
                  </a:lnTo>
                  <a:lnTo>
                    <a:pt x="118035" y="31922"/>
                  </a:lnTo>
                  <a:lnTo>
                    <a:pt x="119298" y="28161"/>
                  </a:lnTo>
                  <a:lnTo>
                    <a:pt x="120000" y="30250"/>
                  </a:lnTo>
                  <a:lnTo>
                    <a:pt x="120000" y="28913"/>
                  </a:lnTo>
                  <a:lnTo>
                    <a:pt x="119485" y="27409"/>
                  </a:lnTo>
                  <a:lnTo>
                    <a:pt x="120000" y="25905"/>
                  </a:lnTo>
                  <a:lnTo>
                    <a:pt x="120000" y="24651"/>
                  </a:lnTo>
                  <a:lnTo>
                    <a:pt x="119298" y="26740"/>
                  </a:lnTo>
                  <a:lnTo>
                    <a:pt x="118035" y="22980"/>
                  </a:lnTo>
                  <a:lnTo>
                    <a:pt x="119298" y="19136"/>
                  </a:lnTo>
                  <a:lnTo>
                    <a:pt x="120000" y="21392"/>
                  </a:lnTo>
                  <a:lnTo>
                    <a:pt x="120000" y="19972"/>
                  </a:lnTo>
                  <a:lnTo>
                    <a:pt x="119485" y="18467"/>
                  </a:lnTo>
                  <a:lnTo>
                    <a:pt x="120000" y="16963"/>
                  </a:lnTo>
                  <a:lnTo>
                    <a:pt x="120000" y="15710"/>
                  </a:lnTo>
                  <a:lnTo>
                    <a:pt x="119298" y="17883"/>
                  </a:lnTo>
                  <a:lnTo>
                    <a:pt x="118035" y="14122"/>
                  </a:lnTo>
                  <a:lnTo>
                    <a:pt x="119298" y="10278"/>
                  </a:lnTo>
                  <a:lnTo>
                    <a:pt x="120000" y="12451"/>
                  </a:lnTo>
                  <a:lnTo>
                    <a:pt x="120000" y="11114"/>
                  </a:lnTo>
                  <a:lnTo>
                    <a:pt x="119485" y="9610"/>
                  </a:lnTo>
                  <a:lnTo>
                    <a:pt x="120000" y="8105"/>
                  </a:lnTo>
                  <a:lnTo>
                    <a:pt x="120000" y="6768"/>
                  </a:lnTo>
                  <a:lnTo>
                    <a:pt x="119298" y="9025"/>
                  </a:lnTo>
                  <a:lnTo>
                    <a:pt x="118035" y="5097"/>
                  </a:lnTo>
                  <a:lnTo>
                    <a:pt x="119298" y="1337"/>
                  </a:lnTo>
                  <a:lnTo>
                    <a:pt x="120000" y="3509"/>
                  </a:lnTo>
                  <a:lnTo>
                    <a:pt x="120000" y="2256"/>
                  </a:lnTo>
                  <a:lnTo>
                    <a:pt x="119485" y="752"/>
                  </a:lnTo>
                  <a:lnTo>
                    <a:pt x="119719" y="0"/>
                  </a:lnTo>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3" name="Shape 533"/>
            <p:cNvSpPr/>
            <p:nvPr/>
          </p:nvSpPr>
          <p:spPr>
            <a:xfrm>
              <a:off x="-12649200" y="-6767512"/>
              <a:ext cx="12190413" cy="6845300"/>
            </a:xfrm>
            <a:custGeom>
              <a:pathLst>
                <a:path extrusionOk="0" h="120000" w="120000">
                  <a:moveTo>
                    <a:pt x="120000" y="119359"/>
                  </a:moveTo>
                  <a:lnTo>
                    <a:pt x="119781" y="120000"/>
                  </a:lnTo>
                  <a:lnTo>
                    <a:pt x="119921" y="120000"/>
                  </a:lnTo>
                  <a:lnTo>
                    <a:pt x="120000" y="119833"/>
                  </a:lnTo>
                  <a:lnTo>
                    <a:pt x="120000" y="119359"/>
                  </a:lnTo>
                  <a:close/>
                  <a:moveTo>
                    <a:pt x="0" y="118942"/>
                  </a:moveTo>
                  <a:lnTo>
                    <a:pt x="0" y="119415"/>
                  </a:lnTo>
                  <a:lnTo>
                    <a:pt x="187" y="120000"/>
                  </a:lnTo>
                  <a:lnTo>
                    <a:pt x="328" y="120000"/>
                  </a:lnTo>
                  <a:lnTo>
                    <a:pt x="0" y="118942"/>
                  </a:lnTo>
                  <a:close/>
                  <a:moveTo>
                    <a:pt x="31" y="0"/>
                  </a:moveTo>
                  <a:lnTo>
                    <a:pt x="0" y="0"/>
                  </a:lnTo>
                  <a:lnTo>
                    <a:pt x="0" y="83"/>
                  </a:lnTo>
                  <a:lnTo>
                    <a:pt x="31" y="0"/>
                  </a:lnTo>
                  <a:close/>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4" name="Shape 534"/>
            <p:cNvSpPr/>
            <p:nvPr/>
          </p:nvSpPr>
          <p:spPr>
            <a:xfrm>
              <a:off x="-12649200" y="-6767512"/>
              <a:ext cx="12190413" cy="6845300"/>
            </a:xfrm>
            <a:custGeom>
              <a:pathLst>
                <a:path extrusionOk="0" h="120000" w="120000">
                  <a:moveTo>
                    <a:pt x="120000" y="119359"/>
                  </a:moveTo>
                  <a:lnTo>
                    <a:pt x="119781" y="120000"/>
                  </a:lnTo>
                  <a:lnTo>
                    <a:pt x="119921" y="120000"/>
                  </a:lnTo>
                  <a:lnTo>
                    <a:pt x="120000" y="119833"/>
                  </a:lnTo>
                  <a:lnTo>
                    <a:pt x="120000" y="119359"/>
                  </a:lnTo>
                  <a:moveTo>
                    <a:pt x="0" y="118942"/>
                  </a:moveTo>
                  <a:lnTo>
                    <a:pt x="0" y="119415"/>
                  </a:lnTo>
                  <a:lnTo>
                    <a:pt x="187" y="120000"/>
                  </a:lnTo>
                  <a:lnTo>
                    <a:pt x="328" y="120000"/>
                  </a:lnTo>
                  <a:lnTo>
                    <a:pt x="0" y="118942"/>
                  </a:lnTo>
                  <a:moveTo>
                    <a:pt x="31" y="0"/>
                  </a:moveTo>
                  <a:lnTo>
                    <a:pt x="0" y="0"/>
                  </a:lnTo>
                  <a:lnTo>
                    <a:pt x="0" y="83"/>
                  </a:lnTo>
                  <a:lnTo>
                    <a:pt x="31" y="0"/>
                  </a:lnTo>
                </a:path>
              </a:pathLst>
            </a:custGeom>
            <a:solidFill>
              <a:schemeClr val="accent4">
                <a:alpha val="3686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535" name="Shape 535"/>
          <p:cNvSpPr/>
          <p:nvPr/>
        </p:nvSpPr>
        <p:spPr>
          <a:xfrm>
            <a:off x="4715931" y="1433513"/>
            <a:ext cx="2691840" cy="2064768"/>
          </a:xfrm>
          <a:custGeom>
            <a:pathLst>
              <a:path extrusionOk="0" h="120000" w="120000">
                <a:moveTo>
                  <a:pt x="24986" y="87113"/>
                </a:moveTo>
                <a:lnTo>
                  <a:pt x="24739" y="89156"/>
                </a:lnTo>
                <a:lnTo>
                  <a:pt x="24677" y="93077"/>
                </a:lnTo>
                <a:lnTo>
                  <a:pt x="24682" y="92982"/>
                </a:lnTo>
                <a:lnTo>
                  <a:pt x="24743" y="89155"/>
                </a:lnTo>
                <a:lnTo>
                  <a:pt x="24984" y="87159"/>
                </a:lnTo>
                <a:close/>
                <a:moveTo>
                  <a:pt x="26081" y="79535"/>
                </a:moveTo>
                <a:lnTo>
                  <a:pt x="25643" y="81682"/>
                </a:lnTo>
                <a:lnTo>
                  <a:pt x="25094" y="86221"/>
                </a:lnTo>
                <a:lnTo>
                  <a:pt x="25111" y="86103"/>
                </a:lnTo>
                <a:lnTo>
                  <a:pt x="25646" y="81680"/>
                </a:lnTo>
                <a:lnTo>
                  <a:pt x="26074" y="79582"/>
                </a:lnTo>
                <a:close/>
                <a:moveTo>
                  <a:pt x="27870" y="71443"/>
                </a:moveTo>
                <a:lnTo>
                  <a:pt x="27314" y="73494"/>
                </a:lnTo>
                <a:lnTo>
                  <a:pt x="26389" y="78024"/>
                </a:lnTo>
                <a:lnTo>
                  <a:pt x="26417" y="77901"/>
                </a:lnTo>
                <a:lnTo>
                  <a:pt x="27317" y="73490"/>
                </a:lnTo>
                <a:lnTo>
                  <a:pt x="27860" y="71483"/>
                </a:lnTo>
                <a:close/>
                <a:moveTo>
                  <a:pt x="30267" y="62974"/>
                </a:moveTo>
                <a:lnTo>
                  <a:pt x="29724" y="64600"/>
                </a:lnTo>
                <a:lnTo>
                  <a:pt x="28623" y="68663"/>
                </a:lnTo>
                <a:lnTo>
                  <a:pt x="28649" y="68571"/>
                </a:lnTo>
                <a:lnTo>
                  <a:pt x="29727" y="64594"/>
                </a:lnTo>
                <a:lnTo>
                  <a:pt x="30261" y="62992"/>
                </a:lnTo>
                <a:close/>
                <a:moveTo>
                  <a:pt x="42206" y="0"/>
                </a:moveTo>
                <a:cubicBezTo>
                  <a:pt x="53035" y="0"/>
                  <a:pt x="65107" y="4864"/>
                  <a:pt x="77179" y="12046"/>
                </a:cubicBezTo>
                <a:cubicBezTo>
                  <a:pt x="82904" y="15521"/>
                  <a:pt x="87431" y="20168"/>
                  <a:pt x="90535" y="25695"/>
                </a:cubicBezTo>
                <a:lnTo>
                  <a:pt x="93143" y="31478"/>
                </a:lnTo>
                <a:lnTo>
                  <a:pt x="96684" y="33285"/>
                </a:lnTo>
                <a:cubicBezTo>
                  <a:pt x="98357" y="34190"/>
                  <a:pt x="100033" y="35146"/>
                  <a:pt x="101708" y="36145"/>
                </a:cubicBezTo>
                <a:cubicBezTo>
                  <a:pt x="128695" y="52133"/>
                  <a:pt x="129938" y="96852"/>
                  <a:pt x="77207" y="114462"/>
                </a:cubicBezTo>
                <a:cubicBezTo>
                  <a:pt x="44249" y="125613"/>
                  <a:pt x="27868" y="119476"/>
                  <a:pt x="25071" y="100069"/>
                </a:cubicBezTo>
                <a:lnTo>
                  <a:pt x="24780" y="95906"/>
                </a:lnTo>
                <a:lnTo>
                  <a:pt x="24635" y="95906"/>
                </a:lnTo>
                <a:lnTo>
                  <a:pt x="24662" y="94217"/>
                </a:lnTo>
                <a:lnTo>
                  <a:pt x="24659" y="94177"/>
                </a:lnTo>
                <a:lnTo>
                  <a:pt x="24632" y="95906"/>
                </a:lnTo>
                <a:cubicBezTo>
                  <a:pt x="-3239" y="95674"/>
                  <a:pt x="-6257" y="70192"/>
                  <a:pt x="9542" y="27567"/>
                </a:cubicBezTo>
                <a:cubicBezTo>
                  <a:pt x="17176" y="7413"/>
                  <a:pt x="28892" y="0"/>
                  <a:pt x="42206" y="0"/>
                </a:cubicBezTo>
                <a:close/>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pic>
        <p:nvPicPr>
          <p:cNvPr id="536" name="Shape 536"/>
          <p:cNvPicPr preferRelativeResize="0"/>
          <p:nvPr/>
        </p:nvPicPr>
        <p:blipFill rotWithShape="1">
          <a:blip r:embed="rId3">
            <a:alphaModFix/>
          </a:blip>
          <a:srcRect b="0" l="0" r="0" t="0"/>
          <a:stretch/>
        </p:blipFill>
        <p:spPr>
          <a:xfrm>
            <a:off x="3351114" y="4395930"/>
            <a:ext cx="2431848" cy="228231"/>
          </a:xfrm>
          <a:prstGeom prst="rect">
            <a:avLst/>
          </a:prstGeom>
          <a:noFill/>
          <a:ln>
            <a:noFill/>
          </a:ln>
        </p:spPr>
      </p:pic>
      <p:sp>
        <p:nvSpPr>
          <p:cNvPr id="537" name="Shape 537"/>
          <p:cNvSpPr/>
          <p:nvPr/>
        </p:nvSpPr>
        <p:spPr>
          <a:xfrm>
            <a:off x="5033963" y="1696640"/>
            <a:ext cx="2596754" cy="2013347"/>
          </a:xfrm>
          <a:custGeom>
            <a:pathLst>
              <a:path extrusionOk="0" h="120000" w="120000">
                <a:moveTo>
                  <a:pt x="20613" y="37306"/>
                </a:moveTo>
                <a:cubicBezTo>
                  <a:pt x="35153" y="0"/>
                  <a:pt x="62944" y="4990"/>
                  <a:pt x="90736" y="21386"/>
                </a:cubicBezTo>
                <a:cubicBezTo>
                  <a:pt x="118711" y="37782"/>
                  <a:pt x="120000" y="83643"/>
                  <a:pt x="65337" y="101702"/>
                </a:cubicBezTo>
                <a:cubicBezTo>
                  <a:pt x="10674" y="120000"/>
                  <a:pt x="0" y="92910"/>
                  <a:pt x="20613" y="37306"/>
                </a:cubicBezTo>
              </a:path>
            </a:pathLst>
          </a:custGeom>
          <a:solidFill>
            <a:srgbClr val="2EA8BA"/>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8" name="Shape 538"/>
          <p:cNvSpPr/>
          <p:nvPr/>
        </p:nvSpPr>
        <p:spPr>
          <a:xfrm>
            <a:off x="4715931" y="1433513"/>
            <a:ext cx="2138833" cy="1650206"/>
          </a:xfrm>
          <a:custGeom>
            <a:pathLst>
              <a:path extrusionOk="0" h="120000" w="120000">
                <a:moveTo>
                  <a:pt x="53119" y="0"/>
                </a:moveTo>
                <a:cubicBezTo>
                  <a:pt x="66748" y="0"/>
                  <a:pt x="81941" y="6086"/>
                  <a:pt x="97134" y="15072"/>
                </a:cubicBezTo>
                <a:cubicBezTo>
                  <a:pt x="106741" y="20869"/>
                  <a:pt x="113667" y="29275"/>
                  <a:pt x="117242" y="39420"/>
                </a:cubicBezTo>
                <a:lnTo>
                  <a:pt x="117238" y="39418"/>
                </a:lnTo>
                <a:lnTo>
                  <a:pt x="118692" y="44167"/>
                </a:lnTo>
                <a:cubicBezTo>
                  <a:pt x="124666" y="68367"/>
                  <a:pt x="110686" y="98094"/>
                  <a:pt x="66077" y="113042"/>
                </a:cubicBezTo>
                <a:cubicBezTo>
                  <a:pt x="52227" y="117680"/>
                  <a:pt x="40834" y="120000"/>
                  <a:pt x="31451" y="120000"/>
                </a:cubicBezTo>
                <a:cubicBezTo>
                  <a:pt x="31228" y="120000"/>
                  <a:pt x="31228" y="120000"/>
                  <a:pt x="31005" y="120000"/>
                </a:cubicBezTo>
                <a:cubicBezTo>
                  <a:pt x="30502" y="109346"/>
                  <a:pt x="32764" y="96246"/>
                  <a:pt x="37413" y="80822"/>
                </a:cubicBezTo>
                <a:lnTo>
                  <a:pt x="41475" y="68711"/>
                </a:lnTo>
                <a:lnTo>
                  <a:pt x="37410" y="80828"/>
                </a:lnTo>
                <a:cubicBezTo>
                  <a:pt x="32760" y="96250"/>
                  <a:pt x="30498" y="109347"/>
                  <a:pt x="31000" y="120000"/>
                </a:cubicBezTo>
                <a:cubicBezTo>
                  <a:pt x="-4076" y="119710"/>
                  <a:pt x="-7874" y="87826"/>
                  <a:pt x="12009" y="34492"/>
                </a:cubicBezTo>
                <a:cubicBezTo>
                  <a:pt x="21617" y="9275"/>
                  <a:pt x="36363" y="0"/>
                  <a:pt x="53119" y="0"/>
                </a:cubicBezTo>
                <a:close/>
              </a:path>
            </a:pathLst>
          </a:custGeom>
          <a:solidFill>
            <a:srgbClr val="FFFFFF">
              <a:alpha val="6000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539" name="Shape 539"/>
          <p:cNvGrpSpPr/>
          <p:nvPr/>
        </p:nvGrpSpPr>
        <p:grpSpPr>
          <a:xfrm>
            <a:off x="1737122" y="1612106"/>
            <a:ext cx="3240881" cy="1188244"/>
            <a:chOff x="2316163" y="2290763"/>
            <a:chExt cx="4321175" cy="1584325"/>
          </a:xfrm>
        </p:grpSpPr>
        <p:sp>
          <p:nvSpPr>
            <p:cNvPr id="540" name="Shape 540"/>
            <p:cNvSpPr/>
            <p:nvPr/>
          </p:nvSpPr>
          <p:spPr>
            <a:xfrm>
              <a:off x="6170613" y="3854450"/>
              <a:ext cx="20638" cy="20638"/>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41" name="Shape 541"/>
            <p:cNvSpPr/>
            <p:nvPr/>
          </p:nvSpPr>
          <p:spPr>
            <a:xfrm>
              <a:off x="6170613" y="3854450"/>
              <a:ext cx="20638" cy="20638"/>
            </a:xfrm>
            <a:custGeom>
              <a:pathLst>
                <a:path extrusionOk="0" h="120000" w="120000">
                  <a:moveTo>
                    <a:pt x="120000" y="0"/>
                  </a:moveTo>
                  <a:lnTo>
                    <a:pt x="0" y="0"/>
                  </a:lnTo>
                  <a:lnTo>
                    <a:pt x="0" y="120000"/>
                  </a:lnTo>
                  <a:lnTo>
                    <a:pt x="120000" y="12000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42" name="Shape 542"/>
            <p:cNvSpPr/>
            <p:nvPr/>
          </p:nvSpPr>
          <p:spPr>
            <a:xfrm>
              <a:off x="2316163" y="2290763"/>
              <a:ext cx="4262438" cy="1584325"/>
            </a:xfrm>
            <a:custGeom>
              <a:pathLst>
                <a:path extrusionOk="0" h="120000" w="120000">
                  <a:moveTo>
                    <a:pt x="118804" y="1610"/>
                  </a:moveTo>
                  <a:cubicBezTo>
                    <a:pt x="120000" y="1610"/>
                    <a:pt x="120000" y="1610"/>
                    <a:pt x="120000" y="1610"/>
                  </a:cubicBezTo>
                  <a:cubicBezTo>
                    <a:pt x="120000" y="0"/>
                    <a:pt x="120000" y="0"/>
                    <a:pt x="120000" y="0"/>
                  </a:cubicBezTo>
                  <a:cubicBezTo>
                    <a:pt x="118804" y="0"/>
                    <a:pt x="118804" y="0"/>
                    <a:pt x="118804" y="0"/>
                  </a:cubicBezTo>
                  <a:lnTo>
                    <a:pt x="118804" y="1610"/>
                  </a:lnTo>
                  <a:close/>
                  <a:moveTo>
                    <a:pt x="116712" y="1610"/>
                  </a:moveTo>
                  <a:cubicBezTo>
                    <a:pt x="117907" y="1610"/>
                    <a:pt x="117907" y="1610"/>
                    <a:pt x="117907" y="1610"/>
                  </a:cubicBezTo>
                  <a:cubicBezTo>
                    <a:pt x="117907" y="0"/>
                    <a:pt x="117907" y="0"/>
                    <a:pt x="117907" y="0"/>
                  </a:cubicBezTo>
                  <a:cubicBezTo>
                    <a:pt x="116712" y="0"/>
                    <a:pt x="116712" y="0"/>
                    <a:pt x="116712" y="0"/>
                  </a:cubicBezTo>
                  <a:lnTo>
                    <a:pt x="116712" y="1610"/>
                  </a:lnTo>
                  <a:close/>
                  <a:moveTo>
                    <a:pt x="114620" y="1610"/>
                  </a:moveTo>
                  <a:cubicBezTo>
                    <a:pt x="115815" y="1610"/>
                    <a:pt x="115815" y="1610"/>
                    <a:pt x="115815" y="1610"/>
                  </a:cubicBezTo>
                  <a:cubicBezTo>
                    <a:pt x="115815" y="0"/>
                    <a:pt x="115815" y="0"/>
                    <a:pt x="115815" y="0"/>
                  </a:cubicBezTo>
                  <a:cubicBezTo>
                    <a:pt x="114620" y="0"/>
                    <a:pt x="114620" y="0"/>
                    <a:pt x="114620" y="0"/>
                  </a:cubicBezTo>
                  <a:lnTo>
                    <a:pt x="114620" y="1610"/>
                  </a:lnTo>
                  <a:close/>
                  <a:moveTo>
                    <a:pt x="112528" y="1610"/>
                  </a:moveTo>
                  <a:cubicBezTo>
                    <a:pt x="113723" y="1610"/>
                    <a:pt x="113723" y="1610"/>
                    <a:pt x="113723" y="1610"/>
                  </a:cubicBezTo>
                  <a:cubicBezTo>
                    <a:pt x="113723" y="0"/>
                    <a:pt x="113723" y="0"/>
                    <a:pt x="113723" y="0"/>
                  </a:cubicBezTo>
                  <a:cubicBezTo>
                    <a:pt x="112528" y="0"/>
                    <a:pt x="112528" y="0"/>
                    <a:pt x="112528" y="0"/>
                  </a:cubicBezTo>
                  <a:lnTo>
                    <a:pt x="112528" y="1610"/>
                  </a:lnTo>
                  <a:close/>
                  <a:moveTo>
                    <a:pt x="110435" y="1610"/>
                  </a:moveTo>
                  <a:cubicBezTo>
                    <a:pt x="111631" y="1610"/>
                    <a:pt x="111631" y="1610"/>
                    <a:pt x="111631" y="1610"/>
                  </a:cubicBezTo>
                  <a:cubicBezTo>
                    <a:pt x="111631" y="0"/>
                    <a:pt x="111631" y="0"/>
                    <a:pt x="111631" y="0"/>
                  </a:cubicBezTo>
                  <a:cubicBezTo>
                    <a:pt x="110435" y="0"/>
                    <a:pt x="110435" y="0"/>
                    <a:pt x="110435" y="0"/>
                  </a:cubicBezTo>
                  <a:lnTo>
                    <a:pt x="110435" y="1610"/>
                  </a:lnTo>
                  <a:close/>
                  <a:moveTo>
                    <a:pt x="108343" y="1610"/>
                  </a:moveTo>
                  <a:cubicBezTo>
                    <a:pt x="109539" y="1610"/>
                    <a:pt x="109539" y="1610"/>
                    <a:pt x="109539" y="1610"/>
                  </a:cubicBezTo>
                  <a:cubicBezTo>
                    <a:pt x="109539" y="0"/>
                    <a:pt x="109539" y="0"/>
                    <a:pt x="109539" y="0"/>
                  </a:cubicBezTo>
                  <a:cubicBezTo>
                    <a:pt x="108343" y="0"/>
                    <a:pt x="108343" y="0"/>
                    <a:pt x="108343" y="0"/>
                  </a:cubicBezTo>
                  <a:lnTo>
                    <a:pt x="108343" y="1610"/>
                  </a:lnTo>
                  <a:close/>
                  <a:moveTo>
                    <a:pt x="106251" y="1610"/>
                  </a:moveTo>
                  <a:cubicBezTo>
                    <a:pt x="107447" y="1610"/>
                    <a:pt x="107447" y="1610"/>
                    <a:pt x="107447" y="1610"/>
                  </a:cubicBezTo>
                  <a:cubicBezTo>
                    <a:pt x="107447" y="0"/>
                    <a:pt x="107447" y="0"/>
                    <a:pt x="107447" y="0"/>
                  </a:cubicBezTo>
                  <a:cubicBezTo>
                    <a:pt x="106251" y="0"/>
                    <a:pt x="106251" y="0"/>
                    <a:pt x="106251" y="0"/>
                  </a:cubicBezTo>
                  <a:lnTo>
                    <a:pt x="106251" y="1610"/>
                  </a:lnTo>
                  <a:close/>
                  <a:moveTo>
                    <a:pt x="104159" y="1610"/>
                  </a:moveTo>
                  <a:cubicBezTo>
                    <a:pt x="105354" y="1610"/>
                    <a:pt x="105354" y="1610"/>
                    <a:pt x="105354" y="1610"/>
                  </a:cubicBezTo>
                  <a:cubicBezTo>
                    <a:pt x="105354" y="0"/>
                    <a:pt x="105354" y="0"/>
                    <a:pt x="105354" y="0"/>
                  </a:cubicBezTo>
                  <a:cubicBezTo>
                    <a:pt x="104159" y="0"/>
                    <a:pt x="104159" y="0"/>
                    <a:pt x="104159" y="0"/>
                  </a:cubicBezTo>
                  <a:lnTo>
                    <a:pt x="104159" y="1610"/>
                  </a:lnTo>
                  <a:close/>
                  <a:moveTo>
                    <a:pt x="102067" y="1610"/>
                  </a:moveTo>
                  <a:cubicBezTo>
                    <a:pt x="103262" y="1610"/>
                    <a:pt x="103262" y="1610"/>
                    <a:pt x="103262" y="1610"/>
                  </a:cubicBezTo>
                  <a:cubicBezTo>
                    <a:pt x="103262" y="0"/>
                    <a:pt x="103262" y="0"/>
                    <a:pt x="103262" y="0"/>
                  </a:cubicBezTo>
                  <a:cubicBezTo>
                    <a:pt x="102067" y="0"/>
                    <a:pt x="102067" y="0"/>
                    <a:pt x="102067" y="0"/>
                  </a:cubicBezTo>
                  <a:lnTo>
                    <a:pt x="102067" y="1610"/>
                  </a:lnTo>
                  <a:close/>
                  <a:moveTo>
                    <a:pt x="99975" y="1610"/>
                  </a:moveTo>
                  <a:cubicBezTo>
                    <a:pt x="101170" y="1610"/>
                    <a:pt x="101170" y="1610"/>
                    <a:pt x="101170" y="1610"/>
                  </a:cubicBezTo>
                  <a:cubicBezTo>
                    <a:pt x="101170" y="0"/>
                    <a:pt x="101170" y="0"/>
                    <a:pt x="101170" y="0"/>
                  </a:cubicBezTo>
                  <a:cubicBezTo>
                    <a:pt x="99975" y="0"/>
                    <a:pt x="99975" y="0"/>
                    <a:pt x="99975" y="0"/>
                  </a:cubicBezTo>
                  <a:lnTo>
                    <a:pt x="99975" y="1610"/>
                  </a:lnTo>
                  <a:close/>
                  <a:moveTo>
                    <a:pt x="97882" y="1610"/>
                  </a:moveTo>
                  <a:cubicBezTo>
                    <a:pt x="99078" y="1610"/>
                    <a:pt x="99078" y="1610"/>
                    <a:pt x="99078" y="1610"/>
                  </a:cubicBezTo>
                  <a:cubicBezTo>
                    <a:pt x="99078" y="0"/>
                    <a:pt x="99078" y="0"/>
                    <a:pt x="99078" y="0"/>
                  </a:cubicBezTo>
                  <a:cubicBezTo>
                    <a:pt x="97882" y="0"/>
                    <a:pt x="97882" y="0"/>
                    <a:pt x="97882" y="0"/>
                  </a:cubicBezTo>
                  <a:lnTo>
                    <a:pt x="97882" y="1610"/>
                  </a:lnTo>
                  <a:close/>
                  <a:moveTo>
                    <a:pt x="95790" y="1610"/>
                  </a:moveTo>
                  <a:cubicBezTo>
                    <a:pt x="96986" y="1610"/>
                    <a:pt x="96986" y="1610"/>
                    <a:pt x="96986" y="1610"/>
                  </a:cubicBezTo>
                  <a:cubicBezTo>
                    <a:pt x="96986" y="0"/>
                    <a:pt x="96986" y="0"/>
                    <a:pt x="96986" y="0"/>
                  </a:cubicBezTo>
                  <a:cubicBezTo>
                    <a:pt x="95790" y="0"/>
                    <a:pt x="95790" y="0"/>
                    <a:pt x="95790" y="0"/>
                  </a:cubicBezTo>
                  <a:lnTo>
                    <a:pt x="95790" y="1610"/>
                  </a:lnTo>
                  <a:close/>
                  <a:moveTo>
                    <a:pt x="93698" y="1610"/>
                  </a:moveTo>
                  <a:cubicBezTo>
                    <a:pt x="94894" y="1610"/>
                    <a:pt x="94894" y="1610"/>
                    <a:pt x="94894" y="1610"/>
                  </a:cubicBezTo>
                  <a:cubicBezTo>
                    <a:pt x="94894" y="0"/>
                    <a:pt x="94894" y="0"/>
                    <a:pt x="94894" y="0"/>
                  </a:cubicBezTo>
                  <a:cubicBezTo>
                    <a:pt x="93698" y="0"/>
                    <a:pt x="93698" y="0"/>
                    <a:pt x="93698" y="0"/>
                  </a:cubicBezTo>
                  <a:lnTo>
                    <a:pt x="93698" y="1610"/>
                  </a:lnTo>
                  <a:close/>
                  <a:moveTo>
                    <a:pt x="91606" y="1610"/>
                  </a:moveTo>
                  <a:cubicBezTo>
                    <a:pt x="92801" y="1610"/>
                    <a:pt x="92801" y="1610"/>
                    <a:pt x="92801" y="1610"/>
                  </a:cubicBezTo>
                  <a:cubicBezTo>
                    <a:pt x="92801" y="0"/>
                    <a:pt x="92801" y="0"/>
                    <a:pt x="92801" y="0"/>
                  </a:cubicBezTo>
                  <a:cubicBezTo>
                    <a:pt x="91606" y="0"/>
                    <a:pt x="91606" y="0"/>
                    <a:pt x="91606" y="0"/>
                  </a:cubicBezTo>
                  <a:lnTo>
                    <a:pt x="91606" y="1610"/>
                  </a:lnTo>
                  <a:close/>
                  <a:moveTo>
                    <a:pt x="89364" y="1610"/>
                  </a:moveTo>
                  <a:cubicBezTo>
                    <a:pt x="90560" y="1610"/>
                    <a:pt x="90560" y="1610"/>
                    <a:pt x="90560" y="1610"/>
                  </a:cubicBezTo>
                  <a:cubicBezTo>
                    <a:pt x="90560" y="0"/>
                    <a:pt x="90560" y="0"/>
                    <a:pt x="90560" y="0"/>
                  </a:cubicBezTo>
                  <a:cubicBezTo>
                    <a:pt x="89364" y="0"/>
                    <a:pt x="89364" y="0"/>
                    <a:pt x="89364" y="0"/>
                  </a:cubicBezTo>
                  <a:lnTo>
                    <a:pt x="89364" y="1610"/>
                  </a:lnTo>
                  <a:close/>
                  <a:moveTo>
                    <a:pt x="87272" y="1610"/>
                  </a:moveTo>
                  <a:cubicBezTo>
                    <a:pt x="88468" y="1610"/>
                    <a:pt x="88468" y="1610"/>
                    <a:pt x="88468" y="1610"/>
                  </a:cubicBezTo>
                  <a:cubicBezTo>
                    <a:pt x="88468" y="0"/>
                    <a:pt x="88468" y="0"/>
                    <a:pt x="88468" y="0"/>
                  </a:cubicBezTo>
                  <a:cubicBezTo>
                    <a:pt x="87272" y="0"/>
                    <a:pt x="87272" y="0"/>
                    <a:pt x="87272" y="0"/>
                  </a:cubicBezTo>
                  <a:lnTo>
                    <a:pt x="87272" y="1610"/>
                  </a:lnTo>
                  <a:close/>
                  <a:moveTo>
                    <a:pt x="85180" y="1610"/>
                  </a:moveTo>
                  <a:cubicBezTo>
                    <a:pt x="86376" y="1610"/>
                    <a:pt x="86376" y="1610"/>
                    <a:pt x="86376" y="1610"/>
                  </a:cubicBezTo>
                  <a:cubicBezTo>
                    <a:pt x="86376" y="0"/>
                    <a:pt x="86376" y="0"/>
                    <a:pt x="86376" y="0"/>
                  </a:cubicBezTo>
                  <a:cubicBezTo>
                    <a:pt x="85180" y="0"/>
                    <a:pt x="85180" y="0"/>
                    <a:pt x="85180" y="0"/>
                  </a:cubicBezTo>
                  <a:lnTo>
                    <a:pt x="85180" y="1610"/>
                  </a:lnTo>
                  <a:close/>
                  <a:moveTo>
                    <a:pt x="83088" y="1610"/>
                  </a:moveTo>
                  <a:cubicBezTo>
                    <a:pt x="84283" y="1610"/>
                    <a:pt x="84283" y="1610"/>
                    <a:pt x="84283" y="1610"/>
                  </a:cubicBezTo>
                  <a:cubicBezTo>
                    <a:pt x="84283" y="0"/>
                    <a:pt x="84283" y="0"/>
                    <a:pt x="84283" y="0"/>
                  </a:cubicBezTo>
                  <a:cubicBezTo>
                    <a:pt x="83088" y="0"/>
                    <a:pt x="83088" y="0"/>
                    <a:pt x="83088" y="0"/>
                  </a:cubicBezTo>
                  <a:lnTo>
                    <a:pt x="83088" y="1610"/>
                  </a:lnTo>
                  <a:close/>
                  <a:moveTo>
                    <a:pt x="80996" y="1610"/>
                  </a:moveTo>
                  <a:cubicBezTo>
                    <a:pt x="82191" y="1610"/>
                    <a:pt x="82191" y="1610"/>
                    <a:pt x="82191" y="1610"/>
                  </a:cubicBezTo>
                  <a:cubicBezTo>
                    <a:pt x="82191" y="0"/>
                    <a:pt x="82191" y="0"/>
                    <a:pt x="82191" y="0"/>
                  </a:cubicBezTo>
                  <a:cubicBezTo>
                    <a:pt x="80996" y="0"/>
                    <a:pt x="80996" y="0"/>
                    <a:pt x="80996" y="0"/>
                  </a:cubicBezTo>
                  <a:lnTo>
                    <a:pt x="80996" y="1610"/>
                  </a:lnTo>
                  <a:close/>
                  <a:moveTo>
                    <a:pt x="78904" y="1610"/>
                  </a:moveTo>
                  <a:cubicBezTo>
                    <a:pt x="80099" y="1610"/>
                    <a:pt x="80099" y="1610"/>
                    <a:pt x="80099" y="1610"/>
                  </a:cubicBezTo>
                  <a:cubicBezTo>
                    <a:pt x="80099" y="0"/>
                    <a:pt x="80099" y="0"/>
                    <a:pt x="80099" y="0"/>
                  </a:cubicBezTo>
                  <a:cubicBezTo>
                    <a:pt x="78904" y="0"/>
                    <a:pt x="78904" y="0"/>
                    <a:pt x="78904" y="0"/>
                  </a:cubicBezTo>
                  <a:lnTo>
                    <a:pt x="78904" y="1610"/>
                  </a:lnTo>
                  <a:close/>
                  <a:moveTo>
                    <a:pt x="76811" y="1610"/>
                  </a:moveTo>
                  <a:cubicBezTo>
                    <a:pt x="78007" y="1610"/>
                    <a:pt x="78007" y="1610"/>
                    <a:pt x="78007" y="1610"/>
                  </a:cubicBezTo>
                  <a:cubicBezTo>
                    <a:pt x="78007" y="0"/>
                    <a:pt x="78007" y="0"/>
                    <a:pt x="78007" y="0"/>
                  </a:cubicBezTo>
                  <a:cubicBezTo>
                    <a:pt x="76811" y="0"/>
                    <a:pt x="76811" y="0"/>
                    <a:pt x="76811" y="0"/>
                  </a:cubicBezTo>
                  <a:lnTo>
                    <a:pt x="76811" y="1610"/>
                  </a:lnTo>
                  <a:close/>
                  <a:moveTo>
                    <a:pt x="74719" y="1610"/>
                  </a:moveTo>
                  <a:cubicBezTo>
                    <a:pt x="75915" y="1610"/>
                    <a:pt x="75915" y="1610"/>
                    <a:pt x="75915" y="1610"/>
                  </a:cubicBezTo>
                  <a:cubicBezTo>
                    <a:pt x="75915" y="0"/>
                    <a:pt x="75915" y="0"/>
                    <a:pt x="75915" y="0"/>
                  </a:cubicBezTo>
                  <a:cubicBezTo>
                    <a:pt x="74719" y="0"/>
                    <a:pt x="74719" y="0"/>
                    <a:pt x="74719" y="0"/>
                  </a:cubicBezTo>
                  <a:lnTo>
                    <a:pt x="74719" y="1610"/>
                  </a:lnTo>
                  <a:close/>
                  <a:moveTo>
                    <a:pt x="72627" y="1610"/>
                  </a:moveTo>
                  <a:cubicBezTo>
                    <a:pt x="73823" y="1610"/>
                    <a:pt x="73823" y="1610"/>
                    <a:pt x="73823" y="1610"/>
                  </a:cubicBezTo>
                  <a:cubicBezTo>
                    <a:pt x="73823" y="0"/>
                    <a:pt x="73823" y="0"/>
                    <a:pt x="73823" y="0"/>
                  </a:cubicBezTo>
                  <a:cubicBezTo>
                    <a:pt x="72627" y="0"/>
                    <a:pt x="72627" y="0"/>
                    <a:pt x="72627" y="0"/>
                  </a:cubicBezTo>
                  <a:lnTo>
                    <a:pt x="72627" y="1610"/>
                  </a:lnTo>
                  <a:close/>
                  <a:moveTo>
                    <a:pt x="70535" y="1610"/>
                  </a:moveTo>
                  <a:cubicBezTo>
                    <a:pt x="71731" y="1610"/>
                    <a:pt x="71731" y="1610"/>
                    <a:pt x="71731" y="1610"/>
                  </a:cubicBezTo>
                  <a:cubicBezTo>
                    <a:pt x="71731" y="0"/>
                    <a:pt x="71731" y="0"/>
                    <a:pt x="71731" y="0"/>
                  </a:cubicBezTo>
                  <a:cubicBezTo>
                    <a:pt x="70535" y="0"/>
                    <a:pt x="70535" y="0"/>
                    <a:pt x="70535" y="0"/>
                  </a:cubicBezTo>
                  <a:lnTo>
                    <a:pt x="70535" y="1610"/>
                  </a:lnTo>
                  <a:close/>
                  <a:moveTo>
                    <a:pt x="68443" y="1610"/>
                  </a:moveTo>
                  <a:cubicBezTo>
                    <a:pt x="69638" y="1610"/>
                    <a:pt x="69638" y="1610"/>
                    <a:pt x="69638" y="1610"/>
                  </a:cubicBezTo>
                  <a:cubicBezTo>
                    <a:pt x="69638" y="0"/>
                    <a:pt x="69638" y="0"/>
                    <a:pt x="69638" y="0"/>
                  </a:cubicBezTo>
                  <a:cubicBezTo>
                    <a:pt x="68443" y="0"/>
                    <a:pt x="68443" y="0"/>
                    <a:pt x="68443" y="0"/>
                  </a:cubicBezTo>
                  <a:lnTo>
                    <a:pt x="68443" y="1610"/>
                  </a:lnTo>
                  <a:close/>
                  <a:moveTo>
                    <a:pt x="66351" y="1610"/>
                  </a:moveTo>
                  <a:cubicBezTo>
                    <a:pt x="67546" y="1610"/>
                    <a:pt x="67546" y="1610"/>
                    <a:pt x="67546" y="1610"/>
                  </a:cubicBezTo>
                  <a:cubicBezTo>
                    <a:pt x="67546" y="0"/>
                    <a:pt x="67546" y="0"/>
                    <a:pt x="67546" y="0"/>
                  </a:cubicBezTo>
                  <a:cubicBezTo>
                    <a:pt x="66351" y="0"/>
                    <a:pt x="66351" y="0"/>
                    <a:pt x="66351" y="0"/>
                  </a:cubicBezTo>
                  <a:lnTo>
                    <a:pt x="66351" y="1610"/>
                  </a:lnTo>
                  <a:close/>
                  <a:moveTo>
                    <a:pt x="64259" y="1610"/>
                  </a:moveTo>
                  <a:cubicBezTo>
                    <a:pt x="65454" y="1610"/>
                    <a:pt x="65454" y="1610"/>
                    <a:pt x="65454" y="1610"/>
                  </a:cubicBezTo>
                  <a:cubicBezTo>
                    <a:pt x="65454" y="0"/>
                    <a:pt x="65454" y="0"/>
                    <a:pt x="65454" y="0"/>
                  </a:cubicBezTo>
                  <a:cubicBezTo>
                    <a:pt x="64259" y="0"/>
                    <a:pt x="64259" y="0"/>
                    <a:pt x="64259" y="0"/>
                  </a:cubicBezTo>
                  <a:lnTo>
                    <a:pt x="64259" y="1610"/>
                  </a:lnTo>
                  <a:close/>
                  <a:moveTo>
                    <a:pt x="62166" y="1610"/>
                  </a:moveTo>
                  <a:cubicBezTo>
                    <a:pt x="63362" y="1610"/>
                    <a:pt x="63362" y="1610"/>
                    <a:pt x="63362" y="1610"/>
                  </a:cubicBezTo>
                  <a:cubicBezTo>
                    <a:pt x="63362" y="0"/>
                    <a:pt x="63362" y="0"/>
                    <a:pt x="63362" y="0"/>
                  </a:cubicBezTo>
                  <a:cubicBezTo>
                    <a:pt x="62166" y="0"/>
                    <a:pt x="62166" y="0"/>
                    <a:pt x="62166" y="0"/>
                  </a:cubicBezTo>
                  <a:lnTo>
                    <a:pt x="62166" y="1610"/>
                  </a:lnTo>
                  <a:close/>
                  <a:moveTo>
                    <a:pt x="60074" y="1610"/>
                  </a:moveTo>
                  <a:cubicBezTo>
                    <a:pt x="61270" y="1610"/>
                    <a:pt x="61270" y="1610"/>
                    <a:pt x="61270" y="1610"/>
                  </a:cubicBezTo>
                  <a:cubicBezTo>
                    <a:pt x="61270" y="0"/>
                    <a:pt x="61270" y="0"/>
                    <a:pt x="61270" y="0"/>
                  </a:cubicBezTo>
                  <a:cubicBezTo>
                    <a:pt x="60074" y="0"/>
                    <a:pt x="60074" y="0"/>
                    <a:pt x="60074" y="0"/>
                  </a:cubicBezTo>
                  <a:lnTo>
                    <a:pt x="60074" y="1610"/>
                  </a:lnTo>
                  <a:close/>
                  <a:moveTo>
                    <a:pt x="57982" y="1610"/>
                  </a:moveTo>
                  <a:cubicBezTo>
                    <a:pt x="59178" y="1610"/>
                    <a:pt x="59178" y="1610"/>
                    <a:pt x="59178" y="1610"/>
                  </a:cubicBezTo>
                  <a:cubicBezTo>
                    <a:pt x="59178" y="0"/>
                    <a:pt x="59178" y="0"/>
                    <a:pt x="59178" y="0"/>
                  </a:cubicBezTo>
                  <a:cubicBezTo>
                    <a:pt x="57982" y="0"/>
                    <a:pt x="57982" y="0"/>
                    <a:pt x="57982" y="0"/>
                  </a:cubicBezTo>
                  <a:lnTo>
                    <a:pt x="57982" y="1610"/>
                  </a:lnTo>
                  <a:close/>
                  <a:moveTo>
                    <a:pt x="55890" y="1610"/>
                  </a:moveTo>
                  <a:cubicBezTo>
                    <a:pt x="57085" y="1610"/>
                    <a:pt x="57085" y="1610"/>
                    <a:pt x="57085" y="1610"/>
                  </a:cubicBezTo>
                  <a:cubicBezTo>
                    <a:pt x="57085" y="0"/>
                    <a:pt x="57085" y="0"/>
                    <a:pt x="57085" y="0"/>
                  </a:cubicBezTo>
                  <a:cubicBezTo>
                    <a:pt x="55890" y="0"/>
                    <a:pt x="55890" y="0"/>
                    <a:pt x="55890" y="0"/>
                  </a:cubicBezTo>
                  <a:lnTo>
                    <a:pt x="55890" y="1610"/>
                  </a:lnTo>
                  <a:close/>
                  <a:moveTo>
                    <a:pt x="53798" y="1610"/>
                  </a:moveTo>
                  <a:cubicBezTo>
                    <a:pt x="54993" y="1610"/>
                    <a:pt x="54993" y="1610"/>
                    <a:pt x="54993" y="1610"/>
                  </a:cubicBezTo>
                  <a:cubicBezTo>
                    <a:pt x="54993" y="0"/>
                    <a:pt x="54993" y="0"/>
                    <a:pt x="54993" y="0"/>
                  </a:cubicBezTo>
                  <a:cubicBezTo>
                    <a:pt x="53798" y="0"/>
                    <a:pt x="53798" y="0"/>
                    <a:pt x="53798" y="0"/>
                  </a:cubicBezTo>
                  <a:lnTo>
                    <a:pt x="53798" y="1610"/>
                  </a:lnTo>
                  <a:close/>
                  <a:moveTo>
                    <a:pt x="51556" y="1610"/>
                  </a:moveTo>
                  <a:cubicBezTo>
                    <a:pt x="52901" y="1610"/>
                    <a:pt x="52901" y="1610"/>
                    <a:pt x="52901" y="1610"/>
                  </a:cubicBezTo>
                  <a:cubicBezTo>
                    <a:pt x="52901" y="0"/>
                    <a:pt x="52901" y="0"/>
                    <a:pt x="52901" y="0"/>
                  </a:cubicBezTo>
                  <a:cubicBezTo>
                    <a:pt x="51556" y="0"/>
                    <a:pt x="51556" y="0"/>
                    <a:pt x="51556" y="0"/>
                  </a:cubicBezTo>
                  <a:lnTo>
                    <a:pt x="51556" y="1610"/>
                  </a:lnTo>
                  <a:close/>
                  <a:moveTo>
                    <a:pt x="49464" y="1610"/>
                  </a:moveTo>
                  <a:cubicBezTo>
                    <a:pt x="50660" y="1610"/>
                    <a:pt x="50660" y="1610"/>
                    <a:pt x="50660" y="1610"/>
                  </a:cubicBezTo>
                  <a:cubicBezTo>
                    <a:pt x="50660" y="0"/>
                    <a:pt x="50660" y="0"/>
                    <a:pt x="50660" y="0"/>
                  </a:cubicBezTo>
                  <a:cubicBezTo>
                    <a:pt x="49464" y="0"/>
                    <a:pt x="49464" y="0"/>
                    <a:pt x="49464" y="0"/>
                  </a:cubicBezTo>
                  <a:lnTo>
                    <a:pt x="49464" y="1610"/>
                  </a:lnTo>
                  <a:close/>
                  <a:moveTo>
                    <a:pt x="47372" y="1610"/>
                  </a:moveTo>
                  <a:cubicBezTo>
                    <a:pt x="48567" y="1610"/>
                    <a:pt x="48567" y="1610"/>
                    <a:pt x="48567" y="1610"/>
                  </a:cubicBezTo>
                  <a:cubicBezTo>
                    <a:pt x="48567" y="0"/>
                    <a:pt x="48567" y="0"/>
                    <a:pt x="48567" y="0"/>
                  </a:cubicBezTo>
                  <a:cubicBezTo>
                    <a:pt x="47372" y="0"/>
                    <a:pt x="47372" y="0"/>
                    <a:pt x="47372" y="0"/>
                  </a:cubicBezTo>
                  <a:lnTo>
                    <a:pt x="47372" y="1610"/>
                  </a:lnTo>
                  <a:close/>
                  <a:moveTo>
                    <a:pt x="45280" y="1610"/>
                  </a:moveTo>
                  <a:cubicBezTo>
                    <a:pt x="46475" y="1610"/>
                    <a:pt x="46475" y="1610"/>
                    <a:pt x="46475" y="1610"/>
                  </a:cubicBezTo>
                  <a:cubicBezTo>
                    <a:pt x="46475" y="0"/>
                    <a:pt x="46475" y="0"/>
                    <a:pt x="46475" y="0"/>
                  </a:cubicBezTo>
                  <a:cubicBezTo>
                    <a:pt x="45280" y="0"/>
                    <a:pt x="45280" y="0"/>
                    <a:pt x="45280" y="0"/>
                  </a:cubicBezTo>
                  <a:lnTo>
                    <a:pt x="45280" y="1610"/>
                  </a:lnTo>
                  <a:close/>
                  <a:moveTo>
                    <a:pt x="43188" y="1610"/>
                  </a:moveTo>
                  <a:cubicBezTo>
                    <a:pt x="44383" y="1610"/>
                    <a:pt x="44383" y="1610"/>
                    <a:pt x="44383" y="1610"/>
                  </a:cubicBezTo>
                  <a:cubicBezTo>
                    <a:pt x="44383" y="0"/>
                    <a:pt x="44383" y="0"/>
                    <a:pt x="44383" y="0"/>
                  </a:cubicBezTo>
                  <a:cubicBezTo>
                    <a:pt x="43188" y="0"/>
                    <a:pt x="43188" y="0"/>
                    <a:pt x="43188" y="0"/>
                  </a:cubicBezTo>
                  <a:lnTo>
                    <a:pt x="43188" y="1610"/>
                  </a:lnTo>
                  <a:close/>
                  <a:moveTo>
                    <a:pt x="41095" y="1610"/>
                  </a:moveTo>
                  <a:cubicBezTo>
                    <a:pt x="42291" y="1610"/>
                    <a:pt x="42291" y="1610"/>
                    <a:pt x="42291" y="1610"/>
                  </a:cubicBezTo>
                  <a:cubicBezTo>
                    <a:pt x="42291" y="0"/>
                    <a:pt x="42291" y="0"/>
                    <a:pt x="42291" y="0"/>
                  </a:cubicBezTo>
                  <a:cubicBezTo>
                    <a:pt x="41095" y="0"/>
                    <a:pt x="41095" y="0"/>
                    <a:pt x="41095" y="0"/>
                  </a:cubicBezTo>
                  <a:lnTo>
                    <a:pt x="41095" y="1610"/>
                  </a:lnTo>
                  <a:close/>
                  <a:moveTo>
                    <a:pt x="39003" y="1610"/>
                  </a:moveTo>
                  <a:cubicBezTo>
                    <a:pt x="40199" y="1610"/>
                    <a:pt x="40199" y="1610"/>
                    <a:pt x="40199" y="1610"/>
                  </a:cubicBezTo>
                  <a:cubicBezTo>
                    <a:pt x="40199" y="0"/>
                    <a:pt x="40199" y="0"/>
                    <a:pt x="40199" y="0"/>
                  </a:cubicBezTo>
                  <a:cubicBezTo>
                    <a:pt x="39003" y="0"/>
                    <a:pt x="39003" y="0"/>
                    <a:pt x="39003" y="0"/>
                  </a:cubicBezTo>
                  <a:lnTo>
                    <a:pt x="39003" y="1610"/>
                  </a:lnTo>
                  <a:close/>
                  <a:moveTo>
                    <a:pt x="36911" y="1610"/>
                  </a:moveTo>
                  <a:cubicBezTo>
                    <a:pt x="38107" y="1610"/>
                    <a:pt x="38107" y="1610"/>
                    <a:pt x="38107" y="1610"/>
                  </a:cubicBezTo>
                  <a:cubicBezTo>
                    <a:pt x="38107" y="0"/>
                    <a:pt x="38107" y="0"/>
                    <a:pt x="38107" y="0"/>
                  </a:cubicBezTo>
                  <a:cubicBezTo>
                    <a:pt x="36911" y="0"/>
                    <a:pt x="36911" y="0"/>
                    <a:pt x="36911" y="0"/>
                  </a:cubicBezTo>
                  <a:lnTo>
                    <a:pt x="36911" y="1610"/>
                  </a:lnTo>
                  <a:close/>
                  <a:moveTo>
                    <a:pt x="34819" y="1610"/>
                  </a:moveTo>
                  <a:cubicBezTo>
                    <a:pt x="36014" y="1610"/>
                    <a:pt x="36014" y="1610"/>
                    <a:pt x="36014" y="1610"/>
                  </a:cubicBezTo>
                  <a:cubicBezTo>
                    <a:pt x="36014" y="0"/>
                    <a:pt x="36014" y="0"/>
                    <a:pt x="36014" y="0"/>
                  </a:cubicBezTo>
                  <a:cubicBezTo>
                    <a:pt x="34819" y="0"/>
                    <a:pt x="34819" y="0"/>
                    <a:pt x="34819" y="0"/>
                  </a:cubicBezTo>
                  <a:lnTo>
                    <a:pt x="34819" y="1610"/>
                  </a:lnTo>
                  <a:close/>
                  <a:moveTo>
                    <a:pt x="32727" y="1610"/>
                  </a:moveTo>
                  <a:cubicBezTo>
                    <a:pt x="33922" y="1610"/>
                    <a:pt x="33922" y="1610"/>
                    <a:pt x="33922" y="1610"/>
                  </a:cubicBezTo>
                  <a:cubicBezTo>
                    <a:pt x="33922" y="0"/>
                    <a:pt x="33922" y="0"/>
                    <a:pt x="33922" y="0"/>
                  </a:cubicBezTo>
                  <a:cubicBezTo>
                    <a:pt x="32727" y="0"/>
                    <a:pt x="32727" y="0"/>
                    <a:pt x="32727" y="0"/>
                  </a:cubicBezTo>
                  <a:lnTo>
                    <a:pt x="32727" y="1610"/>
                  </a:lnTo>
                  <a:close/>
                  <a:moveTo>
                    <a:pt x="30635" y="1610"/>
                  </a:moveTo>
                  <a:cubicBezTo>
                    <a:pt x="31830" y="1610"/>
                    <a:pt x="31830" y="1610"/>
                    <a:pt x="31830" y="1610"/>
                  </a:cubicBezTo>
                  <a:cubicBezTo>
                    <a:pt x="31830" y="0"/>
                    <a:pt x="31830" y="0"/>
                    <a:pt x="31830" y="0"/>
                  </a:cubicBezTo>
                  <a:cubicBezTo>
                    <a:pt x="30635" y="0"/>
                    <a:pt x="30635" y="0"/>
                    <a:pt x="30635" y="0"/>
                  </a:cubicBezTo>
                  <a:lnTo>
                    <a:pt x="30635" y="1610"/>
                  </a:lnTo>
                  <a:close/>
                  <a:moveTo>
                    <a:pt x="28542" y="1610"/>
                  </a:moveTo>
                  <a:cubicBezTo>
                    <a:pt x="29738" y="1610"/>
                    <a:pt x="29738" y="1610"/>
                    <a:pt x="29738" y="1610"/>
                  </a:cubicBezTo>
                  <a:cubicBezTo>
                    <a:pt x="29738" y="0"/>
                    <a:pt x="29738" y="0"/>
                    <a:pt x="29738" y="0"/>
                  </a:cubicBezTo>
                  <a:cubicBezTo>
                    <a:pt x="28542" y="0"/>
                    <a:pt x="28542" y="0"/>
                    <a:pt x="28542" y="0"/>
                  </a:cubicBezTo>
                  <a:lnTo>
                    <a:pt x="28542" y="1610"/>
                  </a:lnTo>
                  <a:close/>
                  <a:moveTo>
                    <a:pt x="26450" y="1610"/>
                  </a:moveTo>
                  <a:cubicBezTo>
                    <a:pt x="27646" y="1610"/>
                    <a:pt x="27646" y="1610"/>
                    <a:pt x="27646" y="1610"/>
                  </a:cubicBezTo>
                  <a:cubicBezTo>
                    <a:pt x="27646" y="0"/>
                    <a:pt x="27646" y="0"/>
                    <a:pt x="27646" y="0"/>
                  </a:cubicBezTo>
                  <a:cubicBezTo>
                    <a:pt x="26450" y="0"/>
                    <a:pt x="26450" y="0"/>
                    <a:pt x="26450" y="0"/>
                  </a:cubicBezTo>
                  <a:lnTo>
                    <a:pt x="26450" y="1610"/>
                  </a:lnTo>
                  <a:close/>
                  <a:moveTo>
                    <a:pt x="24358" y="1610"/>
                  </a:moveTo>
                  <a:cubicBezTo>
                    <a:pt x="25554" y="1610"/>
                    <a:pt x="25554" y="1610"/>
                    <a:pt x="25554" y="1610"/>
                  </a:cubicBezTo>
                  <a:cubicBezTo>
                    <a:pt x="25554" y="0"/>
                    <a:pt x="25554" y="0"/>
                    <a:pt x="25554" y="0"/>
                  </a:cubicBezTo>
                  <a:cubicBezTo>
                    <a:pt x="24358" y="0"/>
                    <a:pt x="24358" y="0"/>
                    <a:pt x="24358" y="0"/>
                  </a:cubicBezTo>
                  <a:lnTo>
                    <a:pt x="24358" y="1610"/>
                  </a:lnTo>
                  <a:close/>
                  <a:moveTo>
                    <a:pt x="22266" y="1610"/>
                  </a:moveTo>
                  <a:cubicBezTo>
                    <a:pt x="23462" y="1610"/>
                    <a:pt x="23462" y="1610"/>
                    <a:pt x="23462" y="1610"/>
                  </a:cubicBezTo>
                  <a:cubicBezTo>
                    <a:pt x="23462" y="0"/>
                    <a:pt x="23462" y="0"/>
                    <a:pt x="23462" y="0"/>
                  </a:cubicBezTo>
                  <a:cubicBezTo>
                    <a:pt x="22266" y="0"/>
                    <a:pt x="22266" y="0"/>
                    <a:pt x="22266" y="0"/>
                  </a:cubicBezTo>
                  <a:lnTo>
                    <a:pt x="22266" y="1610"/>
                  </a:lnTo>
                  <a:close/>
                  <a:moveTo>
                    <a:pt x="20174" y="1610"/>
                  </a:moveTo>
                  <a:cubicBezTo>
                    <a:pt x="20473" y="1610"/>
                    <a:pt x="20772" y="1610"/>
                    <a:pt x="21070" y="1610"/>
                  </a:cubicBezTo>
                  <a:cubicBezTo>
                    <a:pt x="21369" y="1610"/>
                    <a:pt x="21369" y="1610"/>
                    <a:pt x="21369" y="1610"/>
                  </a:cubicBezTo>
                  <a:cubicBezTo>
                    <a:pt x="21369" y="0"/>
                    <a:pt x="21369" y="0"/>
                    <a:pt x="21369" y="0"/>
                  </a:cubicBezTo>
                  <a:cubicBezTo>
                    <a:pt x="21070" y="0"/>
                    <a:pt x="21070" y="0"/>
                    <a:pt x="21070" y="0"/>
                  </a:cubicBezTo>
                  <a:cubicBezTo>
                    <a:pt x="20772" y="0"/>
                    <a:pt x="20473" y="0"/>
                    <a:pt x="20174" y="0"/>
                  </a:cubicBezTo>
                  <a:lnTo>
                    <a:pt x="20174" y="1610"/>
                  </a:lnTo>
                  <a:close/>
                  <a:moveTo>
                    <a:pt x="18082" y="2013"/>
                  </a:moveTo>
                  <a:cubicBezTo>
                    <a:pt x="18530" y="2013"/>
                    <a:pt x="18829" y="1610"/>
                    <a:pt x="19277" y="1610"/>
                  </a:cubicBezTo>
                  <a:cubicBezTo>
                    <a:pt x="19277" y="0"/>
                    <a:pt x="19277" y="0"/>
                    <a:pt x="19277" y="0"/>
                  </a:cubicBezTo>
                  <a:cubicBezTo>
                    <a:pt x="18829" y="0"/>
                    <a:pt x="18381" y="402"/>
                    <a:pt x="17932" y="402"/>
                  </a:cubicBezTo>
                  <a:lnTo>
                    <a:pt x="18082" y="2013"/>
                  </a:lnTo>
                  <a:close/>
                  <a:moveTo>
                    <a:pt x="15990" y="3221"/>
                  </a:moveTo>
                  <a:cubicBezTo>
                    <a:pt x="16438" y="2818"/>
                    <a:pt x="16886" y="2416"/>
                    <a:pt x="17185" y="2416"/>
                  </a:cubicBezTo>
                  <a:cubicBezTo>
                    <a:pt x="17036" y="805"/>
                    <a:pt x="17036" y="805"/>
                    <a:pt x="17036" y="805"/>
                  </a:cubicBezTo>
                  <a:cubicBezTo>
                    <a:pt x="16737" y="1208"/>
                    <a:pt x="16288" y="1208"/>
                    <a:pt x="15840" y="1610"/>
                  </a:cubicBezTo>
                  <a:lnTo>
                    <a:pt x="15990" y="3221"/>
                  </a:lnTo>
                  <a:close/>
                  <a:moveTo>
                    <a:pt x="14047" y="4832"/>
                  </a:moveTo>
                  <a:cubicBezTo>
                    <a:pt x="14495" y="4429"/>
                    <a:pt x="14794" y="4026"/>
                    <a:pt x="15242" y="3624"/>
                  </a:cubicBezTo>
                  <a:cubicBezTo>
                    <a:pt x="15093" y="2013"/>
                    <a:pt x="15093" y="2013"/>
                    <a:pt x="15093" y="2013"/>
                  </a:cubicBezTo>
                  <a:cubicBezTo>
                    <a:pt x="14645" y="2416"/>
                    <a:pt x="14196" y="2818"/>
                    <a:pt x="13897" y="3221"/>
                  </a:cubicBezTo>
                  <a:lnTo>
                    <a:pt x="14047" y="4832"/>
                  </a:lnTo>
                  <a:close/>
                  <a:moveTo>
                    <a:pt x="12104" y="6845"/>
                  </a:moveTo>
                  <a:cubicBezTo>
                    <a:pt x="12552" y="6442"/>
                    <a:pt x="12851" y="6040"/>
                    <a:pt x="13300" y="5637"/>
                  </a:cubicBezTo>
                  <a:cubicBezTo>
                    <a:pt x="13001" y="4026"/>
                    <a:pt x="13001" y="4026"/>
                    <a:pt x="13001" y="4026"/>
                  </a:cubicBezTo>
                  <a:cubicBezTo>
                    <a:pt x="12702" y="4429"/>
                    <a:pt x="12254" y="4832"/>
                    <a:pt x="11955" y="5234"/>
                  </a:cubicBezTo>
                  <a:lnTo>
                    <a:pt x="12104" y="6845"/>
                  </a:lnTo>
                  <a:close/>
                  <a:moveTo>
                    <a:pt x="10311" y="9664"/>
                  </a:moveTo>
                  <a:cubicBezTo>
                    <a:pt x="10759" y="8859"/>
                    <a:pt x="11058" y="8456"/>
                    <a:pt x="11357" y="8053"/>
                  </a:cubicBezTo>
                  <a:cubicBezTo>
                    <a:pt x="11058" y="6442"/>
                    <a:pt x="11058" y="6442"/>
                    <a:pt x="11058" y="6442"/>
                  </a:cubicBezTo>
                  <a:cubicBezTo>
                    <a:pt x="10759" y="7248"/>
                    <a:pt x="10460" y="7651"/>
                    <a:pt x="10012" y="8053"/>
                  </a:cubicBezTo>
                  <a:lnTo>
                    <a:pt x="10311" y="9664"/>
                  </a:lnTo>
                  <a:close/>
                  <a:moveTo>
                    <a:pt x="8667" y="12885"/>
                  </a:moveTo>
                  <a:cubicBezTo>
                    <a:pt x="8966" y="12080"/>
                    <a:pt x="9265" y="11275"/>
                    <a:pt x="9564" y="10872"/>
                  </a:cubicBezTo>
                  <a:cubicBezTo>
                    <a:pt x="9265" y="9664"/>
                    <a:pt x="9265" y="9664"/>
                    <a:pt x="9265" y="9664"/>
                  </a:cubicBezTo>
                  <a:cubicBezTo>
                    <a:pt x="8966" y="10067"/>
                    <a:pt x="8667" y="10872"/>
                    <a:pt x="8219" y="11275"/>
                  </a:cubicBezTo>
                  <a:cubicBezTo>
                    <a:pt x="8667" y="12885"/>
                    <a:pt x="8667" y="12885"/>
                    <a:pt x="8667" y="12885"/>
                  </a:cubicBezTo>
                  <a:close/>
                  <a:moveTo>
                    <a:pt x="7023" y="16107"/>
                  </a:moveTo>
                  <a:cubicBezTo>
                    <a:pt x="7322" y="15704"/>
                    <a:pt x="7621" y="14899"/>
                    <a:pt x="7920" y="14093"/>
                  </a:cubicBezTo>
                  <a:cubicBezTo>
                    <a:pt x="7621" y="12885"/>
                    <a:pt x="7621" y="12885"/>
                    <a:pt x="7621" y="12885"/>
                  </a:cubicBezTo>
                  <a:cubicBezTo>
                    <a:pt x="7322" y="13691"/>
                    <a:pt x="7023" y="14496"/>
                    <a:pt x="6724" y="15302"/>
                  </a:cubicBezTo>
                  <a:lnTo>
                    <a:pt x="7023" y="16107"/>
                  </a:lnTo>
                  <a:close/>
                  <a:moveTo>
                    <a:pt x="5678" y="20134"/>
                  </a:moveTo>
                  <a:cubicBezTo>
                    <a:pt x="5828" y="19328"/>
                    <a:pt x="6127" y="18523"/>
                    <a:pt x="6425" y="18120"/>
                  </a:cubicBezTo>
                  <a:cubicBezTo>
                    <a:pt x="5977" y="16912"/>
                    <a:pt x="5977" y="16912"/>
                    <a:pt x="5977" y="16912"/>
                  </a:cubicBezTo>
                  <a:cubicBezTo>
                    <a:pt x="5678" y="17718"/>
                    <a:pt x="5379" y="18523"/>
                    <a:pt x="5230" y="19328"/>
                  </a:cubicBezTo>
                  <a:lnTo>
                    <a:pt x="5678" y="20134"/>
                  </a:lnTo>
                  <a:close/>
                  <a:moveTo>
                    <a:pt x="4333" y="24563"/>
                  </a:moveTo>
                  <a:cubicBezTo>
                    <a:pt x="4632" y="23758"/>
                    <a:pt x="4782" y="22953"/>
                    <a:pt x="5080" y="22147"/>
                  </a:cubicBezTo>
                  <a:cubicBezTo>
                    <a:pt x="4632" y="20939"/>
                    <a:pt x="4632" y="20939"/>
                    <a:pt x="4632" y="20939"/>
                  </a:cubicBezTo>
                  <a:cubicBezTo>
                    <a:pt x="4333" y="22147"/>
                    <a:pt x="4034" y="22953"/>
                    <a:pt x="3885" y="23758"/>
                  </a:cubicBezTo>
                  <a:lnTo>
                    <a:pt x="4333" y="24563"/>
                  </a:lnTo>
                  <a:close/>
                  <a:moveTo>
                    <a:pt x="3287" y="29395"/>
                  </a:moveTo>
                  <a:cubicBezTo>
                    <a:pt x="3437" y="28590"/>
                    <a:pt x="3586" y="27382"/>
                    <a:pt x="3885" y="26577"/>
                  </a:cubicBezTo>
                  <a:cubicBezTo>
                    <a:pt x="3287" y="25771"/>
                    <a:pt x="3287" y="25771"/>
                    <a:pt x="3287" y="25771"/>
                  </a:cubicBezTo>
                  <a:cubicBezTo>
                    <a:pt x="3138" y="26577"/>
                    <a:pt x="2839" y="27785"/>
                    <a:pt x="2689" y="28590"/>
                  </a:cubicBezTo>
                  <a:lnTo>
                    <a:pt x="3287" y="29395"/>
                  </a:lnTo>
                  <a:close/>
                  <a:moveTo>
                    <a:pt x="2241" y="34228"/>
                  </a:moveTo>
                  <a:cubicBezTo>
                    <a:pt x="2391" y="33422"/>
                    <a:pt x="2689" y="32214"/>
                    <a:pt x="2839" y="31409"/>
                  </a:cubicBezTo>
                  <a:cubicBezTo>
                    <a:pt x="2241" y="30604"/>
                    <a:pt x="2241" y="30604"/>
                    <a:pt x="2241" y="30604"/>
                  </a:cubicBezTo>
                  <a:cubicBezTo>
                    <a:pt x="2092" y="31812"/>
                    <a:pt x="1942" y="32617"/>
                    <a:pt x="1793" y="33825"/>
                  </a:cubicBezTo>
                  <a:lnTo>
                    <a:pt x="2241" y="34228"/>
                  </a:lnTo>
                  <a:close/>
                  <a:moveTo>
                    <a:pt x="1494" y="39463"/>
                  </a:moveTo>
                  <a:cubicBezTo>
                    <a:pt x="1643" y="38657"/>
                    <a:pt x="1793" y="37449"/>
                    <a:pt x="1942" y="36644"/>
                  </a:cubicBezTo>
                  <a:cubicBezTo>
                    <a:pt x="1344" y="35838"/>
                    <a:pt x="1344" y="35838"/>
                    <a:pt x="1344" y="35838"/>
                  </a:cubicBezTo>
                  <a:cubicBezTo>
                    <a:pt x="1195" y="37046"/>
                    <a:pt x="1046" y="37852"/>
                    <a:pt x="1046" y="39060"/>
                  </a:cubicBezTo>
                  <a:lnTo>
                    <a:pt x="1494" y="39463"/>
                  </a:lnTo>
                  <a:close/>
                  <a:moveTo>
                    <a:pt x="1046" y="45100"/>
                  </a:moveTo>
                  <a:cubicBezTo>
                    <a:pt x="1046" y="43892"/>
                    <a:pt x="1195" y="42684"/>
                    <a:pt x="1344" y="41879"/>
                  </a:cubicBezTo>
                  <a:cubicBezTo>
                    <a:pt x="747" y="41476"/>
                    <a:pt x="747" y="41476"/>
                    <a:pt x="747" y="41476"/>
                  </a:cubicBezTo>
                  <a:cubicBezTo>
                    <a:pt x="597" y="42281"/>
                    <a:pt x="448" y="43489"/>
                    <a:pt x="448" y="44697"/>
                  </a:cubicBezTo>
                  <a:lnTo>
                    <a:pt x="1046" y="45100"/>
                  </a:lnTo>
                  <a:close/>
                  <a:moveTo>
                    <a:pt x="597" y="50335"/>
                  </a:moveTo>
                  <a:cubicBezTo>
                    <a:pt x="747" y="49530"/>
                    <a:pt x="747" y="48322"/>
                    <a:pt x="896" y="47114"/>
                  </a:cubicBezTo>
                  <a:cubicBezTo>
                    <a:pt x="298" y="47114"/>
                    <a:pt x="298" y="47114"/>
                    <a:pt x="298" y="47114"/>
                  </a:cubicBezTo>
                  <a:cubicBezTo>
                    <a:pt x="149" y="47919"/>
                    <a:pt x="149" y="49127"/>
                    <a:pt x="0" y="50335"/>
                  </a:cubicBezTo>
                  <a:cubicBezTo>
                    <a:pt x="597" y="50335"/>
                    <a:pt x="597" y="50335"/>
                    <a:pt x="597" y="50335"/>
                  </a:cubicBezTo>
                  <a:close/>
                  <a:moveTo>
                    <a:pt x="597" y="55973"/>
                  </a:moveTo>
                  <a:cubicBezTo>
                    <a:pt x="597" y="54765"/>
                    <a:pt x="597" y="53959"/>
                    <a:pt x="597" y="52751"/>
                  </a:cubicBezTo>
                  <a:cubicBezTo>
                    <a:pt x="0" y="52751"/>
                    <a:pt x="0" y="52751"/>
                    <a:pt x="0" y="52751"/>
                  </a:cubicBezTo>
                  <a:cubicBezTo>
                    <a:pt x="0" y="53959"/>
                    <a:pt x="0" y="54765"/>
                    <a:pt x="0" y="55973"/>
                  </a:cubicBezTo>
                  <a:lnTo>
                    <a:pt x="597" y="55973"/>
                  </a:lnTo>
                  <a:close/>
                  <a:moveTo>
                    <a:pt x="597" y="61610"/>
                  </a:moveTo>
                  <a:cubicBezTo>
                    <a:pt x="597" y="58389"/>
                    <a:pt x="597" y="58389"/>
                    <a:pt x="597" y="58389"/>
                  </a:cubicBezTo>
                  <a:cubicBezTo>
                    <a:pt x="0" y="58389"/>
                    <a:pt x="0" y="58389"/>
                    <a:pt x="0" y="58389"/>
                  </a:cubicBezTo>
                  <a:cubicBezTo>
                    <a:pt x="0" y="61610"/>
                    <a:pt x="0" y="61610"/>
                    <a:pt x="0" y="61610"/>
                  </a:cubicBezTo>
                  <a:lnTo>
                    <a:pt x="597" y="61610"/>
                  </a:lnTo>
                  <a:close/>
                  <a:moveTo>
                    <a:pt x="597" y="67248"/>
                  </a:moveTo>
                  <a:cubicBezTo>
                    <a:pt x="597" y="66040"/>
                    <a:pt x="597" y="65234"/>
                    <a:pt x="597" y="64026"/>
                  </a:cubicBezTo>
                  <a:cubicBezTo>
                    <a:pt x="0" y="64026"/>
                    <a:pt x="0" y="64026"/>
                    <a:pt x="0" y="64026"/>
                  </a:cubicBezTo>
                  <a:cubicBezTo>
                    <a:pt x="0" y="65234"/>
                    <a:pt x="0" y="66442"/>
                    <a:pt x="0" y="67248"/>
                  </a:cubicBezTo>
                  <a:lnTo>
                    <a:pt x="597" y="67248"/>
                  </a:lnTo>
                  <a:close/>
                  <a:moveTo>
                    <a:pt x="896" y="72885"/>
                  </a:moveTo>
                  <a:cubicBezTo>
                    <a:pt x="747" y="71677"/>
                    <a:pt x="747" y="70469"/>
                    <a:pt x="747" y="69664"/>
                  </a:cubicBezTo>
                  <a:cubicBezTo>
                    <a:pt x="149" y="69664"/>
                    <a:pt x="149" y="69664"/>
                    <a:pt x="149" y="69664"/>
                  </a:cubicBezTo>
                  <a:cubicBezTo>
                    <a:pt x="149" y="70872"/>
                    <a:pt x="149" y="72080"/>
                    <a:pt x="298" y="72885"/>
                  </a:cubicBezTo>
                  <a:lnTo>
                    <a:pt x="896" y="72885"/>
                  </a:lnTo>
                  <a:close/>
                  <a:moveTo>
                    <a:pt x="1344" y="78120"/>
                  </a:moveTo>
                  <a:cubicBezTo>
                    <a:pt x="1195" y="77315"/>
                    <a:pt x="1046" y="76107"/>
                    <a:pt x="1046" y="74899"/>
                  </a:cubicBezTo>
                  <a:cubicBezTo>
                    <a:pt x="448" y="75302"/>
                    <a:pt x="448" y="75302"/>
                    <a:pt x="448" y="75302"/>
                  </a:cubicBezTo>
                  <a:cubicBezTo>
                    <a:pt x="597" y="76510"/>
                    <a:pt x="597" y="77718"/>
                    <a:pt x="747" y="78523"/>
                  </a:cubicBezTo>
                  <a:lnTo>
                    <a:pt x="1344" y="78120"/>
                  </a:lnTo>
                  <a:close/>
                  <a:moveTo>
                    <a:pt x="1942" y="83355"/>
                  </a:moveTo>
                  <a:cubicBezTo>
                    <a:pt x="1793" y="82550"/>
                    <a:pt x="1643" y="81342"/>
                    <a:pt x="1643" y="80536"/>
                  </a:cubicBezTo>
                  <a:cubicBezTo>
                    <a:pt x="1046" y="80939"/>
                    <a:pt x="1046" y="80939"/>
                    <a:pt x="1046" y="80939"/>
                  </a:cubicBezTo>
                  <a:cubicBezTo>
                    <a:pt x="1195" y="82147"/>
                    <a:pt x="1344" y="82953"/>
                    <a:pt x="1494" y="84161"/>
                  </a:cubicBezTo>
                  <a:lnTo>
                    <a:pt x="1942" y="83355"/>
                  </a:lnTo>
                  <a:close/>
                  <a:moveTo>
                    <a:pt x="2839" y="88590"/>
                  </a:moveTo>
                  <a:cubicBezTo>
                    <a:pt x="2689" y="87382"/>
                    <a:pt x="2540" y="86577"/>
                    <a:pt x="2391" y="85771"/>
                  </a:cubicBezTo>
                  <a:cubicBezTo>
                    <a:pt x="1793" y="86174"/>
                    <a:pt x="1793" y="86174"/>
                    <a:pt x="1793" y="86174"/>
                  </a:cubicBezTo>
                  <a:cubicBezTo>
                    <a:pt x="1942" y="87382"/>
                    <a:pt x="2092" y="88187"/>
                    <a:pt x="2241" y="89395"/>
                  </a:cubicBezTo>
                  <a:lnTo>
                    <a:pt x="2839" y="88590"/>
                  </a:lnTo>
                  <a:close/>
                  <a:moveTo>
                    <a:pt x="3885" y="93422"/>
                  </a:moveTo>
                  <a:cubicBezTo>
                    <a:pt x="3735" y="92617"/>
                    <a:pt x="3437" y="91409"/>
                    <a:pt x="3287" y="90604"/>
                  </a:cubicBezTo>
                  <a:cubicBezTo>
                    <a:pt x="2689" y="91409"/>
                    <a:pt x="2689" y="91409"/>
                    <a:pt x="2689" y="91409"/>
                  </a:cubicBezTo>
                  <a:cubicBezTo>
                    <a:pt x="2988" y="92214"/>
                    <a:pt x="3138" y="93422"/>
                    <a:pt x="3437" y="94228"/>
                  </a:cubicBezTo>
                  <a:lnTo>
                    <a:pt x="3885" y="93422"/>
                  </a:lnTo>
                  <a:close/>
                  <a:moveTo>
                    <a:pt x="5080" y="97852"/>
                  </a:moveTo>
                  <a:cubicBezTo>
                    <a:pt x="4782" y="97046"/>
                    <a:pt x="4632" y="96241"/>
                    <a:pt x="4333" y="95436"/>
                  </a:cubicBezTo>
                  <a:cubicBezTo>
                    <a:pt x="3885" y="96241"/>
                    <a:pt x="3885" y="96241"/>
                    <a:pt x="3885" y="96241"/>
                  </a:cubicBezTo>
                  <a:cubicBezTo>
                    <a:pt x="4184" y="97046"/>
                    <a:pt x="4333" y="97852"/>
                    <a:pt x="4632" y="98657"/>
                  </a:cubicBezTo>
                  <a:lnTo>
                    <a:pt x="5080" y="97852"/>
                  </a:lnTo>
                  <a:close/>
                  <a:moveTo>
                    <a:pt x="6425" y="101879"/>
                  </a:moveTo>
                  <a:cubicBezTo>
                    <a:pt x="6276" y="101073"/>
                    <a:pt x="5977" y="100268"/>
                    <a:pt x="5678" y="99463"/>
                  </a:cubicBezTo>
                  <a:cubicBezTo>
                    <a:pt x="5230" y="100671"/>
                    <a:pt x="5230" y="100671"/>
                    <a:pt x="5230" y="100671"/>
                  </a:cubicBezTo>
                  <a:cubicBezTo>
                    <a:pt x="5529" y="101476"/>
                    <a:pt x="5828" y="102281"/>
                    <a:pt x="6127" y="103087"/>
                  </a:cubicBezTo>
                  <a:lnTo>
                    <a:pt x="6425" y="101879"/>
                  </a:lnTo>
                  <a:close/>
                  <a:moveTo>
                    <a:pt x="8069" y="105906"/>
                  </a:moveTo>
                  <a:cubicBezTo>
                    <a:pt x="7770" y="105100"/>
                    <a:pt x="7471" y="104295"/>
                    <a:pt x="7173" y="103489"/>
                  </a:cubicBezTo>
                  <a:cubicBezTo>
                    <a:pt x="6724" y="104697"/>
                    <a:pt x="6724" y="104697"/>
                    <a:pt x="6724" y="104697"/>
                  </a:cubicBezTo>
                  <a:cubicBezTo>
                    <a:pt x="7023" y="105503"/>
                    <a:pt x="7322" y="106308"/>
                    <a:pt x="7621" y="107114"/>
                  </a:cubicBezTo>
                  <a:lnTo>
                    <a:pt x="8069" y="105906"/>
                  </a:lnTo>
                  <a:close/>
                  <a:moveTo>
                    <a:pt x="9713" y="109127"/>
                  </a:moveTo>
                  <a:cubicBezTo>
                    <a:pt x="9414" y="108322"/>
                    <a:pt x="8966" y="107919"/>
                    <a:pt x="8667" y="107114"/>
                  </a:cubicBezTo>
                  <a:cubicBezTo>
                    <a:pt x="8368" y="108322"/>
                    <a:pt x="8368" y="108322"/>
                    <a:pt x="8368" y="108322"/>
                  </a:cubicBezTo>
                  <a:cubicBezTo>
                    <a:pt x="8667" y="109127"/>
                    <a:pt x="8966" y="109932"/>
                    <a:pt x="9414" y="110335"/>
                  </a:cubicBezTo>
                  <a:lnTo>
                    <a:pt x="9713" y="109127"/>
                  </a:lnTo>
                  <a:close/>
                  <a:moveTo>
                    <a:pt x="11506" y="111946"/>
                  </a:moveTo>
                  <a:cubicBezTo>
                    <a:pt x="11058" y="111543"/>
                    <a:pt x="10759" y="110738"/>
                    <a:pt x="10460" y="110335"/>
                  </a:cubicBezTo>
                  <a:cubicBezTo>
                    <a:pt x="10161" y="111543"/>
                    <a:pt x="10161" y="111543"/>
                    <a:pt x="10161" y="111543"/>
                  </a:cubicBezTo>
                  <a:cubicBezTo>
                    <a:pt x="10460" y="112348"/>
                    <a:pt x="10759" y="112751"/>
                    <a:pt x="11207" y="113154"/>
                  </a:cubicBezTo>
                  <a:lnTo>
                    <a:pt x="11506" y="111946"/>
                  </a:lnTo>
                  <a:close/>
                  <a:moveTo>
                    <a:pt x="13300" y="114362"/>
                  </a:moveTo>
                  <a:cubicBezTo>
                    <a:pt x="13001" y="113959"/>
                    <a:pt x="12552" y="113557"/>
                    <a:pt x="12254" y="113154"/>
                  </a:cubicBezTo>
                  <a:cubicBezTo>
                    <a:pt x="11955" y="114362"/>
                    <a:pt x="11955" y="114362"/>
                    <a:pt x="11955" y="114362"/>
                  </a:cubicBezTo>
                  <a:cubicBezTo>
                    <a:pt x="12403" y="114765"/>
                    <a:pt x="12702" y="115167"/>
                    <a:pt x="13150" y="115973"/>
                  </a:cubicBezTo>
                  <a:lnTo>
                    <a:pt x="13300" y="114362"/>
                  </a:lnTo>
                  <a:close/>
                  <a:moveTo>
                    <a:pt x="15242" y="115973"/>
                  </a:moveTo>
                  <a:cubicBezTo>
                    <a:pt x="14943" y="115973"/>
                    <a:pt x="14495" y="115570"/>
                    <a:pt x="14196" y="115167"/>
                  </a:cubicBezTo>
                  <a:cubicBezTo>
                    <a:pt x="13897" y="116778"/>
                    <a:pt x="13897" y="116778"/>
                    <a:pt x="13897" y="116778"/>
                  </a:cubicBezTo>
                  <a:cubicBezTo>
                    <a:pt x="14346" y="117181"/>
                    <a:pt x="14794" y="117181"/>
                    <a:pt x="15093" y="117583"/>
                  </a:cubicBezTo>
                  <a:lnTo>
                    <a:pt x="15242" y="115973"/>
                  </a:lnTo>
                  <a:close/>
                  <a:moveTo>
                    <a:pt x="17334" y="117583"/>
                  </a:moveTo>
                  <a:cubicBezTo>
                    <a:pt x="16886" y="117181"/>
                    <a:pt x="16587" y="117181"/>
                    <a:pt x="16139" y="116778"/>
                  </a:cubicBezTo>
                  <a:cubicBezTo>
                    <a:pt x="15990" y="118389"/>
                    <a:pt x="15990" y="118389"/>
                    <a:pt x="15990" y="118389"/>
                  </a:cubicBezTo>
                  <a:cubicBezTo>
                    <a:pt x="16438" y="118389"/>
                    <a:pt x="16737" y="118791"/>
                    <a:pt x="17185" y="119194"/>
                  </a:cubicBezTo>
                  <a:lnTo>
                    <a:pt x="17334" y="117583"/>
                  </a:lnTo>
                  <a:close/>
                  <a:moveTo>
                    <a:pt x="19277" y="117986"/>
                  </a:moveTo>
                  <a:cubicBezTo>
                    <a:pt x="18978" y="117986"/>
                    <a:pt x="18530" y="117986"/>
                    <a:pt x="18231" y="117986"/>
                  </a:cubicBezTo>
                  <a:cubicBezTo>
                    <a:pt x="18082" y="119194"/>
                    <a:pt x="18082" y="119194"/>
                    <a:pt x="18082" y="119194"/>
                  </a:cubicBezTo>
                  <a:cubicBezTo>
                    <a:pt x="18530" y="119597"/>
                    <a:pt x="18829" y="119597"/>
                    <a:pt x="19277" y="119597"/>
                  </a:cubicBezTo>
                  <a:lnTo>
                    <a:pt x="19277" y="117986"/>
                  </a:lnTo>
                  <a:close/>
                  <a:moveTo>
                    <a:pt x="21369" y="118389"/>
                  </a:moveTo>
                  <a:cubicBezTo>
                    <a:pt x="21070" y="118389"/>
                    <a:pt x="21070" y="118389"/>
                    <a:pt x="21070" y="118389"/>
                  </a:cubicBezTo>
                  <a:cubicBezTo>
                    <a:pt x="20772" y="118389"/>
                    <a:pt x="20473" y="118389"/>
                    <a:pt x="20174" y="118389"/>
                  </a:cubicBezTo>
                  <a:cubicBezTo>
                    <a:pt x="20174" y="120000"/>
                    <a:pt x="20174" y="120000"/>
                    <a:pt x="20174" y="120000"/>
                  </a:cubicBezTo>
                  <a:cubicBezTo>
                    <a:pt x="20473" y="120000"/>
                    <a:pt x="20772" y="120000"/>
                    <a:pt x="21070" y="120000"/>
                  </a:cubicBezTo>
                  <a:cubicBezTo>
                    <a:pt x="21369" y="120000"/>
                    <a:pt x="21369" y="120000"/>
                    <a:pt x="21369" y="120000"/>
                  </a:cubicBezTo>
                  <a:lnTo>
                    <a:pt x="21369" y="118389"/>
                  </a:lnTo>
                  <a:close/>
                  <a:moveTo>
                    <a:pt x="23462" y="118389"/>
                  </a:moveTo>
                  <a:cubicBezTo>
                    <a:pt x="22266" y="118389"/>
                    <a:pt x="22266" y="118389"/>
                    <a:pt x="22266" y="118389"/>
                  </a:cubicBezTo>
                  <a:cubicBezTo>
                    <a:pt x="22266" y="120000"/>
                    <a:pt x="22266" y="120000"/>
                    <a:pt x="22266" y="120000"/>
                  </a:cubicBezTo>
                  <a:cubicBezTo>
                    <a:pt x="23462" y="120000"/>
                    <a:pt x="23462" y="120000"/>
                    <a:pt x="23462" y="120000"/>
                  </a:cubicBezTo>
                  <a:lnTo>
                    <a:pt x="23462" y="118389"/>
                  </a:lnTo>
                  <a:close/>
                  <a:moveTo>
                    <a:pt x="25554" y="118389"/>
                  </a:moveTo>
                  <a:cubicBezTo>
                    <a:pt x="24358" y="118389"/>
                    <a:pt x="24358" y="118389"/>
                    <a:pt x="24358" y="118389"/>
                  </a:cubicBezTo>
                  <a:cubicBezTo>
                    <a:pt x="24358" y="120000"/>
                    <a:pt x="24358" y="120000"/>
                    <a:pt x="24358" y="120000"/>
                  </a:cubicBezTo>
                  <a:cubicBezTo>
                    <a:pt x="25554" y="120000"/>
                    <a:pt x="25554" y="120000"/>
                    <a:pt x="25554" y="120000"/>
                  </a:cubicBezTo>
                  <a:lnTo>
                    <a:pt x="25554" y="118389"/>
                  </a:lnTo>
                  <a:close/>
                  <a:moveTo>
                    <a:pt x="27646" y="118389"/>
                  </a:moveTo>
                  <a:cubicBezTo>
                    <a:pt x="26450" y="118389"/>
                    <a:pt x="26450" y="118389"/>
                    <a:pt x="26450" y="118389"/>
                  </a:cubicBezTo>
                  <a:cubicBezTo>
                    <a:pt x="26450" y="120000"/>
                    <a:pt x="26450" y="120000"/>
                    <a:pt x="26450" y="120000"/>
                  </a:cubicBezTo>
                  <a:cubicBezTo>
                    <a:pt x="27646" y="120000"/>
                    <a:pt x="27646" y="120000"/>
                    <a:pt x="27646" y="120000"/>
                  </a:cubicBezTo>
                  <a:lnTo>
                    <a:pt x="27646" y="118389"/>
                  </a:lnTo>
                  <a:close/>
                  <a:moveTo>
                    <a:pt x="29887" y="118389"/>
                  </a:moveTo>
                  <a:cubicBezTo>
                    <a:pt x="28692" y="118389"/>
                    <a:pt x="28692" y="118389"/>
                    <a:pt x="28692" y="118389"/>
                  </a:cubicBezTo>
                  <a:cubicBezTo>
                    <a:pt x="28692" y="120000"/>
                    <a:pt x="28692" y="120000"/>
                    <a:pt x="28692" y="120000"/>
                  </a:cubicBezTo>
                  <a:cubicBezTo>
                    <a:pt x="29887" y="120000"/>
                    <a:pt x="29887" y="120000"/>
                    <a:pt x="29887" y="120000"/>
                  </a:cubicBezTo>
                  <a:lnTo>
                    <a:pt x="29887" y="118389"/>
                  </a:lnTo>
                  <a:close/>
                  <a:moveTo>
                    <a:pt x="31980" y="118389"/>
                  </a:moveTo>
                  <a:cubicBezTo>
                    <a:pt x="30784" y="118389"/>
                    <a:pt x="30784" y="118389"/>
                    <a:pt x="30784" y="118389"/>
                  </a:cubicBezTo>
                  <a:cubicBezTo>
                    <a:pt x="30784" y="120000"/>
                    <a:pt x="30784" y="120000"/>
                    <a:pt x="30784" y="120000"/>
                  </a:cubicBezTo>
                  <a:cubicBezTo>
                    <a:pt x="31980" y="120000"/>
                    <a:pt x="31980" y="120000"/>
                    <a:pt x="31980" y="120000"/>
                  </a:cubicBezTo>
                  <a:lnTo>
                    <a:pt x="31980" y="118389"/>
                  </a:lnTo>
                  <a:close/>
                  <a:moveTo>
                    <a:pt x="34072" y="118389"/>
                  </a:moveTo>
                  <a:cubicBezTo>
                    <a:pt x="32876" y="118389"/>
                    <a:pt x="32876" y="118389"/>
                    <a:pt x="32876" y="118389"/>
                  </a:cubicBezTo>
                  <a:cubicBezTo>
                    <a:pt x="32876" y="120000"/>
                    <a:pt x="32876" y="120000"/>
                    <a:pt x="32876" y="120000"/>
                  </a:cubicBezTo>
                  <a:cubicBezTo>
                    <a:pt x="34072" y="120000"/>
                    <a:pt x="34072" y="120000"/>
                    <a:pt x="34072" y="120000"/>
                  </a:cubicBezTo>
                  <a:lnTo>
                    <a:pt x="34072" y="118389"/>
                  </a:lnTo>
                  <a:close/>
                  <a:moveTo>
                    <a:pt x="36164" y="118389"/>
                  </a:moveTo>
                  <a:cubicBezTo>
                    <a:pt x="34968" y="118389"/>
                    <a:pt x="34968" y="118389"/>
                    <a:pt x="34968" y="118389"/>
                  </a:cubicBezTo>
                  <a:cubicBezTo>
                    <a:pt x="34968" y="120000"/>
                    <a:pt x="34968" y="120000"/>
                    <a:pt x="34968" y="120000"/>
                  </a:cubicBezTo>
                  <a:cubicBezTo>
                    <a:pt x="36164" y="120000"/>
                    <a:pt x="36164" y="120000"/>
                    <a:pt x="36164" y="120000"/>
                  </a:cubicBezTo>
                  <a:lnTo>
                    <a:pt x="36164" y="118389"/>
                  </a:lnTo>
                  <a:close/>
                  <a:moveTo>
                    <a:pt x="38256" y="118389"/>
                  </a:moveTo>
                  <a:cubicBezTo>
                    <a:pt x="37061" y="118389"/>
                    <a:pt x="37061" y="118389"/>
                    <a:pt x="37061" y="118389"/>
                  </a:cubicBezTo>
                  <a:cubicBezTo>
                    <a:pt x="37061" y="120000"/>
                    <a:pt x="37061" y="120000"/>
                    <a:pt x="37061" y="120000"/>
                  </a:cubicBezTo>
                  <a:cubicBezTo>
                    <a:pt x="38256" y="120000"/>
                    <a:pt x="38256" y="120000"/>
                    <a:pt x="38256" y="120000"/>
                  </a:cubicBezTo>
                  <a:lnTo>
                    <a:pt x="38256" y="118389"/>
                  </a:lnTo>
                  <a:close/>
                  <a:moveTo>
                    <a:pt x="40348" y="118389"/>
                  </a:moveTo>
                  <a:cubicBezTo>
                    <a:pt x="39153" y="118389"/>
                    <a:pt x="39153" y="118389"/>
                    <a:pt x="39153" y="118389"/>
                  </a:cubicBezTo>
                  <a:cubicBezTo>
                    <a:pt x="39153" y="120000"/>
                    <a:pt x="39153" y="120000"/>
                    <a:pt x="39153" y="120000"/>
                  </a:cubicBezTo>
                  <a:cubicBezTo>
                    <a:pt x="40348" y="120000"/>
                    <a:pt x="40348" y="120000"/>
                    <a:pt x="40348" y="120000"/>
                  </a:cubicBezTo>
                  <a:lnTo>
                    <a:pt x="40348" y="118389"/>
                  </a:lnTo>
                  <a:close/>
                  <a:moveTo>
                    <a:pt x="42440" y="118389"/>
                  </a:moveTo>
                  <a:cubicBezTo>
                    <a:pt x="41245" y="118389"/>
                    <a:pt x="41245" y="118389"/>
                    <a:pt x="41245" y="118389"/>
                  </a:cubicBezTo>
                  <a:cubicBezTo>
                    <a:pt x="41245" y="120000"/>
                    <a:pt x="41245" y="120000"/>
                    <a:pt x="41245" y="120000"/>
                  </a:cubicBezTo>
                  <a:cubicBezTo>
                    <a:pt x="42440" y="120000"/>
                    <a:pt x="42440" y="120000"/>
                    <a:pt x="42440" y="120000"/>
                  </a:cubicBezTo>
                  <a:lnTo>
                    <a:pt x="42440" y="118389"/>
                  </a:lnTo>
                  <a:close/>
                  <a:moveTo>
                    <a:pt x="44533" y="118389"/>
                  </a:moveTo>
                  <a:cubicBezTo>
                    <a:pt x="43337" y="118389"/>
                    <a:pt x="43337" y="118389"/>
                    <a:pt x="43337" y="118389"/>
                  </a:cubicBezTo>
                  <a:cubicBezTo>
                    <a:pt x="43337" y="120000"/>
                    <a:pt x="43337" y="120000"/>
                    <a:pt x="43337" y="120000"/>
                  </a:cubicBezTo>
                  <a:cubicBezTo>
                    <a:pt x="44533" y="120000"/>
                    <a:pt x="44533" y="120000"/>
                    <a:pt x="44533" y="120000"/>
                  </a:cubicBezTo>
                  <a:lnTo>
                    <a:pt x="44533" y="118389"/>
                  </a:lnTo>
                  <a:close/>
                  <a:moveTo>
                    <a:pt x="46625" y="118389"/>
                  </a:moveTo>
                  <a:cubicBezTo>
                    <a:pt x="45429" y="118389"/>
                    <a:pt x="45429" y="118389"/>
                    <a:pt x="45429" y="118389"/>
                  </a:cubicBezTo>
                  <a:cubicBezTo>
                    <a:pt x="45429" y="120000"/>
                    <a:pt x="45429" y="120000"/>
                    <a:pt x="45429" y="120000"/>
                  </a:cubicBezTo>
                  <a:cubicBezTo>
                    <a:pt x="46625" y="120000"/>
                    <a:pt x="46625" y="120000"/>
                    <a:pt x="46625" y="120000"/>
                  </a:cubicBezTo>
                  <a:lnTo>
                    <a:pt x="46625" y="118389"/>
                  </a:lnTo>
                  <a:close/>
                  <a:moveTo>
                    <a:pt x="48717" y="118389"/>
                  </a:moveTo>
                  <a:cubicBezTo>
                    <a:pt x="47521" y="118389"/>
                    <a:pt x="47521" y="118389"/>
                    <a:pt x="47521" y="118389"/>
                  </a:cubicBezTo>
                  <a:cubicBezTo>
                    <a:pt x="47521" y="120000"/>
                    <a:pt x="47521" y="120000"/>
                    <a:pt x="47521" y="120000"/>
                  </a:cubicBezTo>
                  <a:cubicBezTo>
                    <a:pt x="48717" y="120000"/>
                    <a:pt x="48717" y="120000"/>
                    <a:pt x="48717" y="120000"/>
                  </a:cubicBezTo>
                  <a:lnTo>
                    <a:pt x="48717" y="118389"/>
                  </a:lnTo>
                  <a:close/>
                  <a:moveTo>
                    <a:pt x="50809" y="118389"/>
                  </a:moveTo>
                  <a:cubicBezTo>
                    <a:pt x="49613" y="118389"/>
                    <a:pt x="49613" y="118389"/>
                    <a:pt x="49613" y="118389"/>
                  </a:cubicBezTo>
                  <a:cubicBezTo>
                    <a:pt x="49613" y="120000"/>
                    <a:pt x="49613" y="120000"/>
                    <a:pt x="49613" y="120000"/>
                  </a:cubicBezTo>
                  <a:cubicBezTo>
                    <a:pt x="50809" y="120000"/>
                    <a:pt x="50809" y="120000"/>
                    <a:pt x="50809" y="120000"/>
                  </a:cubicBezTo>
                  <a:lnTo>
                    <a:pt x="50809" y="118389"/>
                  </a:lnTo>
                  <a:close/>
                  <a:moveTo>
                    <a:pt x="52901" y="118389"/>
                  </a:moveTo>
                  <a:cubicBezTo>
                    <a:pt x="51706" y="118389"/>
                    <a:pt x="51706" y="118389"/>
                    <a:pt x="51706" y="118389"/>
                  </a:cubicBezTo>
                  <a:cubicBezTo>
                    <a:pt x="51706" y="120000"/>
                    <a:pt x="51706" y="120000"/>
                    <a:pt x="51706" y="120000"/>
                  </a:cubicBezTo>
                  <a:cubicBezTo>
                    <a:pt x="52901" y="120000"/>
                    <a:pt x="52901" y="120000"/>
                    <a:pt x="52901" y="120000"/>
                  </a:cubicBezTo>
                  <a:lnTo>
                    <a:pt x="52901" y="118389"/>
                  </a:lnTo>
                  <a:close/>
                  <a:moveTo>
                    <a:pt x="54993" y="118389"/>
                  </a:moveTo>
                  <a:cubicBezTo>
                    <a:pt x="53798" y="118389"/>
                    <a:pt x="53798" y="118389"/>
                    <a:pt x="53798" y="118389"/>
                  </a:cubicBezTo>
                  <a:cubicBezTo>
                    <a:pt x="53798" y="120000"/>
                    <a:pt x="53798" y="120000"/>
                    <a:pt x="53798" y="120000"/>
                  </a:cubicBezTo>
                  <a:cubicBezTo>
                    <a:pt x="54993" y="120000"/>
                    <a:pt x="54993" y="120000"/>
                    <a:pt x="54993" y="120000"/>
                  </a:cubicBezTo>
                  <a:lnTo>
                    <a:pt x="54993" y="118389"/>
                  </a:lnTo>
                  <a:close/>
                  <a:moveTo>
                    <a:pt x="57085" y="118389"/>
                  </a:moveTo>
                  <a:cubicBezTo>
                    <a:pt x="55890" y="118389"/>
                    <a:pt x="55890" y="118389"/>
                    <a:pt x="55890" y="118389"/>
                  </a:cubicBezTo>
                  <a:cubicBezTo>
                    <a:pt x="55890" y="120000"/>
                    <a:pt x="55890" y="120000"/>
                    <a:pt x="55890" y="120000"/>
                  </a:cubicBezTo>
                  <a:cubicBezTo>
                    <a:pt x="57085" y="120000"/>
                    <a:pt x="57085" y="120000"/>
                    <a:pt x="57085" y="120000"/>
                  </a:cubicBezTo>
                  <a:lnTo>
                    <a:pt x="57085" y="118389"/>
                  </a:lnTo>
                  <a:close/>
                  <a:moveTo>
                    <a:pt x="59178" y="118389"/>
                  </a:moveTo>
                  <a:cubicBezTo>
                    <a:pt x="57982" y="118389"/>
                    <a:pt x="57982" y="118389"/>
                    <a:pt x="57982" y="118389"/>
                  </a:cubicBezTo>
                  <a:cubicBezTo>
                    <a:pt x="57982" y="120000"/>
                    <a:pt x="57982" y="120000"/>
                    <a:pt x="57982" y="120000"/>
                  </a:cubicBezTo>
                  <a:cubicBezTo>
                    <a:pt x="59178" y="120000"/>
                    <a:pt x="59178" y="120000"/>
                    <a:pt x="59178" y="120000"/>
                  </a:cubicBezTo>
                  <a:lnTo>
                    <a:pt x="59178" y="118389"/>
                  </a:lnTo>
                  <a:close/>
                  <a:moveTo>
                    <a:pt x="61270" y="118389"/>
                  </a:moveTo>
                  <a:cubicBezTo>
                    <a:pt x="60074" y="118389"/>
                    <a:pt x="60074" y="118389"/>
                    <a:pt x="60074" y="118389"/>
                  </a:cubicBezTo>
                  <a:cubicBezTo>
                    <a:pt x="60074" y="120000"/>
                    <a:pt x="60074" y="120000"/>
                    <a:pt x="60074" y="120000"/>
                  </a:cubicBezTo>
                  <a:cubicBezTo>
                    <a:pt x="61270" y="120000"/>
                    <a:pt x="61270" y="120000"/>
                    <a:pt x="61270" y="120000"/>
                  </a:cubicBezTo>
                  <a:lnTo>
                    <a:pt x="61270" y="118389"/>
                  </a:lnTo>
                  <a:close/>
                  <a:moveTo>
                    <a:pt x="63362" y="118389"/>
                  </a:moveTo>
                  <a:cubicBezTo>
                    <a:pt x="62166" y="118389"/>
                    <a:pt x="62166" y="118389"/>
                    <a:pt x="62166" y="118389"/>
                  </a:cubicBezTo>
                  <a:cubicBezTo>
                    <a:pt x="62166" y="120000"/>
                    <a:pt x="62166" y="120000"/>
                    <a:pt x="62166" y="120000"/>
                  </a:cubicBezTo>
                  <a:cubicBezTo>
                    <a:pt x="63362" y="120000"/>
                    <a:pt x="63362" y="120000"/>
                    <a:pt x="63362" y="120000"/>
                  </a:cubicBezTo>
                  <a:lnTo>
                    <a:pt x="63362" y="118389"/>
                  </a:lnTo>
                  <a:close/>
                  <a:moveTo>
                    <a:pt x="65454" y="118389"/>
                  </a:moveTo>
                  <a:cubicBezTo>
                    <a:pt x="64259" y="118389"/>
                    <a:pt x="64259" y="118389"/>
                    <a:pt x="64259" y="118389"/>
                  </a:cubicBezTo>
                  <a:cubicBezTo>
                    <a:pt x="64259" y="120000"/>
                    <a:pt x="64259" y="120000"/>
                    <a:pt x="64259" y="120000"/>
                  </a:cubicBezTo>
                  <a:cubicBezTo>
                    <a:pt x="65454" y="120000"/>
                    <a:pt x="65454" y="120000"/>
                    <a:pt x="65454" y="120000"/>
                  </a:cubicBezTo>
                  <a:lnTo>
                    <a:pt x="65454" y="118389"/>
                  </a:lnTo>
                  <a:close/>
                  <a:moveTo>
                    <a:pt x="67696" y="118389"/>
                  </a:moveTo>
                  <a:cubicBezTo>
                    <a:pt x="66351" y="118389"/>
                    <a:pt x="66351" y="118389"/>
                    <a:pt x="66351" y="118389"/>
                  </a:cubicBezTo>
                  <a:cubicBezTo>
                    <a:pt x="66351" y="120000"/>
                    <a:pt x="66351" y="120000"/>
                    <a:pt x="66351" y="120000"/>
                  </a:cubicBezTo>
                  <a:cubicBezTo>
                    <a:pt x="67696" y="120000"/>
                    <a:pt x="67696" y="120000"/>
                    <a:pt x="67696" y="120000"/>
                  </a:cubicBezTo>
                  <a:lnTo>
                    <a:pt x="67696" y="118389"/>
                  </a:lnTo>
                  <a:close/>
                  <a:moveTo>
                    <a:pt x="69788" y="118389"/>
                  </a:moveTo>
                  <a:cubicBezTo>
                    <a:pt x="68592" y="118389"/>
                    <a:pt x="68592" y="118389"/>
                    <a:pt x="68592" y="118389"/>
                  </a:cubicBezTo>
                  <a:cubicBezTo>
                    <a:pt x="68592" y="120000"/>
                    <a:pt x="68592" y="120000"/>
                    <a:pt x="68592" y="120000"/>
                  </a:cubicBezTo>
                  <a:cubicBezTo>
                    <a:pt x="69788" y="120000"/>
                    <a:pt x="69788" y="120000"/>
                    <a:pt x="69788" y="120000"/>
                  </a:cubicBezTo>
                  <a:lnTo>
                    <a:pt x="69788" y="118389"/>
                  </a:lnTo>
                  <a:close/>
                  <a:moveTo>
                    <a:pt x="71880" y="118389"/>
                  </a:moveTo>
                  <a:cubicBezTo>
                    <a:pt x="70684" y="118389"/>
                    <a:pt x="70684" y="118389"/>
                    <a:pt x="70684" y="118389"/>
                  </a:cubicBezTo>
                  <a:cubicBezTo>
                    <a:pt x="70684" y="120000"/>
                    <a:pt x="70684" y="120000"/>
                    <a:pt x="70684" y="120000"/>
                  </a:cubicBezTo>
                  <a:cubicBezTo>
                    <a:pt x="71880" y="120000"/>
                    <a:pt x="71880" y="120000"/>
                    <a:pt x="71880" y="120000"/>
                  </a:cubicBezTo>
                  <a:lnTo>
                    <a:pt x="71880" y="118389"/>
                  </a:lnTo>
                  <a:close/>
                  <a:moveTo>
                    <a:pt x="73972" y="118389"/>
                  </a:moveTo>
                  <a:cubicBezTo>
                    <a:pt x="72777" y="118389"/>
                    <a:pt x="72777" y="118389"/>
                    <a:pt x="72777" y="118389"/>
                  </a:cubicBezTo>
                  <a:cubicBezTo>
                    <a:pt x="72777" y="120000"/>
                    <a:pt x="72777" y="120000"/>
                    <a:pt x="72777" y="120000"/>
                  </a:cubicBezTo>
                  <a:cubicBezTo>
                    <a:pt x="73972" y="120000"/>
                    <a:pt x="73972" y="120000"/>
                    <a:pt x="73972" y="120000"/>
                  </a:cubicBezTo>
                  <a:lnTo>
                    <a:pt x="73972" y="118389"/>
                  </a:lnTo>
                  <a:close/>
                  <a:moveTo>
                    <a:pt x="76064" y="118389"/>
                  </a:moveTo>
                  <a:cubicBezTo>
                    <a:pt x="74869" y="118389"/>
                    <a:pt x="74869" y="118389"/>
                    <a:pt x="74869" y="118389"/>
                  </a:cubicBezTo>
                  <a:cubicBezTo>
                    <a:pt x="74869" y="120000"/>
                    <a:pt x="74869" y="120000"/>
                    <a:pt x="74869" y="120000"/>
                  </a:cubicBezTo>
                  <a:cubicBezTo>
                    <a:pt x="76064" y="120000"/>
                    <a:pt x="76064" y="120000"/>
                    <a:pt x="76064" y="120000"/>
                  </a:cubicBezTo>
                  <a:lnTo>
                    <a:pt x="76064" y="118389"/>
                  </a:lnTo>
                  <a:close/>
                  <a:moveTo>
                    <a:pt x="78156" y="118389"/>
                  </a:moveTo>
                  <a:cubicBezTo>
                    <a:pt x="76961" y="118389"/>
                    <a:pt x="76961" y="118389"/>
                    <a:pt x="76961" y="118389"/>
                  </a:cubicBezTo>
                  <a:cubicBezTo>
                    <a:pt x="76961" y="120000"/>
                    <a:pt x="76961" y="120000"/>
                    <a:pt x="76961" y="120000"/>
                  </a:cubicBezTo>
                  <a:cubicBezTo>
                    <a:pt x="78156" y="120000"/>
                    <a:pt x="78156" y="120000"/>
                    <a:pt x="78156" y="120000"/>
                  </a:cubicBezTo>
                  <a:lnTo>
                    <a:pt x="78156" y="118389"/>
                  </a:lnTo>
                  <a:close/>
                  <a:moveTo>
                    <a:pt x="80249" y="118389"/>
                  </a:moveTo>
                  <a:cubicBezTo>
                    <a:pt x="79053" y="118389"/>
                    <a:pt x="79053" y="118389"/>
                    <a:pt x="79053" y="118389"/>
                  </a:cubicBezTo>
                  <a:cubicBezTo>
                    <a:pt x="79053" y="120000"/>
                    <a:pt x="79053" y="120000"/>
                    <a:pt x="79053" y="120000"/>
                  </a:cubicBezTo>
                  <a:cubicBezTo>
                    <a:pt x="80249" y="120000"/>
                    <a:pt x="80249" y="120000"/>
                    <a:pt x="80249" y="120000"/>
                  </a:cubicBezTo>
                  <a:lnTo>
                    <a:pt x="80249" y="118389"/>
                  </a:lnTo>
                  <a:close/>
                  <a:moveTo>
                    <a:pt x="82341" y="118389"/>
                  </a:moveTo>
                  <a:cubicBezTo>
                    <a:pt x="81145" y="118389"/>
                    <a:pt x="81145" y="118389"/>
                    <a:pt x="81145" y="118389"/>
                  </a:cubicBezTo>
                  <a:cubicBezTo>
                    <a:pt x="81145" y="120000"/>
                    <a:pt x="81145" y="120000"/>
                    <a:pt x="81145" y="120000"/>
                  </a:cubicBezTo>
                  <a:cubicBezTo>
                    <a:pt x="82341" y="120000"/>
                    <a:pt x="82341" y="120000"/>
                    <a:pt x="82341" y="120000"/>
                  </a:cubicBezTo>
                  <a:lnTo>
                    <a:pt x="82341" y="118389"/>
                  </a:lnTo>
                  <a:close/>
                  <a:moveTo>
                    <a:pt x="84433" y="118389"/>
                  </a:moveTo>
                  <a:cubicBezTo>
                    <a:pt x="83237" y="118389"/>
                    <a:pt x="83237" y="118389"/>
                    <a:pt x="83237" y="118389"/>
                  </a:cubicBezTo>
                  <a:cubicBezTo>
                    <a:pt x="83237" y="120000"/>
                    <a:pt x="83237" y="120000"/>
                    <a:pt x="83237" y="120000"/>
                  </a:cubicBezTo>
                  <a:cubicBezTo>
                    <a:pt x="84433" y="120000"/>
                    <a:pt x="84433" y="120000"/>
                    <a:pt x="84433" y="120000"/>
                  </a:cubicBezTo>
                  <a:lnTo>
                    <a:pt x="84433" y="118389"/>
                  </a:lnTo>
                  <a:close/>
                  <a:moveTo>
                    <a:pt x="86525" y="118389"/>
                  </a:moveTo>
                  <a:cubicBezTo>
                    <a:pt x="85330" y="118389"/>
                    <a:pt x="85330" y="118389"/>
                    <a:pt x="85330" y="118389"/>
                  </a:cubicBezTo>
                  <a:cubicBezTo>
                    <a:pt x="85330" y="120000"/>
                    <a:pt x="85330" y="120000"/>
                    <a:pt x="85330" y="120000"/>
                  </a:cubicBezTo>
                  <a:cubicBezTo>
                    <a:pt x="86525" y="120000"/>
                    <a:pt x="86525" y="120000"/>
                    <a:pt x="86525" y="120000"/>
                  </a:cubicBezTo>
                  <a:lnTo>
                    <a:pt x="86525" y="118389"/>
                  </a:lnTo>
                  <a:close/>
                  <a:moveTo>
                    <a:pt x="88617" y="118389"/>
                  </a:moveTo>
                  <a:cubicBezTo>
                    <a:pt x="87422" y="118389"/>
                    <a:pt x="87422" y="118389"/>
                    <a:pt x="87422" y="118389"/>
                  </a:cubicBezTo>
                  <a:cubicBezTo>
                    <a:pt x="87422" y="120000"/>
                    <a:pt x="87422" y="120000"/>
                    <a:pt x="87422" y="120000"/>
                  </a:cubicBezTo>
                  <a:cubicBezTo>
                    <a:pt x="88617" y="120000"/>
                    <a:pt x="88617" y="120000"/>
                    <a:pt x="88617" y="120000"/>
                  </a:cubicBezTo>
                  <a:lnTo>
                    <a:pt x="88617" y="118389"/>
                  </a:lnTo>
                  <a:close/>
                  <a:moveTo>
                    <a:pt x="90709" y="118389"/>
                  </a:moveTo>
                  <a:cubicBezTo>
                    <a:pt x="89514" y="118389"/>
                    <a:pt x="89514" y="118389"/>
                    <a:pt x="89514" y="118389"/>
                  </a:cubicBezTo>
                  <a:cubicBezTo>
                    <a:pt x="89514" y="120000"/>
                    <a:pt x="89514" y="120000"/>
                    <a:pt x="89514" y="120000"/>
                  </a:cubicBezTo>
                  <a:cubicBezTo>
                    <a:pt x="90709" y="120000"/>
                    <a:pt x="90709" y="120000"/>
                    <a:pt x="90709" y="120000"/>
                  </a:cubicBezTo>
                  <a:lnTo>
                    <a:pt x="90709" y="118389"/>
                  </a:lnTo>
                  <a:close/>
                  <a:moveTo>
                    <a:pt x="92801" y="118389"/>
                  </a:moveTo>
                  <a:cubicBezTo>
                    <a:pt x="91606" y="118389"/>
                    <a:pt x="91606" y="118389"/>
                    <a:pt x="91606" y="118389"/>
                  </a:cubicBezTo>
                  <a:cubicBezTo>
                    <a:pt x="91606" y="120000"/>
                    <a:pt x="91606" y="120000"/>
                    <a:pt x="91606" y="120000"/>
                  </a:cubicBezTo>
                  <a:cubicBezTo>
                    <a:pt x="92801" y="120000"/>
                    <a:pt x="92801" y="120000"/>
                    <a:pt x="92801" y="120000"/>
                  </a:cubicBezTo>
                  <a:lnTo>
                    <a:pt x="92801" y="118389"/>
                  </a:lnTo>
                  <a:close/>
                  <a:moveTo>
                    <a:pt x="94894" y="118389"/>
                  </a:moveTo>
                  <a:cubicBezTo>
                    <a:pt x="93698" y="118389"/>
                    <a:pt x="93698" y="118389"/>
                    <a:pt x="93698" y="118389"/>
                  </a:cubicBezTo>
                  <a:cubicBezTo>
                    <a:pt x="93698" y="120000"/>
                    <a:pt x="93698" y="120000"/>
                    <a:pt x="93698" y="120000"/>
                  </a:cubicBezTo>
                  <a:cubicBezTo>
                    <a:pt x="94894" y="120000"/>
                    <a:pt x="94894" y="120000"/>
                    <a:pt x="94894" y="120000"/>
                  </a:cubicBezTo>
                  <a:lnTo>
                    <a:pt x="94894" y="118389"/>
                  </a:lnTo>
                  <a:close/>
                  <a:moveTo>
                    <a:pt x="96986" y="118389"/>
                  </a:moveTo>
                  <a:cubicBezTo>
                    <a:pt x="95790" y="118389"/>
                    <a:pt x="95790" y="118389"/>
                    <a:pt x="95790" y="118389"/>
                  </a:cubicBezTo>
                  <a:cubicBezTo>
                    <a:pt x="95790" y="120000"/>
                    <a:pt x="95790" y="120000"/>
                    <a:pt x="95790" y="120000"/>
                  </a:cubicBezTo>
                  <a:cubicBezTo>
                    <a:pt x="96986" y="120000"/>
                    <a:pt x="96986" y="120000"/>
                    <a:pt x="96986" y="120000"/>
                  </a:cubicBezTo>
                  <a:lnTo>
                    <a:pt x="96986" y="118389"/>
                  </a:lnTo>
                  <a:close/>
                  <a:moveTo>
                    <a:pt x="99078" y="118389"/>
                  </a:moveTo>
                  <a:cubicBezTo>
                    <a:pt x="97882" y="118389"/>
                    <a:pt x="97882" y="118389"/>
                    <a:pt x="97882" y="118389"/>
                  </a:cubicBezTo>
                  <a:cubicBezTo>
                    <a:pt x="97882" y="120000"/>
                    <a:pt x="97882" y="120000"/>
                    <a:pt x="97882" y="120000"/>
                  </a:cubicBezTo>
                  <a:cubicBezTo>
                    <a:pt x="99078" y="120000"/>
                    <a:pt x="99078" y="120000"/>
                    <a:pt x="99078" y="120000"/>
                  </a:cubicBezTo>
                  <a:lnTo>
                    <a:pt x="99078" y="118389"/>
                  </a:lnTo>
                  <a:close/>
                  <a:moveTo>
                    <a:pt x="101170" y="118389"/>
                  </a:moveTo>
                  <a:cubicBezTo>
                    <a:pt x="99975" y="118389"/>
                    <a:pt x="99975" y="118389"/>
                    <a:pt x="99975" y="118389"/>
                  </a:cubicBezTo>
                  <a:cubicBezTo>
                    <a:pt x="99975" y="120000"/>
                    <a:pt x="99975" y="120000"/>
                    <a:pt x="99975" y="120000"/>
                  </a:cubicBezTo>
                  <a:cubicBezTo>
                    <a:pt x="101170" y="120000"/>
                    <a:pt x="101170" y="120000"/>
                    <a:pt x="101170" y="120000"/>
                  </a:cubicBezTo>
                  <a:lnTo>
                    <a:pt x="101170" y="118389"/>
                  </a:lnTo>
                  <a:close/>
                  <a:moveTo>
                    <a:pt x="103262" y="118389"/>
                  </a:moveTo>
                  <a:cubicBezTo>
                    <a:pt x="102067" y="118389"/>
                    <a:pt x="102067" y="118389"/>
                    <a:pt x="102067" y="118389"/>
                  </a:cubicBezTo>
                  <a:cubicBezTo>
                    <a:pt x="102067" y="120000"/>
                    <a:pt x="102067" y="120000"/>
                    <a:pt x="102067" y="120000"/>
                  </a:cubicBezTo>
                  <a:cubicBezTo>
                    <a:pt x="103262" y="120000"/>
                    <a:pt x="103262" y="120000"/>
                    <a:pt x="103262" y="120000"/>
                  </a:cubicBezTo>
                  <a:lnTo>
                    <a:pt x="103262" y="118389"/>
                  </a:lnTo>
                  <a:close/>
                  <a:moveTo>
                    <a:pt x="105354" y="118389"/>
                  </a:moveTo>
                  <a:cubicBezTo>
                    <a:pt x="104159" y="118389"/>
                    <a:pt x="104159" y="118389"/>
                    <a:pt x="104159" y="118389"/>
                  </a:cubicBezTo>
                  <a:cubicBezTo>
                    <a:pt x="104159" y="120000"/>
                    <a:pt x="104159" y="120000"/>
                    <a:pt x="104159" y="120000"/>
                  </a:cubicBezTo>
                  <a:cubicBezTo>
                    <a:pt x="105354" y="120000"/>
                    <a:pt x="105354" y="120000"/>
                    <a:pt x="105354" y="120000"/>
                  </a:cubicBezTo>
                  <a:lnTo>
                    <a:pt x="105354" y="118389"/>
                  </a:lnTo>
                  <a:close/>
                  <a:moveTo>
                    <a:pt x="107596" y="118389"/>
                  </a:moveTo>
                  <a:cubicBezTo>
                    <a:pt x="106251" y="118389"/>
                    <a:pt x="106251" y="118389"/>
                    <a:pt x="106251" y="118389"/>
                  </a:cubicBezTo>
                  <a:cubicBezTo>
                    <a:pt x="106251" y="120000"/>
                    <a:pt x="106251" y="120000"/>
                    <a:pt x="106251" y="120000"/>
                  </a:cubicBezTo>
                  <a:cubicBezTo>
                    <a:pt x="107596" y="120000"/>
                    <a:pt x="107596" y="120000"/>
                    <a:pt x="107596" y="120000"/>
                  </a:cubicBezTo>
                  <a:lnTo>
                    <a:pt x="107596" y="118389"/>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43" name="Shape 543"/>
            <p:cNvSpPr/>
            <p:nvPr/>
          </p:nvSpPr>
          <p:spPr>
            <a:xfrm>
              <a:off x="6616700" y="2290763"/>
              <a:ext cx="20638" cy="22225"/>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44" name="Shape 544"/>
            <p:cNvSpPr/>
            <p:nvPr/>
          </p:nvSpPr>
          <p:spPr>
            <a:xfrm>
              <a:off x="6616700" y="2290763"/>
              <a:ext cx="20638" cy="22225"/>
            </a:xfrm>
            <a:custGeom>
              <a:pathLst>
                <a:path extrusionOk="0" h="120000" w="120000">
                  <a:moveTo>
                    <a:pt x="0" y="119999"/>
                  </a:moveTo>
                  <a:lnTo>
                    <a:pt x="120000" y="119999"/>
                  </a:lnTo>
                  <a:lnTo>
                    <a:pt x="120000" y="0"/>
                  </a:lnTo>
                  <a:lnTo>
                    <a:pt x="0" y="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545" name="Shape 545"/>
          <p:cNvSpPr/>
          <p:nvPr/>
        </p:nvSpPr>
        <p:spPr>
          <a:xfrm>
            <a:off x="2438589" y="1906145"/>
            <a:ext cx="1575875" cy="6001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chemeClr val="lt1"/>
                </a:solidFill>
                <a:latin typeface="Avenir"/>
                <a:ea typeface="Avenir"/>
                <a:cs typeface="Avenir"/>
                <a:sym typeface="Avenir"/>
              </a:rPr>
              <a:t>THANKS</a:t>
            </a:r>
            <a:endParaRPr sz="1100"/>
          </a:p>
          <a:p>
            <a:pPr indent="0" lvl="0" marL="0" marR="0" rtl="0" algn="l">
              <a:spcBef>
                <a:spcPts val="0"/>
              </a:spcBef>
              <a:spcAft>
                <a:spcPts val="0"/>
              </a:spcAft>
              <a:buNone/>
            </a:pPr>
            <a:r>
              <a:rPr lang="en" sz="1100">
                <a:solidFill>
                  <a:schemeClr val="lt1"/>
                </a:solidFill>
                <a:latin typeface="Avenir"/>
                <a:ea typeface="Avenir"/>
                <a:cs typeface="Avenir"/>
                <a:sym typeface="Avenir"/>
              </a:rPr>
              <a:t> FOR WATCHING</a:t>
            </a:r>
            <a:endParaRPr sz="1100"/>
          </a:p>
        </p:txBody>
      </p:sp>
      <p:sp>
        <p:nvSpPr>
          <p:cNvPr id="546" name="Shape 546"/>
          <p:cNvSpPr/>
          <p:nvPr/>
        </p:nvSpPr>
        <p:spPr>
          <a:xfrm>
            <a:off x="4866379" y="1934272"/>
            <a:ext cx="1837937" cy="660757"/>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b="1" lang="en" sz="2300">
                <a:solidFill>
                  <a:srgbClr val="2EA8BA"/>
                </a:solidFill>
                <a:latin typeface="Avenir"/>
                <a:ea typeface="Avenir"/>
                <a:cs typeface="Avenir"/>
                <a:sym typeface="Avenir"/>
              </a:rPr>
              <a:t>HAVE A</a:t>
            </a:r>
            <a:endParaRPr b="1" sz="1100"/>
          </a:p>
          <a:p>
            <a:pPr indent="0" lvl="0" marL="0" marR="0" rtl="0" algn="ctr">
              <a:lnSpc>
                <a:spcPct val="100000"/>
              </a:lnSpc>
              <a:spcBef>
                <a:spcPts val="0"/>
              </a:spcBef>
              <a:spcAft>
                <a:spcPts val="0"/>
              </a:spcAft>
              <a:buNone/>
            </a:pPr>
            <a:r>
              <a:rPr b="1" lang="en" sz="2300">
                <a:solidFill>
                  <a:srgbClr val="2EA8BA"/>
                </a:solidFill>
                <a:latin typeface="Avenir"/>
                <a:ea typeface="Avenir"/>
                <a:cs typeface="Avenir"/>
                <a:sym typeface="Avenir"/>
              </a:rPr>
              <a:t>QUESTION?</a:t>
            </a:r>
            <a:endParaRPr b="1" sz="1100"/>
          </a:p>
        </p:txBody>
      </p:sp>
    </p:spTree>
  </p:cSld>
  <p:clrMapOvr>
    <a:masterClrMapping/>
  </p:clrMapOvr>
  <p:transition spd="slow">
    <p:fade thruBlk="1"/>
  </p:transition>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heme_Master">
  <a:themeElements>
    <a:clrScheme name="Custom 40">
      <a:dk1>
        <a:srgbClr val="000000"/>
      </a:dk1>
      <a:lt1>
        <a:srgbClr val="FFFFFF"/>
      </a:lt1>
      <a:dk2>
        <a:srgbClr val="26313A"/>
      </a:dk2>
      <a:lt2>
        <a:srgbClr val="E7E6E6"/>
      </a:lt2>
      <a:accent1>
        <a:srgbClr val="7DCFD8"/>
      </a:accent1>
      <a:accent2>
        <a:srgbClr val="F7941E"/>
      </a:accent2>
      <a:accent3>
        <a:srgbClr val="FFCB05"/>
      </a:accent3>
      <a:accent4>
        <a:srgbClr val="5FC8D7"/>
      </a:accent4>
      <a:accent5>
        <a:srgbClr val="EF4630"/>
      </a:accent5>
      <a:accent6>
        <a:srgbClr val="ABD037"/>
      </a:accent6>
      <a:hlink>
        <a:srgbClr val="0563C1"/>
      </a:hlink>
      <a:folHlink>
        <a:srgbClr val="722E7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